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3649" r:id="rId5"/>
    <p:sldMasterId id="2147483651" r:id="rId6"/>
    <p:sldMasterId id="2147483652" r:id="rId7"/>
    <p:sldMasterId id="2147483769" r:id="rId8"/>
  </p:sldMasterIdLst>
  <p:notesMasterIdLst>
    <p:notesMasterId r:id="rId51"/>
  </p:notesMasterIdLst>
  <p:sldIdLst>
    <p:sldId id="512" r:id="rId9"/>
    <p:sldId id="980" r:id="rId10"/>
    <p:sldId id="795" r:id="rId11"/>
    <p:sldId id="953" r:id="rId12"/>
    <p:sldId id="954" r:id="rId13"/>
    <p:sldId id="930" r:id="rId14"/>
    <p:sldId id="994" r:id="rId15"/>
    <p:sldId id="952" r:id="rId16"/>
    <p:sldId id="796" r:id="rId17"/>
    <p:sldId id="1007" r:id="rId18"/>
    <p:sldId id="997" r:id="rId19"/>
    <p:sldId id="996" r:id="rId20"/>
    <p:sldId id="998" r:id="rId21"/>
    <p:sldId id="999" r:id="rId22"/>
    <p:sldId id="1000" r:id="rId23"/>
    <p:sldId id="973" r:id="rId24"/>
    <p:sldId id="1005" r:id="rId25"/>
    <p:sldId id="1009" r:id="rId26"/>
    <p:sldId id="1003" r:id="rId27"/>
    <p:sldId id="1004" r:id="rId28"/>
    <p:sldId id="1018" r:id="rId29"/>
    <p:sldId id="513" r:id="rId30"/>
    <p:sldId id="985" r:id="rId31"/>
    <p:sldId id="1008" r:id="rId32"/>
    <p:sldId id="773" r:id="rId33"/>
    <p:sldId id="1016" r:id="rId34"/>
    <p:sldId id="1017" r:id="rId35"/>
    <p:sldId id="1013" r:id="rId36"/>
    <p:sldId id="943" r:id="rId37"/>
    <p:sldId id="987" r:id="rId38"/>
    <p:sldId id="988" r:id="rId39"/>
    <p:sldId id="1006" r:id="rId40"/>
    <p:sldId id="1011" r:id="rId41"/>
    <p:sldId id="944" r:id="rId42"/>
    <p:sldId id="989" r:id="rId43"/>
    <p:sldId id="992" r:id="rId44"/>
    <p:sldId id="1010" r:id="rId45"/>
    <p:sldId id="1021" r:id="rId46"/>
    <p:sldId id="963" r:id="rId47"/>
    <p:sldId id="1020" r:id="rId48"/>
    <p:sldId id="964" r:id="rId49"/>
    <p:sldId id="1019" r:id="rId50"/>
  </p:sldIdLst>
  <p:sldSz cx="9144000" cy="6858000" type="screen4x3"/>
  <p:notesSz cx="9939338" cy="6807200"/>
  <p:defaultTextStyle>
    <a:defPPr>
      <a:defRPr lang="en-GB"/>
    </a:defPPr>
    <a:lvl1pPr algn="ctr" defTabSz="449263"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1pPr>
    <a:lvl2pPr marL="742950" indent="-285750" algn="ctr" defTabSz="449263"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2pPr>
    <a:lvl3pPr marL="1143000" indent="-228600" algn="ctr" defTabSz="449263"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3pPr>
    <a:lvl4pPr marL="1600200" indent="-228600" algn="ctr" defTabSz="449263"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4pPr>
    <a:lvl5pPr marL="2057400" indent="-228600" algn="ctr" defTabSz="449263"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5pPr>
    <a:lvl6pPr marL="2286000" algn="l" defTabSz="914400" rtl="0" eaLnBrk="1" latinLnBrk="0" hangingPunct="1">
      <a:defRPr sz="1400" kern="1200">
        <a:solidFill>
          <a:schemeClr val="bg1"/>
        </a:solidFill>
        <a:latin typeface="Arial" charset="0"/>
        <a:ea typeface="ＭＳ Ｐゴシック" charset="-128"/>
        <a:cs typeface="+mn-cs"/>
      </a:defRPr>
    </a:lvl6pPr>
    <a:lvl7pPr marL="2743200" algn="l" defTabSz="914400" rtl="0" eaLnBrk="1" latinLnBrk="0" hangingPunct="1">
      <a:defRPr sz="1400" kern="1200">
        <a:solidFill>
          <a:schemeClr val="bg1"/>
        </a:solidFill>
        <a:latin typeface="Arial" charset="0"/>
        <a:ea typeface="ＭＳ Ｐゴシック" charset="-128"/>
        <a:cs typeface="+mn-cs"/>
      </a:defRPr>
    </a:lvl7pPr>
    <a:lvl8pPr marL="3200400" algn="l" defTabSz="914400" rtl="0" eaLnBrk="1" latinLnBrk="0" hangingPunct="1">
      <a:defRPr sz="1400" kern="1200">
        <a:solidFill>
          <a:schemeClr val="bg1"/>
        </a:solidFill>
        <a:latin typeface="Arial" charset="0"/>
        <a:ea typeface="ＭＳ Ｐゴシック" charset="-128"/>
        <a:cs typeface="+mn-cs"/>
      </a:defRPr>
    </a:lvl8pPr>
    <a:lvl9pPr marL="3657600" algn="l" defTabSz="914400" rtl="0" eaLnBrk="1" latinLnBrk="0" hangingPunct="1">
      <a:defRPr sz="1400" kern="1200">
        <a:solidFill>
          <a:schemeClr val="bg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CC99"/>
    <a:srgbClr val="99CCFF"/>
    <a:srgbClr val="FF6600"/>
    <a:srgbClr val="FF9933"/>
    <a:srgbClr val="FF66CC"/>
    <a:srgbClr val="3399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1" autoAdjust="0"/>
    <p:restoredTop sz="99625" autoAdjust="0"/>
  </p:normalViewPr>
  <p:slideViewPr>
    <p:cSldViewPr>
      <p:cViewPr varScale="1">
        <p:scale>
          <a:sx n="69" d="100"/>
          <a:sy n="69" d="100"/>
        </p:scale>
        <p:origin x="-1320" y="-96"/>
      </p:cViewPr>
      <p:guideLst>
        <p:guide orient="horz" pos="2160"/>
        <p:guide pos="2880"/>
      </p:guideLst>
    </p:cSldViewPr>
  </p:slideViewPr>
  <p:outlineViewPr>
    <p:cViewPr varScale="1">
      <p:scale>
        <a:sx n="170" d="200"/>
        <a:sy n="170" d="200"/>
      </p:scale>
      <p:origin x="0" y="0"/>
    </p:cViewPr>
  </p:outlineViewPr>
  <p:notesTextViewPr>
    <p:cViewPr>
      <p:scale>
        <a:sx n="1" d="1"/>
        <a:sy n="1" d="1"/>
      </p:scale>
      <p:origin x="0" y="0"/>
    </p:cViewPr>
  </p:notesTextViewPr>
  <p:sorterViewPr>
    <p:cViewPr>
      <p:scale>
        <a:sx n="110" d="100"/>
        <a:sy n="110" d="100"/>
      </p:scale>
      <p:origin x="0" y="12690"/>
    </p:cViewPr>
  </p:sorterViewPr>
  <p:notesViewPr>
    <p:cSldViewPr>
      <p:cViewPr varScale="1">
        <p:scale>
          <a:sx n="59" d="100"/>
          <a:sy n="59" d="100"/>
        </p:scale>
        <p:origin x="-1752" y="-72"/>
      </p:cViewPr>
      <p:guideLst>
        <p:guide orient="horz" pos="1972"/>
        <p:guide pos="315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AutoShape 1"/>
          <p:cNvSpPr>
            <a:spLocks noChangeArrowheads="1"/>
          </p:cNvSpPr>
          <p:nvPr/>
        </p:nvSpPr>
        <p:spPr bwMode="auto">
          <a:xfrm>
            <a:off x="0" y="0"/>
            <a:ext cx="9939338" cy="6807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37891" name="Text Box 2"/>
          <p:cNvSpPr txBox="1">
            <a:spLocks noChangeArrowheads="1"/>
          </p:cNvSpPr>
          <p:nvPr/>
        </p:nvSpPr>
        <p:spPr bwMode="auto">
          <a:xfrm>
            <a:off x="1" y="0"/>
            <a:ext cx="4309056" cy="3403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37892" name="Text Box 3"/>
          <p:cNvSpPr txBox="1">
            <a:spLocks noChangeArrowheads="1"/>
          </p:cNvSpPr>
          <p:nvPr/>
        </p:nvSpPr>
        <p:spPr bwMode="auto">
          <a:xfrm>
            <a:off x="5630284" y="0"/>
            <a:ext cx="4306737" cy="3403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37893" name="Rectangle 4"/>
          <p:cNvSpPr>
            <a:spLocks noGrp="1" noRot="1" noChangeAspect="1" noChangeArrowheads="1"/>
          </p:cNvSpPr>
          <p:nvPr>
            <p:ph type="sldImg"/>
          </p:nvPr>
        </p:nvSpPr>
        <p:spPr bwMode="auto">
          <a:xfrm>
            <a:off x="3268663" y="511175"/>
            <a:ext cx="3400425" cy="2551113"/>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6149" name="Rectangle 5"/>
          <p:cNvSpPr>
            <a:spLocks noGrp="1" noChangeArrowheads="1"/>
          </p:cNvSpPr>
          <p:nvPr>
            <p:ph type="body"/>
          </p:nvPr>
        </p:nvSpPr>
        <p:spPr bwMode="auto">
          <a:xfrm>
            <a:off x="992080" y="3233447"/>
            <a:ext cx="7952862" cy="306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ja-JP" altLang="ja-JP" noProof="0" smtClean="0"/>
          </a:p>
        </p:txBody>
      </p:sp>
      <p:sp>
        <p:nvSpPr>
          <p:cNvPr id="37895" name="Text Box 6"/>
          <p:cNvSpPr txBox="1">
            <a:spLocks noChangeArrowheads="1"/>
          </p:cNvSpPr>
          <p:nvPr/>
        </p:nvSpPr>
        <p:spPr bwMode="auto">
          <a:xfrm>
            <a:off x="1" y="6465808"/>
            <a:ext cx="4309056" cy="340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151" name="Rectangle 7"/>
          <p:cNvSpPr>
            <a:spLocks noGrp="1" noChangeArrowheads="1"/>
          </p:cNvSpPr>
          <p:nvPr>
            <p:ph type="sldNum"/>
          </p:nvPr>
        </p:nvSpPr>
        <p:spPr bwMode="auto">
          <a:xfrm>
            <a:off x="5630284" y="6465807"/>
            <a:ext cx="4304419" cy="339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215900" indent="-215900" algn="r">
              <a:buSzPct val="45000"/>
              <a:buFont typeface="Wingdings" charset="2"/>
              <a:buNone/>
              <a:tabLst>
                <a:tab pos="723900" algn="l"/>
                <a:tab pos="1447800" algn="l"/>
                <a:tab pos="2171700" algn="l"/>
                <a:tab pos="2895600" algn="l"/>
              </a:tabLst>
              <a:defRPr sz="1200" smtClean="0">
                <a:solidFill>
                  <a:srgbClr val="000000"/>
                </a:solidFill>
                <a:latin typeface="Times New Roman" pitchFamily="16" charset="0"/>
                <a:ea typeface="ＭＳ Ｐ明朝" charset="-128"/>
              </a:defRPr>
            </a:lvl1pPr>
          </a:lstStyle>
          <a:p>
            <a:pPr>
              <a:defRPr/>
            </a:pPr>
            <a:fld id="{933058F1-56A9-465E-9C1E-7C946A4C1912}" type="slidenum">
              <a:rPr lang="en-US" altLang="ja-JP"/>
              <a:pPr>
                <a:defRPr/>
              </a:pPr>
              <a:t>‹#›</a:t>
            </a:fld>
            <a:endParaRPr lang="en-US" altLang="ja-JP"/>
          </a:p>
        </p:txBody>
      </p:sp>
    </p:spTree>
    <p:extLst>
      <p:ext uri="{BB962C8B-B14F-4D97-AF65-F5344CB8AC3E}">
        <p14:creationId xmlns:p14="http://schemas.microsoft.com/office/powerpoint/2010/main" val="1754903452"/>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eaLnBrk="0" hangingPunct="0">
              <a:tabLst>
                <a:tab pos="723900" algn="l"/>
                <a:tab pos="1447800" algn="l"/>
                <a:tab pos="2171700" algn="l"/>
                <a:tab pos="2895600" algn="l"/>
              </a:tabLst>
              <a:defRPr sz="1400">
                <a:solidFill>
                  <a:schemeClr val="bg1"/>
                </a:solidFill>
                <a:latin typeface="Arial" charset="0"/>
                <a:ea typeface="ＭＳ Ｐゴシック" charset="-128"/>
              </a:defRPr>
            </a:lvl1pPr>
            <a:lvl2pPr eaLnBrk="0" hangingPunct="0">
              <a:tabLst>
                <a:tab pos="723900" algn="l"/>
                <a:tab pos="1447800" algn="l"/>
                <a:tab pos="2171700" algn="l"/>
                <a:tab pos="2895600" algn="l"/>
              </a:tabLst>
              <a:defRPr sz="1400">
                <a:solidFill>
                  <a:schemeClr val="bg1"/>
                </a:solidFill>
                <a:latin typeface="Arial" charset="0"/>
                <a:ea typeface="ＭＳ Ｐゴシック" charset="-128"/>
              </a:defRPr>
            </a:lvl2pPr>
            <a:lvl3pPr eaLnBrk="0" hangingPunct="0">
              <a:tabLst>
                <a:tab pos="723900" algn="l"/>
                <a:tab pos="1447800" algn="l"/>
                <a:tab pos="2171700" algn="l"/>
                <a:tab pos="2895600" algn="l"/>
              </a:tabLst>
              <a:defRPr sz="1400">
                <a:solidFill>
                  <a:schemeClr val="bg1"/>
                </a:solidFill>
                <a:latin typeface="Arial" charset="0"/>
                <a:ea typeface="ＭＳ Ｐゴシック" charset="-128"/>
              </a:defRPr>
            </a:lvl3pPr>
            <a:lvl4pPr eaLnBrk="0" hangingPunct="0">
              <a:tabLst>
                <a:tab pos="723900" algn="l"/>
                <a:tab pos="1447800" algn="l"/>
                <a:tab pos="2171700" algn="l"/>
                <a:tab pos="2895600" algn="l"/>
              </a:tabLst>
              <a:defRPr sz="1400">
                <a:solidFill>
                  <a:schemeClr val="bg1"/>
                </a:solidFill>
                <a:latin typeface="Arial" charset="0"/>
                <a:ea typeface="ＭＳ Ｐゴシック" charset="-128"/>
              </a:defRPr>
            </a:lvl4pPr>
            <a:lvl5pPr eaLnBrk="0" hangingPunct="0">
              <a:tabLst>
                <a:tab pos="723900" algn="l"/>
                <a:tab pos="1447800" algn="l"/>
                <a:tab pos="2171700" algn="l"/>
                <a:tab pos="28956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723900" algn="l"/>
                <a:tab pos="1447800" algn="l"/>
                <a:tab pos="2171700" algn="l"/>
                <a:tab pos="28956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723900" algn="l"/>
                <a:tab pos="1447800" algn="l"/>
                <a:tab pos="2171700" algn="l"/>
                <a:tab pos="28956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723900" algn="l"/>
                <a:tab pos="1447800" algn="l"/>
                <a:tab pos="2171700" algn="l"/>
                <a:tab pos="28956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723900" algn="l"/>
                <a:tab pos="1447800" algn="l"/>
                <a:tab pos="2171700" algn="l"/>
                <a:tab pos="2895600" algn="l"/>
              </a:tabLst>
              <a:defRPr sz="1400">
                <a:solidFill>
                  <a:schemeClr val="bg1"/>
                </a:solidFill>
                <a:latin typeface="Arial" charset="0"/>
                <a:ea typeface="ＭＳ Ｐゴシック" charset="-128"/>
              </a:defRPr>
            </a:lvl9pPr>
          </a:lstStyle>
          <a:p>
            <a:pPr eaLnBrk="1" hangingPunct="1"/>
            <a:fld id="{AC07C334-7FCC-48C2-A70A-E8963BDAD456}" type="slidenum">
              <a:rPr lang="en-US" altLang="ja-JP" sz="1200">
                <a:solidFill>
                  <a:srgbClr val="000000"/>
                </a:solidFill>
                <a:latin typeface="Times New Roman" pitchFamily="16" charset="0"/>
                <a:ea typeface="ＭＳ Ｐ明朝" charset="-128"/>
              </a:rPr>
              <a:pPr eaLnBrk="1" hangingPunct="1"/>
              <a:t>1</a:t>
            </a:fld>
            <a:endParaRPr lang="en-US" altLang="ja-JP" sz="1200">
              <a:solidFill>
                <a:srgbClr val="000000"/>
              </a:solidFill>
              <a:latin typeface="Times New Roman" pitchFamily="16" charset="0"/>
              <a:ea typeface="ＭＳ Ｐ明朝" charset="-128"/>
            </a:endParaRPr>
          </a:p>
        </p:txBody>
      </p:sp>
      <p:sp>
        <p:nvSpPr>
          <p:cNvPr id="38915" name="Text Box 1"/>
          <p:cNvSpPr txBox="1">
            <a:spLocks noChangeArrowheads="1"/>
          </p:cNvSpPr>
          <p:nvPr/>
        </p:nvSpPr>
        <p:spPr bwMode="auto">
          <a:xfrm>
            <a:off x="5630284" y="6465808"/>
            <a:ext cx="4306737" cy="340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2476E159-14FA-4943-90FB-43E05F535A1C}" type="slidenum">
              <a:rPr lang="en-US" altLang="ja-JP" sz="1200">
                <a:solidFill>
                  <a:srgbClr val="000000"/>
                </a:solidFill>
              </a:rPr>
              <a:pPr algn="r" eaLnBrk="1" hangingPunct="1">
                <a:buClrTx/>
                <a:buFontTx/>
                <a:buNone/>
              </a:pPr>
              <a:t>1</a:t>
            </a:fld>
            <a:endParaRPr lang="en-US" altLang="ja-JP" sz="1200">
              <a:solidFill>
                <a:srgbClr val="000000"/>
              </a:solidFill>
            </a:endParaRPr>
          </a:p>
        </p:txBody>
      </p:sp>
      <p:sp>
        <p:nvSpPr>
          <p:cNvPr id="38916" name="Rectangle 2"/>
          <p:cNvSpPr txBox="1">
            <a:spLocks noGrp="1" noRot="1" noChangeAspect="1" noChangeArrowheads="1" noTextEdit="1"/>
          </p:cNvSpPr>
          <p:nvPr>
            <p:ph type="sldImg"/>
          </p:nvPr>
        </p:nvSpPr>
        <p:spPr>
          <a:xfrm>
            <a:off x="3268663" y="511175"/>
            <a:ext cx="3402012" cy="25511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Rectangle 3"/>
          <p:cNvSpPr txBox="1">
            <a:spLocks noGrp="1" noChangeArrowheads="1"/>
          </p:cNvSpPr>
          <p:nvPr>
            <p:ph type="body" idx="1"/>
          </p:nvPr>
        </p:nvSpPr>
        <p:spPr>
          <a:xfrm>
            <a:off x="992080" y="3233447"/>
            <a:ext cx="7955179" cy="306275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883" indent="-215883" eaLnBrk="0" hangingPunct="0">
              <a:tabLst>
                <a:tab pos="723844" algn="l"/>
                <a:tab pos="1447686" algn="l"/>
                <a:tab pos="2171530" algn="l"/>
                <a:tab pos="2895373" algn="l"/>
              </a:tabLst>
              <a:defRPr sz="1400">
                <a:solidFill>
                  <a:schemeClr val="bg1"/>
                </a:solidFill>
                <a:latin typeface="Arial" charset="0"/>
                <a:ea typeface="ＭＳ Ｐゴシック" charset="-128"/>
              </a:defRPr>
            </a:lvl1pPr>
            <a:lvl2pPr eaLnBrk="0" hangingPunct="0">
              <a:tabLst>
                <a:tab pos="723844" algn="l"/>
                <a:tab pos="1447686" algn="l"/>
                <a:tab pos="2171530" algn="l"/>
                <a:tab pos="2895373" algn="l"/>
              </a:tabLst>
              <a:defRPr sz="1400">
                <a:solidFill>
                  <a:schemeClr val="bg1"/>
                </a:solidFill>
                <a:latin typeface="Arial" charset="0"/>
                <a:ea typeface="ＭＳ Ｐゴシック" charset="-128"/>
              </a:defRPr>
            </a:lvl2pPr>
            <a:lvl3pPr eaLnBrk="0" hangingPunct="0">
              <a:tabLst>
                <a:tab pos="723844" algn="l"/>
                <a:tab pos="1447686" algn="l"/>
                <a:tab pos="2171530" algn="l"/>
                <a:tab pos="2895373" algn="l"/>
              </a:tabLst>
              <a:defRPr sz="1400">
                <a:solidFill>
                  <a:schemeClr val="bg1"/>
                </a:solidFill>
                <a:latin typeface="Arial" charset="0"/>
                <a:ea typeface="ＭＳ Ｐゴシック" charset="-128"/>
              </a:defRPr>
            </a:lvl3pPr>
            <a:lvl4pPr eaLnBrk="0" hangingPunct="0">
              <a:tabLst>
                <a:tab pos="723844" algn="l"/>
                <a:tab pos="1447686" algn="l"/>
                <a:tab pos="2171530" algn="l"/>
                <a:tab pos="2895373" algn="l"/>
              </a:tabLst>
              <a:defRPr sz="1400">
                <a:solidFill>
                  <a:schemeClr val="bg1"/>
                </a:solidFill>
                <a:latin typeface="Arial" charset="0"/>
                <a:ea typeface="ＭＳ Ｐゴシック" charset="-128"/>
              </a:defRPr>
            </a:lvl4pPr>
            <a:lvl5pPr eaLnBrk="0" hangingPunct="0">
              <a:tabLst>
                <a:tab pos="723844" algn="l"/>
                <a:tab pos="1447686" algn="l"/>
                <a:tab pos="2171530" algn="l"/>
                <a:tab pos="2895373" algn="l"/>
              </a:tabLst>
              <a:defRPr sz="1400">
                <a:solidFill>
                  <a:schemeClr val="bg1"/>
                </a:solidFill>
                <a:latin typeface="Arial" charset="0"/>
                <a:ea typeface="ＭＳ Ｐゴシック" charset="-128"/>
              </a:defRPr>
            </a:lvl5pPr>
            <a:lvl6pPr marL="2514403"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6pPr>
            <a:lvl7pPr marL="2971567"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7pPr>
            <a:lvl8pPr marL="3428731"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8pPr>
            <a:lvl9pPr marL="3885895"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9pPr>
          </a:lstStyle>
          <a:p>
            <a:pPr eaLnBrk="1" hangingPunct="1"/>
            <a:fld id="{D177363E-F918-4D07-A2EB-7942D93957ED}" type="slidenum">
              <a:rPr lang="en-US" altLang="ja-JP" sz="1200">
                <a:solidFill>
                  <a:srgbClr val="000000"/>
                </a:solidFill>
                <a:latin typeface="Times New Roman" pitchFamily="16" charset="0"/>
                <a:ea typeface="ＭＳ Ｐ明朝" charset="-128"/>
              </a:rPr>
              <a:pPr eaLnBrk="1" hangingPunct="1"/>
              <a:t>14</a:t>
            </a:fld>
            <a:endParaRPr lang="en-US" altLang="ja-JP" sz="1200">
              <a:solidFill>
                <a:srgbClr val="000000"/>
              </a:solidFill>
              <a:latin typeface="Times New Roman" pitchFamily="16" charset="0"/>
              <a:ea typeface="ＭＳ Ｐ明朝" charset="-128"/>
            </a:endParaRPr>
          </a:p>
        </p:txBody>
      </p:sp>
      <p:sp>
        <p:nvSpPr>
          <p:cNvPr id="58371" name="Rectangle 1"/>
          <p:cNvSpPr txBox="1">
            <a:spLocks noGrp="1" noRot="1" noChangeAspect="1" noChangeArrowheads="1" noTextEdit="1"/>
          </p:cNvSpPr>
          <p:nvPr>
            <p:ph type="sldImg"/>
          </p:nvPr>
        </p:nvSpPr>
        <p:spPr>
          <a:xfrm>
            <a:off x="3270250" y="511175"/>
            <a:ext cx="3398838" cy="25511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p:cNvSpPr txBox="1">
            <a:spLocks noGrp="1" noChangeArrowheads="1"/>
          </p:cNvSpPr>
          <p:nvPr>
            <p:ph type="body" idx="1"/>
          </p:nvPr>
        </p:nvSpPr>
        <p:spPr>
          <a:xfrm>
            <a:off x="992081" y="3233448"/>
            <a:ext cx="7955179" cy="306275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ja-JP" dirty="0"/>
              <a:t>●それでは、１点目のビジョンとは、ですが、くらすなら大阪を合言葉に、たくさん、かつ多様な人々が住み、働き、学び、楽しむことができる大阪を実現するための、「住まいと都市」の将来像や取組みの大きな方向性を示すものと定義しています。</a:t>
            </a:r>
          </a:p>
          <a:p>
            <a:r>
              <a:rPr lang="en-US" altLang="ja-JP" dirty="0"/>
              <a:t> </a:t>
            </a:r>
            <a:endParaRPr lang="ja-JP" altLang="ja-JP" dirty="0"/>
          </a:p>
          <a:p>
            <a:r>
              <a:rPr lang="ja-JP" altLang="ja-JP" dirty="0"/>
              <a:t>●ここで、これまでの「まち」という言葉でなく、都市という言葉を使っている点ですが、これは、まちというのは、全国どこにでも存在するわけですが、大都市である大阪としては、地方部とは異なる、人口が集密するエリアとして、都市という言葉を使って行きたいという考えを持っています。</a:t>
            </a:r>
          </a:p>
          <a:p>
            <a:endParaRPr lang="ja-JP" altLang="ja-JP"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883" indent="-215883" eaLnBrk="0" hangingPunct="0">
              <a:tabLst>
                <a:tab pos="723844" algn="l"/>
                <a:tab pos="1447686" algn="l"/>
                <a:tab pos="2171530" algn="l"/>
                <a:tab pos="2895373" algn="l"/>
              </a:tabLst>
              <a:defRPr sz="1400">
                <a:solidFill>
                  <a:schemeClr val="bg1"/>
                </a:solidFill>
                <a:latin typeface="Arial" charset="0"/>
                <a:ea typeface="ＭＳ Ｐゴシック" charset="-128"/>
              </a:defRPr>
            </a:lvl1pPr>
            <a:lvl2pPr eaLnBrk="0" hangingPunct="0">
              <a:tabLst>
                <a:tab pos="723844" algn="l"/>
                <a:tab pos="1447686" algn="l"/>
                <a:tab pos="2171530" algn="l"/>
                <a:tab pos="2895373" algn="l"/>
              </a:tabLst>
              <a:defRPr sz="1400">
                <a:solidFill>
                  <a:schemeClr val="bg1"/>
                </a:solidFill>
                <a:latin typeface="Arial" charset="0"/>
                <a:ea typeface="ＭＳ Ｐゴシック" charset="-128"/>
              </a:defRPr>
            </a:lvl2pPr>
            <a:lvl3pPr eaLnBrk="0" hangingPunct="0">
              <a:tabLst>
                <a:tab pos="723844" algn="l"/>
                <a:tab pos="1447686" algn="l"/>
                <a:tab pos="2171530" algn="l"/>
                <a:tab pos="2895373" algn="l"/>
              </a:tabLst>
              <a:defRPr sz="1400">
                <a:solidFill>
                  <a:schemeClr val="bg1"/>
                </a:solidFill>
                <a:latin typeface="Arial" charset="0"/>
                <a:ea typeface="ＭＳ Ｐゴシック" charset="-128"/>
              </a:defRPr>
            </a:lvl3pPr>
            <a:lvl4pPr eaLnBrk="0" hangingPunct="0">
              <a:tabLst>
                <a:tab pos="723844" algn="l"/>
                <a:tab pos="1447686" algn="l"/>
                <a:tab pos="2171530" algn="l"/>
                <a:tab pos="2895373" algn="l"/>
              </a:tabLst>
              <a:defRPr sz="1400">
                <a:solidFill>
                  <a:schemeClr val="bg1"/>
                </a:solidFill>
                <a:latin typeface="Arial" charset="0"/>
                <a:ea typeface="ＭＳ Ｐゴシック" charset="-128"/>
              </a:defRPr>
            </a:lvl4pPr>
            <a:lvl5pPr eaLnBrk="0" hangingPunct="0">
              <a:tabLst>
                <a:tab pos="723844" algn="l"/>
                <a:tab pos="1447686" algn="l"/>
                <a:tab pos="2171530" algn="l"/>
                <a:tab pos="2895373" algn="l"/>
              </a:tabLst>
              <a:defRPr sz="1400">
                <a:solidFill>
                  <a:schemeClr val="bg1"/>
                </a:solidFill>
                <a:latin typeface="Arial" charset="0"/>
                <a:ea typeface="ＭＳ Ｐゴシック" charset="-128"/>
              </a:defRPr>
            </a:lvl5pPr>
            <a:lvl6pPr marL="2514403"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6pPr>
            <a:lvl7pPr marL="2971567"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7pPr>
            <a:lvl8pPr marL="3428731"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8pPr>
            <a:lvl9pPr marL="3885895"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9pPr>
          </a:lstStyle>
          <a:p>
            <a:pPr eaLnBrk="1" hangingPunct="1"/>
            <a:fld id="{D177363E-F918-4D07-A2EB-7942D93957ED}" type="slidenum">
              <a:rPr lang="en-US" altLang="ja-JP" sz="1200">
                <a:solidFill>
                  <a:srgbClr val="000000"/>
                </a:solidFill>
                <a:latin typeface="Times New Roman" pitchFamily="16" charset="0"/>
                <a:ea typeface="ＭＳ Ｐ明朝" charset="-128"/>
              </a:rPr>
              <a:pPr eaLnBrk="1" hangingPunct="1"/>
              <a:t>15</a:t>
            </a:fld>
            <a:endParaRPr lang="en-US" altLang="ja-JP" sz="1200">
              <a:solidFill>
                <a:srgbClr val="000000"/>
              </a:solidFill>
              <a:latin typeface="Times New Roman" pitchFamily="16" charset="0"/>
              <a:ea typeface="ＭＳ Ｐ明朝" charset="-128"/>
            </a:endParaRPr>
          </a:p>
        </p:txBody>
      </p:sp>
      <p:sp>
        <p:nvSpPr>
          <p:cNvPr id="58371" name="Rectangle 1"/>
          <p:cNvSpPr txBox="1">
            <a:spLocks noGrp="1" noRot="1" noChangeAspect="1" noChangeArrowheads="1" noTextEdit="1"/>
          </p:cNvSpPr>
          <p:nvPr>
            <p:ph type="sldImg"/>
          </p:nvPr>
        </p:nvSpPr>
        <p:spPr>
          <a:xfrm>
            <a:off x="3270250" y="511175"/>
            <a:ext cx="3398838" cy="25511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p:cNvSpPr txBox="1">
            <a:spLocks noGrp="1" noChangeArrowheads="1"/>
          </p:cNvSpPr>
          <p:nvPr>
            <p:ph type="body" idx="1"/>
          </p:nvPr>
        </p:nvSpPr>
        <p:spPr>
          <a:xfrm>
            <a:off x="992081" y="3233448"/>
            <a:ext cx="7955179" cy="306275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ja-JP" dirty="0"/>
              <a:t>●それでは、１点目のビジョンとは、ですが、くらすなら大阪を合言葉に、たくさん、かつ多様な人々が住み、働き、学び、楽しむことができる大阪を実現するための、「住まいと都市」の将来像や取組みの大きな方向性を示すものと定義しています。</a:t>
            </a:r>
          </a:p>
          <a:p>
            <a:r>
              <a:rPr lang="en-US" altLang="ja-JP" dirty="0"/>
              <a:t> </a:t>
            </a:r>
            <a:endParaRPr lang="ja-JP" altLang="ja-JP" dirty="0"/>
          </a:p>
          <a:p>
            <a:r>
              <a:rPr lang="ja-JP" altLang="ja-JP" dirty="0"/>
              <a:t>●ここで、これまでの「まち」という言葉でなく、都市という言葉を使っている点ですが、これは、まちというのは、全国どこにでも存在するわけですが、大都市である大阪としては、地方部とは異なる、人口が集密するエリアとして、都市という言葉を使って行きたいという考えを持っています。</a:t>
            </a:r>
          </a:p>
          <a:p>
            <a:endParaRPr lang="ja-JP" altLang="ja-JP"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21</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22</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23</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24</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prstClr val="black"/>
                </a:solidFill>
                <a:latin typeface="Arial" charset="0"/>
              </a:rPr>
              <a:pPr algn="r" eaLnBrk="1" hangingPunct="1">
                <a:spcBef>
                  <a:spcPct val="0"/>
                </a:spcBef>
              </a:pPr>
              <a:t>26</a:t>
            </a:fld>
            <a:endParaRPr kumimoji="1" lang="en-US" altLang="ja-JP">
              <a:solidFill>
                <a:prstClr val="black"/>
              </a:solidFill>
              <a:latin typeface="Arial" charset="0"/>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prstClr val="black"/>
                </a:solidFill>
                <a:latin typeface="Arial" charset="0"/>
              </a:rPr>
              <a:pPr algn="r" eaLnBrk="1" hangingPunct="1">
                <a:spcBef>
                  <a:spcPct val="0"/>
                </a:spcBef>
              </a:pPr>
              <a:t>27</a:t>
            </a:fld>
            <a:endParaRPr kumimoji="1" lang="en-US" altLang="ja-JP">
              <a:solidFill>
                <a:prstClr val="black"/>
              </a:solidFill>
              <a:latin typeface="Arial" charset="0"/>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prstClr val="black"/>
                </a:solidFill>
                <a:latin typeface="Arial" charset="0"/>
              </a:rPr>
              <a:pPr algn="r" eaLnBrk="1" hangingPunct="1">
                <a:spcBef>
                  <a:spcPct val="0"/>
                </a:spcBef>
              </a:pPr>
              <a:t>28</a:t>
            </a:fld>
            <a:endParaRPr kumimoji="1" lang="en-US" altLang="ja-JP">
              <a:solidFill>
                <a:prstClr val="black"/>
              </a:solidFill>
              <a:latin typeface="Arial" charset="0"/>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29</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prstClr val="black"/>
                </a:solidFill>
                <a:latin typeface="Arial" charset="0"/>
              </a:rPr>
              <a:pPr algn="r" eaLnBrk="1" hangingPunct="1">
                <a:spcBef>
                  <a:spcPct val="0"/>
                </a:spcBef>
              </a:pPr>
              <a:t>3</a:t>
            </a:fld>
            <a:endParaRPr kumimoji="1" lang="en-US" altLang="ja-JP">
              <a:solidFill>
                <a:prstClr val="black"/>
              </a:solidFill>
              <a:latin typeface="Arial" charset="0"/>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30</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31</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33</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34</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35</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36</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37</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6</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prstClr val="black"/>
                </a:solidFill>
                <a:latin typeface="Arial" charset="0"/>
              </a:rPr>
              <a:pPr algn="r" eaLnBrk="1" hangingPunct="1">
                <a:spcBef>
                  <a:spcPct val="0"/>
                </a:spcBef>
              </a:pPr>
              <a:t>7</a:t>
            </a:fld>
            <a:endParaRPr kumimoji="1" lang="en-US" altLang="ja-JP">
              <a:solidFill>
                <a:prstClr val="black"/>
              </a:solidFill>
              <a:latin typeface="Arial" charset="0"/>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prstClr val="black"/>
                </a:solidFill>
                <a:latin typeface="Arial" charset="0"/>
              </a:rPr>
              <a:pPr algn="r" eaLnBrk="1" hangingPunct="1">
                <a:spcBef>
                  <a:spcPct val="0"/>
                </a:spcBef>
              </a:pPr>
              <a:t>9</a:t>
            </a:fld>
            <a:endParaRPr kumimoji="1" lang="en-US" altLang="ja-JP">
              <a:solidFill>
                <a:prstClr val="black"/>
              </a:solidFill>
              <a:latin typeface="Arial" charset="0"/>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prstClr val="black"/>
                </a:solidFill>
                <a:latin typeface="Arial" charset="0"/>
              </a:rPr>
              <a:pPr algn="r" eaLnBrk="1" hangingPunct="1">
                <a:spcBef>
                  <a:spcPct val="0"/>
                </a:spcBef>
              </a:pPr>
              <a:t>10</a:t>
            </a:fld>
            <a:endParaRPr kumimoji="1" lang="en-US" altLang="ja-JP">
              <a:solidFill>
                <a:prstClr val="black"/>
              </a:solidFill>
              <a:latin typeface="Arial" charset="0"/>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883" indent="-215883" eaLnBrk="0" hangingPunct="0">
              <a:tabLst>
                <a:tab pos="723844" algn="l"/>
                <a:tab pos="1447686" algn="l"/>
                <a:tab pos="2171530" algn="l"/>
                <a:tab pos="2895373" algn="l"/>
              </a:tabLst>
              <a:defRPr sz="1400">
                <a:solidFill>
                  <a:schemeClr val="bg1"/>
                </a:solidFill>
                <a:latin typeface="Arial" charset="0"/>
                <a:ea typeface="ＭＳ Ｐゴシック" charset="-128"/>
              </a:defRPr>
            </a:lvl1pPr>
            <a:lvl2pPr eaLnBrk="0" hangingPunct="0">
              <a:tabLst>
                <a:tab pos="723844" algn="l"/>
                <a:tab pos="1447686" algn="l"/>
                <a:tab pos="2171530" algn="l"/>
                <a:tab pos="2895373" algn="l"/>
              </a:tabLst>
              <a:defRPr sz="1400">
                <a:solidFill>
                  <a:schemeClr val="bg1"/>
                </a:solidFill>
                <a:latin typeface="Arial" charset="0"/>
                <a:ea typeface="ＭＳ Ｐゴシック" charset="-128"/>
              </a:defRPr>
            </a:lvl2pPr>
            <a:lvl3pPr eaLnBrk="0" hangingPunct="0">
              <a:tabLst>
                <a:tab pos="723844" algn="l"/>
                <a:tab pos="1447686" algn="l"/>
                <a:tab pos="2171530" algn="l"/>
                <a:tab pos="2895373" algn="l"/>
              </a:tabLst>
              <a:defRPr sz="1400">
                <a:solidFill>
                  <a:schemeClr val="bg1"/>
                </a:solidFill>
                <a:latin typeface="Arial" charset="0"/>
                <a:ea typeface="ＭＳ Ｐゴシック" charset="-128"/>
              </a:defRPr>
            </a:lvl3pPr>
            <a:lvl4pPr eaLnBrk="0" hangingPunct="0">
              <a:tabLst>
                <a:tab pos="723844" algn="l"/>
                <a:tab pos="1447686" algn="l"/>
                <a:tab pos="2171530" algn="l"/>
                <a:tab pos="2895373" algn="l"/>
              </a:tabLst>
              <a:defRPr sz="1400">
                <a:solidFill>
                  <a:schemeClr val="bg1"/>
                </a:solidFill>
                <a:latin typeface="Arial" charset="0"/>
                <a:ea typeface="ＭＳ Ｐゴシック" charset="-128"/>
              </a:defRPr>
            </a:lvl4pPr>
            <a:lvl5pPr eaLnBrk="0" hangingPunct="0">
              <a:tabLst>
                <a:tab pos="723844" algn="l"/>
                <a:tab pos="1447686" algn="l"/>
                <a:tab pos="2171530" algn="l"/>
                <a:tab pos="2895373" algn="l"/>
              </a:tabLst>
              <a:defRPr sz="1400">
                <a:solidFill>
                  <a:schemeClr val="bg1"/>
                </a:solidFill>
                <a:latin typeface="Arial" charset="0"/>
                <a:ea typeface="ＭＳ Ｐゴシック" charset="-128"/>
              </a:defRPr>
            </a:lvl5pPr>
            <a:lvl6pPr marL="2514403"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6pPr>
            <a:lvl7pPr marL="2971567"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7pPr>
            <a:lvl8pPr marL="3428731"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8pPr>
            <a:lvl9pPr marL="3885895"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9pPr>
          </a:lstStyle>
          <a:p>
            <a:pPr eaLnBrk="1" hangingPunct="1"/>
            <a:fld id="{D177363E-F918-4D07-A2EB-7942D93957ED}" type="slidenum">
              <a:rPr lang="en-US" altLang="ja-JP" sz="1200">
                <a:solidFill>
                  <a:srgbClr val="000000"/>
                </a:solidFill>
                <a:latin typeface="Times New Roman" pitchFamily="16" charset="0"/>
                <a:ea typeface="ＭＳ Ｐ明朝" charset="-128"/>
              </a:rPr>
              <a:pPr eaLnBrk="1" hangingPunct="1"/>
              <a:t>11</a:t>
            </a:fld>
            <a:endParaRPr lang="en-US" altLang="ja-JP" sz="1200">
              <a:solidFill>
                <a:srgbClr val="000000"/>
              </a:solidFill>
              <a:latin typeface="Times New Roman" pitchFamily="16" charset="0"/>
              <a:ea typeface="ＭＳ Ｐ明朝" charset="-128"/>
            </a:endParaRPr>
          </a:p>
        </p:txBody>
      </p:sp>
      <p:sp>
        <p:nvSpPr>
          <p:cNvPr id="58371" name="Rectangle 1"/>
          <p:cNvSpPr txBox="1">
            <a:spLocks noGrp="1" noRot="1" noChangeAspect="1" noChangeArrowheads="1" noTextEdit="1"/>
          </p:cNvSpPr>
          <p:nvPr>
            <p:ph type="sldImg"/>
          </p:nvPr>
        </p:nvSpPr>
        <p:spPr>
          <a:xfrm>
            <a:off x="3270250" y="511175"/>
            <a:ext cx="3398838" cy="25511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p:cNvSpPr txBox="1">
            <a:spLocks noGrp="1" noChangeArrowheads="1"/>
          </p:cNvSpPr>
          <p:nvPr>
            <p:ph type="body" idx="1"/>
          </p:nvPr>
        </p:nvSpPr>
        <p:spPr>
          <a:xfrm>
            <a:off x="992081" y="3233448"/>
            <a:ext cx="7955179" cy="306275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ja-JP" dirty="0"/>
              <a:t>●それでは、１点目のビジョンとは、ですが、くらすなら大阪を合言葉に、たくさん、かつ多様な人々が住み、働き、学び、楽しむことができる大阪を実現するための、「住まいと都市」の将来像や取組みの大きな方向性を示すものと定義しています。</a:t>
            </a:r>
          </a:p>
          <a:p>
            <a:r>
              <a:rPr lang="en-US" altLang="ja-JP" dirty="0"/>
              <a:t> </a:t>
            </a:r>
            <a:endParaRPr lang="ja-JP" altLang="ja-JP" dirty="0"/>
          </a:p>
          <a:p>
            <a:r>
              <a:rPr lang="ja-JP" altLang="ja-JP" dirty="0"/>
              <a:t>●ここで、これまでの「まち」という言葉でなく、都市という言葉を使っている点ですが、これは、まちというのは、全国どこにでも存在するわけですが、大都市である大阪としては、地方部とは異なる、人口が集密するエリアとして、都市という言葉を使って行きたいという考えを持っています。</a:t>
            </a:r>
          </a:p>
          <a:p>
            <a:endParaRPr lang="ja-JP" altLang="ja-JP"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883" indent="-215883" eaLnBrk="0" hangingPunct="0">
              <a:tabLst>
                <a:tab pos="723844" algn="l"/>
                <a:tab pos="1447686" algn="l"/>
                <a:tab pos="2171530" algn="l"/>
                <a:tab pos="2895373" algn="l"/>
              </a:tabLst>
              <a:defRPr sz="1400">
                <a:solidFill>
                  <a:schemeClr val="bg1"/>
                </a:solidFill>
                <a:latin typeface="Arial" charset="0"/>
                <a:ea typeface="ＭＳ Ｐゴシック" charset="-128"/>
              </a:defRPr>
            </a:lvl1pPr>
            <a:lvl2pPr eaLnBrk="0" hangingPunct="0">
              <a:tabLst>
                <a:tab pos="723844" algn="l"/>
                <a:tab pos="1447686" algn="l"/>
                <a:tab pos="2171530" algn="l"/>
                <a:tab pos="2895373" algn="l"/>
              </a:tabLst>
              <a:defRPr sz="1400">
                <a:solidFill>
                  <a:schemeClr val="bg1"/>
                </a:solidFill>
                <a:latin typeface="Arial" charset="0"/>
                <a:ea typeface="ＭＳ Ｐゴシック" charset="-128"/>
              </a:defRPr>
            </a:lvl2pPr>
            <a:lvl3pPr eaLnBrk="0" hangingPunct="0">
              <a:tabLst>
                <a:tab pos="723844" algn="l"/>
                <a:tab pos="1447686" algn="l"/>
                <a:tab pos="2171530" algn="l"/>
                <a:tab pos="2895373" algn="l"/>
              </a:tabLst>
              <a:defRPr sz="1400">
                <a:solidFill>
                  <a:schemeClr val="bg1"/>
                </a:solidFill>
                <a:latin typeface="Arial" charset="0"/>
                <a:ea typeface="ＭＳ Ｐゴシック" charset="-128"/>
              </a:defRPr>
            </a:lvl3pPr>
            <a:lvl4pPr eaLnBrk="0" hangingPunct="0">
              <a:tabLst>
                <a:tab pos="723844" algn="l"/>
                <a:tab pos="1447686" algn="l"/>
                <a:tab pos="2171530" algn="l"/>
                <a:tab pos="2895373" algn="l"/>
              </a:tabLst>
              <a:defRPr sz="1400">
                <a:solidFill>
                  <a:schemeClr val="bg1"/>
                </a:solidFill>
                <a:latin typeface="Arial" charset="0"/>
                <a:ea typeface="ＭＳ Ｐゴシック" charset="-128"/>
              </a:defRPr>
            </a:lvl4pPr>
            <a:lvl5pPr eaLnBrk="0" hangingPunct="0">
              <a:tabLst>
                <a:tab pos="723844" algn="l"/>
                <a:tab pos="1447686" algn="l"/>
                <a:tab pos="2171530" algn="l"/>
                <a:tab pos="2895373" algn="l"/>
              </a:tabLst>
              <a:defRPr sz="1400">
                <a:solidFill>
                  <a:schemeClr val="bg1"/>
                </a:solidFill>
                <a:latin typeface="Arial" charset="0"/>
                <a:ea typeface="ＭＳ Ｐゴシック" charset="-128"/>
              </a:defRPr>
            </a:lvl5pPr>
            <a:lvl6pPr marL="2514403"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6pPr>
            <a:lvl7pPr marL="2971567"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7pPr>
            <a:lvl8pPr marL="3428731"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8pPr>
            <a:lvl9pPr marL="3885895"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9pPr>
          </a:lstStyle>
          <a:p>
            <a:pPr eaLnBrk="1" hangingPunct="1"/>
            <a:fld id="{D177363E-F918-4D07-A2EB-7942D93957ED}" type="slidenum">
              <a:rPr lang="en-US" altLang="ja-JP" sz="1200">
                <a:solidFill>
                  <a:srgbClr val="000000"/>
                </a:solidFill>
                <a:latin typeface="Times New Roman" pitchFamily="16" charset="0"/>
                <a:ea typeface="ＭＳ Ｐ明朝" charset="-128"/>
              </a:rPr>
              <a:pPr eaLnBrk="1" hangingPunct="1"/>
              <a:t>12</a:t>
            </a:fld>
            <a:endParaRPr lang="en-US" altLang="ja-JP" sz="1200">
              <a:solidFill>
                <a:srgbClr val="000000"/>
              </a:solidFill>
              <a:latin typeface="Times New Roman" pitchFamily="16" charset="0"/>
              <a:ea typeface="ＭＳ Ｐ明朝" charset="-128"/>
            </a:endParaRPr>
          </a:p>
        </p:txBody>
      </p:sp>
      <p:sp>
        <p:nvSpPr>
          <p:cNvPr id="58371" name="Rectangle 1"/>
          <p:cNvSpPr txBox="1">
            <a:spLocks noGrp="1" noRot="1" noChangeAspect="1" noChangeArrowheads="1" noTextEdit="1"/>
          </p:cNvSpPr>
          <p:nvPr>
            <p:ph type="sldImg"/>
          </p:nvPr>
        </p:nvSpPr>
        <p:spPr>
          <a:xfrm>
            <a:off x="3270250" y="511175"/>
            <a:ext cx="3398838" cy="25511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p:cNvSpPr txBox="1">
            <a:spLocks noGrp="1" noChangeArrowheads="1"/>
          </p:cNvSpPr>
          <p:nvPr>
            <p:ph type="body" idx="1"/>
          </p:nvPr>
        </p:nvSpPr>
        <p:spPr>
          <a:xfrm>
            <a:off x="992081" y="3233448"/>
            <a:ext cx="7955179" cy="306275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ja-JP" dirty="0"/>
              <a:t>●それでは、１点目のビジョンとは、ですが、くらすなら大阪を合言葉に、たくさん、かつ多様な人々が住み、働き、学び、楽しむことができる大阪を実現するための、「住まいと都市」の将来像や取組みの大きな方向性を示すものと定義しています。</a:t>
            </a:r>
          </a:p>
          <a:p>
            <a:r>
              <a:rPr lang="en-US" altLang="ja-JP" dirty="0"/>
              <a:t> </a:t>
            </a:r>
            <a:endParaRPr lang="ja-JP" altLang="ja-JP" dirty="0"/>
          </a:p>
          <a:p>
            <a:r>
              <a:rPr lang="ja-JP" altLang="ja-JP" dirty="0"/>
              <a:t>●ここで、これまでの「まち」という言葉でなく、都市という言葉を使っている点ですが、これは、まちというのは、全国どこにでも存在するわけですが、大都市である大阪としては、地方部とは異なる、人口が集密するエリアとして、都市という言葉を使って行きたいという考えを持っています。</a:t>
            </a:r>
          </a:p>
          <a:p>
            <a:endParaRPr lang="ja-JP" altLang="ja-JP"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883" indent="-215883" eaLnBrk="0" hangingPunct="0">
              <a:tabLst>
                <a:tab pos="723844" algn="l"/>
                <a:tab pos="1447686" algn="l"/>
                <a:tab pos="2171530" algn="l"/>
                <a:tab pos="2895373" algn="l"/>
              </a:tabLst>
              <a:defRPr sz="1400">
                <a:solidFill>
                  <a:schemeClr val="bg1"/>
                </a:solidFill>
                <a:latin typeface="Arial" charset="0"/>
                <a:ea typeface="ＭＳ Ｐゴシック" charset="-128"/>
              </a:defRPr>
            </a:lvl1pPr>
            <a:lvl2pPr eaLnBrk="0" hangingPunct="0">
              <a:tabLst>
                <a:tab pos="723844" algn="l"/>
                <a:tab pos="1447686" algn="l"/>
                <a:tab pos="2171530" algn="l"/>
                <a:tab pos="2895373" algn="l"/>
              </a:tabLst>
              <a:defRPr sz="1400">
                <a:solidFill>
                  <a:schemeClr val="bg1"/>
                </a:solidFill>
                <a:latin typeface="Arial" charset="0"/>
                <a:ea typeface="ＭＳ Ｐゴシック" charset="-128"/>
              </a:defRPr>
            </a:lvl2pPr>
            <a:lvl3pPr eaLnBrk="0" hangingPunct="0">
              <a:tabLst>
                <a:tab pos="723844" algn="l"/>
                <a:tab pos="1447686" algn="l"/>
                <a:tab pos="2171530" algn="l"/>
                <a:tab pos="2895373" algn="l"/>
              </a:tabLst>
              <a:defRPr sz="1400">
                <a:solidFill>
                  <a:schemeClr val="bg1"/>
                </a:solidFill>
                <a:latin typeface="Arial" charset="0"/>
                <a:ea typeface="ＭＳ Ｐゴシック" charset="-128"/>
              </a:defRPr>
            </a:lvl3pPr>
            <a:lvl4pPr eaLnBrk="0" hangingPunct="0">
              <a:tabLst>
                <a:tab pos="723844" algn="l"/>
                <a:tab pos="1447686" algn="l"/>
                <a:tab pos="2171530" algn="l"/>
                <a:tab pos="2895373" algn="l"/>
              </a:tabLst>
              <a:defRPr sz="1400">
                <a:solidFill>
                  <a:schemeClr val="bg1"/>
                </a:solidFill>
                <a:latin typeface="Arial" charset="0"/>
                <a:ea typeface="ＭＳ Ｐゴシック" charset="-128"/>
              </a:defRPr>
            </a:lvl4pPr>
            <a:lvl5pPr eaLnBrk="0" hangingPunct="0">
              <a:tabLst>
                <a:tab pos="723844" algn="l"/>
                <a:tab pos="1447686" algn="l"/>
                <a:tab pos="2171530" algn="l"/>
                <a:tab pos="2895373" algn="l"/>
              </a:tabLst>
              <a:defRPr sz="1400">
                <a:solidFill>
                  <a:schemeClr val="bg1"/>
                </a:solidFill>
                <a:latin typeface="Arial" charset="0"/>
                <a:ea typeface="ＭＳ Ｐゴシック" charset="-128"/>
              </a:defRPr>
            </a:lvl5pPr>
            <a:lvl6pPr marL="2514403"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6pPr>
            <a:lvl7pPr marL="2971567"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7pPr>
            <a:lvl8pPr marL="3428731"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8pPr>
            <a:lvl9pPr marL="3885895" indent="-228582" algn="ctr" defTabSz="449228" eaLnBrk="0" fontAlgn="base" hangingPunct="0">
              <a:spcBef>
                <a:spcPct val="0"/>
              </a:spcBef>
              <a:spcAft>
                <a:spcPct val="0"/>
              </a:spcAft>
              <a:buClr>
                <a:srgbClr val="000000"/>
              </a:buClr>
              <a:buSzPct val="100000"/>
              <a:buFont typeface="Times New Roman" pitchFamily="16" charset="0"/>
              <a:tabLst>
                <a:tab pos="723844" algn="l"/>
                <a:tab pos="1447686" algn="l"/>
                <a:tab pos="2171530" algn="l"/>
                <a:tab pos="2895373" algn="l"/>
              </a:tabLst>
              <a:defRPr sz="1400">
                <a:solidFill>
                  <a:schemeClr val="bg1"/>
                </a:solidFill>
                <a:latin typeface="Arial" charset="0"/>
                <a:ea typeface="ＭＳ Ｐゴシック" charset="-128"/>
              </a:defRPr>
            </a:lvl9pPr>
          </a:lstStyle>
          <a:p>
            <a:pPr eaLnBrk="1" hangingPunct="1"/>
            <a:fld id="{D177363E-F918-4D07-A2EB-7942D93957ED}" type="slidenum">
              <a:rPr lang="en-US" altLang="ja-JP" sz="1200">
                <a:solidFill>
                  <a:srgbClr val="000000"/>
                </a:solidFill>
                <a:latin typeface="Times New Roman" pitchFamily="16" charset="0"/>
                <a:ea typeface="ＭＳ Ｐ明朝" charset="-128"/>
              </a:rPr>
              <a:pPr eaLnBrk="1" hangingPunct="1"/>
              <a:t>13</a:t>
            </a:fld>
            <a:endParaRPr lang="en-US" altLang="ja-JP" sz="1200">
              <a:solidFill>
                <a:srgbClr val="000000"/>
              </a:solidFill>
              <a:latin typeface="Times New Roman" pitchFamily="16" charset="0"/>
              <a:ea typeface="ＭＳ Ｐ明朝" charset="-128"/>
            </a:endParaRPr>
          </a:p>
        </p:txBody>
      </p:sp>
      <p:sp>
        <p:nvSpPr>
          <p:cNvPr id="58371" name="Rectangle 1"/>
          <p:cNvSpPr txBox="1">
            <a:spLocks noGrp="1" noRot="1" noChangeAspect="1" noChangeArrowheads="1" noTextEdit="1"/>
          </p:cNvSpPr>
          <p:nvPr>
            <p:ph type="sldImg"/>
          </p:nvPr>
        </p:nvSpPr>
        <p:spPr>
          <a:xfrm>
            <a:off x="3270250" y="511175"/>
            <a:ext cx="3398838" cy="25511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p:cNvSpPr txBox="1">
            <a:spLocks noGrp="1" noChangeArrowheads="1"/>
          </p:cNvSpPr>
          <p:nvPr>
            <p:ph type="body" idx="1"/>
          </p:nvPr>
        </p:nvSpPr>
        <p:spPr>
          <a:xfrm>
            <a:off x="992081" y="3233448"/>
            <a:ext cx="7955179" cy="306275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ja-JP" dirty="0"/>
              <a:t>●それでは、１点目のビジョンとは、ですが、くらすなら大阪を合言葉に、たくさん、かつ多様な人々が住み、働き、学び、楽しむことができる大阪を実現するための、「住まいと都市」の将来像や取組みの大きな方向性を示すものと定義しています。</a:t>
            </a:r>
          </a:p>
          <a:p>
            <a:r>
              <a:rPr lang="en-US" altLang="ja-JP" dirty="0"/>
              <a:t> </a:t>
            </a:r>
            <a:endParaRPr lang="ja-JP" altLang="ja-JP" dirty="0"/>
          </a:p>
          <a:p>
            <a:r>
              <a:rPr lang="ja-JP" altLang="ja-JP" dirty="0"/>
              <a:t>●ここで、これまでの「まち」という言葉でなく、都市という言葉を使っている点ですが、これは、まちというのは、全国どこにでも存在するわけですが、大都市である大阪としては、地方部とは異なる、人口が集密するエリアとして、都市という言葉を使って行きたいという考えを持っています。</a:t>
            </a:r>
          </a:p>
          <a:p>
            <a:endParaRPr lang="ja-JP" altLang="ja-JP"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68E51E1B-F8F7-47F9-8990-2C89BAF36760}" type="slidenum">
              <a:rPr lang="en-US" altLang="ja-JP"/>
              <a:pPr>
                <a:defRPr/>
              </a:pPr>
              <a:t>‹#›</a:t>
            </a:fld>
            <a:endParaRPr lang="en-US" altLang="ja-JP"/>
          </a:p>
        </p:txBody>
      </p:sp>
    </p:spTree>
    <p:extLst>
      <p:ext uri="{BB962C8B-B14F-4D97-AF65-F5344CB8AC3E}">
        <p14:creationId xmlns:p14="http://schemas.microsoft.com/office/powerpoint/2010/main" val="713232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3F36F46C-0255-449F-AD9C-A5C2ECFDBCC9}" type="slidenum">
              <a:rPr lang="en-US" altLang="ja-JP"/>
              <a:pPr>
                <a:defRPr/>
              </a:pPr>
              <a:t>‹#›</a:t>
            </a:fld>
            <a:endParaRPr lang="en-US" altLang="ja-JP"/>
          </a:p>
        </p:txBody>
      </p:sp>
    </p:spTree>
    <p:extLst>
      <p:ext uri="{BB962C8B-B14F-4D97-AF65-F5344CB8AC3E}">
        <p14:creationId xmlns:p14="http://schemas.microsoft.com/office/powerpoint/2010/main" val="2864456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5813" cy="5849937"/>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9"/>
            <a:ext cx="6019800" cy="58499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BF551ED6-4A2C-475F-95D7-727533057150}" type="slidenum">
              <a:rPr lang="en-US" altLang="ja-JP"/>
              <a:pPr>
                <a:defRPr/>
              </a:pPr>
              <a:t>‹#›</a:t>
            </a:fld>
            <a:endParaRPr lang="en-US" altLang="ja-JP"/>
          </a:p>
        </p:txBody>
      </p:sp>
    </p:spTree>
    <p:extLst>
      <p:ext uri="{BB962C8B-B14F-4D97-AF65-F5344CB8AC3E}">
        <p14:creationId xmlns:p14="http://schemas.microsoft.com/office/powerpoint/2010/main" val="3824654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480331FB-53D1-4366-9B81-A5118569F907}" type="slidenum">
              <a:rPr lang="en-US" altLang="ja-JP"/>
              <a:pPr>
                <a:defRPr/>
              </a:pPr>
              <a:t>‹#›</a:t>
            </a:fld>
            <a:endParaRPr lang="en-US" altLang="ja-JP"/>
          </a:p>
        </p:txBody>
      </p:sp>
    </p:spTree>
    <p:extLst>
      <p:ext uri="{BB962C8B-B14F-4D97-AF65-F5344CB8AC3E}">
        <p14:creationId xmlns:p14="http://schemas.microsoft.com/office/powerpoint/2010/main" val="614261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3B4B6AF8-FD87-4825-B3BE-2856D1023EE0}" type="slidenum">
              <a:rPr lang="en-US" altLang="ja-JP"/>
              <a:pPr>
                <a:defRPr/>
              </a:pPr>
              <a:t>‹#›</a:t>
            </a:fld>
            <a:endParaRPr lang="en-US" altLang="ja-JP"/>
          </a:p>
        </p:txBody>
      </p:sp>
    </p:spTree>
    <p:extLst>
      <p:ext uri="{BB962C8B-B14F-4D97-AF65-F5344CB8AC3E}">
        <p14:creationId xmlns:p14="http://schemas.microsoft.com/office/powerpoint/2010/main" val="4292701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5"/>
          <p:cNvSpPr>
            <a:spLocks noGrp="1" noChangeArrowheads="1"/>
          </p:cNvSpPr>
          <p:nvPr>
            <p:ph type="sldNum" idx="10"/>
          </p:nvPr>
        </p:nvSpPr>
        <p:spPr>
          <a:ln/>
        </p:spPr>
        <p:txBody>
          <a:bodyPr/>
          <a:lstStyle>
            <a:lvl1pPr>
              <a:defRPr/>
            </a:lvl1pPr>
          </a:lstStyle>
          <a:p>
            <a:pPr>
              <a:defRPr/>
            </a:pPr>
            <a:fld id="{1D6750BD-D9E5-4DAA-BD16-5E3E5E0F05E5}" type="slidenum">
              <a:rPr lang="en-US" altLang="ja-JP"/>
              <a:pPr>
                <a:defRPr/>
              </a:pPr>
              <a:t>‹#›</a:t>
            </a:fld>
            <a:endParaRPr lang="en-US" altLang="ja-JP"/>
          </a:p>
        </p:txBody>
      </p:sp>
    </p:spTree>
    <p:extLst>
      <p:ext uri="{BB962C8B-B14F-4D97-AF65-F5344CB8AC3E}">
        <p14:creationId xmlns:p14="http://schemas.microsoft.com/office/powerpoint/2010/main" val="3581282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1"/>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6613" y="1600201"/>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sldNum" idx="10"/>
          </p:nvPr>
        </p:nvSpPr>
        <p:spPr>
          <a:ln/>
        </p:spPr>
        <p:txBody>
          <a:bodyPr/>
          <a:lstStyle>
            <a:lvl1pPr>
              <a:defRPr/>
            </a:lvl1pPr>
          </a:lstStyle>
          <a:p>
            <a:pPr>
              <a:defRPr/>
            </a:pPr>
            <a:fld id="{06D5DAE4-D9C3-4463-A12F-2BDF2242703A}" type="slidenum">
              <a:rPr lang="en-US" altLang="ja-JP"/>
              <a:pPr>
                <a:defRPr/>
              </a:pPr>
              <a:t>‹#›</a:t>
            </a:fld>
            <a:endParaRPr lang="en-US" altLang="ja-JP"/>
          </a:p>
        </p:txBody>
      </p:sp>
    </p:spTree>
    <p:extLst>
      <p:ext uri="{BB962C8B-B14F-4D97-AF65-F5344CB8AC3E}">
        <p14:creationId xmlns:p14="http://schemas.microsoft.com/office/powerpoint/2010/main" val="459376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sldNum" idx="10"/>
          </p:nvPr>
        </p:nvSpPr>
        <p:spPr>
          <a:ln/>
        </p:spPr>
        <p:txBody>
          <a:bodyPr/>
          <a:lstStyle>
            <a:lvl1pPr>
              <a:defRPr/>
            </a:lvl1pPr>
          </a:lstStyle>
          <a:p>
            <a:pPr>
              <a:defRPr/>
            </a:pPr>
            <a:fld id="{E3510BA7-F558-4F77-B703-A080E5CF64B2}" type="slidenum">
              <a:rPr lang="en-US" altLang="ja-JP"/>
              <a:pPr>
                <a:defRPr/>
              </a:pPr>
              <a:t>‹#›</a:t>
            </a:fld>
            <a:endParaRPr lang="en-US" altLang="ja-JP"/>
          </a:p>
        </p:txBody>
      </p:sp>
    </p:spTree>
    <p:extLst>
      <p:ext uri="{BB962C8B-B14F-4D97-AF65-F5344CB8AC3E}">
        <p14:creationId xmlns:p14="http://schemas.microsoft.com/office/powerpoint/2010/main" val="1012373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5"/>
          <p:cNvSpPr>
            <a:spLocks noGrp="1" noChangeArrowheads="1"/>
          </p:cNvSpPr>
          <p:nvPr>
            <p:ph type="sldNum" idx="10"/>
          </p:nvPr>
        </p:nvSpPr>
        <p:spPr>
          <a:ln/>
        </p:spPr>
        <p:txBody>
          <a:bodyPr/>
          <a:lstStyle>
            <a:lvl1pPr>
              <a:defRPr/>
            </a:lvl1pPr>
          </a:lstStyle>
          <a:p>
            <a:pPr>
              <a:defRPr/>
            </a:pPr>
            <a:fld id="{E5406606-0EE4-4816-A61B-61C05857546D}" type="slidenum">
              <a:rPr lang="en-US" altLang="ja-JP"/>
              <a:pPr>
                <a:defRPr/>
              </a:pPr>
              <a:t>‹#›</a:t>
            </a:fld>
            <a:endParaRPr lang="en-US" altLang="ja-JP"/>
          </a:p>
        </p:txBody>
      </p:sp>
    </p:spTree>
    <p:extLst>
      <p:ext uri="{BB962C8B-B14F-4D97-AF65-F5344CB8AC3E}">
        <p14:creationId xmlns:p14="http://schemas.microsoft.com/office/powerpoint/2010/main" val="3208310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773C8CF-1F4C-4D1A-8237-4675BCFEC3BC}" type="slidenum">
              <a:rPr lang="en-US" altLang="ja-JP"/>
              <a:pPr>
                <a:defRPr/>
              </a:pPr>
              <a:t>‹#›</a:t>
            </a:fld>
            <a:endParaRPr lang="en-US" altLang="ja-JP"/>
          </a:p>
        </p:txBody>
      </p:sp>
    </p:spTree>
    <p:extLst>
      <p:ext uri="{BB962C8B-B14F-4D97-AF65-F5344CB8AC3E}">
        <p14:creationId xmlns:p14="http://schemas.microsoft.com/office/powerpoint/2010/main" val="3156376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223F550D-4792-4087-A300-4213FD97A406}" type="slidenum">
              <a:rPr lang="en-US" altLang="ja-JP"/>
              <a:pPr>
                <a:defRPr/>
              </a:pPr>
              <a:t>‹#›</a:t>
            </a:fld>
            <a:endParaRPr lang="en-US" altLang="ja-JP"/>
          </a:p>
        </p:txBody>
      </p:sp>
    </p:spTree>
    <p:extLst>
      <p:ext uri="{BB962C8B-B14F-4D97-AF65-F5344CB8AC3E}">
        <p14:creationId xmlns:p14="http://schemas.microsoft.com/office/powerpoint/2010/main" val="2620126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AC318868-BB00-4FA1-AF6A-D22EA3D6546A}" type="slidenum">
              <a:rPr lang="en-US" altLang="ja-JP"/>
              <a:pPr>
                <a:defRPr/>
              </a:pPr>
              <a:t>‹#›</a:t>
            </a:fld>
            <a:endParaRPr lang="en-US" altLang="ja-JP"/>
          </a:p>
        </p:txBody>
      </p:sp>
    </p:spTree>
    <p:extLst>
      <p:ext uri="{BB962C8B-B14F-4D97-AF65-F5344CB8AC3E}">
        <p14:creationId xmlns:p14="http://schemas.microsoft.com/office/powerpoint/2010/main" val="3255999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4106628A-39C3-42D4-9396-183A0084265C}" type="slidenum">
              <a:rPr lang="en-US" altLang="ja-JP"/>
              <a:pPr>
                <a:defRPr/>
              </a:pPr>
              <a:t>‹#›</a:t>
            </a:fld>
            <a:endParaRPr lang="en-US" altLang="ja-JP"/>
          </a:p>
        </p:txBody>
      </p:sp>
    </p:spTree>
    <p:extLst>
      <p:ext uri="{BB962C8B-B14F-4D97-AF65-F5344CB8AC3E}">
        <p14:creationId xmlns:p14="http://schemas.microsoft.com/office/powerpoint/2010/main" val="1955930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216A3461-A2F5-4D42-9E5D-7BE72989B7D7}" type="slidenum">
              <a:rPr lang="en-US" altLang="ja-JP"/>
              <a:pPr>
                <a:defRPr/>
              </a:pPr>
              <a:t>‹#›</a:t>
            </a:fld>
            <a:endParaRPr lang="en-US" altLang="ja-JP"/>
          </a:p>
        </p:txBody>
      </p:sp>
    </p:spTree>
    <p:extLst>
      <p:ext uri="{BB962C8B-B14F-4D97-AF65-F5344CB8AC3E}">
        <p14:creationId xmlns:p14="http://schemas.microsoft.com/office/powerpoint/2010/main" val="1464836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5813" cy="5849937"/>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9"/>
            <a:ext cx="6019800" cy="58499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BD179718-BE97-4CC1-809C-DC69C0198C04}" type="slidenum">
              <a:rPr lang="en-US" altLang="ja-JP"/>
              <a:pPr>
                <a:defRPr/>
              </a:pPr>
              <a:t>‹#›</a:t>
            </a:fld>
            <a:endParaRPr lang="en-US" altLang="ja-JP"/>
          </a:p>
        </p:txBody>
      </p:sp>
    </p:spTree>
    <p:extLst>
      <p:ext uri="{BB962C8B-B14F-4D97-AF65-F5344CB8AC3E}">
        <p14:creationId xmlns:p14="http://schemas.microsoft.com/office/powerpoint/2010/main" val="1157561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CB43876F-0712-461A-B55D-5EDB28A31536}" type="slidenum">
              <a:rPr lang="en-US" altLang="ja-JP"/>
              <a:pPr>
                <a:defRPr/>
              </a:pPr>
              <a:t>‹#›</a:t>
            </a:fld>
            <a:endParaRPr lang="en-US" altLang="ja-JP"/>
          </a:p>
        </p:txBody>
      </p:sp>
    </p:spTree>
    <p:extLst>
      <p:ext uri="{BB962C8B-B14F-4D97-AF65-F5344CB8AC3E}">
        <p14:creationId xmlns:p14="http://schemas.microsoft.com/office/powerpoint/2010/main" val="1172251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E5289F0E-918D-4858-8067-8B426430EC80}" type="slidenum">
              <a:rPr lang="en-US" altLang="ja-JP"/>
              <a:pPr>
                <a:defRPr/>
              </a:pPr>
              <a:t>‹#›</a:t>
            </a:fld>
            <a:endParaRPr lang="en-US" altLang="ja-JP"/>
          </a:p>
        </p:txBody>
      </p:sp>
    </p:spTree>
    <p:extLst>
      <p:ext uri="{BB962C8B-B14F-4D97-AF65-F5344CB8AC3E}">
        <p14:creationId xmlns:p14="http://schemas.microsoft.com/office/powerpoint/2010/main" val="2859966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5"/>
          <p:cNvSpPr>
            <a:spLocks noGrp="1" noChangeArrowheads="1"/>
          </p:cNvSpPr>
          <p:nvPr>
            <p:ph type="sldNum" idx="10"/>
          </p:nvPr>
        </p:nvSpPr>
        <p:spPr>
          <a:ln/>
        </p:spPr>
        <p:txBody>
          <a:bodyPr/>
          <a:lstStyle>
            <a:lvl1pPr>
              <a:defRPr/>
            </a:lvl1pPr>
          </a:lstStyle>
          <a:p>
            <a:pPr>
              <a:defRPr/>
            </a:pPr>
            <a:fld id="{3D24444D-F82D-425B-8BB9-04811F5487FA}" type="slidenum">
              <a:rPr lang="en-US" altLang="ja-JP"/>
              <a:pPr>
                <a:defRPr/>
              </a:pPr>
              <a:t>‹#›</a:t>
            </a:fld>
            <a:endParaRPr lang="en-US" altLang="ja-JP"/>
          </a:p>
        </p:txBody>
      </p:sp>
    </p:spTree>
    <p:extLst>
      <p:ext uri="{BB962C8B-B14F-4D97-AF65-F5344CB8AC3E}">
        <p14:creationId xmlns:p14="http://schemas.microsoft.com/office/powerpoint/2010/main" val="2280750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1"/>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6613" y="1600201"/>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sldNum" idx="10"/>
          </p:nvPr>
        </p:nvSpPr>
        <p:spPr>
          <a:ln/>
        </p:spPr>
        <p:txBody>
          <a:bodyPr/>
          <a:lstStyle>
            <a:lvl1pPr>
              <a:defRPr/>
            </a:lvl1pPr>
          </a:lstStyle>
          <a:p>
            <a:pPr>
              <a:defRPr/>
            </a:pPr>
            <a:fld id="{CED4700E-BB29-497B-9D5B-F7470D8158DC}" type="slidenum">
              <a:rPr lang="en-US" altLang="ja-JP"/>
              <a:pPr>
                <a:defRPr/>
              </a:pPr>
              <a:t>‹#›</a:t>
            </a:fld>
            <a:endParaRPr lang="en-US" altLang="ja-JP"/>
          </a:p>
        </p:txBody>
      </p:sp>
    </p:spTree>
    <p:extLst>
      <p:ext uri="{BB962C8B-B14F-4D97-AF65-F5344CB8AC3E}">
        <p14:creationId xmlns:p14="http://schemas.microsoft.com/office/powerpoint/2010/main" val="27962507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sldNum" idx="10"/>
          </p:nvPr>
        </p:nvSpPr>
        <p:spPr>
          <a:ln/>
        </p:spPr>
        <p:txBody>
          <a:bodyPr/>
          <a:lstStyle>
            <a:lvl1pPr>
              <a:defRPr/>
            </a:lvl1pPr>
          </a:lstStyle>
          <a:p>
            <a:pPr>
              <a:defRPr/>
            </a:pPr>
            <a:fld id="{4EA0AEDF-7156-4811-A74F-409CAABBFADA}" type="slidenum">
              <a:rPr lang="en-US" altLang="ja-JP"/>
              <a:pPr>
                <a:defRPr/>
              </a:pPr>
              <a:t>‹#›</a:t>
            </a:fld>
            <a:endParaRPr lang="en-US" altLang="ja-JP"/>
          </a:p>
        </p:txBody>
      </p:sp>
    </p:spTree>
    <p:extLst>
      <p:ext uri="{BB962C8B-B14F-4D97-AF65-F5344CB8AC3E}">
        <p14:creationId xmlns:p14="http://schemas.microsoft.com/office/powerpoint/2010/main" val="2825235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5"/>
          <p:cNvSpPr>
            <a:spLocks noGrp="1" noChangeArrowheads="1"/>
          </p:cNvSpPr>
          <p:nvPr>
            <p:ph type="sldNum" idx="10"/>
          </p:nvPr>
        </p:nvSpPr>
        <p:spPr>
          <a:ln/>
        </p:spPr>
        <p:txBody>
          <a:bodyPr/>
          <a:lstStyle>
            <a:lvl1pPr>
              <a:defRPr/>
            </a:lvl1pPr>
          </a:lstStyle>
          <a:p>
            <a:pPr>
              <a:defRPr/>
            </a:pPr>
            <a:fld id="{1D6ED24F-0A7E-45B4-88E2-D3E8ECE211C6}" type="slidenum">
              <a:rPr lang="en-US" altLang="ja-JP"/>
              <a:pPr>
                <a:defRPr/>
              </a:pPr>
              <a:t>‹#›</a:t>
            </a:fld>
            <a:endParaRPr lang="en-US" altLang="ja-JP"/>
          </a:p>
        </p:txBody>
      </p:sp>
    </p:spTree>
    <p:extLst>
      <p:ext uri="{BB962C8B-B14F-4D97-AF65-F5344CB8AC3E}">
        <p14:creationId xmlns:p14="http://schemas.microsoft.com/office/powerpoint/2010/main" val="303070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B4BF70A0-E02E-4F9D-9EFB-1E2965F5108B}" type="slidenum">
              <a:rPr lang="en-US" altLang="ja-JP"/>
              <a:pPr>
                <a:defRPr/>
              </a:pPr>
              <a:t>‹#›</a:t>
            </a:fld>
            <a:endParaRPr lang="en-US" altLang="ja-JP"/>
          </a:p>
        </p:txBody>
      </p:sp>
    </p:spTree>
    <p:extLst>
      <p:ext uri="{BB962C8B-B14F-4D97-AF65-F5344CB8AC3E}">
        <p14:creationId xmlns:p14="http://schemas.microsoft.com/office/powerpoint/2010/main" val="388636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5"/>
          <p:cNvSpPr>
            <a:spLocks noGrp="1" noChangeArrowheads="1"/>
          </p:cNvSpPr>
          <p:nvPr>
            <p:ph type="sldNum" idx="10"/>
          </p:nvPr>
        </p:nvSpPr>
        <p:spPr>
          <a:ln/>
        </p:spPr>
        <p:txBody>
          <a:bodyPr/>
          <a:lstStyle>
            <a:lvl1pPr>
              <a:defRPr/>
            </a:lvl1pPr>
          </a:lstStyle>
          <a:p>
            <a:pPr>
              <a:defRPr/>
            </a:pPr>
            <a:fld id="{72B72365-4390-407F-9BA2-8E4C5C7F28B5}" type="slidenum">
              <a:rPr lang="en-US" altLang="ja-JP"/>
              <a:pPr>
                <a:defRPr/>
              </a:pPr>
              <a:t>‹#›</a:t>
            </a:fld>
            <a:endParaRPr lang="en-US" altLang="ja-JP"/>
          </a:p>
        </p:txBody>
      </p:sp>
    </p:spTree>
    <p:extLst>
      <p:ext uri="{BB962C8B-B14F-4D97-AF65-F5344CB8AC3E}">
        <p14:creationId xmlns:p14="http://schemas.microsoft.com/office/powerpoint/2010/main" val="717291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B02F8DC0-BC48-49FB-9E92-163F097136AD}" type="slidenum">
              <a:rPr lang="en-US" altLang="ja-JP"/>
              <a:pPr>
                <a:defRPr/>
              </a:pPr>
              <a:t>‹#›</a:t>
            </a:fld>
            <a:endParaRPr lang="en-US" altLang="ja-JP"/>
          </a:p>
        </p:txBody>
      </p:sp>
    </p:spTree>
    <p:extLst>
      <p:ext uri="{BB962C8B-B14F-4D97-AF65-F5344CB8AC3E}">
        <p14:creationId xmlns:p14="http://schemas.microsoft.com/office/powerpoint/2010/main" val="234174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ED544BD5-D823-486B-B7E2-5C583DDBF650}" type="slidenum">
              <a:rPr lang="en-US" altLang="ja-JP"/>
              <a:pPr>
                <a:defRPr/>
              </a:pPr>
              <a:t>‹#›</a:t>
            </a:fld>
            <a:endParaRPr lang="en-US" altLang="ja-JP"/>
          </a:p>
        </p:txBody>
      </p:sp>
    </p:spTree>
    <p:extLst>
      <p:ext uri="{BB962C8B-B14F-4D97-AF65-F5344CB8AC3E}">
        <p14:creationId xmlns:p14="http://schemas.microsoft.com/office/powerpoint/2010/main" val="51705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DE095BB2-96F5-4EAD-8C3B-197FC836A872}" type="slidenum">
              <a:rPr lang="en-US" altLang="ja-JP"/>
              <a:pPr>
                <a:defRPr/>
              </a:pPr>
              <a:t>‹#›</a:t>
            </a:fld>
            <a:endParaRPr lang="en-US" altLang="ja-JP"/>
          </a:p>
        </p:txBody>
      </p:sp>
    </p:spTree>
    <p:extLst>
      <p:ext uri="{BB962C8B-B14F-4D97-AF65-F5344CB8AC3E}">
        <p14:creationId xmlns:p14="http://schemas.microsoft.com/office/powerpoint/2010/main" val="2179816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5813" cy="5849937"/>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9"/>
            <a:ext cx="6019800" cy="58499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89880788-A968-425D-8AAA-25B09738B92E}" type="slidenum">
              <a:rPr lang="en-US" altLang="ja-JP"/>
              <a:pPr>
                <a:defRPr/>
              </a:pPr>
              <a:t>‹#›</a:t>
            </a:fld>
            <a:endParaRPr lang="en-US" altLang="ja-JP"/>
          </a:p>
        </p:txBody>
      </p:sp>
    </p:spTree>
    <p:extLst>
      <p:ext uri="{BB962C8B-B14F-4D97-AF65-F5344CB8AC3E}">
        <p14:creationId xmlns:p14="http://schemas.microsoft.com/office/powerpoint/2010/main" val="11857026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2D6D7582-620A-47EB-97E6-B5971D0E37A5}" type="slidenum">
              <a:rPr lang="en-US" altLang="ja-JP"/>
              <a:pPr>
                <a:defRPr/>
              </a:pPr>
              <a:t>‹#›</a:t>
            </a:fld>
            <a:endParaRPr lang="en-US" altLang="ja-JP"/>
          </a:p>
        </p:txBody>
      </p:sp>
    </p:spTree>
    <p:extLst>
      <p:ext uri="{BB962C8B-B14F-4D97-AF65-F5344CB8AC3E}">
        <p14:creationId xmlns:p14="http://schemas.microsoft.com/office/powerpoint/2010/main" val="3903104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9B47BB92-88F9-4EEC-A5A7-4C03BB3C4543}" type="slidenum">
              <a:rPr lang="en-US" altLang="ja-JP"/>
              <a:pPr>
                <a:defRPr/>
              </a:pPr>
              <a:t>‹#›</a:t>
            </a:fld>
            <a:endParaRPr lang="en-US" altLang="ja-JP"/>
          </a:p>
        </p:txBody>
      </p:sp>
    </p:spTree>
    <p:extLst>
      <p:ext uri="{BB962C8B-B14F-4D97-AF65-F5344CB8AC3E}">
        <p14:creationId xmlns:p14="http://schemas.microsoft.com/office/powerpoint/2010/main" val="3076602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5"/>
          <p:cNvSpPr>
            <a:spLocks noGrp="1" noChangeArrowheads="1"/>
          </p:cNvSpPr>
          <p:nvPr>
            <p:ph type="sldNum" idx="10"/>
          </p:nvPr>
        </p:nvSpPr>
        <p:spPr>
          <a:ln/>
        </p:spPr>
        <p:txBody>
          <a:bodyPr/>
          <a:lstStyle>
            <a:lvl1pPr>
              <a:defRPr/>
            </a:lvl1pPr>
          </a:lstStyle>
          <a:p>
            <a:pPr>
              <a:defRPr/>
            </a:pPr>
            <a:fld id="{43A6D079-EA38-46CA-AF87-B0EB3D9A6C54}" type="slidenum">
              <a:rPr lang="en-US" altLang="ja-JP"/>
              <a:pPr>
                <a:defRPr/>
              </a:pPr>
              <a:t>‹#›</a:t>
            </a:fld>
            <a:endParaRPr lang="en-US" altLang="ja-JP"/>
          </a:p>
        </p:txBody>
      </p:sp>
    </p:spTree>
    <p:extLst>
      <p:ext uri="{BB962C8B-B14F-4D97-AF65-F5344CB8AC3E}">
        <p14:creationId xmlns:p14="http://schemas.microsoft.com/office/powerpoint/2010/main" val="5318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1"/>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6613" y="1600201"/>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sldNum" idx="10"/>
          </p:nvPr>
        </p:nvSpPr>
        <p:spPr>
          <a:ln/>
        </p:spPr>
        <p:txBody>
          <a:bodyPr/>
          <a:lstStyle>
            <a:lvl1pPr>
              <a:defRPr/>
            </a:lvl1pPr>
          </a:lstStyle>
          <a:p>
            <a:pPr>
              <a:defRPr/>
            </a:pPr>
            <a:fld id="{5D46817F-5A5E-42B2-9947-22B0A178D3EF}" type="slidenum">
              <a:rPr lang="en-US" altLang="ja-JP"/>
              <a:pPr>
                <a:defRPr/>
              </a:pPr>
              <a:t>‹#›</a:t>
            </a:fld>
            <a:endParaRPr lang="en-US" altLang="ja-JP"/>
          </a:p>
        </p:txBody>
      </p:sp>
    </p:spTree>
    <p:extLst>
      <p:ext uri="{BB962C8B-B14F-4D97-AF65-F5344CB8AC3E}">
        <p14:creationId xmlns:p14="http://schemas.microsoft.com/office/powerpoint/2010/main" val="35093947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sldNum" idx="10"/>
          </p:nvPr>
        </p:nvSpPr>
        <p:spPr>
          <a:ln/>
        </p:spPr>
        <p:txBody>
          <a:bodyPr/>
          <a:lstStyle>
            <a:lvl1pPr>
              <a:defRPr/>
            </a:lvl1pPr>
          </a:lstStyle>
          <a:p>
            <a:pPr>
              <a:defRPr/>
            </a:pPr>
            <a:fld id="{2EBE746A-5AD8-4C33-BB08-D08B56A9A842}" type="slidenum">
              <a:rPr lang="en-US" altLang="ja-JP"/>
              <a:pPr>
                <a:defRPr/>
              </a:pPr>
              <a:t>‹#›</a:t>
            </a:fld>
            <a:endParaRPr lang="en-US" altLang="ja-JP"/>
          </a:p>
        </p:txBody>
      </p:sp>
    </p:spTree>
    <p:extLst>
      <p:ext uri="{BB962C8B-B14F-4D97-AF65-F5344CB8AC3E}">
        <p14:creationId xmlns:p14="http://schemas.microsoft.com/office/powerpoint/2010/main" val="37751802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5"/>
          <p:cNvSpPr>
            <a:spLocks noGrp="1" noChangeArrowheads="1"/>
          </p:cNvSpPr>
          <p:nvPr>
            <p:ph type="sldNum" idx="10"/>
          </p:nvPr>
        </p:nvSpPr>
        <p:spPr>
          <a:ln/>
        </p:spPr>
        <p:txBody>
          <a:bodyPr/>
          <a:lstStyle>
            <a:lvl1pPr>
              <a:defRPr/>
            </a:lvl1pPr>
          </a:lstStyle>
          <a:p>
            <a:pPr>
              <a:defRPr/>
            </a:pPr>
            <a:fld id="{9AB27EA6-B600-4091-98B2-7A45557B033C}" type="slidenum">
              <a:rPr lang="en-US" altLang="ja-JP"/>
              <a:pPr>
                <a:defRPr/>
              </a:pPr>
              <a:t>‹#›</a:t>
            </a:fld>
            <a:endParaRPr lang="en-US" altLang="ja-JP"/>
          </a:p>
        </p:txBody>
      </p:sp>
    </p:spTree>
    <p:extLst>
      <p:ext uri="{BB962C8B-B14F-4D97-AF65-F5344CB8AC3E}">
        <p14:creationId xmlns:p14="http://schemas.microsoft.com/office/powerpoint/2010/main" val="359619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1"/>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6613" y="1600201"/>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sldNum" idx="10"/>
          </p:nvPr>
        </p:nvSpPr>
        <p:spPr>
          <a:ln/>
        </p:spPr>
        <p:txBody>
          <a:bodyPr/>
          <a:lstStyle>
            <a:lvl1pPr>
              <a:defRPr/>
            </a:lvl1pPr>
          </a:lstStyle>
          <a:p>
            <a:pPr>
              <a:defRPr/>
            </a:pPr>
            <a:fld id="{4770C128-8333-42F0-B03A-98E3AB19FB3D}" type="slidenum">
              <a:rPr lang="en-US" altLang="ja-JP"/>
              <a:pPr>
                <a:defRPr/>
              </a:pPr>
              <a:t>‹#›</a:t>
            </a:fld>
            <a:endParaRPr lang="en-US" altLang="ja-JP"/>
          </a:p>
        </p:txBody>
      </p:sp>
    </p:spTree>
    <p:extLst>
      <p:ext uri="{BB962C8B-B14F-4D97-AF65-F5344CB8AC3E}">
        <p14:creationId xmlns:p14="http://schemas.microsoft.com/office/powerpoint/2010/main" val="2871865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81E6CFC7-4993-479F-AE14-8789D47FA25E}" type="slidenum">
              <a:rPr lang="en-US" altLang="ja-JP"/>
              <a:pPr>
                <a:defRPr/>
              </a:pPr>
              <a:t>‹#›</a:t>
            </a:fld>
            <a:endParaRPr lang="en-US" altLang="ja-JP"/>
          </a:p>
        </p:txBody>
      </p:sp>
    </p:spTree>
    <p:extLst>
      <p:ext uri="{BB962C8B-B14F-4D97-AF65-F5344CB8AC3E}">
        <p14:creationId xmlns:p14="http://schemas.microsoft.com/office/powerpoint/2010/main" val="852933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D77093CF-5401-4E8E-9371-C1D707249115}" type="slidenum">
              <a:rPr lang="en-US" altLang="ja-JP"/>
              <a:pPr>
                <a:defRPr/>
              </a:pPr>
              <a:t>‹#›</a:t>
            </a:fld>
            <a:endParaRPr lang="en-US" altLang="ja-JP"/>
          </a:p>
        </p:txBody>
      </p:sp>
    </p:spTree>
    <p:extLst>
      <p:ext uri="{BB962C8B-B14F-4D97-AF65-F5344CB8AC3E}">
        <p14:creationId xmlns:p14="http://schemas.microsoft.com/office/powerpoint/2010/main" val="3620960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73BF27A3-0BDC-4573-9B85-FAC04262CCA2}" type="slidenum">
              <a:rPr lang="en-US" altLang="ja-JP"/>
              <a:pPr>
                <a:defRPr/>
              </a:pPr>
              <a:t>‹#›</a:t>
            </a:fld>
            <a:endParaRPr lang="en-US" altLang="ja-JP"/>
          </a:p>
        </p:txBody>
      </p:sp>
    </p:spTree>
    <p:extLst>
      <p:ext uri="{BB962C8B-B14F-4D97-AF65-F5344CB8AC3E}">
        <p14:creationId xmlns:p14="http://schemas.microsoft.com/office/powerpoint/2010/main" val="2093074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9238903F-6947-43CD-8B9F-301B4C2D2AE0}" type="slidenum">
              <a:rPr lang="en-US" altLang="ja-JP"/>
              <a:pPr>
                <a:defRPr/>
              </a:pPr>
              <a:t>‹#›</a:t>
            </a:fld>
            <a:endParaRPr lang="en-US" altLang="ja-JP"/>
          </a:p>
        </p:txBody>
      </p:sp>
    </p:spTree>
    <p:extLst>
      <p:ext uri="{BB962C8B-B14F-4D97-AF65-F5344CB8AC3E}">
        <p14:creationId xmlns:p14="http://schemas.microsoft.com/office/powerpoint/2010/main" val="2827127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5813" cy="5849937"/>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9"/>
            <a:ext cx="6019800" cy="58499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97EFC220-A803-4817-A84F-6AB1FF912A84}" type="slidenum">
              <a:rPr lang="en-US" altLang="ja-JP"/>
              <a:pPr>
                <a:defRPr/>
              </a:pPr>
              <a:t>‹#›</a:t>
            </a:fld>
            <a:endParaRPr lang="en-US" altLang="ja-JP"/>
          </a:p>
        </p:txBody>
      </p:sp>
    </p:spTree>
    <p:extLst>
      <p:ext uri="{BB962C8B-B14F-4D97-AF65-F5344CB8AC3E}">
        <p14:creationId xmlns:p14="http://schemas.microsoft.com/office/powerpoint/2010/main" val="3593351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t>2017/2/3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212C1C9D-189C-4A86-BCE7-D95C0B060934}" type="slidenum">
              <a:rPr lang="en-US" altLang="ja-JP" smtClean="0"/>
              <a:pPr>
                <a:defRPr/>
              </a:pPr>
              <a:t>‹#›</a:t>
            </a:fld>
            <a:endParaRPr lang="en-US" altLang="ja-JP"/>
          </a:p>
        </p:txBody>
      </p:sp>
    </p:spTree>
    <p:extLst>
      <p:ext uri="{BB962C8B-B14F-4D97-AF65-F5344CB8AC3E}">
        <p14:creationId xmlns:p14="http://schemas.microsoft.com/office/powerpoint/2010/main" val="337455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t>2017/2/3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C68CEC56-89E7-4EDC-8ACA-685E8D2D367B}" type="slidenum">
              <a:rPr lang="en-US" altLang="ja-JP" smtClean="0"/>
              <a:pPr>
                <a:defRPr/>
              </a:pPr>
              <a:t>‹#›</a:t>
            </a:fld>
            <a:endParaRPr lang="en-US" altLang="ja-JP"/>
          </a:p>
        </p:txBody>
      </p:sp>
    </p:spTree>
    <p:extLst>
      <p:ext uri="{BB962C8B-B14F-4D97-AF65-F5344CB8AC3E}">
        <p14:creationId xmlns:p14="http://schemas.microsoft.com/office/powerpoint/2010/main" val="5343656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t>2017/2/3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3A5F6ECD-376B-431F-9A98-277F59E65769}" type="slidenum">
              <a:rPr lang="en-US" altLang="ja-JP" smtClean="0"/>
              <a:pPr>
                <a:defRPr/>
              </a:pPr>
              <a:t>‹#›</a:t>
            </a:fld>
            <a:endParaRPr lang="en-US" altLang="ja-JP"/>
          </a:p>
        </p:txBody>
      </p:sp>
    </p:spTree>
    <p:extLst>
      <p:ext uri="{BB962C8B-B14F-4D97-AF65-F5344CB8AC3E}">
        <p14:creationId xmlns:p14="http://schemas.microsoft.com/office/powerpoint/2010/main" val="18606574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A246152-6983-477D-8583-3BF980C00C1A}" type="datetimeFigureOut">
              <a:rPr kumimoji="1" lang="ja-JP" altLang="en-US" smtClean="0"/>
              <a:t>2017/2/3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pPr>
              <a:defRPr/>
            </a:pPr>
            <a:fld id="{39BC98ED-5654-4E2C-BA91-2CC397A53D82}" type="slidenum">
              <a:rPr lang="en-US" altLang="ja-JP" smtClean="0"/>
              <a:pPr>
                <a:defRPr/>
              </a:pPr>
              <a:t>‹#›</a:t>
            </a:fld>
            <a:endParaRPr lang="en-US" altLang="ja-JP"/>
          </a:p>
        </p:txBody>
      </p:sp>
    </p:spTree>
    <p:extLst>
      <p:ext uri="{BB962C8B-B14F-4D97-AF65-F5344CB8AC3E}">
        <p14:creationId xmlns:p14="http://schemas.microsoft.com/office/powerpoint/2010/main" val="28711349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A246152-6983-477D-8583-3BF980C00C1A}" type="datetimeFigureOut">
              <a:rPr kumimoji="1" lang="ja-JP" altLang="en-US" smtClean="0"/>
              <a:t>2017/2/3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pPr>
              <a:defRPr/>
            </a:pPr>
            <a:fld id="{9278BA52-8DA4-4247-9CF0-9E5F32B0C3E1}" type="slidenum">
              <a:rPr lang="en-US" altLang="ja-JP" smtClean="0"/>
              <a:pPr>
                <a:defRPr/>
              </a:pPr>
              <a:t>‹#›</a:t>
            </a:fld>
            <a:endParaRPr lang="en-US" altLang="ja-JP"/>
          </a:p>
        </p:txBody>
      </p:sp>
    </p:spTree>
    <p:extLst>
      <p:ext uri="{BB962C8B-B14F-4D97-AF65-F5344CB8AC3E}">
        <p14:creationId xmlns:p14="http://schemas.microsoft.com/office/powerpoint/2010/main" val="292295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sldNum" idx="10"/>
          </p:nvPr>
        </p:nvSpPr>
        <p:spPr>
          <a:ln/>
        </p:spPr>
        <p:txBody>
          <a:bodyPr/>
          <a:lstStyle>
            <a:lvl1pPr>
              <a:defRPr/>
            </a:lvl1pPr>
          </a:lstStyle>
          <a:p>
            <a:pPr>
              <a:defRPr/>
            </a:pPr>
            <a:fld id="{4E77698D-F4BA-4DAA-915C-ACCCEE7A8E06}" type="slidenum">
              <a:rPr lang="en-US" altLang="ja-JP"/>
              <a:pPr>
                <a:defRPr/>
              </a:pPr>
              <a:t>‹#›</a:t>
            </a:fld>
            <a:endParaRPr lang="en-US" altLang="ja-JP"/>
          </a:p>
        </p:txBody>
      </p:sp>
    </p:spTree>
    <p:extLst>
      <p:ext uri="{BB962C8B-B14F-4D97-AF65-F5344CB8AC3E}">
        <p14:creationId xmlns:p14="http://schemas.microsoft.com/office/powerpoint/2010/main" val="10736941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A246152-6983-477D-8583-3BF980C00C1A}" type="datetimeFigureOut">
              <a:rPr kumimoji="1" lang="ja-JP" altLang="en-US" smtClean="0"/>
              <a:t>2017/2/3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pPr>
              <a:defRPr/>
            </a:pPr>
            <a:fld id="{96A84595-3689-4873-97D1-CB364B83EA85}" type="slidenum">
              <a:rPr lang="en-US" altLang="ja-JP" smtClean="0"/>
              <a:pPr>
                <a:defRPr/>
              </a:pPr>
              <a:t>‹#›</a:t>
            </a:fld>
            <a:endParaRPr lang="en-US" altLang="ja-JP"/>
          </a:p>
        </p:txBody>
      </p:sp>
    </p:spTree>
    <p:extLst>
      <p:ext uri="{BB962C8B-B14F-4D97-AF65-F5344CB8AC3E}">
        <p14:creationId xmlns:p14="http://schemas.microsoft.com/office/powerpoint/2010/main" val="9576135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A246152-6983-477D-8583-3BF980C00C1A}" type="datetimeFigureOut">
              <a:rPr kumimoji="1" lang="ja-JP" altLang="en-US" smtClean="0"/>
              <a:t>2017/2/3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pPr>
              <a:defRPr/>
            </a:pPr>
            <a:fld id="{0BA6DDF6-35B3-4773-B42B-9E80D433814E}" type="slidenum">
              <a:rPr lang="en-US" altLang="ja-JP" smtClean="0"/>
              <a:pPr>
                <a:defRPr/>
              </a:pPr>
              <a:t>‹#›</a:t>
            </a:fld>
            <a:endParaRPr lang="en-US" altLang="ja-JP"/>
          </a:p>
        </p:txBody>
      </p:sp>
    </p:spTree>
    <p:extLst>
      <p:ext uri="{BB962C8B-B14F-4D97-AF65-F5344CB8AC3E}">
        <p14:creationId xmlns:p14="http://schemas.microsoft.com/office/powerpoint/2010/main" val="15775898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A246152-6983-477D-8583-3BF980C00C1A}" type="datetimeFigureOut">
              <a:rPr kumimoji="1" lang="ja-JP" altLang="en-US" smtClean="0"/>
              <a:t>2017/2/3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pPr>
              <a:defRPr/>
            </a:pPr>
            <a:fld id="{94F6B1B4-5050-46B3-8FF8-83F69C76651B}" type="slidenum">
              <a:rPr lang="en-US" altLang="ja-JP" smtClean="0"/>
              <a:pPr>
                <a:defRPr/>
              </a:pPr>
              <a:t>‹#›</a:t>
            </a:fld>
            <a:endParaRPr lang="en-US" altLang="ja-JP"/>
          </a:p>
        </p:txBody>
      </p:sp>
    </p:spTree>
    <p:extLst>
      <p:ext uri="{BB962C8B-B14F-4D97-AF65-F5344CB8AC3E}">
        <p14:creationId xmlns:p14="http://schemas.microsoft.com/office/powerpoint/2010/main" val="32344241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A246152-6983-477D-8583-3BF980C00C1A}" type="datetimeFigureOut">
              <a:rPr kumimoji="1" lang="ja-JP" altLang="en-US" smtClean="0"/>
              <a:t>2017/2/3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pPr>
              <a:defRPr/>
            </a:pPr>
            <a:fld id="{D799EC85-ABE3-4E38-BA79-9504F59259E7}" type="slidenum">
              <a:rPr lang="en-US" altLang="ja-JP" smtClean="0"/>
              <a:pPr>
                <a:defRPr/>
              </a:pPr>
              <a:t>‹#›</a:t>
            </a:fld>
            <a:endParaRPr lang="en-US" altLang="ja-JP"/>
          </a:p>
        </p:txBody>
      </p:sp>
    </p:spTree>
    <p:extLst>
      <p:ext uri="{BB962C8B-B14F-4D97-AF65-F5344CB8AC3E}">
        <p14:creationId xmlns:p14="http://schemas.microsoft.com/office/powerpoint/2010/main" val="2229604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t>2017/2/3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2B2A0834-8CBC-4D5F-95C0-984B72E0ADE3}" type="slidenum">
              <a:rPr lang="en-US" altLang="ja-JP" smtClean="0"/>
              <a:pPr>
                <a:defRPr/>
              </a:pPr>
              <a:t>‹#›</a:t>
            </a:fld>
            <a:endParaRPr lang="en-US" altLang="ja-JP"/>
          </a:p>
        </p:txBody>
      </p:sp>
    </p:spTree>
    <p:extLst>
      <p:ext uri="{BB962C8B-B14F-4D97-AF65-F5344CB8AC3E}">
        <p14:creationId xmlns:p14="http://schemas.microsoft.com/office/powerpoint/2010/main" val="409856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t>2017/2/3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7D6E3E8E-FD25-498B-AA01-F2EA2B82A14B}" type="slidenum">
              <a:rPr lang="en-US" altLang="ja-JP" smtClean="0"/>
              <a:pPr>
                <a:defRPr/>
              </a:pPr>
              <a:t>‹#›</a:t>
            </a:fld>
            <a:endParaRPr lang="en-US" altLang="ja-JP"/>
          </a:p>
        </p:txBody>
      </p:sp>
    </p:spTree>
    <p:extLst>
      <p:ext uri="{BB962C8B-B14F-4D97-AF65-F5344CB8AC3E}">
        <p14:creationId xmlns:p14="http://schemas.microsoft.com/office/powerpoint/2010/main" val="28461374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9"/>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3"/>
          <p:cNvSpPr>
            <a:spLocks noGrp="1"/>
          </p:cNvSpPr>
          <p:nvPr>
            <p:ph type="dt" sz="half" idx="10"/>
          </p:nvPr>
        </p:nvSpPr>
        <p:spPr>
          <a:xfrm>
            <a:off x="457200" y="6356351"/>
            <a:ext cx="2133600" cy="365125"/>
          </a:xfrm>
          <a:prstGeom prst="rect">
            <a:avLst/>
          </a:prstGeom>
        </p:spPr>
        <p:txBody>
          <a:bodyPr/>
          <a:lstStyle>
            <a:lvl1pPr>
              <a:defRPr/>
            </a:lvl1pPr>
          </a:lstStyle>
          <a:p>
            <a:pPr>
              <a:defRPr/>
            </a:pPr>
            <a:endParaRPr lang="en-US" altLang="ja-JP"/>
          </a:p>
        </p:txBody>
      </p:sp>
      <p:sp>
        <p:nvSpPr>
          <p:cNvPr id="4" name="フッター プレースホルダ 4"/>
          <p:cNvSpPr>
            <a:spLocks noGrp="1"/>
          </p:cNvSpPr>
          <p:nvPr>
            <p:ph type="ftr" sz="quarter" idx="11"/>
          </p:nvPr>
        </p:nvSpPr>
        <p:spPr>
          <a:xfrm>
            <a:off x="3124200" y="6356351"/>
            <a:ext cx="2895600" cy="365125"/>
          </a:xfrm>
          <a:prstGeom prst="rect">
            <a:avLst/>
          </a:prstGeom>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4C4AE124-F07C-4949-85EC-055B3F0DE189}" type="slidenum">
              <a:rPr lang="en-US" altLang="ja-JP"/>
              <a:pPr>
                <a:defRPr/>
              </a:pPr>
              <a:t>‹#›</a:t>
            </a:fld>
            <a:endParaRPr lang="en-US" altLang="ja-JP"/>
          </a:p>
        </p:txBody>
      </p:sp>
    </p:spTree>
    <p:extLst>
      <p:ext uri="{BB962C8B-B14F-4D97-AF65-F5344CB8AC3E}">
        <p14:creationId xmlns:p14="http://schemas.microsoft.com/office/powerpoint/2010/main" val="3900489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5"/>
          <p:cNvSpPr>
            <a:spLocks noGrp="1" noChangeArrowheads="1"/>
          </p:cNvSpPr>
          <p:nvPr>
            <p:ph type="sldNum" idx="10"/>
          </p:nvPr>
        </p:nvSpPr>
        <p:spPr>
          <a:ln/>
        </p:spPr>
        <p:txBody>
          <a:bodyPr/>
          <a:lstStyle>
            <a:lvl1pPr>
              <a:defRPr/>
            </a:lvl1pPr>
          </a:lstStyle>
          <a:p>
            <a:pPr>
              <a:defRPr/>
            </a:pPr>
            <a:fld id="{566244A1-64DE-438A-9DF3-7240F1C38F2F}" type="slidenum">
              <a:rPr lang="en-US" altLang="ja-JP"/>
              <a:pPr>
                <a:defRPr/>
              </a:pPr>
              <a:t>‹#›</a:t>
            </a:fld>
            <a:endParaRPr lang="en-US" altLang="ja-JP"/>
          </a:p>
        </p:txBody>
      </p:sp>
    </p:spTree>
    <p:extLst>
      <p:ext uri="{BB962C8B-B14F-4D97-AF65-F5344CB8AC3E}">
        <p14:creationId xmlns:p14="http://schemas.microsoft.com/office/powerpoint/2010/main" val="3995568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D8F5AA55-61A6-42F7-9E70-022CCFC98C8F}" type="slidenum">
              <a:rPr lang="en-US" altLang="ja-JP"/>
              <a:pPr>
                <a:defRPr/>
              </a:pPr>
              <a:t>‹#›</a:t>
            </a:fld>
            <a:endParaRPr lang="en-US" altLang="ja-JP"/>
          </a:p>
        </p:txBody>
      </p:sp>
    </p:spTree>
    <p:extLst>
      <p:ext uri="{BB962C8B-B14F-4D97-AF65-F5344CB8AC3E}">
        <p14:creationId xmlns:p14="http://schemas.microsoft.com/office/powerpoint/2010/main" val="262309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60A1A1FE-FA55-4126-9246-3399F34B6E90}" type="slidenum">
              <a:rPr lang="en-US" altLang="ja-JP"/>
              <a:pPr>
                <a:defRPr/>
              </a:pPr>
              <a:t>‹#›</a:t>
            </a:fld>
            <a:endParaRPr lang="en-US" altLang="ja-JP"/>
          </a:p>
        </p:txBody>
      </p:sp>
    </p:spTree>
    <p:extLst>
      <p:ext uri="{BB962C8B-B14F-4D97-AF65-F5344CB8AC3E}">
        <p14:creationId xmlns:p14="http://schemas.microsoft.com/office/powerpoint/2010/main" val="207924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FD297163-1802-49CE-A6D8-0E48767378A2}" type="slidenum">
              <a:rPr lang="en-US" altLang="ja-JP"/>
              <a:pPr>
                <a:defRPr/>
              </a:pPr>
              <a:t>‹#›</a:t>
            </a:fld>
            <a:endParaRPr lang="en-US" altLang="ja-JP"/>
          </a:p>
        </p:txBody>
      </p:sp>
    </p:spTree>
    <p:extLst>
      <p:ext uri="{BB962C8B-B14F-4D97-AF65-F5344CB8AC3E}">
        <p14:creationId xmlns:p14="http://schemas.microsoft.com/office/powerpoint/2010/main" val="2037339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9"/>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ja-JP" altLang="en-GB" smtClean="0"/>
              <a:t>タイトルテキストの書式を編集するにはクリックします。</a:t>
            </a:r>
          </a:p>
        </p:txBody>
      </p:sp>
      <p:sp>
        <p:nvSpPr>
          <p:cNvPr id="1027" name="Rectangle 2"/>
          <p:cNvSpPr>
            <a:spLocks noGrp="1" noChangeArrowheads="1"/>
          </p:cNvSpPr>
          <p:nvPr>
            <p:ph type="body" idx="1"/>
          </p:nvPr>
        </p:nvSpPr>
        <p:spPr bwMode="auto">
          <a:xfrm>
            <a:off x="457200" y="1600201"/>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ja-JP" altLang="en-GB" smtClean="0"/>
              <a:t>アウトラインテキストの書式を編集するにはクリックします。</a:t>
            </a:r>
          </a:p>
          <a:p>
            <a:pPr lvl="1"/>
            <a:r>
              <a:rPr lang="en-GB" altLang="ja-JP" smtClean="0"/>
              <a:t>2</a:t>
            </a:r>
            <a:r>
              <a:rPr lang="ja-JP" altLang="en-GB" smtClean="0"/>
              <a:t>レベル目のアウトライン</a:t>
            </a:r>
          </a:p>
          <a:p>
            <a:pPr lvl="2"/>
            <a:r>
              <a:rPr lang="en-GB" altLang="ja-JP" smtClean="0"/>
              <a:t>3</a:t>
            </a:r>
            <a:r>
              <a:rPr lang="ja-JP" altLang="en-GB" smtClean="0"/>
              <a:t>レベル目のアウトライン</a:t>
            </a:r>
          </a:p>
          <a:p>
            <a:pPr lvl="3"/>
            <a:r>
              <a:rPr lang="en-GB" altLang="ja-JP" smtClean="0"/>
              <a:t>4</a:t>
            </a:r>
            <a:r>
              <a:rPr lang="ja-JP" altLang="en-GB" smtClean="0"/>
              <a:t>レベル目のアウトライン</a:t>
            </a:r>
          </a:p>
          <a:p>
            <a:pPr lvl="4"/>
            <a:r>
              <a:rPr lang="en-GB" altLang="ja-JP" smtClean="0"/>
              <a:t>5</a:t>
            </a:r>
            <a:r>
              <a:rPr lang="ja-JP" altLang="en-GB" smtClean="0"/>
              <a:t>レベル目のアウトライン</a:t>
            </a:r>
          </a:p>
          <a:p>
            <a:pPr lvl="4"/>
            <a:r>
              <a:rPr lang="en-GB" altLang="ja-JP" smtClean="0"/>
              <a:t>6</a:t>
            </a:r>
            <a:r>
              <a:rPr lang="ja-JP" altLang="en-GB" smtClean="0"/>
              <a:t>レベル目のアウトライン</a:t>
            </a:r>
          </a:p>
          <a:p>
            <a:pPr lvl="4"/>
            <a:r>
              <a:rPr lang="en-GB" altLang="ja-JP" smtClean="0"/>
              <a:t>7</a:t>
            </a:r>
            <a:r>
              <a:rPr lang="ja-JP" altLang="en-GB" smtClean="0"/>
              <a:t>レベル目のアウトライン</a:t>
            </a:r>
          </a:p>
          <a:p>
            <a:pPr lvl="4"/>
            <a:r>
              <a:rPr lang="en-GB" altLang="ja-JP" smtClean="0"/>
              <a:t>8</a:t>
            </a:r>
            <a:r>
              <a:rPr lang="ja-JP" altLang="en-GB" smtClean="0"/>
              <a:t>レベル目のアウトライン</a:t>
            </a:r>
          </a:p>
          <a:p>
            <a:pPr lvl="4"/>
            <a:r>
              <a:rPr lang="en-GB" altLang="ja-JP" smtClean="0"/>
              <a:t>9</a:t>
            </a:r>
            <a:r>
              <a:rPr lang="ja-JP" altLang="en-GB" smtClean="0"/>
              <a:t>レベル目のアウトライン</a:t>
            </a:r>
          </a:p>
        </p:txBody>
      </p:sp>
      <p:sp>
        <p:nvSpPr>
          <p:cNvPr id="1028"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029"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 name="Rectangle 5"/>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mtClean="0">
                <a:solidFill>
                  <a:srgbClr val="000000"/>
                </a:solidFill>
              </a:defRPr>
            </a:lvl1pPr>
          </a:lstStyle>
          <a:p>
            <a:pPr>
              <a:defRPr/>
            </a:pPr>
            <a:fld id="{A612AC24-6FEA-4F15-B3FA-62915DDDA06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2pPr>
      <a:lvl3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3pPr>
      <a:lvl4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4pPr>
      <a:lvl5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2pPr>
      <a:lvl3pPr marL="1143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3pPr>
      <a:lvl4pPr marL="1600200" indent="-228600" algn="l" defTabSz="449263" rtl="0" eaLnBrk="0" fontAlgn="base" hangingPunct="0">
        <a:spcBef>
          <a:spcPts val="450"/>
        </a:spcBef>
        <a:spcAft>
          <a:spcPct val="0"/>
        </a:spcAft>
        <a:buClr>
          <a:srgbClr val="000000"/>
        </a:buClr>
        <a:buSzPct val="100000"/>
        <a:buFont typeface="Times New Roman" pitchFamily="16" charset="0"/>
        <a:defRPr>
          <a:solidFill>
            <a:srgbClr val="000000"/>
          </a:solidFill>
          <a:latin typeface="+mn-lt"/>
          <a:ea typeface="+mn-ea"/>
        </a:defRPr>
      </a:lvl4pPr>
      <a:lvl5pPr marL="20574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7200" y="274639"/>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ja-JP" altLang="en-GB" smtClean="0"/>
              <a:t>タイトルテキストの書式を編集するにはクリックします。</a:t>
            </a:r>
          </a:p>
        </p:txBody>
      </p:sp>
      <p:sp>
        <p:nvSpPr>
          <p:cNvPr id="2051" name="Rectangle 2"/>
          <p:cNvSpPr>
            <a:spLocks noGrp="1" noChangeArrowheads="1"/>
          </p:cNvSpPr>
          <p:nvPr>
            <p:ph type="body" idx="1"/>
          </p:nvPr>
        </p:nvSpPr>
        <p:spPr bwMode="auto">
          <a:xfrm>
            <a:off x="457200" y="1600201"/>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ja-JP" altLang="en-GB" smtClean="0"/>
              <a:t>アウトラインテキストの書式を編集するにはクリックします。</a:t>
            </a:r>
          </a:p>
          <a:p>
            <a:pPr lvl="1"/>
            <a:r>
              <a:rPr lang="en-GB" altLang="ja-JP" smtClean="0"/>
              <a:t>2</a:t>
            </a:r>
            <a:r>
              <a:rPr lang="ja-JP" altLang="en-GB" smtClean="0"/>
              <a:t>レベル目のアウトライン</a:t>
            </a:r>
          </a:p>
          <a:p>
            <a:pPr lvl="2"/>
            <a:r>
              <a:rPr lang="en-GB" altLang="ja-JP" smtClean="0"/>
              <a:t>3</a:t>
            </a:r>
            <a:r>
              <a:rPr lang="ja-JP" altLang="en-GB" smtClean="0"/>
              <a:t>レベル目のアウトライン</a:t>
            </a:r>
          </a:p>
          <a:p>
            <a:pPr lvl="3"/>
            <a:r>
              <a:rPr lang="en-GB" altLang="ja-JP" smtClean="0"/>
              <a:t>4</a:t>
            </a:r>
            <a:r>
              <a:rPr lang="ja-JP" altLang="en-GB" smtClean="0"/>
              <a:t>レベル目のアウトライン</a:t>
            </a:r>
          </a:p>
          <a:p>
            <a:pPr lvl="4"/>
            <a:r>
              <a:rPr lang="en-GB" altLang="ja-JP" smtClean="0"/>
              <a:t>5</a:t>
            </a:r>
            <a:r>
              <a:rPr lang="ja-JP" altLang="en-GB" smtClean="0"/>
              <a:t>レベル目のアウトライン</a:t>
            </a:r>
          </a:p>
          <a:p>
            <a:pPr lvl="4"/>
            <a:r>
              <a:rPr lang="en-GB" altLang="ja-JP" smtClean="0"/>
              <a:t>6</a:t>
            </a:r>
            <a:r>
              <a:rPr lang="ja-JP" altLang="en-GB" smtClean="0"/>
              <a:t>レベル目のアウトライン</a:t>
            </a:r>
          </a:p>
          <a:p>
            <a:pPr lvl="4"/>
            <a:r>
              <a:rPr lang="en-GB" altLang="ja-JP" smtClean="0"/>
              <a:t>7</a:t>
            </a:r>
            <a:r>
              <a:rPr lang="ja-JP" altLang="en-GB" smtClean="0"/>
              <a:t>レベル目のアウトライン</a:t>
            </a:r>
          </a:p>
          <a:p>
            <a:pPr lvl="4"/>
            <a:r>
              <a:rPr lang="en-GB" altLang="ja-JP" smtClean="0"/>
              <a:t>8</a:t>
            </a:r>
            <a:r>
              <a:rPr lang="ja-JP" altLang="en-GB" smtClean="0"/>
              <a:t>レベル目のアウトライン</a:t>
            </a:r>
          </a:p>
          <a:p>
            <a:pPr lvl="4"/>
            <a:r>
              <a:rPr lang="en-GB" altLang="ja-JP" smtClean="0"/>
              <a:t>9</a:t>
            </a:r>
            <a:r>
              <a:rPr lang="ja-JP" altLang="en-GB" smtClean="0"/>
              <a:t>レベル目のアウトライン</a:t>
            </a:r>
          </a:p>
        </p:txBody>
      </p:sp>
      <p:sp>
        <p:nvSpPr>
          <p:cNvPr id="2052"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053"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 name="Rectangle 5"/>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2400" smtClean="0">
                <a:solidFill>
                  <a:srgbClr val="000000"/>
                </a:solidFill>
                <a:latin typeface="+mn-lt"/>
                <a:ea typeface="ＭＳ Ｐ明朝" charset="-128"/>
              </a:defRPr>
            </a:lvl1pPr>
          </a:lstStyle>
          <a:p>
            <a:pPr>
              <a:defRPr/>
            </a:pPr>
            <a:fld id="{0DFC45D8-68C7-47C9-BDE3-1C1069838D3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2pPr>
      <a:lvl3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3pPr>
      <a:lvl4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4pPr>
      <a:lvl5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2pPr>
      <a:lvl3pPr marL="1143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3pPr>
      <a:lvl4pPr marL="1600200" indent="-228600" algn="l" defTabSz="449263" rtl="0" eaLnBrk="0" fontAlgn="base" hangingPunct="0">
        <a:spcBef>
          <a:spcPts val="450"/>
        </a:spcBef>
        <a:spcAft>
          <a:spcPct val="0"/>
        </a:spcAft>
        <a:buClr>
          <a:srgbClr val="000000"/>
        </a:buClr>
        <a:buSzPct val="100000"/>
        <a:buFont typeface="Times New Roman" pitchFamily="16" charset="0"/>
        <a:defRPr>
          <a:solidFill>
            <a:srgbClr val="000000"/>
          </a:solidFill>
          <a:latin typeface="+mn-lt"/>
          <a:ea typeface="+mn-ea"/>
        </a:defRPr>
      </a:lvl4pPr>
      <a:lvl5pPr marL="20574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457200" y="274639"/>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ja-JP" altLang="en-GB" smtClean="0"/>
              <a:t>タイトルテキストの書式を編集するにはクリックします。</a:t>
            </a:r>
          </a:p>
        </p:txBody>
      </p:sp>
      <p:sp>
        <p:nvSpPr>
          <p:cNvPr id="4099" name="Rectangle 2"/>
          <p:cNvSpPr>
            <a:spLocks noGrp="1" noChangeArrowheads="1"/>
          </p:cNvSpPr>
          <p:nvPr>
            <p:ph type="body" idx="1"/>
          </p:nvPr>
        </p:nvSpPr>
        <p:spPr bwMode="auto">
          <a:xfrm>
            <a:off x="457200" y="1600201"/>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ja-JP" altLang="en-GB" smtClean="0"/>
              <a:t>アウトラインテキストの書式を編集するにはクリックします。</a:t>
            </a:r>
          </a:p>
          <a:p>
            <a:pPr lvl="1"/>
            <a:r>
              <a:rPr lang="en-GB" altLang="ja-JP" smtClean="0"/>
              <a:t>2</a:t>
            </a:r>
            <a:r>
              <a:rPr lang="ja-JP" altLang="en-GB" smtClean="0"/>
              <a:t>レベル目のアウトライン</a:t>
            </a:r>
          </a:p>
          <a:p>
            <a:pPr lvl="2"/>
            <a:r>
              <a:rPr lang="en-GB" altLang="ja-JP" smtClean="0"/>
              <a:t>3</a:t>
            </a:r>
            <a:r>
              <a:rPr lang="ja-JP" altLang="en-GB" smtClean="0"/>
              <a:t>レベル目のアウトライン</a:t>
            </a:r>
          </a:p>
          <a:p>
            <a:pPr lvl="3"/>
            <a:r>
              <a:rPr lang="en-GB" altLang="ja-JP" smtClean="0"/>
              <a:t>4</a:t>
            </a:r>
            <a:r>
              <a:rPr lang="ja-JP" altLang="en-GB" smtClean="0"/>
              <a:t>レベル目のアウトライン</a:t>
            </a:r>
          </a:p>
          <a:p>
            <a:pPr lvl="4"/>
            <a:r>
              <a:rPr lang="en-GB" altLang="ja-JP" smtClean="0"/>
              <a:t>5</a:t>
            </a:r>
            <a:r>
              <a:rPr lang="ja-JP" altLang="en-GB" smtClean="0"/>
              <a:t>レベル目のアウトライン</a:t>
            </a:r>
          </a:p>
          <a:p>
            <a:pPr lvl="4"/>
            <a:r>
              <a:rPr lang="en-GB" altLang="ja-JP" smtClean="0"/>
              <a:t>6</a:t>
            </a:r>
            <a:r>
              <a:rPr lang="ja-JP" altLang="en-GB" smtClean="0"/>
              <a:t>レベル目のアウトライン</a:t>
            </a:r>
          </a:p>
          <a:p>
            <a:pPr lvl="4"/>
            <a:r>
              <a:rPr lang="en-GB" altLang="ja-JP" smtClean="0"/>
              <a:t>7</a:t>
            </a:r>
            <a:r>
              <a:rPr lang="ja-JP" altLang="en-GB" smtClean="0"/>
              <a:t>レベル目のアウトライン</a:t>
            </a:r>
          </a:p>
          <a:p>
            <a:pPr lvl="4"/>
            <a:r>
              <a:rPr lang="en-GB" altLang="ja-JP" smtClean="0"/>
              <a:t>8</a:t>
            </a:r>
            <a:r>
              <a:rPr lang="ja-JP" altLang="en-GB" smtClean="0"/>
              <a:t>レベル目のアウトライン</a:t>
            </a:r>
          </a:p>
          <a:p>
            <a:pPr lvl="4"/>
            <a:r>
              <a:rPr lang="en-GB" altLang="ja-JP" smtClean="0"/>
              <a:t>9</a:t>
            </a:r>
            <a:r>
              <a:rPr lang="ja-JP" altLang="en-GB" smtClean="0"/>
              <a:t>レベル目のアウトライン</a:t>
            </a:r>
          </a:p>
        </p:txBody>
      </p:sp>
      <p:sp>
        <p:nvSpPr>
          <p:cNvPr id="4100"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4101"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 name="Rectangle 5"/>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200" smtClean="0">
                <a:solidFill>
                  <a:srgbClr val="000000"/>
                </a:solidFill>
                <a:latin typeface="+mn-lt"/>
                <a:ea typeface="ＭＳ Ｐ明朝" charset="-128"/>
              </a:defRPr>
            </a:lvl1pPr>
          </a:lstStyle>
          <a:p>
            <a:pPr>
              <a:defRPr/>
            </a:pPr>
            <a:fld id="{37356AB5-4FA6-45AF-A767-90D8F26DA05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2pPr>
      <a:lvl3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3pPr>
      <a:lvl4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4pPr>
      <a:lvl5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2pPr>
      <a:lvl3pPr marL="1143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3pPr>
      <a:lvl4pPr marL="1600200" indent="-228600" algn="l" defTabSz="449263" rtl="0" eaLnBrk="0" fontAlgn="base" hangingPunct="0">
        <a:spcBef>
          <a:spcPts val="450"/>
        </a:spcBef>
        <a:spcAft>
          <a:spcPct val="0"/>
        </a:spcAft>
        <a:buClr>
          <a:srgbClr val="000000"/>
        </a:buClr>
        <a:buSzPct val="100000"/>
        <a:buFont typeface="Times New Roman" pitchFamily="16" charset="0"/>
        <a:defRPr>
          <a:solidFill>
            <a:srgbClr val="000000"/>
          </a:solidFill>
          <a:latin typeface="+mn-lt"/>
          <a:ea typeface="+mn-ea"/>
        </a:defRPr>
      </a:lvl4pPr>
      <a:lvl5pPr marL="20574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457200" y="274639"/>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ja-JP" altLang="en-GB" smtClean="0"/>
              <a:t>タイトルテキストの書式を編集するにはクリックします。</a:t>
            </a:r>
          </a:p>
        </p:txBody>
      </p:sp>
      <p:sp>
        <p:nvSpPr>
          <p:cNvPr id="5123" name="Rectangle 2"/>
          <p:cNvSpPr>
            <a:spLocks noGrp="1" noChangeArrowheads="1"/>
          </p:cNvSpPr>
          <p:nvPr>
            <p:ph type="body" idx="1"/>
          </p:nvPr>
        </p:nvSpPr>
        <p:spPr bwMode="auto">
          <a:xfrm>
            <a:off x="457200" y="1600201"/>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ja-JP" altLang="en-GB" smtClean="0"/>
              <a:t>アウトラインテキストの書式を編集するにはクリックします。</a:t>
            </a:r>
          </a:p>
          <a:p>
            <a:pPr lvl="1"/>
            <a:r>
              <a:rPr lang="en-GB" altLang="ja-JP" smtClean="0"/>
              <a:t>2</a:t>
            </a:r>
            <a:r>
              <a:rPr lang="ja-JP" altLang="en-GB" smtClean="0"/>
              <a:t>レベル目のアウトライン</a:t>
            </a:r>
          </a:p>
          <a:p>
            <a:pPr lvl="2"/>
            <a:r>
              <a:rPr lang="en-GB" altLang="ja-JP" smtClean="0"/>
              <a:t>3</a:t>
            </a:r>
            <a:r>
              <a:rPr lang="ja-JP" altLang="en-GB" smtClean="0"/>
              <a:t>レベル目のアウトライン</a:t>
            </a:r>
          </a:p>
          <a:p>
            <a:pPr lvl="3"/>
            <a:r>
              <a:rPr lang="en-GB" altLang="ja-JP" smtClean="0"/>
              <a:t>4</a:t>
            </a:r>
            <a:r>
              <a:rPr lang="ja-JP" altLang="en-GB" smtClean="0"/>
              <a:t>レベル目のアウトライン</a:t>
            </a:r>
          </a:p>
          <a:p>
            <a:pPr lvl="4"/>
            <a:r>
              <a:rPr lang="en-GB" altLang="ja-JP" smtClean="0"/>
              <a:t>5</a:t>
            </a:r>
            <a:r>
              <a:rPr lang="ja-JP" altLang="en-GB" smtClean="0"/>
              <a:t>レベル目のアウトライン</a:t>
            </a:r>
          </a:p>
          <a:p>
            <a:pPr lvl="4"/>
            <a:r>
              <a:rPr lang="en-GB" altLang="ja-JP" smtClean="0"/>
              <a:t>6</a:t>
            </a:r>
            <a:r>
              <a:rPr lang="ja-JP" altLang="en-GB" smtClean="0"/>
              <a:t>レベル目のアウトライン</a:t>
            </a:r>
          </a:p>
          <a:p>
            <a:pPr lvl="4"/>
            <a:r>
              <a:rPr lang="en-GB" altLang="ja-JP" smtClean="0"/>
              <a:t>7</a:t>
            </a:r>
            <a:r>
              <a:rPr lang="ja-JP" altLang="en-GB" smtClean="0"/>
              <a:t>レベル目のアウトライン</a:t>
            </a:r>
          </a:p>
          <a:p>
            <a:pPr lvl="4"/>
            <a:r>
              <a:rPr lang="en-GB" altLang="ja-JP" smtClean="0"/>
              <a:t>8</a:t>
            </a:r>
            <a:r>
              <a:rPr lang="ja-JP" altLang="en-GB" smtClean="0"/>
              <a:t>レベル目のアウトライン</a:t>
            </a:r>
          </a:p>
          <a:p>
            <a:pPr lvl="4"/>
            <a:r>
              <a:rPr lang="en-GB" altLang="ja-JP" smtClean="0"/>
              <a:t>9</a:t>
            </a:r>
            <a:r>
              <a:rPr lang="ja-JP" altLang="en-GB" smtClean="0"/>
              <a:t>レベル目のアウトライン</a:t>
            </a:r>
          </a:p>
        </p:txBody>
      </p:sp>
      <p:sp>
        <p:nvSpPr>
          <p:cNvPr id="5124"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5125"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 name="Rectangle 5"/>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200" smtClean="0">
                <a:solidFill>
                  <a:srgbClr val="000000"/>
                </a:solidFill>
                <a:latin typeface="+mn-lt"/>
                <a:ea typeface="ＭＳ Ｐ明朝" charset="-128"/>
              </a:defRPr>
            </a:lvl1pPr>
          </a:lstStyle>
          <a:p>
            <a:pPr>
              <a:defRPr/>
            </a:pPr>
            <a:fld id="{65BE2DB5-4180-4E13-9052-237FBB40C0FF}"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2pPr>
      <a:lvl3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3pPr>
      <a:lvl4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4pPr>
      <a:lvl5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2pPr>
      <a:lvl3pPr marL="1143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3pPr>
      <a:lvl4pPr marL="1600200" indent="-228600" algn="l" defTabSz="449263" rtl="0" eaLnBrk="0" fontAlgn="base" hangingPunct="0">
        <a:spcBef>
          <a:spcPts val="450"/>
        </a:spcBef>
        <a:spcAft>
          <a:spcPct val="0"/>
        </a:spcAft>
        <a:buClr>
          <a:srgbClr val="000000"/>
        </a:buClr>
        <a:buSzPct val="100000"/>
        <a:buFont typeface="Times New Roman" pitchFamily="16" charset="0"/>
        <a:defRPr>
          <a:solidFill>
            <a:srgbClr val="000000"/>
          </a:solidFill>
          <a:latin typeface="+mn-lt"/>
          <a:ea typeface="+mn-ea"/>
        </a:defRPr>
      </a:lvl4pPr>
      <a:lvl5pPr marL="20574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46152-6983-477D-8583-3BF980C00C1A}" type="datetimeFigureOut">
              <a:rPr kumimoji="1" lang="ja-JP" altLang="en-US" smtClean="0"/>
              <a:t>2017/2/3</a:t>
            </a:fld>
            <a:endParaRPr kumimoji="1" lang="ja-JP" altLang="en-US"/>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612AC24-6FEA-4F15-B3FA-62915DDDA063}" type="slidenum">
              <a:rPr lang="en-US" altLang="ja-JP" smtClean="0"/>
              <a:pPr>
                <a:defRPr/>
              </a:pPr>
              <a:t>‹#›</a:t>
            </a:fld>
            <a:endParaRPr lang="en-US" altLang="ja-JP"/>
          </a:p>
        </p:txBody>
      </p:sp>
    </p:spTree>
    <p:extLst>
      <p:ext uri="{BB962C8B-B14F-4D97-AF65-F5344CB8AC3E}">
        <p14:creationId xmlns:p14="http://schemas.microsoft.com/office/powerpoint/2010/main" val="32494984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56.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51.xml"/><Relationship Id="rId5" Type="http://schemas.openxmlformats.org/officeDocument/2006/relationships/image" Target="../media/image44.jpe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45.xml"/><Relationship Id="rId5" Type="http://schemas.openxmlformats.org/officeDocument/2006/relationships/image" Target="../media/image59.jpeg"/><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56.xml"/><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5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68.png"/><Relationship Id="rId1" Type="http://schemas.openxmlformats.org/officeDocument/2006/relationships/slideLayout" Target="../slideLayouts/slideLayout45.xml"/><Relationship Id="rId6" Type="http://schemas.openxmlformats.org/officeDocument/2006/relationships/image" Target="../media/image70.png"/><Relationship Id="rId5" Type="http://schemas.microsoft.com/office/2007/relationships/hdphoto" Target="../media/hdphoto6.wdp"/><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8.xml"/><Relationship Id="rId1" Type="http://schemas.openxmlformats.org/officeDocument/2006/relationships/slideLayout" Target="../slideLayouts/slideLayout56.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6.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hyperlink" Target="http://www.kansai-airport.or.jp/cargo/index.html" TargetMode="External"/><Relationship Id="rId7" Type="http://schemas.openxmlformats.org/officeDocument/2006/relationships/image" Target="../media/image79.jpeg"/><Relationship Id="rId2" Type="http://schemas.openxmlformats.org/officeDocument/2006/relationships/notesSlide" Target="../notesSlides/notesSlide20.xml"/><Relationship Id="rId1" Type="http://schemas.openxmlformats.org/officeDocument/2006/relationships/slideLayout" Target="../slideLayouts/slideLayout56.xml"/><Relationship Id="rId6" Type="http://schemas.openxmlformats.org/officeDocument/2006/relationships/image" Target="../media/image78.gif"/><Relationship Id="rId5" Type="http://schemas.openxmlformats.org/officeDocument/2006/relationships/image" Target="../media/image77.jpeg"/><Relationship Id="rId4" Type="http://schemas.openxmlformats.org/officeDocument/2006/relationships/hyperlink" Target="http://www.kansai-airports.co.jp/cs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hyperlink" Target="http://www.kansai-airports.co.jp/csr/" TargetMode="External"/><Relationship Id="rId2" Type="http://schemas.openxmlformats.org/officeDocument/2006/relationships/notesSlide" Target="../notesSlides/notesSlide21.xml"/><Relationship Id="rId1" Type="http://schemas.openxmlformats.org/officeDocument/2006/relationships/slideLayout" Target="../slideLayouts/slideLayout56.xml"/><Relationship Id="rId6" Type="http://schemas.openxmlformats.org/officeDocument/2006/relationships/hyperlink" Target="http://www.kansai-airport.or.jp/cargo/index.html" TargetMode="External"/><Relationship Id="rId5" Type="http://schemas.openxmlformats.org/officeDocument/2006/relationships/image" Target="../media/image83.jpeg"/><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hyperlink" Target="http://www.city.osaka.lg.jp/port/page/0000168315.html" TargetMode="External"/><Relationship Id="rId2" Type="http://schemas.openxmlformats.org/officeDocument/2006/relationships/notesSlide" Target="../notesSlides/notesSlide24.xml"/><Relationship Id="rId1" Type="http://schemas.openxmlformats.org/officeDocument/2006/relationships/slideLayout" Target="../slideLayouts/slideLayout56.xml"/><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5.xml"/><Relationship Id="rId1" Type="http://schemas.openxmlformats.org/officeDocument/2006/relationships/slideLayout" Target="../slideLayouts/slideLayout56.xml"/><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6.xml"/><Relationship Id="rId1" Type="http://schemas.openxmlformats.org/officeDocument/2006/relationships/slideLayout" Target="../slideLayouts/slideLayout56.xml"/><Relationship Id="rId4" Type="http://schemas.openxmlformats.org/officeDocument/2006/relationships/image" Target="../media/image90.emf"/></Relationships>
</file>

<file path=ppt/slides/_rels/slide3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6.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5.xml"/><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hyperlink" Target="http://kc-i.jp/event/eventreport/shortshorts.html" TargetMode="External"/><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56.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jpeg"/><Relationship Id="rId4" Type="http://schemas.openxmlformats.org/officeDocument/2006/relationships/image" Target="../media/image14.pn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6.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0" y="2204864"/>
            <a:ext cx="9144000" cy="23037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5pPr>
            <a:lvl6pPr marL="25146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6pPr>
            <a:lvl7pPr marL="29718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7pPr>
            <a:lvl8pPr marL="34290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8pPr>
            <a:lvl9pPr marL="38862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9pPr>
          </a:lstStyle>
          <a:p>
            <a:pPr>
              <a:spcBef>
                <a:spcPts val="600"/>
              </a:spcBef>
              <a:buClrTx/>
              <a:buFontTx/>
              <a:buNone/>
              <a:defRPr/>
            </a:pPr>
            <a:r>
              <a:rPr lang="ja-JP" altLang="en-US" sz="3600" b="1" dirty="0">
                <a:effectLst>
                  <a:outerShdw blurRad="38100" dist="38100" dir="2700000" algn="tl">
                    <a:srgbClr val="C0C0C0"/>
                  </a:outerShdw>
                </a:effectLst>
                <a:latin typeface="Calibri" pitchFamily="32" charset="0"/>
                <a:ea typeface="HG丸ｺﾞｼｯｸM-PRO" pitchFamily="48" charset="-128"/>
              </a:rPr>
              <a:t>４</a:t>
            </a:r>
            <a:r>
              <a:rPr lang="ja-JP" altLang="en-US" sz="3600" b="1" dirty="0" smtClean="0">
                <a:effectLst>
                  <a:outerShdw blurRad="38100" dist="38100" dir="2700000" algn="tl">
                    <a:srgbClr val="C0C0C0"/>
                  </a:outerShdw>
                </a:effectLst>
                <a:latin typeface="Calibri" pitchFamily="32" charset="0"/>
                <a:ea typeface="HG丸ｺﾞｼｯｸM-PRO" pitchFamily="48" charset="-128"/>
              </a:rPr>
              <a:t>．関西・大阪を支える基盤</a:t>
            </a:r>
            <a:endParaRPr lang="en-US" altLang="ja-JP" sz="3600" b="1" dirty="0" smtClean="0">
              <a:effectLst>
                <a:outerShdw blurRad="38100" dist="38100" dir="2700000" algn="tl">
                  <a:srgbClr val="C0C0C0"/>
                </a:outerShdw>
              </a:effectLst>
              <a:latin typeface="Calibri" pitchFamily="32" charset="0"/>
              <a:ea typeface="HG丸ｺﾞｼｯｸM-PRO" pitchFamily="48" charset="-128"/>
            </a:endParaRPr>
          </a:p>
        </p:txBody>
      </p:sp>
      <p:sp>
        <p:nvSpPr>
          <p:cNvPr id="5"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643764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prstClr val="black"/>
                </a:solidFill>
                <a:latin typeface="Arial" charset="0"/>
                <a:ea typeface="HG丸ｺﾞｼｯｸM-PRO" pitchFamily="48" charset="-128"/>
              </a:rPr>
              <a:t>淀川、大和川のみどりを活かした空間・ネットワークの形成</a:t>
            </a:r>
            <a:endParaRPr kumimoji="1" lang="ja-JP" altLang="en-US" sz="2000" b="1" dirty="0">
              <a:solidFill>
                <a:prstClr val="black"/>
              </a:solidFill>
              <a:latin typeface="Arial" charset="0"/>
              <a:ea typeface="HG丸ｺﾞｼｯｸM-PRO" pitchFamily="48" charset="-128"/>
            </a:endParaRPr>
          </a:p>
        </p:txBody>
      </p:sp>
      <p:sp>
        <p:nvSpPr>
          <p:cNvPr id="10" name="テキスト ボックス 9"/>
          <p:cNvSpPr txBox="1"/>
          <p:nvPr/>
        </p:nvSpPr>
        <p:spPr>
          <a:xfrm>
            <a:off x="3779912" y="6597352"/>
            <a:ext cx="5013264" cy="246221"/>
          </a:xfrm>
          <a:prstGeom prst="rect">
            <a:avLst/>
          </a:prstGeom>
          <a:noFill/>
        </p:spPr>
        <p:txBody>
          <a:bodyPr wrap="square" rtlCol="0">
            <a:spAutoFit/>
          </a:bodyPr>
          <a:lstStyle/>
          <a:p>
            <a:pPr algn="l"/>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a:t>
            </a:r>
            <a:r>
              <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交通省近畿地方</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整備局「</a:t>
            </a:r>
            <a:r>
              <a:rPr kumimoji="1" lang="zh-TW"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大和</a:t>
            </a:r>
            <a:r>
              <a:rPr kumimoji="1" lang="zh-TW"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川水系河川整備</a:t>
            </a:r>
            <a:r>
              <a:rPr kumimoji="1" lang="zh-TW"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計画</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H25.11.28</a:t>
            </a:r>
            <a:r>
              <a:rPr kumimoji="1" lang="zh-TW"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策定）</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を基に作成</a:t>
            </a:r>
            <a:endParaRPr kumimoji="1" lang="zh-TW"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6000" y="3708000"/>
            <a:ext cx="9072000" cy="954107"/>
          </a:xfrm>
          <a:prstGeom prst="rect">
            <a:avLst/>
          </a:prstGeom>
        </p:spPr>
        <p:txBody>
          <a:bodyPr wrap="square">
            <a:spAutoFit/>
          </a:bodyPr>
          <a:lstStyle/>
          <a:p>
            <a:pPr marL="182563" indent="-182563" algn="l">
              <a:buFont typeface="Arial" panose="020B0604020202020204" pitchFamily="34" charset="0"/>
              <a:buChar cha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川に関わる市民</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のネットワークづくり</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と連携し、市民の主体的な取り組みの活発化のための協働・協力</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を行う。</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l">
              <a:buFont typeface="Arial" panose="020B0604020202020204" pitchFamily="34" charset="0"/>
              <a:buChar cha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また、今後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の治水技術や自然環境・生態系の保全・大和川に関する学習や研究等の発展</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寄与するために、教育・研究機関や学識経験者等への情報提供を行い、協力・連携</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l">
              <a:buFont typeface="Arial" panose="020B0604020202020204" pitchFamily="34" charset="0"/>
              <a:buChar cha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、治水、利水、環境の面において企業等による技術力や社会貢献活動との連携</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を深める。</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36000" y="3348000"/>
            <a:ext cx="1338828" cy="338554"/>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l"/>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との連携</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853"/>
          <a:stretch/>
        </p:blipFill>
        <p:spPr bwMode="auto">
          <a:xfrm>
            <a:off x="2423704" y="4644000"/>
            <a:ext cx="443082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2880320" y="6372000"/>
            <a:ext cx="4572000" cy="261610"/>
          </a:xfrm>
          <a:prstGeom prst="rect">
            <a:avLst/>
          </a:prstGeom>
        </p:spPr>
        <p:txBody>
          <a:bodyPr>
            <a:spAutoFit/>
          </a:bodyPr>
          <a:lstStyle/>
          <a:p>
            <a:pPr algn="l"/>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大和川源流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大和川の日」市民のつどい</a:t>
            </a:r>
          </a:p>
        </p:txBody>
      </p:sp>
      <p:sp>
        <p:nvSpPr>
          <p:cNvPr id="5" name="正方形/長方形 4"/>
          <p:cNvSpPr/>
          <p:nvPr/>
        </p:nvSpPr>
        <p:spPr>
          <a:xfrm>
            <a:off x="35496" y="828000"/>
            <a:ext cx="9072000" cy="738664"/>
          </a:xfrm>
          <a:prstGeom prst="rect">
            <a:avLst/>
          </a:prstGeom>
        </p:spPr>
        <p:txBody>
          <a:bodyPr wrap="square">
            <a:spAutoFit/>
          </a:bodyPr>
          <a:lstStyle/>
          <a:p>
            <a:pPr marL="182563" indent="-182563" algn="l">
              <a:buFont typeface="Arial" panose="020B0604020202020204" pitchFamily="34" charset="0"/>
              <a:buChar cha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沿</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川のまちづくりや観光の重要な要素として、大和川流域の歴史や風土、文化や自然環境を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活かした利用</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l">
              <a:buFont typeface="Arial" panose="020B0604020202020204" pitchFamily="34" charset="0"/>
              <a:buChar cha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流域</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住民・関係機関等との連携や調整のもと、憩いや散策、サイクリング等の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レクリエーション</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、自然に親しめる良好な河川空間を創出するための河川管理</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施設の整備を実施。</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1529460"/>
            <a:ext cx="3017229" cy="18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529460"/>
            <a:ext cx="1621469" cy="18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36000" y="432000"/>
            <a:ext cx="2013693" cy="338554"/>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l"/>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河川</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空間利用の推進</a:t>
            </a:r>
          </a:p>
        </p:txBody>
      </p:sp>
      <p:sp>
        <p:nvSpPr>
          <p:cNvPr id="13"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10</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500701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0" y="0"/>
            <a:ext cx="9144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l" eaLnBrk="1" hangingPunct="1">
              <a:buClrTx/>
              <a:buFontTx/>
              <a:buNone/>
            </a:pPr>
            <a:r>
              <a:rPr lang="ja-JP" altLang="en-US" sz="2000" b="1" dirty="0" smtClean="0">
                <a:solidFill>
                  <a:srgbClr val="000000"/>
                </a:solidFill>
                <a:ea typeface="HG丸ｺﾞｼｯｸM-PRO" pitchFamily="48" charset="-128"/>
              </a:rPr>
              <a:t>地震・津波対策①</a:t>
            </a:r>
            <a:endParaRPr lang="ja-JP" altLang="en-US" sz="2000" b="1" dirty="0">
              <a:solidFill>
                <a:srgbClr val="000000"/>
              </a:solidFill>
              <a:ea typeface="HG丸ｺﾞｼｯｸM-PRO" pitchFamily="48" charset="-128"/>
            </a:endParaRPr>
          </a:p>
        </p:txBody>
      </p:sp>
      <p:sp>
        <p:nvSpPr>
          <p:cNvPr id="6" name="Rectangle 5"/>
          <p:cNvSpPr>
            <a:spLocks noChangeArrowheads="1"/>
          </p:cNvSpPr>
          <p:nvPr/>
        </p:nvSpPr>
        <p:spPr bwMode="auto">
          <a:xfrm>
            <a:off x="36000" y="432000"/>
            <a:ext cx="9072000" cy="2308318"/>
          </a:xfrm>
          <a:prstGeom prst="rect">
            <a:avLst/>
          </a:prstGeom>
          <a:noFill/>
          <a:ln w="9525">
            <a:solidFill>
              <a:schemeClr val="tx1"/>
            </a:solidFill>
            <a:prstDash val="sysDot"/>
            <a:miter lim="800000"/>
            <a:headEnd/>
            <a:tailEnd/>
          </a:ln>
          <a:effectLst/>
        </p:spPr>
        <p:txBody>
          <a:bodyPr wrap="square" lIns="91435" tIns="45717" rIns="91435" bIns="45717" anchor="t" anchorCtr="0">
            <a:spAutoFit/>
          </a:bodyPr>
          <a:lstStyle/>
          <a:p>
            <a:pPr marL="285750" indent="-285750" algn="l" defTabSz="914400">
              <a:spcBef>
                <a:spcPts val="0"/>
              </a:spcBef>
              <a:buClrTx/>
              <a:buSzTx/>
              <a:buFont typeface="Arial" panose="020B0604020202020204" pitchFamily="34" charset="0"/>
              <a:buChar char="•"/>
              <a:defRPr/>
            </a:pP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これまで整備してきた防潮堤について、南海トラフ等の地震による被害を検討した結果、基礎地盤が液状化し、防潮堤が変異、沈下することが判明した。</a:t>
            </a:r>
            <a:endPar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endParaRPr>
          </a:p>
          <a:p>
            <a:pPr marL="285750" indent="-285750" algn="l" defTabSz="914400">
              <a:spcBef>
                <a:spcPts val="0"/>
              </a:spcBef>
              <a:buClrTx/>
              <a:buSzTx/>
              <a:buFont typeface="Arial" panose="020B0604020202020204" pitchFamily="34" charset="0"/>
              <a:buChar char="•"/>
              <a:defRPr/>
            </a:pP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防潮堤</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が沈下した場合、津波等による浸水で最大約</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11,000ha</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の範囲が浸水し、約</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13</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万</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3</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千人の人命が失われるなど、甚大な被害が想定されている。</a:t>
            </a:r>
            <a:endPar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endParaRPr>
          </a:p>
          <a:p>
            <a:pPr marL="285750" indent="-285750" algn="l" defTabSz="914400">
              <a:spcBef>
                <a:spcPts val="0"/>
              </a:spcBef>
              <a:buClrTx/>
              <a:buSzTx/>
              <a:buFont typeface="Arial" panose="020B0604020202020204" pitchFamily="34" charset="0"/>
              <a:buChar char="•"/>
              <a:defRPr/>
            </a:pP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この想定結果を踏まえ、既設防潮堤の前面に新たに鋼管矢板等を打設し、さらに防潮堤前面の河床の液状化層を固化して変位・沈下をおさえるなどの耐震・液状化対策を</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実施するとともに、府民に迅速かつ安全に避難いただく「逃げる」取組によって、「人的被害（死者数）を限りなく</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ゼロ</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に近づけること」をめざす。</a:t>
            </a:r>
            <a:endPar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endParaRPr>
          </a:p>
        </p:txBody>
      </p:sp>
      <p:sp>
        <p:nvSpPr>
          <p:cNvPr id="27" name="Text Box 1685"/>
          <p:cNvSpPr txBox="1">
            <a:spLocks noChangeArrowheads="1"/>
          </p:cNvSpPr>
          <p:nvPr/>
        </p:nvSpPr>
        <p:spPr bwMode="auto">
          <a:xfrm>
            <a:off x="3229719" y="6268857"/>
            <a:ext cx="2638425" cy="2523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ctr" anchorCtr="0" upright="1">
            <a:noAutofit/>
          </a:bodyPr>
          <a:lstStyle/>
          <a:p>
            <a:pPr defTabSz="914400" fontAlgn="auto">
              <a:lnSpc>
                <a:spcPts val="1200"/>
              </a:lnSpc>
              <a:spcBef>
                <a:spcPts val="0"/>
              </a:spcBef>
              <a:spcAft>
                <a:spcPts val="0"/>
              </a:spcAft>
              <a:buClrTx/>
              <a:buSzTx/>
              <a:buFontTx/>
              <a:buNone/>
              <a:defRPr/>
            </a:pPr>
            <a:r>
              <a:rPr lang="ja-JP" altLang="en-US" sz="1200" kern="1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対策工</a:t>
            </a:r>
            <a:r>
              <a:rPr lang="ja-JP" altLang="en-US" sz="1200" kern="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の例（一級河川木津川）</a:t>
            </a:r>
            <a:endParaRPr lang="ja-JP" altLang="en-US" kern="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9" name="Group 1773"/>
          <p:cNvGrpSpPr>
            <a:grpSpLocks/>
          </p:cNvGrpSpPr>
          <p:nvPr/>
        </p:nvGrpSpPr>
        <p:grpSpPr bwMode="auto">
          <a:xfrm>
            <a:off x="1763688" y="4785439"/>
            <a:ext cx="5605145" cy="1426074"/>
            <a:chOff x="1937" y="13091"/>
            <a:chExt cx="8827" cy="2334"/>
          </a:xfrm>
        </p:grpSpPr>
        <p:pic>
          <p:nvPicPr>
            <p:cNvPr id="37" name="図 36"/>
            <p:cNvPicPr>
              <a:picLocks noChangeAspect="1" noChangeArrowheads="1"/>
            </p:cNvPicPr>
            <p:nvPr/>
          </p:nvPicPr>
          <p:blipFill>
            <a:blip r:embed="rId3">
              <a:extLst>
                <a:ext uri="{28A0092B-C50C-407E-A947-70E740481C1C}">
                  <a14:useLocalDpi xmlns:a14="http://schemas.microsoft.com/office/drawing/2010/main" val="0"/>
                </a:ext>
              </a:extLst>
            </a:blip>
            <a:srcRect t="13396"/>
            <a:stretch>
              <a:fillRect/>
            </a:stretch>
          </p:blipFill>
          <p:spPr bwMode="auto">
            <a:xfrm>
              <a:off x="1937" y="13091"/>
              <a:ext cx="3980" cy="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図 37"/>
            <p:cNvPicPr>
              <a:picLocks noChangeAspect="1" noChangeArrowheads="1"/>
            </p:cNvPicPr>
            <p:nvPr/>
          </p:nvPicPr>
          <p:blipFill>
            <a:blip r:embed="rId4" cstate="print">
              <a:extLst>
                <a:ext uri="{28A0092B-C50C-407E-A947-70E740481C1C}">
                  <a14:useLocalDpi xmlns:a14="http://schemas.microsoft.com/office/drawing/2010/main" val="0"/>
                </a:ext>
              </a:extLst>
            </a:blip>
            <a:srcRect t="13396"/>
            <a:stretch>
              <a:fillRect/>
            </a:stretch>
          </p:blipFill>
          <p:spPr bwMode="auto">
            <a:xfrm>
              <a:off x="6781" y="13091"/>
              <a:ext cx="3983" cy="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1383"/>
            <p:cNvSpPr>
              <a:spLocks noChangeArrowheads="1"/>
            </p:cNvSpPr>
            <p:nvPr/>
          </p:nvSpPr>
          <p:spPr bwMode="auto">
            <a:xfrm>
              <a:off x="3107" y="15039"/>
              <a:ext cx="1461" cy="386"/>
            </a:xfrm>
            <a:prstGeom prst="rect">
              <a:avLst/>
            </a:prstGeom>
            <a:solidFill>
              <a:srgbClr val="FFFFFF"/>
            </a:solidFill>
            <a:ln w="9525">
              <a:solidFill>
                <a:srgbClr val="000000"/>
              </a:solidFill>
              <a:miter lim="800000"/>
              <a:headEnd/>
              <a:tailEnd/>
            </a:ln>
          </p:spPr>
          <p:txBody>
            <a:bodyPr rot="0" vert="horz" wrap="square" lIns="74295" tIns="8890" rIns="74295" bIns="8890" anchor="ctr" anchorCtr="0" upright="1">
              <a:noAutofit/>
            </a:bodyPr>
            <a:lstStyle/>
            <a:p>
              <a:pPr defTabSz="914400" fontAlgn="auto">
                <a:spcBef>
                  <a:spcPts val="0"/>
                </a:spcBef>
                <a:spcAft>
                  <a:spcPts val="0"/>
                </a:spcAft>
                <a:buClrTx/>
                <a:buSzTx/>
                <a:buFontTx/>
                <a:buNone/>
                <a:defRPr/>
              </a:pPr>
              <a:r>
                <a:rPr lang="ja-JP" altLang="en-US" sz="1000" kern="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対策前</a:t>
              </a:r>
              <a:endParaRPr lang="ja-JP" altLang="en-US" sz="700" kern="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Rectangle 1384"/>
            <p:cNvSpPr>
              <a:spLocks noChangeArrowheads="1"/>
            </p:cNvSpPr>
            <p:nvPr/>
          </p:nvSpPr>
          <p:spPr bwMode="auto">
            <a:xfrm>
              <a:off x="8101" y="15039"/>
              <a:ext cx="1461" cy="386"/>
            </a:xfrm>
            <a:prstGeom prst="rect">
              <a:avLst/>
            </a:prstGeom>
            <a:solidFill>
              <a:srgbClr val="FFFFFF"/>
            </a:solidFill>
            <a:ln w="9525">
              <a:solidFill>
                <a:srgbClr val="000000"/>
              </a:solidFill>
              <a:miter lim="800000"/>
              <a:headEnd/>
              <a:tailEnd/>
            </a:ln>
          </p:spPr>
          <p:txBody>
            <a:bodyPr rot="0" vert="horz" wrap="square" lIns="74295" tIns="8890" rIns="74295" bIns="8890" anchor="ctr" anchorCtr="0" upright="1">
              <a:noAutofit/>
            </a:bodyPr>
            <a:lstStyle/>
            <a:p>
              <a:pPr defTabSz="914400" fontAlgn="auto">
                <a:spcBef>
                  <a:spcPts val="0"/>
                </a:spcBef>
                <a:spcAft>
                  <a:spcPts val="0"/>
                </a:spcAft>
                <a:buClrTx/>
                <a:buSzTx/>
                <a:buFontTx/>
                <a:buNone/>
                <a:defRPr/>
              </a:pPr>
              <a:r>
                <a:rPr lang="ja-JP" altLang="en-US" sz="1000" kern="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対策後</a:t>
              </a:r>
              <a:endParaRPr lang="ja-JP" altLang="en-US" sz="700" kern="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AutoShape 1679"/>
            <p:cNvSpPr>
              <a:spLocks noChangeArrowheads="1"/>
            </p:cNvSpPr>
            <p:nvPr/>
          </p:nvSpPr>
          <p:spPr bwMode="auto">
            <a:xfrm>
              <a:off x="5987" y="14067"/>
              <a:ext cx="688" cy="676"/>
            </a:xfrm>
            <a:prstGeom prst="rightArrow">
              <a:avLst>
                <a:gd name="adj1" fmla="val 46454"/>
                <a:gd name="adj2" fmla="val 55029"/>
              </a:avLst>
            </a:prstGeom>
            <a:solidFill>
              <a:srgbClr val="FFFFFF"/>
            </a:solidFill>
            <a:ln w="9525">
              <a:solidFill>
                <a:srgbClr val="000000"/>
              </a:solidFill>
              <a:miter lim="800000"/>
              <a:headEnd/>
              <a:tailEnd/>
            </a:ln>
          </p:spPr>
          <p:txBody>
            <a:bodyPr rot="0" vert="horz" wrap="square" lIns="74295" tIns="8890" rIns="74295" bIns="8890" anchor="t" anchorCtr="0" upright="1">
              <a:noAutofit/>
            </a:bodyPr>
            <a:lstStyle/>
            <a:p>
              <a:pPr defTabSz="914400" fontAlgn="auto">
                <a:spcBef>
                  <a:spcPts val="0"/>
                </a:spcBef>
                <a:spcAft>
                  <a:spcPts val="0"/>
                </a:spcAft>
                <a:buClrTx/>
                <a:buSzTx/>
                <a:buFontTx/>
                <a:buNone/>
                <a:defRPr/>
              </a:pPr>
              <a:endParaRPr lang="ja-JP" altLang="en-US" sz="1800" kern="0">
                <a:solidFill>
                  <a:sysClr val="windowText" lastClr="000000"/>
                </a:solidFill>
              </a:endParaRPr>
            </a:p>
          </p:txBody>
        </p:sp>
      </p:grpSp>
      <p:grpSp>
        <p:nvGrpSpPr>
          <p:cNvPr id="31" name="グループ化 30"/>
          <p:cNvGrpSpPr/>
          <p:nvPr/>
        </p:nvGrpSpPr>
        <p:grpSpPr>
          <a:xfrm>
            <a:off x="1782738" y="2924944"/>
            <a:ext cx="2533650" cy="1819558"/>
            <a:chOff x="114300" y="0"/>
            <a:chExt cx="2533650" cy="1891030"/>
          </a:xfrm>
        </p:grpSpPr>
        <p:sp>
          <p:nvSpPr>
            <p:cNvPr id="35" name="Text Box 1683"/>
            <p:cNvSpPr txBox="1">
              <a:spLocks noChangeArrowheads="1"/>
            </p:cNvSpPr>
            <p:nvPr/>
          </p:nvSpPr>
          <p:spPr bwMode="auto">
            <a:xfrm>
              <a:off x="114301" y="1628775"/>
              <a:ext cx="2398440" cy="262255"/>
            </a:xfrm>
            <a:prstGeom prst="rect">
              <a:avLst/>
            </a:prstGeom>
            <a:solidFill>
              <a:srgbClr val="FFFFFF"/>
            </a:solidFill>
            <a:ln w="9525">
              <a:solidFill>
                <a:srgbClr val="000000"/>
              </a:solidFill>
              <a:miter lim="800000"/>
              <a:headEnd/>
              <a:tailEnd/>
            </a:ln>
          </p:spPr>
          <p:txBody>
            <a:bodyPr rot="0" vert="horz" wrap="square" lIns="74295" tIns="8890" rIns="74295" bIns="8890" anchor="ctr" anchorCtr="0" upright="1">
              <a:noAutofit/>
            </a:bodyPr>
            <a:lstStyle/>
            <a:p>
              <a:pPr defTabSz="914400" fontAlgn="auto">
                <a:lnSpc>
                  <a:spcPts val="1200"/>
                </a:lnSpc>
                <a:spcBef>
                  <a:spcPts val="0"/>
                </a:spcBef>
                <a:spcAft>
                  <a:spcPts val="0"/>
                </a:spcAft>
                <a:buClrTx/>
                <a:buSzTx/>
                <a:buFontTx/>
                <a:buNone/>
                <a:defRPr/>
              </a:pPr>
              <a:r>
                <a:rPr lang="en-US" altLang="ja-JP" sz="1000" kern="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防潮堤の沈下転倒イメージ</a:t>
              </a:r>
              <a:r>
                <a:rPr lang="en-US" altLang="ja-JP" sz="1000" kern="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kern="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図 3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 y="0"/>
              <a:ext cx="2533650" cy="1628775"/>
            </a:xfrm>
            <a:prstGeom prst="rect">
              <a:avLst/>
            </a:prstGeom>
            <a:noFill/>
            <a:ln>
              <a:noFill/>
            </a:ln>
          </p:spPr>
        </p:pic>
      </p:grpSp>
      <p:grpSp>
        <p:nvGrpSpPr>
          <p:cNvPr id="32" name="グループ化 31"/>
          <p:cNvGrpSpPr/>
          <p:nvPr/>
        </p:nvGrpSpPr>
        <p:grpSpPr>
          <a:xfrm>
            <a:off x="4849788" y="2979934"/>
            <a:ext cx="2571750" cy="1764568"/>
            <a:chOff x="66675" y="0"/>
            <a:chExt cx="2571750" cy="1833880"/>
          </a:xfrm>
        </p:grpSpPr>
        <p:pic>
          <p:nvPicPr>
            <p:cNvPr id="33" name="図 3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 y="0"/>
              <a:ext cx="2571750" cy="1647825"/>
            </a:xfrm>
            <a:prstGeom prst="rect">
              <a:avLst/>
            </a:prstGeom>
            <a:noFill/>
            <a:ln>
              <a:noFill/>
            </a:ln>
          </p:spPr>
        </p:pic>
        <p:sp>
          <p:nvSpPr>
            <p:cNvPr id="34" name="Text Box 1684"/>
            <p:cNvSpPr txBox="1">
              <a:spLocks noChangeArrowheads="1"/>
            </p:cNvSpPr>
            <p:nvPr/>
          </p:nvSpPr>
          <p:spPr bwMode="auto">
            <a:xfrm>
              <a:off x="66675" y="1571625"/>
              <a:ext cx="2571750" cy="262255"/>
            </a:xfrm>
            <a:prstGeom prst="rect">
              <a:avLst/>
            </a:prstGeom>
            <a:solidFill>
              <a:srgbClr val="FFFFFF"/>
            </a:solidFill>
            <a:ln w="9525">
              <a:solidFill>
                <a:srgbClr val="000000"/>
              </a:solidFill>
              <a:miter lim="800000"/>
              <a:headEnd/>
              <a:tailEnd/>
            </a:ln>
          </p:spPr>
          <p:txBody>
            <a:bodyPr rot="0" vert="horz" wrap="square" lIns="74295" tIns="8890" rIns="74295" bIns="8890" anchor="ctr" anchorCtr="0" upright="1">
              <a:noAutofit/>
            </a:bodyPr>
            <a:lstStyle/>
            <a:p>
              <a:pPr defTabSz="914400" fontAlgn="auto">
                <a:lnSpc>
                  <a:spcPts val="1200"/>
                </a:lnSpc>
                <a:spcBef>
                  <a:spcPts val="0"/>
                </a:spcBef>
                <a:spcAft>
                  <a:spcPts val="0"/>
                </a:spcAft>
                <a:buClrTx/>
                <a:buSzTx/>
                <a:buFontTx/>
                <a:buNone/>
                <a:defRPr/>
              </a:pPr>
              <a:r>
                <a:rPr lang="ja-JP" altLang="en-US" sz="1000" kern="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耐震・液状化対策のイメージ</a:t>
              </a:r>
              <a:r>
                <a:rPr lang="en-US" altLang="ja-JP" sz="1000" kern="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kern="1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2"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11</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テキスト ボックス 7"/>
          <p:cNvSpPr txBox="1"/>
          <p:nvPr/>
        </p:nvSpPr>
        <p:spPr>
          <a:xfrm>
            <a:off x="3851920" y="6559460"/>
            <a:ext cx="4680520" cy="253916"/>
          </a:xfrm>
          <a:prstGeom prst="rect">
            <a:avLst/>
          </a:prstGeom>
          <a:noFill/>
        </p:spPr>
        <p:txBody>
          <a:bodyPr wrap="square" rtlCol="0">
            <a:spAutoFit/>
          </a:bodyPr>
          <a:lstStyle/>
          <a:p>
            <a:pPr algn="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「大阪府都市整備中期計画（案）」（平成</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年３月改訂）を基に作成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773506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0" y="0"/>
            <a:ext cx="9144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l" eaLnBrk="1" hangingPunct="1">
              <a:buClrTx/>
              <a:buFontTx/>
              <a:buNone/>
            </a:pPr>
            <a:r>
              <a:rPr lang="ja-JP" altLang="en-US" sz="2000" b="1" dirty="0" smtClean="0">
                <a:solidFill>
                  <a:srgbClr val="000000"/>
                </a:solidFill>
                <a:ea typeface="HG丸ｺﾞｼｯｸM-PRO" pitchFamily="48" charset="-128"/>
              </a:rPr>
              <a:t>地震・津波対策②</a:t>
            </a:r>
            <a:endParaRPr lang="ja-JP" altLang="en-US" sz="2000" b="1" dirty="0">
              <a:solidFill>
                <a:srgbClr val="000000"/>
              </a:solidFill>
              <a:ea typeface="HG丸ｺﾞｼｯｸM-PRO" pitchFamily="48" charset="-128"/>
            </a:endParaRPr>
          </a:p>
        </p:txBody>
      </p:sp>
      <p:sp>
        <p:nvSpPr>
          <p:cNvPr id="6" name="Rectangle 5"/>
          <p:cNvSpPr>
            <a:spLocks noChangeArrowheads="1"/>
          </p:cNvSpPr>
          <p:nvPr/>
        </p:nvSpPr>
        <p:spPr bwMode="auto">
          <a:xfrm>
            <a:off x="36000" y="432000"/>
            <a:ext cx="9072000" cy="1477321"/>
          </a:xfrm>
          <a:prstGeom prst="rect">
            <a:avLst/>
          </a:prstGeom>
          <a:noFill/>
          <a:ln w="9525">
            <a:solidFill>
              <a:schemeClr val="tx1"/>
            </a:solidFill>
            <a:prstDash val="sysDot"/>
            <a:miter lim="800000"/>
            <a:headEnd/>
            <a:tailEnd/>
          </a:ln>
          <a:effectLst/>
        </p:spPr>
        <p:txBody>
          <a:bodyPr wrap="square" lIns="91435" tIns="45717" rIns="91435" bIns="45717" anchor="t" anchorCtr="0">
            <a:spAutoFit/>
          </a:bodyPr>
          <a:lstStyle/>
          <a:p>
            <a:pPr marL="285750" indent="-285750" algn="l" defTabSz="914400">
              <a:spcBef>
                <a:spcPts val="0"/>
              </a:spcBef>
              <a:buClrTx/>
              <a:buSzTx/>
              <a:buFont typeface="Arial" panose="020B0604020202020204" pitchFamily="34" charset="0"/>
              <a:buChar char="•"/>
              <a:defRPr/>
            </a:pP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水門の遠隔操作化、鉄扉の電動化に取り組み、地震発生後の津波防御施設の閉鎖機能の強化を</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行う。</a:t>
            </a:r>
            <a:endParaRPr kumimoji="1" lang="ja-JP" altLang="en-US" sz="1800" dirty="0">
              <a:solidFill>
                <a:prstClr val="black"/>
              </a:solidFill>
              <a:latin typeface="HG丸ｺﾞｼｯｸM-PRO" panose="020F0600000000000000" pitchFamily="50" charset="-128"/>
              <a:ea typeface="HG丸ｺﾞｼｯｸM-PRO" panose="020F0600000000000000" pitchFamily="50" charset="-128"/>
            </a:endParaRPr>
          </a:p>
          <a:p>
            <a:pPr marL="285750" indent="-285750" algn="l" defTabSz="914400">
              <a:spcBef>
                <a:spcPts val="0"/>
              </a:spcBef>
              <a:buClrTx/>
              <a:buSzTx/>
              <a:buFont typeface="Arial" panose="020B0604020202020204" pitchFamily="34" charset="0"/>
              <a:buChar char="•"/>
              <a:defRPr/>
            </a:pP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三</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大水門（安治川水門・尻無川水門・木津川水門）については、根本的な対策に長時間を要するため、暫定的な補強（副水門補強）を行い、津波襲来後の洪水リスクを低減するとともに、将来を見据えた恒久的な津波対策施設の</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検討を行う。</a:t>
            </a:r>
            <a:endParaRPr kumimoji="1" lang="ja-JP" altLang="en-US" sz="1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8" name="テキスト ボックス 7"/>
          <p:cNvSpPr txBox="1"/>
          <p:nvPr/>
        </p:nvSpPr>
        <p:spPr>
          <a:xfrm>
            <a:off x="3635896" y="6559460"/>
            <a:ext cx="4896544" cy="253916"/>
          </a:xfrm>
          <a:prstGeom prst="rect">
            <a:avLst/>
          </a:prstGeom>
          <a:noFill/>
        </p:spPr>
        <p:txBody>
          <a:bodyPr wrap="square" rtlCol="0">
            <a:spAutoFit/>
          </a:bodyPr>
          <a:lstStyle/>
          <a:p>
            <a:pPr algn="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「大阪府都市整備中期計画（案）」（平成</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年３月改訂）を基に作成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p:cNvGrpSpPr/>
          <p:nvPr/>
        </p:nvGrpSpPr>
        <p:grpSpPr>
          <a:xfrm>
            <a:off x="596122" y="2736000"/>
            <a:ext cx="8008326" cy="2631905"/>
            <a:chOff x="467544" y="2736000"/>
            <a:chExt cx="8008326" cy="2631905"/>
          </a:xfrm>
        </p:grpSpPr>
        <p:sp>
          <p:nvSpPr>
            <p:cNvPr id="17" name="テキスト ボックス 1"/>
            <p:cNvSpPr txBox="1">
              <a:spLocks noChangeArrowheads="1"/>
            </p:cNvSpPr>
            <p:nvPr/>
          </p:nvSpPr>
          <p:spPr bwMode="auto">
            <a:xfrm>
              <a:off x="1130837" y="5112000"/>
              <a:ext cx="2822575" cy="25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txBody>
            <a:bodyPr rot="0" vert="horz" wrap="square" lIns="15840" tIns="0" rIns="15840" bIns="0" anchor="ctr" anchorCtr="0" upright="1">
              <a:noAutofit/>
            </a:bodyPr>
            <a:lstStyle/>
            <a:p>
              <a:pPr indent="127000">
                <a:lnSpc>
                  <a:spcPts val="1200"/>
                </a:lnSpc>
                <a:spcAft>
                  <a:spcPts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三大水門等遠隔操作化</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9"/>
            <p:cNvSpPr txBox="1">
              <a:spLocks noChangeArrowheads="1"/>
            </p:cNvSpPr>
            <p:nvPr/>
          </p:nvSpPr>
          <p:spPr bwMode="auto">
            <a:xfrm>
              <a:off x="5238023" y="5112000"/>
              <a:ext cx="2772410" cy="24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txBody>
            <a:bodyPr rot="0" vert="horz" wrap="square" lIns="91440" tIns="0" rIns="91440" bIns="0" anchor="ctr" anchorCtr="0" upright="1">
              <a:noAutofit/>
            </a:bodyPr>
            <a:lstStyle/>
            <a:p>
              <a:pPr>
                <a:lnSpc>
                  <a:spcPts val="1200"/>
                </a:lnSpc>
                <a:spcAft>
                  <a:spcPts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鉄扉の電動化</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年度完了</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5" name="Picture 2" descr="図3-2-4津波防御施設の強化例"/>
            <p:cNvPicPr>
              <a:picLocks noChangeAspect="1"/>
            </p:cNvPicPr>
            <p:nvPr/>
          </p:nvPicPr>
          <p:blipFill>
            <a:blip r:embed="rId3">
              <a:extLst>
                <a:ext uri="{28A0092B-C50C-407E-A947-70E740481C1C}">
                  <a14:useLocalDpi xmlns:a14="http://schemas.microsoft.com/office/drawing/2010/main" val="0"/>
                </a:ext>
              </a:extLst>
            </a:blip>
            <a:srcRect t="10997" r="4056" b="8406"/>
            <a:stretch>
              <a:fillRect/>
            </a:stretch>
          </p:blipFill>
          <p:spPr bwMode="auto">
            <a:xfrm>
              <a:off x="4680000" y="2736000"/>
              <a:ext cx="3795870" cy="2340000"/>
            </a:xfrm>
            <a:prstGeom prst="rect">
              <a:avLst/>
            </a:prstGeom>
            <a:noFill/>
            <a:ln w="15875">
              <a:noFill/>
              <a:miter lim="800000"/>
              <a:headEnd/>
              <a:tailEnd/>
            </a:ln>
            <a:effectLst/>
          </p:spPr>
        </p:pic>
        <p:pic>
          <p:nvPicPr>
            <p:cNvPr id="26" name="図 25"/>
            <p:cNvPicPr>
              <a:picLocks noChangeAspect="1"/>
            </p:cNvPicPr>
            <p:nvPr/>
          </p:nvPicPr>
          <p:blipFill>
            <a:blip r:embed="rId4">
              <a:extLst>
                <a:ext uri="{28A0092B-C50C-407E-A947-70E740481C1C}">
                  <a14:useLocalDpi xmlns:a14="http://schemas.microsoft.com/office/drawing/2010/main" val="0"/>
                </a:ext>
              </a:extLst>
            </a:blip>
            <a:srcRect t="6696" b="15369"/>
            <a:stretch>
              <a:fillRect/>
            </a:stretch>
          </p:blipFill>
          <p:spPr bwMode="auto">
            <a:xfrm>
              <a:off x="755576" y="2736000"/>
              <a:ext cx="3788251" cy="2340000"/>
            </a:xfrm>
            <a:prstGeom prst="rect">
              <a:avLst/>
            </a:prstGeom>
            <a:noFill/>
            <a:ln w="15875">
              <a:noFill/>
              <a:miter lim="800000"/>
              <a:headEnd/>
              <a:tailEnd/>
            </a:ln>
          </p:spPr>
        </p:pic>
        <p:pic>
          <p:nvPicPr>
            <p:cNvPr id="27" name="図 26" descr="P105042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3996000"/>
              <a:ext cx="1453882" cy="1080000"/>
            </a:xfrm>
            <a:prstGeom prst="rect">
              <a:avLst/>
            </a:prstGeom>
            <a:noFill/>
            <a:ln w="19050">
              <a:solidFill>
                <a:schemeClr val="bg1"/>
              </a:solidFill>
              <a:miter lim="800000"/>
              <a:headEnd/>
              <a:tailEnd/>
            </a:ln>
          </p:spPr>
        </p:pic>
      </p:grpSp>
      <p:sp>
        <p:nvSpPr>
          <p:cNvPr id="16"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12</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2123728" y="5445224"/>
            <a:ext cx="4896544" cy="276999"/>
          </a:xfrm>
          <a:prstGeom prst="rect">
            <a:avLst/>
          </a:prstGeom>
          <a:noFill/>
        </p:spPr>
        <p:txBody>
          <a:bodyPr wrap="squar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津波防御施設の強化例</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24257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0" y="0"/>
            <a:ext cx="9144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l" eaLnBrk="1" hangingPunct="1">
              <a:buClrTx/>
              <a:buFontTx/>
              <a:buNone/>
            </a:pPr>
            <a:r>
              <a:rPr lang="ja-JP" altLang="en-US" sz="2000" b="1" dirty="0" smtClean="0">
                <a:solidFill>
                  <a:srgbClr val="000000"/>
                </a:solidFill>
                <a:ea typeface="HG丸ｺﾞｼｯｸM-PRO" pitchFamily="48" charset="-128"/>
              </a:rPr>
              <a:t>耐震</a:t>
            </a:r>
            <a:r>
              <a:rPr lang="ja-JP" altLang="en-US" sz="2000" b="1" dirty="0">
                <a:solidFill>
                  <a:srgbClr val="000000"/>
                </a:solidFill>
                <a:ea typeface="HG丸ｺﾞｼｯｸM-PRO" pitchFamily="48" charset="-128"/>
              </a:rPr>
              <a:t>強化岸壁</a:t>
            </a:r>
          </a:p>
        </p:txBody>
      </p:sp>
      <p:sp>
        <p:nvSpPr>
          <p:cNvPr id="6" name="Rectangle 5"/>
          <p:cNvSpPr>
            <a:spLocks noChangeArrowheads="1"/>
          </p:cNvSpPr>
          <p:nvPr/>
        </p:nvSpPr>
        <p:spPr bwMode="auto">
          <a:xfrm>
            <a:off x="36000" y="432000"/>
            <a:ext cx="9072000" cy="646325"/>
          </a:xfrm>
          <a:prstGeom prst="rect">
            <a:avLst/>
          </a:prstGeom>
          <a:noFill/>
          <a:ln w="9525">
            <a:solidFill>
              <a:schemeClr val="tx1"/>
            </a:solidFill>
            <a:prstDash val="sysDot"/>
            <a:miter lim="800000"/>
            <a:headEnd/>
            <a:tailEnd/>
          </a:ln>
          <a:effectLst/>
        </p:spPr>
        <p:txBody>
          <a:bodyPr wrap="square" lIns="91435" tIns="45717" rIns="91435" bIns="45717" anchor="t" anchorCtr="0">
            <a:spAutoFit/>
          </a:bodyPr>
          <a:lstStyle/>
          <a:p>
            <a:pPr marL="285750" indent="-285750" algn="l" defTabSz="914400">
              <a:spcBef>
                <a:spcPct val="50000"/>
              </a:spcBef>
              <a:buClrTx/>
              <a:buSzTx/>
              <a:buFont typeface="Arial" panose="020B0604020202020204" pitchFamily="34" charset="0"/>
              <a:buChar char="•"/>
              <a:defRPr/>
            </a:pP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大規模地震による災害時に海上からの緊急輸送ルートを確保するため、耐震強化岸壁を整備する。</a:t>
            </a:r>
            <a:endPar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endParaRPr>
          </a:p>
        </p:txBody>
      </p:sp>
      <p:sp>
        <p:nvSpPr>
          <p:cNvPr id="8" name="テキスト ボックス 7"/>
          <p:cNvSpPr txBox="1"/>
          <p:nvPr/>
        </p:nvSpPr>
        <p:spPr>
          <a:xfrm>
            <a:off x="3851920" y="5301208"/>
            <a:ext cx="4680520" cy="253916"/>
          </a:xfrm>
          <a:prstGeom prst="rect">
            <a:avLst/>
          </a:prstGeom>
          <a:noFill/>
        </p:spPr>
        <p:txBody>
          <a:bodyPr wrap="square" rtlCol="0">
            <a:spAutoFit/>
          </a:bodyPr>
          <a:lstStyle/>
          <a:p>
            <a:pPr algn="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「大阪府都市整備中期計画（案）」（平成</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年３月改訂）を基に作成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13</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nvGrpSpPr>
          <p:cNvPr id="2" name="Group 4"/>
          <p:cNvGrpSpPr>
            <a:grpSpLocks noChangeAspect="1"/>
          </p:cNvGrpSpPr>
          <p:nvPr/>
        </p:nvGrpSpPr>
        <p:grpSpPr bwMode="auto">
          <a:xfrm>
            <a:off x="180975" y="1700213"/>
            <a:ext cx="9012238" cy="3371849"/>
            <a:chOff x="114" y="1071"/>
            <a:chExt cx="5677" cy="2124"/>
          </a:xfrm>
        </p:grpSpPr>
        <p:sp>
          <p:nvSpPr>
            <p:cNvPr id="3" name="AutoShape 3"/>
            <p:cNvSpPr>
              <a:spLocks noChangeAspect="1" noChangeArrowheads="1" noTextEdit="1"/>
            </p:cNvSpPr>
            <p:nvPr/>
          </p:nvSpPr>
          <p:spPr bwMode="auto">
            <a:xfrm>
              <a:off x="114" y="1071"/>
              <a:ext cx="5578" cy="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 name="Rectangle 5"/>
            <p:cNvSpPr>
              <a:spLocks noChangeArrowheads="1"/>
            </p:cNvSpPr>
            <p:nvPr/>
          </p:nvSpPr>
          <p:spPr bwMode="auto">
            <a:xfrm>
              <a:off x="5697" y="3016"/>
              <a:ext cx="9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marL="457200" algn="l">
                <a:defRPr kumimoji="1">
                  <a:solidFill>
                    <a:schemeClr val="tx1"/>
                  </a:solidFill>
                  <a:latin typeface="Arial" pitchFamily="34" charset="0"/>
                  <a:ea typeface="ＭＳ Ｐゴシック" pitchFamily="50" charset="-128"/>
                  <a:cs typeface="ＭＳ Ｐゴシック" pitchFamily="50" charset="-128"/>
                </a:defRPr>
              </a:lvl2pPr>
              <a:lvl3pPr marL="914400" algn="l">
                <a:defRPr kumimoji="1">
                  <a:solidFill>
                    <a:schemeClr val="tx1"/>
                  </a:solidFill>
                  <a:latin typeface="Arial" pitchFamily="34" charset="0"/>
                  <a:ea typeface="ＭＳ Ｐゴシック" pitchFamily="50" charset="-128"/>
                  <a:cs typeface="ＭＳ Ｐゴシック" pitchFamily="50" charset="-128"/>
                </a:defRPr>
              </a:lvl3pPr>
              <a:lvl4pPr marL="1371600" algn="l">
                <a:defRPr kumimoji="1">
                  <a:solidFill>
                    <a:schemeClr val="tx1"/>
                  </a:solidFill>
                  <a:latin typeface="Arial" pitchFamily="34" charset="0"/>
                  <a:ea typeface="ＭＳ Ｐゴシック" pitchFamily="50" charset="-128"/>
                  <a:cs typeface="ＭＳ Ｐゴシック" pitchFamily="50" charset="-128"/>
                </a:defRPr>
              </a:lvl4pPr>
              <a:lvl5pPr marL="1828800"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500" b="0" i="0" u="none" strike="noStrike" cap="none" normalizeH="0" baseline="0" smtClean="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9" y="2897"/>
              <a:ext cx="362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 y="1140"/>
              <a:ext cx="2345" cy="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p:cNvSpPr>
              <a:spLocks noChangeArrowheads="1"/>
            </p:cNvSpPr>
            <p:nvPr/>
          </p:nvSpPr>
          <p:spPr bwMode="auto">
            <a:xfrm>
              <a:off x="114" y="2620"/>
              <a:ext cx="1451" cy="278"/>
            </a:xfrm>
            <a:prstGeom prst="rect">
              <a:avLst/>
            </a:prstGeom>
            <a:solidFill>
              <a:srgbClr val="FFFFFF"/>
            </a:solidFill>
            <a:ln w="9525">
              <a:solidFill>
                <a:srgbClr val="000000"/>
              </a:solidFill>
              <a:miter lim="800000"/>
              <a:headEnd/>
              <a:tailEnd/>
            </a:ln>
          </p:spPr>
          <p:txBody>
            <a:bodyPr vert="horz" wrap="square" lIns="36000" tIns="36000" rIns="36000" bIns="36000" numCol="1" anchor="ctr" anchorCtr="0" compatLnSpc="1">
              <a:prstTxWarp prst="textNoShape">
                <a:avLst/>
              </a:prstTxWarp>
              <a:spAutoFit/>
            </a:bodyPr>
            <a:lstStyle/>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堺泉北　泉北</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区　助末</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号岸壁</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（耐震強化岸壁）</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11"/>
            <p:cNvSpPr>
              <a:spLocks noChangeArrowheads="1"/>
            </p:cNvSpPr>
            <p:nvPr/>
          </p:nvSpPr>
          <p:spPr bwMode="auto">
            <a:xfrm>
              <a:off x="529" y="2598"/>
              <a:ext cx="11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marL="457200" algn="l">
                <a:defRPr kumimoji="1">
                  <a:solidFill>
                    <a:schemeClr val="tx1"/>
                  </a:solidFill>
                  <a:latin typeface="Arial" pitchFamily="34" charset="0"/>
                  <a:ea typeface="ＭＳ Ｐゴシック" pitchFamily="50" charset="-128"/>
                  <a:cs typeface="ＭＳ Ｐゴシック" pitchFamily="50" charset="-128"/>
                </a:defRPr>
              </a:lvl2pPr>
              <a:lvl3pPr marL="914400" algn="l">
                <a:defRPr kumimoji="1">
                  <a:solidFill>
                    <a:schemeClr val="tx1"/>
                  </a:solidFill>
                  <a:latin typeface="Arial" pitchFamily="34" charset="0"/>
                  <a:ea typeface="ＭＳ Ｐゴシック" pitchFamily="50" charset="-128"/>
                  <a:cs typeface="ＭＳ Ｐゴシック" pitchFamily="50" charset="-128"/>
                </a:defRPr>
              </a:lvl3pPr>
              <a:lvl4pPr marL="1371600" algn="l">
                <a:defRPr kumimoji="1">
                  <a:solidFill>
                    <a:schemeClr val="tx1"/>
                  </a:solidFill>
                  <a:latin typeface="Arial" pitchFamily="34" charset="0"/>
                  <a:ea typeface="ＭＳ Ｐゴシック" pitchFamily="50" charset="-128"/>
                  <a:cs typeface="ＭＳ Ｐゴシック" pitchFamily="50" charset="-128"/>
                </a:defRPr>
              </a:lvl4pPr>
              <a:lvl5pPr marL="1828800"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3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Rectangle 15"/>
            <p:cNvSpPr>
              <a:spLocks noChangeArrowheads="1"/>
            </p:cNvSpPr>
            <p:nvPr/>
          </p:nvSpPr>
          <p:spPr bwMode="auto">
            <a:xfrm>
              <a:off x="1059" y="2598"/>
              <a:ext cx="11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marL="457200" algn="l">
                <a:defRPr kumimoji="1">
                  <a:solidFill>
                    <a:schemeClr val="tx1"/>
                  </a:solidFill>
                  <a:latin typeface="Arial" pitchFamily="34" charset="0"/>
                  <a:ea typeface="ＭＳ Ｐゴシック" pitchFamily="50" charset="-128"/>
                  <a:cs typeface="ＭＳ Ｐゴシック" pitchFamily="50" charset="-128"/>
                </a:defRPr>
              </a:lvl2pPr>
              <a:lvl3pPr marL="914400" algn="l">
                <a:defRPr kumimoji="1">
                  <a:solidFill>
                    <a:schemeClr val="tx1"/>
                  </a:solidFill>
                  <a:latin typeface="Arial" pitchFamily="34" charset="0"/>
                  <a:ea typeface="ＭＳ Ｐゴシック" pitchFamily="50" charset="-128"/>
                  <a:cs typeface="ＭＳ Ｐゴシック" pitchFamily="50" charset="-128"/>
                </a:defRPr>
              </a:lvl3pPr>
              <a:lvl4pPr marL="1371600" algn="l">
                <a:defRPr kumimoji="1">
                  <a:solidFill>
                    <a:schemeClr val="tx1"/>
                  </a:solidFill>
                  <a:latin typeface="Arial" pitchFamily="34" charset="0"/>
                  <a:ea typeface="ＭＳ Ｐゴシック" pitchFamily="50" charset="-128"/>
                  <a:cs typeface="ＭＳ Ｐゴシック" pitchFamily="50" charset="-128"/>
                </a:defRPr>
              </a:lvl4pPr>
              <a:lvl5pPr marL="1828800"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3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22"/>
            <p:cNvSpPr>
              <a:spLocks noChangeArrowheads="1"/>
            </p:cNvSpPr>
            <p:nvPr/>
          </p:nvSpPr>
          <p:spPr bwMode="auto">
            <a:xfrm>
              <a:off x="1356" y="2724"/>
              <a:ext cx="83"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marL="457200" algn="l">
                <a:defRPr kumimoji="1">
                  <a:solidFill>
                    <a:schemeClr val="tx1"/>
                  </a:solidFill>
                  <a:latin typeface="Arial" pitchFamily="34" charset="0"/>
                  <a:ea typeface="ＭＳ Ｐゴシック" pitchFamily="50" charset="-128"/>
                  <a:cs typeface="ＭＳ Ｐゴシック" pitchFamily="50" charset="-128"/>
                </a:defRPr>
              </a:lvl2pPr>
              <a:lvl3pPr marL="914400" algn="l">
                <a:defRPr kumimoji="1">
                  <a:solidFill>
                    <a:schemeClr val="tx1"/>
                  </a:solidFill>
                  <a:latin typeface="Arial" pitchFamily="34" charset="0"/>
                  <a:ea typeface="ＭＳ Ｐゴシック" pitchFamily="50" charset="-128"/>
                  <a:cs typeface="ＭＳ Ｐゴシック" pitchFamily="50" charset="-128"/>
                </a:defRPr>
              </a:lvl3pPr>
              <a:lvl4pPr marL="1371600" algn="l">
                <a:defRPr kumimoji="1">
                  <a:solidFill>
                    <a:schemeClr val="tx1"/>
                  </a:solidFill>
                  <a:latin typeface="Arial" pitchFamily="34" charset="0"/>
                  <a:ea typeface="ＭＳ Ｐゴシック" pitchFamily="50" charset="-128"/>
                  <a:cs typeface="ＭＳ Ｐゴシック" pitchFamily="50" charset="-128"/>
                </a:defRPr>
              </a:lvl4pPr>
              <a:lvl5pPr marL="1828800"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300" b="0" i="0" u="none" strike="noStrike" cap="none" normalizeH="0" baseline="0" smtClean="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3095"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9" y="1119"/>
              <a:ext cx="1601" cy="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5" y="1105"/>
              <a:ext cx="1550" cy="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4" y="3019"/>
              <a:ext cx="1206"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84534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0" y="0"/>
            <a:ext cx="9144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l" eaLnBrk="1" hangingPunct="1">
              <a:buClrTx/>
              <a:buFontTx/>
              <a:buNone/>
            </a:pPr>
            <a:r>
              <a:rPr lang="ja-JP" altLang="en-US" sz="2000" b="1" dirty="0" smtClean="0">
                <a:solidFill>
                  <a:srgbClr val="000000"/>
                </a:solidFill>
                <a:ea typeface="HG丸ｺﾞｼｯｸM-PRO" pitchFamily="48" charset="-128"/>
              </a:rPr>
              <a:t>土砂</a:t>
            </a:r>
            <a:r>
              <a:rPr lang="ja-JP" altLang="en-US" sz="2000" b="1" dirty="0">
                <a:solidFill>
                  <a:srgbClr val="000000"/>
                </a:solidFill>
                <a:ea typeface="HG丸ｺﾞｼｯｸM-PRO" pitchFamily="48" charset="-128"/>
              </a:rPr>
              <a:t>災害</a:t>
            </a:r>
            <a:r>
              <a:rPr lang="ja-JP" altLang="en-US" sz="2000" b="1" dirty="0" smtClean="0">
                <a:solidFill>
                  <a:srgbClr val="000000"/>
                </a:solidFill>
                <a:ea typeface="HG丸ｺﾞｼｯｸM-PRO" pitchFamily="48" charset="-128"/>
              </a:rPr>
              <a:t>対策</a:t>
            </a:r>
            <a:endParaRPr lang="ja-JP" altLang="en-US" sz="2000" b="1" dirty="0">
              <a:solidFill>
                <a:srgbClr val="000000"/>
              </a:solidFill>
              <a:ea typeface="HG丸ｺﾞｼｯｸM-PRO" pitchFamily="48" charset="-128"/>
            </a:endParaRPr>
          </a:p>
        </p:txBody>
      </p:sp>
      <p:sp>
        <p:nvSpPr>
          <p:cNvPr id="6" name="Rectangle 5"/>
          <p:cNvSpPr>
            <a:spLocks noChangeArrowheads="1"/>
          </p:cNvSpPr>
          <p:nvPr/>
        </p:nvSpPr>
        <p:spPr bwMode="auto">
          <a:xfrm>
            <a:off x="36000" y="432000"/>
            <a:ext cx="9072000" cy="923324"/>
          </a:xfrm>
          <a:prstGeom prst="rect">
            <a:avLst/>
          </a:prstGeom>
          <a:noFill/>
          <a:ln w="9525">
            <a:solidFill>
              <a:schemeClr val="tx1"/>
            </a:solidFill>
            <a:prstDash val="sysDot"/>
            <a:miter lim="800000"/>
            <a:headEnd/>
            <a:tailEnd/>
          </a:ln>
          <a:effectLst/>
        </p:spPr>
        <p:txBody>
          <a:bodyPr wrap="square" lIns="91435" tIns="45717" rIns="91435" bIns="45717" anchor="t" anchorCtr="0">
            <a:spAutoFit/>
          </a:bodyPr>
          <a:lstStyle/>
          <a:p>
            <a:pPr marL="285750" indent="-285750" algn="l" defTabSz="914400">
              <a:spcBef>
                <a:spcPct val="50000"/>
              </a:spcBef>
              <a:buClrTx/>
              <a:buSzTx/>
              <a:buFont typeface="Arial" panose="020B0604020202020204" pitchFamily="34" charset="0"/>
              <a:buChar char="•"/>
              <a:defRPr/>
            </a:pP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土砂</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災害対策は、「今後の土砂災害対策の進め方」に基づき、「人命を守ることを</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最優先」と</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することを基本理念に、「逃げる」「凌ぐ」「防ぐ」施策のトータルマネジメントにより、総合的・効果的に</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実施する。</a:t>
            </a:r>
            <a:endPar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endParaRPr>
          </a:p>
        </p:txBody>
      </p:sp>
      <p:sp>
        <p:nvSpPr>
          <p:cNvPr id="8" name="テキスト ボックス 7"/>
          <p:cNvSpPr txBox="1"/>
          <p:nvPr/>
        </p:nvSpPr>
        <p:spPr>
          <a:xfrm>
            <a:off x="3635896" y="6559460"/>
            <a:ext cx="4896544" cy="253916"/>
          </a:xfrm>
          <a:prstGeom prst="rect">
            <a:avLst/>
          </a:prstGeom>
          <a:noFill/>
        </p:spPr>
        <p:txBody>
          <a:bodyPr wrap="square" rtlCol="0">
            <a:spAutoFit/>
          </a:bodyPr>
          <a:lstStyle/>
          <a:p>
            <a:pPr algn="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「大阪府都市整備中期計画（案）」（平成</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年３月改訂）を基に作成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456" y="1776829"/>
            <a:ext cx="8682230" cy="4244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1292" y="3899058"/>
            <a:ext cx="1745965" cy="1729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14</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 name="テキスト ボックス 1"/>
          <p:cNvSpPr txBox="1"/>
          <p:nvPr/>
        </p:nvSpPr>
        <p:spPr>
          <a:xfrm>
            <a:off x="3092860" y="5629005"/>
            <a:ext cx="3678359" cy="320275"/>
          </a:xfrm>
          <a:prstGeom prst="rect">
            <a:avLst/>
          </a:prstGeom>
          <a:solidFill>
            <a:schemeClr val="bg1"/>
          </a:solidFill>
        </p:spPr>
        <p:txBody>
          <a:bodyPr wrap="square" rtlCol="0">
            <a:spAutoFit/>
          </a:bodyPr>
          <a:lstStyle/>
          <a:p>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土砂災害対策の全体イメージ</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161160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0" y="0"/>
            <a:ext cx="9144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l" eaLnBrk="1" hangingPunct="1">
              <a:buClrTx/>
              <a:buFontTx/>
              <a:buNone/>
            </a:pPr>
            <a:r>
              <a:rPr lang="ja-JP" altLang="en-US" sz="2000" b="1" dirty="0" smtClean="0">
                <a:solidFill>
                  <a:srgbClr val="000000"/>
                </a:solidFill>
                <a:ea typeface="HG丸ｺﾞｼｯｸM-PRO" pitchFamily="48" charset="-128"/>
              </a:rPr>
              <a:t>地下河川</a:t>
            </a:r>
            <a:endParaRPr lang="ja-JP" altLang="en-US" sz="2000" b="1" dirty="0">
              <a:solidFill>
                <a:srgbClr val="000000"/>
              </a:solidFill>
              <a:ea typeface="HG丸ｺﾞｼｯｸM-PRO" pitchFamily="48" charset="-128"/>
            </a:endParaRPr>
          </a:p>
        </p:txBody>
      </p:sp>
      <p:sp>
        <p:nvSpPr>
          <p:cNvPr id="6" name="Rectangle 5"/>
          <p:cNvSpPr>
            <a:spLocks noChangeArrowheads="1"/>
          </p:cNvSpPr>
          <p:nvPr/>
        </p:nvSpPr>
        <p:spPr bwMode="auto">
          <a:xfrm>
            <a:off x="36000" y="432000"/>
            <a:ext cx="9072000" cy="646325"/>
          </a:xfrm>
          <a:prstGeom prst="rect">
            <a:avLst/>
          </a:prstGeom>
          <a:noFill/>
          <a:ln w="9525">
            <a:solidFill>
              <a:schemeClr val="tx1"/>
            </a:solidFill>
            <a:prstDash val="sysDot"/>
            <a:miter lim="800000"/>
            <a:headEnd/>
            <a:tailEnd/>
          </a:ln>
          <a:effectLst/>
        </p:spPr>
        <p:txBody>
          <a:bodyPr wrap="square" lIns="91435" tIns="45717" rIns="91435" bIns="45717" anchor="t" anchorCtr="0">
            <a:spAutoFit/>
          </a:bodyPr>
          <a:lstStyle/>
          <a:p>
            <a:pPr marL="285750" indent="-285750" algn="l" defTabSz="914400">
              <a:spcBef>
                <a:spcPct val="50000"/>
              </a:spcBef>
              <a:buClrTx/>
              <a:buSzTx/>
              <a:buFont typeface="Arial" panose="020B0604020202020204" pitchFamily="34" charset="0"/>
              <a:buChar char="•"/>
              <a:defRPr/>
            </a:pP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寝屋川流域総合治水対策事業では、 河川と下水道が 連携を図りながら</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、地下河川、下水道増補幹線</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や貯留施設の整備を計画的に</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進める。</a:t>
            </a:r>
            <a:endParaRPr kumimoji="1" lang="ja-JP" altLang="en-US" sz="1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8" name="テキスト ボックス 7"/>
          <p:cNvSpPr txBox="1"/>
          <p:nvPr/>
        </p:nvSpPr>
        <p:spPr>
          <a:xfrm>
            <a:off x="4716016" y="6487452"/>
            <a:ext cx="3816424" cy="253916"/>
          </a:xfrm>
          <a:prstGeom prst="rect">
            <a:avLst/>
          </a:prstGeom>
          <a:noFill/>
        </p:spPr>
        <p:txBody>
          <a:bodyPr wrap="square" rtlCol="0">
            <a:spAutoFit/>
          </a:bodyPr>
          <a:lstStyle/>
          <a:p>
            <a:pPr algn="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400" y="2924944"/>
            <a:ext cx="6949984" cy="3422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表 1"/>
          <p:cNvGraphicFramePr>
            <a:graphicFrameLocks noGrp="1"/>
          </p:cNvGraphicFramePr>
          <p:nvPr>
            <p:extLst>
              <p:ext uri="{D42A27DB-BD31-4B8C-83A1-F6EECF244321}">
                <p14:modId xmlns:p14="http://schemas.microsoft.com/office/powerpoint/2010/main" val="3594357817"/>
              </p:ext>
            </p:extLst>
          </p:nvPr>
        </p:nvGraphicFramePr>
        <p:xfrm>
          <a:off x="755576" y="1268760"/>
          <a:ext cx="7272809" cy="1407160"/>
        </p:xfrm>
        <a:graphic>
          <a:graphicData uri="http://schemas.openxmlformats.org/drawingml/2006/table">
            <a:tbl>
              <a:tblPr firstRow="1" bandRow="1">
                <a:tableStyleId>{5C22544A-7EE6-4342-B048-85BDC9FD1C3A}</a:tableStyleId>
              </a:tblPr>
              <a:tblGrid>
                <a:gridCol w="2301911"/>
                <a:gridCol w="2301911"/>
                <a:gridCol w="2668987"/>
              </a:tblGrid>
              <a:tr h="37084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地下河川名</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全体計画</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完成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北部地下河川</a:t>
                      </a: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延長　</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14.3km</a:t>
                      </a:r>
                    </a:p>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排水量　</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250</a:t>
                      </a:r>
                      <a:r>
                        <a:rPr kumimoji="1"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ｍ</a:t>
                      </a:r>
                      <a:r>
                        <a:rPr kumimoji="1" lang="en-US" altLang="ja-JP" sz="1400" baseline="300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/s</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zh-TW" altLang="en-US" sz="1400" dirty="0" smtClean="0">
                          <a:latin typeface="Meiryo UI" panose="020B0604030504040204" pitchFamily="50" charset="-128"/>
                          <a:ea typeface="Meiryo UI" panose="020B0604030504040204" pitchFamily="50" charset="-128"/>
                          <a:cs typeface="Meiryo UI" panose="020B0604030504040204" pitchFamily="50" charset="-128"/>
                        </a:rPr>
                        <a:t>延長　</a:t>
                      </a:r>
                      <a:r>
                        <a:rPr kumimoji="1" lang="en-US" altLang="zh-TW" sz="1400" dirty="0" smtClean="0">
                          <a:latin typeface="Meiryo UI" panose="020B0604030504040204" pitchFamily="50" charset="-128"/>
                          <a:ea typeface="Meiryo UI" panose="020B0604030504040204" pitchFamily="50" charset="-128"/>
                          <a:cs typeface="Meiryo UI" panose="020B0604030504040204" pitchFamily="50" charset="-128"/>
                        </a:rPr>
                        <a:t>6.6km</a:t>
                      </a:r>
                    </a:p>
                    <a:p>
                      <a:r>
                        <a:rPr kumimoji="1" lang="zh-TW" altLang="en-US" sz="1400" dirty="0" smtClean="0">
                          <a:latin typeface="Meiryo UI" panose="020B0604030504040204" pitchFamily="50" charset="-128"/>
                          <a:ea typeface="Meiryo UI" panose="020B0604030504040204" pitchFamily="50" charset="-128"/>
                          <a:cs typeface="Meiryo UI" panose="020B0604030504040204" pitchFamily="50" charset="-128"/>
                        </a:rPr>
                        <a:t>暫定貯留量　</a:t>
                      </a:r>
                      <a:r>
                        <a:rPr kumimoji="1" lang="en-US" altLang="zh-TW" sz="1400" dirty="0" smtClean="0">
                          <a:latin typeface="Meiryo UI" panose="020B0604030504040204" pitchFamily="50" charset="-128"/>
                          <a:ea typeface="Meiryo UI" panose="020B0604030504040204" pitchFamily="50" charset="-128"/>
                          <a:cs typeface="Meiryo UI" panose="020B0604030504040204" pitchFamily="50" charset="-128"/>
                        </a:rPr>
                        <a:t>20</a:t>
                      </a:r>
                      <a:r>
                        <a:rPr kumimoji="1" lang="zh-TW" altLang="en-US" sz="1400" dirty="0" smtClean="0">
                          <a:latin typeface="Meiryo UI" panose="020B0604030504040204" pitchFamily="50" charset="-128"/>
                          <a:ea typeface="Meiryo UI" panose="020B0604030504040204" pitchFamily="50" charset="-128"/>
                          <a:cs typeface="Meiryo UI" panose="020B0604030504040204" pitchFamily="50" charset="-128"/>
                        </a:rPr>
                        <a:t>万</a:t>
                      </a:r>
                      <a:r>
                        <a:rPr kumimoji="1"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ｍ</a:t>
                      </a:r>
                      <a:r>
                        <a:rPr kumimoji="1" lang="en-US" altLang="ja-JP" sz="1400" baseline="3000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南部地下河川</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延長　</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13.4km</a:t>
                      </a:r>
                    </a:p>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排水量　</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180</a:t>
                      </a:r>
                      <a:r>
                        <a:rPr kumimoji="1"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ｍ</a:t>
                      </a:r>
                      <a:r>
                        <a:rPr kumimoji="1" lang="en-US" altLang="ja-JP" sz="1400" baseline="300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/s</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zh-TW" altLang="en-US" sz="1400" dirty="0" smtClean="0">
                          <a:latin typeface="Meiryo UI" panose="020B0604030504040204" pitchFamily="50" charset="-128"/>
                          <a:ea typeface="Meiryo UI" panose="020B0604030504040204" pitchFamily="50" charset="-128"/>
                          <a:cs typeface="Meiryo UI" panose="020B0604030504040204" pitchFamily="50" charset="-128"/>
                        </a:rPr>
                        <a:t>延長　</a:t>
                      </a:r>
                      <a:r>
                        <a:rPr kumimoji="1" lang="en-US" altLang="zh-TW" sz="1400" dirty="0" smtClean="0">
                          <a:latin typeface="Meiryo UI" panose="020B0604030504040204" pitchFamily="50" charset="-128"/>
                          <a:ea typeface="Meiryo UI" panose="020B0604030504040204" pitchFamily="50" charset="-128"/>
                          <a:cs typeface="Meiryo UI" panose="020B0604030504040204" pitchFamily="50" charset="-128"/>
                        </a:rPr>
                        <a:t>11.2km</a:t>
                      </a:r>
                    </a:p>
                    <a:p>
                      <a:r>
                        <a:rPr kumimoji="1" lang="zh-TW" altLang="en-US" sz="1400" dirty="0" smtClean="0">
                          <a:latin typeface="Meiryo UI" panose="020B0604030504040204" pitchFamily="50" charset="-128"/>
                          <a:ea typeface="Meiryo UI" panose="020B0604030504040204" pitchFamily="50" charset="-128"/>
                          <a:cs typeface="Meiryo UI" panose="020B0604030504040204" pitchFamily="50" charset="-128"/>
                        </a:rPr>
                        <a:t>暫定貯留量　</a:t>
                      </a:r>
                      <a:r>
                        <a:rPr kumimoji="1" lang="en-US" altLang="zh-TW" sz="1400" dirty="0" smtClean="0">
                          <a:latin typeface="Meiryo UI" panose="020B0604030504040204" pitchFamily="50" charset="-128"/>
                          <a:ea typeface="Meiryo UI" panose="020B0604030504040204" pitchFamily="50" charset="-128"/>
                          <a:cs typeface="Meiryo UI" panose="020B0604030504040204" pitchFamily="50" charset="-128"/>
                        </a:rPr>
                        <a:t>63</a:t>
                      </a:r>
                      <a:r>
                        <a:rPr kumimoji="1" lang="zh-TW" altLang="en-US" sz="1400" dirty="0" smtClean="0">
                          <a:latin typeface="Meiryo UI" panose="020B0604030504040204" pitchFamily="50" charset="-128"/>
                          <a:ea typeface="Meiryo UI" panose="020B0604030504040204" pitchFamily="50" charset="-128"/>
                          <a:cs typeface="Meiryo UI" panose="020B0604030504040204" pitchFamily="50" charset="-128"/>
                        </a:rPr>
                        <a:t>万</a:t>
                      </a:r>
                      <a:r>
                        <a:rPr kumimoji="1"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ｍ</a:t>
                      </a:r>
                      <a:r>
                        <a:rPr kumimoji="1" lang="en-US" altLang="ja-JP" sz="1400" baseline="3000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400" baseline="30000" dirty="0">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sp>
        <p:nvSpPr>
          <p:cNvPr id="9"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15</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正方形/長方形 2"/>
          <p:cNvSpPr/>
          <p:nvPr/>
        </p:nvSpPr>
        <p:spPr>
          <a:xfrm>
            <a:off x="1078400" y="6093296"/>
            <a:ext cx="3349584" cy="394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50979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
          <p:cNvSpPr>
            <a:spLocks noChangeArrowheads="1"/>
          </p:cNvSpPr>
          <p:nvPr/>
        </p:nvSpPr>
        <p:spPr bwMode="auto">
          <a:xfrm>
            <a:off x="0" y="0"/>
            <a:ext cx="9144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l" eaLnBrk="1" hangingPunct="1">
              <a:buClrTx/>
              <a:buFontTx/>
              <a:buNone/>
            </a:pPr>
            <a:r>
              <a:rPr lang="ja-JP" altLang="en-US" sz="2000" b="1" dirty="0" smtClean="0">
                <a:solidFill>
                  <a:srgbClr val="000000"/>
                </a:solidFill>
                <a:ea typeface="HG丸ｺﾞｼｯｸM-PRO" pitchFamily="48" charset="-128"/>
              </a:rPr>
              <a:t>安威川ダム</a:t>
            </a:r>
            <a:endParaRPr lang="ja-JP" altLang="en-US" sz="2000" b="1" dirty="0">
              <a:solidFill>
                <a:srgbClr val="000000"/>
              </a:solidFill>
              <a:ea typeface="HG丸ｺﾞｼｯｸM-PRO" pitchFamily="48" charset="-128"/>
            </a:endParaRPr>
          </a:p>
        </p:txBody>
      </p:sp>
      <p:sp>
        <p:nvSpPr>
          <p:cNvPr id="7" name="Rectangle 20"/>
          <p:cNvSpPr>
            <a:spLocks noChangeArrowheads="1"/>
          </p:cNvSpPr>
          <p:nvPr/>
        </p:nvSpPr>
        <p:spPr bwMode="auto">
          <a:xfrm>
            <a:off x="35999" y="432000"/>
            <a:ext cx="9072000" cy="1200329"/>
          </a:xfrm>
          <a:prstGeom prst="rect">
            <a:avLst/>
          </a:prstGeom>
          <a:solidFill>
            <a:schemeClr val="bg1"/>
          </a:solidFill>
          <a:ln w="9525">
            <a:solidFill>
              <a:schemeClr val="tx1"/>
            </a:solidFill>
            <a:prstDash val="sysDot"/>
            <a:miter lim="800000"/>
            <a:headEnd/>
            <a:tailEnd/>
          </a:ln>
        </p:spPr>
        <p:txBody>
          <a:bodyPr wrap="square" anchor="t" anchorCtr="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a:spcBef>
                <a:spcPts val="0"/>
              </a:spcBef>
              <a:buFont typeface="Arial" panose="020B0604020202020204" pitchFamily="34" charset="0"/>
              <a:buChar char="•"/>
            </a:pP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北摂豪雨を契機に、</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100</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年に</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1</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度の大雨（時間雨量</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80mm</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程度）にも対応できるよう「河川改修とダム建設」による治水対策が立案された。</a:t>
            </a:r>
            <a:endPar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endParaRPr>
          </a:p>
          <a:p>
            <a:pPr marL="285750" indent="-285750">
              <a:spcBef>
                <a:spcPts val="0"/>
              </a:spcBef>
              <a:buFont typeface="Arial" panose="020B0604020202020204" pitchFamily="34" charset="0"/>
              <a:buChar char="•"/>
            </a:pPr>
            <a:r>
              <a:rPr kumimoji="1" lang="ja-JP" altLang="en-US" sz="1800" spc="-20" dirty="0" smtClean="0">
                <a:solidFill>
                  <a:prstClr val="black"/>
                </a:solidFill>
                <a:latin typeface="HG丸ｺﾞｼｯｸM-PRO" panose="020F0600000000000000" pitchFamily="50" charset="-128"/>
                <a:ea typeface="HG丸ｺﾞｼｯｸM-PRO" panose="020F0600000000000000" pitchFamily="50" charset="-128"/>
              </a:rPr>
              <a:t>河川改修は、現在までに完成。ダムは、</a:t>
            </a:r>
            <a:r>
              <a:rPr kumimoji="1" lang="en-US" altLang="ja-JP" sz="1800" spc="-20" dirty="0" smtClean="0">
                <a:solidFill>
                  <a:prstClr val="black"/>
                </a:solidFill>
                <a:latin typeface="HG丸ｺﾞｼｯｸM-PRO" panose="020F0600000000000000" pitchFamily="50" charset="-128"/>
                <a:ea typeface="HG丸ｺﾞｼｯｸM-PRO" panose="020F0600000000000000" pitchFamily="50" charset="-128"/>
              </a:rPr>
              <a:t>2020</a:t>
            </a:r>
            <a:r>
              <a:rPr kumimoji="1" lang="ja-JP" altLang="en-US" sz="1800" spc="-20" dirty="0" smtClean="0">
                <a:solidFill>
                  <a:prstClr val="black"/>
                </a:solidFill>
                <a:latin typeface="HG丸ｺﾞｼｯｸM-PRO" panose="020F0600000000000000" pitchFamily="50" charset="-128"/>
                <a:ea typeface="HG丸ｺﾞｼｯｸM-PRO" panose="020F0600000000000000" pitchFamily="50" charset="-128"/>
              </a:rPr>
              <a:t>年度（平成</a:t>
            </a:r>
            <a:r>
              <a:rPr kumimoji="1" lang="en-US" altLang="ja-JP" sz="1800" spc="-20" dirty="0">
                <a:solidFill>
                  <a:prstClr val="black"/>
                </a:solidFill>
                <a:latin typeface="HG丸ｺﾞｼｯｸM-PRO" panose="020F0600000000000000" pitchFamily="50" charset="-128"/>
                <a:ea typeface="HG丸ｺﾞｼｯｸM-PRO" panose="020F0600000000000000" pitchFamily="50" charset="-128"/>
              </a:rPr>
              <a:t>32</a:t>
            </a:r>
            <a:r>
              <a:rPr kumimoji="1" lang="ja-JP" altLang="en-US" sz="1800" spc="-20" dirty="0" smtClean="0">
                <a:solidFill>
                  <a:prstClr val="black"/>
                </a:solidFill>
                <a:latin typeface="HG丸ｺﾞｼｯｸM-PRO" panose="020F0600000000000000" pitchFamily="50" charset="-128"/>
                <a:ea typeface="HG丸ｺﾞｼｯｸM-PRO" panose="020F0600000000000000" pitchFamily="50" charset="-128"/>
              </a:rPr>
              <a:t>年度）の</a:t>
            </a:r>
            <a:r>
              <a:rPr kumimoji="1" lang="ja-JP" altLang="en-US" sz="1800" spc="-20" dirty="0">
                <a:solidFill>
                  <a:prstClr val="black"/>
                </a:solidFill>
                <a:latin typeface="HG丸ｺﾞｼｯｸM-PRO" panose="020F0600000000000000" pitchFamily="50" charset="-128"/>
                <a:ea typeface="HG丸ｺﾞｼｯｸM-PRO" panose="020F0600000000000000" pitchFamily="50" charset="-128"/>
              </a:rPr>
              <a:t>ダム本体完成を</a:t>
            </a:r>
            <a:r>
              <a:rPr kumimoji="1" lang="ja-JP" altLang="en-US" sz="1800" spc="-20" dirty="0" smtClean="0">
                <a:solidFill>
                  <a:prstClr val="black"/>
                </a:solidFill>
                <a:latin typeface="HG丸ｺﾞｼｯｸM-PRO" panose="020F0600000000000000" pitchFamily="50" charset="-128"/>
                <a:ea typeface="HG丸ｺﾞｼｯｸM-PRO" panose="020F0600000000000000" pitchFamily="50" charset="-128"/>
              </a:rPr>
              <a:t>めざして、周辺の自然環境にも配慮し、工事</a:t>
            </a:r>
            <a:r>
              <a:rPr kumimoji="1" lang="ja-JP" altLang="en-US" sz="1800" spc="-20" dirty="0">
                <a:solidFill>
                  <a:prstClr val="black"/>
                </a:solidFill>
                <a:latin typeface="HG丸ｺﾞｼｯｸM-PRO" panose="020F0600000000000000" pitchFamily="50" charset="-128"/>
                <a:ea typeface="HG丸ｺﾞｼｯｸM-PRO" panose="020F0600000000000000" pitchFamily="50" charset="-128"/>
              </a:rPr>
              <a:t>を</a:t>
            </a:r>
            <a:r>
              <a:rPr kumimoji="1" lang="ja-JP" altLang="en-US" sz="1800" spc="-20" dirty="0" smtClean="0">
                <a:solidFill>
                  <a:prstClr val="black"/>
                </a:solidFill>
                <a:latin typeface="HG丸ｺﾞｼｯｸM-PRO" panose="020F0600000000000000" pitchFamily="50" charset="-128"/>
                <a:ea typeface="HG丸ｺﾞｼｯｸM-PRO" panose="020F0600000000000000" pitchFamily="50" charset="-128"/>
              </a:rPr>
              <a:t>進める。</a:t>
            </a:r>
            <a:endParaRPr kumimoji="1" lang="en-US" altLang="ja-JP" sz="1800" spc="-20" dirty="0" smtClean="0">
              <a:solidFill>
                <a:prstClr val="black"/>
              </a:solidFill>
              <a:latin typeface="HG丸ｺﾞｼｯｸM-PRO" panose="020F0600000000000000" pitchFamily="50" charset="-128"/>
              <a:ea typeface="HG丸ｺﾞｼｯｸM-PRO" panose="020F0600000000000000"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2" y="4869160"/>
            <a:ext cx="4942896" cy="1880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1475363" y="6237312"/>
            <a:ext cx="1800493" cy="307777"/>
          </a:xfrm>
          <a:prstGeom prst="rect">
            <a:avLst/>
          </a:prstGeom>
        </p:spPr>
        <p:txBody>
          <a:bodyPr wrap="non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計画高水流量配分図</a:t>
            </a:r>
          </a:p>
        </p:txBody>
      </p:sp>
      <p:graphicFrame>
        <p:nvGraphicFramePr>
          <p:cNvPr id="14" name="表 13"/>
          <p:cNvGraphicFramePr>
            <a:graphicFrameLocks noGrp="1"/>
          </p:cNvGraphicFramePr>
          <p:nvPr>
            <p:extLst>
              <p:ext uri="{D42A27DB-BD31-4B8C-83A1-F6EECF244321}">
                <p14:modId xmlns:p14="http://schemas.microsoft.com/office/powerpoint/2010/main" val="1084619392"/>
              </p:ext>
            </p:extLst>
          </p:nvPr>
        </p:nvGraphicFramePr>
        <p:xfrm>
          <a:off x="4499992" y="2821404"/>
          <a:ext cx="4463497" cy="1854200"/>
        </p:xfrm>
        <a:graphic>
          <a:graphicData uri="http://schemas.openxmlformats.org/drawingml/2006/table">
            <a:tbl>
              <a:tblPr firstRow="1" bandRow="1">
                <a:tableStyleId>{5C22544A-7EE6-4342-B048-85BDC9FD1C3A}</a:tableStyleId>
              </a:tblPr>
              <a:tblGrid>
                <a:gridCol w="1197247"/>
                <a:gridCol w="3266250"/>
              </a:tblGrid>
              <a:tr h="370840">
                <a:tc gridSpan="2">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自然環境保全対策の基本目標</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dirty="0"/>
                    </a:p>
                  </a:txBody>
                  <a:tcPr/>
                </a:tc>
              </a:tr>
              <a:tr h="37084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基本目標</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baseline="0" dirty="0" smtClean="0">
                          <a:latin typeface="Meiryo UI" panose="020B0604030504040204" pitchFamily="50" charset="-128"/>
                          <a:ea typeface="Meiryo UI" panose="020B0604030504040204" pitchFamily="50" charset="-128"/>
                          <a:cs typeface="Meiryo UI" panose="020B0604030504040204" pitchFamily="50" charset="-128"/>
                        </a:rPr>
                        <a:t>動植物の生息環境の保全</a:t>
                      </a:r>
                      <a:endParaRPr kumimoji="1" lang="en-US" altLang="ja-JP" sz="1400" baseline="0" dirty="0" smtClean="0">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基本目標</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新たに出現する水環境の保全・創出</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基本目標</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地域との連携</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基本目標</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自然環境の豊かな流域の育成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sp>
        <p:nvSpPr>
          <p:cNvPr id="8" name="正方形/長方形 7"/>
          <p:cNvSpPr/>
          <p:nvPr/>
        </p:nvSpPr>
        <p:spPr>
          <a:xfrm>
            <a:off x="4427985" y="1811635"/>
            <a:ext cx="4608550" cy="954107"/>
          </a:xfrm>
          <a:prstGeom prst="rect">
            <a:avLst/>
          </a:prstGeom>
        </p:spPr>
        <p:txBody>
          <a:bodyPr wrap="square">
            <a:spAutoFit/>
          </a:bodyPr>
          <a:lstStyle/>
          <a:p>
            <a:pPr algn="l"/>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安威</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川</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ダム周辺に、約</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4,500</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種以上の動植物が確認されて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。大阪府は、ダム建設による環境への影響を可能な限り少なくするため、「安威川ダム</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自然</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環境保全マスタープラン」に基づき環境保全対策に</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取り</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組んでいる。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2158832569"/>
              </p:ext>
            </p:extLst>
          </p:nvPr>
        </p:nvGraphicFramePr>
        <p:xfrm>
          <a:off x="102096" y="1832065"/>
          <a:ext cx="4109864" cy="3179309"/>
        </p:xfrm>
        <a:graphic>
          <a:graphicData uri="http://schemas.openxmlformats.org/drawingml/2006/table">
            <a:tbl>
              <a:tblPr firstRow="1" bandRow="1">
                <a:tableStyleId>{5C22544A-7EE6-4342-B048-85BDC9FD1C3A}</a:tableStyleId>
              </a:tblPr>
              <a:tblGrid>
                <a:gridCol w="1301552"/>
                <a:gridCol w="2808312"/>
              </a:tblGrid>
              <a:tr h="36867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安威川ダム</a:t>
                      </a: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368672">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形式と高さ</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ロックフィルダム、</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76.5m</a:t>
                      </a:r>
                      <a:endPar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349146">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完成予定</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357935">
                <a:tc>
                  <a:txBody>
                    <a:bodyPr/>
                    <a:lstStyle/>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総貯水容量</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1,800</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ｍ</a:t>
                      </a:r>
                      <a:r>
                        <a:rPr lang="en-US" altLang="ja-JP" sz="1400"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515131">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流域面積</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ダム地点：</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52.2km</a:t>
                      </a:r>
                      <a:r>
                        <a:rPr kumimoji="1" lang="en-US" altLang="ja-JP" sz="1400" baseline="30000" dirty="0" smtClean="0">
                          <a:latin typeface="Meiryo UI" panose="020B0604030504040204" pitchFamily="50" charset="-128"/>
                          <a:ea typeface="Meiryo UI" panose="020B0604030504040204" pitchFamily="50" charset="-128"/>
                          <a:cs typeface="Meiryo UI" panose="020B0604030504040204" pitchFamily="50" charset="-128"/>
                        </a:rPr>
                        <a:t>2</a:t>
                      </a:r>
                    </a:p>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相川基準地点：</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162.7km</a:t>
                      </a:r>
                      <a:r>
                        <a:rPr kumimoji="1" lang="en-US" altLang="ja-JP" sz="1400" baseline="3000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400" baseline="30000" dirty="0">
                        <a:latin typeface="Meiryo UI" panose="020B0604030504040204" pitchFamily="50" charset="-128"/>
                        <a:ea typeface="Meiryo UI" panose="020B0604030504040204" pitchFamily="50" charset="-128"/>
                        <a:cs typeface="Meiryo UI" panose="020B0604030504040204" pitchFamily="50" charset="-128"/>
                      </a:endParaRPr>
                    </a:p>
                  </a:txBody>
                  <a:tcPr/>
                </a:tc>
              </a:tr>
              <a:tr h="515131">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治水計画</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安全度</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回の大雨に対応</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時間雨量</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80mm</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程度</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r h="329892">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計画雨量</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相川基準地点：</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247mm/</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r h="368672">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治水手法</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河川改修と安威川ダムの建設</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grpSp>
        <p:nvGrpSpPr>
          <p:cNvPr id="3" name="グループ化 2"/>
          <p:cNvGrpSpPr/>
          <p:nvPr/>
        </p:nvGrpSpPr>
        <p:grpSpPr>
          <a:xfrm>
            <a:off x="5652120" y="4715929"/>
            <a:ext cx="2970128" cy="2110539"/>
            <a:chOff x="5436096" y="4747461"/>
            <a:chExt cx="2970128" cy="2110539"/>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4747461"/>
              <a:ext cx="2970128" cy="2110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9"/>
            <p:cNvSpPr/>
            <p:nvPr/>
          </p:nvSpPr>
          <p:spPr>
            <a:xfrm>
              <a:off x="5477040" y="4810800"/>
              <a:ext cx="1407758" cy="246221"/>
            </a:xfrm>
            <a:prstGeom prst="rect">
              <a:avLst/>
            </a:prstGeom>
            <a:solidFill>
              <a:schemeClr val="bg1"/>
            </a:solidFill>
          </p:spPr>
          <p:txBody>
            <a:bodyPr wrap="none">
              <a:spAutoFit/>
            </a:bodyPr>
            <a:lstStyle/>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安威川</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ダム完成予想図</a:t>
              </a:r>
              <a:endParaRPr lang="ja-JP" altLang="en-US" sz="1000" dirty="0">
                <a:solidFill>
                  <a:prstClr val="white"/>
                </a:solidFill>
              </a:endParaRPr>
            </a:p>
          </p:txBody>
        </p:sp>
      </p:grpSp>
      <p:sp>
        <p:nvSpPr>
          <p:cNvPr id="13" name="テキスト ボックス 12"/>
          <p:cNvSpPr txBox="1"/>
          <p:nvPr/>
        </p:nvSpPr>
        <p:spPr>
          <a:xfrm>
            <a:off x="2987823" y="6597352"/>
            <a:ext cx="3672409" cy="253916"/>
          </a:xfrm>
          <a:prstGeom prst="rect">
            <a:avLst/>
          </a:prstGeom>
          <a:noFill/>
        </p:spPr>
        <p:txBody>
          <a:bodyPr wrap="square" rtlCol="0">
            <a:spAutoFit/>
          </a:bodyPr>
          <a:lstStyle/>
          <a:p>
            <a:pPr algn="l"/>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安威川ダム建設事業パンフレットを基に作成</a:t>
            </a:r>
            <a:endParaRPr kumimoji="1"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16</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861385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9144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l" eaLnBrk="1" hangingPunct="1">
              <a:buClrTx/>
              <a:buFontTx/>
              <a:buNone/>
            </a:pPr>
            <a:r>
              <a:rPr lang="ja-JP" altLang="en-US" sz="2000" b="1" dirty="0" smtClean="0">
                <a:solidFill>
                  <a:srgbClr val="000000"/>
                </a:solidFill>
                <a:ea typeface="HG丸ｺﾞｼｯｸM-PRO" pitchFamily="48" charset="-128"/>
              </a:rPr>
              <a:t>広域緊急交通路　</a:t>
            </a:r>
            <a:r>
              <a:rPr lang="ja-JP" altLang="en-US" sz="2000" b="1" dirty="0" smtClean="0">
                <a:solidFill>
                  <a:srgbClr val="000000"/>
                </a:solidFill>
                <a:latin typeface="HG丸ｺﾞｼｯｸM-PRO" panose="020F0600000000000000" pitchFamily="50" charset="-128"/>
                <a:ea typeface="HG丸ｺﾞｼｯｸM-PRO" panose="020F0600000000000000" pitchFamily="50" charset="-128"/>
              </a:rPr>
              <a:t>重点</a:t>
            </a:r>
            <a:r>
              <a:rPr lang="en-US" altLang="ja-JP" sz="2000" b="1" dirty="0">
                <a:solidFill>
                  <a:srgbClr val="000000"/>
                </a:solidFill>
                <a:latin typeface="HG丸ｺﾞｼｯｸM-PRO" panose="020F0600000000000000" pitchFamily="50" charset="-128"/>
                <a:ea typeface="HG丸ｺﾞｼｯｸM-PRO" panose="020F0600000000000000" pitchFamily="50" charset="-128"/>
              </a:rPr>
              <a:t>14</a:t>
            </a:r>
            <a:r>
              <a:rPr lang="ja-JP" altLang="en-US" sz="2000" b="1" dirty="0" smtClean="0">
                <a:solidFill>
                  <a:srgbClr val="000000"/>
                </a:solidFill>
                <a:latin typeface="HG丸ｺﾞｼｯｸM-PRO" panose="020F0600000000000000" pitchFamily="50" charset="-128"/>
                <a:ea typeface="HG丸ｺﾞｼｯｸM-PRO" panose="020F0600000000000000" pitchFamily="50" charset="-128"/>
              </a:rPr>
              <a:t>路</a:t>
            </a:r>
            <a:r>
              <a:rPr lang="ja-JP" altLang="en-US" sz="2000" b="1" dirty="0" smtClean="0">
                <a:solidFill>
                  <a:srgbClr val="000000"/>
                </a:solidFill>
                <a:ea typeface="HG丸ｺﾞｼｯｸM-PRO" pitchFamily="48" charset="-128"/>
              </a:rPr>
              <a:t>線</a:t>
            </a:r>
            <a:endParaRPr lang="ja-JP" altLang="en-US" sz="2000" b="1" dirty="0">
              <a:solidFill>
                <a:srgbClr val="000000"/>
              </a:solidFill>
              <a:ea typeface="HG丸ｺﾞｼｯｸM-PRO" pitchFamily="48" charset="-128"/>
            </a:endParaRPr>
          </a:p>
        </p:txBody>
      </p:sp>
      <p:sp>
        <p:nvSpPr>
          <p:cNvPr id="5" name="Rectangle 5"/>
          <p:cNvSpPr>
            <a:spLocks noChangeArrowheads="1"/>
          </p:cNvSpPr>
          <p:nvPr/>
        </p:nvSpPr>
        <p:spPr bwMode="auto">
          <a:xfrm>
            <a:off x="36000" y="432000"/>
            <a:ext cx="9072000" cy="1200323"/>
          </a:xfrm>
          <a:prstGeom prst="rect">
            <a:avLst/>
          </a:prstGeom>
          <a:noFill/>
          <a:ln w="9525">
            <a:solidFill>
              <a:schemeClr val="tx1"/>
            </a:solidFill>
            <a:prstDash val="sysDot"/>
            <a:miter lim="800000"/>
            <a:headEnd/>
            <a:tailEnd/>
          </a:ln>
          <a:effectLst/>
        </p:spPr>
        <p:txBody>
          <a:bodyPr wrap="square" lIns="91435" tIns="45717" rIns="91435" bIns="45717" anchor="t" anchorCtr="0">
            <a:spAutoFit/>
          </a:bodyPr>
          <a:lstStyle/>
          <a:p>
            <a:pPr marL="285750" indent="-285750" algn="l" defTabSz="914400">
              <a:spcBef>
                <a:spcPts val="0"/>
              </a:spcBef>
              <a:buClrTx/>
              <a:buSzTx/>
              <a:buFont typeface="Arial" panose="020B0604020202020204" pitchFamily="34" charset="0"/>
              <a:buChar char="•"/>
              <a:defRPr/>
            </a:pP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広域緊急交通路は、大阪府地域防災計画に定められており、災害発生時に救助･救急、医療、消火並びに緊急物資の供給を迅速かつ的確に実施するための道路である。</a:t>
            </a:r>
            <a:endPar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endParaRPr>
          </a:p>
          <a:p>
            <a:pPr marL="285750" indent="-285750" algn="l" defTabSz="914400">
              <a:spcBef>
                <a:spcPts val="0"/>
              </a:spcBef>
              <a:buClrTx/>
              <a:buSzTx/>
              <a:buFont typeface="Arial" panose="020B0604020202020204" pitchFamily="34" charset="0"/>
              <a:buChar char="•"/>
              <a:defRPr/>
            </a:pPr>
            <a:r>
              <a:rPr lang="ja-JP" altLang="en-US" sz="1800" dirty="0" smtClean="0">
                <a:solidFill>
                  <a:prstClr val="black"/>
                </a:solidFill>
                <a:latin typeface="HG丸ｺﾞｼｯｸM-PRO" panose="020F0600000000000000" pitchFamily="50" charset="-128"/>
                <a:ea typeface="HG丸ｺﾞｼｯｸM-PRO" panose="020F0600000000000000" pitchFamily="50" charset="-128"/>
              </a:rPr>
              <a:t>自動車</a:t>
            </a:r>
            <a:r>
              <a:rPr lang="ja-JP" altLang="en-US" sz="1800" dirty="0">
                <a:solidFill>
                  <a:prstClr val="black"/>
                </a:solidFill>
                <a:latin typeface="HG丸ｺﾞｼｯｸM-PRO" panose="020F0600000000000000" pitchFamily="50" charset="-128"/>
                <a:ea typeface="HG丸ｺﾞｼｯｸM-PRO" panose="020F0600000000000000" pitchFamily="50" charset="-128"/>
              </a:rPr>
              <a:t>専用</a:t>
            </a:r>
            <a:r>
              <a:rPr lang="ja-JP" altLang="en-US" sz="1800" dirty="0" smtClean="0">
                <a:solidFill>
                  <a:prstClr val="black"/>
                </a:solidFill>
                <a:latin typeface="HG丸ｺﾞｼｯｸM-PRO" panose="020F0600000000000000" pitchFamily="50" charset="-128"/>
                <a:ea typeface="HG丸ｺﾞｼｯｸM-PRO" panose="020F0600000000000000" pitchFamily="50" charset="-128"/>
              </a:rPr>
              <a:t>道路をはじめ、府県間を連絡する主要な道路や府内の広域防災拠点、後方支援活動拠点などを連絡する道路が選定されている。</a:t>
            </a:r>
            <a:endParaRPr lang="en-US" altLang="ja-JP" sz="1800" dirty="0" smtClean="0">
              <a:solidFill>
                <a:prstClr val="black"/>
              </a:solidFill>
              <a:latin typeface="HG丸ｺﾞｼｯｸM-PRO" panose="020F0600000000000000" pitchFamily="50" charset="-128"/>
              <a:ea typeface="HG丸ｺﾞｼｯｸM-PRO" panose="020F0600000000000000" pitchFamily="50" charset="-128"/>
            </a:endParaRPr>
          </a:p>
        </p:txBody>
      </p:sp>
      <p:sp>
        <p:nvSpPr>
          <p:cNvPr id="7" name="テキスト ボックス 6"/>
          <p:cNvSpPr txBox="1"/>
          <p:nvPr/>
        </p:nvSpPr>
        <p:spPr>
          <a:xfrm>
            <a:off x="323528" y="1809769"/>
            <a:ext cx="4248472" cy="738664"/>
          </a:xfrm>
          <a:prstGeom prst="rect">
            <a:avLst/>
          </a:prstGeom>
          <a:noFill/>
        </p:spPr>
        <p:txBody>
          <a:bodyPr wrap="square" rtlCol="0">
            <a:spAutoFit/>
          </a:bodyPr>
          <a:lstStyle/>
          <a:p>
            <a:pPr algn="l">
              <a:spcBef>
                <a:spcPct val="500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広域緊急交通路のうち、災害発生直後における災害応急対策にあたる緊急通行</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車両等の通行を</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最優先で確保するための道路として「重点路線」が選定されている。</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4029710067"/>
              </p:ext>
            </p:extLst>
          </p:nvPr>
        </p:nvGraphicFramePr>
        <p:xfrm>
          <a:off x="611560" y="2588034"/>
          <a:ext cx="3240359" cy="4149903"/>
        </p:xfrm>
        <a:graphic>
          <a:graphicData uri="http://schemas.openxmlformats.org/drawingml/2006/table">
            <a:tbl>
              <a:tblPr firstRow="1" bandRow="1">
                <a:tableStyleId>{69012ECD-51FC-41F1-AA8D-1B2483CD663E}</a:tableStyleId>
              </a:tblPr>
              <a:tblGrid>
                <a:gridCol w="3240359"/>
              </a:tblGrid>
              <a:tr h="299646">
                <a:tc>
                  <a:txBody>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「広域緊急交通路重点１４路線」</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の主たる路線</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tc>
              </a:tr>
              <a:tr h="3570783">
                <a:tc>
                  <a:txBody>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①　　一般国道１号</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②　　一般国道２号</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③　　一般国道２５号</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④　　一般国道２６号</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⑤　　一般国道４３号</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⑥　　一般国道１６３号</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⑦　　一般国道１７６号</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⑧　　一般国道３０８号</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⑨　　一般国道４２３号</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⑩　　府道大阪高槻京都線</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⑪　　府道大阪和泉泉南線</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⑫　　府道大阪中央環状線</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⑬　　府道大阪生駒線</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⑭　　府道大阪池田線</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grpSp>
        <p:nvGrpSpPr>
          <p:cNvPr id="12" name="グループ化 11"/>
          <p:cNvGrpSpPr/>
          <p:nvPr/>
        </p:nvGrpSpPr>
        <p:grpSpPr>
          <a:xfrm>
            <a:off x="4644008" y="1895566"/>
            <a:ext cx="4146947" cy="4754522"/>
            <a:chOff x="4791074" y="1983415"/>
            <a:chExt cx="4146947" cy="4754522"/>
          </a:xfrm>
        </p:grpSpPr>
        <p:pic>
          <p:nvPicPr>
            <p:cNvPr id="1026" name="Picture 2" descr="http://blogimg.goo.ne.jp/user_image/53/86/1f0fd6f6fb57105b3f3232fad72dab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983415"/>
              <a:ext cx="3716412" cy="4754522"/>
            </a:xfrm>
            <a:prstGeom prst="rect">
              <a:avLst/>
            </a:prstGeom>
            <a:noFill/>
            <a:extLst>
              <a:ext uri="{909E8E84-426E-40DD-AFC4-6F175D3DCCD1}">
                <a14:hiddenFill xmlns:a14="http://schemas.microsoft.com/office/drawing/2010/main">
                  <a:solidFill>
                    <a:srgbClr val="FFFFFF"/>
                  </a:solidFill>
                </a14:hiddenFill>
              </a:ext>
            </a:extLst>
          </p:spPr>
        </p:pic>
        <p:sp>
          <p:nvSpPr>
            <p:cNvPr id="11" name="角丸四角形 10"/>
            <p:cNvSpPr/>
            <p:nvPr/>
          </p:nvSpPr>
          <p:spPr>
            <a:xfrm>
              <a:off x="5352281" y="2568725"/>
              <a:ext cx="1008112" cy="229244"/>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国道</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176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号</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6451673" y="2359819"/>
              <a:ext cx="1032596" cy="226219"/>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国道</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423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号</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7759862" y="3818775"/>
              <a:ext cx="998375" cy="253164"/>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国道</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163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号</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a:xfrm>
              <a:off x="7701040" y="3219450"/>
              <a:ext cx="884419" cy="252413"/>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国道１号</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7270204" y="5966992"/>
              <a:ext cx="1348749" cy="25759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大阪中央環状線</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5693935" y="6067203"/>
              <a:ext cx="1350720" cy="25263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大阪和泉泉南線</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5010621" y="3003997"/>
              <a:ext cx="1080120" cy="216023"/>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大阪池田線</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角丸四角形 18"/>
            <p:cNvSpPr/>
            <p:nvPr/>
          </p:nvSpPr>
          <p:spPr>
            <a:xfrm>
              <a:off x="4874223" y="3544526"/>
              <a:ext cx="854395" cy="246424"/>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国道２号</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4791074" y="3971552"/>
              <a:ext cx="974993" cy="262312"/>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国道</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号</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a:xfrm>
              <a:off x="5339035" y="5359369"/>
              <a:ext cx="943570" cy="265589"/>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国道</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号</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7400854" y="2729075"/>
              <a:ext cx="1381517" cy="252249"/>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大阪高槻京都線</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7943850" y="4778702"/>
              <a:ext cx="994171" cy="240974"/>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国道</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号</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p:cNvSpPr/>
            <p:nvPr/>
          </p:nvSpPr>
          <p:spPr>
            <a:xfrm>
              <a:off x="7380311" y="5113758"/>
              <a:ext cx="967325" cy="277391"/>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国道</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号</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24"/>
            <p:cNvSpPr/>
            <p:nvPr/>
          </p:nvSpPr>
          <p:spPr>
            <a:xfrm>
              <a:off x="7658778" y="4178575"/>
              <a:ext cx="1116000" cy="24102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大阪生駒線</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5350086" y="2049402"/>
              <a:ext cx="3024336" cy="307777"/>
            </a:xfrm>
            <a:prstGeom prst="rect">
              <a:avLst/>
            </a:prstGeom>
            <a:solidFill>
              <a:schemeClr val="bg1"/>
            </a:solidFill>
          </p:spPr>
          <p:txBody>
            <a:bodyPr wrap="square" rtlCol="0">
              <a:spAutoFit/>
            </a:bodyPr>
            <a:lstStyle/>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広域緊急</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路（重点１４路線）</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7"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17</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6" name="テキスト ボックス 25"/>
          <p:cNvSpPr txBox="1"/>
          <p:nvPr/>
        </p:nvSpPr>
        <p:spPr>
          <a:xfrm>
            <a:off x="6715188" y="6628701"/>
            <a:ext cx="1328845" cy="236833"/>
          </a:xfrm>
          <a:prstGeom prst="rect">
            <a:avLst/>
          </a:prstGeom>
          <a:noFill/>
        </p:spPr>
        <p:txBody>
          <a:bodyPr wrap="square" rtlCol="0">
            <a:spAutoFit/>
          </a:bodyPr>
          <a:lstStyle/>
          <a:p>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a:t>
            </a:r>
            <a:r>
              <a:rPr kumimoji="1"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endParaRPr kumimoji="1"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918955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654" y="1131788"/>
            <a:ext cx="4889500" cy="4889500"/>
          </a:xfrm>
          <a:prstGeom prst="rect">
            <a:avLst/>
          </a:prstGeom>
        </p:spPr>
      </p:pic>
      <p:sp>
        <p:nvSpPr>
          <p:cNvPr id="16" name="Rectangle 1"/>
          <p:cNvSpPr>
            <a:spLocks noChangeArrowheads="1"/>
          </p:cNvSpPr>
          <p:nvPr/>
        </p:nvSpPr>
        <p:spPr bwMode="auto">
          <a:xfrm>
            <a:off x="0" y="0"/>
            <a:ext cx="9144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l" eaLnBrk="1" hangingPunct="1">
              <a:buClrTx/>
              <a:buFontTx/>
              <a:buNone/>
            </a:pPr>
            <a:r>
              <a:rPr lang="ja-JP" altLang="en-US" sz="2000" b="1" dirty="0" smtClean="0">
                <a:solidFill>
                  <a:srgbClr val="000000"/>
                </a:solidFill>
                <a:ea typeface="HG丸ｺﾞｼｯｸM-PRO" pitchFamily="48" charset="-128"/>
              </a:rPr>
              <a:t>広域防災拠点</a:t>
            </a:r>
            <a:endParaRPr lang="ja-JP" altLang="en-US" sz="2000" b="1" dirty="0">
              <a:solidFill>
                <a:srgbClr val="000000"/>
              </a:solidFill>
              <a:ea typeface="HG丸ｺﾞｼｯｸM-PRO" pitchFamily="48" charset="-128"/>
            </a:endParaRPr>
          </a:p>
        </p:txBody>
      </p:sp>
      <p:sp>
        <p:nvSpPr>
          <p:cNvPr id="24" name="Rectangle 20"/>
          <p:cNvSpPr>
            <a:spLocks noChangeArrowheads="1"/>
          </p:cNvSpPr>
          <p:nvPr/>
        </p:nvSpPr>
        <p:spPr bwMode="auto">
          <a:xfrm>
            <a:off x="35496" y="432000"/>
            <a:ext cx="9072000" cy="936104"/>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a:buFont typeface="Arial" panose="020B0604020202020204" pitchFamily="34" charset="0"/>
              <a:buChar char="•"/>
            </a:pPr>
            <a:r>
              <a:rPr lang="ja-JP" altLang="en-US" sz="1800" dirty="0" smtClean="0">
                <a:solidFill>
                  <a:prstClr val="black"/>
                </a:solidFill>
                <a:latin typeface="HG丸ｺﾞｼｯｸM-PRO" panose="020F0600000000000000" pitchFamily="50" charset="-128"/>
                <a:ea typeface="HG丸ｺﾞｼｯｸM-PRO" panose="020F0600000000000000" pitchFamily="50" charset="-128"/>
              </a:rPr>
              <a:t>大阪府</a:t>
            </a:r>
            <a:r>
              <a:rPr lang="ja-JP" altLang="en-US" sz="1800" dirty="0">
                <a:solidFill>
                  <a:prstClr val="black"/>
                </a:solidFill>
                <a:latin typeface="HG丸ｺﾞｼｯｸM-PRO" panose="020F0600000000000000" pitchFamily="50" charset="-128"/>
                <a:ea typeface="HG丸ｺﾞｼｯｸM-PRO" panose="020F0600000000000000" pitchFamily="50" charset="-128"/>
              </a:rPr>
              <a:t>では、大規模災害発生時に、迅速かつ的確な災害応急活動を実施し、府民を災害から守るための活動拠点・備蓄拠点として機能する広域防災拠点を、大阪府域</a:t>
            </a:r>
            <a:r>
              <a:rPr lang="ja-JP" altLang="en-US" sz="1800" dirty="0" smtClean="0">
                <a:solidFill>
                  <a:prstClr val="black"/>
                </a:solidFill>
                <a:latin typeface="HG丸ｺﾞｼｯｸM-PRO" panose="020F0600000000000000" pitchFamily="50" charset="-128"/>
                <a:ea typeface="HG丸ｺﾞｼｯｸM-PRO" panose="020F0600000000000000" pitchFamily="50" charset="-128"/>
              </a:rPr>
              <a:t>の</a:t>
            </a:r>
            <a:r>
              <a:rPr lang="en-US" altLang="ja-JP" sz="1800" dirty="0" smtClean="0">
                <a:solidFill>
                  <a:prstClr val="black"/>
                </a:solidFill>
                <a:latin typeface="HG丸ｺﾞｼｯｸM-PRO" panose="020F0600000000000000" pitchFamily="50" charset="-128"/>
                <a:ea typeface="HG丸ｺﾞｼｯｸM-PRO" panose="020F0600000000000000" pitchFamily="50" charset="-128"/>
              </a:rPr>
              <a:t>3</a:t>
            </a:r>
            <a:r>
              <a:rPr lang="ja-JP" altLang="en-US" sz="1800" dirty="0" smtClean="0">
                <a:solidFill>
                  <a:prstClr val="black"/>
                </a:solidFill>
                <a:latin typeface="HG丸ｺﾞｼｯｸM-PRO" panose="020F0600000000000000" pitchFamily="50" charset="-128"/>
                <a:ea typeface="HG丸ｺﾞｼｯｸM-PRO" panose="020F0600000000000000" pitchFamily="50" charset="-128"/>
              </a:rPr>
              <a:t>ヵ所</a:t>
            </a:r>
            <a:r>
              <a:rPr lang="ja-JP" altLang="en-US" sz="1800" dirty="0">
                <a:solidFill>
                  <a:prstClr val="black"/>
                </a:solidFill>
                <a:latin typeface="HG丸ｺﾞｼｯｸM-PRO" panose="020F0600000000000000" pitchFamily="50" charset="-128"/>
                <a:ea typeface="HG丸ｺﾞｼｯｸM-PRO" panose="020F0600000000000000" pitchFamily="50" charset="-128"/>
              </a:rPr>
              <a:t>に整備して</a:t>
            </a:r>
            <a:r>
              <a:rPr lang="ja-JP" altLang="en-US" sz="1800" dirty="0" smtClean="0">
                <a:solidFill>
                  <a:prstClr val="black"/>
                </a:solidFill>
                <a:latin typeface="HG丸ｺﾞｼｯｸM-PRO" panose="020F0600000000000000" pitchFamily="50" charset="-128"/>
                <a:ea typeface="HG丸ｺﾞｼｯｸM-PRO" panose="020F0600000000000000" pitchFamily="50" charset="-128"/>
              </a:rPr>
              <a:t>いる。</a:t>
            </a:r>
            <a:endParaRPr lang="ja-JP" altLang="en-US" sz="1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5" name="テキスト ボックス 24"/>
          <p:cNvSpPr txBox="1"/>
          <p:nvPr/>
        </p:nvSpPr>
        <p:spPr>
          <a:xfrm>
            <a:off x="6948264" y="6536377"/>
            <a:ext cx="1440000" cy="261610"/>
          </a:xfrm>
          <a:prstGeom prst="rect">
            <a:avLst/>
          </a:prstGeom>
          <a:noFill/>
        </p:spPr>
        <p:txBody>
          <a:bodyPr wrap="square" rtlCol="0">
            <a:spAutoFit/>
          </a:bodyPr>
          <a:lstStyle/>
          <a:p>
            <a:r>
              <a:rPr kumimoji="1"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zh-TW"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を基に作成</a:t>
            </a:r>
            <a:endParaRPr kumimoji="1" lang="en-US" altLang="zh-TW"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Picture 2" descr="中部拠点"/>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9220" y="3889705"/>
            <a:ext cx="878904" cy="6583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南部拠点"/>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57247" y="5556173"/>
            <a:ext cx="835759" cy="626037"/>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18</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円/楕円 6"/>
          <p:cNvSpPr>
            <a:spLocks noChangeAspect="1"/>
          </p:cNvSpPr>
          <p:nvPr/>
        </p:nvSpPr>
        <p:spPr>
          <a:xfrm>
            <a:off x="5236984" y="2574002"/>
            <a:ext cx="213970" cy="21397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p:cNvSpPr>
            <a:spLocks noChangeAspect="1"/>
          </p:cNvSpPr>
          <p:nvPr/>
        </p:nvSpPr>
        <p:spPr>
          <a:xfrm>
            <a:off x="5453008" y="3652068"/>
            <a:ext cx="213970" cy="21397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17"/>
          <p:cNvSpPr>
            <a:spLocks noChangeAspect="1"/>
          </p:cNvSpPr>
          <p:nvPr/>
        </p:nvSpPr>
        <p:spPr>
          <a:xfrm>
            <a:off x="4012848" y="4662234"/>
            <a:ext cx="213970" cy="21397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22682" y="1576313"/>
            <a:ext cx="2880000" cy="249640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北部広域防災拠点</a:t>
            </a:r>
            <a:endPar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zh-TW"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場所</a:t>
            </a:r>
            <a:r>
              <a:rPr kumimoji="1" lang="zh-TW"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：吹田市千里万博公園</a:t>
            </a:r>
            <a:r>
              <a:rPr kumimoji="1" lang="en-US" altLang="zh-TW"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a:t>
            </a:r>
          </a:p>
          <a:p>
            <a:pPr algn="l"/>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zh-TW"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開設</a:t>
            </a:r>
            <a:r>
              <a:rPr kumimoji="1" lang="zh-TW"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zh-TW"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zh-TW"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zh-TW"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zh-TW"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p>
            <a:pPr algn="l"/>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Picture 5" descr="北部拠点"/>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578" y="1957352"/>
            <a:ext cx="2018745" cy="1512168"/>
          </a:xfrm>
          <a:prstGeom prst="rect">
            <a:avLst/>
          </a:prstGeom>
          <a:noFill/>
          <a:extLst>
            <a:ext uri="{909E8E84-426E-40DD-AFC4-6F175D3DCCD1}">
              <a14:hiddenFill xmlns:a14="http://schemas.microsoft.com/office/drawing/2010/main">
                <a:solidFill>
                  <a:srgbClr val="FFFFFF"/>
                </a:solidFill>
              </a14:hiddenFill>
            </a:ext>
          </a:extLst>
        </p:spPr>
      </p:pic>
      <p:sp>
        <p:nvSpPr>
          <p:cNvPr id="23" name="正方形/長方形 22"/>
          <p:cNvSpPr/>
          <p:nvPr/>
        </p:nvSpPr>
        <p:spPr>
          <a:xfrm>
            <a:off x="6156496" y="3884922"/>
            <a:ext cx="2880000" cy="249640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中部広域防災拠点</a:t>
            </a:r>
            <a:endPar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場所：</a:t>
            </a:r>
            <a:r>
              <a:rPr kumimoji="1" lang="zh-TW"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八尾市</a:t>
            </a:r>
            <a:r>
              <a:rPr kumimoji="1" lang="zh-TW"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a:t>
            </a:r>
            <a:r>
              <a:rPr kumimoji="1" lang="en-US" altLang="zh-TW"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a:t>
            </a:r>
            <a:r>
              <a:rPr kumimoji="1" lang="en-US" altLang="zh-TW"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9-7</a:t>
            </a:r>
            <a:endParaRPr kumimoji="1" lang="en-US" altLang="zh-TW"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zh-TW"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開設</a:t>
            </a:r>
            <a:r>
              <a:rPr kumimoji="1" lang="zh-TW"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zh-TW"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zh-TW"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zh-TW"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zh-TW"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p>
            <a:pPr algn="l"/>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22682" y="4216896"/>
            <a:ext cx="2880000" cy="249640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南部広域防災拠点</a:t>
            </a:r>
            <a:endPar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en-US" altLang="zh-TW"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場所</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：泉南市りんくう南浜</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2-14</a:t>
            </a:r>
          </a:p>
          <a:p>
            <a:pPr algn="l"/>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開設</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p>
            <a:pPr algn="l"/>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Picture 2" descr="中部拠点"/>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5440" y="4318972"/>
            <a:ext cx="1920212" cy="14383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 name="表 29"/>
          <p:cNvGraphicFramePr>
            <a:graphicFrameLocks noGrp="1"/>
          </p:cNvGraphicFramePr>
          <p:nvPr>
            <p:extLst>
              <p:ext uri="{D42A27DB-BD31-4B8C-83A1-F6EECF244321}">
                <p14:modId xmlns:p14="http://schemas.microsoft.com/office/powerpoint/2010/main" val="2340876273"/>
              </p:ext>
            </p:extLst>
          </p:nvPr>
        </p:nvGraphicFramePr>
        <p:xfrm>
          <a:off x="9828584" y="1556792"/>
          <a:ext cx="9000000" cy="4877558"/>
        </p:xfrm>
        <a:graphic>
          <a:graphicData uri="http://schemas.openxmlformats.org/drawingml/2006/table">
            <a:tbl>
              <a:tblPr firstRow="1" bandRow="1">
                <a:tableStyleId>{7DF18680-E054-41AD-8BC1-D1AEF772440D}</a:tableStyleId>
              </a:tblPr>
              <a:tblGrid>
                <a:gridCol w="1079120"/>
                <a:gridCol w="3348880"/>
                <a:gridCol w="2484768"/>
                <a:gridCol w="1080120"/>
                <a:gridCol w="1007112"/>
              </a:tblGrid>
              <a:tr h="370840">
                <a:tc>
                  <a:txBody>
                    <a:bodyPr/>
                    <a:lstStyle/>
                    <a:p>
                      <a:pPr algn="ctr"/>
                      <a:r>
                        <a:rPr kumimoji="1" lang="ja-JP" altLang="en-US" sz="1600" dirty="0" smtClean="0"/>
                        <a:t>拠点名</a:t>
                      </a:r>
                      <a:endParaRPr kumimoji="1" lang="ja-JP" altLang="en-US" sz="1600" b="0" dirty="0"/>
                    </a:p>
                  </a:txBody>
                  <a:tcPr/>
                </a:tc>
                <a:tc>
                  <a:txBody>
                    <a:bodyPr/>
                    <a:lstStyle/>
                    <a:p>
                      <a:pPr algn="ctr"/>
                      <a:r>
                        <a:rPr kumimoji="1" lang="ja-JP" altLang="en-US" sz="1600" dirty="0" smtClean="0"/>
                        <a:t>概要</a:t>
                      </a:r>
                      <a:endParaRPr kumimoji="1" lang="ja-JP" altLang="en-US" sz="1600" b="0" dirty="0"/>
                    </a:p>
                  </a:txBody>
                  <a:tcPr/>
                </a:tc>
                <a:tc>
                  <a:txBody>
                    <a:bodyPr/>
                    <a:lstStyle/>
                    <a:p>
                      <a:pPr algn="ctr"/>
                      <a:r>
                        <a:rPr kumimoji="1" lang="ja-JP" altLang="en-US" sz="1600" dirty="0" smtClean="0"/>
                        <a:t>特徴</a:t>
                      </a:r>
                      <a:endParaRPr kumimoji="1" lang="ja-JP" altLang="en-US" sz="1600" b="0" dirty="0"/>
                    </a:p>
                  </a:txBody>
                  <a:tcPr/>
                </a:tc>
                <a:tc>
                  <a:txBody>
                    <a:bodyPr/>
                    <a:lstStyle/>
                    <a:p>
                      <a:pPr algn="ctr"/>
                      <a:r>
                        <a:rPr kumimoji="1" lang="ja-JP" altLang="en-US" sz="1600" dirty="0" smtClean="0"/>
                        <a:t>住所</a:t>
                      </a:r>
                      <a:endParaRPr kumimoji="1" lang="ja-JP" altLang="en-US" sz="1600" b="0" dirty="0">
                        <a:latin typeface="+mn-ea"/>
                        <a:ea typeface="+mn-ea"/>
                      </a:endParaRPr>
                    </a:p>
                  </a:txBody>
                  <a:tcPr/>
                </a:tc>
                <a:tc>
                  <a:txBody>
                    <a:bodyPr/>
                    <a:lstStyle/>
                    <a:p>
                      <a:pPr algn="ctr"/>
                      <a:r>
                        <a:rPr kumimoji="1" lang="ja-JP" altLang="en-US" sz="1600" dirty="0" smtClean="0"/>
                        <a:t>設立年月</a:t>
                      </a:r>
                      <a:endParaRPr kumimoji="1" lang="ja-JP" altLang="en-US" sz="1600" b="0" dirty="0">
                        <a:latin typeface="+mn-ea"/>
                        <a:ea typeface="+mn-ea"/>
                      </a:endParaRPr>
                    </a:p>
                  </a:txBody>
                  <a:tcPr/>
                </a:tc>
              </a:tr>
              <a:tr h="370840">
                <a:tc>
                  <a:txBody>
                    <a:bodyPr/>
                    <a:lstStyle/>
                    <a:p>
                      <a:r>
                        <a:rPr lang="ja-JP" altLang="en-US" sz="1600" u="none" dirty="0" smtClean="0">
                          <a:effectLst/>
                        </a:rPr>
                        <a:t>北部広域防災拠点</a:t>
                      </a:r>
                      <a:endParaRPr kumimoji="1" lang="ja-JP" altLang="en-US" sz="1600" u="none" dirty="0">
                        <a:solidFill>
                          <a:schemeClr val="tx1"/>
                        </a:solidFill>
                        <a:latin typeface="+mn-ea"/>
                        <a:ea typeface="+mn-ea"/>
                      </a:endParaRPr>
                    </a:p>
                  </a:txBody>
                  <a:tcPr/>
                </a:tc>
                <a:tc>
                  <a:txBody>
                    <a:bodyPr/>
                    <a:lstStyle/>
                    <a:p>
                      <a:r>
                        <a:rPr lang="ja-JP" altLang="en-US" sz="1600" dirty="0" smtClean="0">
                          <a:effectLst/>
                        </a:rPr>
                        <a:t>非常用食料や毛布等を保管する備蓄倉庫を整備</a:t>
                      </a:r>
                      <a:endParaRPr kumimoji="1" lang="ja-JP" altLang="en-US" sz="1600" dirty="0">
                        <a:solidFill>
                          <a:schemeClr val="tx1"/>
                        </a:solidFill>
                        <a:latin typeface="+mn-ea"/>
                        <a:ea typeface="+mn-ea"/>
                      </a:endParaRPr>
                    </a:p>
                  </a:txBody>
                  <a:tcPr/>
                </a:tc>
                <a:tc>
                  <a:txBody>
                    <a:bodyPr/>
                    <a:lstStyle/>
                    <a:p>
                      <a:r>
                        <a:rPr lang="ja-JP" altLang="en-US" sz="1600" dirty="0" smtClean="0">
                          <a:effectLst/>
                        </a:rPr>
                        <a:t>災害時には万博記念競技場と万博記念運動場を「活動広場」、東駐車場を「臨時ヘリポート」として活用する。</a:t>
                      </a:r>
                      <a:endParaRPr kumimoji="1" lang="ja-JP" altLang="en-US" sz="1600" dirty="0">
                        <a:solidFill>
                          <a:schemeClr val="tx1"/>
                        </a:solidFill>
                        <a:latin typeface="+mn-ea"/>
                        <a:ea typeface="+mn-ea"/>
                      </a:endParaRPr>
                    </a:p>
                  </a:txBody>
                  <a:tcPr/>
                </a:tc>
                <a:tc>
                  <a:txBody>
                    <a:bodyPr/>
                    <a:lstStyle/>
                    <a:p>
                      <a:r>
                        <a:rPr lang="zh-TW" altLang="en-US" sz="1600" dirty="0" smtClean="0">
                          <a:effectLst/>
                          <a:latin typeface="ＭＳ Ｐゴシック" panose="020B0600070205080204" pitchFamily="50" charset="-128"/>
                          <a:ea typeface="ＭＳ Ｐゴシック" panose="020B0600070205080204" pitchFamily="50" charset="-128"/>
                        </a:rPr>
                        <a:t>吹田市千里万博公園</a:t>
                      </a:r>
                      <a:r>
                        <a:rPr lang="en-US" altLang="zh-TW" sz="1600" dirty="0" smtClean="0">
                          <a:effectLst/>
                          <a:latin typeface="ＭＳ Ｐゴシック" panose="020B0600070205080204" pitchFamily="50" charset="-128"/>
                          <a:ea typeface="ＭＳ Ｐゴシック" panose="020B0600070205080204" pitchFamily="50" charset="-128"/>
                        </a:rPr>
                        <a:t>5-5</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tc>
                <a:tc>
                  <a:txBody>
                    <a:bodyPr/>
                    <a:lstStyle/>
                    <a:p>
                      <a:r>
                        <a:rPr lang="ja-JP" altLang="en-US" sz="1600" dirty="0" smtClean="0">
                          <a:effectLst/>
                          <a:latin typeface="ＭＳ Ｐゴシック" panose="020B0600070205080204" pitchFamily="50" charset="-128"/>
                          <a:ea typeface="ＭＳ Ｐゴシック" panose="020B0600070205080204" pitchFamily="50" charset="-128"/>
                        </a:rPr>
                        <a:t>平成</a:t>
                      </a:r>
                      <a:r>
                        <a:rPr lang="en-US" altLang="ja-JP" sz="1600" dirty="0" smtClean="0">
                          <a:effectLst/>
                          <a:latin typeface="ＭＳ Ｐゴシック" panose="020B0600070205080204" pitchFamily="50" charset="-128"/>
                          <a:ea typeface="ＭＳ Ｐゴシック" panose="020B0600070205080204" pitchFamily="50" charset="-128"/>
                        </a:rPr>
                        <a:t>16</a:t>
                      </a:r>
                      <a:r>
                        <a:rPr lang="ja-JP" altLang="en-US" sz="1600" dirty="0" smtClean="0">
                          <a:effectLst/>
                          <a:latin typeface="ＭＳ Ｐゴシック" panose="020B0600070205080204" pitchFamily="50" charset="-128"/>
                          <a:ea typeface="ＭＳ Ｐゴシック" panose="020B0600070205080204" pitchFamily="50" charset="-128"/>
                        </a:rPr>
                        <a:t>年</a:t>
                      </a:r>
                      <a:r>
                        <a:rPr lang="en-US" altLang="ja-JP" sz="1600" dirty="0" smtClean="0">
                          <a:effectLst/>
                          <a:latin typeface="ＭＳ Ｐゴシック" panose="020B0600070205080204" pitchFamily="50" charset="-128"/>
                          <a:ea typeface="ＭＳ Ｐゴシック" panose="020B0600070205080204" pitchFamily="50" charset="-128"/>
                        </a:rPr>
                        <a:t>4</a:t>
                      </a:r>
                      <a:r>
                        <a:rPr lang="ja-JP" altLang="en-US" sz="1600" dirty="0" smtClean="0">
                          <a:effectLst/>
                          <a:latin typeface="ＭＳ Ｐゴシック" panose="020B0600070205080204" pitchFamily="50" charset="-128"/>
                          <a:ea typeface="ＭＳ Ｐゴシック" panose="020B0600070205080204" pitchFamily="50" charset="-128"/>
                        </a:rPr>
                        <a:t>月</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a:txBody>
                  <a:tcPr/>
                </a:tc>
              </a:tr>
              <a:tr h="1885438">
                <a:tc>
                  <a:txBody>
                    <a:bodyPr/>
                    <a:lstStyle/>
                    <a:p>
                      <a:r>
                        <a:rPr lang="ja-JP" altLang="en-US" sz="1600" u="none" dirty="0" smtClean="0">
                          <a:effectLst/>
                        </a:rPr>
                        <a:t>中部広域防災拠点</a:t>
                      </a:r>
                      <a:r>
                        <a:rPr lang="ja-JP" altLang="en-US" sz="1600" dirty="0" smtClean="0">
                          <a:effectLst/>
                        </a:rPr>
                        <a:t>　</a:t>
                      </a:r>
                      <a:endParaRPr kumimoji="1" lang="ja-JP" altLang="en-US" sz="1600" u="none" dirty="0">
                        <a:solidFill>
                          <a:schemeClr val="tx1"/>
                        </a:solidFill>
                        <a:latin typeface="+mn-ea"/>
                        <a:ea typeface="+mn-ea"/>
                      </a:endParaRPr>
                    </a:p>
                  </a:txBody>
                  <a:tcPr/>
                </a:tc>
                <a:tc>
                  <a:txBody>
                    <a:bodyPr/>
                    <a:lstStyle/>
                    <a:p>
                      <a:r>
                        <a:rPr lang="ja-JP" altLang="en-US" sz="1600" dirty="0" smtClean="0">
                          <a:effectLst/>
                        </a:rPr>
                        <a:t>非常用食糧や毛布等を保管し、また救援物資等の集配所としての機能を持つ備蓄倉庫・物資集配センターを整備するとともに、応援ヘリコプターの受け入れを行うヘリ駐機場や応援部隊の駐屯・活動の拠点となる活動広場を整備。</a:t>
                      </a:r>
                      <a:endParaRPr kumimoji="1" lang="ja-JP" altLang="en-US" sz="1600" dirty="0">
                        <a:solidFill>
                          <a:schemeClr val="tx1"/>
                        </a:solidFill>
                        <a:latin typeface="+mn-ea"/>
                        <a:ea typeface="+mn-ea"/>
                      </a:endParaRPr>
                    </a:p>
                  </a:txBody>
                  <a:tcPr/>
                </a:tc>
                <a:tc>
                  <a:txBody>
                    <a:bodyPr/>
                    <a:lstStyle/>
                    <a:p>
                      <a:r>
                        <a:rPr lang="ja-JP" altLang="en-US" sz="1600" dirty="0" smtClean="0">
                          <a:effectLst/>
                        </a:rPr>
                        <a:t>河川事業の流域調節池事業との共同で整備しています。平常時にはバレーボールなどで広く府民が利用できるよう、荷捌場を屋内スポーツ場として利用できるように整備されている。</a:t>
                      </a:r>
                      <a:endParaRPr kumimoji="1" lang="ja-JP" altLang="en-US" sz="1600" dirty="0">
                        <a:solidFill>
                          <a:schemeClr val="tx1"/>
                        </a:solidFill>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dirty="0" smtClean="0">
                          <a:effectLst/>
                          <a:latin typeface="+mn-ea"/>
                          <a:ea typeface="+mn-ea"/>
                        </a:rPr>
                        <a:t>八尾市空港</a:t>
                      </a:r>
                      <a:r>
                        <a:rPr lang="en-US" altLang="ja-JP" sz="1600" dirty="0" smtClean="0">
                          <a:effectLst/>
                          <a:latin typeface="+mn-ea"/>
                          <a:ea typeface="+mn-ea"/>
                        </a:rPr>
                        <a:t>1-209-7</a:t>
                      </a:r>
                      <a:endParaRPr lang="ja-JP" altLang="en-US" sz="1600" dirty="0" smtClean="0">
                        <a:effectLst/>
                        <a:latin typeface="+mn-ea"/>
                        <a:ea typeface="+mn-ea"/>
                      </a:endParaRPr>
                    </a:p>
                    <a:p>
                      <a:endParaRPr kumimoji="1" lang="ja-JP" altLang="en-US" sz="1600" dirty="0">
                        <a:solidFill>
                          <a:schemeClr val="tx1"/>
                        </a:solidFill>
                        <a:latin typeface="+mn-ea"/>
                        <a:ea typeface="+mn-ea"/>
                      </a:endParaRPr>
                    </a:p>
                  </a:txBody>
                  <a:tcPr/>
                </a:tc>
                <a:tc>
                  <a:txBody>
                    <a:bodyPr/>
                    <a:lstStyle/>
                    <a:p>
                      <a:r>
                        <a:rPr lang="ja-JP" altLang="en-US" sz="1600" dirty="0" smtClean="0">
                          <a:effectLst/>
                          <a:latin typeface="+mn-ea"/>
                          <a:ea typeface="+mn-ea"/>
                        </a:rPr>
                        <a:t>平成</a:t>
                      </a:r>
                      <a:r>
                        <a:rPr lang="en-US" altLang="ja-JP" sz="1600" dirty="0" smtClean="0">
                          <a:effectLst/>
                          <a:latin typeface="+mn-ea"/>
                          <a:ea typeface="+mn-ea"/>
                        </a:rPr>
                        <a:t>15</a:t>
                      </a:r>
                      <a:r>
                        <a:rPr lang="ja-JP" altLang="en-US" sz="1600" dirty="0" smtClean="0">
                          <a:effectLst/>
                          <a:latin typeface="+mn-ea"/>
                          <a:ea typeface="+mn-ea"/>
                        </a:rPr>
                        <a:t>年</a:t>
                      </a:r>
                      <a:r>
                        <a:rPr lang="en-US" altLang="ja-JP" sz="1600" dirty="0" smtClean="0">
                          <a:effectLst/>
                          <a:latin typeface="+mn-ea"/>
                          <a:ea typeface="+mn-ea"/>
                        </a:rPr>
                        <a:t>9</a:t>
                      </a:r>
                      <a:r>
                        <a:rPr lang="ja-JP" altLang="en-US" sz="1600" dirty="0" smtClean="0">
                          <a:effectLst/>
                          <a:latin typeface="+mn-ea"/>
                          <a:ea typeface="+mn-ea"/>
                        </a:rPr>
                        <a:t>月</a:t>
                      </a:r>
                      <a:endParaRPr kumimoji="1" lang="ja-JP" altLang="en-US" sz="1600" dirty="0">
                        <a:solidFill>
                          <a:schemeClr val="tx1"/>
                        </a:solidFill>
                        <a:latin typeface="+mn-ea"/>
                        <a:ea typeface="+mn-ea"/>
                      </a:endParaRPr>
                    </a:p>
                  </a:txBody>
                  <a:tcPr/>
                </a:tc>
              </a:tr>
              <a:tr h="370840">
                <a:tc>
                  <a:txBody>
                    <a:bodyPr/>
                    <a:lstStyle/>
                    <a:p>
                      <a:r>
                        <a:rPr lang="ja-JP" altLang="en-US" sz="1600" u="none" dirty="0" smtClean="0">
                          <a:effectLst/>
                        </a:rPr>
                        <a:t>南部広域防災拠点</a:t>
                      </a:r>
                      <a:endParaRPr kumimoji="1" lang="ja-JP" altLang="en-US" sz="1600" u="none" dirty="0">
                        <a:solidFill>
                          <a:schemeClr val="tx1"/>
                        </a:solidFill>
                        <a:latin typeface="+mn-ea"/>
                        <a:ea typeface="+mn-ea"/>
                      </a:endParaRPr>
                    </a:p>
                  </a:txBody>
                  <a:tcPr/>
                </a:tc>
                <a:tc>
                  <a:txBody>
                    <a:bodyPr/>
                    <a:lstStyle/>
                    <a:p>
                      <a:r>
                        <a:rPr kumimoji="1" lang="ja-JP" altLang="en-US" sz="1600" dirty="0" smtClean="0"/>
                        <a:t>同　上</a:t>
                      </a:r>
                      <a:endParaRPr kumimoji="1" lang="ja-JP" altLang="en-US" sz="1600" dirty="0">
                        <a:solidFill>
                          <a:schemeClr val="tx1"/>
                        </a:solidFill>
                        <a:latin typeface="+mn-ea"/>
                        <a:ea typeface="+mn-ea"/>
                      </a:endParaRPr>
                    </a:p>
                  </a:txBody>
                  <a:tcPr/>
                </a:tc>
                <a:tc>
                  <a:txBody>
                    <a:bodyPr/>
                    <a:lstStyle/>
                    <a:p>
                      <a:r>
                        <a:rPr lang="ja-JP" altLang="en-US" sz="1600" dirty="0" smtClean="0">
                          <a:effectLst/>
                        </a:rPr>
                        <a:t>平常時には広く府民が利用できるよう、荷捌場を体育館として利用できるように整備されている。</a:t>
                      </a:r>
                      <a:endParaRPr lang="en-US" altLang="ja-JP" sz="1600" dirty="0" smtClean="0">
                        <a:effectLst/>
                      </a:endParaRPr>
                    </a:p>
                    <a:p>
                      <a:endParaRPr kumimoji="1" lang="ja-JP" altLang="en-US" sz="1600" dirty="0">
                        <a:solidFill>
                          <a:schemeClr val="tx1"/>
                        </a:solidFill>
                        <a:latin typeface="+mn-ea"/>
                        <a:ea typeface="+mn-ea"/>
                      </a:endParaRPr>
                    </a:p>
                  </a:txBody>
                  <a:tcPr/>
                </a:tc>
                <a:tc>
                  <a:txBody>
                    <a:bodyPr/>
                    <a:lstStyle/>
                    <a:p>
                      <a:r>
                        <a:rPr lang="ja-JP" altLang="en-US" sz="1600" dirty="0" smtClean="0">
                          <a:effectLst/>
                          <a:latin typeface="+mn-ea"/>
                          <a:ea typeface="+mn-ea"/>
                        </a:rPr>
                        <a:t>泉南市りんくう南浜</a:t>
                      </a:r>
                      <a:r>
                        <a:rPr lang="en-US" altLang="ja-JP" sz="1600" dirty="0" smtClean="0">
                          <a:effectLst/>
                          <a:latin typeface="+mn-ea"/>
                          <a:ea typeface="+mn-ea"/>
                        </a:rPr>
                        <a:t>2-14</a:t>
                      </a:r>
                      <a:endParaRPr kumimoji="1" lang="ja-JP" altLang="en-US" sz="1600" dirty="0">
                        <a:solidFill>
                          <a:schemeClr val="tx1"/>
                        </a:solidFill>
                        <a:latin typeface="+mn-ea"/>
                        <a:ea typeface="+mn-ea"/>
                      </a:endParaRPr>
                    </a:p>
                  </a:txBody>
                  <a:tcPr/>
                </a:tc>
                <a:tc>
                  <a:txBody>
                    <a:bodyPr/>
                    <a:lstStyle/>
                    <a:p>
                      <a:r>
                        <a:rPr lang="ja-JP" altLang="en-US" sz="1600" dirty="0" smtClean="0">
                          <a:effectLst/>
                          <a:latin typeface="+mn-ea"/>
                          <a:ea typeface="+mn-ea"/>
                        </a:rPr>
                        <a:t>平成</a:t>
                      </a:r>
                      <a:r>
                        <a:rPr lang="en-US" altLang="ja-JP" sz="1600" dirty="0" smtClean="0">
                          <a:effectLst/>
                          <a:latin typeface="+mn-ea"/>
                          <a:ea typeface="+mn-ea"/>
                        </a:rPr>
                        <a:t>9</a:t>
                      </a:r>
                      <a:r>
                        <a:rPr lang="ja-JP" altLang="en-US" sz="1600" dirty="0" smtClean="0">
                          <a:effectLst/>
                          <a:latin typeface="+mn-ea"/>
                          <a:ea typeface="+mn-ea"/>
                        </a:rPr>
                        <a:t>年</a:t>
                      </a:r>
                      <a:r>
                        <a:rPr lang="en-US" altLang="ja-JP" sz="1600" dirty="0" smtClean="0">
                          <a:effectLst/>
                          <a:latin typeface="+mn-ea"/>
                          <a:ea typeface="+mn-ea"/>
                        </a:rPr>
                        <a:t>9</a:t>
                      </a:r>
                      <a:r>
                        <a:rPr lang="ja-JP" altLang="en-US" sz="1600" dirty="0" smtClean="0">
                          <a:effectLst/>
                          <a:latin typeface="+mn-ea"/>
                          <a:ea typeface="+mn-ea"/>
                        </a:rPr>
                        <a:t>月</a:t>
                      </a:r>
                      <a:endParaRPr kumimoji="1" lang="ja-JP" altLang="en-US" sz="1600" dirty="0">
                        <a:solidFill>
                          <a:schemeClr val="tx1"/>
                        </a:solidFill>
                        <a:latin typeface="+mn-ea"/>
                        <a:ea typeface="+mn-ea"/>
                      </a:endParaRPr>
                    </a:p>
                  </a:txBody>
                  <a:tcPr/>
                </a:tc>
              </a:tr>
            </a:tbl>
          </a:graphicData>
        </a:graphic>
      </p:graphicFrame>
      <p:pic>
        <p:nvPicPr>
          <p:cNvPr id="31" name="Picture 2" descr="中部拠点"/>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6956" y="4066788"/>
            <a:ext cx="878904" cy="65835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南部拠点"/>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28929" y="5733256"/>
            <a:ext cx="835759" cy="62603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北部拠点"/>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37723" y="2492896"/>
            <a:ext cx="826965" cy="61944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南部拠点"/>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578" y="4612508"/>
            <a:ext cx="2018745" cy="151216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直線矢印コネクタ 19"/>
          <p:cNvCxnSpPr>
            <a:stCxn id="19" idx="3"/>
            <a:endCxn id="7" idx="2"/>
          </p:cNvCxnSpPr>
          <p:nvPr/>
        </p:nvCxnSpPr>
        <p:spPr>
          <a:xfrm flipV="1">
            <a:off x="3002682" y="2680987"/>
            <a:ext cx="2234302" cy="1435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a:endCxn id="17" idx="5"/>
          </p:cNvCxnSpPr>
          <p:nvPr/>
        </p:nvCxnSpPr>
        <p:spPr>
          <a:xfrm flipH="1" flipV="1">
            <a:off x="5635643" y="3834703"/>
            <a:ext cx="520853" cy="12984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a:endCxn id="18" idx="3"/>
          </p:cNvCxnSpPr>
          <p:nvPr/>
        </p:nvCxnSpPr>
        <p:spPr>
          <a:xfrm flipV="1">
            <a:off x="3002682" y="4844869"/>
            <a:ext cx="1041501" cy="6202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4716016" y="7055822"/>
            <a:ext cx="4464496" cy="261610"/>
          </a:xfrm>
          <a:prstGeom prst="rect">
            <a:avLst/>
          </a:prstGeom>
          <a:noFill/>
        </p:spPr>
        <p:txBody>
          <a:bodyPr wrap="square" rtlCol="0">
            <a:spAutoFit/>
          </a:bodyPr>
          <a:lstStyle/>
          <a:p>
            <a:r>
              <a:rPr kumimoji="1"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zh-TW"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広域防災</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拠点</a:t>
            </a:r>
            <a:r>
              <a:rPr kumimoji="1"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について</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」を基に作成</a:t>
            </a:r>
            <a:endParaRPr kumimoji="1" lang="en-US" altLang="zh-TW"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084733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
          <p:cNvSpPr>
            <a:spLocks noChangeArrowheads="1"/>
          </p:cNvSpPr>
          <p:nvPr/>
        </p:nvSpPr>
        <p:spPr bwMode="auto">
          <a:xfrm>
            <a:off x="0" y="0"/>
            <a:ext cx="9144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l" eaLnBrk="1" hangingPunct="1">
              <a:buClrTx/>
              <a:buFontTx/>
              <a:buNone/>
            </a:pPr>
            <a:r>
              <a:rPr lang="ja-JP" altLang="en-US" sz="2000" b="1" dirty="0" smtClean="0">
                <a:solidFill>
                  <a:srgbClr val="000000"/>
                </a:solidFill>
                <a:ea typeface="HG丸ｺﾞｼｯｸM-PRO" pitchFamily="48" charset="-128"/>
              </a:rPr>
              <a:t>後方支援活動拠点・災害拠点病院</a:t>
            </a:r>
            <a:endParaRPr lang="ja-JP" altLang="en-US" sz="2000" b="1" dirty="0">
              <a:solidFill>
                <a:srgbClr val="000000"/>
              </a:solidFill>
              <a:ea typeface="HG丸ｺﾞｼｯｸM-PRO" pitchFamily="48" charset="-128"/>
            </a:endParaRPr>
          </a:p>
        </p:txBody>
      </p:sp>
      <p:graphicFrame>
        <p:nvGraphicFramePr>
          <p:cNvPr id="2" name="表 1"/>
          <p:cNvGraphicFramePr>
            <a:graphicFrameLocks noGrp="1"/>
          </p:cNvGraphicFramePr>
          <p:nvPr>
            <p:extLst>
              <p:ext uri="{D42A27DB-BD31-4B8C-83A1-F6EECF244321}">
                <p14:modId xmlns:p14="http://schemas.microsoft.com/office/powerpoint/2010/main" val="1139893403"/>
              </p:ext>
            </p:extLst>
          </p:nvPr>
        </p:nvGraphicFramePr>
        <p:xfrm>
          <a:off x="539552" y="491088"/>
          <a:ext cx="3564000" cy="4450080"/>
        </p:xfrm>
        <a:graphic>
          <a:graphicData uri="http://schemas.openxmlformats.org/drawingml/2006/table">
            <a:tbl>
              <a:tblPr firstRow="1" bandRow="1">
                <a:tableStyleId>{5C22544A-7EE6-4342-B048-85BDC9FD1C3A}</a:tableStyleId>
              </a:tblPr>
              <a:tblGrid>
                <a:gridCol w="504000"/>
                <a:gridCol w="3060000"/>
              </a:tblGrid>
              <a:tr h="370840">
                <a:tc gridSpan="2">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後方支援活動拠点</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7084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万博公園</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7084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服部緑地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7084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大阪城公園</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7084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④</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鶴見緑地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7084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⑤</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長居公園</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7084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⑥</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寝屋川公園</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7084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⑦</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久宝寺緑地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7084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⑧</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山田池公園・枚方市立陸上競技場</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7084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⑨</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大泉緑地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7084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錦織公園・赤峰市民広場</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7084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⑪</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蜻蛉池公園</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graphicFrame>
        <p:nvGraphicFramePr>
          <p:cNvPr id="17" name="表 16"/>
          <p:cNvGraphicFramePr>
            <a:graphicFrameLocks noGrp="1"/>
          </p:cNvGraphicFramePr>
          <p:nvPr>
            <p:extLst>
              <p:ext uri="{D42A27DB-BD31-4B8C-83A1-F6EECF244321}">
                <p14:modId xmlns:p14="http://schemas.microsoft.com/office/powerpoint/2010/main" val="2337327478"/>
              </p:ext>
            </p:extLst>
          </p:nvPr>
        </p:nvGraphicFramePr>
        <p:xfrm>
          <a:off x="4716016" y="476672"/>
          <a:ext cx="3564000" cy="6309311"/>
        </p:xfrm>
        <a:graphic>
          <a:graphicData uri="http://schemas.openxmlformats.org/drawingml/2006/table">
            <a:tbl>
              <a:tblPr firstRow="1" bandRow="1">
                <a:tableStyleId>{5C22544A-7EE6-4342-B048-85BDC9FD1C3A}</a:tableStyleId>
              </a:tblPr>
              <a:tblGrid>
                <a:gridCol w="504000"/>
                <a:gridCol w="3060000"/>
              </a:tblGrid>
              <a:tr h="332069">
                <a:tc gridSpan="2">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災害拠点病院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3206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大阪府立急性期・総合医療センター</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3206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大阪市立総合医療センター</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3206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国立病院機構　大阪医療センター</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3206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④</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大阪赤十字病院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3206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⑤</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zh-CN" altLang="en-US" sz="1400" dirty="0" smtClean="0">
                          <a:latin typeface="Meiryo UI" panose="020B0604030504040204" pitchFamily="50" charset="-128"/>
                          <a:ea typeface="Meiryo UI" panose="020B0604030504040204" pitchFamily="50" charset="-128"/>
                          <a:cs typeface="Meiryo UI" panose="020B0604030504040204" pitchFamily="50" charset="-128"/>
                        </a:rPr>
                        <a:t>大阪市立大学医学部附属病院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3206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⑥</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zh-CN" altLang="en-US" sz="1400" dirty="0" smtClean="0">
                          <a:latin typeface="Meiryo UI" panose="020B0604030504040204" pitchFamily="50" charset="-128"/>
                          <a:ea typeface="Meiryo UI" panose="020B0604030504040204" pitchFamily="50" charset="-128"/>
                          <a:cs typeface="Meiryo UI" panose="020B0604030504040204" pitchFamily="50" charset="-128"/>
                        </a:rPr>
                        <a:t>大阪大学医学部附属病院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3206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⑦</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zh-CN" altLang="en-US" sz="1400" dirty="0" smtClean="0">
                          <a:latin typeface="Meiryo UI" panose="020B0604030504040204" pitchFamily="50" charset="-128"/>
                          <a:ea typeface="Meiryo UI" panose="020B0604030504040204" pitchFamily="50" charset="-128"/>
                          <a:cs typeface="Meiryo UI" panose="020B0604030504040204" pitchFamily="50" charset="-128"/>
                        </a:rPr>
                        <a:t>済生会千里病院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3206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⑧</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大阪府三島救命救急センター</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3206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⑨</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zh-CN" altLang="en-US" sz="1400" dirty="0" smtClean="0">
                          <a:latin typeface="Meiryo UI" panose="020B0604030504040204" pitchFamily="50" charset="-128"/>
                          <a:ea typeface="Meiryo UI" panose="020B0604030504040204" pitchFamily="50" charset="-128"/>
                          <a:cs typeface="Meiryo UI" panose="020B0604030504040204" pitchFamily="50" charset="-128"/>
                        </a:rPr>
                        <a:t>大阪医科大学附属病院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3206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zh-CN" altLang="en-US" sz="1400" dirty="0" smtClean="0">
                          <a:latin typeface="Meiryo UI" panose="020B0604030504040204" pitchFamily="50" charset="-128"/>
                          <a:ea typeface="Meiryo UI" panose="020B0604030504040204" pitchFamily="50" charset="-128"/>
                          <a:cs typeface="Meiryo UI" panose="020B0604030504040204" pitchFamily="50" charset="-128"/>
                        </a:rPr>
                        <a:t>関西医科大学附属枚方病院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3206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⑪</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zh-CN" altLang="en-US" sz="1400" dirty="0" smtClean="0">
                          <a:latin typeface="Meiryo UI" panose="020B0604030504040204" pitchFamily="50" charset="-128"/>
                          <a:ea typeface="Meiryo UI" panose="020B0604030504040204" pitchFamily="50" charset="-128"/>
                          <a:cs typeface="Meiryo UI" panose="020B0604030504040204" pitchFamily="50" charset="-128"/>
                        </a:rPr>
                        <a:t>関西医科大学附属滝井病院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3206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⑫</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大阪府立中河内救命救急センター</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3206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⑬</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zh-TW" altLang="en-US" sz="1400" dirty="0" smtClean="0">
                          <a:latin typeface="Meiryo UI" panose="020B0604030504040204" pitchFamily="50" charset="-128"/>
                          <a:ea typeface="Meiryo UI" panose="020B0604030504040204" pitchFamily="50" charset="-128"/>
                          <a:cs typeface="Meiryo UI" panose="020B0604030504040204" pitchFamily="50" charset="-128"/>
                        </a:rPr>
                        <a:t>東大阪市立総合病院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3206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⑭</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zh-CN" altLang="en-US" sz="1400" dirty="0" smtClean="0">
                          <a:latin typeface="Meiryo UI" panose="020B0604030504040204" pitchFamily="50" charset="-128"/>
                          <a:ea typeface="Meiryo UI" panose="020B0604030504040204" pitchFamily="50" charset="-128"/>
                          <a:cs typeface="Meiryo UI" panose="020B0604030504040204" pitchFamily="50" charset="-128"/>
                        </a:rPr>
                        <a:t>近畿大学医学部附属病院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3206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市立堺病院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3206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⑯</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りんくう総合医療センター</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3206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大阪警察病院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32069">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⑱</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多根総合病院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6"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19</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正方形/長方形 6"/>
          <p:cNvSpPr/>
          <p:nvPr/>
        </p:nvSpPr>
        <p:spPr>
          <a:xfrm>
            <a:off x="1547664" y="6420677"/>
            <a:ext cx="2360871" cy="246221"/>
          </a:xfrm>
          <a:prstGeom prst="rect">
            <a:avLst/>
          </a:prstGeom>
        </p:spPr>
        <p:txBody>
          <a:bodyPr wrap="square">
            <a:spAutoFit/>
          </a:bodyPr>
          <a:lstStyle/>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出典：大阪府</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HP</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11973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16000" y="180000"/>
            <a:ext cx="4392000" cy="6480000"/>
          </a:xfrm>
          <a:prstGeom prst="rect">
            <a:avLst/>
          </a:prstGeom>
        </p:spPr>
        <p:txBody>
          <a:bodyPr>
            <a:spAutoFit/>
          </a:bodyPr>
          <a:lstStyle/>
          <a:p>
            <a:pPr algn="l">
              <a:lnSpc>
                <a:spcPts val="2000"/>
              </a:lnSpc>
            </a:pPr>
            <a:r>
              <a:rPr kumimoji="1"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４</a:t>
            </a:r>
            <a:r>
              <a:rPr kumimoji="1"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関西・大阪を支える基盤</a:t>
            </a:r>
            <a:endParaRPr kumimoji="1"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みどりの大阪</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推進計画</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みどりの風促進</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区域　</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 </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水都大阪の</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取組（にぎわいの森づくり）</a:t>
            </a:r>
            <a:r>
              <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・５</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うめきた２期のみどり空間創出	</a:t>
            </a:r>
            <a:r>
              <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・６</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御堂筋のみどり化</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・７</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共生</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の森</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・８</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生駒山系「花屏風」構想　　　　　 </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・９</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淀川、大和川のみどりを活かした</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空間・ネットワークの形成</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・１０</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津波対策</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・１１</a:t>
            </a:r>
            <a:endPar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zh-TW"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耐震強化岸壁</a:t>
            </a:r>
            <a:r>
              <a:rPr kumimoji="1" lang="en-US" altLang="zh-TW"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zh-TW"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・１３</a:t>
            </a:r>
            <a:endPar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a:t>
            </a:r>
            <a:r>
              <a:rPr kumimoji="1" lang="zh-TW"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土砂災害対策</a:t>
            </a:r>
            <a:r>
              <a:rPr kumimoji="1" lang="en-US" altLang="zh-TW"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zh-TW"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・１４</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地下河川</a:t>
            </a:r>
            <a:r>
              <a:rPr kumimoji="1" lang="en-US" altLang="zh-TW"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zh-TW"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・１５</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安威川ダム</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・１６</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広域緊急交通路　重点</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路線</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・１７</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広域防災</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拠点　　　　　　　　</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・１８</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 後方支援活動拠点・災害拠点病院 </a:t>
            </a:r>
            <a:r>
              <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・１９</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新</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・大阪府地震防災</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アクションプラン、</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地震</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防災アクションプログラム　　</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・２０</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大阪都市再生環状道路の概要</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・２１</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関西大環状道路の</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概要</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・２２</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京奈和</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自動車道の</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概要</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・２３</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高速道路料金体系の一元化</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ミッシングリンク</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の解消</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・２５</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4608000" y="180000"/>
            <a:ext cx="4392000" cy="4452501"/>
          </a:xfrm>
          <a:prstGeom prst="rect">
            <a:avLst/>
          </a:prstGeom>
        </p:spPr>
        <p:txBody>
          <a:bodyPr>
            <a:spAutoFit/>
          </a:bodyPr>
          <a:lstStyle/>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新幹線　　　</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・２６</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北陸</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新幹線</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・２７</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鉄道ネットワーク</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・２８</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関西</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・２９</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関西国際空港</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・大阪国際空港・八尾空港</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・３２</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港湾管理</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一元化</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・３３</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国際</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コンテナ戦略</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港湾</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・３４</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港湾の国際競争力強化</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・３５</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PPP</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PFI		</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・３８</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クラウドファンディング</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・３９</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BID</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・４０</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社会資本整備総合交付金</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・・４１</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gn="l">
              <a:lnSpc>
                <a:spcPts val="2000"/>
              </a:lnSpc>
            </a:pP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 </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地方創生推進交付金</a:t>
            </a:r>
            <a:r>
              <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４２</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2000"/>
              </a:lnSpc>
            </a:pP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2</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6978391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
          <p:cNvSpPr>
            <a:spLocks noChangeArrowheads="1"/>
          </p:cNvSpPr>
          <p:nvPr/>
        </p:nvSpPr>
        <p:spPr bwMode="auto">
          <a:xfrm>
            <a:off x="0" y="0"/>
            <a:ext cx="9144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l" eaLnBrk="1" hangingPunct="1">
              <a:buClrTx/>
              <a:buFontTx/>
              <a:buNone/>
            </a:pPr>
            <a:r>
              <a:rPr lang="ja-JP" altLang="en-US" sz="2000" b="1" dirty="0" smtClean="0">
                <a:solidFill>
                  <a:srgbClr val="000000"/>
                </a:solidFill>
                <a:ea typeface="HG丸ｺﾞｼｯｸM-PRO" pitchFamily="48" charset="-128"/>
              </a:rPr>
              <a:t>新・大阪府地震防災アクションプラン、地震防災アクションプログラム</a:t>
            </a:r>
            <a:endParaRPr lang="ja-JP" altLang="en-US" sz="2000" b="1" dirty="0">
              <a:solidFill>
                <a:srgbClr val="000000"/>
              </a:solidFill>
              <a:ea typeface="HG丸ｺﾞｼｯｸM-PRO" pitchFamily="48" charset="-128"/>
            </a:endParaRPr>
          </a:p>
        </p:txBody>
      </p:sp>
      <p:sp>
        <p:nvSpPr>
          <p:cNvPr id="6" name="正方形/長方形 5"/>
          <p:cNvSpPr/>
          <p:nvPr/>
        </p:nvSpPr>
        <p:spPr>
          <a:xfrm>
            <a:off x="611560" y="764704"/>
            <a:ext cx="7056784" cy="1384995"/>
          </a:xfrm>
          <a:prstGeom prst="rect">
            <a:avLst/>
          </a:prstGeom>
        </p:spPr>
        <p:txBody>
          <a:bodyPr wrap="square">
            <a:spAutoFit/>
          </a:bodyPr>
          <a:lstStyle/>
          <a:p>
            <a:pPr algn="l"/>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取組期間</a:t>
            </a:r>
          </a:p>
          <a:p>
            <a:pPr indent="273050" algn="l"/>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年度までの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基本目標</a:t>
            </a:r>
          </a:p>
          <a:p>
            <a:pPr marL="273050" algn="l"/>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発災</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による死者（犠牲者）数を限りなくゼロに近づけるとともに、その建物被害や</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経済的被害</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についても最小限に抑えることを究極の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597978017"/>
              </p:ext>
            </p:extLst>
          </p:nvPr>
        </p:nvGraphicFramePr>
        <p:xfrm>
          <a:off x="866580" y="2780928"/>
          <a:ext cx="7017789" cy="1440160"/>
        </p:xfrm>
        <a:graphic>
          <a:graphicData uri="http://schemas.openxmlformats.org/drawingml/2006/table">
            <a:tbl>
              <a:tblPr firstRow="1" bandRow="1">
                <a:tableStyleId>{5C22544A-7EE6-4342-B048-85BDC9FD1C3A}</a:tableStyleId>
              </a:tblPr>
              <a:tblGrid>
                <a:gridCol w="1568638"/>
                <a:gridCol w="4488068"/>
                <a:gridCol w="961083"/>
              </a:tblGrid>
              <a:tr h="253024">
                <a:tc>
                  <a:txBody>
                    <a:bodyPr/>
                    <a:lstStyle/>
                    <a:p>
                      <a:pPr algn="ctr">
                        <a:lnSpc>
                          <a:spcPts val="1200"/>
                        </a:lnSpc>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アクション名</a:t>
                      </a:r>
                    </a:p>
                  </a:txBody>
                  <a:tcPr marL="68580" marR="68580" marT="0" marB="0" anchor="ctr"/>
                </a:tc>
                <a:tc>
                  <a:txBody>
                    <a:bodyPr/>
                    <a:lstStyle/>
                    <a:p>
                      <a:pPr algn="ctr">
                        <a:lnSpc>
                          <a:spcPts val="1200"/>
                        </a:lnSpc>
                        <a:spcAft>
                          <a:spcPts val="0"/>
                        </a:spcAft>
                      </a:pPr>
                      <a:r>
                        <a:rPr lang="ja-JP" sz="1200" kern="100">
                          <a:effectLst/>
                          <a:latin typeface="Meiryo UI" panose="020B0604030504040204" pitchFamily="50" charset="-128"/>
                          <a:ea typeface="Meiryo UI" panose="020B0604030504040204" pitchFamily="50" charset="-128"/>
                          <a:cs typeface="Meiryo UI" panose="020B0604030504040204" pitchFamily="50" charset="-128"/>
                        </a:rPr>
                        <a:t>内　　　容</a:t>
                      </a:r>
                    </a:p>
                  </a:txBody>
                  <a:tcPr marL="68580" marR="68580" marT="0" marB="0" anchor="ctr"/>
                </a:tc>
                <a:tc>
                  <a:txBody>
                    <a:bodyPr/>
                    <a:lstStyle/>
                    <a:p>
                      <a:pPr algn="ctr">
                        <a:lnSpc>
                          <a:spcPts val="1200"/>
                        </a:lnSpc>
                        <a:spcAft>
                          <a:spcPts val="0"/>
                        </a:spcAft>
                      </a:pPr>
                      <a:r>
                        <a:rPr lang="ja-JP" sz="1200" kern="100">
                          <a:effectLst/>
                          <a:latin typeface="Meiryo UI" panose="020B0604030504040204" pitchFamily="50" charset="-128"/>
                          <a:ea typeface="Meiryo UI" panose="020B0604030504040204" pitchFamily="50" charset="-128"/>
                          <a:cs typeface="Meiryo UI" panose="020B0604030504040204" pitchFamily="50" charset="-128"/>
                        </a:rPr>
                        <a:t>担当部局</a:t>
                      </a:r>
                    </a:p>
                  </a:txBody>
                  <a:tcPr marL="68580" marR="68580" marT="0" marB="0" anchor="ctr"/>
                </a:tc>
              </a:tr>
              <a:tr h="1187136">
                <a:tc>
                  <a:txBody>
                    <a:bodyPr/>
                    <a:lstStyle/>
                    <a:p>
                      <a:pPr algn="just">
                        <a:lnSpc>
                          <a:spcPct val="100000"/>
                        </a:lnSpc>
                        <a:spcAft>
                          <a:spcPts val="0"/>
                        </a:spcAft>
                      </a:pPr>
                      <a:r>
                        <a:rPr lang="ja-JP" sz="1400" kern="100" spc="0" dirty="0">
                          <a:effectLst/>
                          <a:latin typeface="Meiryo UI" panose="020B0604030504040204" pitchFamily="50" charset="-128"/>
                          <a:ea typeface="Meiryo UI" panose="020B0604030504040204" pitchFamily="50" charset="-128"/>
                          <a:cs typeface="Meiryo UI" panose="020B0604030504040204" pitchFamily="50" charset="-128"/>
                        </a:rPr>
                        <a:t>都府県市間相互</a:t>
                      </a:r>
                      <a:r>
                        <a:rPr lang="ja-JP" sz="1400" kern="100" spc="0" dirty="0" smtClean="0">
                          <a:effectLst/>
                          <a:latin typeface="Meiryo UI" panose="020B0604030504040204" pitchFamily="50" charset="-128"/>
                          <a:ea typeface="Meiryo UI" panose="020B0604030504040204" pitchFamily="50" charset="-128"/>
                          <a:cs typeface="Meiryo UI" panose="020B0604030504040204" pitchFamily="50" charset="-128"/>
                        </a:rPr>
                        <a:t>応援体制</a:t>
                      </a:r>
                      <a:r>
                        <a:rPr lang="ja-JP" sz="1400" kern="100" spc="0" dirty="0">
                          <a:effectLst/>
                          <a:latin typeface="Meiryo UI" panose="020B0604030504040204" pitchFamily="50" charset="-128"/>
                          <a:ea typeface="Meiryo UI" panose="020B0604030504040204" pitchFamily="50" charset="-128"/>
                          <a:cs typeface="Meiryo UI" panose="020B0604030504040204" pitchFamily="50" charset="-128"/>
                        </a:rPr>
                        <a:t>の確立・強化</a:t>
                      </a:r>
                    </a:p>
                  </a:txBody>
                  <a:tcPr marL="53975" marR="53975" marT="53975" marB="17780" anchor="ctr"/>
                </a:tc>
                <a:tc>
                  <a:txBody>
                    <a:bodyPr/>
                    <a:lstStyle/>
                    <a:p>
                      <a:pPr marL="57150" indent="-57150" algn="l">
                        <a:lnSpc>
                          <a:spcPct val="100000"/>
                        </a:lnSpc>
                        <a:spcAft>
                          <a:spcPts val="0"/>
                        </a:spcAft>
                      </a:pPr>
                      <a:r>
                        <a:rPr lang="ja-JP" sz="1400" kern="100" spc="0" dirty="0">
                          <a:effectLst/>
                          <a:latin typeface="Meiryo UI" panose="020B0604030504040204" pitchFamily="50" charset="-128"/>
                          <a:ea typeface="Meiryo UI" panose="020B0604030504040204" pitchFamily="50" charset="-128"/>
                          <a:cs typeface="Meiryo UI" panose="020B0604030504040204" pitchFamily="50" charset="-128"/>
                        </a:rPr>
                        <a:t>・地震発生時に、近畿２府７県・関西広域連合、全国知事会の広域応援協定、関西広域連合と９都県市との応援協定等に基づく相互応援が円滑に行われ、府民の救助救援、被災者支援に厚みある活動が行えるよう、都府県市間の連携を強化する。</a:t>
                      </a:r>
                    </a:p>
                  </a:txBody>
                  <a:tcPr marL="53975" marR="53975" marT="53975" marB="17780"/>
                </a:tc>
                <a:tc>
                  <a:txBody>
                    <a:bodyPr/>
                    <a:lstStyle/>
                    <a:p>
                      <a:pPr algn="ctr">
                        <a:lnSpc>
                          <a:spcPts val="1000"/>
                        </a:lnSpc>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危機管理室</a:t>
                      </a:r>
                    </a:p>
                  </a:txBody>
                  <a:tcPr marL="0" marR="0" marT="53975" marB="17780" anchor="ctr"/>
                </a:tc>
              </a:tr>
            </a:tbl>
          </a:graphicData>
        </a:graphic>
      </p:graphicFrame>
      <p:sp>
        <p:nvSpPr>
          <p:cNvPr id="8" name="角丸四角形 7" title="（３）新アクションプランをより進める推進体制の確立"/>
          <p:cNvSpPr/>
          <p:nvPr/>
        </p:nvSpPr>
        <p:spPr>
          <a:xfrm>
            <a:off x="899592" y="2276872"/>
            <a:ext cx="4391025" cy="333375"/>
          </a:xfrm>
          <a:prstGeom prst="round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ja-JP" b="1" kern="100"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rPr>
              <a:t>（３）新アクションプランをより進める推進体制の確立</a:t>
            </a:r>
            <a:endParaRPr lang="ja-JP" sz="11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395536" y="764704"/>
            <a:ext cx="8136904" cy="352839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95536" y="4780890"/>
            <a:ext cx="8136904" cy="16004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763960" y="4780890"/>
            <a:ext cx="6984776" cy="1600438"/>
          </a:xfrm>
          <a:prstGeom prst="rect">
            <a:avLst/>
          </a:prstGeom>
        </p:spPr>
        <p:txBody>
          <a:bodyPr wrap="square">
            <a:spAutoFit/>
          </a:bodyPr>
          <a:lstStyle/>
          <a:p>
            <a:pPr algn="l"/>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取組期間</a:t>
            </a:r>
          </a:p>
          <a:p>
            <a:pPr indent="273050" algn="l"/>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年度までの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主な目標</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3050" algn="l"/>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◎「百数十年に一度の地震により津波で浸水」することを防ぐ</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3050" algn="l"/>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◎広域緊急交通路の確実な通行の確保</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3050" algn="l"/>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◎避難、物資輸送のための道路、航路等の啓開体制の充実強化</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95536" y="457356"/>
            <a:ext cx="6984776" cy="307777"/>
          </a:xfrm>
          <a:prstGeom prst="rect">
            <a:avLst/>
          </a:prstGeom>
        </p:spPr>
        <p:txBody>
          <a:bodyPr wrap="square">
            <a:spAutoFit/>
          </a:bodyPr>
          <a:lstStyle/>
          <a:p>
            <a:pPr marL="285750" indent="-285750" algn="l">
              <a:buFont typeface="Wingdings" panose="05000000000000000000" pitchFamily="2" charset="2"/>
              <a:buChar char="Ø"/>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新・大阪府地震防災</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アクションプラン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(H28.2)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395536" y="4466445"/>
            <a:ext cx="6984776" cy="307777"/>
          </a:xfrm>
          <a:prstGeom prst="rect">
            <a:avLst/>
          </a:prstGeom>
        </p:spPr>
        <p:txBody>
          <a:bodyPr wrap="square">
            <a:spAutoFit/>
          </a:bodyPr>
          <a:lstStyle/>
          <a:p>
            <a:pPr marL="285750" indent="-285750" algn="l">
              <a:buFont typeface="Wingdings" panose="05000000000000000000" pitchFamily="2" charset="2"/>
              <a:buChar char="Ø"/>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地震防災アクションプログラム</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(H27.3)</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大阪府都市整備部</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20</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6975308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schemeClr val="tx1"/>
                </a:solidFill>
                <a:latin typeface="Arial" charset="0"/>
                <a:ea typeface="HG丸ｺﾞｼｯｸM-PRO" pitchFamily="48" charset="-128"/>
              </a:rPr>
              <a:t>大阪</a:t>
            </a:r>
            <a:r>
              <a:rPr kumimoji="1" lang="ja-JP" altLang="en-US" sz="2000" b="1" dirty="0">
                <a:solidFill>
                  <a:schemeClr val="tx1"/>
                </a:solidFill>
                <a:latin typeface="Arial" charset="0"/>
                <a:ea typeface="HG丸ｺﾞｼｯｸM-PRO" pitchFamily="48" charset="-128"/>
              </a:rPr>
              <a:t>都市再生環状道路の概要</a:t>
            </a:r>
          </a:p>
        </p:txBody>
      </p:sp>
      <p:sp>
        <p:nvSpPr>
          <p:cNvPr id="11270" name="Rectangle 20"/>
          <p:cNvSpPr>
            <a:spLocks noChangeArrowheads="1"/>
          </p:cNvSpPr>
          <p:nvPr/>
        </p:nvSpPr>
        <p:spPr bwMode="auto">
          <a:xfrm>
            <a:off x="9540552" y="3894019"/>
            <a:ext cx="9072000" cy="1620000"/>
          </a:xfrm>
          <a:prstGeom prst="rect">
            <a:avLst/>
          </a:prstGeom>
          <a:solidFill>
            <a:schemeClr val="bg1"/>
          </a:solidFill>
          <a:ln w="9525">
            <a:solidFill>
              <a:schemeClr val="tx1"/>
            </a:solidFill>
            <a:prstDash val="sysDot"/>
            <a:miter lim="800000"/>
            <a:headEnd/>
            <a:tailEnd/>
          </a:ln>
        </p:spPr>
        <p:txBody>
          <a:bodyPr wrap="square" anchor="t"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kumimoji="1" lang="ja-JP" altLang="en-US" sz="1800" b="1" dirty="0">
                <a:solidFill>
                  <a:schemeClr val="tx1"/>
                </a:solidFill>
                <a:latin typeface="HG丸ｺﾞｼｯｸM-PRO" panose="020F0600000000000000" pitchFamily="50" charset="-128"/>
                <a:ea typeface="HG丸ｺﾞｼｯｸM-PRO" panose="020F0600000000000000" pitchFamily="50" charset="-128"/>
              </a:rPr>
              <a:t>大阪都市再生環状道路と</a:t>
            </a:r>
            <a:r>
              <a:rPr kumimoji="1" lang="ja-JP" altLang="en-US" sz="1800" b="1" dirty="0" smtClean="0">
                <a:solidFill>
                  <a:schemeClr val="tx1"/>
                </a:solidFill>
                <a:latin typeface="HG丸ｺﾞｼｯｸM-PRO" panose="020F0600000000000000" pitchFamily="50" charset="-128"/>
                <a:ea typeface="HG丸ｺﾞｼｯｸM-PRO" panose="020F0600000000000000" pitchFamily="50" charset="-128"/>
              </a:rPr>
              <a:t>は</a:t>
            </a:r>
            <a:endParaRPr kumimoji="1" lang="en-US" altLang="ja-JP" sz="1800" b="1" dirty="0">
              <a:solidFill>
                <a:schemeClr val="tx1"/>
              </a:solidFill>
              <a:latin typeface="HG丸ｺﾞｼｯｸM-PRO" panose="020F0600000000000000" pitchFamily="50" charset="-128"/>
              <a:ea typeface="HG丸ｺﾞｼｯｸM-PRO" panose="020F0600000000000000" pitchFamily="50" charset="-128"/>
            </a:endParaRPr>
          </a:p>
          <a:p>
            <a:pPr marL="285750" indent="-200025" eaLnBrk="1" hangingPunct="1">
              <a:spcBef>
                <a:spcPct val="0"/>
              </a:spcBef>
              <a:buFont typeface="Arial" panose="020B0604020202020204" pitchFamily="34" charset="0"/>
              <a:buChar char="•"/>
            </a:pP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国</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の都市再生プロジェクトに位置づけられた、交通の流れを抜本的に変える都市</a:t>
            </a: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基盤</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p>
            <a:pPr marL="285750" indent="-200025" eaLnBrk="1" hangingPunct="1">
              <a:spcBef>
                <a:spcPct val="0"/>
              </a:spcBef>
              <a:buFont typeface="Arial" panose="020B0604020202020204" pitchFamily="34" charset="0"/>
              <a:buChar char="•"/>
            </a:pP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阪神</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高速道路大和川線、湾岸線、淀川左岸線、近畿自動車道などから構成する新たな環状</a:t>
            </a: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rPr>
              <a:t>道路</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marL="285750" indent="-200025" eaLnBrk="1" hangingPunct="1">
              <a:spcBef>
                <a:spcPct val="0"/>
              </a:spcBef>
              <a:buFont typeface="Arial" panose="020B0604020202020204" pitchFamily="34" charset="0"/>
              <a:buChar char="•"/>
            </a:pP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都心部</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に集中する通過交通を分散させ、交通渋滞を緩和するとともに、沿道環境を</a:t>
            </a: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改善</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p>
            <a:pPr marL="285750" indent="-200025" eaLnBrk="1" hangingPunct="1">
              <a:spcBef>
                <a:spcPct val="0"/>
              </a:spcBef>
              <a:buFont typeface="Arial" panose="020B0604020202020204" pitchFamily="34" charset="0"/>
              <a:buChar char="•"/>
            </a:pP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関西圏</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、特に大阪ベイエリア地域と内陸部の交流、連携機能を</a:t>
            </a: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強化</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p>
            <a:pPr marL="285750" indent="-200025" eaLnBrk="1" hangingPunct="1">
              <a:spcBef>
                <a:spcPct val="0"/>
              </a:spcBef>
              <a:buFont typeface="Arial" panose="020B0604020202020204" pitchFamily="34" charset="0"/>
              <a:buChar char="•"/>
            </a:pP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第二</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京阪道路を経由して京阪神間の交流、連携機能を</a:t>
            </a: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強化</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0" name="正方形/長方形 9"/>
          <p:cNvSpPr/>
          <p:nvPr/>
        </p:nvSpPr>
        <p:spPr>
          <a:xfrm>
            <a:off x="4533982" y="6162174"/>
            <a:ext cx="4502514" cy="261610"/>
          </a:xfrm>
          <a:prstGeom prst="rect">
            <a:avLst/>
          </a:prstGeom>
        </p:spPr>
        <p:txBody>
          <a:bodyPr wrap="square">
            <a:spAutoFit/>
          </a:bodyPr>
          <a:lstStyle/>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出典：国土交通省浪速国道事務所</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（都市計画案パンフレット）</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21</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nvGrpSpPr>
          <p:cNvPr id="2" name="グループ化 1"/>
          <p:cNvGrpSpPr/>
          <p:nvPr/>
        </p:nvGrpSpPr>
        <p:grpSpPr>
          <a:xfrm>
            <a:off x="9540552" y="5829140"/>
            <a:ext cx="6840000" cy="4675082"/>
            <a:chOff x="1188384" y="2132856"/>
            <a:chExt cx="6840000" cy="4675082"/>
          </a:xfrm>
        </p:grpSpPr>
        <p:sp>
          <p:nvSpPr>
            <p:cNvPr id="9" name="正方形/長方形 8"/>
            <p:cNvSpPr/>
            <p:nvPr/>
          </p:nvSpPr>
          <p:spPr>
            <a:xfrm>
              <a:off x="4355976" y="6546328"/>
              <a:ext cx="3600400" cy="261610"/>
            </a:xfrm>
            <a:prstGeom prst="rect">
              <a:avLst/>
            </a:prstGeom>
          </p:spPr>
          <p:txBody>
            <a:bodyPr wrap="square">
              <a:spAutoFit/>
            </a:bodyPr>
            <a:lstStyle/>
            <a:p>
              <a:pPr algn="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出典：大阪府</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HP</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3" name="グループ化 22"/>
            <p:cNvGrpSpPr/>
            <p:nvPr/>
          </p:nvGrpSpPr>
          <p:grpSpPr>
            <a:xfrm>
              <a:off x="1188384" y="2132856"/>
              <a:ext cx="6840000" cy="4480904"/>
              <a:chOff x="1188384" y="2145044"/>
              <a:chExt cx="6840000" cy="4480904"/>
            </a:xfrm>
          </p:grpSpPr>
          <p:pic>
            <p:nvPicPr>
              <p:cNvPr id="1027" name="Picture 3" descr="D:\ishiguroA\Desktop\oosakakannjyoudouroz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384" y="2145044"/>
                <a:ext cx="6840000" cy="4480904"/>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rot="363859">
                <a:off x="4369093" y="3219871"/>
                <a:ext cx="1508994" cy="288147"/>
              </a:xfrm>
              <a:prstGeom prst="rect">
                <a:avLst/>
              </a:prstGeom>
              <a:noFill/>
              <a:effectLst>
                <a:glow rad="1524000">
                  <a:schemeClr val="accent2">
                    <a:satMod val="175000"/>
                    <a:alpha val="40000"/>
                  </a:schemeClr>
                </a:glow>
              </a:effectLst>
            </p:spPr>
            <p:txBody>
              <a:bodyPr wrap="none" lIns="36000" tIns="36000" rIns="36000" bIns="36000" rtlCol="0">
                <a:spAutoFit/>
              </a:bodyPr>
              <a:lstStyle/>
              <a:p>
                <a:r>
                  <a:rPr kumimoji="1" lang="ja-JP" altLang="en-US" b="1" dirty="0" smtClean="0">
                    <a:solidFill>
                      <a:srgbClr val="FF0000"/>
                    </a:solidFill>
                    <a:effectLst>
                      <a:glow rad="127000">
                        <a:schemeClr val="bg1"/>
                      </a:glow>
                    </a:effectLst>
                    <a:latin typeface="Meiryo UI" panose="020B0604030504040204" pitchFamily="50" charset="-128"/>
                    <a:ea typeface="Meiryo UI" panose="020B0604030504040204" pitchFamily="50" charset="-128"/>
                    <a:cs typeface="Meiryo UI" panose="020B0604030504040204" pitchFamily="50" charset="-128"/>
                  </a:rPr>
                  <a:t>淀川左岸線延伸部</a:t>
                </a:r>
                <a:endParaRPr kumimoji="1" lang="ja-JP" altLang="en-US" b="1" dirty="0">
                  <a:solidFill>
                    <a:srgbClr val="FF0000"/>
                  </a:solidFill>
                  <a:effectLst>
                    <a:glow rad="1270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rot="19621392">
                <a:off x="3276107" y="3303489"/>
                <a:ext cx="970385" cy="288147"/>
              </a:xfrm>
              <a:prstGeom prst="rect">
                <a:avLst/>
              </a:prstGeom>
              <a:noFill/>
              <a:effectLst>
                <a:glow rad="1524000">
                  <a:schemeClr val="accent2">
                    <a:satMod val="175000"/>
                    <a:alpha val="40000"/>
                  </a:schemeClr>
                </a:glow>
              </a:effectLst>
            </p:spPr>
            <p:txBody>
              <a:bodyPr wrap="none" lIns="36000" tIns="36000" rIns="36000" bIns="36000" rtlCol="0">
                <a:spAutoFit/>
              </a:bodyPr>
              <a:lstStyle/>
              <a:p>
                <a:r>
                  <a:rPr kumimoji="1" lang="ja-JP" altLang="en-US" b="1" dirty="0" smtClean="0">
                    <a:solidFill>
                      <a:srgbClr val="FF0000"/>
                    </a:solidFill>
                    <a:effectLst>
                      <a:glow rad="127000">
                        <a:schemeClr val="bg1"/>
                      </a:glow>
                    </a:effectLst>
                    <a:latin typeface="Meiryo UI" panose="020B0604030504040204" pitchFamily="50" charset="-128"/>
                    <a:ea typeface="Meiryo UI" panose="020B0604030504040204" pitchFamily="50" charset="-128"/>
                    <a:cs typeface="Meiryo UI" panose="020B0604030504040204" pitchFamily="50" charset="-128"/>
                  </a:rPr>
                  <a:t>淀川左岸線</a:t>
                </a:r>
                <a:endParaRPr kumimoji="1" lang="ja-JP" altLang="en-US" b="1" dirty="0">
                  <a:solidFill>
                    <a:srgbClr val="FF0000"/>
                  </a:solidFill>
                  <a:effectLst>
                    <a:glow rad="1270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2718842" y="4412574"/>
                <a:ext cx="288147" cy="607266"/>
              </a:xfrm>
              <a:prstGeom prst="rect">
                <a:avLst/>
              </a:prstGeom>
              <a:noFill/>
              <a:effectLst>
                <a:glow rad="1524000">
                  <a:schemeClr val="accent2">
                    <a:satMod val="175000"/>
                    <a:alpha val="40000"/>
                  </a:schemeClr>
                </a:glow>
              </a:effectLst>
            </p:spPr>
            <p:txBody>
              <a:bodyPr vert="eaVert" wrap="square" lIns="36000" tIns="36000" rIns="36000" bIns="36000" rtlCol="0">
                <a:spAutoFit/>
              </a:bodyPr>
              <a:lstStyle/>
              <a:p>
                <a:r>
                  <a:rPr kumimoji="1" lang="ja-JP" altLang="en-US" b="1" dirty="0" smtClean="0">
                    <a:solidFill>
                      <a:srgbClr val="FF0000"/>
                    </a:solidFill>
                    <a:effectLst>
                      <a:glow rad="127000">
                        <a:schemeClr val="bg1"/>
                      </a:glow>
                    </a:effectLst>
                    <a:latin typeface="Meiryo UI" panose="020B0604030504040204" pitchFamily="50" charset="-128"/>
                    <a:ea typeface="Meiryo UI" panose="020B0604030504040204" pitchFamily="50" charset="-128"/>
                    <a:cs typeface="Meiryo UI" panose="020B0604030504040204" pitchFamily="50" charset="-128"/>
                  </a:rPr>
                  <a:t>湾岸線</a:t>
                </a:r>
                <a:endParaRPr kumimoji="1" lang="ja-JP" altLang="en-US" b="1" dirty="0">
                  <a:solidFill>
                    <a:srgbClr val="FF0000"/>
                  </a:solidFill>
                  <a:effectLst>
                    <a:glow rad="1270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067944" y="5570985"/>
                <a:ext cx="806939" cy="288147"/>
              </a:xfrm>
              <a:prstGeom prst="rect">
                <a:avLst/>
              </a:prstGeom>
              <a:noFill/>
              <a:effectLst>
                <a:glow rad="1524000">
                  <a:schemeClr val="accent2">
                    <a:satMod val="175000"/>
                    <a:alpha val="40000"/>
                  </a:schemeClr>
                </a:glow>
              </a:effectLst>
            </p:spPr>
            <p:txBody>
              <a:bodyPr vert="horz" wrap="square" lIns="36000" tIns="36000" rIns="36000" bIns="36000" rtlCol="0">
                <a:spAutoFit/>
              </a:bodyPr>
              <a:lstStyle/>
              <a:p>
                <a:r>
                  <a:rPr kumimoji="1" lang="ja-JP" altLang="en-US" b="1" dirty="0" smtClean="0">
                    <a:solidFill>
                      <a:srgbClr val="FF0000"/>
                    </a:solidFill>
                    <a:effectLst>
                      <a:glow rad="127000">
                        <a:schemeClr val="bg1"/>
                      </a:glow>
                    </a:effectLst>
                    <a:latin typeface="Meiryo UI" panose="020B0604030504040204" pitchFamily="50" charset="-128"/>
                    <a:ea typeface="Meiryo UI" panose="020B0604030504040204" pitchFamily="50" charset="-128"/>
                    <a:cs typeface="Meiryo UI" panose="020B0604030504040204" pitchFamily="50" charset="-128"/>
                  </a:rPr>
                  <a:t>大和川線</a:t>
                </a:r>
                <a:endParaRPr kumimoji="1" lang="ja-JP" altLang="en-US" b="1" dirty="0">
                  <a:solidFill>
                    <a:srgbClr val="FF0000"/>
                  </a:solidFill>
                  <a:effectLst>
                    <a:glow rad="1270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3488599" y="4305820"/>
                <a:ext cx="2376000" cy="252000"/>
              </a:xfrm>
              <a:prstGeom prst="roundRect">
                <a:avLst>
                  <a:gd name="adj" fmla="val 50000"/>
                </a:avLst>
              </a:prstGeom>
              <a:solidFill>
                <a:srgbClr val="FF0000"/>
              </a:solidFill>
              <a:ln>
                <a:noFill/>
              </a:ln>
            </p:spPr>
            <p:style>
              <a:lnRef idx="1">
                <a:schemeClr val="accent2"/>
              </a:lnRef>
              <a:fillRef idx="2">
                <a:schemeClr val="accent2"/>
              </a:fillRef>
              <a:effectRef idx="1">
                <a:schemeClr val="accent2"/>
              </a:effectRef>
              <a:fontRef idx="minor">
                <a:schemeClr val="dk1"/>
              </a:fontRef>
            </p:style>
            <p:txBody>
              <a:bodyPr lIns="108000" tIns="36000" rIns="108000" bIns="36000" rtlCol="0" anchor="ctr"/>
              <a:lstStyle/>
              <a:p>
                <a:pPr algn="dist"/>
                <a:r>
                  <a:rPr kumimoji="1"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大阪都市再生環状道路</a:t>
                </a:r>
                <a:endPar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2" name="グループ化 21"/>
              <p:cNvGrpSpPr/>
              <p:nvPr/>
            </p:nvGrpSpPr>
            <p:grpSpPr>
              <a:xfrm>
                <a:off x="1403648" y="5301328"/>
                <a:ext cx="1080000" cy="1080000"/>
                <a:chOff x="1475656" y="4149080"/>
                <a:chExt cx="1080000" cy="1080000"/>
              </a:xfrm>
            </p:grpSpPr>
            <p:sp>
              <p:nvSpPr>
                <p:cNvPr id="12" name="正方形/長方形 11"/>
                <p:cNvSpPr/>
                <p:nvPr/>
              </p:nvSpPr>
              <p:spPr>
                <a:xfrm>
                  <a:off x="1475656" y="4149080"/>
                  <a:ext cx="1080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凡　例</a:t>
                  </a:r>
                  <a:endParaRPr kumimoji="1"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spcBef>
                      <a:spcPts val="600"/>
                    </a:spcBef>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供用中</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spcBef>
                      <a:spcPts val="600"/>
                    </a:spcBef>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事業中</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spcBef>
                      <a:spcPts val="600"/>
                    </a:spcBef>
                  </a:pP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検討中</a:t>
                  </a:r>
                </a:p>
              </p:txBody>
            </p:sp>
            <p:cxnSp>
              <p:nvCxnSpPr>
                <p:cNvPr id="15" name="直線コネクタ 14"/>
                <p:cNvCxnSpPr/>
                <p:nvPr/>
              </p:nvCxnSpPr>
              <p:spPr>
                <a:xfrm>
                  <a:off x="1547664" y="4536000"/>
                  <a:ext cx="4320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1547664" y="4608000"/>
                  <a:ext cx="432000" cy="0"/>
                </a:xfrm>
                <a:prstGeom prst="line">
                  <a:avLst/>
                </a:prstGeom>
                <a:ln w="444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1548000" y="4788000"/>
                  <a:ext cx="432000" cy="0"/>
                </a:xfrm>
                <a:prstGeom prst="line">
                  <a:avLst/>
                </a:prstGeom>
                <a:ln w="444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1548000" y="4860000"/>
                  <a:ext cx="432000" cy="0"/>
                </a:xfrm>
                <a:prstGeom prst="line">
                  <a:avLst/>
                </a:prstGeom>
                <a:ln w="4445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21" name="円/楕円 20"/>
                <p:cNvSpPr/>
                <p:nvPr/>
              </p:nvSpPr>
              <p:spPr>
                <a:xfrm>
                  <a:off x="1548000" y="5004000"/>
                  <a:ext cx="108000" cy="108000"/>
                </a:xfrm>
                <a:prstGeom prst="ellipse">
                  <a:avLst/>
                </a:prstGeom>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9" name="円/楕円 28"/>
                <p:cNvSpPr/>
                <p:nvPr/>
              </p:nvSpPr>
              <p:spPr>
                <a:xfrm>
                  <a:off x="1656000" y="5004000"/>
                  <a:ext cx="108000" cy="108000"/>
                </a:xfrm>
                <a:prstGeom prst="ellipse">
                  <a:avLst/>
                </a:prstGeom>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0" name="円/楕円 29"/>
                <p:cNvSpPr/>
                <p:nvPr/>
              </p:nvSpPr>
              <p:spPr>
                <a:xfrm>
                  <a:off x="1764000" y="5004000"/>
                  <a:ext cx="108000" cy="108000"/>
                </a:xfrm>
                <a:prstGeom prst="ellipse">
                  <a:avLst/>
                </a:prstGeom>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1" name="円/楕円 30"/>
                <p:cNvSpPr/>
                <p:nvPr/>
              </p:nvSpPr>
              <p:spPr>
                <a:xfrm>
                  <a:off x="1872000" y="5004000"/>
                  <a:ext cx="108000" cy="108000"/>
                </a:xfrm>
                <a:prstGeom prst="ellipse">
                  <a:avLst/>
                </a:prstGeom>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353" y="1844824"/>
            <a:ext cx="4467127" cy="41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0"/>
          <p:cNvSpPr>
            <a:spLocks noChangeArrowheads="1"/>
          </p:cNvSpPr>
          <p:nvPr/>
        </p:nvSpPr>
        <p:spPr bwMode="auto">
          <a:xfrm>
            <a:off x="36000" y="432000"/>
            <a:ext cx="9072000" cy="1116000"/>
          </a:xfrm>
          <a:prstGeom prst="rect">
            <a:avLst/>
          </a:prstGeom>
          <a:solidFill>
            <a:schemeClr val="bg1"/>
          </a:solidFill>
          <a:ln w="9525">
            <a:solidFill>
              <a:schemeClr val="tx1"/>
            </a:solidFill>
            <a:prstDash val="sysDot"/>
            <a:miter lim="800000"/>
            <a:headEnd/>
            <a:tailEnd/>
          </a:ln>
        </p:spPr>
        <p:txBody>
          <a:bodyPr wrap="square" anchor="t" anchorCtr="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eaLnBrk="1" hangingPunct="1">
              <a:spcBef>
                <a:spcPct val="0"/>
              </a:spcBef>
              <a:buFont typeface="Arial" panose="020B0604020202020204" pitchFamily="34" charset="0"/>
              <a:buChar char="•"/>
            </a:pPr>
            <a:r>
              <a:rPr kumimoji="1" lang="ja-JP" altLang="en-US" sz="1800" dirty="0" smtClean="0">
                <a:solidFill>
                  <a:schemeClr val="tx1"/>
                </a:solidFill>
                <a:latin typeface="HG丸ｺﾞｼｯｸM-PRO" panose="020F0600000000000000" pitchFamily="50" charset="-128"/>
                <a:ea typeface="HG丸ｺﾞｼｯｸM-PRO" panose="020F0600000000000000" pitchFamily="50" charset="-128"/>
              </a:rPr>
              <a:t>関西</a:t>
            </a:r>
            <a:r>
              <a:rPr kumimoji="1" lang="en-US" altLang="ja-JP" sz="1800" dirty="0">
                <a:solidFill>
                  <a:schemeClr val="tx1"/>
                </a:solidFill>
                <a:latin typeface="HG丸ｺﾞｼｯｸM-PRO" panose="020F0600000000000000" pitchFamily="50" charset="-128"/>
                <a:ea typeface="HG丸ｺﾞｼｯｸM-PRO" panose="020F0600000000000000" pitchFamily="50" charset="-128"/>
              </a:rPr>
              <a:t>4</a:t>
            </a:r>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環状ネットワーク</a:t>
            </a:r>
            <a:r>
              <a:rPr kumimoji="1" lang="en-US" altLang="ja-JP" sz="18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のひとつで、大和川線・淀川左岸線及び整備済みの湾岸線、近畿自動車道により構成され、延長が約</a:t>
            </a:r>
            <a:r>
              <a:rPr kumimoji="1" lang="en-US" altLang="ja-JP" sz="1800" dirty="0">
                <a:solidFill>
                  <a:schemeClr val="tx1"/>
                </a:solidFill>
                <a:latin typeface="HG丸ｺﾞｼｯｸM-PRO" panose="020F0600000000000000" pitchFamily="50" charset="-128"/>
                <a:ea typeface="HG丸ｺﾞｼｯｸM-PRO" panose="020F0600000000000000" pitchFamily="50" charset="-128"/>
              </a:rPr>
              <a:t>60km</a:t>
            </a:r>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の自動車道で、都市再生のための道路として「大阪都市再生環状道路」と呼ばれている。</a:t>
            </a:r>
          </a:p>
          <a:p>
            <a:pPr marL="182563" indent="-182563" eaLnBrk="1" hangingPunct="1">
              <a:spcBef>
                <a:spcPct val="0"/>
              </a:spcBef>
              <a:buFontTx/>
              <a:buNone/>
            </a:pPr>
            <a:r>
              <a:rPr kumimoji="1" lang="ja-JP" altLang="en-US" sz="1300" dirty="0">
                <a:solidFill>
                  <a:schemeClr val="tx1"/>
                </a:solidFill>
                <a:latin typeface="HG丸ｺﾞｼｯｸM-PRO" panose="020F0600000000000000" pitchFamily="50" charset="-128"/>
                <a:ea typeface="HG丸ｺﾞｼｯｸM-PRO" panose="020F0600000000000000" pitchFamily="50" charset="-128"/>
              </a:rPr>
              <a:t>　　</a:t>
            </a:r>
            <a:r>
              <a:rPr kumimoji="1" lang="en-US" altLang="ja-JP" sz="13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300" dirty="0">
                <a:solidFill>
                  <a:schemeClr val="tx1"/>
                </a:solidFill>
                <a:latin typeface="HG丸ｺﾞｼｯｸM-PRO" panose="020F0600000000000000" pitchFamily="50" charset="-128"/>
                <a:ea typeface="HG丸ｺﾞｼｯｸM-PRO" panose="020F0600000000000000" pitchFamily="50" charset="-128"/>
              </a:rPr>
              <a:t>関西</a:t>
            </a:r>
            <a:r>
              <a:rPr kumimoji="1" lang="en-US" altLang="ja-JP" sz="1300" dirty="0">
                <a:solidFill>
                  <a:schemeClr val="tx1"/>
                </a:solidFill>
                <a:latin typeface="HG丸ｺﾞｼｯｸM-PRO" panose="020F0600000000000000" pitchFamily="50" charset="-128"/>
                <a:ea typeface="HG丸ｺﾞｼｯｸM-PRO" panose="020F0600000000000000" pitchFamily="50" charset="-128"/>
              </a:rPr>
              <a:t>4</a:t>
            </a:r>
            <a:r>
              <a:rPr kumimoji="1" lang="ja-JP" altLang="en-US" sz="1300" dirty="0">
                <a:solidFill>
                  <a:schemeClr val="tx1"/>
                </a:solidFill>
                <a:latin typeface="HG丸ｺﾞｼｯｸM-PRO" panose="020F0600000000000000" pitchFamily="50" charset="-128"/>
                <a:ea typeface="HG丸ｺﾞｼｯｸM-PRO" panose="020F0600000000000000" pitchFamily="50" charset="-128"/>
              </a:rPr>
              <a:t>環状ネットワーク： 大阪都市再生環状道路、大阪湾環状道路、関西中央環状道路、関西大環状道路で構成</a:t>
            </a:r>
          </a:p>
        </p:txBody>
      </p:sp>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852405"/>
            <a:ext cx="3879222" cy="4176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ストライプ矢印 7"/>
          <p:cNvSpPr/>
          <p:nvPr/>
        </p:nvSpPr>
        <p:spPr>
          <a:xfrm>
            <a:off x="3387872" y="3497878"/>
            <a:ext cx="1328144" cy="369855"/>
          </a:xfrm>
          <a:prstGeom prst="stripedRightArrow">
            <a:avLst/>
          </a:prstGeom>
          <a:solidFill>
            <a:srgbClr val="FD7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619557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9376" y="1891431"/>
            <a:ext cx="6348354" cy="4927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schemeClr val="tx1"/>
                </a:solidFill>
                <a:latin typeface="Arial" charset="0"/>
                <a:ea typeface="HG丸ｺﾞｼｯｸM-PRO" pitchFamily="48" charset="-128"/>
              </a:rPr>
              <a:t>関西</a:t>
            </a:r>
            <a:r>
              <a:rPr kumimoji="1" lang="ja-JP" altLang="en-US" sz="2000" b="1" dirty="0">
                <a:solidFill>
                  <a:schemeClr val="tx1"/>
                </a:solidFill>
                <a:latin typeface="Arial" charset="0"/>
                <a:ea typeface="HG丸ｺﾞｼｯｸM-PRO" pitchFamily="48" charset="-128"/>
              </a:rPr>
              <a:t>大環状道路の概要</a:t>
            </a:r>
          </a:p>
        </p:txBody>
      </p:sp>
      <p:sp>
        <p:nvSpPr>
          <p:cNvPr id="11270" name="Rectangle 20"/>
          <p:cNvSpPr>
            <a:spLocks noChangeArrowheads="1"/>
          </p:cNvSpPr>
          <p:nvPr/>
        </p:nvSpPr>
        <p:spPr bwMode="auto">
          <a:xfrm>
            <a:off x="36000" y="431999"/>
            <a:ext cx="9072000" cy="1476000"/>
          </a:xfrm>
          <a:prstGeom prst="rect">
            <a:avLst/>
          </a:prstGeom>
          <a:solidFill>
            <a:schemeClr val="bg1"/>
          </a:solidFill>
          <a:ln w="9525">
            <a:solidFill>
              <a:schemeClr val="tx1"/>
            </a:solidFill>
            <a:prstDash val="sysDot"/>
            <a:miter lim="800000"/>
            <a:headEnd/>
            <a:tailEnd/>
          </a:ln>
        </p:spPr>
        <p:txBody>
          <a:bodyPr wrap="square" anchor="t"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eaLnBrk="1" hangingPunct="1">
              <a:spcBef>
                <a:spcPct val="0"/>
              </a:spcBef>
              <a:buFont typeface="Arial" panose="020B0604020202020204" pitchFamily="34" charset="0"/>
              <a:buChar char="•"/>
            </a:pPr>
            <a:r>
              <a:rPr kumimoji="1" lang="ja-JP" altLang="en-US" sz="1800" dirty="0" smtClean="0">
                <a:solidFill>
                  <a:schemeClr val="tx1"/>
                </a:solidFill>
                <a:latin typeface="HG丸ｺﾞｼｯｸM-PRO" panose="020F0600000000000000" pitchFamily="50" charset="-128"/>
                <a:ea typeface="HG丸ｺﾞｼｯｸM-PRO" panose="020F0600000000000000" pitchFamily="50" charset="-128"/>
              </a:rPr>
              <a:t>和歌山</a:t>
            </a:r>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、奈良、京都、神戸の各府県を通過し、明石海峡、紀淡海峡を横断する一周約</a:t>
            </a:r>
            <a:r>
              <a:rPr kumimoji="1" lang="en-US" altLang="ja-JP" sz="1800" dirty="0">
                <a:solidFill>
                  <a:schemeClr val="tx1"/>
                </a:solidFill>
                <a:latin typeface="HG丸ｺﾞｼｯｸM-PRO" panose="020F0600000000000000" pitchFamily="50" charset="-128"/>
                <a:ea typeface="HG丸ｺﾞｼｯｸM-PRO" panose="020F0600000000000000" pitchFamily="50" charset="-128"/>
              </a:rPr>
              <a:t>300km</a:t>
            </a:r>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の環状道路。</a:t>
            </a:r>
          </a:p>
          <a:p>
            <a:pPr marL="285750" indent="-285750" eaLnBrk="1" hangingPunct="1">
              <a:spcBef>
                <a:spcPct val="0"/>
              </a:spcBef>
              <a:buFont typeface="Arial" panose="020B0604020202020204" pitchFamily="34" charset="0"/>
              <a:buChar char="•"/>
            </a:pPr>
            <a:r>
              <a:rPr kumimoji="1" lang="ja-JP" altLang="en-US" sz="1800" dirty="0" smtClean="0">
                <a:solidFill>
                  <a:schemeClr val="tx1"/>
                </a:solidFill>
                <a:latin typeface="HG丸ｺﾞｼｯｸM-PRO" panose="020F0600000000000000" pitchFamily="50" charset="-128"/>
                <a:ea typeface="HG丸ｺﾞｼｯｸM-PRO" panose="020F0600000000000000" pitchFamily="50" charset="-128"/>
              </a:rPr>
              <a:t>関西</a:t>
            </a:r>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文化学術研究都市等の学術研究施設や高度な研究開発拠点の有機的ネットワークを形成するとともに、京都、奈良等の我が国有数の歴史文化拠点や自然を生かした地域との新たな連携・交流を強化。</a:t>
            </a:r>
          </a:p>
        </p:txBody>
      </p:sp>
      <p:sp>
        <p:nvSpPr>
          <p:cNvPr id="20"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22</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nvGrpSpPr>
          <p:cNvPr id="3" name="グループ化 2"/>
          <p:cNvGrpSpPr/>
          <p:nvPr/>
        </p:nvGrpSpPr>
        <p:grpSpPr>
          <a:xfrm>
            <a:off x="13593647" y="274527"/>
            <a:ext cx="8091105" cy="7291354"/>
            <a:chOff x="8777637" y="2247625"/>
            <a:chExt cx="8091105" cy="7291354"/>
          </a:xfrm>
        </p:grpSpPr>
        <p:pic>
          <p:nvPicPr>
            <p:cNvPr id="24" name="Picture 3"/>
            <p:cNvPicPr>
              <a:picLocks noChangeArrowheads="1"/>
            </p:cNvPicPr>
            <p:nvPr/>
          </p:nvPicPr>
          <p:blipFill rotWithShape="1">
            <a:blip r:embed="rId4" cstate="print">
              <a:extLst>
                <a:ext uri="{28A0092B-C50C-407E-A947-70E740481C1C}">
                  <a14:useLocalDpi xmlns:a14="http://schemas.microsoft.com/office/drawing/2010/main" val="0"/>
                </a:ext>
              </a:extLst>
            </a:blip>
            <a:srcRect t="667" r="-931"/>
            <a:stretch/>
          </p:blipFill>
          <p:spPr bwMode="auto">
            <a:xfrm>
              <a:off x="8876742" y="2247625"/>
              <a:ext cx="7992000" cy="7286022"/>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フリーフォーム 24"/>
            <p:cNvSpPr/>
            <p:nvPr/>
          </p:nvSpPr>
          <p:spPr>
            <a:xfrm>
              <a:off x="8777637" y="7902998"/>
              <a:ext cx="7782707" cy="998181"/>
            </a:xfrm>
            <a:custGeom>
              <a:avLst/>
              <a:gdLst>
                <a:gd name="connsiteX0" fmla="*/ 0 w 5549463"/>
                <a:gd name="connsiteY0" fmla="*/ 819807 h 861186"/>
                <a:gd name="connsiteX1" fmla="*/ 1876097 w 5549463"/>
                <a:gd name="connsiteY1" fmla="*/ 835572 h 861186"/>
                <a:gd name="connsiteX2" fmla="*/ 4303987 w 5549463"/>
                <a:gd name="connsiteY2" fmla="*/ 520262 h 861186"/>
                <a:gd name="connsiteX3" fmla="*/ 5549463 w 5549463"/>
                <a:gd name="connsiteY3" fmla="*/ 0 h 861186"/>
                <a:gd name="connsiteX0" fmla="*/ 0 w 4303987"/>
                <a:gd name="connsiteY0" fmla="*/ 299545 h 340924"/>
                <a:gd name="connsiteX1" fmla="*/ 1876097 w 4303987"/>
                <a:gd name="connsiteY1" fmla="*/ 315310 h 340924"/>
                <a:gd name="connsiteX2" fmla="*/ 4303987 w 4303987"/>
                <a:gd name="connsiteY2" fmla="*/ 0 h 340924"/>
                <a:gd name="connsiteX0" fmla="*/ 0 w 4682359"/>
                <a:gd name="connsiteY0" fmla="*/ 583325 h 645626"/>
                <a:gd name="connsiteX1" fmla="*/ 1876097 w 4682359"/>
                <a:gd name="connsiteY1" fmla="*/ 599090 h 645626"/>
                <a:gd name="connsiteX2" fmla="*/ 4682359 w 4682359"/>
                <a:gd name="connsiteY2" fmla="*/ 0 h 645626"/>
                <a:gd name="connsiteX0" fmla="*/ 0 w 4682359"/>
                <a:gd name="connsiteY0" fmla="*/ 583325 h 645626"/>
                <a:gd name="connsiteX1" fmla="*/ 1876097 w 4682359"/>
                <a:gd name="connsiteY1" fmla="*/ 599090 h 645626"/>
                <a:gd name="connsiteX2" fmla="*/ 4682359 w 4682359"/>
                <a:gd name="connsiteY2" fmla="*/ 0 h 645626"/>
                <a:gd name="connsiteX0" fmla="*/ 0 w 4682359"/>
                <a:gd name="connsiteY0" fmla="*/ 583325 h 902500"/>
                <a:gd name="connsiteX1" fmla="*/ 2138249 w 4682359"/>
                <a:gd name="connsiteY1" fmla="*/ 886169 h 902500"/>
                <a:gd name="connsiteX2" fmla="*/ 4682359 w 4682359"/>
                <a:gd name="connsiteY2" fmla="*/ 0 h 902500"/>
                <a:gd name="connsiteX0" fmla="*/ 0 w 4610042"/>
                <a:gd name="connsiteY0" fmla="*/ 519530 h 838705"/>
                <a:gd name="connsiteX1" fmla="*/ 2138249 w 4610042"/>
                <a:gd name="connsiteY1" fmla="*/ 822374 h 838705"/>
                <a:gd name="connsiteX2" fmla="*/ 4610042 w 4610042"/>
                <a:gd name="connsiteY2" fmla="*/ 0 h 838705"/>
                <a:gd name="connsiteX0" fmla="*/ 0 w 4610042"/>
                <a:gd name="connsiteY0" fmla="*/ 519530 h 838705"/>
                <a:gd name="connsiteX1" fmla="*/ 2138249 w 4610042"/>
                <a:gd name="connsiteY1" fmla="*/ 822374 h 838705"/>
                <a:gd name="connsiteX2" fmla="*/ 4610042 w 4610042"/>
                <a:gd name="connsiteY2" fmla="*/ 0 h 838705"/>
                <a:gd name="connsiteX0" fmla="*/ 0 w 4610042"/>
                <a:gd name="connsiteY0" fmla="*/ 519530 h 840576"/>
                <a:gd name="connsiteX1" fmla="*/ 2138249 w 4610042"/>
                <a:gd name="connsiteY1" fmla="*/ 822374 h 840576"/>
                <a:gd name="connsiteX2" fmla="*/ 2780248 w 4610042"/>
                <a:gd name="connsiteY2" fmla="*/ 677332 h 840576"/>
                <a:gd name="connsiteX3" fmla="*/ 4610042 w 4610042"/>
                <a:gd name="connsiteY3" fmla="*/ 0 h 840576"/>
                <a:gd name="connsiteX0" fmla="*/ 0 w 4610042"/>
                <a:gd name="connsiteY0" fmla="*/ 519530 h 838705"/>
                <a:gd name="connsiteX1" fmla="*/ 2138249 w 4610042"/>
                <a:gd name="connsiteY1" fmla="*/ 822374 h 838705"/>
                <a:gd name="connsiteX2" fmla="*/ 2735050 w 4610042"/>
                <a:gd name="connsiteY2" fmla="*/ 602904 h 838705"/>
                <a:gd name="connsiteX3" fmla="*/ 4610042 w 4610042"/>
                <a:gd name="connsiteY3" fmla="*/ 0 h 838705"/>
                <a:gd name="connsiteX0" fmla="*/ 0 w 4610042"/>
                <a:gd name="connsiteY0" fmla="*/ 519530 h 972996"/>
                <a:gd name="connsiteX1" fmla="*/ 1641066 w 4610042"/>
                <a:gd name="connsiteY1" fmla="*/ 960598 h 972996"/>
                <a:gd name="connsiteX2" fmla="*/ 2735050 w 4610042"/>
                <a:gd name="connsiteY2" fmla="*/ 602904 h 972996"/>
                <a:gd name="connsiteX3" fmla="*/ 4610042 w 4610042"/>
                <a:gd name="connsiteY3" fmla="*/ 0 h 972996"/>
                <a:gd name="connsiteX0" fmla="*/ 0 w 4610042"/>
                <a:gd name="connsiteY0" fmla="*/ 519530 h 838706"/>
                <a:gd name="connsiteX1" fmla="*/ 1731463 w 4610042"/>
                <a:gd name="connsiteY1" fmla="*/ 822375 h 838706"/>
                <a:gd name="connsiteX2" fmla="*/ 2735050 w 4610042"/>
                <a:gd name="connsiteY2" fmla="*/ 602904 h 838706"/>
                <a:gd name="connsiteX3" fmla="*/ 4610042 w 4610042"/>
                <a:gd name="connsiteY3" fmla="*/ 0 h 838706"/>
                <a:gd name="connsiteX0" fmla="*/ 0 w 4610042"/>
                <a:gd name="connsiteY0" fmla="*/ 519530 h 732340"/>
                <a:gd name="connsiteX1" fmla="*/ 1731463 w 4610042"/>
                <a:gd name="connsiteY1" fmla="*/ 705859 h 732340"/>
                <a:gd name="connsiteX2" fmla="*/ 2735050 w 4610042"/>
                <a:gd name="connsiteY2" fmla="*/ 602904 h 732340"/>
                <a:gd name="connsiteX3" fmla="*/ 4610042 w 4610042"/>
                <a:gd name="connsiteY3" fmla="*/ 0 h 732340"/>
                <a:gd name="connsiteX0" fmla="*/ 0 w 4610042"/>
                <a:gd name="connsiteY0" fmla="*/ 519530 h 732340"/>
                <a:gd name="connsiteX1" fmla="*/ 1731463 w 4610042"/>
                <a:gd name="connsiteY1" fmla="*/ 705859 h 732340"/>
                <a:gd name="connsiteX2" fmla="*/ 2735050 w 4610042"/>
                <a:gd name="connsiteY2" fmla="*/ 602904 h 732340"/>
                <a:gd name="connsiteX3" fmla="*/ 4610042 w 4610042"/>
                <a:gd name="connsiteY3" fmla="*/ 0 h 732340"/>
                <a:gd name="connsiteX0" fmla="*/ 0 w 4610042"/>
                <a:gd name="connsiteY0" fmla="*/ 519530 h 705859"/>
                <a:gd name="connsiteX1" fmla="*/ 1731463 w 4610042"/>
                <a:gd name="connsiteY1" fmla="*/ 705859 h 705859"/>
                <a:gd name="connsiteX2" fmla="*/ 2735050 w 4610042"/>
                <a:gd name="connsiteY2" fmla="*/ 602904 h 705859"/>
                <a:gd name="connsiteX3" fmla="*/ 4610042 w 4610042"/>
                <a:gd name="connsiteY3" fmla="*/ 0 h 705859"/>
                <a:gd name="connsiteX0" fmla="*/ 0 w 4688740"/>
                <a:gd name="connsiteY0" fmla="*/ 465156 h 651485"/>
                <a:gd name="connsiteX1" fmla="*/ 1731463 w 4688740"/>
                <a:gd name="connsiteY1" fmla="*/ 651485 h 651485"/>
                <a:gd name="connsiteX2" fmla="*/ 2735050 w 4688740"/>
                <a:gd name="connsiteY2" fmla="*/ 548530 h 651485"/>
                <a:gd name="connsiteX3" fmla="*/ 4688740 w 4688740"/>
                <a:gd name="connsiteY3" fmla="*/ 0 h 651485"/>
                <a:gd name="connsiteX0" fmla="*/ 0 w 4688740"/>
                <a:gd name="connsiteY0" fmla="*/ 465156 h 651485"/>
                <a:gd name="connsiteX1" fmla="*/ 1731463 w 4688740"/>
                <a:gd name="connsiteY1" fmla="*/ 651485 h 651485"/>
                <a:gd name="connsiteX2" fmla="*/ 2735050 w 4688740"/>
                <a:gd name="connsiteY2" fmla="*/ 548530 h 651485"/>
                <a:gd name="connsiteX3" fmla="*/ 4688740 w 4688740"/>
                <a:gd name="connsiteY3" fmla="*/ 0 h 651485"/>
                <a:gd name="connsiteX0" fmla="*/ 0 w 4688740"/>
                <a:gd name="connsiteY0" fmla="*/ 465156 h 652914"/>
                <a:gd name="connsiteX1" fmla="*/ 1731463 w 4688740"/>
                <a:gd name="connsiteY1" fmla="*/ 651485 h 652914"/>
                <a:gd name="connsiteX2" fmla="*/ 2735050 w 4688740"/>
                <a:gd name="connsiteY2" fmla="*/ 548530 h 652914"/>
                <a:gd name="connsiteX3" fmla="*/ 4688740 w 4688740"/>
                <a:gd name="connsiteY3" fmla="*/ 0 h 652914"/>
                <a:gd name="connsiteX0" fmla="*/ 0 w 4688740"/>
                <a:gd name="connsiteY0" fmla="*/ 465156 h 652914"/>
                <a:gd name="connsiteX1" fmla="*/ 1731463 w 4688740"/>
                <a:gd name="connsiteY1" fmla="*/ 651485 h 652914"/>
                <a:gd name="connsiteX2" fmla="*/ 2735050 w 4688740"/>
                <a:gd name="connsiteY2" fmla="*/ 548530 h 652914"/>
                <a:gd name="connsiteX3" fmla="*/ 4688740 w 4688740"/>
                <a:gd name="connsiteY3" fmla="*/ 0 h 652914"/>
                <a:gd name="connsiteX0" fmla="*/ 0 w 4688740"/>
                <a:gd name="connsiteY0" fmla="*/ 465156 h 652914"/>
                <a:gd name="connsiteX1" fmla="*/ 1731463 w 4688740"/>
                <a:gd name="connsiteY1" fmla="*/ 651485 h 652914"/>
                <a:gd name="connsiteX2" fmla="*/ 2735050 w 4688740"/>
                <a:gd name="connsiteY2" fmla="*/ 548530 h 652914"/>
                <a:gd name="connsiteX3" fmla="*/ 4688740 w 4688740"/>
                <a:gd name="connsiteY3" fmla="*/ 0 h 652914"/>
                <a:gd name="connsiteX0" fmla="*/ 0 w 4688740"/>
                <a:gd name="connsiteY0" fmla="*/ 465156 h 652914"/>
                <a:gd name="connsiteX1" fmla="*/ 1731463 w 4688740"/>
                <a:gd name="connsiteY1" fmla="*/ 651485 h 652914"/>
                <a:gd name="connsiteX2" fmla="*/ 2735050 w 4688740"/>
                <a:gd name="connsiteY2" fmla="*/ 548530 h 652914"/>
                <a:gd name="connsiteX3" fmla="*/ 4688740 w 4688740"/>
                <a:gd name="connsiteY3" fmla="*/ 0 h 652914"/>
                <a:gd name="connsiteX0" fmla="*/ 0 w 4688740"/>
                <a:gd name="connsiteY0" fmla="*/ 465156 h 652914"/>
                <a:gd name="connsiteX1" fmla="*/ 1731463 w 4688740"/>
                <a:gd name="connsiteY1" fmla="*/ 651485 h 652914"/>
                <a:gd name="connsiteX2" fmla="*/ 2735050 w 4688740"/>
                <a:gd name="connsiteY2" fmla="*/ 548530 h 652914"/>
                <a:gd name="connsiteX3" fmla="*/ 4688740 w 4688740"/>
                <a:gd name="connsiteY3" fmla="*/ 0 h 652914"/>
              </a:gdLst>
              <a:ahLst/>
              <a:cxnLst>
                <a:cxn ang="0">
                  <a:pos x="connsiteX0" y="connsiteY0"/>
                </a:cxn>
                <a:cxn ang="0">
                  <a:pos x="connsiteX1" y="connsiteY1"/>
                </a:cxn>
                <a:cxn ang="0">
                  <a:pos x="connsiteX2" y="connsiteY2"/>
                </a:cxn>
                <a:cxn ang="0">
                  <a:pos x="connsiteX3" y="connsiteY3"/>
                </a:cxn>
              </a:cxnLst>
              <a:rect l="l" t="t" r="r" b="b"/>
              <a:pathLst>
                <a:path w="4688740" h="652914">
                  <a:moveTo>
                    <a:pt x="0" y="465156"/>
                  </a:moveTo>
                  <a:cubicBezTo>
                    <a:pt x="579383" y="498000"/>
                    <a:pt x="1327611" y="670284"/>
                    <a:pt x="1731463" y="651485"/>
                  </a:cubicBezTo>
                  <a:cubicBezTo>
                    <a:pt x="2135315" y="632686"/>
                    <a:pt x="2375406" y="641637"/>
                    <a:pt x="2735050" y="548530"/>
                  </a:cubicBezTo>
                  <a:cubicBezTo>
                    <a:pt x="3052035" y="466467"/>
                    <a:pt x="4281325" y="137698"/>
                    <a:pt x="4688740" y="0"/>
                  </a:cubicBezTo>
                </a:path>
              </a:pathLst>
            </a:custGeom>
            <a:noFill/>
            <a:ln w="355600">
              <a:solidFill>
                <a:srgbClr val="0066FF">
                  <a:alpha val="49804"/>
                </a:srgbClr>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フリーフォーム 25"/>
            <p:cNvSpPr/>
            <p:nvPr/>
          </p:nvSpPr>
          <p:spPr>
            <a:xfrm>
              <a:off x="8998427" y="2355920"/>
              <a:ext cx="7831438" cy="1457224"/>
            </a:xfrm>
            <a:custGeom>
              <a:avLst/>
              <a:gdLst>
                <a:gd name="connsiteX0" fmla="*/ 0 w 5549463"/>
                <a:gd name="connsiteY0" fmla="*/ 819807 h 861186"/>
                <a:gd name="connsiteX1" fmla="*/ 1876097 w 5549463"/>
                <a:gd name="connsiteY1" fmla="*/ 835572 h 861186"/>
                <a:gd name="connsiteX2" fmla="*/ 4303987 w 5549463"/>
                <a:gd name="connsiteY2" fmla="*/ 520262 h 861186"/>
                <a:gd name="connsiteX3" fmla="*/ 5549463 w 5549463"/>
                <a:gd name="connsiteY3" fmla="*/ 0 h 861186"/>
                <a:gd name="connsiteX0" fmla="*/ 0 w 5549463"/>
                <a:gd name="connsiteY0" fmla="*/ 819807 h 971318"/>
                <a:gd name="connsiteX1" fmla="*/ 1891863 w 5549463"/>
                <a:gd name="connsiteY1" fmla="*/ 961696 h 971318"/>
                <a:gd name="connsiteX2" fmla="*/ 4303987 w 5549463"/>
                <a:gd name="connsiteY2" fmla="*/ 520262 h 971318"/>
                <a:gd name="connsiteX3" fmla="*/ 5549463 w 5549463"/>
                <a:gd name="connsiteY3" fmla="*/ 0 h 971318"/>
                <a:gd name="connsiteX0" fmla="*/ 0 w 5549463"/>
                <a:gd name="connsiteY0" fmla="*/ 819807 h 1078207"/>
                <a:gd name="connsiteX1" fmla="*/ 1923394 w 5549463"/>
                <a:gd name="connsiteY1" fmla="*/ 1072055 h 1078207"/>
                <a:gd name="connsiteX2" fmla="*/ 4303987 w 5549463"/>
                <a:gd name="connsiteY2" fmla="*/ 520262 h 1078207"/>
                <a:gd name="connsiteX3" fmla="*/ 5549463 w 5549463"/>
                <a:gd name="connsiteY3" fmla="*/ 0 h 1078207"/>
                <a:gd name="connsiteX0" fmla="*/ 0 w 5549463"/>
                <a:gd name="connsiteY0" fmla="*/ 819807 h 956392"/>
                <a:gd name="connsiteX1" fmla="*/ 1907629 w 5549463"/>
                <a:gd name="connsiteY1" fmla="*/ 945931 h 956392"/>
                <a:gd name="connsiteX2" fmla="*/ 4303987 w 5549463"/>
                <a:gd name="connsiteY2" fmla="*/ 520262 h 956392"/>
                <a:gd name="connsiteX3" fmla="*/ 5549463 w 5549463"/>
                <a:gd name="connsiteY3" fmla="*/ 0 h 956392"/>
                <a:gd name="connsiteX0" fmla="*/ 0 w 5549463"/>
                <a:gd name="connsiteY0" fmla="*/ 819807 h 953177"/>
                <a:gd name="connsiteX1" fmla="*/ 1907629 w 5549463"/>
                <a:gd name="connsiteY1" fmla="*/ 945931 h 953177"/>
                <a:gd name="connsiteX2" fmla="*/ 4319752 w 5549463"/>
                <a:gd name="connsiteY2" fmla="*/ 583325 h 953177"/>
                <a:gd name="connsiteX3" fmla="*/ 5549463 w 5549463"/>
                <a:gd name="connsiteY3" fmla="*/ 0 h 953177"/>
              </a:gdLst>
              <a:ahLst/>
              <a:cxnLst>
                <a:cxn ang="0">
                  <a:pos x="connsiteX0" y="connsiteY0"/>
                </a:cxn>
                <a:cxn ang="0">
                  <a:pos x="connsiteX1" y="connsiteY1"/>
                </a:cxn>
                <a:cxn ang="0">
                  <a:pos x="connsiteX2" y="connsiteY2"/>
                </a:cxn>
                <a:cxn ang="0">
                  <a:pos x="connsiteX3" y="connsiteY3"/>
                </a:cxn>
              </a:cxnLst>
              <a:rect l="l" t="t" r="r" b="b"/>
              <a:pathLst>
                <a:path w="5549463" h="953177">
                  <a:moveTo>
                    <a:pt x="0" y="819807"/>
                  </a:moveTo>
                  <a:cubicBezTo>
                    <a:pt x="579383" y="852651"/>
                    <a:pt x="1187670" y="985345"/>
                    <a:pt x="1907629" y="945931"/>
                  </a:cubicBezTo>
                  <a:cubicBezTo>
                    <a:pt x="2627588" y="906517"/>
                    <a:pt x="3712780" y="740980"/>
                    <a:pt x="4319752" y="583325"/>
                  </a:cubicBezTo>
                  <a:cubicBezTo>
                    <a:pt x="4926724" y="425670"/>
                    <a:pt x="5232839" y="190500"/>
                    <a:pt x="5549463" y="0"/>
                  </a:cubicBezTo>
                </a:path>
              </a:pathLst>
            </a:custGeom>
            <a:noFill/>
            <a:ln w="355600">
              <a:solidFill>
                <a:srgbClr val="0066FF">
                  <a:alpha val="49804"/>
                </a:srgbClr>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フリーフォーム 27"/>
            <p:cNvSpPr/>
            <p:nvPr/>
          </p:nvSpPr>
          <p:spPr>
            <a:xfrm>
              <a:off x="9425709" y="3239474"/>
              <a:ext cx="6522145" cy="5724581"/>
            </a:xfrm>
            <a:custGeom>
              <a:avLst/>
              <a:gdLst>
                <a:gd name="connsiteX0" fmla="*/ 935665 w 4072270"/>
                <a:gd name="connsiteY0" fmla="*/ 542261 h 3359889"/>
                <a:gd name="connsiteX1" fmla="*/ 1020725 w 4072270"/>
                <a:gd name="connsiteY1" fmla="*/ 903768 h 3359889"/>
                <a:gd name="connsiteX2" fmla="*/ 903767 w 4072270"/>
                <a:gd name="connsiteY2" fmla="*/ 1286540 h 3359889"/>
                <a:gd name="connsiteX3" fmla="*/ 669851 w 4072270"/>
                <a:gd name="connsiteY3" fmla="*/ 1573619 h 3359889"/>
                <a:gd name="connsiteX4" fmla="*/ 712381 w 4072270"/>
                <a:gd name="connsiteY4" fmla="*/ 1743740 h 3359889"/>
                <a:gd name="connsiteX5" fmla="*/ 489097 w 4072270"/>
                <a:gd name="connsiteY5" fmla="*/ 1977656 h 3359889"/>
                <a:gd name="connsiteX6" fmla="*/ 138223 w 4072270"/>
                <a:gd name="connsiteY6" fmla="*/ 2094614 h 3359889"/>
                <a:gd name="connsiteX7" fmla="*/ 74428 w 4072270"/>
                <a:gd name="connsiteY7" fmla="*/ 2200940 h 3359889"/>
                <a:gd name="connsiteX8" fmla="*/ 74428 w 4072270"/>
                <a:gd name="connsiteY8" fmla="*/ 2679405 h 3359889"/>
                <a:gd name="connsiteX9" fmla="*/ 0 w 4072270"/>
                <a:gd name="connsiteY9" fmla="*/ 2923954 h 3359889"/>
                <a:gd name="connsiteX10" fmla="*/ 382772 w 4072270"/>
                <a:gd name="connsiteY10" fmla="*/ 3189768 h 3359889"/>
                <a:gd name="connsiteX11" fmla="*/ 712381 w 4072270"/>
                <a:gd name="connsiteY11" fmla="*/ 3253563 h 3359889"/>
                <a:gd name="connsiteX12" fmla="*/ 988828 w 4072270"/>
                <a:gd name="connsiteY12" fmla="*/ 3168503 h 3359889"/>
                <a:gd name="connsiteX13" fmla="*/ 1233377 w 4072270"/>
                <a:gd name="connsiteY13" fmla="*/ 3359889 h 3359889"/>
                <a:gd name="connsiteX14" fmla="*/ 1786270 w 4072270"/>
                <a:gd name="connsiteY14" fmla="*/ 3179135 h 3359889"/>
                <a:gd name="connsiteX15" fmla="*/ 1881963 w 4072270"/>
                <a:gd name="connsiteY15" fmla="*/ 3232298 h 3359889"/>
                <a:gd name="connsiteX16" fmla="*/ 2147777 w 4072270"/>
                <a:gd name="connsiteY16" fmla="*/ 3253563 h 3359889"/>
                <a:gd name="connsiteX17" fmla="*/ 3274828 w 4072270"/>
                <a:gd name="connsiteY17" fmla="*/ 2934586 h 3359889"/>
                <a:gd name="connsiteX18" fmla="*/ 3689497 w 4072270"/>
                <a:gd name="connsiteY18" fmla="*/ 2690038 h 3359889"/>
                <a:gd name="connsiteX19" fmla="*/ 3891516 w 4072270"/>
                <a:gd name="connsiteY19" fmla="*/ 2222205 h 3359889"/>
                <a:gd name="connsiteX20" fmla="*/ 4051004 w 4072270"/>
                <a:gd name="connsiteY20" fmla="*/ 1446028 h 3359889"/>
                <a:gd name="connsiteX21" fmla="*/ 4072270 w 4072270"/>
                <a:gd name="connsiteY21" fmla="*/ 1169582 h 3359889"/>
                <a:gd name="connsiteX22" fmla="*/ 4040372 w 4072270"/>
                <a:gd name="connsiteY22" fmla="*/ 935665 h 3359889"/>
                <a:gd name="connsiteX23" fmla="*/ 3848986 w 4072270"/>
                <a:gd name="connsiteY23" fmla="*/ 659219 h 3359889"/>
                <a:gd name="connsiteX24" fmla="*/ 3785191 w 4072270"/>
                <a:gd name="connsiteY24" fmla="*/ 499731 h 3359889"/>
                <a:gd name="connsiteX25" fmla="*/ 3753293 w 4072270"/>
                <a:gd name="connsiteY25" fmla="*/ 404038 h 3359889"/>
                <a:gd name="connsiteX26" fmla="*/ 3817088 w 4072270"/>
                <a:gd name="connsiteY26" fmla="*/ 287079 h 3359889"/>
                <a:gd name="connsiteX27" fmla="*/ 3391786 w 4072270"/>
                <a:gd name="connsiteY27" fmla="*/ 233917 h 3359889"/>
                <a:gd name="connsiteX28" fmla="*/ 3168502 w 4072270"/>
                <a:gd name="connsiteY28" fmla="*/ 106326 h 3359889"/>
                <a:gd name="connsiteX29" fmla="*/ 3019646 w 4072270"/>
                <a:gd name="connsiteY29" fmla="*/ 0 h 3359889"/>
                <a:gd name="connsiteX30" fmla="*/ 2828260 w 4072270"/>
                <a:gd name="connsiteY30" fmla="*/ 116958 h 3359889"/>
                <a:gd name="connsiteX31" fmla="*/ 2658139 w 4072270"/>
                <a:gd name="connsiteY31" fmla="*/ 202019 h 3359889"/>
                <a:gd name="connsiteX32" fmla="*/ 2286000 w 4072270"/>
                <a:gd name="connsiteY32" fmla="*/ 202019 h 3359889"/>
                <a:gd name="connsiteX33" fmla="*/ 2052084 w 4072270"/>
                <a:gd name="connsiteY33" fmla="*/ 148856 h 3359889"/>
                <a:gd name="connsiteX34" fmla="*/ 1807535 w 4072270"/>
                <a:gd name="connsiteY34" fmla="*/ 287079 h 3359889"/>
                <a:gd name="connsiteX35" fmla="*/ 1552353 w 4072270"/>
                <a:gd name="connsiteY35" fmla="*/ 340242 h 3359889"/>
                <a:gd name="connsiteX36" fmla="*/ 1254642 w 4072270"/>
                <a:gd name="connsiteY36" fmla="*/ 457200 h 3359889"/>
                <a:gd name="connsiteX37" fmla="*/ 935665 w 4072270"/>
                <a:gd name="connsiteY37" fmla="*/ 542261 h 3359889"/>
                <a:gd name="connsiteX0" fmla="*/ 935665 w 4072270"/>
                <a:gd name="connsiteY0" fmla="*/ 542261 h 3391786"/>
                <a:gd name="connsiteX1" fmla="*/ 1020725 w 4072270"/>
                <a:gd name="connsiteY1" fmla="*/ 903768 h 3391786"/>
                <a:gd name="connsiteX2" fmla="*/ 903767 w 4072270"/>
                <a:gd name="connsiteY2" fmla="*/ 1286540 h 3391786"/>
                <a:gd name="connsiteX3" fmla="*/ 669851 w 4072270"/>
                <a:gd name="connsiteY3" fmla="*/ 1573619 h 3391786"/>
                <a:gd name="connsiteX4" fmla="*/ 712381 w 4072270"/>
                <a:gd name="connsiteY4" fmla="*/ 1743740 h 3391786"/>
                <a:gd name="connsiteX5" fmla="*/ 489097 w 4072270"/>
                <a:gd name="connsiteY5" fmla="*/ 1977656 h 3391786"/>
                <a:gd name="connsiteX6" fmla="*/ 138223 w 4072270"/>
                <a:gd name="connsiteY6" fmla="*/ 2094614 h 3391786"/>
                <a:gd name="connsiteX7" fmla="*/ 74428 w 4072270"/>
                <a:gd name="connsiteY7" fmla="*/ 2200940 h 3391786"/>
                <a:gd name="connsiteX8" fmla="*/ 74428 w 4072270"/>
                <a:gd name="connsiteY8" fmla="*/ 2679405 h 3391786"/>
                <a:gd name="connsiteX9" fmla="*/ 0 w 4072270"/>
                <a:gd name="connsiteY9" fmla="*/ 2923954 h 3391786"/>
                <a:gd name="connsiteX10" fmla="*/ 382772 w 4072270"/>
                <a:gd name="connsiteY10" fmla="*/ 3189768 h 3391786"/>
                <a:gd name="connsiteX11" fmla="*/ 712381 w 4072270"/>
                <a:gd name="connsiteY11" fmla="*/ 3253563 h 3391786"/>
                <a:gd name="connsiteX12" fmla="*/ 988828 w 4072270"/>
                <a:gd name="connsiteY12" fmla="*/ 3168503 h 3391786"/>
                <a:gd name="connsiteX13" fmla="*/ 1180214 w 4072270"/>
                <a:gd name="connsiteY13" fmla="*/ 3391786 h 3391786"/>
                <a:gd name="connsiteX14" fmla="*/ 1786270 w 4072270"/>
                <a:gd name="connsiteY14" fmla="*/ 3179135 h 3391786"/>
                <a:gd name="connsiteX15" fmla="*/ 1881963 w 4072270"/>
                <a:gd name="connsiteY15" fmla="*/ 3232298 h 3391786"/>
                <a:gd name="connsiteX16" fmla="*/ 2147777 w 4072270"/>
                <a:gd name="connsiteY16" fmla="*/ 3253563 h 3391786"/>
                <a:gd name="connsiteX17" fmla="*/ 3274828 w 4072270"/>
                <a:gd name="connsiteY17" fmla="*/ 2934586 h 3391786"/>
                <a:gd name="connsiteX18" fmla="*/ 3689497 w 4072270"/>
                <a:gd name="connsiteY18" fmla="*/ 2690038 h 3391786"/>
                <a:gd name="connsiteX19" fmla="*/ 3891516 w 4072270"/>
                <a:gd name="connsiteY19" fmla="*/ 2222205 h 3391786"/>
                <a:gd name="connsiteX20" fmla="*/ 4051004 w 4072270"/>
                <a:gd name="connsiteY20" fmla="*/ 1446028 h 3391786"/>
                <a:gd name="connsiteX21" fmla="*/ 4072270 w 4072270"/>
                <a:gd name="connsiteY21" fmla="*/ 1169582 h 3391786"/>
                <a:gd name="connsiteX22" fmla="*/ 4040372 w 4072270"/>
                <a:gd name="connsiteY22" fmla="*/ 935665 h 3391786"/>
                <a:gd name="connsiteX23" fmla="*/ 3848986 w 4072270"/>
                <a:gd name="connsiteY23" fmla="*/ 659219 h 3391786"/>
                <a:gd name="connsiteX24" fmla="*/ 3785191 w 4072270"/>
                <a:gd name="connsiteY24" fmla="*/ 499731 h 3391786"/>
                <a:gd name="connsiteX25" fmla="*/ 3753293 w 4072270"/>
                <a:gd name="connsiteY25" fmla="*/ 404038 h 3391786"/>
                <a:gd name="connsiteX26" fmla="*/ 3817088 w 4072270"/>
                <a:gd name="connsiteY26" fmla="*/ 287079 h 3391786"/>
                <a:gd name="connsiteX27" fmla="*/ 3391786 w 4072270"/>
                <a:gd name="connsiteY27" fmla="*/ 233917 h 3391786"/>
                <a:gd name="connsiteX28" fmla="*/ 3168502 w 4072270"/>
                <a:gd name="connsiteY28" fmla="*/ 106326 h 3391786"/>
                <a:gd name="connsiteX29" fmla="*/ 3019646 w 4072270"/>
                <a:gd name="connsiteY29" fmla="*/ 0 h 3391786"/>
                <a:gd name="connsiteX30" fmla="*/ 2828260 w 4072270"/>
                <a:gd name="connsiteY30" fmla="*/ 116958 h 3391786"/>
                <a:gd name="connsiteX31" fmla="*/ 2658139 w 4072270"/>
                <a:gd name="connsiteY31" fmla="*/ 202019 h 3391786"/>
                <a:gd name="connsiteX32" fmla="*/ 2286000 w 4072270"/>
                <a:gd name="connsiteY32" fmla="*/ 202019 h 3391786"/>
                <a:gd name="connsiteX33" fmla="*/ 2052084 w 4072270"/>
                <a:gd name="connsiteY33" fmla="*/ 148856 h 3391786"/>
                <a:gd name="connsiteX34" fmla="*/ 1807535 w 4072270"/>
                <a:gd name="connsiteY34" fmla="*/ 287079 h 3391786"/>
                <a:gd name="connsiteX35" fmla="*/ 1552353 w 4072270"/>
                <a:gd name="connsiteY35" fmla="*/ 340242 h 3391786"/>
                <a:gd name="connsiteX36" fmla="*/ 1254642 w 4072270"/>
                <a:gd name="connsiteY36" fmla="*/ 457200 h 3391786"/>
                <a:gd name="connsiteX37" fmla="*/ 935665 w 4072270"/>
                <a:gd name="connsiteY37" fmla="*/ 542261 h 3391786"/>
                <a:gd name="connsiteX0" fmla="*/ 935665 w 4072270"/>
                <a:gd name="connsiteY0" fmla="*/ 542261 h 3391786"/>
                <a:gd name="connsiteX1" fmla="*/ 1020725 w 4072270"/>
                <a:gd name="connsiteY1" fmla="*/ 903768 h 3391786"/>
                <a:gd name="connsiteX2" fmla="*/ 903767 w 4072270"/>
                <a:gd name="connsiteY2" fmla="*/ 1286540 h 3391786"/>
                <a:gd name="connsiteX3" fmla="*/ 669851 w 4072270"/>
                <a:gd name="connsiteY3" fmla="*/ 1573619 h 3391786"/>
                <a:gd name="connsiteX4" fmla="*/ 712381 w 4072270"/>
                <a:gd name="connsiteY4" fmla="*/ 1743740 h 3391786"/>
                <a:gd name="connsiteX5" fmla="*/ 489097 w 4072270"/>
                <a:gd name="connsiteY5" fmla="*/ 1977656 h 3391786"/>
                <a:gd name="connsiteX6" fmla="*/ 138223 w 4072270"/>
                <a:gd name="connsiteY6" fmla="*/ 2094614 h 3391786"/>
                <a:gd name="connsiteX7" fmla="*/ 74428 w 4072270"/>
                <a:gd name="connsiteY7" fmla="*/ 2200940 h 3391786"/>
                <a:gd name="connsiteX8" fmla="*/ 74428 w 4072270"/>
                <a:gd name="connsiteY8" fmla="*/ 2679405 h 3391786"/>
                <a:gd name="connsiteX9" fmla="*/ 0 w 4072270"/>
                <a:gd name="connsiteY9" fmla="*/ 2923954 h 3391786"/>
                <a:gd name="connsiteX10" fmla="*/ 382772 w 4072270"/>
                <a:gd name="connsiteY10" fmla="*/ 3189768 h 3391786"/>
                <a:gd name="connsiteX11" fmla="*/ 712381 w 4072270"/>
                <a:gd name="connsiteY11" fmla="*/ 3253563 h 3391786"/>
                <a:gd name="connsiteX12" fmla="*/ 988828 w 4072270"/>
                <a:gd name="connsiteY12" fmla="*/ 3168503 h 3391786"/>
                <a:gd name="connsiteX13" fmla="*/ 1180214 w 4072270"/>
                <a:gd name="connsiteY13" fmla="*/ 3391786 h 3391786"/>
                <a:gd name="connsiteX14" fmla="*/ 1701210 w 4072270"/>
                <a:gd name="connsiteY14" fmla="*/ 3200400 h 3391786"/>
                <a:gd name="connsiteX15" fmla="*/ 1881963 w 4072270"/>
                <a:gd name="connsiteY15" fmla="*/ 3232298 h 3391786"/>
                <a:gd name="connsiteX16" fmla="*/ 2147777 w 4072270"/>
                <a:gd name="connsiteY16" fmla="*/ 3253563 h 3391786"/>
                <a:gd name="connsiteX17" fmla="*/ 3274828 w 4072270"/>
                <a:gd name="connsiteY17" fmla="*/ 2934586 h 3391786"/>
                <a:gd name="connsiteX18" fmla="*/ 3689497 w 4072270"/>
                <a:gd name="connsiteY18" fmla="*/ 2690038 h 3391786"/>
                <a:gd name="connsiteX19" fmla="*/ 3891516 w 4072270"/>
                <a:gd name="connsiteY19" fmla="*/ 2222205 h 3391786"/>
                <a:gd name="connsiteX20" fmla="*/ 4051004 w 4072270"/>
                <a:gd name="connsiteY20" fmla="*/ 1446028 h 3391786"/>
                <a:gd name="connsiteX21" fmla="*/ 4072270 w 4072270"/>
                <a:gd name="connsiteY21" fmla="*/ 1169582 h 3391786"/>
                <a:gd name="connsiteX22" fmla="*/ 4040372 w 4072270"/>
                <a:gd name="connsiteY22" fmla="*/ 935665 h 3391786"/>
                <a:gd name="connsiteX23" fmla="*/ 3848986 w 4072270"/>
                <a:gd name="connsiteY23" fmla="*/ 659219 h 3391786"/>
                <a:gd name="connsiteX24" fmla="*/ 3785191 w 4072270"/>
                <a:gd name="connsiteY24" fmla="*/ 499731 h 3391786"/>
                <a:gd name="connsiteX25" fmla="*/ 3753293 w 4072270"/>
                <a:gd name="connsiteY25" fmla="*/ 404038 h 3391786"/>
                <a:gd name="connsiteX26" fmla="*/ 3817088 w 4072270"/>
                <a:gd name="connsiteY26" fmla="*/ 287079 h 3391786"/>
                <a:gd name="connsiteX27" fmla="*/ 3391786 w 4072270"/>
                <a:gd name="connsiteY27" fmla="*/ 233917 h 3391786"/>
                <a:gd name="connsiteX28" fmla="*/ 3168502 w 4072270"/>
                <a:gd name="connsiteY28" fmla="*/ 106326 h 3391786"/>
                <a:gd name="connsiteX29" fmla="*/ 3019646 w 4072270"/>
                <a:gd name="connsiteY29" fmla="*/ 0 h 3391786"/>
                <a:gd name="connsiteX30" fmla="*/ 2828260 w 4072270"/>
                <a:gd name="connsiteY30" fmla="*/ 116958 h 3391786"/>
                <a:gd name="connsiteX31" fmla="*/ 2658139 w 4072270"/>
                <a:gd name="connsiteY31" fmla="*/ 202019 h 3391786"/>
                <a:gd name="connsiteX32" fmla="*/ 2286000 w 4072270"/>
                <a:gd name="connsiteY32" fmla="*/ 202019 h 3391786"/>
                <a:gd name="connsiteX33" fmla="*/ 2052084 w 4072270"/>
                <a:gd name="connsiteY33" fmla="*/ 148856 h 3391786"/>
                <a:gd name="connsiteX34" fmla="*/ 1807535 w 4072270"/>
                <a:gd name="connsiteY34" fmla="*/ 287079 h 3391786"/>
                <a:gd name="connsiteX35" fmla="*/ 1552353 w 4072270"/>
                <a:gd name="connsiteY35" fmla="*/ 340242 h 3391786"/>
                <a:gd name="connsiteX36" fmla="*/ 1254642 w 4072270"/>
                <a:gd name="connsiteY36" fmla="*/ 457200 h 3391786"/>
                <a:gd name="connsiteX37" fmla="*/ 935665 w 4072270"/>
                <a:gd name="connsiteY37" fmla="*/ 542261 h 3391786"/>
                <a:gd name="connsiteX0" fmla="*/ 935665 w 4072270"/>
                <a:gd name="connsiteY0" fmla="*/ 542261 h 3391786"/>
                <a:gd name="connsiteX1" fmla="*/ 1020725 w 4072270"/>
                <a:gd name="connsiteY1" fmla="*/ 903768 h 3391786"/>
                <a:gd name="connsiteX2" fmla="*/ 903767 w 4072270"/>
                <a:gd name="connsiteY2" fmla="*/ 1286540 h 3391786"/>
                <a:gd name="connsiteX3" fmla="*/ 669851 w 4072270"/>
                <a:gd name="connsiteY3" fmla="*/ 1573619 h 3391786"/>
                <a:gd name="connsiteX4" fmla="*/ 712381 w 4072270"/>
                <a:gd name="connsiteY4" fmla="*/ 1743740 h 3391786"/>
                <a:gd name="connsiteX5" fmla="*/ 489097 w 4072270"/>
                <a:gd name="connsiteY5" fmla="*/ 1977656 h 3391786"/>
                <a:gd name="connsiteX6" fmla="*/ 138223 w 4072270"/>
                <a:gd name="connsiteY6" fmla="*/ 2094614 h 3391786"/>
                <a:gd name="connsiteX7" fmla="*/ 74428 w 4072270"/>
                <a:gd name="connsiteY7" fmla="*/ 2200940 h 3391786"/>
                <a:gd name="connsiteX8" fmla="*/ 74428 w 4072270"/>
                <a:gd name="connsiteY8" fmla="*/ 2679405 h 3391786"/>
                <a:gd name="connsiteX9" fmla="*/ 0 w 4072270"/>
                <a:gd name="connsiteY9" fmla="*/ 2923954 h 3391786"/>
                <a:gd name="connsiteX10" fmla="*/ 382772 w 4072270"/>
                <a:gd name="connsiteY10" fmla="*/ 3189768 h 3391786"/>
                <a:gd name="connsiteX11" fmla="*/ 712381 w 4072270"/>
                <a:gd name="connsiteY11" fmla="*/ 3253563 h 3391786"/>
                <a:gd name="connsiteX12" fmla="*/ 988828 w 4072270"/>
                <a:gd name="connsiteY12" fmla="*/ 3168503 h 3391786"/>
                <a:gd name="connsiteX13" fmla="*/ 1180214 w 4072270"/>
                <a:gd name="connsiteY13" fmla="*/ 3391786 h 3391786"/>
                <a:gd name="connsiteX14" fmla="*/ 1701210 w 4072270"/>
                <a:gd name="connsiteY14" fmla="*/ 3200400 h 3391786"/>
                <a:gd name="connsiteX15" fmla="*/ 1881963 w 4072270"/>
                <a:gd name="connsiteY15" fmla="*/ 3232298 h 3391786"/>
                <a:gd name="connsiteX16" fmla="*/ 2147777 w 4072270"/>
                <a:gd name="connsiteY16" fmla="*/ 3253563 h 3391786"/>
                <a:gd name="connsiteX17" fmla="*/ 3274828 w 4072270"/>
                <a:gd name="connsiteY17" fmla="*/ 2934586 h 3391786"/>
                <a:gd name="connsiteX18" fmla="*/ 3689497 w 4072270"/>
                <a:gd name="connsiteY18" fmla="*/ 2690038 h 3391786"/>
                <a:gd name="connsiteX19" fmla="*/ 3891516 w 4072270"/>
                <a:gd name="connsiteY19" fmla="*/ 2222205 h 3391786"/>
                <a:gd name="connsiteX20" fmla="*/ 4051004 w 4072270"/>
                <a:gd name="connsiteY20" fmla="*/ 1446028 h 3391786"/>
                <a:gd name="connsiteX21" fmla="*/ 4072270 w 4072270"/>
                <a:gd name="connsiteY21" fmla="*/ 1169582 h 3391786"/>
                <a:gd name="connsiteX22" fmla="*/ 4040372 w 4072270"/>
                <a:gd name="connsiteY22" fmla="*/ 935665 h 3391786"/>
                <a:gd name="connsiteX23" fmla="*/ 3848986 w 4072270"/>
                <a:gd name="connsiteY23" fmla="*/ 659219 h 3391786"/>
                <a:gd name="connsiteX24" fmla="*/ 3753293 w 4072270"/>
                <a:gd name="connsiteY24" fmla="*/ 404038 h 3391786"/>
                <a:gd name="connsiteX25" fmla="*/ 3817088 w 4072270"/>
                <a:gd name="connsiteY25" fmla="*/ 287079 h 3391786"/>
                <a:gd name="connsiteX26" fmla="*/ 3391786 w 4072270"/>
                <a:gd name="connsiteY26" fmla="*/ 233917 h 3391786"/>
                <a:gd name="connsiteX27" fmla="*/ 3168502 w 4072270"/>
                <a:gd name="connsiteY27" fmla="*/ 106326 h 3391786"/>
                <a:gd name="connsiteX28" fmla="*/ 3019646 w 4072270"/>
                <a:gd name="connsiteY28" fmla="*/ 0 h 3391786"/>
                <a:gd name="connsiteX29" fmla="*/ 2828260 w 4072270"/>
                <a:gd name="connsiteY29" fmla="*/ 116958 h 3391786"/>
                <a:gd name="connsiteX30" fmla="*/ 2658139 w 4072270"/>
                <a:gd name="connsiteY30" fmla="*/ 202019 h 3391786"/>
                <a:gd name="connsiteX31" fmla="*/ 2286000 w 4072270"/>
                <a:gd name="connsiteY31" fmla="*/ 202019 h 3391786"/>
                <a:gd name="connsiteX32" fmla="*/ 2052084 w 4072270"/>
                <a:gd name="connsiteY32" fmla="*/ 148856 h 3391786"/>
                <a:gd name="connsiteX33" fmla="*/ 1807535 w 4072270"/>
                <a:gd name="connsiteY33" fmla="*/ 287079 h 3391786"/>
                <a:gd name="connsiteX34" fmla="*/ 1552353 w 4072270"/>
                <a:gd name="connsiteY34" fmla="*/ 340242 h 3391786"/>
                <a:gd name="connsiteX35" fmla="*/ 1254642 w 4072270"/>
                <a:gd name="connsiteY35" fmla="*/ 457200 h 3391786"/>
                <a:gd name="connsiteX36" fmla="*/ 935665 w 4072270"/>
                <a:gd name="connsiteY36" fmla="*/ 542261 h 3391786"/>
                <a:gd name="connsiteX0" fmla="*/ 935665 w 4072270"/>
                <a:gd name="connsiteY0" fmla="*/ 542261 h 3391786"/>
                <a:gd name="connsiteX1" fmla="*/ 1020725 w 4072270"/>
                <a:gd name="connsiteY1" fmla="*/ 903768 h 3391786"/>
                <a:gd name="connsiteX2" fmla="*/ 903767 w 4072270"/>
                <a:gd name="connsiteY2" fmla="*/ 1286540 h 3391786"/>
                <a:gd name="connsiteX3" fmla="*/ 669851 w 4072270"/>
                <a:gd name="connsiteY3" fmla="*/ 1573619 h 3391786"/>
                <a:gd name="connsiteX4" fmla="*/ 712381 w 4072270"/>
                <a:gd name="connsiteY4" fmla="*/ 1743740 h 3391786"/>
                <a:gd name="connsiteX5" fmla="*/ 489097 w 4072270"/>
                <a:gd name="connsiteY5" fmla="*/ 1977656 h 3391786"/>
                <a:gd name="connsiteX6" fmla="*/ 138223 w 4072270"/>
                <a:gd name="connsiteY6" fmla="*/ 2094614 h 3391786"/>
                <a:gd name="connsiteX7" fmla="*/ 74428 w 4072270"/>
                <a:gd name="connsiteY7" fmla="*/ 2200940 h 3391786"/>
                <a:gd name="connsiteX8" fmla="*/ 74428 w 4072270"/>
                <a:gd name="connsiteY8" fmla="*/ 2679405 h 3391786"/>
                <a:gd name="connsiteX9" fmla="*/ 0 w 4072270"/>
                <a:gd name="connsiteY9" fmla="*/ 2923954 h 3391786"/>
                <a:gd name="connsiteX10" fmla="*/ 382772 w 4072270"/>
                <a:gd name="connsiteY10" fmla="*/ 3189768 h 3391786"/>
                <a:gd name="connsiteX11" fmla="*/ 712381 w 4072270"/>
                <a:gd name="connsiteY11" fmla="*/ 3253563 h 3391786"/>
                <a:gd name="connsiteX12" fmla="*/ 988828 w 4072270"/>
                <a:gd name="connsiteY12" fmla="*/ 3168503 h 3391786"/>
                <a:gd name="connsiteX13" fmla="*/ 1180214 w 4072270"/>
                <a:gd name="connsiteY13" fmla="*/ 3391786 h 3391786"/>
                <a:gd name="connsiteX14" fmla="*/ 1701210 w 4072270"/>
                <a:gd name="connsiteY14" fmla="*/ 3200400 h 3391786"/>
                <a:gd name="connsiteX15" fmla="*/ 1881963 w 4072270"/>
                <a:gd name="connsiteY15" fmla="*/ 3232298 h 3391786"/>
                <a:gd name="connsiteX16" fmla="*/ 2147777 w 4072270"/>
                <a:gd name="connsiteY16" fmla="*/ 3253563 h 3391786"/>
                <a:gd name="connsiteX17" fmla="*/ 3274828 w 4072270"/>
                <a:gd name="connsiteY17" fmla="*/ 2934586 h 3391786"/>
                <a:gd name="connsiteX18" fmla="*/ 3689497 w 4072270"/>
                <a:gd name="connsiteY18" fmla="*/ 2690038 h 3391786"/>
                <a:gd name="connsiteX19" fmla="*/ 3891516 w 4072270"/>
                <a:gd name="connsiteY19" fmla="*/ 2222205 h 3391786"/>
                <a:gd name="connsiteX20" fmla="*/ 4051004 w 4072270"/>
                <a:gd name="connsiteY20" fmla="*/ 1446028 h 3391786"/>
                <a:gd name="connsiteX21" fmla="*/ 4072270 w 4072270"/>
                <a:gd name="connsiteY21" fmla="*/ 1169582 h 3391786"/>
                <a:gd name="connsiteX22" fmla="*/ 4040372 w 4072270"/>
                <a:gd name="connsiteY22" fmla="*/ 935665 h 3391786"/>
                <a:gd name="connsiteX23" fmla="*/ 3848986 w 4072270"/>
                <a:gd name="connsiteY23" fmla="*/ 659219 h 3391786"/>
                <a:gd name="connsiteX24" fmla="*/ 3753293 w 4072270"/>
                <a:gd name="connsiteY24" fmla="*/ 446568 h 3391786"/>
                <a:gd name="connsiteX25" fmla="*/ 3817088 w 4072270"/>
                <a:gd name="connsiteY25" fmla="*/ 287079 h 3391786"/>
                <a:gd name="connsiteX26" fmla="*/ 3391786 w 4072270"/>
                <a:gd name="connsiteY26" fmla="*/ 233917 h 3391786"/>
                <a:gd name="connsiteX27" fmla="*/ 3168502 w 4072270"/>
                <a:gd name="connsiteY27" fmla="*/ 106326 h 3391786"/>
                <a:gd name="connsiteX28" fmla="*/ 3019646 w 4072270"/>
                <a:gd name="connsiteY28" fmla="*/ 0 h 3391786"/>
                <a:gd name="connsiteX29" fmla="*/ 2828260 w 4072270"/>
                <a:gd name="connsiteY29" fmla="*/ 116958 h 3391786"/>
                <a:gd name="connsiteX30" fmla="*/ 2658139 w 4072270"/>
                <a:gd name="connsiteY30" fmla="*/ 202019 h 3391786"/>
                <a:gd name="connsiteX31" fmla="*/ 2286000 w 4072270"/>
                <a:gd name="connsiteY31" fmla="*/ 202019 h 3391786"/>
                <a:gd name="connsiteX32" fmla="*/ 2052084 w 4072270"/>
                <a:gd name="connsiteY32" fmla="*/ 148856 h 3391786"/>
                <a:gd name="connsiteX33" fmla="*/ 1807535 w 4072270"/>
                <a:gd name="connsiteY33" fmla="*/ 287079 h 3391786"/>
                <a:gd name="connsiteX34" fmla="*/ 1552353 w 4072270"/>
                <a:gd name="connsiteY34" fmla="*/ 340242 h 3391786"/>
                <a:gd name="connsiteX35" fmla="*/ 1254642 w 4072270"/>
                <a:gd name="connsiteY35" fmla="*/ 457200 h 3391786"/>
                <a:gd name="connsiteX36" fmla="*/ 935665 w 4072270"/>
                <a:gd name="connsiteY36" fmla="*/ 542261 h 3391786"/>
                <a:gd name="connsiteX0" fmla="*/ 935665 w 4072270"/>
                <a:gd name="connsiteY0" fmla="*/ 542261 h 3391786"/>
                <a:gd name="connsiteX1" fmla="*/ 1020725 w 4072270"/>
                <a:gd name="connsiteY1" fmla="*/ 903768 h 3391786"/>
                <a:gd name="connsiteX2" fmla="*/ 903767 w 4072270"/>
                <a:gd name="connsiteY2" fmla="*/ 1286540 h 3391786"/>
                <a:gd name="connsiteX3" fmla="*/ 669851 w 4072270"/>
                <a:gd name="connsiteY3" fmla="*/ 1573619 h 3391786"/>
                <a:gd name="connsiteX4" fmla="*/ 712381 w 4072270"/>
                <a:gd name="connsiteY4" fmla="*/ 1743740 h 3391786"/>
                <a:gd name="connsiteX5" fmla="*/ 489097 w 4072270"/>
                <a:gd name="connsiteY5" fmla="*/ 1977656 h 3391786"/>
                <a:gd name="connsiteX6" fmla="*/ 138223 w 4072270"/>
                <a:gd name="connsiteY6" fmla="*/ 2094614 h 3391786"/>
                <a:gd name="connsiteX7" fmla="*/ 74428 w 4072270"/>
                <a:gd name="connsiteY7" fmla="*/ 2200940 h 3391786"/>
                <a:gd name="connsiteX8" fmla="*/ 74428 w 4072270"/>
                <a:gd name="connsiteY8" fmla="*/ 2679405 h 3391786"/>
                <a:gd name="connsiteX9" fmla="*/ 0 w 4072270"/>
                <a:gd name="connsiteY9" fmla="*/ 2923954 h 3391786"/>
                <a:gd name="connsiteX10" fmla="*/ 382772 w 4072270"/>
                <a:gd name="connsiteY10" fmla="*/ 3189768 h 3391786"/>
                <a:gd name="connsiteX11" fmla="*/ 712381 w 4072270"/>
                <a:gd name="connsiteY11" fmla="*/ 3253563 h 3391786"/>
                <a:gd name="connsiteX12" fmla="*/ 988828 w 4072270"/>
                <a:gd name="connsiteY12" fmla="*/ 3168503 h 3391786"/>
                <a:gd name="connsiteX13" fmla="*/ 1180214 w 4072270"/>
                <a:gd name="connsiteY13" fmla="*/ 3391786 h 3391786"/>
                <a:gd name="connsiteX14" fmla="*/ 1701210 w 4072270"/>
                <a:gd name="connsiteY14" fmla="*/ 3200400 h 3391786"/>
                <a:gd name="connsiteX15" fmla="*/ 1881963 w 4072270"/>
                <a:gd name="connsiteY15" fmla="*/ 3232298 h 3391786"/>
                <a:gd name="connsiteX16" fmla="*/ 2147777 w 4072270"/>
                <a:gd name="connsiteY16" fmla="*/ 3253563 h 3391786"/>
                <a:gd name="connsiteX17" fmla="*/ 3274828 w 4072270"/>
                <a:gd name="connsiteY17" fmla="*/ 2934586 h 3391786"/>
                <a:gd name="connsiteX18" fmla="*/ 3689497 w 4072270"/>
                <a:gd name="connsiteY18" fmla="*/ 2690038 h 3391786"/>
                <a:gd name="connsiteX19" fmla="*/ 3891516 w 4072270"/>
                <a:gd name="connsiteY19" fmla="*/ 2222205 h 3391786"/>
                <a:gd name="connsiteX20" fmla="*/ 4051004 w 4072270"/>
                <a:gd name="connsiteY20" fmla="*/ 1446028 h 3391786"/>
                <a:gd name="connsiteX21" fmla="*/ 4072270 w 4072270"/>
                <a:gd name="connsiteY21" fmla="*/ 1169582 h 3391786"/>
                <a:gd name="connsiteX22" fmla="*/ 4040372 w 4072270"/>
                <a:gd name="connsiteY22" fmla="*/ 935665 h 3391786"/>
                <a:gd name="connsiteX23" fmla="*/ 3848986 w 4072270"/>
                <a:gd name="connsiteY23" fmla="*/ 659219 h 3391786"/>
                <a:gd name="connsiteX24" fmla="*/ 3753293 w 4072270"/>
                <a:gd name="connsiteY24" fmla="*/ 446568 h 3391786"/>
                <a:gd name="connsiteX25" fmla="*/ 3785191 w 4072270"/>
                <a:gd name="connsiteY25" fmla="*/ 287079 h 3391786"/>
                <a:gd name="connsiteX26" fmla="*/ 3391786 w 4072270"/>
                <a:gd name="connsiteY26" fmla="*/ 233917 h 3391786"/>
                <a:gd name="connsiteX27" fmla="*/ 3168502 w 4072270"/>
                <a:gd name="connsiteY27" fmla="*/ 106326 h 3391786"/>
                <a:gd name="connsiteX28" fmla="*/ 3019646 w 4072270"/>
                <a:gd name="connsiteY28" fmla="*/ 0 h 3391786"/>
                <a:gd name="connsiteX29" fmla="*/ 2828260 w 4072270"/>
                <a:gd name="connsiteY29" fmla="*/ 116958 h 3391786"/>
                <a:gd name="connsiteX30" fmla="*/ 2658139 w 4072270"/>
                <a:gd name="connsiteY30" fmla="*/ 202019 h 3391786"/>
                <a:gd name="connsiteX31" fmla="*/ 2286000 w 4072270"/>
                <a:gd name="connsiteY31" fmla="*/ 202019 h 3391786"/>
                <a:gd name="connsiteX32" fmla="*/ 2052084 w 4072270"/>
                <a:gd name="connsiteY32" fmla="*/ 148856 h 3391786"/>
                <a:gd name="connsiteX33" fmla="*/ 1807535 w 4072270"/>
                <a:gd name="connsiteY33" fmla="*/ 287079 h 3391786"/>
                <a:gd name="connsiteX34" fmla="*/ 1552353 w 4072270"/>
                <a:gd name="connsiteY34" fmla="*/ 340242 h 3391786"/>
                <a:gd name="connsiteX35" fmla="*/ 1254642 w 4072270"/>
                <a:gd name="connsiteY35" fmla="*/ 457200 h 3391786"/>
                <a:gd name="connsiteX36" fmla="*/ 935665 w 4072270"/>
                <a:gd name="connsiteY36" fmla="*/ 542261 h 3391786"/>
                <a:gd name="connsiteX0" fmla="*/ 935665 w 4072270"/>
                <a:gd name="connsiteY0" fmla="*/ 542261 h 3391786"/>
                <a:gd name="connsiteX1" fmla="*/ 1020725 w 4072270"/>
                <a:gd name="connsiteY1" fmla="*/ 903768 h 3391786"/>
                <a:gd name="connsiteX2" fmla="*/ 903767 w 4072270"/>
                <a:gd name="connsiteY2" fmla="*/ 1286540 h 3391786"/>
                <a:gd name="connsiteX3" fmla="*/ 669851 w 4072270"/>
                <a:gd name="connsiteY3" fmla="*/ 1573619 h 3391786"/>
                <a:gd name="connsiteX4" fmla="*/ 712381 w 4072270"/>
                <a:gd name="connsiteY4" fmla="*/ 1743740 h 3391786"/>
                <a:gd name="connsiteX5" fmla="*/ 489097 w 4072270"/>
                <a:gd name="connsiteY5" fmla="*/ 1977656 h 3391786"/>
                <a:gd name="connsiteX6" fmla="*/ 138223 w 4072270"/>
                <a:gd name="connsiteY6" fmla="*/ 2094614 h 3391786"/>
                <a:gd name="connsiteX7" fmla="*/ 74428 w 4072270"/>
                <a:gd name="connsiteY7" fmla="*/ 2200940 h 3391786"/>
                <a:gd name="connsiteX8" fmla="*/ 74428 w 4072270"/>
                <a:gd name="connsiteY8" fmla="*/ 2679405 h 3391786"/>
                <a:gd name="connsiteX9" fmla="*/ 0 w 4072270"/>
                <a:gd name="connsiteY9" fmla="*/ 2923954 h 3391786"/>
                <a:gd name="connsiteX10" fmla="*/ 382772 w 4072270"/>
                <a:gd name="connsiteY10" fmla="*/ 3189768 h 3391786"/>
                <a:gd name="connsiteX11" fmla="*/ 712381 w 4072270"/>
                <a:gd name="connsiteY11" fmla="*/ 3253563 h 3391786"/>
                <a:gd name="connsiteX12" fmla="*/ 988828 w 4072270"/>
                <a:gd name="connsiteY12" fmla="*/ 3168503 h 3391786"/>
                <a:gd name="connsiteX13" fmla="*/ 1180214 w 4072270"/>
                <a:gd name="connsiteY13" fmla="*/ 3391786 h 3391786"/>
                <a:gd name="connsiteX14" fmla="*/ 1701210 w 4072270"/>
                <a:gd name="connsiteY14" fmla="*/ 3200400 h 3391786"/>
                <a:gd name="connsiteX15" fmla="*/ 1881963 w 4072270"/>
                <a:gd name="connsiteY15" fmla="*/ 3232298 h 3391786"/>
                <a:gd name="connsiteX16" fmla="*/ 2147777 w 4072270"/>
                <a:gd name="connsiteY16" fmla="*/ 3253563 h 3391786"/>
                <a:gd name="connsiteX17" fmla="*/ 3274828 w 4072270"/>
                <a:gd name="connsiteY17" fmla="*/ 2934586 h 3391786"/>
                <a:gd name="connsiteX18" fmla="*/ 3689497 w 4072270"/>
                <a:gd name="connsiteY18" fmla="*/ 2690038 h 3391786"/>
                <a:gd name="connsiteX19" fmla="*/ 3891516 w 4072270"/>
                <a:gd name="connsiteY19" fmla="*/ 2222205 h 3391786"/>
                <a:gd name="connsiteX20" fmla="*/ 4051004 w 4072270"/>
                <a:gd name="connsiteY20" fmla="*/ 1446028 h 3391786"/>
                <a:gd name="connsiteX21" fmla="*/ 4072270 w 4072270"/>
                <a:gd name="connsiteY21" fmla="*/ 1169582 h 3391786"/>
                <a:gd name="connsiteX22" fmla="*/ 4040372 w 4072270"/>
                <a:gd name="connsiteY22" fmla="*/ 935665 h 3391786"/>
                <a:gd name="connsiteX23" fmla="*/ 3848986 w 4072270"/>
                <a:gd name="connsiteY23" fmla="*/ 659219 h 3391786"/>
                <a:gd name="connsiteX24" fmla="*/ 3753293 w 4072270"/>
                <a:gd name="connsiteY24" fmla="*/ 446568 h 3391786"/>
                <a:gd name="connsiteX25" fmla="*/ 3785191 w 4072270"/>
                <a:gd name="connsiteY25" fmla="*/ 287079 h 3391786"/>
                <a:gd name="connsiteX26" fmla="*/ 3391786 w 4072270"/>
                <a:gd name="connsiteY26" fmla="*/ 233917 h 3391786"/>
                <a:gd name="connsiteX27" fmla="*/ 3168502 w 4072270"/>
                <a:gd name="connsiteY27" fmla="*/ 106326 h 3391786"/>
                <a:gd name="connsiteX28" fmla="*/ 3019646 w 4072270"/>
                <a:gd name="connsiteY28" fmla="*/ 0 h 3391786"/>
                <a:gd name="connsiteX29" fmla="*/ 2828260 w 4072270"/>
                <a:gd name="connsiteY29" fmla="*/ 116958 h 3391786"/>
                <a:gd name="connsiteX30" fmla="*/ 2658139 w 4072270"/>
                <a:gd name="connsiteY30" fmla="*/ 202019 h 3391786"/>
                <a:gd name="connsiteX31" fmla="*/ 2286000 w 4072270"/>
                <a:gd name="connsiteY31" fmla="*/ 202019 h 3391786"/>
                <a:gd name="connsiteX32" fmla="*/ 2052084 w 4072270"/>
                <a:gd name="connsiteY32" fmla="*/ 148856 h 3391786"/>
                <a:gd name="connsiteX33" fmla="*/ 1807535 w 4072270"/>
                <a:gd name="connsiteY33" fmla="*/ 287079 h 3391786"/>
                <a:gd name="connsiteX34" fmla="*/ 1552353 w 4072270"/>
                <a:gd name="connsiteY34" fmla="*/ 340242 h 3391786"/>
                <a:gd name="connsiteX35" fmla="*/ 1254642 w 4072270"/>
                <a:gd name="connsiteY35" fmla="*/ 457200 h 3391786"/>
                <a:gd name="connsiteX36" fmla="*/ 935665 w 4072270"/>
                <a:gd name="connsiteY36" fmla="*/ 542261 h 3391786"/>
                <a:gd name="connsiteX0" fmla="*/ 935665 w 4072270"/>
                <a:gd name="connsiteY0" fmla="*/ 542261 h 3391786"/>
                <a:gd name="connsiteX1" fmla="*/ 1020725 w 4072270"/>
                <a:gd name="connsiteY1" fmla="*/ 903768 h 3391786"/>
                <a:gd name="connsiteX2" fmla="*/ 903767 w 4072270"/>
                <a:gd name="connsiteY2" fmla="*/ 1286540 h 3391786"/>
                <a:gd name="connsiteX3" fmla="*/ 669851 w 4072270"/>
                <a:gd name="connsiteY3" fmla="*/ 1573619 h 3391786"/>
                <a:gd name="connsiteX4" fmla="*/ 712381 w 4072270"/>
                <a:gd name="connsiteY4" fmla="*/ 1743740 h 3391786"/>
                <a:gd name="connsiteX5" fmla="*/ 489097 w 4072270"/>
                <a:gd name="connsiteY5" fmla="*/ 1977656 h 3391786"/>
                <a:gd name="connsiteX6" fmla="*/ 138223 w 4072270"/>
                <a:gd name="connsiteY6" fmla="*/ 2094614 h 3391786"/>
                <a:gd name="connsiteX7" fmla="*/ 74428 w 4072270"/>
                <a:gd name="connsiteY7" fmla="*/ 2200940 h 3391786"/>
                <a:gd name="connsiteX8" fmla="*/ 74428 w 4072270"/>
                <a:gd name="connsiteY8" fmla="*/ 2679405 h 3391786"/>
                <a:gd name="connsiteX9" fmla="*/ 0 w 4072270"/>
                <a:gd name="connsiteY9" fmla="*/ 2923954 h 3391786"/>
                <a:gd name="connsiteX10" fmla="*/ 382772 w 4072270"/>
                <a:gd name="connsiteY10" fmla="*/ 3189768 h 3391786"/>
                <a:gd name="connsiteX11" fmla="*/ 712381 w 4072270"/>
                <a:gd name="connsiteY11" fmla="*/ 3253563 h 3391786"/>
                <a:gd name="connsiteX12" fmla="*/ 988828 w 4072270"/>
                <a:gd name="connsiteY12" fmla="*/ 3168503 h 3391786"/>
                <a:gd name="connsiteX13" fmla="*/ 1180214 w 4072270"/>
                <a:gd name="connsiteY13" fmla="*/ 3391786 h 3391786"/>
                <a:gd name="connsiteX14" fmla="*/ 1701210 w 4072270"/>
                <a:gd name="connsiteY14" fmla="*/ 3200400 h 3391786"/>
                <a:gd name="connsiteX15" fmla="*/ 1881963 w 4072270"/>
                <a:gd name="connsiteY15" fmla="*/ 3232298 h 3391786"/>
                <a:gd name="connsiteX16" fmla="*/ 2147777 w 4072270"/>
                <a:gd name="connsiteY16" fmla="*/ 3253563 h 3391786"/>
                <a:gd name="connsiteX17" fmla="*/ 3274828 w 4072270"/>
                <a:gd name="connsiteY17" fmla="*/ 2934586 h 3391786"/>
                <a:gd name="connsiteX18" fmla="*/ 3689497 w 4072270"/>
                <a:gd name="connsiteY18" fmla="*/ 2690038 h 3391786"/>
                <a:gd name="connsiteX19" fmla="*/ 3891516 w 4072270"/>
                <a:gd name="connsiteY19" fmla="*/ 2222205 h 3391786"/>
                <a:gd name="connsiteX20" fmla="*/ 4051004 w 4072270"/>
                <a:gd name="connsiteY20" fmla="*/ 1446028 h 3391786"/>
                <a:gd name="connsiteX21" fmla="*/ 4072270 w 4072270"/>
                <a:gd name="connsiteY21" fmla="*/ 1169582 h 3391786"/>
                <a:gd name="connsiteX22" fmla="*/ 4040372 w 4072270"/>
                <a:gd name="connsiteY22" fmla="*/ 935665 h 3391786"/>
                <a:gd name="connsiteX23" fmla="*/ 3848986 w 4072270"/>
                <a:gd name="connsiteY23" fmla="*/ 659219 h 3391786"/>
                <a:gd name="connsiteX24" fmla="*/ 3753293 w 4072270"/>
                <a:gd name="connsiteY24" fmla="*/ 446568 h 3391786"/>
                <a:gd name="connsiteX25" fmla="*/ 3785191 w 4072270"/>
                <a:gd name="connsiteY25" fmla="*/ 287079 h 3391786"/>
                <a:gd name="connsiteX26" fmla="*/ 3391786 w 4072270"/>
                <a:gd name="connsiteY26" fmla="*/ 233917 h 3391786"/>
                <a:gd name="connsiteX27" fmla="*/ 3168502 w 4072270"/>
                <a:gd name="connsiteY27" fmla="*/ 106326 h 3391786"/>
                <a:gd name="connsiteX28" fmla="*/ 3019646 w 4072270"/>
                <a:gd name="connsiteY28" fmla="*/ 0 h 3391786"/>
                <a:gd name="connsiteX29" fmla="*/ 2828260 w 4072270"/>
                <a:gd name="connsiteY29" fmla="*/ 116958 h 3391786"/>
                <a:gd name="connsiteX30" fmla="*/ 2658139 w 4072270"/>
                <a:gd name="connsiteY30" fmla="*/ 202019 h 3391786"/>
                <a:gd name="connsiteX31" fmla="*/ 2286000 w 4072270"/>
                <a:gd name="connsiteY31" fmla="*/ 202019 h 3391786"/>
                <a:gd name="connsiteX32" fmla="*/ 2052084 w 4072270"/>
                <a:gd name="connsiteY32" fmla="*/ 148856 h 3391786"/>
                <a:gd name="connsiteX33" fmla="*/ 1807535 w 4072270"/>
                <a:gd name="connsiteY33" fmla="*/ 287079 h 3391786"/>
                <a:gd name="connsiteX34" fmla="*/ 1552353 w 4072270"/>
                <a:gd name="connsiteY34" fmla="*/ 340242 h 3391786"/>
                <a:gd name="connsiteX35" fmla="*/ 1254642 w 4072270"/>
                <a:gd name="connsiteY35" fmla="*/ 457200 h 3391786"/>
                <a:gd name="connsiteX36" fmla="*/ 935665 w 4072270"/>
                <a:gd name="connsiteY36" fmla="*/ 542261 h 3391786"/>
                <a:gd name="connsiteX0" fmla="*/ 935665 w 4072270"/>
                <a:gd name="connsiteY0" fmla="*/ 542261 h 3391907"/>
                <a:gd name="connsiteX1" fmla="*/ 1020725 w 4072270"/>
                <a:gd name="connsiteY1" fmla="*/ 903768 h 3391907"/>
                <a:gd name="connsiteX2" fmla="*/ 903767 w 4072270"/>
                <a:gd name="connsiteY2" fmla="*/ 1286540 h 3391907"/>
                <a:gd name="connsiteX3" fmla="*/ 669851 w 4072270"/>
                <a:gd name="connsiteY3" fmla="*/ 1573619 h 3391907"/>
                <a:gd name="connsiteX4" fmla="*/ 712381 w 4072270"/>
                <a:gd name="connsiteY4" fmla="*/ 1743740 h 3391907"/>
                <a:gd name="connsiteX5" fmla="*/ 489097 w 4072270"/>
                <a:gd name="connsiteY5" fmla="*/ 1977656 h 3391907"/>
                <a:gd name="connsiteX6" fmla="*/ 138223 w 4072270"/>
                <a:gd name="connsiteY6" fmla="*/ 2094614 h 3391907"/>
                <a:gd name="connsiteX7" fmla="*/ 74428 w 4072270"/>
                <a:gd name="connsiteY7" fmla="*/ 2200940 h 3391907"/>
                <a:gd name="connsiteX8" fmla="*/ 74428 w 4072270"/>
                <a:gd name="connsiteY8" fmla="*/ 2679405 h 3391907"/>
                <a:gd name="connsiteX9" fmla="*/ 0 w 4072270"/>
                <a:gd name="connsiteY9" fmla="*/ 2923954 h 3391907"/>
                <a:gd name="connsiteX10" fmla="*/ 382772 w 4072270"/>
                <a:gd name="connsiteY10" fmla="*/ 3189768 h 3391907"/>
                <a:gd name="connsiteX11" fmla="*/ 712381 w 4072270"/>
                <a:gd name="connsiteY11" fmla="*/ 3253563 h 3391907"/>
                <a:gd name="connsiteX12" fmla="*/ 988828 w 4072270"/>
                <a:gd name="connsiteY12" fmla="*/ 3168503 h 3391907"/>
                <a:gd name="connsiteX13" fmla="*/ 1180214 w 4072270"/>
                <a:gd name="connsiteY13" fmla="*/ 3391786 h 3391907"/>
                <a:gd name="connsiteX14" fmla="*/ 1701210 w 4072270"/>
                <a:gd name="connsiteY14" fmla="*/ 3200400 h 3391907"/>
                <a:gd name="connsiteX15" fmla="*/ 1881963 w 4072270"/>
                <a:gd name="connsiteY15" fmla="*/ 3232298 h 3391907"/>
                <a:gd name="connsiteX16" fmla="*/ 2147777 w 4072270"/>
                <a:gd name="connsiteY16" fmla="*/ 3253563 h 3391907"/>
                <a:gd name="connsiteX17" fmla="*/ 3274828 w 4072270"/>
                <a:gd name="connsiteY17" fmla="*/ 2934586 h 3391907"/>
                <a:gd name="connsiteX18" fmla="*/ 3689497 w 4072270"/>
                <a:gd name="connsiteY18" fmla="*/ 2690038 h 3391907"/>
                <a:gd name="connsiteX19" fmla="*/ 3891516 w 4072270"/>
                <a:gd name="connsiteY19" fmla="*/ 2222205 h 3391907"/>
                <a:gd name="connsiteX20" fmla="*/ 4051004 w 4072270"/>
                <a:gd name="connsiteY20" fmla="*/ 1446028 h 3391907"/>
                <a:gd name="connsiteX21" fmla="*/ 4072270 w 4072270"/>
                <a:gd name="connsiteY21" fmla="*/ 1169582 h 3391907"/>
                <a:gd name="connsiteX22" fmla="*/ 4040372 w 4072270"/>
                <a:gd name="connsiteY22" fmla="*/ 935665 h 3391907"/>
                <a:gd name="connsiteX23" fmla="*/ 3848986 w 4072270"/>
                <a:gd name="connsiteY23" fmla="*/ 659219 h 3391907"/>
                <a:gd name="connsiteX24" fmla="*/ 3753293 w 4072270"/>
                <a:gd name="connsiteY24" fmla="*/ 446568 h 3391907"/>
                <a:gd name="connsiteX25" fmla="*/ 3785191 w 4072270"/>
                <a:gd name="connsiteY25" fmla="*/ 287079 h 3391907"/>
                <a:gd name="connsiteX26" fmla="*/ 3391786 w 4072270"/>
                <a:gd name="connsiteY26" fmla="*/ 233917 h 3391907"/>
                <a:gd name="connsiteX27" fmla="*/ 3168502 w 4072270"/>
                <a:gd name="connsiteY27" fmla="*/ 106326 h 3391907"/>
                <a:gd name="connsiteX28" fmla="*/ 3019646 w 4072270"/>
                <a:gd name="connsiteY28" fmla="*/ 0 h 3391907"/>
                <a:gd name="connsiteX29" fmla="*/ 2828260 w 4072270"/>
                <a:gd name="connsiteY29" fmla="*/ 116958 h 3391907"/>
                <a:gd name="connsiteX30" fmla="*/ 2658139 w 4072270"/>
                <a:gd name="connsiteY30" fmla="*/ 202019 h 3391907"/>
                <a:gd name="connsiteX31" fmla="*/ 2286000 w 4072270"/>
                <a:gd name="connsiteY31" fmla="*/ 202019 h 3391907"/>
                <a:gd name="connsiteX32" fmla="*/ 2052084 w 4072270"/>
                <a:gd name="connsiteY32" fmla="*/ 148856 h 3391907"/>
                <a:gd name="connsiteX33" fmla="*/ 1807535 w 4072270"/>
                <a:gd name="connsiteY33" fmla="*/ 287079 h 3391907"/>
                <a:gd name="connsiteX34" fmla="*/ 1552353 w 4072270"/>
                <a:gd name="connsiteY34" fmla="*/ 340242 h 3391907"/>
                <a:gd name="connsiteX35" fmla="*/ 1254642 w 4072270"/>
                <a:gd name="connsiteY35" fmla="*/ 457200 h 3391907"/>
                <a:gd name="connsiteX36" fmla="*/ 935665 w 4072270"/>
                <a:gd name="connsiteY36" fmla="*/ 542261 h 3391907"/>
                <a:gd name="connsiteX0" fmla="*/ 935665 w 4072270"/>
                <a:gd name="connsiteY0" fmla="*/ 542261 h 3391907"/>
                <a:gd name="connsiteX1" fmla="*/ 1020725 w 4072270"/>
                <a:gd name="connsiteY1" fmla="*/ 903768 h 3391907"/>
                <a:gd name="connsiteX2" fmla="*/ 903767 w 4072270"/>
                <a:gd name="connsiteY2" fmla="*/ 1286540 h 3391907"/>
                <a:gd name="connsiteX3" fmla="*/ 669851 w 4072270"/>
                <a:gd name="connsiteY3" fmla="*/ 1573619 h 3391907"/>
                <a:gd name="connsiteX4" fmla="*/ 712381 w 4072270"/>
                <a:gd name="connsiteY4" fmla="*/ 1743740 h 3391907"/>
                <a:gd name="connsiteX5" fmla="*/ 489097 w 4072270"/>
                <a:gd name="connsiteY5" fmla="*/ 1977656 h 3391907"/>
                <a:gd name="connsiteX6" fmla="*/ 138223 w 4072270"/>
                <a:gd name="connsiteY6" fmla="*/ 2094614 h 3391907"/>
                <a:gd name="connsiteX7" fmla="*/ 74428 w 4072270"/>
                <a:gd name="connsiteY7" fmla="*/ 2200940 h 3391907"/>
                <a:gd name="connsiteX8" fmla="*/ 74428 w 4072270"/>
                <a:gd name="connsiteY8" fmla="*/ 2679405 h 3391907"/>
                <a:gd name="connsiteX9" fmla="*/ 0 w 4072270"/>
                <a:gd name="connsiteY9" fmla="*/ 2923954 h 3391907"/>
                <a:gd name="connsiteX10" fmla="*/ 382772 w 4072270"/>
                <a:gd name="connsiteY10" fmla="*/ 3189768 h 3391907"/>
                <a:gd name="connsiteX11" fmla="*/ 712381 w 4072270"/>
                <a:gd name="connsiteY11" fmla="*/ 3253563 h 3391907"/>
                <a:gd name="connsiteX12" fmla="*/ 988828 w 4072270"/>
                <a:gd name="connsiteY12" fmla="*/ 3168503 h 3391907"/>
                <a:gd name="connsiteX13" fmla="*/ 1180214 w 4072270"/>
                <a:gd name="connsiteY13" fmla="*/ 3391786 h 3391907"/>
                <a:gd name="connsiteX14" fmla="*/ 1701210 w 4072270"/>
                <a:gd name="connsiteY14" fmla="*/ 3200400 h 3391907"/>
                <a:gd name="connsiteX15" fmla="*/ 1881963 w 4072270"/>
                <a:gd name="connsiteY15" fmla="*/ 3232298 h 3391907"/>
                <a:gd name="connsiteX16" fmla="*/ 2147777 w 4072270"/>
                <a:gd name="connsiteY16" fmla="*/ 3253563 h 3391907"/>
                <a:gd name="connsiteX17" fmla="*/ 3274828 w 4072270"/>
                <a:gd name="connsiteY17" fmla="*/ 2934586 h 3391907"/>
                <a:gd name="connsiteX18" fmla="*/ 3689497 w 4072270"/>
                <a:gd name="connsiteY18" fmla="*/ 2690038 h 3391907"/>
                <a:gd name="connsiteX19" fmla="*/ 3891516 w 4072270"/>
                <a:gd name="connsiteY19" fmla="*/ 2222205 h 3391907"/>
                <a:gd name="connsiteX20" fmla="*/ 4051004 w 4072270"/>
                <a:gd name="connsiteY20" fmla="*/ 1446028 h 3391907"/>
                <a:gd name="connsiteX21" fmla="*/ 4072270 w 4072270"/>
                <a:gd name="connsiteY21" fmla="*/ 1169582 h 3391907"/>
                <a:gd name="connsiteX22" fmla="*/ 4040372 w 4072270"/>
                <a:gd name="connsiteY22" fmla="*/ 935665 h 3391907"/>
                <a:gd name="connsiteX23" fmla="*/ 3848986 w 4072270"/>
                <a:gd name="connsiteY23" fmla="*/ 659219 h 3391907"/>
                <a:gd name="connsiteX24" fmla="*/ 3753293 w 4072270"/>
                <a:gd name="connsiteY24" fmla="*/ 446568 h 3391907"/>
                <a:gd name="connsiteX25" fmla="*/ 3785191 w 4072270"/>
                <a:gd name="connsiteY25" fmla="*/ 287079 h 3391907"/>
                <a:gd name="connsiteX26" fmla="*/ 3391786 w 4072270"/>
                <a:gd name="connsiteY26" fmla="*/ 233917 h 3391907"/>
                <a:gd name="connsiteX27" fmla="*/ 3168502 w 4072270"/>
                <a:gd name="connsiteY27" fmla="*/ 106326 h 3391907"/>
                <a:gd name="connsiteX28" fmla="*/ 3019646 w 4072270"/>
                <a:gd name="connsiteY28" fmla="*/ 0 h 3391907"/>
                <a:gd name="connsiteX29" fmla="*/ 2828260 w 4072270"/>
                <a:gd name="connsiteY29" fmla="*/ 116958 h 3391907"/>
                <a:gd name="connsiteX30" fmla="*/ 2658139 w 4072270"/>
                <a:gd name="connsiteY30" fmla="*/ 202019 h 3391907"/>
                <a:gd name="connsiteX31" fmla="*/ 2286000 w 4072270"/>
                <a:gd name="connsiteY31" fmla="*/ 202019 h 3391907"/>
                <a:gd name="connsiteX32" fmla="*/ 2052084 w 4072270"/>
                <a:gd name="connsiteY32" fmla="*/ 148856 h 3391907"/>
                <a:gd name="connsiteX33" fmla="*/ 1807535 w 4072270"/>
                <a:gd name="connsiteY33" fmla="*/ 287079 h 3391907"/>
                <a:gd name="connsiteX34" fmla="*/ 1552353 w 4072270"/>
                <a:gd name="connsiteY34" fmla="*/ 340242 h 3391907"/>
                <a:gd name="connsiteX35" fmla="*/ 1254642 w 4072270"/>
                <a:gd name="connsiteY35" fmla="*/ 457200 h 3391907"/>
                <a:gd name="connsiteX36" fmla="*/ 935665 w 4072270"/>
                <a:gd name="connsiteY36" fmla="*/ 542261 h 3391907"/>
                <a:gd name="connsiteX0" fmla="*/ 935665 w 4072270"/>
                <a:gd name="connsiteY0" fmla="*/ 542261 h 3391907"/>
                <a:gd name="connsiteX1" fmla="*/ 1020725 w 4072270"/>
                <a:gd name="connsiteY1" fmla="*/ 903768 h 3391907"/>
                <a:gd name="connsiteX2" fmla="*/ 903767 w 4072270"/>
                <a:gd name="connsiteY2" fmla="*/ 1286540 h 3391907"/>
                <a:gd name="connsiteX3" fmla="*/ 669851 w 4072270"/>
                <a:gd name="connsiteY3" fmla="*/ 1573619 h 3391907"/>
                <a:gd name="connsiteX4" fmla="*/ 712381 w 4072270"/>
                <a:gd name="connsiteY4" fmla="*/ 1743740 h 3391907"/>
                <a:gd name="connsiteX5" fmla="*/ 489097 w 4072270"/>
                <a:gd name="connsiteY5" fmla="*/ 1977656 h 3391907"/>
                <a:gd name="connsiteX6" fmla="*/ 138223 w 4072270"/>
                <a:gd name="connsiteY6" fmla="*/ 2094614 h 3391907"/>
                <a:gd name="connsiteX7" fmla="*/ 74428 w 4072270"/>
                <a:gd name="connsiteY7" fmla="*/ 2200940 h 3391907"/>
                <a:gd name="connsiteX8" fmla="*/ 74428 w 4072270"/>
                <a:gd name="connsiteY8" fmla="*/ 2679405 h 3391907"/>
                <a:gd name="connsiteX9" fmla="*/ 0 w 4072270"/>
                <a:gd name="connsiteY9" fmla="*/ 2923954 h 3391907"/>
                <a:gd name="connsiteX10" fmla="*/ 382772 w 4072270"/>
                <a:gd name="connsiteY10" fmla="*/ 3189768 h 3391907"/>
                <a:gd name="connsiteX11" fmla="*/ 712381 w 4072270"/>
                <a:gd name="connsiteY11" fmla="*/ 3253563 h 3391907"/>
                <a:gd name="connsiteX12" fmla="*/ 988828 w 4072270"/>
                <a:gd name="connsiteY12" fmla="*/ 3168503 h 3391907"/>
                <a:gd name="connsiteX13" fmla="*/ 1180214 w 4072270"/>
                <a:gd name="connsiteY13" fmla="*/ 3391786 h 3391907"/>
                <a:gd name="connsiteX14" fmla="*/ 1701210 w 4072270"/>
                <a:gd name="connsiteY14" fmla="*/ 3200400 h 3391907"/>
                <a:gd name="connsiteX15" fmla="*/ 1881963 w 4072270"/>
                <a:gd name="connsiteY15" fmla="*/ 3232298 h 3391907"/>
                <a:gd name="connsiteX16" fmla="*/ 2147777 w 4072270"/>
                <a:gd name="connsiteY16" fmla="*/ 3253563 h 3391907"/>
                <a:gd name="connsiteX17" fmla="*/ 3274828 w 4072270"/>
                <a:gd name="connsiteY17" fmla="*/ 2934586 h 3391907"/>
                <a:gd name="connsiteX18" fmla="*/ 3689497 w 4072270"/>
                <a:gd name="connsiteY18" fmla="*/ 2690038 h 3391907"/>
                <a:gd name="connsiteX19" fmla="*/ 3891516 w 4072270"/>
                <a:gd name="connsiteY19" fmla="*/ 2222205 h 3391907"/>
                <a:gd name="connsiteX20" fmla="*/ 4051004 w 4072270"/>
                <a:gd name="connsiteY20" fmla="*/ 1446028 h 3391907"/>
                <a:gd name="connsiteX21" fmla="*/ 4072270 w 4072270"/>
                <a:gd name="connsiteY21" fmla="*/ 1169582 h 3391907"/>
                <a:gd name="connsiteX22" fmla="*/ 4040372 w 4072270"/>
                <a:gd name="connsiteY22" fmla="*/ 935665 h 3391907"/>
                <a:gd name="connsiteX23" fmla="*/ 3848986 w 4072270"/>
                <a:gd name="connsiteY23" fmla="*/ 659219 h 3391907"/>
                <a:gd name="connsiteX24" fmla="*/ 3753293 w 4072270"/>
                <a:gd name="connsiteY24" fmla="*/ 446568 h 3391907"/>
                <a:gd name="connsiteX25" fmla="*/ 3785191 w 4072270"/>
                <a:gd name="connsiteY25" fmla="*/ 287079 h 3391907"/>
                <a:gd name="connsiteX26" fmla="*/ 3391786 w 4072270"/>
                <a:gd name="connsiteY26" fmla="*/ 233917 h 3391907"/>
                <a:gd name="connsiteX27" fmla="*/ 3168502 w 4072270"/>
                <a:gd name="connsiteY27" fmla="*/ 106326 h 3391907"/>
                <a:gd name="connsiteX28" fmla="*/ 3019646 w 4072270"/>
                <a:gd name="connsiteY28" fmla="*/ 0 h 3391907"/>
                <a:gd name="connsiteX29" fmla="*/ 2828260 w 4072270"/>
                <a:gd name="connsiteY29" fmla="*/ 116958 h 3391907"/>
                <a:gd name="connsiteX30" fmla="*/ 2658139 w 4072270"/>
                <a:gd name="connsiteY30" fmla="*/ 202019 h 3391907"/>
                <a:gd name="connsiteX31" fmla="*/ 2286000 w 4072270"/>
                <a:gd name="connsiteY31" fmla="*/ 202019 h 3391907"/>
                <a:gd name="connsiteX32" fmla="*/ 2052084 w 4072270"/>
                <a:gd name="connsiteY32" fmla="*/ 148856 h 3391907"/>
                <a:gd name="connsiteX33" fmla="*/ 1807535 w 4072270"/>
                <a:gd name="connsiteY33" fmla="*/ 287079 h 3391907"/>
                <a:gd name="connsiteX34" fmla="*/ 1552353 w 4072270"/>
                <a:gd name="connsiteY34" fmla="*/ 340242 h 3391907"/>
                <a:gd name="connsiteX35" fmla="*/ 1254642 w 4072270"/>
                <a:gd name="connsiteY35" fmla="*/ 457200 h 3391907"/>
                <a:gd name="connsiteX36" fmla="*/ 935665 w 4072270"/>
                <a:gd name="connsiteY36" fmla="*/ 542261 h 3391907"/>
                <a:gd name="connsiteX0" fmla="*/ 935665 w 4072270"/>
                <a:gd name="connsiteY0" fmla="*/ 542261 h 3391907"/>
                <a:gd name="connsiteX1" fmla="*/ 1020725 w 4072270"/>
                <a:gd name="connsiteY1" fmla="*/ 903768 h 3391907"/>
                <a:gd name="connsiteX2" fmla="*/ 903767 w 4072270"/>
                <a:gd name="connsiteY2" fmla="*/ 1286540 h 3391907"/>
                <a:gd name="connsiteX3" fmla="*/ 669851 w 4072270"/>
                <a:gd name="connsiteY3" fmla="*/ 1573619 h 3391907"/>
                <a:gd name="connsiteX4" fmla="*/ 712381 w 4072270"/>
                <a:gd name="connsiteY4" fmla="*/ 1743740 h 3391907"/>
                <a:gd name="connsiteX5" fmla="*/ 489097 w 4072270"/>
                <a:gd name="connsiteY5" fmla="*/ 1977656 h 3391907"/>
                <a:gd name="connsiteX6" fmla="*/ 138223 w 4072270"/>
                <a:gd name="connsiteY6" fmla="*/ 2094614 h 3391907"/>
                <a:gd name="connsiteX7" fmla="*/ 74428 w 4072270"/>
                <a:gd name="connsiteY7" fmla="*/ 2200940 h 3391907"/>
                <a:gd name="connsiteX8" fmla="*/ 74428 w 4072270"/>
                <a:gd name="connsiteY8" fmla="*/ 2679405 h 3391907"/>
                <a:gd name="connsiteX9" fmla="*/ 0 w 4072270"/>
                <a:gd name="connsiteY9" fmla="*/ 2923954 h 3391907"/>
                <a:gd name="connsiteX10" fmla="*/ 382772 w 4072270"/>
                <a:gd name="connsiteY10" fmla="*/ 3189768 h 3391907"/>
                <a:gd name="connsiteX11" fmla="*/ 712381 w 4072270"/>
                <a:gd name="connsiteY11" fmla="*/ 3253563 h 3391907"/>
                <a:gd name="connsiteX12" fmla="*/ 988828 w 4072270"/>
                <a:gd name="connsiteY12" fmla="*/ 3168503 h 3391907"/>
                <a:gd name="connsiteX13" fmla="*/ 1180214 w 4072270"/>
                <a:gd name="connsiteY13" fmla="*/ 3391786 h 3391907"/>
                <a:gd name="connsiteX14" fmla="*/ 1701210 w 4072270"/>
                <a:gd name="connsiteY14" fmla="*/ 3200400 h 3391907"/>
                <a:gd name="connsiteX15" fmla="*/ 1881963 w 4072270"/>
                <a:gd name="connsiteY15" fmla="*/ 3232298 h 3391907"/>
                <a:gd name="connsiteX16" fmla="*/ 2147777 w 4072270"/>
                <a:gd name="connsiteY16" fmla="*/ 3253563 h 3391907"/>
                <a:gd name="connsiteX17" fmla="*/ 3274828 w 4072270"/>
                <a:gd name="connsiteY17" fmla="*/ 2934586 h 3391907"/>
                <a:gd name="connsiteX18" fmla="*/ 3689497 w 4072270"/>
                <a:gd name="connsiteY18" fmla="*/ 2690038 h 3391907"/>
                <a:gd name="connsiteX19" fmla="*/ 3891516 w 4072270"/>
                <a:gd name="connsiteY19" fmla="*/ 2222205 h 3391907"/>
                <a:gd name="connsiteX20" fmla="*/ 4051004 w 4072270"/>
                <a:gd name="connsiteY20" fmla="*/ 1446028 h 3391907"/>
                <a:gd name="connsiteX21" fmla="*/ 4072270 w 4072270"/>
                <a:gd name="connsiteY21" fmla="*/ 1169582 h 3391907"/>
                <a:gd name="connsiteX22" fmla="*/ 4040372 w 4072270"/>
                <a:gd name="connsiteY22" fmla="*/ 935665 h 3391907"/>
                <a:gd name="connsiteX23" fmla="*/ 3848986 w 4072270"/>
                <a:gd name="connsiteY23" fmla="*/ 659219 h 3391907"/>
                <a:gd name="connsiteX24" fmla="*/ 3753293 w 4072270"/>
                <a:gd name="connsiteY24" fmla="*/ 446568 h 3391907"/>
                <a:gd name="connsiteX25" fmla="*/ 3785191 w 4072270"/>
                <a:gd name="connsiteY25" fmla="*/ 287079 h 3391907"/>
                <a:gd name="connsiteX26" fmla="*/ 3391786 w 4072270"/>
                <a:gd name="connsiteY26" fmla="*/ 233917 h 3391907"/>
                <a:gd name="connsiteX27" fmla="*/ 3168502 w 4072270"/>
                <a:gd name="connsiteY27" fmla="*/ 106326 h 3391907"/>
                <a:gd name="connsiteX28" fmla="*/ 3019646 w 4072270"/>
                <a:gd name="connsiteY28" fmla="*/ 0 h 3391907"/>
                <a:gd name="connsiteX29" fmla="*/ 2828260 w 4072270"/>
                <a:gd name="connsiteY29" fmla="*/ 116958 h 3391907"/>
                <a:gd name="connsiteX30" fmla="*/ 2658139 w 4072270"/>
                <a:gd name="connsiteY30" fmla="*/ 202019 h 3391907"/>
                <a:gd name="connsiteX31" fmla="*/ 2286000 w 4072270"/>
                <a:gd name="connsiteY31" fmla="*/ 202019 h 3391907"/>
                <a:gd name="connsiteX32" fmla="*/ 2052084 w 4072270"/>
                <a:gd name="connsiteY32" fmla="*/ 148856 h 3391907"/>
                <a:gd name="connsiteX33" fmla="*/ 1807535 w 4072270"/>
                <a:gd name="connsiteY33" fmla="*/ 287079 h 3391907"/>
                <a:gd name="connsiteX34" fmla="*/ 1552353 w 4072270"/>
                <a:gd name="connsiteY34" fmla="*/ 340242 h 3391907"/>
                <a:gd name="connsiteX35" fmla="*/ 1254642 w 4072270"/>
                <a:gd name="connsiteY35" fmla="*/ 457200 h 3391907"/>
                <a:gd name="connsiteX36" fmla="*/ 935665 w 4072270"/>
                <a:gd name="connsiteY36" fmla="*/ 542261 h 3391907"/>
                <a:gd name="connsiteX0" fmla="*/ 935665 w 4074266"/>
                <a:gd name="connsiteY0" fmla="*/ 542261 h 3391907"/>
                <a:gd name="connsiteX1" fmla="*/ 1020725 w 4074266"/>
                <a:gd name="connsiteY1" fmla="*/ 903768 h 3391907"/>
                <a:gd name="connsiteX2" fmla="*/ 903767 w 4074266"/>
                <a:gd name="connsiteY2" fmla="*/ 1286540 h 3391907"/>
                <a:gd name="connsiteX3" fmla="*/ 669851 w 4074266"/>
                <a:gd name="connsiteY3" fmla="*/ 1573619 h 3391907"/>
                <a:gd name="connsiteX4" fmla="*/ 712381 w 4074266"/>
                <a:gd name="connsiteY4" fmla="*/ 1743740 h 3391907"/>
                <a:gd name="connsiteX5" fmla="*/ 489097 w 4074266"/>
                <a:gd name="connsiteY5" fmla="*/ 1977656 h 3391907"/>
                <a:gd name="connsiteX6" fmla="*/ 138223 w 4074266"/>
                <a:gd name="connsiteY6" fmla="*/ 2094614 h 3391907"/>
                <a:gd name="connsiteX7" fmla="*/ 74428 w 4074266"/>
                <a:gd name="connsiteY7" fmla="*/ 2200940 h 3391907"/>
                <a:gd name="connsiteX8" fmla="*/ 74428 w 4074266"/>
                <a:gd name="connsiteY8" fmla="*/ 2679405 h 3391907"/>
                <a:gd name="connsiteX9" fmla="*/ 0 w 4074266"/>
                <a:gd name="connsiteY9" fmla="*/ 2923954 h 3391907"/>
                <a:gd name="connsiteX10" fmla="*/ 382772 w 4074266"/>
                <a:gd name="connsiteY10" fmla="*/ 3189768 h 3391907"/>
                <a:gd name="connsiteX11" fmla="*/ 712381 w 4074266"/>
                <a:gd name="connsiteY11" fmla="*/ 3253563 h 3391907"/>
                <a:gd name="connsiteX12" fmla="*/ 988828 w 4074266"/>
                <a:gd name="connsiteY12" fmla="*/ 3168503 h 3391907"/>
                <a:gd name="connsiteX13" fmla="*/ 1180214 w 4074266"/>
                <a:gd name="connsiteY13" fmla="*/ 3391786 h 3391907"/>
                <a:gd name="connsiteX14" fmla="*/ 1701210 w 4074266"/>
                <a:gd name="connsiteY14" fmla="*/ 3200400 h 3391907"/>
                <a:gd name="connsiteX15" fmla="*/ 1881963 w 4074266"/>
                <a:gd name="connsiteY15" fmla="*/ 3232298 h 3391907"/>
                <a:gd name="connsiteX16" fmla="*/ 2147777 w 4074266"/>
                <a:gd name="connsiteY16" fmla="*/ 3253563 h 3391907"/>
                <a:gd name="connsiteX17" fmla="*/ 3274828 w 4074266"/>
                <a:gd name="connsiteY17" fmla="*/ 2934586 h 3391907"/>
                <a:gd name="connsiteX18" fmla="*/ 3689497 w 4074266"/>
                <a:gd name="connsiteY18" fmla="*/ 2690038 h 3391907"/>
                <a:gd name="connsiteX19" fmla="*/ 3891516 w 4074266"/>
                <a:gd name="connsiteY19" fmla="*/ 2222205 h 3391907"/>
                <a:gd name="connsiteX20" fmla="*/ 4051004 w 4074266"/>
                <a:gd name="connsiteY20" fmla="*/ 1446028 h 3391907"/>
                <a:gd name="connsiteX21" fmla="*/ 4072270 w 4074266"/>
                <a:gd name="connsiteY21" fmla="*/ 1169582 h 3391907"/>
                <a:gd name="connsiteX22" fmla="*/ 4040372 w 4074266"/>
                <a:gd name="connsiteY22" fmla="*/ 935665 h 3391907"/>
                <a:gd name="connsiteX23" fmla="*/ 3848986 w 4074266"/>
                <a:gd name="connsiteY23" fmla="*/ 659219 h 3391907"/>
                <a:gd name="connsiteX24" fmla="*/ 3753293 w 4074266"/>
                <a:gd name="connsiteY24" fmla="*/ 446568 h 3391907"/>
                <a:gd name="connsiteX25" fmla="*/ 3785191 w 4074266"/>
                <a:gd name="connsiteY25" fmla="*/ 287079 h 3391907"/>
                <a:gd name="connsiteX26" fmla="*/ 3391786 w 4074266"/>
                <a:gd name="connsiteY26" fmla="*/ 233917 h 3391907"/>
                <a:gd name="connsiteX27" fmla="*/ 3168502 w 4074266"/>
                <a:gd name="connsiteY27" fmla="*/ 106326 h 3391907"/>
                <a:gd name="connsiteX28" fmla="*/ 3019646 w 4074266"/>
                <a:gd name="connsiteY28" fmla="*/ 0 h 3391907"/>
                <a:gd name="connsiteX29" fmla="*/ 2828260 w 4074266"/>
                <a:gd name="connsiteY29" fmla="*/ 116958 h 3391907"/>
                <a:gd name="connsiteX30" fmla="*/ 2658139 w 4074266"/>
                <a:gd name="connsiteY30" fmla="*/ 202019 h 3391907"/>
                <a:gd name="connsiteX31" fmla="*/ 2286000 w 4074266"/>
                <a:gd name="connsiteY31" fmla="*/ 202019 h 3391907"/>
                <a:gd name="connsiteX32" fmla="*/ 2052084 w 4074266"/>
                <a:gd name="connsiteY32" fmla="*/ 148856 h 3391907"/>
                <a:gd name="connsiteX33" fmla="*/ 1807535 w 4074266"/>
                <a:gd name="connsiteY33" fmla="*/ 287079 h 3391907"/>
                <a:gd name="connsiteX34" fmla="*/ 1552353 w 4074266"/>
                <a:gd name="connsiteY34" fmla="*/ 340242 h 3391907"/>
                <a:gd name="connsiteX35" fmla="*/ 1254642 w 4074266"/>
                <a:gd name="connsiteY35" fmla="*/ 457200 h 3391907"/>
                <a:gd name="connsiteX36" fmla="*/ 935665 w 4074266"/>
                <a:gd name="connsiteY36" fmla="*/ 542261 h 3391907"/>
                <a:gd name="connsiteX0" fmla="*/ 935665 w 4074266"/>
                <a:gd name="connsiteY0" fmla="*/ 542261 h 3391907"/>
                <a:gd name="connsiteX1" fmla="*/ 1020725 w 4074266"/>
                <a:gd name="connsiteY1" fmla="*/ 903768 h 3391907"/>
                <a:gd name="connsiteX2" fmla="*/ 903767 w 4074266"/>
                <a:gd name="connsiteY2" fmla="*/ 1286540 h 3391907"/>
                <a:gd name="connsiteX3" fmla="*/ 669851 w 4074266"/>
                <a:gd name="connsiteY3" fmla="*/ 1573619 h 3391907"/>
                <a:gd name="connsiteX4" fmla="*/ 712381 w 4074266"/>
                <a:gd name="connsiteY4" fmla="*/ 1743740 h 3391907"/>
                <a:gd name="connsiteX5" fmla="*/ 489097 w 4074266"/>
                <a:gd name="connsiteY5" fmla="*/ 1977656 h 3391907"/>
                <a:gd name="connsiteX6" fmla="*/ 138223 w 4074266"/>
                <a:gd name="connsiteY6" fmla="*/ 2094614 h 3391907"/>
                <a:gd name="connsiteX7" fmla="*/ 74428 w 4074266"/>
                <a:gd name="connsiteY7" fmla="*/ 2200940 h 3391907"/>
                <a:gd name="connsiteX8" fmla="*/ 74428 w 4074266"/>
                <a:gd name="connsiteY8" fmla="*/ 2679405 h 3391907"/>
                <a:gd name="connsiteX9" fmla="*/ 0 w 4074266"/>
                <a:gd name="connsiteY9" fmla="*/ 2923954 h 3391907"/>
                <a:gd name="connsiteX10" fmla="*/ 382772 w 4074266"/>
                <a:gd name="connsiteY10" fmla="*/ 3189768 h 3391907"/>
                <a:gd name="connsiteX11" fmla="*/ 712381 w 4074266"/>
                <a:gd name="connsiteY11" fmla="*/ 3253563 h 3391907"/>
                <a:gd name="connsiteX12" fmla="*/ 988828 w 4074266"/>
                <a:gd name="connsiteY12" fmla="*/ 3168503 h 3391907"/>
                <a:gd name="connsiteX13" fmla="*/ 1180214 w 4074266"/>
                <a:gd name="connsiteY13" fmla="*/ 3391786 h 3391907"/>
                <a:gd name="connsiteX14" fmla="*/ 1701210 w 4074266"/>
                <a:gd name="connsiteY14" fmla="*/ 3200400 h 3391907"/>
                <a:gd name="connsiteX15" fmla="*/ 1881963 w 4074266"/>
                <a:gd name="connsiteY15" fmla="*/ 3232298 h 3391907"/>
                <a:gd name="connsiteX16" fmla="*/ 2147777 w 4074266"/>
                <a:gd name="connsiteY16" fmla="*/ 3253563 h 3391907"/>
                <a:gd name="connsiteX17" fmla="*/ 3274828 w 4074266"/>
                <a:gd name="connsiteY17" fmla="*/ 2934586 h 3391907"/>
                <a:gd name="connsiteX18" fmla="*/ 3689497 w 4074266"/>
                <a:gd name="connsiteY18" fmla="*/ 2690038 h 3391907"/>
                <a:gd name="connsiteX19" fmla="*/ 3891516 w 4074266"/>
                <a:gd name="connsiteY19" fmla="*/ 2222205 h 3391907"/>
                <a:gd name="connsiteX20" fmla="*/ 4051004 w 4074266"/>
                <a:gd name="connsiteY20" fmla="*/ 1446028 h 3391907"/>
                <a:gd name="connsiteX21" fmla="*/ 4072270 w 4074266"/>
                <a:gd name="connsiteY21" fmla="*/ 1169582 h 3391907"/>
                <a:gd name="connsiteX22" fmla="*/ 4040372 w 4074266"/>
                <a:gd name="connsiteY22" fmla="*/ 935665 h 3391907"/>
                <a:gd name="connsiteX23" fmla="*/ 3848986 w 4074266"/>
                <a:gd name="connsiteY23" fmla="*/ 659219 h 3391907"/>
                <a:gd name="connsiteX24" fmla="*/ 3753293 w 4074266"/>
                <a:gd name="connsiteY24" fmla="*/ 446568 h 3391907"/>
                <a:gd name="connsiteX25" fmla="*/ 3785191 w 4074266"/>
                <a:gd name="connsiteY25" fmla="*/ 287079 h 3391907"/>
                <a:gd name="connsiteX26" fmla="*/ 3391786 w 4074266"/>
                <a:gd name="connsiteY26" fmla="*/ 233917 h 3391907"/>
                <a:gd name="connsiteX27" fmla="*/ 3168502 w 4074266"/>
                <a:gd name="connsiteY27" fmla="*/ 106326 h 3391907"/>
                <a:gd name="connsiteX28" fmla="*/ 3019646 w 4074266"/>
                <a:gd name="connsiteY28" fmla="*/ 0 h 3391907"/>
                <a:gd name="connsiteX29" fmla="*/ 2828260 w 4074266"/>
                <a:gd name="connsiteY29" fmla="*/ 116958 h 3391907"/>
                <a:gd name="connsiteX30" fmla="*/ 2658139 w 4074266"/>
                <a:gd name="connsiteY30" fmla="*/ 202019 h 3391907"/>
                <a:gd name="connsiteX31" fmla="*/ 2286000 w 4074266"/>
                <a:gd name="connsiteY31" fmla="*/ 202019 h 3391907"/>
                <a:gd name="connsiteX32" fmla="*/ 2052084 w 4074266"/>
                <a:gd name="connsiteY32" fmla="*/ 148856 h 3391907"/>
                <a:gd name="connsiteX33" fmla="*/ 1807535 w 4074266"/>
                <a:gd name="connsiteY33" fmla="*/ 287079 h 3391907"/>
                <a:gd name="connsiteX34" fmla="*/ 1552353 w 4074266"/>
                <a:gd name="connsiteY34" fmla="*/ 340242 h 3391907"/>
                <a:gd name="connsiteX35" fmla="*/ 1254642 w 4074266"/>
                <a:gd name="connsiteY35" fmla="*/ 457200 h 3391907"/>
                <a:gd name="connsiteX36" fmla="*/ 935665 w 4074266"/>
                <a:gd name="connsiteY36" fmla="*/ 542261 h 3391907"/>
                <a:gd name="connsiteX0" fmla="*/ 935665 w 4074266"/>
                <a:gd name="connsiteY0" fmla="*/ 542261 h 3391907"/>
                <a:gd name="connsiteX1" fmla="*/ 1020725 w 4074266"/>
                <a:gd name="connsiteY1" fmla="*/ 903768 h 3391907"/>
                <a:gd name="connsiteX2" fmla="*/ 903767 w 4074266"/>
                <a:gd name="connsiteY2" fmla="*/ 1286540 h 3391907"/>
                <a:gd name="connsiteX3" fmla="*/ 669851 w 4074266"/>
                <a:gd name="connsiteY3" fmla="*/ 1573619 h 3391907"/>
                <a:gd name="connsiteX4" fmla="*/ 712381 w 4074266"/>
                <a:gd name="connsiteY4" fmla="*/ 1743740 h 3391907"/>
                <a:gd name="connsiteX5" fmla="*/ 489097 w 4074266"/>
                <a:gd name="connsiteY5" fmla="*/ 1977656 h 3391907"/>
                <a:gd name="connsiteX6" fmla="*/ 138223 w 4074266"/>
                <a:gd name="connsiteY6" fmla="*/ 2094614 h 3391907"/>
                <a:gd name="connsiteX7" fmla="*/ 74428 w 4074266"/>
                <a:gd name="connsiteY7" fmla="*/ 2200940 h 3391907"/>
                <a:gd name="connsiteX8" fmla="*/ 74428 w 4074266"/>
                <a:gd name="connsiteY8" fmla="*/ 2679405 h 3391907"/>
                <a:gd name="connsiteX9" fmla="*/ 0 w 4074266"/>
                <a:gd name="connsiteY9" fmla="*/ 2923954 h 3391907"/>
                <a:gd name="connsiteX10" fmla="*/ 382772 w 4074266"/>
                <a:gd name="connsiteY10" fmla="*/ 3189768 h 3391907"/>
                <a:gd name="connsiteX11" fmla="*/ 712381 w 4074266"/>
                <a:gd name="connsiteY11" fmla="*/ 3253563 h 3391907"/>
                <a:gd name="connsiteX12" fmla="*/ 988828 w 4074266"/>
                <a:gd name="connsiteY12" fmla="*/ 3168503 h 3391907"/>
                <a:gd name="connsiteX13" fmla="*/ 1180214 w 4074266"/>
                <a:gd name="connsiteY13" fmla="*/ 3391786 h 3391907"/>
                <a:gd name="connsiteX14" fmla="*/ 1701210 w 4074266"/>
                <a:gd name="connsiteY14" fmla="*/ 3200400 h 3391907"/>
                <a:gd name="connsiteX15" fmla="*/ 1881963 w 4074266"/>
                <a:gd name="connsiteY15" fmla="*/ 3232298 h 3391907"/>
                <a:gd name="connsiteX16" fmla="*/ 2147777 w 4074266"/>
                <a:gd name="connsiteY16" fmla="*/ 3253563 h 3391907"/>
                <a:gd name="connsiteX17" fmla="*/ 3274828 w 4074266"/>
                <a:gd name="connsiteY17" fmla="*/ 2934586 h 3391907"/>
                <a:gd name="connsiteX18" fmla="*/ 3689497 w 4074266"/>
                <a:gd name="connsiteY18" fmla="*/ 2690038 h 3391907"/>
                <a:gd name="connsiteX19" fmla="*/ 3891516 w 4074266"/>
                <a:gd name="connsiteY19" fmla="*/ 2222205 h 3391907"/>
                <a:gd name="connsiteX20" fmla="*/ 4051004 w 4074266"/>
                <a:gd name="connsiteY20" fmla="*/ 1446028 h 3391907"/>
                <a:gd name="connsiteX21" fmla="*/ 4072270 w 4074266"/>
                <a:gd name="connsiteY21" fmla="*/ 1169582 h 3391907"/>
                <a:gd name="connsiteX22" fmla="*/ 4040372 w 4074266"/>
                <a:gd name="connsiteY22" fmla="*/ 935665 h 3391907"/>
                <a:gd name="connsiteX23" fmla="*/ 3848986 w 4074266"/>
                <a:gd name="connsiteY23" fmla="*/ 659219 h 3391907"/>
                <a:gd name="connsiteX24" fmla="*/ 3753293 w 4074266"/>
                <a:gd name="connsiteY24" fmla="*/ 446568 h 3391907"/>
                <a:gd name="connsiteX25" fmla="*/ 3785191 w 4074266"/>
                <a:gd name="connsiteY25" fmla="*/ 287079 h 3391907"/>
                <a:gd name="connsiteX26" fmla="*/ 3391786 w 4074266"/>
                <a:gd name="connsiteY26" fmla="*/ 233917 h 3391907"/>
                <a:gd name="connsiteX27" fmla="*/ 3168502 w 4074266"/>
                <a:gd name="connsiteY27" fmla="*/ 106326 h 3391907"/>
                <a:gd name="connsiteX28" fmla="*/ 3019646 w 4074266"/>
                <a:gd name="connsiteY28" fmla="*/ 0 h 3391907"/>
                <a:gd name="connsiteX29" fmla="*/ 2828260 w 4074266"/>
                <a:gd name="connsiteY29" fmla="*/ 116958 h 3391907"/>
                <a:gd name="connsiteX30" fmla="*/ 2658139 w 4074266"/>
                <a:gd name="connsiteY30" fmla="*/ 202019 h 3391907"/>
                <a:gd name="connsiteX31" fmla="*/ 2286000 w 4074266"/>
                <a:gd name="connsiteY31" fmla="*/ 202019 h 3391907"/>
                <a:gd name="connsiteX32" fmla="*/ 2052084 w 4074266"/>
                <a:gd name="connsiteY32" fmla="*/ 148856 h 3391907"/>
                <a:gd name="connsiteX33" fmla="*/ 1807535 w 4074266"/>
                <a:gd name="connsiteY33" fmla="*/ 287079 h 3391907"/>
                <a:gd name="connsiteX34" fmla="*/ 1552353 w 4074266"/>
                <a:gd name="connsiteY34" fmla="*/ 340242 h 3391907"/>
                <a:gd name="connsiteX35" fmla="*/ 1254642 w 4074266"/>
                <a:gd name="connsiteY35" fmla="*/ 457200 h 3391907"/>
                <a:gd name="connsiteX36" fmla="*/ 935665 w 4074266"/>
                <a:gd name="connsiteY36" fmla="*/ 542261 h 3391907"/>
                <a:gd name="connsiteX0" fmla="*/ 935665 w 4074266"/>
                <a:gd name="connsiteY0" fmla="*/ 542261 h 3391907"/>
                <a:gd name="connsiteX1" fmla="*/ 1020725 w 4074266"/>
                <a:gd name="connsiteY1" fmla="*/ 903768 h 3391907"/>
                <a:gd name="connsiteX2" fmla="*/ 903767 w 4074266"/>
                <a:gd name="connsiteY2" fmla="*/ 1286540 h 3391907"/>
                <a:gd name="connsiteX3" fmla="*/ 669851 w 4074266"/>
                <a:gd name="connsiteY3" fmla="*/ 1573619 h 3391907"/>
                <a:gd name="connsiteX4" fmla="*/ 712381 w 4074266"/>
                <a:gd name="connsiteY4" fmla="*/ 1743740 h 3391907"/>
                <a:gd name="connsiteX5" fmla="*/ 489097 w 4074266"/>
                <a:gd name="connsiteY5" fmla="*/ 1977656 h 3391907"/>
                <a:gd name="connsiteX6" fmla="*/ 138223 w 4074266"/>
                <a:gd name="connsiteY6" fmla="*/ 2094614 h 3391907"/>
                <a:gd name="connsiteX7" fmla="*/ 74428 w 4074266"/>
                <a:gd name="connsiteY7" fmla="*/ 2200940 h 3391907"/>
                <a:gd name="connsiteX8" fmla="*/ 74428 w 4074266"/>
                <a:gd name="connsiteY8" fmla="*/ 2679405 h 3391907"/>
                <a:gd name="connsiteX9" fmla="*/ 0 w 4074266"/>
                <a:gd name="connsiteY9" fmla="*/ 2923954 h 3391907"/>
                <a:gd name="connsiteX10" fmla="*/ 382772 w 4074266"/>
                <a:gd name="connsiteY10" fmla="*/ 3189768 h 3391907"/>
                <a:gd name="connsiteX11" fmla="*/ 712381 w 4074266"/>
                <a:gd name="connsiteY11" fmla="*/ 3253563 h 3391907"/>
                <a:gd name="connsiteX12" fmla="*/ 988828 w 4074266"/>
                <a:gd name="connsiteY12" fmla="*/ 3168503 h 3391907"/>
                <a:gd name="connsiteX13" fmla="*/ 1180214 w 4074266"/>
                <a:gd name="connsiteY13" fmla="*/ 3391786 h 3391907"/>
                <a:gd name="connsiteX14" fmla="*/ 1701210 w 4074266"/>
                <a:gd name="connsiteY14" fmla="*/ 3200400 h 3391907"/>
                <a:gd name="connsiteX15" fmla="*/ 1881963 w 4074266"/>
                <a:gd name="connsiteY15" fmla="*/ 3232298 h 3391907"/>
                <a:gd name="connsiteX16" fmla="*/ 2147777 w 4074266"/>
                <a:gd name="connsiteY16" fmla="*/ 3253563 h 3391907"/>
                <a:gd name="connsiteX17" fmla="*/ 3274828 w 4074266"/>
                <a:gd name="connsiteY17" fmla="*/ 2934586 h 3391907"/>
                <a:gd name="connsiteX18" fmla="*/ 3689497 w 4074266"/>
                <a:gd name="connsiteY18" fmla="*/ 2690038 h 3391907"/>
                <a:gd name="connsiteX19" fmla="*/ 3891516 w 4074266"/>
                <a:gd name="connsiteY19" fmla="*/ 2222205 h 3391907"/>
                <a:gd name="connsiteX20" fmla="*/ 4051004 w 4074266"/>
                <a:gd name="connsiteY20" fmla="*/ 1446028 h 3391907"/>
                <a:gd name="connsiteX21" fmla="*/ 4072270 w 4074266"/>
                <a:gd name="connsiteY21" fmla="*/ 1169582 h 3391907"/>
                <a:gd name="connsiteX22" fmla="*/ 4040372 w 4074266"/>
                <a:gd name="connsiteY22" fmla="*/ 935665 h 3391907"/>
                <a:gd name="connsiteX23" fmla="*/ 3848986 w 4074266"/>
                <a:gd name="connsiteY23" fmla="*/ 659219 h 3391907"/>
                <a:gd name="connsiteX24" fmla="*/ 3753293 w 4074266"/>
                <a:gd name="connsiteY24" fmla="*/ 446568 h 3391907"/>
                <a:gd name="connsiteX25" fmla="*/ 3785191 w 4074266"/>
                <a:gd name="connsiteY25" fmla="*/ 287079 h 3391907"/>
                <a:gd name="connsiteX26" fmla="*/ 3391786 w 4074266"/>
                <a:gd name="connsiteY26" fmla="*/ 233917 h 3391907"/>
                <a:gd name="connsiteX27" fmla="*/ 3168502 w 4074266"/>
                <a:gd name="connsiteY27" fmla="*/ 106326 h 3391907"/>
                <a:gd name="connsiteX28" fmla="*/ 3019646 w 4074266"/>
                <a:gd name="connsiteY28" fmla="*/ 0 h 3391907"/>
                <a:gd name="connsiteX29" fmla="*/ 2828260 w 4074266"/>
                <a:gd name="connsiteY29" fmla="*/ 116958 h 3391907"/>
                <a:gd name="connsiteX30" fmla="*/ 2658139 w 4074266"/>
                <a:gd name="connsiteY30" fmla="*/ 202019 h 3391907"/>
                <a:gd name="connsiteX31" fmla="*/ 2286000 w 4074266"/>
                <a:gd name="connsiteY31" fmla="*/ 202019 h 3391907"/>
                <a:gd name="connsiteX32" fmla="*/ 2052084 w 4074266"/>
                <a:gd name="connsiteY32" fmla="*/ 148856 h 3391907"/>
                <a:gd name="connsiteX33" fmla="*/ 1807535 w 4074266"/>
                <a:gd name="connsiteY33" fmla="*/ 287079 h 3391907"/>
                <a:gd name="connsiteX34" fmla="*/ 1552353 w 4074266"/>
                <a:gd name="connsiteY34" fmla="*/ 340242 h 3391907"/>
                <a:gd name="connsiteX35" fmla="*/ 1254642 w 4074266"/>
                <a:gd name="connsiteY35" fmla="*/ 457200 h 3391907"/>
                <a:gd name="connsiteX36" fmla="*/ 935665 w 4074266"/>
                <a:gd name="connsiteY36" fmla="*/ 542261 h 3391907"/>
                <a:gd name="connsiteX0" fmla="*/ 935665 w 4074266"/>
                <a:gd name="connsiteY0" fmla="*/ 542261 h 3391907"/>
                <a:gd name="connsiteX1" fmla="*/ 1020725 w 4074266"/>
                <a:gd name="connsiteY1" fmla="*/ 903768 h 3391907"/>
                <a:gd name="connsiteX2" fmla="*/ 903767 w 4074266"/>
                <a:gd name="connsiteY2" fmla="*/ 1286540 h 3391907"/>
                <a:gd name="connsiteX3" fmla="*/ 669851 w 4074266"/>
                <a:gd name="connsiteY3" fmla="*/ 1573619 h 3391907"/>
                <a:gd name="connsiteX4" fmla="*/ 712381 w 4074266"/>
                <a:gd name="connsiteY4" fmla="*/ 1743740 h 3391907"/>
                <a:gd name="connsiteX5" fmla="*/ 489097 w 4074266"/>
                <a:gd name="connsiteY5" fmla="*/ 1977656 h 3391907"/>
                <a:gd name="connsiteX6" fmla="*/ 138223 w 4074266"/>
                <a:gd name="connsiteY6" fmla="*/ 2094614 h 3391907"/>
                <a:gd name="connsiteX7" fmla="*/ 74428 w 4074266"/>
                <a:gd name="connsiteY7" fmla="*/ 2200940 h 3391907"/>
                <a:gd name="connsiteX8" fmla="*/ 74428 w 4074266"/>
                <a:gd name="connsiteY8" fmla="*/ 2679405 h 3391907"/>
                <a:gd name="connsiteX9" fmla="*/ 0 w 4074266"/>
                <a:gd name="connsiteY9" fmla="*/ 2923954 h 3391907"/>
                <a:gd name="connsiteX10" fmla="*/ 382772 w 4074266"/>
                <a:gd name="connsiteY10" fmla="*/ 3189768 h 3391907"/>
                <a:gd name="connsiteX11" fmla="*/ 712381 w 4074266"/>
                <a:gd name="connsiteY11" fmla="*/ 3253563 h 3391907"/>
                <a:gd name="connsiteX12" fmla="*/ 988828 w 4074266"/>
                <a:gd name="connsiteY12" fmla="*/ 3168503 h 3391907"/>
                <a:gd name="connsiteX13" fmla="*/ 1180214 w 4074266"/>
                <a:gd name="connsiteY13" fmla="*/ 3391786 h 3391907"/>
                <a:gd name="connsiteX14" fmla="*/ 1701210 w 4074266"/>
                <a:gd name="connsiteY14" fmla="*/ 3200400 h 3391907"/>
                <a:gd name="connsiteX15" fmla="*/ 1881963 w 4074266"/>
                <a:gd name="connsiteY15" fmla="*/ 3232298 h 3391907"/>
                <a:gd name="connsiteX16" fmla="*/ 2147777 w 4074266"/>
                <a:gd name="connsiteY16" fmla="*/ 3253563 h 3391907"/>
                <a:gd name="connsiteX17" fmla="*/ 3274828 w 4074266"/>
                <a:gd name="connsiteY17" fmla="*/ 2934586 h 3391907"/>
                <a:gd name="connsiteX18" fmla="*/ 3689497 w 4074266"/>
                <a:gd name="connsiteY18" fmla="*/ 2690038 h 3391907"/>
                <a:gd name="connsiteX19" fmla="*/ 3891516 w 4074266"/>
                <a:gd name="connsiteY19" fmla="*/ 2222205 h 3391907"/>
                <a:gd name="connsiteX20" fmla="*/ 4051004 w 4074266"/>
                <a:gd name="connsiteY20" fmla="*/ 1446028 h 3391907"/>
                <a:gd name="connsiteX21" fmla="*/ 4072270 w 4074266"/>
                <a:gd name="connsiteY21" fmla="*/ 1169582 h 3391907"/>
                <a:gd name="connsiteX22" fmla="*/ 4040372 w 4074266"/>
                <a:gd name="connsiteY22" fmla="*/ 935665 h 3391907"/>
                <a:gd name="connsiteX23" fmla="*/ 3848986 w 4074266"/>
                <a:gd name="connsiteY23" fmla="*/ 659219 h 3391907"/>
                <a:gd name="connsiteX24" fmla="*/ 3753293 w 4074266"/>
                <a:gd name="connsiteY24" fmla="*/ 446568 h 3391907"/>
                <a:gd name="connsiteX25" fmla="*/ 3785191 w 4074266"/>
                <a:gd name="connsiteY25" fmla="*/ 287079 h 3391907"/>
                <a:gd name="connsiteX26" fmla="*/ 3391786 w 4074266"/>
                <a:gd name="connsiteY26" fmla="*/ 233917 h 3391907"/>
                <a:gd name="connsiteX27" fmla="*/ 3168502 w 4074266"/>
                <a:gd name="connsiteY27" fmla="*/ 106326 h 3391907"/>
                <a:gd name="connsiteX28" fmla="*/ 3019646 w 4074266"/>
                <a:gd name="connsiteY28" fmla="*/ 0 h 3391907"/>
                <a:gd name="connsiteX29" fmla="*/ 2828260 w 4074266"/>
                <a:gd name="connsiteY29" fmla="*/ 116958 h 3391907"/>
                <a:gd name="connsiteX30" fmla="*/ 2658139 w 4074266"/>
                <a:gd name="connsiteY30" fmla="*/ 202019 h 3391907"/>
                <a:gd name="connsiteX31" fmla="*/ 2286000 w 4074266"/>
                <a:gd name="connsiteY31" fmla="*/ 202019 h 3391907"/>
                <a:gd name="connsiteX32" fmla="*/ 2052084 w 4074266"/>
                <a:gd name="connsiteY32" fmla="*/ 148856 h 3391907"/>
                <a:gd name="connsiteX33" fmla="*/ 1807535 w 4074266"/>
                <a:gd name="connsiteY33" fmla="*/ 287079 h 3391907"/>
                <a:gd name="connsiteX34" fmla="*/ 1552353 w 4074266"/>
                <a:gd name="connsiteY34" fmla="*/ 340242 h 3391907"/>
                <a:gd name="connsiteX35" fmla="*/ 1254642 w 4074266"/>
                <a:gd name="connsiteY35" fmla="*/ 457200 h 3391907"/>
                <a:gd name="connsiteX36" fmla="*/ 935665 w 4074266"/>
                <a:gd name="connsiteY36" fmla="*/ 542261 h 3391907"/>
                <a:gd name="connsiteX0" fmla="*/ 935665 w 4074266"/>
                <a:gd name="connsiteY0" fmla="*/ 542261 h 3391907"/>
                <a:gd name="connsiteX1" fmla="*/ 1020725 w 4074266"/>
                <a:gd name="connsiteY1" fmla="*/ 903768 h 3391907"/>
                <a:gd name="connsiteX2" fmla="*/ 903767 w 4074266"/>
                <a:gd name="connsiteY2" fmla="*/ 1286540 h 3391907"/>
                <a:gd name="connsiteX3" fmla="*/ 669851 w 4074266"/>
                <a:gd name="connsiteY3" fmla="*/ 1573619 h 3391907"/>
                <a:gd name="connsiteX4" fmla="*/ 712381 w 4074266"/>
                <a:gd name="connsiteY4" fmla="*/ 1743740 h 3391907"/>
                <a:gd name="connsiteX5" fmla="*/ 489097 w 4074266"/>
                <a:gd name="connsiteY5" fmla="*/ 1977656 h 3391907"/>
                <a:gd name="connsiteX6" fmla="*/ 138223 w 4074266"/>
                <a:gd name="connsiteY6" fmla="*/ 2094614 h 3391907"/>
                <a:gd name="connsiteX7" fmla="*/ 74428 w 4074266"/>
                <a:gd name="connsiteY7" fmla="*/ 2200940 h 3391907"/>
                <a:gd name="connsiteX8" fmla="*/ 74428 w 4074266"/>
                <a:gd name="connsiteY8" fmla="*/ 2679405 h 3391907"/>
                <a:gd name="connsiteX9" fmla="*/ 0 w 4074266"/>
                <a:gd name="connsiteY9" fmla="*/ 2923954 h 3391907"/>
                <a:gd name="connsiteX10" fmla="*/ 382772 w 4074266"/>
                <a:gd name="connsiteY10" fmla="*/ 3189768 h 3391907"/>
                <a:gd name="connsiteX11" fmla="*/ 712381 w 4074266"/>
                <a:gd name="connsiteY11" fmla="*/ 3253563 h 3391907"/>
                <a:gd name="connsiteX12" fmla="*/ 988828 w 4074266"/>
                <a:gd name="connsiteY12" fmla="*/ 3168503 h 3391907"/>
                <a:gd name="connsiteX13" fmla="*/ 1180214 w 4074266"/>
                <a:gd name="connsiteY13" fmla="*/ 3391786 h 3391907"/>
                <a:gd name="connsiteX14" fmla="*/ 1701210 w 4074266"/>
                <a:gd name="connsiteY14" fmla="*/ 3200400 h 3391907"/>
                <a:gd name="connsiteX15" fmla="*/ 1881963 w 4074266"/>
                <a:gd name="connsiteY15" fmla="*/ 3232298 h 3391907"/>
                <a:gd name="connsiteX16" fmla="*/ 2147777 w 4074266"/>
                <a:gd name="connsiteY16" fmla="*/ 3253563 h 3391907"/>
                <a:gd name="connsiteX17" fmla="*/ 3274828 w 4074266"/>
                <a:gd name="connsiteY17" fmla="*/ 2934586 h 3391907"/>
                <a:gd name="connsiteX18" fmla="*/ 3689497 w 4074266"/>
                <a:gd name="connsiteY18" fmla="*/ 2690038 h 3391907"/>
                <a:gd name="connsiteX19" fmla="*/ 3891516 w 4074266"/>
                <a:gd name="connsiteY19" fmla="*/ 2222205 h 3391907"/>
                <a:gd name="connsiteX20" fmla="*/ 4051004 w 4074266"/>
                <a:gd name="connsiteY20" fmla="*/ 1446028 h 3391907"/>
                <a:gd name="connsiteX21" fmla="*/ 4072270 w 4074266"/>
                <a:gd name="connsiteY21" fmla="*/ 1169582 h 3391907"/>
                <a:gd name="connsiteX22" fmla="*/ 4040372 w 4074266"/>
                <a:gd name="connsiteY22" fmla="*/ 935665 h 3391907"/>
                <a:gd name="connsiteX23" fmla="*/ 3848986 w 4074266"/>
                <a:gd name="connsiteY23" fmla="*/ 659219 h 3391907"/>
                <a:gd name="connsiteX24" fmla="*/ 3753293 w 4074266"/>
                <a:gd name="connsiteY24" fmla="*/ 446568 h 3391907"/>
                <a:gd name="connsiteX25" fmla="*/ 3785191 w 4074266"/>
                <a:gd name="connsiteY25" fmla="*/ 287079 h 3391907"/>
                <a:gd name="connsiteX26" fmla="*/ 3391786 w 4074266"/>
                <a:gd name="connsiteY26" fmla="*/ 233917 h 3391907"/>
                <a:gd name="connsiteX27" fmla="*/ 3168502 w 4074266"/>
                <a:gd name="connsiteY27" fmla="*/ 106326 h 3391907"/>
                <a:gd name="connsiteX28" fmla="*/ 3019646 w 4074266"/>
                <a:gd name="connsiteY28" fmla="*/ 0 h 3391907"/>
                <a:gd name="connsiteX29" fmla="*/ 2828260 w 4074266"/>
                <a:gd name="connsiteY29" fmla="*/ 116958 h 3391907"/>
                <a:gd name="connsiteX30" fmla="*/ 2658139 w 4074266"/>
                <a:gd name="connsiteY30" fmla="*/ 202019 h 3391907"/>
                <a:gd name="connsiteX31" fmla="*/ 2286000 w 4074266"/>
                <a:gd name="connsiteY31" fmla="*/ 202019 h 3391907"/>
                <a:gd name="connsiteX32" fmla="*/ 2052084 w 4074266"/>
                <a:gd name="connsiteY32" fmla="*/ 148856 h 3391907"/>
                <a:gd name="connsiteX33" fmla="*/ 1807535 w 4074266"/>
                <a:gd name="connsiteY33" fmla="*/ 287079 h 3391907"/>
                <a:gd name="connsiteX34" fmla="*/ 1552353 w 4074266"/>
                <a:gd name="connsiteY34" fmla="*/ 340242 h 3391907"/>
                <a:gd name="connsiteX35" fmla="*/ 1254642 w 4074266"/>
                <a:gd name="connsiteY35" fmla="*/ 457200 h 3391907"/>
                <a:gd name="connsiteX36" fmla="*/ 935665 w 4074266"/>
                <a:gd name="connsiteY36" fmla="*/ 542261 h 3391907"/>
                <a:gd name="connsiteX0" fmla="*/ 935665 w 4074266"/>
                <a:gd name="connsiteY0" fmla="*/ 542261 h 3391907"/>
                <a:gd name="connsiteX1" fmla="*/ 1020725 w 4074266"/>
                <a:gd name="connsiteY1" fmla="*/ 903768 h 3391907"/>
                <a:gd name="connsiteX2" fmla="*/ 903767 w 4074266"/>
                <a:gd name="connsiteY2" fmla="*/ 1286540 h 3391907"/>
                <a:gd name="connsiteX3" fmla="*/ 669851 w 4074266"/>
                <a:gd name="connsiteY3" fmla="*/ 1573619 h 3391907"/>
                <a:gd name="connsiteX4" fmla="*/ 712381 w 4074266"/>
                <a:gd name="connsiteY4" fmla="*/ 1743740 h 3391907"/>
                <a:gd name="connsiteX5" fmla="*/ 489097 w 4074266"/>
                <a:gd name="connsiteY5" fmla="*/ 1977656 h 3391907"/>
                <a:gd name="connsiteX6" fmla="*/ 138223 w 4074266"/>
                <a:gd name="connsiteY6" fmla="*/ 2094614 h 3391907"/>
                <a:gd name="connsiteX7" fmla="*/ 74428 w 4074266"/>
                <a:gd name="connsiteY7" fmla="*/ 2200940 h 3391907"/>
                <a:gd name="connsiteX8" fmla="*/ 74428 w 4074266"/>
                <a:gd name="connsiteY8" fmla="*/ 2679405 h 3391907"/>
                <a:gd name="connsiteX9" fmla="*/ 0 w 4074266"/>
                <a:gd name="connsiteY9" fmla="*/ 2923954 h 3391907"/>
                <a:gd name="connsiteX10" fmla="*/ 382772 w 4074266"/>
                <a:gd name="connsiteY10" fmla="*/ 3189768 h 3391907"/>
                <a:gd name="connsiteX11" fmla="*/ 712381 w 4074266"/>
                <a:gd name="connsiteY11" fmla="*/ 3253563 h 3391907"/>
                <a:gd name="connsiteX12" fmla="*/ 988828 w 4074266"/>
                <a:gd name="connsiteY12" fmla="*/ 3168503 h 3391907"/>
                <a:gd name="connsiteX13" fmla="*/ 1180214 w 4074266"/>
                <a:gd name="connsiteY13" fmla="*/ 3391786 h 3391907"/>
                <a:gd name="connsiteX14" fmla="*/ 1701210 w 4074266"/>
                <a:gd name="connsiteY14" fmla="*/ 3200400 h 3391907"/>
                <a:gd name="connsiteX15" fmla="*/ 1881963 w 4074266"/>
                <a:gd name="connsiteY15" fmla="*/ 3232298 h 3391907"/>
                <a:gd name="connsiteX16" fmla="*/ 2147777 w 4074266"/>
                <a:gd name="connsiteY16" fmla="*/ 3253563 h 3391907"/>
                <a:gd name="connsiteX17" fmla="*/ 3274828 w 4074266"/>
                <a:gd name="connsiteY17" fmla="*/ 2934586 h 3391907"/>
                <a:gd name="connsiteX18" fmla="*/ 3689497 w 4074266"/>
                <a:gd name="connsiteY18" fmla="*/ 2690038 h 3391907"/>
                <a:gd name="connsiteX19" fmla="*/ 3891516 w 4074266"/>
                <a:gd name="connsiteY19" fmla="*/ 2222205 h 3391907"/>
                <a:gd name="connsiteX20" fmla="*/ 4051004 w 4074266"/>
                <a:gd name="connsiteY20" fmla="*/ 1446028 h 3391907"/>
                <a:gd name="connsiteX21" fmla="*/ 4072270 w 4074266"/>
                <a:gd name="connsiteY21" fmla="*/ 1169582 h 3391907"/>
                <a:gd name="connsiteX22" fmla="*/ 4040372 w 4074266"/>
                <a:gd name="connsiteY22" fmla="*/ 935665 h 3391907"/>
                <a:gd name="connsiteX23" fmla="*/ 3848986 w 4074266"/>
                <a:gd name="connsiteY23" fmla="*/ 659219 h 3391907"/>
                <a:gd name="connsiteX24" fmla="*/ 3753293 w 4074266"/>
                <a:gd name="connsiteY24" fmla="*/ 446568 h 3391907"/>
                <a:gd name="connsiteX25" fmla="*/ 3785191 w 4074266"/>
                <a:gd name="connsiteY25" fmla="*/ 287079 h 3391907"/>
                <a:gd name="connsiteX26" fmla="*/ 3391786 w 4074266"/>
                <a:gd name="connsiteY26" fmla="*/ 233917 h 3391907"/>
                <a:gd name="connsiteX27" fmla="*/ 3168502 w 4074266"/>
                <a:gd name="connsiteY27" fmla="*/ 106326 h 3391907"/>
                <a:gd name="connsiteX28" fmla="*/ 3019646 w 4074266"/>
                <a:gd name="connsiteY28" fmla="*/ 0 h 3391907"/>
                <a:gd name="connsiteX29" fmla="*/ 2828260 w 4074266"/>
                <a:gd name="connsiteY29" fmla="*/ 116958 h 3391907"/>
                <a:gd name="connsiteX30" fmla="*/ 2658139 w 4074266"/>
                <a:gd name="connsiteY30" fmla="*/ 202019 h 3391907"/>
                <a:gd name="connsiteX31" fmla="*/ 2286000 w 4074266"/>
                <a:gd name="connsiteY31" fmla="*/ 202019 h 3391907"/>
                <a:gd name="connsiteX32" fmla="*/ 2052084 w 4074266"/>
                <a:gd name="connsiteY32" fmla="*/ 148856 h 3391907"/>
                <a:gd name="connsiteX33" fmla="*/ 1807535 w 4074266"/>
                <a:gd name="connsiteY33" fmla="*/ 287079 h 3391907"/>
                <a:gd name="connsiteX34" fmla="*/ 1552353 w 4074266"/>
                <a:gd name="connsiteY34" fmla="*/ 340242 h 3391907"/>
                <a:gd name="connsiteX35" fmla="*/ 1254642 w 4074266"/>
                <a:gd name="connsiteY35" fmla="*/ 457200 h 3391907"/>
                <a:gd name="connsiteX36" fmla="*/ 935665 w 4074266"/>
                <a:gd name="connsiteY36" fmla="*/ 542261 h 3391907"/>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96373 w 4074266"/>
                <a:gd name="connsiteY23" fmla="*/ 593111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81269"/>
                <a:gd name="connsiteY0" fmla="*/ 542294 h 3391940"/>
                <a:gd name="connsiteX1" fmla="*/ 1020725 w 4081269"/>
                <a:gd name="connsiteY1" fmla="*/ 903801 h 3391940"/>
                <a:gd name="connsiteX2" fmla="*/ 903767 w 4081269"/>
                <a:gd name="connsiteY2" fmla="*/ 1286573 h 3391940"/>
                <a:gd name="connsiteX3" fmla="*/ 669851 w 4081269"/>
                <a:gd name="connsiteY3" fmla="*/ 1573652 h 3391940"/>
                <a:gd name="connsiteX4" fmla="*/ 712381 w 4081269"/>
                <a:gd name="connsiteY4" fmla="*/ 1743773 h 3391940"/>
                <a:gd name="connsiteX5" fmla="*/ 489097 w 4081269"/>
                <a:gd name="connsiteY5" fmla="*/ 1977689 h 3391940"/>
                <a:gd name="connsiteX6" fmla="*/ 138223 w 4081269"/>
                <a:gd name="connsiteY6" fmla="*/ 2094647 h 3391940"/>
                <a:gd name="connsiteX7" fmla="*/ 74428 w 4081269"/>
                <a:gd name="connsiteY7" fmla="*/ 2200973 h 3391940"/>
                <a:gd name="connsiteX8" fmla="*/ 74428 w 4081269"/>
                <a:gd name="connsiteY8" fmla="*/ 2679438 h 3391940"/>
                <a:gd name="connsiteX9" fmla="*/ 0 w 4081269"/>
                <a:gd name="connsiteY9" fmla="*/ 2923987 h 3391940"/>
                <a:gd name="connsiteX10" fmla="*/ 382772 w 4081269"/>
                <a:gd name="connsiteY10" fmla="*/ 3189801 h 3391940"/>
                <a:gd name="connsiteX11" fmla="*/ 712381 w 4081269"/>
                <a:gd name="connsiteY11" fmla="*/ 3253596 h 3391940"/>
                <a:gd name="connsiteX12" fmla="*/ 988828 w 4081269"/>
                <a:gd name="connsiteY12" fmla="*/ 3168536 h 3391940"/>
                <a:gd name="connsiteX13" fmla="*/ 1180214 w 4081269"/>
                <a:gd name="connsiteY13" fmla="*/ 3391819 h 3391940"/>
                <a:gd name="connsiteX14" fmla="*/ 1701210 w 4081269"/>
                <a:gd name="connsiteY14" fmla="*/ 3200433 h 3391940"/>
                <a:gd name="connsiteX15" fmla="*/ 1881963 w 4081269"/>
                <a:gd name="connsiteY15" fmla="*/ 3232331 h 3391940"/>
                <a:gd name="connsiteX16" fmla="*/ 2147777 w 4081269"/>
                <a:gd name="connsiteY16" fmla="*/ 3253596 h 3391940"/>
                <a:gd name="connsiteX17" fmla="*/ 3274828 w 4081269"/>
                <a:gd name="connsiteY17" fmla="*/ 2934619 h 3391940"/>
                <a:gd name="connsiteX18" fmla="*/ 3689497 w 4081269"/>
                <a:gd name="connsiteY18" fmla="*/ 2690071 h 3391940"/>
                <a:gd name="connsiteX19" fmla="*/ 3891516 w 4081269"/>
                <a:gd name="connsiteY19" fmla="*/ 2222238 h 3391940"/>
                <a:gd name="connsiteX20" fmla="*/ 4051004 w 4081269"/>
                <a:gd name="connsiteY20" fmla="*/ 1446061 h 3391940"/>
                <a:gd name="connsiteX21" fmla="*/ 4072270 w 4081269"/>
                <a:gd name="connsiteY21" fmla="*/ 1169615 h 3391940"/>
                <a:gd name="connsiteX22" fmla="*/ 3945599 w 4081269"/>
                <a:gd name="connsiteY22" fmla="*/ 841211 h 3391940"/>
                <a:gd name="connsiteX23" fmla="*/ 3896373 w 4081269"/>
                <a:gd name="connsiteY23" fmla="*/ 593111 h 3391940"/>
                <a:gd name="connsiteX24" fmla="*/ 3753293 w 4081269"/>
                <a:gd name="connsiteY24" fmla="*/ 446601 h 3391940"/>
                <a:gd name="connsiteX25" fmla="*/ 3785191 w 4081269"/>
                <a:gd name="connsiteY25" fmla="*/ 287112 h 3391940"/>
                <a:gd name="connsiteX26" fmla="*/ 3391786 w 4081269"/>
                <a:gd name="connsiteY26" fmla="*/ 233950 h 3391940"/>
                <a:gd name="connsiteX27" fmla="*/ 3168502 w 4081269"/>
                <a:gd name="connsiteY27" fmla="*/ 106359 h 3391940"/>
                <a:gd name="connsiteX28" fmla="*/ 3019646 w 4081269"/>
                <a:gd name="connsiteY28" fmla="*/ 33 h 3391940"/>
                <a:gd name="connsiteX29" fmla="*/ 2828260 w 4081269"/>
                <a:gd name="connsiteY29" fmla="*/ 116991 h 3391940"/>
                <a:gd name="connsiteX30" fmla="*/ 2658139 w 4081269"/>
                <a:gd name="connsiteY30" fmla="*/ 202052 h 3391940"/>
                <a:gd name="connsiteX31" fmla="*/ 2286000 w 4081269"/>
                <a:gd name="connsiteY31" fmla="*/ 202052 h 3391940"/>
                <a:gd name="connsiteX32" fmla="*/ 2052084 w 4081269"/>
                <a:gd name="connsiteY32" fmla="*/ 148889 h 3391940"/>
                <a:gd name="connsiteX33" fmla="*/ 1807535 w 4081269"/>
                <a:gd name="connsiteY33" fmla="*/ 287112 h 3391940"/>
                <a:gd name="connsiteX34" fmla="*/ 1552353 w 4081269"/>
                <a:gd name="connsiteY34" fmla="*/ 340275 h 3391940"/>
                <a:gd name="connsiteX35" fmla="*/ 1254642 w 4081269"/>
                <a:gd name="connsiteY35" fmla="*/ 457233 h 3391940"/>
                <a:gd name="connsiteX36" fmla="*/ 935665 w 4081269"/>
                <a:gd name="connsiteY36" fmla="*/ 542294 h 3391940"/>
                <a:gd name="connsiteX0" fmla="*/ 935665 w 4079166"/>
                <a:gd name="connsiteY0" fmla="*/ 542294 h 3391940"/>
                <a:gd name="connsiteX1" fmla="*/ 1020725 w 4079166"/>
                <a:gd name="connsiteY1" fmla="*/ 903801 h 3391940"/>
                <a:gd name="connsiteX2" fmla="*/ 903767 w 4079166"/>
                <a:gd name="connsiteY2" fmla="*/ 1286573 h 3391940"/>
                <a:gd name="connsiteX3" fmla="*/ 669851 w 4079166"/>
                <a:gd name="connsiteY3" fmla="*/ 1573652 h 3391940"/>
                <a:gd name="connsiteX4" fmla="*/ 712381 w 4079166"/>
                <a:gd name="connsiteY4" fmla="*/ 1743773 h 3391940"/>
                <a:gd name="connsiteX5" fmla="*/ 489097 w 4079166"/>
                <a:gd name="connsiteY5" fmla="*/ 1977689 h 3391940"/>
                <a:gd name="connsiteX6" fmla="*/ 138223 w 4079166"/>
                <a:gd name="connsiteY6" fmla="*/ 2094647 h 3391940"/>
                <a:gd name="connsiteX7" fmla="*/ 74428 w 4079166"/>
                <a:gd name="connsiteY7" fmla="*/ 2200973 h 3391940"/>
                <a:gd name="connsiteX8" fmla="*/ 74428 w 4079166"/>
                <a:gd name="connsiteY8" fmla="*/ 2679438 h 3391940"/>
                <a:gd name="connsiteX9" fmla="*/ 0 w 4079166"/>
                <a:gd name="connsiteY9" fmla="*/ 2923987 h 3391940"/>
                <a:gd name="connsiteX10" fmla="*/ 382772 w 4079166"/>
                <a:gd name="connsiteY10" fmla="*/ 3189801 h 3391940"/>
                <a:gd name="connsiteX11" fmla="*/ 712381 w 4079166"/>
                <a:gd name="connsiteY11" fmla="*/ 3253596 h 3391940"/>
                <a:gd name="connsiteX12" fmla="*/ 988828 w 4079166"/>
                <a:gd name="connsiteY12" fmla="*/ 3168536 h 3391940"/>
                <a:gd name="connsiteX13" fmla="*/ 1180214 w 4079166"/>
                <a:gd name="connsiteY13" fmla="*/ 3391819 h 3391940"/>
                <a:gd name="connsiteX14" fmla="*/ 1701210 w 4079166"/>
                <a:gd name="connsiteY14" fmla="*/ 3200433 h 3391940"/>
                <a:gd name="connsiteX15" fmla="*/ 1881963 w 4079166"/>
                <a:gd name="connsiteY15" fmla="*/ 3232331 h 3391940"/>
                <a:gd name="connsiteX16" fmla="*/ 2147777 w 4079166"/>
                <a:gd name="connsiteY16" fmla="*/ 3253596 h 3391940"/>
                <a:gd name="connsiteX17" fmla="*/ 3274828 w 4079166"/>
                <a:gd name="connsiteY17" fmla="*/ 2934619 h 3391940"/>
                <a:gd name="connsiteX18" fmla="*/ 3689497 w 4079166"/>
                <a:gd name="connsiteY18" fmla="*/ 2690071 h 3391940"/>
                <a:gd name="connsiteX19" fmla="*/ 3891516 w 4079166"/>
                <a:gd name="connsiteY19" fmla="*/ 2222238 h 3391940"/>
                <a:gd name="connsiteX20" fmla="*/ 4051004 w 4079166"/>
                <a:gd name="connsiteY20" fmla="*/ 1446061 h 3391940"/>
                <a:gd name="connsiteX21" fmla="*/ 4072270 w 4079166"/>
                <a:gd name="connsiteY21" fmla="*/ 1169615 h 3391940"/>
                <a:gd name="connsiteX22" fmla="*/ 3974031 w 4079166"/>
                <a:gd name="connsiteY22" fmla="*/ 841211 h 3391940"/>
                <a:gd name="connsiteX23" fmla="*/ 3896373 w 4079166"/>
                <a:gd name="connsiteY23" fmla="*/ 593111 h 3391940"/>
                <a:gd name="connsiteX24" fmla="*/ 3753293 w 4079166"/>
                <a:gd name="connsiteY24" fmla="*/ 446601 h 3391940"/>
                <a:gd name="connsiteX25" fmla="*/ 3785191 w 4079166"/>
                <a:gd name="connsiteY25" fmla="*/ 287112 h 3391940"/>
                <a:gd name="connsiteX26" fmla="*/ 3391786 w 4079166"/>
                <a:gd name="connsiteY26" fmla="*/ 233950 h 3391940"/>
                <a:gd name="connsiteX27" fmla="*/ 3168502 w 4079166"/>
                <a:gd name="connsiteY27" fmla="*/ 106359 h 3391940"/>
                <a:gd name="connsiteX28" fmla="*/ 3019646 w 4079166"/>
                <a:gd name="connsiteY28" fmla="*/ 33 h 3391940"/>
                <a:gd name="connsiteX29" fmla="*/ 2828260 w 4079166"/>
                <a:gd name="connsiteY29" fmla="*/ 116991 h 3391940"/>
                <a:gd name="connsiteX30" fmla="*/ 2658139 w 4079166"/>
                <a:gd name="connsiteY30" fmla="*/ 202052 h 3391940"/>
                <a:gd name="connsiteX31" fmla="*/ 2286000 w 4079166"/>
                <a:gd name="connsiteY31" fmla="*/ 202052 h 3391940"/>
                <a:gd name="connsiteX32" fmla="*/ 2052084 w 4079166"/>
                <a:gd name="connsiteY32" fmla="*/ 148889 h 3391940"/>
                <a:gd name="connsiteX33" fmla="*/ 1807535 w 4079166"/>
                <a:gd name="connsiteY33" fmla="*/ 287112 h 3391940"/>
                <a:gd name="connsiteX34" fmla="*/ 1552353 w 4079166"/>
                <a:gd name="connsiteY34" fmla="*/ 340275 h 3391940"/>
                <a:gd name="connsiteX35" fmla="*/ 1254642 w 4079166"/>
                <a:gd name="connsiteY35" fmla="*/ 457233 h 3391940"/>
                <a:gd name="connsiteX36" fmla="*/ 935665 w 4079166"/>
                <a:gd name="connsiteY36" fmla="*/ 542294 h 3391940"/>
                <a:gd name="connsiteX0" fmla="*/ 935665 w 4077716"/>
                <a:gd name="connsiteY0" fmla="*/ 542294 h 3391940"/>
                <a:gd name="connsiteX1" fmla="*/ 1020725 w 4077716"/>
                <a:gd name="connsiteY1" fmla="*/ 903801 h 3391940"/>
                <a:gd name="connsiteX2" fmla="*/ 903767 w 4077716"/>
                <a:gd name="connsiteY2" fmla="*/ 1286573 h 3391940"/>
                <a:gd name="connsiteX3" fmla="*/ 669851 w 4077716"/>
                <a:gd name="connsiteY3" fmla="*/ 1573652 h 3391940"/>
                <a:gd name="connsiteX4" fmla="*/ 712381 w 4077716"/>
                <a:gd name="connsiteY4" fmla="*/ 1743773 h 3391940"/>
                <a:gd name="connsiteX5" fmla="*/ 489097 w 4077716"/>
                <a:gd name="connsiteY5" fmla="*/ 1977689 h 3391940"/>
                <a:gd name="connsiteX6" fmla="*/ 138223 w 4077716"/>
                <a:gd name="connsiteY6" fmla="*/ 2094647 h 3391940"/>
                <a:gd name="connsiteX7" fmla="*/ 74428 w 4077716"/>
                <a:gd name="connsiteY7" fmla="*/ 2200973 h 3391940"/>
                <a:gd name="connsiteX8" fmla="*/ 74428 w 4077716"/>
                <a:gd name="connsiteY8" fmla="*/ 2679438 h 3391940"/>
                <a:gd name="connsiteX9" fmla="*/ 0 w 4077716"/>
                <a:gd name="connsiteY9" fmla="*/ 2923987 h 3391940"/>
                <a:gd name="connsiteX10" fmla="*/ 382772 w 4077716"/>
                <a:gd name="connsiteY10" fmla="*/ 3189801 h 3391940"/>
                <a:gd name="connsiteX11" fmla="*/ 712381 w 4077716"/>
                <a:gd name="connsiteY11" fmla="*/ 3253596 h 3391940"/>
                <a:gd name="connsiteX12" fmla="*/ 988828 w 4077716"/>
                <a:gd name="connsiteY12" fmla="*/ 3168536 h 3391940"/>
                <a:gd name="connsiteX13" fmla="*/ 1180214 w 4077716"/>
                <a:gd name="connsiteY13" fmla="*/ 3391819 h 3391940"/>
                <a:gd name="connsiteX14" fmla="*/ 1701210 w 4077716"/>
                <a:gd name="connsiteY14" fmla="*/ 3200433 h 3391940"/>
                <a:gd name="connsiteX15" fmla="*/ 1881963 w 4077716"/>
                <a:gd name="connsiteY15" fmla="*/ 3232331 h 3391940"/>
                <a:gd name="connsiteX16" fmla="*/ 2147777 w 4077716"/>
                <a:gd name="connsiteY16" fmla="*/ 3253596 h 3391940"/>
                <a:gd name="connsiteX17" fmla="*/ 3274828 w 4077716"/>
                <a:gd name="connsiteY17" fmla="*/ 2934619 h 3391940"/>
                <a:gd name="connsiteX18" fmla="*/ 3689497 w 4077716"/>
                <a:gd name="connsiteY18" fmla="*/ 2690071 h 3391940"/>
                <a:gd name="connsiteX19" fmla="*/ 3933314 w 4077716"/>
                <a:gd name="connsiteY19" fmla="*/ 2222238 h 3391940"/>
                <a:gd name="connsiteX20" fmla="*/ 4051004 w 4077716"/>
                <a:gd name="connsiteY20" fmla="*/ 1446061 h 3391940"/>
                <a:gd name="connsiteX21" fmla="*/ 4072270 w 4077716"/>
                <a:gd name="connsiteY21" fmla="*/ 1169615 h 3391940"/>
                <a:gd name="connsiteX22" fmla="*/ 3974031 w 4077716"/>
                <a:gd name="connsiteY22" fmla="*/ 841211 h 3391940"/>
                <a:gd name="connsiteX23" fmla="*/ 3896373 w 4077716"/>
                <a:gd name="connsiteY23" fmla="*/ 593111 h 3391940"/>
                <a:gd name="connsiteX24" fmla="*/ 3753293 w 4077716"/>
                <a:gd name="connsiteY24" fmla="*/ 446601 h 3391940"/>
                <a:gd name="connsiteX25" fmla="*/ 3785191 w 4077716"/>
                <a:gd name="connsiteY25" fmla="*/ 287112 h 3391940"/>
                <a:gd name="connsiteX26" fmla="*/ 3391786 w 4077716"/>
                <a:gd name="connsiteY26" fmla="*/ 233950 h 3391940"/>
                <a:gd name="connsiteX27" fmla="*/ 3168502 w 4077716"/>
                <a:gd name="connsiteY27" fmla="*/ 106359 h 3391940"/>
                <a:gd name="connsiteX28" fmla="*/ 3019646 w 4077716"/>
                <a:gd name="connsiteY28" fmla="*/ 33 h 3391940"/>
                <a:gd name="connsiteX29" fmla="*/ 2828260 w 4077716"/>
                <a:gd name="connsiteY29" fmla="*/ 116991 h 3391940"/>
                <a:gd name="connsiteX30" fmla="*/ 2658139 w 4077716"/>
                <a:gd name="connsiteY30" fmla="*/ 202052 h 3391940"/>
                <a:gd name="connsiteX31" fmla="*/ 2286000 w 4077716"/>
                <a:gd name="connsiteY31" fmla="*/ 202052 h 3391940"/>
                <a:gd name="connsiteX32" fmla="*/ 2052084 w 4077716"/>
                <a:gd name="connsiteY32" fmla="*/ 148889 h 3391940"/>
                <a:gd name="connsiteX33" fmla="*/ 1807535 w 4077716"/>
                <a:gd name="connsiteY33" fmla="*/ 287112 h 3391940"/>
                <a:gd name="connsiteX34" fmla="*/ 1552353 w 4077716"/>
                <a:gd name="connsiteY34" fmla="*/ 340275 h 3391940"/>
                <a:gd name="connsiteX35" fmla="*/ 1254642 w 4077716"/>
                <a:gd name="connsiteY35" fmla="*/ 457233 h 3391940"/>
                <a:gd name="connsiteX36" fmla="*/ 935665 w 4077716"/>
                <a:gd name="connsiteY36" fmla="*/ 542294 h 3391940"/>
                <a:gd name="connsiteX0" fmla="*/ 935665 w 4107342"/>
                <a:gd name="connsiteY0" fmla="*/ 542294 h 3391940"/>
                <a:gd name="connsiteX1" fmla="*/ 1020725 w 4107342"/>
                <a:gd name="connsiteY1" fmla="*/ 903801 h 3391940"/>
                <a:gd name="connsiteX2" fmla="*/ 903767 w 4107342"/>
                <a:gd name="connsiteY2" fmla="*/ 1286573 h 3391940"/>
                <a:gd name="connsiteX3" fmla="*/ 669851 w 4107342"/>
                <a:gd name="connsiteY3" fmla="*/ 1573652 h 3391940"/>
                <a:gd name="connsiteX4" fmla="*/ 712381 w 4107342"/>
                <a:gd name="connsiteY4" fmla="*/ 1743773 h 3391940"/>
                <a:gd name="connsiteX5" fmla="*/ 489097 w 4107342"/>
                <a:gd name="connsiteY5" fmla="*/ 1977689 h 3391940"/>
                <a:gd name="connsiteX6" fmla="*/ 138223 w 4107342"/>
                <a:gd name="connsiteY6" fmla="*/ 2094647 h 3391940"/>
                <a:gd name="connsiteX7" fmla="*/ 74428 w 4107342"/>
                <a:gd name="connsiteY7" fmla="*/ 2200973 h 3391940"/>
                <a:gd name="connsiteX8" fmla="*/ 74428 w 4107342"/>
                <a:gd name="connsiteY8" fmla="*/ 2679438 h 3391940"/>
                <a:gd name="connsiteX9" fmla="*/ 0 w 4107342"/>
                <a:gd name="connsiteY9" fmla="*/ 2923987 h 3391940"/>
                <a:gd name="connsiteX10" fmla="*/ 382772 w 4107342"/>
                <a:gd name="connsiteY10" fmla="*/ 3189801 h 3391940"/>
                <a:gd name="connsiteX11" fmla="*/ 712381 w 4107342"/>
                <a:gd name="connsiteY11" fmla="*/ 3253596 h 3391940"/>
                <a:gd name="connsiteX12" fmla="*/ 988828 w 4107342"/>
                <a:gd name="connsiteY12" fmla="*/ 3168536 h 3391940"/>
                <a:gd name="connsiteX13" fmla="*/ 1180214 w 4107342"/>
                <a:gd name="connsiteY13" fmla="*/ 3391819 h 3391940"/>
                <a:gd name="connsiteX14" fmla="*/ 1701210 w 4107342"/>
                <a:gd name="connsiteY14" fmla="*/ 3200433 h 3391940"/>
                <a:gd name="connsiteX15" fmla="*/ 1881963 w 4107342"/>
                <a:gd name="connsiteY15" fmla="*/ 3232331 h 3391940"/>
                <a:gd name="connsiteX16" fmla="*/ 2147777 w 4107342"/>
                <a:gd name="connsiteY16" fmla="*/ 3253596 h 3391940"/>
                <a:gd name="connsiteX17" fmla="*/ 3274828 w 4107342"/>
                <a:gd name="connsiteY17" fmla="*/ 2934619 h 3391940"/>
                <a:gd name="connsiteX18" fmla="*/ 3689497 w 4107342"/>
                <a:gd name="connsiteY18" fmla="*/ 2690071 h 3391940"/>
                <a:gd name="connsiteX19" fmla="*/ 3933314 w 4107342"/>
                <a:gd name="connsiteY19" fmla="*/ 2222238 h 3391940"/>
                <a:gd name="connsiteX20" fmla="*/ 4098773 w 4107342"/>
                <a:gd name="connsiteY20" fmla="*/ 1446061 h 3391940"/>
                <a:gd name="connsiteX21" fmla="*/ 4072270 w 4107342"/>
                <a:gd name="connsiteY21" fmla="*/ 1169615 h 3391940"/>
                <a:gd name="connsiteX22" fmla="*/ 3974031 w 4107342"/>
                <a:gd name="connsiteY22" fmla="*/ 841211 h 3391940"/>
                <a:gd name="connsiteX23" fmla="*/ 3896373 w 4107342"/>
                <a:gd name="connsiteY23" fmla="*/ 593111 h 3391940"/>
                <a:gd name="connsiteX24" fmla="*/ 3753293 w 4107342"/>
                <a:gd name="connsiteY24" fmla="*/ 446601 h 3391940"/>
                <a:gd name="connsiteX25" fmla="*/ 3785191 w 4107342"/>
                <a:gd name="connsiteY25" fmla="*/ 287112 h 3391940"/>
                <a:gd name="connsiteX26" fmla="*/ 3391786 w 4107342"/>
                <a:gd name="connsiteY26" fmla="*/ 233950 h 3391940"/>
                <a:gd name="connsiteX27" fmla="*/ 3168502 w 4107342"/>
                <a:gd name="connsiteY27" fmla="*/ 106359 h 3391940"/>
                <a:gd name="connsiteX28" fmla="*/ 3019646 w 4107342"/>
                <a:gd name="connsiteY28" fmla="*/ 33 h 3391940"/>
                <a:gd name="connsiteX29" fmla="*/ 2828260 w 4107342"/>
                <a:gd name="connsiteY29" fmla="*/ 116991 h 3391940"/>
                <a:gd name="connsiteX30" fmla="*/ 2658139 w 4107342"/>
                <a:gd name="connsiteY30" fmla="*/ 202052 h 3391940"/>
                <a:gd name="connsiteX31" fmla="*/ 2286000 w 4107342"/>
                <a:gd name="connsiteY31" fmla="*/ 202052 h 3391940"/>
                <a:gd name="connsiteX32" fmla="*/ 2052084 w 4107342"/>
                <a:gd name="connsiteY32" fmla="*/ 148889 h 3391940"/>
                <a:gd name="connsiteX33" fmla="*/ 1807535 w 4107342"/>
                <a:gd name="connsiteY33" fmla="*/ 287112 h 3391940"/>
                <a:gd name="connsiteX34" fmla="*/ 1552353 w 4107342"/>
                <a:gd name="connsiteY34" fmla="*/ 340275 h 3391940"/>
                <a:gd name="connsiteX35" fmla="*/ 1254642 w 4107342"/>
                <a:gd name="connsiteY35" fmla="*/ 457233 h 3391940"/>
                <a:gd name="connsiteX36" fmla="*/ 935665 w 4107342"/>
                <a:gd name="connsiteY36" fmla="*/ 542294 h 3391940"/>
                <a:gd name="connsiteX0" fmla="*/ 935665 w 4122354"/>
                <a:gd name="connsiteY0" fmla="*/ 542294 h 3391940"/>
                <a:gd name="connsiteX1" fmla="*/ 1020725 w 4122354"/>
                <a:gd name="connsiteY1" fmla="*/ 903801 h 3391940"/>
                <a:gd name="connsiteX2" fmla="*/ 903767 w 4122354"/>
                <a:gd name="connsiteY2" fmla="*/ 1286573 h 3391940"/>
                <a:gd name="connsiteX3" fmla="*/ 669851 w 4122354"/>
                <a:gd name="connsiteY3" fmla="*/ 1573652 h 3391940"/>
                <a:gd name="connsiteX4" fmla="*/ 712381 w 4122354"/>
                <a:gd name="connsiteY4" fmla="*/ 1743773 h 3391940"/>
                <a:gd name="connsiteX5" fmla="*/ 489097 w 4122354"/>
                <a:gd name="connsiteY5" fmla="*/ 1977689 h 3391940"/>
                <a:gd name="connsiteX6" fmla="*/ 138223 w 4122354"/>
                <a:gd name="connsiteY6" fmla="*/ 2094647 h 3391940"/>
                <a:gd name="connsiteX7" fmla="*/ 74428 w 4122354"/>
                <a:gd name="connsiteY7" fmla="*/ 2200973 h 3391940"/>
                <a:gd name="connsiteX8" fmla="*/ 74428 w 4122354"/>
                <a:gd name="connsiteY8" fmla="*/ 2679438 h 3391940"/>
                <a:gd name="connsiteX9" fmla="*/ 0 w 4122354"/>
                <a:gd name="connsiteY9" fmla="*/ 2923987 h 3391940"/>
                <a:gd name="connsiteX10" fmla="*/ 382772 w 4122354"/>
                <a:gd name="connsiteY10" fmla="*/ 3189801 h 3391940"/>
                <a:gd name="connsiteX11" fmla="*/ 712381 w 4122354"/>
                <a:gd name="connsiteY11" fmla="*/ 3253596 h 3391940"/>
                <a:gd name="connsiteX12" fmla="*/ 988828 w 4122354"/>
                <a:gd name="connsiteY12" fmla="*/ 3168536 h 3391940"/>
                <a:gd name="connsiteX13" fmla="*/ 1180214 w 4122354"/>
                <a:gd name="connsiteY13" fmla="*/ 3391819 h 3391940"/>
                <a:gd name="connsiteX14" fmla="*/ 1701210 w 4122354"/>
                <a:gd name="connsiteY14" fmla="*/ 3200433 h 3391940"/>
                <a:gd name="connsiteX15" fmla="*/ 1881963 w 4122354"/>
                <a:gd name="connsiteY15" fmla="*/ 3232331 h 3391940"/>
                <a:gd name="connsiteX16" fmla="*/ 2147777 w 4122354"/>
                <a:gd name="connsiteY16" fmla="*/ 3253596 h 3391940"/>
                <a:gd name="connsiteX17" fmla="*/ 3274828 w 4122354"/>
                <a:gd name="connsiteY17" fmla="*/ 2934619 h 3391940"/>
                <a:gd name="connsiteX18" fmla="*/ 3689497 w 4122354"/>
                <a:gd name="connsiteY18" fmla="*/ 2690071 h 3391940"/>
                <a:gd name="connsiteX19" fmla="*/ 3933314 w 4122354"/>
                <a:gd name="connsiteY19" fmla="*/ 2222238 h 3391940"/>
                <a:gd name="connsiteX20" fmla="*/ 4098773 w 4122354"/>
                <a:gd name="connsiteY20" fmla="*/ 1446061 h 3391940"/>
                <a:gd name="connsiteX21" fmla="*/ 4108096 w 4122354"/>
                <a:gd name="connsiteY21" fmla="*/ 1127944 h 3391940"/>
                <a:gd name="connsiteX22" fmla="*/ 3974031 w 4122354"/>
                <a:gd name="connsiteY22" fmla="*/ 841211 h 3391940"/>
                <a:gd name="connsiteX23" fmla="*/ 3896373 w 4122354"/>
                <a:gd name="connsiteY23" fmla="*/ 593111 h 3391940"/>
                <a:gd name="connsiteX24" fmla="*/ 3753293 w 4122354"/>
                <a:gd name="connsiteY24" fmla="*/ 446601 h 3391940"/>
                <a:gd name="connsiteX25" fmla="*/ 3785191 w 4122354"/>
                <a:gd name="connsiteY25" fmla="*/ 287112 h 3391940"/>
                <a:gd name="connsiteX26" fmla="*/ 3391786 w 4122354"/>
                <a:gd name="connsiteY26" fmla="*/ 233950 h 3391940"/>
                <a:gd name="connsiteX27" fmla="*/ 3168502 w 4122354"/>
                <a:gd name="connsiteY27" fmla="*/ 106359 h 3391940"/>
                <a:gd name="connsiteX28" fmla="*/ 3019646 w 4122354"/>
                <a:gd name="connsiteY28" fmla="*/ 33 h 3391940"/>
                <a:gd name="connsiteX29" fmla="*/ 2828260 w 4122354"/>
                <a:gd name="connsiteY29" fmla="*/ 116991 h 3391940"/>
                <a:gd name="connsiteX30" fmla="*/ 2658139 w 4122354"/>
                <a:gd name="connsiteY30" fmla="*/ 202052 h 3391940"/>
                <a:gd name="connsiteX31" fmla="*/ 2286000 w 4122354"/>
                <a:gd name="connsiteY31" fmla="*/ 202052 h 3391940"/>
                <a:gd name="connsiteX32" fmla="*/ 2052084 w 4122354"/>
                <a:gd name="connsiteY32" fmla="*/ 148889 h 3391940"/>
                <a:gd name="connsiteX33" fmla="*/ 1807535 w 4122354"/>
                <a:gd name="connsiteY33" fmla="*/ 287112 h 3391940"/>
                <a:gd name="connsiteX34" fmla="*/ 1552353 w 4122354"/>
                <a:gd name="connsiteY34" fmla="*/ 340275 h 3391940"/>
                <a:gd name="connsiteX35" fmla="*/ 1254642 w 4122354"/>
                <a:gd name="connsiteY35" fmla="*/ 457233 h 3391940"/>
                <a:gd name="connsiteX36" fmla="*/ 935665 w 4122354"/>
                <a:gd name="connsiteY36" fmla="*/ 542294 h 3391940"/>
                <a:gd name="connsiteX0" fmla="*/ 935665 w 4119566"/>
                <a:gd name="connsiteY0" fmla="*/ 542294 h 3391940"/>
                <a:gd name="connsiteX1" fmla="*/ 1020725 w 4119566"/>
                <a:gd name="connsiteY1" fmla="*/ 903801 h 3391940"/>
                <a:gd name="connsiteX2" fmla="*/ 903767 w 4119566"/>
                <a:gd name="connsiteY2" fmla="*/ 1286573 h 3391940"/>
                <a:gd name="connsiteX3" fmla="*/ 669851 w 4119566"/>
                <a:gd name="connsiteY3" fmla="*/ 1573652 h 3391940"/>
                <a:gd name="connsiteX4" fmla="*/ 712381 w 4119566"/>
                <a:gd name="connsiteY4" fmla="*/ 1743773 h 3391940"/>
                <a:gd name="connsiteX5" fmla="*/ 489097 w 4119566"/>
                <a:gd name="connsiteY5" fmla="*/ 1977689 h 3391940"/>
                <a:gd name="connsiteX6" fmla="*/ 138223 w 4119566"/>
                <a:gd name="connsiteY6" fmla="*/ 2094647 h 3391940"/>
                <a:gd name="connsiteX7" fmla="*/ 74428 w 4119566"/>
                <a:gd name="connsiteY7" fmla="*/ 2200973 h 3391940"/>
                <a:gd name="connsiteX8" fmla="*/ 74428 w 4119566"/>
                <a:gd name="connsiteY8" fmla="*/ 2679438 h 3391940"/>
                <a:gd name="connsiteX9" fmla="*/ 0 w 4119566"/>
                <a:gd name="connsiteY9" fmla="*/ 2923987 h 3391940"/>
                <a:gd name="connsiteX10" fmla="*/ 382772 w 4119566"/>
                <a:gd name="connsiteY10" fmla="*/ 3189801 h 3391940"/>
                <a:gd name="connsiteX11" fmla="*/ 712381 w 4119566"/>
                <a:gd name="connsiteY11" fmla="*/ 3253596 h 3391940"/>
                <a:gd name="connsiteX12" fmla="*/ 988828 w 4119566"/>
                <a:gd name="connsiteY12" fmla="*/ 3168536 h 3391940"/>
                <a:gd name="connsiteX13" fmla="*/ 1180214 w 4119566"/>
                <a:gd name="connsiteY13" fmla="*/ 3391819 h 3391940"/>
                <a:gd name="connsiteX14" fmla="*/ 1701210 w 4119566"/>
                <a:gd name="connsiteY14" fmla="*/ 3200433 h 3391940"/>
                <a:gd name="connsiteX15" fmla="*/ 1881963 w 4119566"/>
                <a:gd name="connsiteY15" fmla="*/ 3232331 h 3391940"/>
                <a:gd name="connsiteX16" fmla="*/ 2147777 w 4119566"/>
                <a:gd name="connsiteY16" fmla="*/ 3253596 h 3391940"/>
                <a:gd name="connsiteX17" fmla="*/ 3274828 w 4119566"/>
                <a:gd name="connsiteY17" fmla="*/ 2934619 h 3391940"/>
                <a:gd name="connsiteX18" fmla="*/ 3689497 w 4119566"/>
                <a:gd name="connsiteY18" fmla="*/ 2690071 h 3391940"/>
                <a:gd name="connsiteX19" fmla="*/ 3933314 w 4119566"/>
                <a:gd name="connsiteY19" fmla="*/ 2222238 h 3391940"/>
                <a:gd name="connsiteX20" fmla="*/ 4098773 w 4119566"/>
                <a:gd name="connsiteY20" fmla="*/ 1446061 h 3391940"/>
                <a:gd name="connsiteX21" fmla="*/ 4108096 w 4119566"/>
                <a:gd name="connsiteY21" fmla="*/ 1127944 h 3391940"/>
                <a:gd name="connsiteX22" fmla="*/ 4015828 w 4119566"/>
                <a:gd name="connsiteY22" fmla="*/ 835257 h 3391940"/>
                <a:gd name="connsiteX23" fmla="*/ 3896373 w 4119566"/>
                <a:gd name="connsiteY23" fmla="*/ 593111 h 3391940"/>
                <a:gd name="connsiteX24" fmla="*/ 3753293 w 4119566"/>
                <a:gd name="connsiteY24" fmla="*/ 446601 h 3391940"/>
                <a:gd name="connsiteX25" fmla="*/ 3785191 w 4119566"/>
                <a:gd name="connsiteY25" fmla="*/ 287112 h 3391940"/>
                <a:gd name="connsiteX26" fmla="*/ 3391786 w 4119566"/>
                <a:gd name="connsiteY26" fmla="*/ 233950 h 3391940"/>
                <a:gd name="connsiteX27" fmla="*/ 3168502 w 4119566"/>
                <a:gd name="connsiteY27" fmla="*/ 106359 h 3391940"/>
                <a:gd name="connsiteX28" fmla="*/ 3019646 w 4119566"/>
                <a:gd name="connsiteY28" fmla="*/ 33 h 3391940"/>
                <a:gd name="connsiteX29" fmla="*/ 2828260 w 4119566"/>
                <a:gd name="connsiteY29" fmla="*/ 116991 h 3391940"/>
                <a:gd name="connsiteX30" fmla="*/ 2658139 w 4119566"/>
                <a:gd name="connsiteY30" fmla="*/ 202052 h 3391940"/>
                <a:gd name="connsiteX31" fmla="*/ 2286000 w 4119566"/>
                <a:gd name="connsiteY31" fmla="*/ 202052 h 3391940"/>
                <a:gd name="connsiteX32" fmla="*/ 2052084 w 4119566"/>
                <a:gd name="connsiteY32" fmla="*/ 148889 h 3391940"/>
                <a:gd name="connsiteX33" fmla="*/ 1807535 w 4119566"/>
                <a:gd name="connsiteY33" fmla="*/ 287112 h 3391940"/>
                <a:gd name="connsiteX34" fmla="*/ 1552353 w 4119566"/>
                <a:gd name="connsiteY34" fmla="*/ 340275 h 3391940"/>
                <a:gd name="connsiteX35" fmla="*/ 1254642 w 4119566"/>
                <a:gd name="connsiteY35" fmla="*/ 457233 h 3391940"/>
                <a:gd name="connsiteX36" fmla="*/ 935665 w 4119566"/>
                <a:gd name="connsiteY36" fmla="*/ 542294 h 3391940"/>
                <a:gd name="connsiteX0" fmla="*/ 935665 w 4119566"/>
                <a:gd name="connsiteY0" fmla="*/ 542294 h 3391940"/>
                <a:gd name="connsiteX1" fmla="*/ 1020725 w 4119566"/>
                <a:gd name="connsiteY1" fmla="*/ 903801 h 3391940"/>
                <a:gd name="connsiteX2" fmla="*/ 903767 w 4119566"/>
                <a:gd name="connsiteY2" fmla="*/ 1286573 h 3391940"/>
                <a:gd name="connsiteX3" fmla="*/ 669851 w 4119566"/>
                <a:gd name="connsiteY3" fmla="*/ 1573652 h 3391940"/>
                <a:gd name="connsiteX4" fmla="*/ 712381 w 4119566"/>
                <a:gd name="connsiteY4" fmla="*/ 1743773 h 3391940"/>
                <a:gd name="connsiteX5" fmla="*/ 489097 w 4119566"/>
                <a:gd name="connsiteY5" fmla="*/ 1977689 h 3391940"/>
                <a:gd name="connsiteX6" fmla="*/ 138223 w 4119566"/>
                <a:gd name="connsiteY6" fmla="*/ 2094647 h 3391940"/>
                <a:gd name="connsiteX7" fmla="*/ 74428 w 4119566"/>
                <a:gd name="connsiteY7" fmla="*/ 2200973 h 3391940"/>
                <a:gd name="connsiteX8" fmla="*/ 74428 w 4119566"/>
                <a:gd name="connsiteY8" fmla="*/ 2679438 h 3391940"/>
                <a:gd name="connsiteX9" fmla="*/ 0 w 4119566"/>
                <a:gd name="connsiteY9" fmla="*/ 2923987 h 3391940"/>
                <a:gd name="connsiteX10" fmla="*/ 382772 w 4119566"/>
                <a:gd name="connsiteY10" fmla="*/ 3189801 h 3391940"/>
                <a:gd name="connsiteX11" fmla="*/ 712381 w 4119566"/>
                <a:gd name="connsiteY11" fmla="*/ 3253596 h 3391940"/>
                <a:gd name="connsiteX12" fmla="*/ 988828 w 4119566"/>
                <a:gd name="connsiteY12" fmla="*/ 3168536 h 3391940"/>
                <a:gd name="connsiteX13" fmla="*/ 1180214 w 4119566"/>
                <a:gd name="connsiteY13" fmla="*/ 3391819 h 3391940"/>
                <a:gd name="connsiteX14" fmla="*/ 1701210 w 4119566"/>
                <a:gd name="connsiteY14" fmla="*/ 3200433 h 3391940"/>
                <a:gd name="connsiteX15" fmla="*/ 1881963 w 4119566"/>
                <a:gd name="connsiteY15" fmla="*/ 3232331 h 3391940"/>
                <a:gd name="connsiteX16" fmla="*/ 2147777 w 4119566"/>
                <a:gd name="connsiteY16" fmla="*/ 3253596 h 3391940"/>
                <a:gd name="connsiteX17" fmla="*/ 3274828 w 4119566"/>
                <a:gd name="connsiteY17" fmla="*/ 2934619 h 3391940"/>
                <a:gd name="connsiteX18" fmla="*/ 3689497 w 4119566"/>
                <a:gd name="connsiteY18" fmla="*/ 2690071 h 3391940"/>
                <a:gd name="connsiteX19" fmla="*/ 3933314 w 4119566"/>
                <a:gd name="connsiteY19" fmla="*/ 2222238 h 3391940"/>
                <a:gd name="connsiteX20" fmla="*/ 4098773 w 4119566"/>
                <a:gd name="connsiteY20" fmla="*/ 1446061 h 3391940"/>
                <a:gd name="connsiteX21" fmla="*/ 4108096 w 4119566"/>
                <a:gd name="connsiteY21" fmla="*/ 1127944 h 3391940"/>
                <a:gd name="connsiteX22" fmla="*/ 4015828 w 4119566"/>
                <a:gd name="connsiteY22" fmla="*/ 835257 h 3391940"/>
                <a:gd name="connsiteX23" fmla="*/ 3896373 w 4119566"/>
                <a:gd name="connsiteY23" fmla="*/ 593111 h 3391940"/>
                <a:gd name="connsiteX24" fmla="*/ 3830918 w 4119566"/>
                <a:gd name="connsiteY24" fmla="*/ 446601 h 3391940"/>
                <a:gd name="connsiteX25" fmla="*/ 3785191 w 4119566"/>
                <a:gd name="connsiteY25" fmla="*/ 287112 h 3391940"/>
                <a:gd name="connsiteX26" fmla="*/ 3391786 w 4119566"/>
                <a:gd name="connsiteY26" fmla="*/ 233950 h 3391940"/>
                <a:gd name="connsiteX27" fmla="*/ 3168502 w 4119566"/>
                <a:gd name="connsiteY27" fmla="*/ 106359 h 3391940"/>
                <a:gd name="connsiteX28" fmla="*/ 3019646 w 4119566"/>
                <a:gd name="connsiteY28" fmla="*/ 33 h 3391940"/>
                <a:gd name="connsiteX29" fmla="*/ 2828260 w 4119566"/>
                <a:gd name="connsiteY29" fmla="*/ 116991 h 3391940"/>
                <a:gd name="connsiteX30" fmla="*/ 2658139 w 4119566"/>
                <a:gd name="connsiteY30" fmla="*/ 202052 h 3391940"/>
                <a:gd name="connsiteX31" fmla="*/ 2286000 w 4119566"/>
                <a:gd name="connsiteY31" fmla="*/ 202052 h 3391940"/>
                <a:gd name="connsiteX32" fmla="*/ 2052084 w 4119566"/>
                <a:gd name="connsiteY32" fmla="*/ 148889 h 3391940"/>
                <a:gd name="connsiteX33" fmla="*/ 1807535 w 4119566"/>
                <a:gd name="connsiteY33" fmla="*/ 287112 h 3391940"/>
                <a:gd name="connsiteX34" fmla="*/ 1552353 w 4119566"/>
                <a:gd name="connsiteY34" fmla="*/ 340275 h 3391940"/>
                <a:gd name="connsiteX35" fmla="*/ 1254642 w 4119566"/>
                <a:gd name="connsiteY35" fmla="*/ 457233 h 3391940"/>
                <a:gd name="connsiteX36" fmla="*/ 935665 w 4119566"/>
                <a:gd name="connsiteY36" fmla="*/ 542294 h 3391940"/>
                <a:gd name="connsiteX0" fmla="*/ 935665 w 4119566"/>
                <a:gd name="connsiteY0" fmla="*/ 542294 h 3391940"/>
                <a:gd name="connsiteX1" fmla="*/ 1020725 w 4119566"/>
                <a:gd name="connsiteY1" fmla="*/ 903801 h 3391940"/>
                <a:gd name="connsiteX2" fmla="*/ 903767 w 4119566"/>
                <a:gd name="connsiteY2" fmla="*/ 1286573 h 3391940"/>
                <a:gd name="connsiteX3" fmla="*/ 669851 w 4119566"/>
                <a:gd name="connsiteY3" fmla="*/ 1573652 h 3391940"/>
                <a:gd name="connsiteX4" fmla="*/ 712381 w 4119566"/>
                <a:gd name="connsiteY4" fmla="*/ 1743773 h 3391940"/>
                <a:gd name="connsiteX5" fmla="*/ 489097 w 4119566"/>
                <a:gd name="connsiteY5" fmla="*/ 1977689 h 3391940"/>
                <a:gd name="connsiteX6" fmla="*/ 138223 w 4119566"/>
                <a:gd name="connsiteY6" fmla="*/ 2094647 h 3391940"/>
                <a:gd name="connsiteX7" fmla="*/ 74428 w 4119566"/>
                <a:gd name="connsiteY7" fmla="*/ 2200973 h 3391940"/>
                <a:gd name="connsiteX8" fmla="*/ 74428 w 4119566"/>
                <a:gd name="connsiteY8" fmla="*/ 2679438 h 3391940"/>
                <a:gd name="connsiteX9" fmla="*/ 0 w 4119566"/>
                <a:gd name="connsiteY9" fmla="*/ 2923987 h 3391940"/>
                <a:gd name="connsiteX10" fmla="*/ 382772 w 4119566"/>
                <a:gd name="connsiteY10" fmla="*/ 3189801 h 3391940"/>
                <a:gd name="connsiteX11" fmla="*/ 712381 w 4119566"/>
                <a:gd name="connsiteY11" fmla="*/ 3253596 h 3391940"/>
                <a:gd name="connsiteX12" fmla="*/ 988828 w 4119566"/>
                <a:gd name="connsiteY12" fmla="*/ 3168536 h 3391940"/>
                <a:gd name="connsiteX13" fmla="*/ 1180214 w 4119566"/>
                <a:gd name="connsiteY13" fmla="*/ 3391819 h 3391940"/>
                <a:gd name="connsiteX14" fmla="*/ 1701210 w 4119566"/>
                <a:gd name="connsiteY14" fmla="*/ 3200433 h 3391940"/>
                <a:gd name="connsiteX15" fmla="*/ 1881963 w 4119566"/>
                <a:gd name="connsiteY15" fmla="*/ 3232331 h 3391940"/>
                <a:gd name="connsiteX16" fmla="*/ 2147777 w 4119566"/>
                <a:gd name="connsiteY16" fmla="*/ 3253596 h 3391940"/>
                <a:gd name="connsiteX17" fmla="*/ 3274828 w 4119566"/>
                <a:gd name="connsiteY17" fmla="*/ 2934619 h 3391940"/>
                <a:gd name="connsiteX18" fmla="*/ 3689497 w 4119566"/>
                <a:gd name="connsiteY18" fmla="*/ 2690071 h 3391940"/>
                <a:gd name="connsiteX19" fmla="*/ 3933314 w 4119566"/>
                <a:gd name="connsiteY19" fmla="*/ 2222238 h 3391940"/>
                <a:gd name="connsiteX20" fmla="*/ 4098773 w 4119566"/>
                <a:gd name="connsiteY20" fmla="*/ 1446061 h 3391940"/>
                <a:gd name="connsiteX21" fmla="*/ 4108096 w 4119566"/>
                <a:gd name="connsiteY21" fmla="*/ 1127944 h 3391940"/>
                <a:gd name="connsiteX22" fmla="*/ 4015828 w 4119566"/>
                <a:gd name="connsiteY22" fmla="*/ 835257 h 3391940"/>
                <a:gd name="connsiteX23" fmla="*/ 3896373 w 4119566"/>
                <a:gd name="connsiteY23" fmla="*/ 593111 h 3391940"/>
                <a:gd name="connsiteX24" fmla="*/ 3830918 w 4119566"/>
                <a:gd name="connsiteY24" fmla="*/ 446601 h 3391940"/>
                <a:gd name="connsiteX25" fmla="*/ 3785191 w 4119566"/>
                <a:gd name="connsiteY25" fmla="*/ 287112 h 3391940"/>
                <a:gd name="connsiteX26" fmla="*/ 3391786 w 4119566"/>
                <a:gd name="connsiteY26" fmla="*/ 233950 h 3391940"/>
                <a:gd name="connsiteX27" fmla="*/ 3168502 w 4119566"/>
                <a:gd name="connsiteY27" fmla="*/ 106359 h 3391940"/>
                <a:gd name="connsiteX28" fmla="*/ 3019646 w 4119566"/>
                <a:gd name="connsiteY28" fmla="*/ 33 h 3391940"/>
                <a:gd name="connsiteX29" fmla="*/ 2828260 w 4119566"/>
                <a:gd name="connsiteY29" fmla="*/ 116991 h 3391940"/>
                <a:gd name="connsiteX30" fmla="*/ 2658139 w 4119566"/>
                <a:gd name="connsiteY30" fmla="*/ 202052 h 3391940"/>
                <a:gd name="connsiteX31" fmla="*/ 2297943 w 4119566"/>
                <a:gd name="connsiteY31" fmla="*/ 148474 h 3391940"/>
                <a:gd name="connsiteX32" fmla="*/ 2052084 w 4119566"/>
                <a:gd name="connsiteY32" fmla="*/ 148889 h 3391940"/>
                <a:gd name="connsiteX33" fmla="*/ 1807535 w 4119566"/>
                <a:gd name="connsiteY33" fmla="*/ 287112 h 3391940"/>
                <a:gd name="connsiteX34" fmla="*/ 1552353 w 4119566"/>
                <a:gd name="connsiteY34" fmla="*/ 340275 h 3391940"/>
                <a:gd name="connsiteX35" fmla="*/ 1254642 w 4119566"/>
                <a:gd name="connsiteY35" fmla="*/ 457233 h 3391940"/>
                <a:gd name="connsiteX36" fmla="*/ 935665 w 4119566"/>
                <a:gd name="connsiteY36" fmla="*/ 542294 h 3391940"/>
                <a:gd name="connsiteX0" fmla="*/ 935665 w 4119566"/>
                <a:gd name="connsiteY0" fmla="*/ 542294 h 3391940"/>
                <a:gd name="connsiteX1" fmla="*/ 1020725 w 4119566"/>
                <a:gd name="connsiteY1" fmla="*/ 903801 h 3391940"/>
                <a:gd name="connsiteX2" fmla="*/ 903767 w 4119566"/>
                <a:gd name="connsiteY2" fmla="*/ 1286573 h 3391940"/>
                <a:gd name="connsiteX3" fmla="*/ 669851 w 4119566"/>
                <a:gd name="connsiteY3" fmla="*/ 1573652 h 3391940"/>
                <a:gd name="connsiteX4" fmla="*/ 712381 w 4119566"/>
                <a:gd name="connsiteY4" fmla="*/ 1743773 h 3391940"/>
                <a:gd name="connsiteX5" fmla="*/ 489097 w 4119566"/>
                <a:gd name="connsiteY5" fmla="*/ 1977689 h 3391940"/>
                <a:gd name="connsiteX6" fmla="*/ 138223 w 4119566"/>
                <a:gd name="connsiteY6" fmla="*/ 2094647 h 3391940"/>
                <a:gd name="connsiteX7" fmla="*/ 74428 w 4119566"/>
                <a:gd name="connsiteY7" fmla="*/ 2200973 h 3391940"/>
                <a:gd name="connsiteX8" fmla="*/ 74428 w 4119566"/>
                <a:gd name="connsiteY8" fmla="*/ 2679438 h 3391940"/>
                <a:gd name="connsiteX9" fmla="*/ 0 w 4119566"/>
                <a:gd name="connsiteY9" fmla="*/ 2923987 h 3391940"/>
                <a:gd name="connsiteX10" fmla="*/ 382772 w 4119566"/>
                <a:gd name="connsiteY10" fmla="*/ 3189801 h 3391940"/>
                <a:gd name="connsiteX11" fmla="*/ 712381 w 4119566"/>
                <a:gd name="connsiteY11" fmla="*/ 3253596 h 3391940"/>
                <a:gd name="connsiteX12" fmla="*/ 988828 w 4119566"/>
                <a:gd name="connsiteY12" fmla="*/ 3168536 h 3391940"/>
                <a:gd name="connsiteX13" fmla="*/ 1180214 w 4119566"/>
                <a:gd name="connsiteY13" fmla="*/ 3391819 h 3391940"/>
                <a:gd name="connsiteX14" fmla="*/ 1701210 w 4119566"/>
                <a:gd name="connsiteY14" fmla="*/ 3200433 h 3391940"/>
                <a:gd name="connsiteX15" fmla="*/ 1881963 w 4119566"/>
                <a:gd name="connsiteY15" fmla="*/ 3232331 h 3391940"/>
                <a:gd name="connsiteX16" fmla="*/ 2147777 w 4119566"/>
                <a:gd name="connsiteY16" fmla="*/ 3253596 h 3391940"/>
                <a:gd name="connsiteX17" fmla="*/ 3274828 w 4119566"/>
                <a:gd name="connsiteY17" fmla="*/ 2934619 h 3391940"/>
                <a:gd name="connsiteX18" fmla="*/ 3689497 w 4119566"/>
                <a:gd name="connsiteY18" fmla="*/ 2690071 h 3391940"/>
                <a:gd name="connsiteX19" fmla="*/ 3933314 w 4119566"/>
                <a:gd name="connsiteY19" fmla="*/ 2222238 h 3391940"/>
                <a:gd name="connsiteX20" fmla="*/ 4098773 w 4119566"/>
                <a:gd name="connsiteY20" fmla="*/ 1446061 h 3391940"/>
                <a:gd name="connsiteX21" fmla="*/ 4108096 w 4119566"/>
                <a:gd name="connsiteY21" fmla="*/ 1127944 h 3391940"/>
                <a:gd name="connsiteX22" fmla="*/ 4015828 w 4119566"/>
                <a:gd name="connsiteY22" fmla="*/ 835257 h 3391940"/>
                <a:gd name="connsiteX23" fmla="*/ 3896373 w 4119566"/>
                <a:gd name="connsiteY23" fmla="*/ 593111 h 3391940"/>
                <a:gd name="connsiteX24" fmla="*/ 3830918 w 4119566"/>
                <a:gd name="connsiteY24" fmla="*/ 446601 h 3391940"/>
                <a:gd name="connsiteX25" fmla="*/ 3785191 w 4119566"/>
                <a:gd name="connsiteY25" fmla="*/ 287112 h 3391940"/>
                <a:gd name="connsiteX26" fmla="*/ 3391786 w 4119566"/>
                <a:gd name="connsiteY26" fmla="*/ 233950 h 3391940"/>
                <a:gd name="connsiteX27" fmla="*/ 3168502 w 4119566"/>
                <a:gd name="connsiteY27" fmla="*/ 106359 h 3391940"/>
                <a:gd name="connsiteX28" fmla="*/ 3019646 w 4119566"/>
                <a:gd name="connsiteY28" fmla="*/ 33 h 3391940"/>
                <a:gd name="connsiteX29" fmla="*/ 2828260 w 4119566"/>
                <a:gd name="connsiteY29" fmla="*/ 116991 h 3391940"/>
                <a:gd name="connsiteX30" fmla="*/ 2622313 w 4119566"/>
                <a:gd name="connsiteY30" fmla="*/ 208005 h 3391940"/>
                <a:gd name="connsiteX31" fmla="*/ 2297943 w 4119566"/>
                <a:gd name="connsiteY31" fmla="*/ 148474 h 3391940"/>
                <a:gd name="connsiteX32" fmla="*/ 2052084 w 4119566"/>
                <a:gd name="connsiteY32" fmla="*/ 148889 h 3391940"/>
                <a:gd name="connsiteX33" fmla="*/ 1807535 w 4119566"/>
                <a:gd name="connsiteY33" fmla="*/ 287112 h 3391940"/>
                <a:gd name="connsiteX34" fmla="*/ 1552353 w 4119566"/>
                <a:gd name="connsiteY34" fmla="*/ 340275 h 3391940"/>
                <a:gd name="connsiteX35" fmla="*/ 1254642 w 4119566"/>
                <a:gd name="connsiteY35" fmla="*/ 457233 h 3391940"/>
                <a:gd name="connsiteX36" fmla="*/ 935665 w 4119566"/>
                <a:gd name="connsiteY36" fmla="*/ 542294 h 3391940"/>
                <a:gd name="connsiteX0" fmla="*/ 935665 w 4119566"/>
                <a:gd name="connsiteY0" fmla="*/ 542294 h 3391940"/>
                <a:gd name="connsiteX1" fmla="*/ 1020725 w 4119566"/>
                <a:gd name="connsiteY1" fmla="*/ 903801 h 3391940"/>
                <a:gd name="connsiteX2" fmla="*/ 903767 w 4119566"/>
                <a:gd name="connsiteY2" fmla="*/ 1286573 h 3391940"/>
                <a:gd name="connsiteX3" fmla="*/ 669851 w 4119566"/>
                <a:gd name="connsiteY3" fmla="*/ 1573652 h 3391940"/>
                <a:gd name="connsiteX4" fmla="*/ 712381 w 4119566"/>
                <a:gd name="connsiteY4" fmla="*/ 1743773 h 3391940"/>
                <a:gd name="connsiteX5" fmla="*/ 489097 w 4119566"/>
                <a:gd name="connsiteY5" fmla="*/ 1977689 h 3391940"/>
                <a:gd name="connsiteX6" fmla="*/ 138223 w 4119566"/>
                <a:gd name="connsiteY6" fmla="*/ 2094647 h 3391940"/>
                <a:gd name="connsiteX7" fmla="*/ 74428 w 4119566"/>
                <a:gd name="connsiteY7" fmla="*/ 2200973 h 3391940"/>
                <a:gd name="connsiteX8" fmla="*/ 74428 w 4119566"/>
                <a:gd name="connsiteY8" fmla="*/ 2679438 h 3391940"/>
                <a:gd name="connsiteX9" fmla="*/ 0 w 4119566"/>
                <a:gd name="connsiteY9" fmla="*/ 2923987 h 3391940"/>
                <a:gd name="connsiteX10" fmla="*/ 382772 w 4119566"/>
                <a:gd name="connsiteY10" fmla="*/ 3189801 h 3391940"/>
                <a:gd name="connsiteX11" fmla="*/ 712381 w 4119566"/>
                <a:gd name="connsiteY11" fmla="*/ 3253596 h 3391940"/>
                <a:gd name="connsiteX12" fmla="*/ 988828 w 4119566"/>
                <a:gd name="connsiteY12" fmla="*/ 3168536 h 3391940"/>
                <a:gd name="connsiteX13" fmla="*/ 1180214 w 4119566"/>
                <a:gd name="connsiteY13" fmla="*/ 3391819 h 3391940"/>
                <a:gd name="connsiteX14" fmla="*/ 1701210 w 4119566"/>
                <a:gd name="connsiteY14" fmla="*/ 3200433 h 3391940"/>
                <a:gd name="connsiteX15" fmla="*/ 1881963 w 4119566"/>
                <a:gd name="connsiteY15" fmla="*/ 3232331 h 3391940"/>
                <a:gd name="connsiteX16" fmla="*/ 2147777 w 4119566"/>
                <a:gd name="connsiteY16" fmla="*/ 3253596 h 3391940"/>
                <a:gd name="connsiteX17" fmla="*/ 3274828 w 4119566"/>
                <a:gd name="connsiteY17" fmla="*/ 2934619 h 3391940"/>
                <a:gd name="connsiteX18" fmla="*/ 3689497 w 4119566"/>
                <a:gd name="connsiteY18" fmla="*/ 2690071 h 3391940"/>
                <a:gd name="connsiteX19" fmla="*/ 3933314 w 4119566"/>
                <a:gd name="connsiteY19" fmla="*/ 2222238 h 3391940"/>
                <a:gd name="connsiteX20" fmla="*/ 4098773 w 4119566"/>
                <a:gd name="connsiteY20" fmla="*/ 1446061 h 3391940"/>
                <a:gd name="connsiteX21" fmla="*/ 4108096 w 4119566"/>
                <a:gd name="connsiteY21" fmla="*/ 1127944 h 3391940"/>
                <a:gd name="connsiteX22" fmla="*/ 4015828 w 4119566"/>
                <a:gd name="connsiteY22" fmla="*/ 835257 h 3391940"/>
                <a:gd name="connsiteX23" fmla="*/ 3896373 w 4119566"/>
                <a:gd name="connsiteY23" fmla="*/ 593111 h 3391940"/>
                <a:gd name="connsiteX24" fmla="*/ 3830918 w 4119566"/>
                <a:gd name="connsiteY24" fmla="*/ 446601 h 3391940"/>
                <a:gd name="connsiteX25" fmla="*/ 3785191 w 4119566"/>
                <a:gd name="connsiteY25" fmla="*/ 287112 h 3391940"/>
                <a:gd name="connsiteX26" fmla="*/ 3391786 w 4119566"/>
                <a:gd name="connsiteY26" fmla="*/ 233950 h 3391940"/>
                <a:gd name="connsiteX27" fmla="*/ 3168502 w 4119566"/>
                <a:gd name="connsiteY27" fmla="*/ 106359 h 3391940"/>
                <a:gd name="connsiteX28" fmla="*/ 3121154 w 4119566"/>
                <a:gd name="connsiteY28" fmla="*/ 33 h 3391940"/>
                <a:gd name="connsiteX29" fmla="*/ 2828260 w 4119566"/>
                <a:gd name="connsiteY29" fmla="*/ 116991 h 3391940"/>
                <a:gd name="connsiteX30" fmla="*/ 2622313 w 4119566"/>
                <a:gd name="connsiteY30" fmla="*/ 208005 h 3391940"/>
                <a:gd name="connsiteX31" fmla="*/ 2297943 w 4119566"/>
                <a:gd name="connsiteY31" fmla="*/ 148474 h 3391940"/>
                <a:gd name="connsiteX32" fmla="*/ 2052084 w 4119566"/>
                <a:gd name="connsiteY32" fmla="*/ 148889 h 3391940"/>
                <a:gd name="connsiteX33" fmla="*/ 1807535 w 4119566"/>
                <a:gd name="connsiteY33" fmla="*/ 287112 h 3391940"/>
                <a:gd name="connsiteX34" fmla="*/ 1552353 w 4119566"/>
                <a:gd name="connsiteY34" fmla="*/ 340275 h 3391940"/>
                <a:gd name="connsiteX35" fmla="*/ 1254642 w 4119566"/>
                <a:gd name="connsiteY35" fmla="*/ 457233 h 3391940"/>
                <a:gd name="connsiteX36" fmla="*/ 935665 w 4119566"/>
                <a:gd name="connsiteY36" fmla="*/ 542294 h 3391940"/>
                <a:gd name="connsiteX0" fmla="*/ 935665 w 4119566"/>
                <a:gd name="connsiteY0" fmla="*/ 542287 h 3391933"/>
                <a:gd name="connsiteX1" fmla="*/ 1020725 w 4119566"/>
                <a:gd name="connsiteY1" fmla="*/ 903794 h 3391933"/>
                <a:gd name="connsiteX2" fmla="*/ 903767 w 4119566"/>
                <a:gd name="connsiteY2" fmla="*/ 1286566 h 3391933"/>
                <a:gd name="connsiteX3" fmla="*/ 669851 w 4119566"/>
                <a:gd name="connsiteY3" fmla="*/ 1573645 h 3391933"/>
                <a:gd name="connsiteX4" fmla="*/ 712381 w 4119566"/>
                <a:gd name="connsiteY4" fmla="*/ 1743766 h 3391933"/>
                <a:gd name="connsiteX5" fmla="*/ 489097 w 4119566"/>
                <a:gd name="connsiteY5" fmla="*/ 1977682 h 3391933"/>
                <a:gd name="connsiteX6" fmla="*/ 138223 w 4119566"/>
                <a:gd name="connsiteY6" fmla="*/ 2094640 h 3391933"/>
                <a:gd name="connsiteX7" fmla="*/ 74428 w 4119566"/>
                <a:gd name="connsiteY7" fmla="*/ 2200966 h 3391933"/>
                <a:gd name="connsiteX8" fmla="*/ 74428 w 4119566"/>
                <a:gd name="connsiteY8" fmla="*/ 2679431 h 3391933"/>
                <a:gd name="connsiteX9" fmla="*/ 0 w 4119566"/>
                <a:gd name="connsiteY9" fmla="*/ 2923980 h 3391933"/>
                <a:gd name="connsiteX10" fmla="*/ 382772 w 4119566"/>
                <a:gd name="connsiteY10" fmla="*/ 3189794 h 3391933"/>
                <a:gd name="connsiteX11" fmla="*/ 712381 w 4119566"/>
                <a:gd name="connsiteY11" fmla="*/ 3253589 h 3391933"/>
                <a:gd name="connsiteX12" fmla="*/ 988828 w 4119566"/>
                <a:gd name="connsiteY12" fmla="*/ 3168529 h 3391933"/>
                <a:gd name="connsiteX13" fmla="*/ 1180214 w 4119566"/>
                <a:gd name="connsiteY13" fmla="*/ 3391812 h 3391933"/>
                <a:gd name="connsiteX14" fmla="*/ 1701210 w 4119566"/>
                <a:gd name="connsiteY14" fmla="*/ 3200426 h 3391933"/>
                <a:gd name="connsiteX15" fmla="*/ 1881963 w 4119566"/>
                <a:gd name="connsiteY15" fmla="*/ 3232324 h 3391933"/>
                <a:gd name="connsiteX16" fmla="*/ 2147777 w 4119566"/>
                <a:gd name="connsiteY16" fmla="*/ 3253589 h 3391933"/>
                <a:gd name="connsiteX17" fmla="*/ 3274828 w 4119566"/>
                <a:gd name="connsiteY17" fmla="*/ 2934612 h 3391933"/>
                <a:gd name="connsiteX18" fmla="*/ 3689497 w 4119566"/>
                <a:gd name="connsiteY18" fmla="*/ 2690064 h 3391933"/>
                <a:gd name="connsiteX19" fmla="*/ 3933314 w 4119566"/>
                <a:gd name="connsiteY19" fmla="*/ 2222231 h 3391933"/>
                <a:gd name="connsiteX20" fmla="*/ 4098773 w 4119566"/>
                <a:gd name="connsiteY20" fmla="*/ 1446054 h 3391933"/>
                <a:gd name="connsiteX21" fmla="*/ 4108096 w 4119566"/>
                <a:gd name="connsiteY21" fmla="*/ 1127937 h 3391933"/>
                <a:gd name="connsiteX22" fmla="*/ 4015828 w 4119566"/>
                <a:gd name="connsiteY22" fmla="*/ 835250 h 3391933"/>
                <a:gd name="connsiteX23" fmla="*/ 3896373 w 4119566"/>
                <a:gd name="connsiteY23" fmla="*/ 593104 h 3391933"/>
                <a:gd name="connsiteX24" fmla="*/ 3830918 w 4119566"/>
                <a:gd name="connsiteY24" fmla="*/ 446594 h 3391933"/>
                <a:gd name="connsiteX25" fmla="*/ 3785191 w 4119566"/>
                <a:gd name="connsiteY25" fmla="*/ 287105 h 3391933"/>
                <a:gd name="connsiteX26" fmla="*/ 3391786 w 4119566"/>
                <a:gd name="connsiteY26" fmla="*/ 233943 h 3391933"/>
                <a:gd name="connsiteX27" fmla="*/ 3276229 w 4119566"/>
                <a:gd name="connsiteY27" fmla="*/ 92066 h 3391933"/>
                <a:gd name="connsiteX28" fmla="*/ 3168502 w 4119566"/>
                <a:gd name="connsiteY28" fmla="*/ 106352 h 3391933"/>
                <a:gd name="connsiteX29" fmla="*/ 3121154 w 4119566"/>
                <a:gd name="connsiteY29" fmla="*/ 26 h 3391933"/>
                <a:gd name="connsiteX30" fmla="*/ 2828260 w 4119566"/>
                <a:gd name="connsiteY30" fmla="*/ 116984 h 3391933"/>
                <a:gd name="connsiteX31" fmla="*/ 2622313 w 4119566"/>
                <a:gd name="connsiteY31" fmla="*/ 207998 h 3391933"/>
                <a:gd name="connsiteX32" fmla="*/ 2297943 w 4119566"/>
                <a:gd name="connsiteY32" fmla="*/ 148467 h 3391933"/>
                <a:gd name="connsiteX33" fmla="*/ 2052084 w 4119566"/>
                <a:gd name="connsiteY33" fmla="*/ 148882 h 3391933"/>
                <a:gd name="connsiteX34" fmla="*/ 1807535 w 4119566"/>
                <a:gd name="connsiteY34" fmla="*/ 287105 h 3391933"/>
                <a:gd name="connsiteX35" fmla="*/ 1552353 w 4119566"/>
                <a:gd name="connsiteY35" fmla="*/ 340268 h 3391933"/>
                <a:gd name="connsiteX36" fmla="*/ 1254642 w 4119566"/>
                <a:gd name="connsiteY36" fmla="*/ 457226 h 3391933"/>
                <a:gd name="connsiteX37" fmla="*/ 935665 w 4119566"/>
                <a:gd name="connsiteY37" fmla="*/ 542287 h 3391933"/>
                <a:gd name="connsiteX0" fmla="*/ 935665 w 4119566"/>
                <a:gd name="connsiteY0" fmla="*/ 542475 h 3392121"/>
                <a:gd name="connsiteX1" fmla="*/ 1020725 w 4119566"/>
                <a:gd name="connsiteY1" fmla="*/ 903982 h 3392121"/>
                <a:gd name="connsiteX2" fmla="*/ 903767 w 4119566"/>
                <a:gd name="connsiteY2" fmla="*/ 1286754 h 3392121"/>
                <a:gd name="connsiteX3" fmla="*/ 669851 w 4119566"/>
                <a:gd name="connsiteY3" fmla="*/ 1573833 h 3392121"/>
                <a:gd name="connsiteX4" fmla="*/ 712381 w 4119566"/>
                <a:gd name="connsiteY4" fmla="*/ 1743954 h 3392121"/>
                <a:gd name="connsiteX5" fmla="*/ 489097 w 4119566"/>
                <a:gd name="connsiteY5" fmla="*/ 1977870 h 3392121"/>
                <a:gd name="connsiteX6" fmla="*/ 138223 w 4119566"/>
                <a:gd name="connsiteY6" fmla="*/ 2094828 h 3392121"/>
                <a:gd name="connsiteX7" fmla="*/ 74428 w 4119566"/>
                <a:gd name="connsiteY7" fmla="*/ 2201154 h 3392121"/>
                <a:gd name="connsiteX8" fmla="*/ 74428 w 4119566"/>
                <a:gd name="connsiteY8" fmla="*/ 2679619 h 3392121"/>
                <a:gd name="connsiteX9" fmla="*/ 0 w 4119566"/>
                <a:gd name="connsiteY9" fmla="*/ 2924168 h 3392121"/>
                <a:gd name="connsiteX10" fmla="*/ 382772 w 4119566"/>
                <a:gd name="connsiteY10" fmla="*/ 3189982 h 3392121"/>
                <a:gd name="connsiteX11" fmla="*/ 712381 w 4119566"/>
                <a:gd name="connsiteY11" fmla="*/ 3253777 h 3392121"/>
                <a:gd name="connsiteX12" fmla="*/ 988828 w 4119566"/>
                <a:gd name="connsiteY12" fmla="*/ 3168717 h 3392121"/>
                <a:gd name="connsiteX13" fmla="*/ 1180214 w 4119566"/>
                <a:gd name="connsiteY13" fmla="*/ 3392000 h 3392121"/>
                <a:gd name="connsiteX14" fmla="*/ 1701210 w 4119566"/>
                <a:gd name="connsiteY14" fmla="*/ 3200614 h 3392121"/>
                <a:gd name="connsiteX15" fmla="*/ 1881963 w 4119566"/>
                <a:gd name="connsiteY15" fmla="*/ 3232512 h 3392121"/>
                <a:gd name="connsiteX16" fmla="*/ 2147777 w 4119566"/>
                <a:gd name="connsiteY16" fmla="*/ 3253777 h 3392121"/>
                <a:gd name="connsiteX17" fmla="*/ 3274828 w 4119566"/>
                <a:gd name="connsiteY17" fmla="*/ 2934800 h 3392121"/>
                <a:gd name="connsiteX18" fmla="*/ 3689497 w 4119566"/>
                <a:gd name="connsiteY18" fmla="*/ 2690252 h 3392121"/>
                <a:gd name="connsiteX19" fmla="*/ 3933314 w 4119566"/>
                <a:gd name="connsiteY19" fmla="*/ 2222419 h 3392121"/>
                <a:gd name="connsiteX20" fmla="*/ 4098773 w 4119566"/>
                <a:gd name="connsiteY20" fmla="*/ 1446242 h 3392121"/>
                <a:gd name="connsiteX21" fmla="*/ 4108096 w 4119566"/>
                <a:gd name="connsiteY21" fmla="*/ 1128125 h 3392121"/>
                <a:gd name="connsiteX22" fmla="*/ 4015828 w 4119566"/>
                <a:gd name="connsiteY22" fmla="*/ 835438 h 3392121"/>
                <a:gd name="connsiteX23" fmla="*/ 3896373 w 4119566"/>
                <a:gd name="connsiteY23" fmla="*/ 593292 h 3392121"/>
                <a:gd name="connsiteX24" fmla="*/ 3830918 w 4119566"/>
                <a:gd name="connsiteY24" fmla="*/ 446782 h 3392121"/>
                <a:gd name="connsiteX25" fmla="*/ 3785191 w 4119566"/>
                <a:gd name="connsiteY25" fmla="*/ 287293 h 3392121"/>
                <a:gd name="connsiteX26" fmla="*/ 3391786 w 4119566"/>
                <a:gd name="connsiteY26" fmla="*/ 234131 h 3392121"/>
                <a:gd name="connsiteX27" fmla="*/ 3276229 w 4119566"/>
                <a:gd name="connsiteY27" fmla="*/ 92254 h 3392121"/>
                <a:gd name="connsiteX28" fmla="*/ 3121154 w 4119566"/>
                <a:gd name="connsiteY28" fmla="*/ 214 h 3392121"/>
                <a:gd name="connsiteX29" fmla="*/ 2828260 w 4119566"/>
                <a:gd name="connsiteY29" fmla="*/ 117172 h 3392121"/>
                <a:gd name="connsiteX30" fmla="*/ 2622313 w 4119566"/>
                <a:gd name="connsiteY30" fmla="*/ 208186 h 3392121"/>
                <a:gd name="connsiteX31" fmla="*/ 2297943 w 4119566"/>
                <a:gd name="connsiteY31" fmla="*/ 148655 h 3392121"/>
                <a:gd name="connsiteX32" fmla="*/ 2052084 w 4119566"/>
                <a:gd name="connsiteY32" fmla="*/ 149070 h 3392121"/>
                <a:gd name="connsiteX33" fmla="*/ 1807535 w 4119566"/>
                <a:gd name="connsiteY33" fmla="*/ 287293 h 3392121"/>
                <a:gd name="connsiteX34" fmla="*/ 1552353 w 4119566"/>
                <a:gd name="connsiteY34" fmla="*/ 340456 h 3392121"/>
                <a:gd name="connsiteX35" fmla="*/ 1254642 w 4119566"/>
                <a:gd name="connsiteY35" fmla="*/ 457414 h 3392121"/>
                <a:gd name="connsiteX36" fmla="*/ 935665 w 4119566"/>
                <a:gd name="connsiteY36" fmla="*/ 542475 h 3392121"/>
                <a:gd name="connsiteX0" fmla="*/ 935665 w 4119566"/>
                <a:gd name="connsiteY0" fmla="*/ 543532 h 3393178"/>
                <a:gd name="connsiteX1" fmla="*/ 1020725 w 4119566"/>
                <a:gd name="connsiteY1" fmla="*/ 905039 h 3393178"/>
                <a:gd name="connsiteX2" fmla="*/ 903767 w 4119566"/>
                <a:gd name="connsiteY2" fmla="*/ 1287811 h 3393178"/>
                <a:gd name="connsiteX3" fmla="*/ 669851 w 4119566"/>
                <a:gd name="connsiteY3" fmla="*/ 1574890 h 3393178"/>
                <a:gd name="connsiteX4" fmla="*/ 712381 w 4119566"/>
                <a:gd name="connsiteY4" fmla="*/ 1745011 h 3393178"/>
                <a:gd name="connsiteX5" fmla="*/ 489097 w 4119566"/>
                <a:gd name="connsiteY5" fmla="*/ 1978927 h 3393178"/>
                <a:gd name="connsiteX6" fmla="*/ 138223 w 4119566"/>
                <a:gd name="connsiteY6" fmla="*/ 2095885 h 3393178"/>
                <a:gd name="connsiteX7" fmla="*/ 74428 w 4119566"/>
                <a:gd name="connsiteY7" fmla="*/ 2202211 h 3393178"/>
                <a:gd name="connsiteX8" fmla="*/ 74428 w 4119566"/>
                <a:gd name="connsiteY8" fmla="*/ 2680676 h 3393178"/>
                <a:gd name="connsiteX9" fmla="*/ 0 w 4119566"/>
                <a:gd name="connsiteY9" fmla="*/ 2925225 h 3393178"/>
                <a:gd name="connsiteX10" fmla="*/ 382772 w 4119566"/>
                <a:gd name="connsiteY10" fmla="*/ 3191039 h 3393178"/>
                <a:gd name="connsiteX11" fmla="*/ 712381 w 4119566"/>
                <a:gd name="connsiteY11" fmla="*/ 3254834 h 3393178"/>
                <a:gd name="connsiteX12" fmla="*/ 988828 w 4119566"/>
                <a:gd name="connsiteY12" fmla="*/ 3169774 h 3393178"/>
                <a:gd name="connsiteX13" fmla="*/ 1180214 w 4119566"/>
                <a:gd name="connsiteY13" fmla="*/ 3393057 h 3393178"/>
                <a:gd name="connsiteX14" fmla="*/ 1701210 w 4119566"/>
                <a:gd name="connsiteY14" fmla="*/ 3201671 h 3393178"/>
                <a:gd name="connsiteX15" fmla="*/ 1881963 w 4119566"/>
                <a:gd name="connsiteY15" fmla="*/ 3233569 h 3393178"/>
                <a:gd name="connsiteX16" fmla="*/ 2147777 w 4119566"/>
                <a:gd name="connsiteY16" fmla="*/ 3254834 h 3393178"/>
                <a:gd name="connsiteX17" fmla="*/ 3274828 w 4119566"/>
                <a:gd name="connsiteY17" fmla="*/ 2935857 h 3393178"/>
                <a:gd name="connsiteX18" fmla="*/ 3689497 w 4119566"/>
                <a:gd name="connsiteY18" fmla="*/ 2691309 h 3393178"/>
                <a:gd name="connsiteX19" fmla="*/ 3933314 w 4119566"/>
                <a:gd name="connsiteY19" fmla="*/ 2223476 h 3393178"/>
                <a:gd name="connsiteX20" fmla="*/ 4098773 w 4119566"/>
                <a:gd name="connsiteY20" fmla="*/ 1447299 h 3393178"/>
                <a:gd name="connsiteX21" fmla="*/ 4108096 w 4119566"/>
                <a:gd name="connsiteY21" fmla="*/ 1129182 h 3393178"/>
                <a:gd name="connsiteX22" fmla="*/ 4015828 w 4119566"/>
                <a:gd name="connsiteY22" fmla="*/ 836495 h 3393178"/>
                <a:gd name="connsiteX23" fmla="*/ 3896373 w 4119566"/>
                <a:gd name="connsiteY23" fmla="*/ 594349 h 3393178"/>
                <a:gd name="connsiteX24" fmla="*/ 3830918 w 4119566"/>
                <a:gd name="connsiteY24" fmla="*/ 447839 h 3393178"/>
                <a:gd name="connsiteX25" fmla="*/ 3785191 w 4119566"/>
                <a:gd name="connsiteY25" fmla="*/ 288350 h 3393178"/>
                <a:gd name="connsiteX26" fmla="*/ 3391786 w 4119566"/>
                <a:gd name="connsiteY26" fmla="*/ 235188 h 3393178"/>
                <a:gd name="connsiteX27" fmla="*/ 3276229 w 4119566"/>
                <a:gd name="connsiteY27" fmla="*/ 93311 h 3393178"/>
                <a:gd name="connsiteX28" fmla="*/ 3121154 w 4119566"/>
                <a:gd name="connsiteY28" fmla="*/ 1271 h 3393178"/>
                <a:gd name="connsiteX29" fmla="*/ 2893943 w 4119566"/>
                <a:gd name="connsiteY29" fmla="*/ 159900 h 3393178"/>
                <a:gd name="connsiteX30" fmla="*/ 2622313 w 4119566"/>
                <a:gd name="connsiteY30" fmla="*/ 209243 h 3393178"/>
                <a:gd name="connsiteX31" fmla="*/ 2297943 w 4119566"/>
                <a:gd name="connsiteY31" fmla="*/ 149712 h 3393178"/>
                <a:gd name="connsiteX32" fmla="*/ 2052084 w 4119566"/>
                <a:gd name="connsiteY32" fmla="*/ 150127 h 3393178"/>
                <a:gd name="connsiteX33" fmla="*/ 1807535 w 4119566"/>
                <a:gd name="connsiteY33" fmla="*/ 288350 h 3393178"/>
                <a:gd name="connsiteX34" fmla="*/ 1552353 w 4119566"/>
                <a:gd name="connsiteY34" fmla="*/ 341513 h 3393178"/>
                <a:gd name="connsiteX35" fmla="*/ 1254642 w 4119566"/>
                <a:gd name="connsiteY35" fmla="*/ 458471 h 3393178"/>
                <a:gd name="connsiteX36" fmla="*/ 935665 w 4119566"/>
                <a:gd name="connsiteY36" fmla="*/ 543532 h 3393178"/>
                <a:gd name="connsiteX0" fmla="*/ 935665 w 4119566"/>
                <a:gd name="connsiteY0" fmla="*/ 543532 h 3393178"/>
                <a:gd name="connsiteX1" fmla="*/ 1020725 w 4119566"/>
                <a:gd name="connsiteY1" fmla="*/ 905039 h 3393178"/>
                <a:gd name="connsiteX2" fmla="*/ 903767 w 4119566"/>
                <a:gd name="connsiteY2" fmla="*/ 1287811 h 3393178"/>
                <a:gd name="connsiteX3" fmla="*/ 669851 w 4119566"/>
                <a:gd name="connsiteY3" fmla="*/ 1574890 h 3393178"/>
                <a:gd name="connsiteX4" fmla="*/ 712381 w 4119566"/>
                <a:gd name="connsiteY4" fmla="*/ 1745011 h 3393178"/>
                <a:gd name="connsiteX5" fmla="*/ 489097 w 4119566"/>
                <a:gd name="connsiteY5" fmla="*/ 1978927 h 3393178"/>
                <a:gd name="connsiteX6" fmla="*/ 138223 w 4119566"/>
                <a:gd name="connsiteY6" fmla="*/ 2095885 h 3393178"/>
                <a:gd name="connsiteX7" fmla="*/ 74428 w 4119566"/>
                <a:gd name="connsiteY7" fmla="*/ 2202211 h 3393178"/>
                <a:gd name="connsiteX8" fmla="*/ 74428 w 4119566"/>
                <a:gd name="connsiteY8" fmla="*/ 2680676 h 3393178"/>
                <a:gd name="connsiteX9" fmla="*/ 0 w 4119566"/>
                <a:gd name="connsiteY9" fmla="*/ 2925225 h 3393178"/>
                <a:gd name="connsiteX10" fmla="*/ 382772 w 4119566"/>
                <a:gd name="connsiteY10" fmla="*/ 3191039 h 3393178"/>
                <a:gd name="connsiteX11" fmla="*/ 712381 w 4119566"/>
                <a:gd name="connsiteY11" fmla="*/ 3254834 h 3393178"/>
                <a:gd name="connsiteX12" fmla="*/ 988828 w 4119566"/>
                <a:gd name="connsiteY12" fmla="*/ 3169774 h 3393178"/>
                <a:gd name="connsiteX13" fmla="*/ 1180214 w 4119566"/>
                <a:gd name="connsiteY13" fmla="*/ 3393057 h 3393178"/>
                <a:gd name="connsiteX14" fmla="*/ 1701210 w 4119566"/>
                <a:gd name="connsiteY14" fmla="*/ 3201671 h 3393178"/>
                <a:gd name="connsiteX15" fmla="*/ 1881963 w 4119566"/>
                <a:gd name="connsiteY15" fmla="*/ 3233569 h 3393178"/>
                <a:gd name="connsiteX16" fmla="*/ 2147777 w 4119566"/>
                <a:gd name="connsiteY16" fmla="*/ 3254834 h 3393178"/>
                <a:gd name="connsiteX17" fmla="*/ 3313818 w 4119566"/>
                <a:gd name="connsiteY17" fmla="*/ 2980282 h 3393178"/>
                <a:gd name="connsiteX18" fmla="*/ 3689497 w 4119566"/>
                <a:gd name="connsiteY18" fmla="*/ 2691309 h 3393178"/>
                <a:gd name="connsiteX19" fmla="*/ 3933314 w 4119566"/>
                <a:gd name="connsiteY19" fmla="*/ 2223476 h 3393178"/>
                <a:gd name="connsiteX20" fmla="*/ 4098773 w 4119566"/>
                <a:gd name="connsiteY20" fmla="*/ 1447299 h 3393178"/>
                <a:gd name="connsiteX21" fmla="*/ 4108096 w 4119566"/>
                <a:gd name="connsiteY21" fmla="*/ 1129182 h 3393178"/>
                <a:gd name="connsiteX22" fmla="*/ 4015828 w 4119566"/>
                <a:gd name="connsiteY22" fmla="*/ 836495 h 3393178"/>
                <a:gd name="connsiteX23" fmla="*/ 3896373 w 4119566"/>
                <a:gd name="connsiteY23" fmla="*/ 594349 h 3393178"/>
                <a:gd name="connsiteX24" fmla="*/ 3830918 w 4119566"/>
                <a:gd name="connsiteY24" fmla="*/ 447839 h 3393178"/>
                <a:gd name="connsiteX25" fmla="*/ 3785191 w 4119566"/>
                <a:gd name="connsiteY25" fmla="*/ 288350 h 3393178"/>
                <a:gd name="connsiteX26" fmla="*/ 3391786 w 4119566"/>
                <a:gd name="connsiteY26" fmla="*/ 235188 h 3393178"/>
                <a:gd name="connsiteX27" fmla="*/ 3276229 w 4119566"/>
                <a:gd name="connsiteY27" fmla="*/ 93311 h 3393178"/>
                <a:gd name="connsiteX28" fmla="*/ 3121154 w 4119566"/>
                <a:gd name="connsiteY28" fmla="*/ 1271 h 3393178"/>
                <a:gd name="connsiteX29" fmla="*/ 2893943 w 4119566"/>
                <a:gd name="connsiteY29" fmla="*/ 159900 h 3393178"/>
                <a:gd name="connsiteX30" fmla="*/ 2622313 w 4119566"/>
                <a:gd name="connsiteY30" fmla="*/ 209243 h 3393178"/>
                <a:gd name="connsiteX31" fmla="*/ 2297943 w 4119566"/>
                <a:gd name="connsiteY31" fmla="*/ 149712 h 3393178"/>
                <a:gd name="connsiteX32" fmla="*/ 2052084 w 4119566"/>
                <a:gd name="connsiteY32" fmla="*/ 150127 h 3393178"/>
                <a:gd name="connsiteX33" fmla="*/ 1807535 w 4119566"/>
                <a:gd name="connsiteY33" fmla="*/ 288350 h 3393178"/>
                <a:gd name="connsiteX34" fmla="*/ 1552353 w 4119566"/>
                <a:gd name="connsiteY34" fmla="*/ 341513 h 3393178"/>
                <a:gd name="connsiteX35" fmla="*/ 1254642 w 4119566"/>
                <a:gd name="connsiteY35" fmla="*/ 458471 h 3393178"/>
                <a:gd name="connsiteX36" fmla="*/ 935665 w 4119566"/>
                <a:gd name="connsiteY36" fmla="*/ 543532 h 3393178"/>
                <a:gd name="connsiteX0" fmla="*/ 935665 w 4119566"/>
                <a:gd name="connsiteY0" fmla="*/ 543532 h 3393178"/>
                <a:gd name="connsiteX1" fmla="*/ 1020725 w 4119566"/>
                <a:gd name="connsiteY1" fmla="*/ 905039 h 3393178"/>
                <a:gd name="connsiteX2" fmla="*/ 903767 w 4119566"/>
                <a:gd name="connsiteY2" fmla="*/ 1287811 h 3393178"/>
                <a:gd name="connsiteX3" fmla="*/ 669851 w 4119566"/>
                <a:gd name="connsiteY3" fmla="*/ 1574890 h 3393178"/>
                <a:gd name="connsiteX4" fmla="*/ 712381 w 4119566"/>
                <a:gd name="connsiteY4" fmla="*/ 1745011 h 3393178"/>
                <a:gd name="connsiteX5" fmla="*/ 489097 w 4119566"/>
                <a:gd name="connsiteY5" fmla="*/ 1978927 h 3393178"/>
                <a:gd name="connsiteX6" fmla="*/ 138223 w 4119566"/>
                <a:gd name="connsiteY6" fmla="*/ 2095885 h 3393178"/>
                <a:gd name="connsiteX7" fmla="*/ 74428 w 4119566"/>
                <a:gd name="connsiteY7" fmla="*/ 2202211 h 3393178"/>
                <a:gd name="connsiteX8" fmla="*/ 74428 w 4119566"/>
                <a:gd name="connsiteY8" fmla="*/ 2680676 h 3393178"/>
                <a:gd name="connsiteX9" fmla="*/ 0 w 4119566"/>
                <a:gd name="connsiteY9" fmla="*/ 2925225 h 3393178"/>
                <a:gd name="connsiteX10" fmla="*/ 382772 w 4119566"/>
                <a:gd name="connsiteY10" fmla="*/ 3191039 h 3393178"/>
                <a:gd name="connsiteX11" fmla="*/ 712381 w 4119566"/>
                <a:gd name="connsiteY11" fmla="*/ 3254834 h 3393178"/>
                <a:gd name="connsiteX12" fmla="*/ 988828 w 4119566"/>
                <a:gd name="connsiteY12" fmla="*/ 3169774 h 3393178"/>
                <a:gd name="connsiteX13" fmla="*/ 1180214 w 4119566"/>
                <a:gd name="connsiteY13" fmla="*/ 3393057 h 3393178"/>
                <a:gd name="connsiteX14" fmla="*/ 1701210 w 4119566"/>
                <a:gd name="connsiteY14" fmla="*/ 3201671 h 3393178"/>
                <a:gd name="connsiteX15" fmla="*/ 1881963 w 4119566"/>
                <a:gd name="connsiteY15" fmla="*/ 3233569 h 3393178"/>
                <a:gd name="connsiteX16" fmla="*/ 2147777 w 4119566"/>
                <a:gd name="connsiteY16" fmla="*/ 3254834 h 3393178"/>
                <a:gd name="connsiteX17" fmla="*/ 3313818 w 4119566"/>
                <a:gd name="connsiteY17" fmla="*/ 2980282 h 3393178"/>
                <a:gd name="connsiteX18" fmla="*/ 3722918 w 4119566"/>
                <a:gd name="connsiteY18" fmla="*/ 2724629 h 3393178"/>
                <a:gd name="connsiteX19" fmla="*/ 3933314 w 4119566"/>
                <a:gd name="connsiteY19" fmla="*/ 2223476 h 3393178"/>
                <a:gd name="connsiteX20" fmla="*/ 4098773 w 4119566"/>
                <a:gd name="connsiteY20" fmla="*/ 1447299 h 3393178"/>
                <a:gd name="connsiteX21" fmla="*/ 4108096 w 4119566"/>
                <a:gd name="connsiteY21" fmla="*/ 1129182 h 3393178"/>
                <a:gd name="connsiteX22" fmla="*/ 4015828 w 4119566"/>
                <a:gd name="connsiteY22" fmla="*/ 836495 h 3393178"/>
                <a:gd name="connsiteX23" fmla="*/ 3896373 w 4119566"/>
                <a:gd name="connsiteY23" fmla="*/ 594349 h 3393178"/>
                <a:gd name="connsiteX24" fmla="*/ 3830918 w 4119566"/>
                <a:gd name="connsiteY24" fmla="*/ 447839 h 3393178"/>
                <a:gd name="connsiteX25" fmla="*/ 3785191 w 4119566"/>
                <a:gd name="connsiteY25" fmla="*/ 288350 h 3393178"/>
                <a:gd name="connsiteX26" fmla="*/ 3391786 w 4119566"/>
                <a:gd name="connsiteY26" fmla="*/ 235188 h 3393178"/>
                <a:gd name="connsiteX27" fmla="*/ 3276229 w 4119566"/>
                <a:gd name="connsiteY27" fmla="*/ 93311 h 3393178"/>
                <a:gd name="connsiteX28" fmla="*/ 3121154 w 4119566"/>
                <a:gd name="connsiteY28" fmla="*/ 1271 h 3393178"/>
                <a:gd name="connsiteX29" fmla="*/ 2893943 w 4119566"/>
                <a:gd name="connsiteY29" fmla="*/ 159900 h 3393178"/>
                <a:gd name="connsiteX30" fmla="*/ 2622313 w 4119566"/>
                <a:gd name="connsiteY30" fmla="*/ 209243 h 3393178"/>
                <a:gd name="connsiteX31" fmla="*/ 2297943 w 4119566"/>
                <a:gd name="connsiteY31" fmla="*/ 149712 h 3393178"/>
                <a:gd name="connsiteX32" fmla="*/ 2052084 w 4119566"/>
                <a:gd name="connsiteY32" fmla="*/ 150127 h 3393178"/>
                <a:gd name="connsiteX33" fmla="*/ 1807535 w 4119566"/>
                <a:gd name="connsiteY33" fmla="*/ 288350 h 3393178"/>
                <a:gd name="connsiteX34" fmla="*/ 1552353 w 4119566"/>
                <a:gd name="connsiteY34" fmla="*/ 341513 h 3393178"/>
                <a:gd name="connsiteX35" fmla="*/ 1254642 w 4119566"/>
                <a:gd name="connsiteY35" fmla="*/ 458471 h 3393178"/>
                <a:gd name="connsiteX36" fmla="*/ 935665 w 4119566"/>
                <a:gd name="connsiteY36" fmla="*/ 543532 h 3393178"/>
                <a:gd name="connsiteX0" fmla="*/ 935665 w 4119566"/>
                <a:gd name="connsiteY0" fmla="*/ 543532 h 3393246"/>
                <a:gd name="connsiteX1" fmla="*/ 1020725 w 4119566"/>
                <a:gd name="connsiteY1" fmla="*/ 905039 h 3393246"/>
                <a:gd name="connsiteX2" fmla="*/ 903767 w 4119566"/>
                <a:gd name="connsiteY2" fmla="*/ 1287811 h 3393246"/>
                <a:gd name="connsiteX3" fmla="*/ 669851 w 4119566"/>
                <a:gd name="connsiteY3" fmla="*/ 1574890 h 3393246"/>
                <a:gd name="connsiteX4" fmla="*/ 712381 w 4119566"/>
                <a:gd name="connsiteY4" fmla="*/ 1745011 h 3393246"/>
                <a:gd name="connsiteX5" fmla="*/ 489097 w 4119566"/>
                <a:gd name="connsiteY5" fmla="*/ 1978927 h 3393246"/>
                <a:gd name="connsiteX6" fmla="*/ 138223 w 4119566"/>
                <a:gd name="connsiteY6" fmla="*/ 2095885 h 3393246"/>
                <a:gd name="connsiteX7" fmla="*/ 74428 w 4119566"/>
                <a:gd name="connsiteY7" fmla="*/ 2202211 h 3393246"/>
                <a:gd name="connsiteX8" fmla="*/ 74428 w 4119566"/>
                <a:gd name="connsiteY8" fmla="*/ 2680676 h 3393246"/>
                <a:gd name="connsiteX9" fmla="*/ 0 w 4119566"/>
                <a:gd name="connsiteY9" fmla="*/ 2925225 h 3393246"/>
                <a:gd name="connsiteX10" fmla="*/ 382772 w 4119566"/>
                <a:gd name="connsiteY10" fmla="*/ 3191039 h 3393246"/>
                <a:gd name="connsiteX11" fmla="*/ 712381 w 4119566"/>
                <a:gd name="connsiteY11" fmla="*/ 3254834 h 3393246"/>
                <a:gd name="connsiteX12" fmla="*/ 988828 w 4119566"/>
                <a:gd name="connsiteY12" fmla="*/ 3169774 h 3393246"/>
                <a:gd name="connsiteX13" fmla="*/ 1180214 w 4119566"/>
                <a:gd name="connsiteY13" fmla="*/ 3393057 h 3393246"/>
                <a:gd name="connsiteX14" fmla="*/ 1627336 w 4119566"/>
                <a:gd name="connsiteY14" fmla="*/ 3263476 h 3393246"/>
                <a:gd name="connsiteX15" fmla="*/ 1881963 w 4119566"/>
                <a:gd name="connsiteY15" fmla="*/ 3233569 h 3393246"/>
                <a:gd name="connsiteX16" fmla="*/ 2147777 w 4119566"/>
                <a:gd name="connsiteY16" fmla="*/ 3254834 h 3393246"/>
                <a:gd name="connsiteX17" fmla="*/ 3313818 w 4119566"/>
                <a:gd name="connsiteY17" fmla="*/ 2980282 h 3393246"/>
                <a:gd name="connsiteX18" fmla="*/ 3722918 w 4119566"/>
                <a:gd name="connsiteY18" fmla="*/ 2724629 h 3393246"/>
                <a:gd name="connsiteX19" fmla="*/ 3933314 w 4119566"/>
                <a:gd name="connsiteY19" fmla="*/ 2223476 h 3393246"/>
                <a:gd name="connsiteX20" fmla="*/ 4098773 w 4119566"/>
                <a:gd name="connsiteY20" fmla="*/ 1447299 h 3393246"/>
                <a:gd name="connsiteX21" fmla="*/ 4108096 w 4119566"/>
                <a:gd name="connsiteY21" fmla="*/ 1129182 h 3393246"/>
                <a:gd name="connsiteX22" fmla="*/ 4015828 w 4119566"/>
                <a:gd name="connsiteY22" fmla="*/ 836495 h 3393246"/>
                <a:gd name="connsiteX23" fmla="*/ 3896373 w 4119566"/>
                <a:gd name="connsiteY23" fmla="*/ 594349 h 3393246"/>
                <a:gd name="connsiteX24" fmla="*/ 3830918 w 4119566"/>
                <a:gd name="connsiteY24" fmla="*/ 447839 h 3393246"/>
                <a:gd name="connsiteX25" fmla="*/ 3785191 w 4119566"/>
                <a:gd name="connsiteY25" fmla="*/ 288350 h 3393246"/>
                <a:gd name="connsiteX26" fmla="*/ 3391786 w 4119566"/>
                <a:gd name="connsiteY26" fmla="*/ 235188 h 3393246"/>
                <a:gd name="connsiteX27" fmla="*/ 3276229 w 4119566"/>
                <a:gd name="connsiteY27" fmla="*/ 93311 h 3393246"/>
                <a:gd name="connsiteX28" fmla="*/ 3121154 w 4119566"/>
                <a:gd name="connsiteY28" fmla="*/ 1271 h 3393246"/>
                <a:gd name="connsiteX29" fmla="*/ 2893943 w 4119566"/>
                <a:gd name="connsiteY29" fmla="*/ 159900 h 3393246"/>
                <a:gd name="connsiteX30" fmla="*/ 2622313 w 4119566"/>
                <a:gd name="connsiteY30" fmla="*/ 209243 h 3393246"/>
                <a:gd name="connsiteX31" fmla="*/ 2297943 w 4119566"/>
                <a:gd name="connsiteY31" fmla="*/ 149712 h 3393246"/>
                <a:gd name="connsiteX32" fmla="*/ 2052084 w 4119566"/>
                <a:gd name="connsiteY32" fmla="*/ 150127 h 3393246"/>
                <a:gd name="connsiteX33" fmla="*/ 1807535 w 4119566"/>
                <a:gd name="connsiteY33" fmla="*/ 288350 h 3393246"/>
                <a:gd name="connsiteX34" fmla="*/ 1552353 w 4119566"/>
                <a:gd name="connsiteY34" fmla="*/ 341513 h 3393246"/>
                <a:gd name="connsiteX35" fmla="*/ 1254642 w 4119566"/>
                <a:gd name="connsiteY35" fmla="*/ 458471 h 3393246"/>
                <a:gd name="connsiteX36" fmla="*/ 935665 w 4119566"/>
                <a:gd name="connsiteY36" fmla="*/ 543532 h 3393246"/>
                <a:gd name="connsiteX0" fmla="*/ 935665 w 4119566"/>
                <a:gd name="connsiteY0" fmla="*/ 543532 h 3393246"/>
                <a:gd name="connsiteX1" fmla="*/ 1020725 w 4119566"/>
                <a:gd name="connsiteY1" fmla="*/ 905039 h 3393246"/>
                <a:gd name="connsiteX2" fmla="*/ 903767 w 4119566"/>
                <a:gd name="connsiteY2" fmla="*/ 1287811 h 3393246"/>
                <a:gd name="connsiteX3" fmla="*/ 669851 w 4119566"/>
                <a:gd name="connsiteY3" fmla="*/ 1574890 h 3393246"/>
                <a:gd name="connsiteX4" fmla="*/ 712381 w 4119566"/>
                <a:gd name="connsiteY4" fmla="*/ 1745011 h 3393246"/>
                <a:gd name="connsiteX5" fmla="*/ 489097 w 4119566"/>
                <a:gd name="connsiteY5" fmla="*/ 1978927 h 3393246"/>
                <a:gd name="connsiteX6" fmla="*/ 138223 w 4119566"/>
                <a:gd name="connsiteY6" fmla="*/ 2095885 h 3393246"/>
                <a:gd name="connsiteX7" fmla="*/ 74428 w 4119566"/>
                <a:gd name="connsiteY7" fmla="*/ 2202211 h 3393246"/>
                <a:gd name="connsiteX8" fmla="*/ 74428 w 4119566"/>
                <a:gd name="connsiteY8" fmla="*/ 2680676 h 3393246"/>
                <a:gd name="connsiteX9" fmla="*/ 0 w 4119566"/>
                <a:gd name="connsiteY9" fmla="*/ 2925225 h 3393246"/>
                <a:gd name="connsiteX10" fmla="*/ 382772 w 4119566"/>
                <a:gd name="connsiteY10" fmla="*/ 3191039 h 3393246"/>
                <a:gd name="connsiteX11" fmla="*/ 712381 w 4119566"/>
                <a:gd name="connsiteY11" fmla="*/ 3254834 h 3393246"/>
                <a:gd name="connsiteX12" fmla="*/ 1180214 w 4119566"/>
                <a:gd name="connsiteY12" fmla="*/ 3393057 h 3393246"/>
                <a:gd name="connsiteX13" fmla="*/ 1627336 w 4119566"/>
                <a:gd name="connsiteY13" fmla="*/ 3263476 h 3393246"/>
                <a:gd name="connsiteX14" fmla="*/ 1881963 w 4119566"/>
                <a:gd name="connsiteY14" fmla="*/ 3233569 h 3393246"/>
                <a:gd name="connsiteX15" fmla="*/ 2147777 w 4119566"/>
                <a:gd name="connsiteY15" fmla="*/ 3254834 h 3393246"/>
                <a:gd name="connsiteX16" fmla="*/ 3313818 w 4119566"/>
                <a:gd name="connsiteY16" fmla="*/ 2980282 h 3393246"/>
                <a:gd name="connsiteX17" fmla="*/ 3722918 w 4119566"/>
                <a:gd name="connsiteY17" fmla="*/ 2724629 h 3393246"/>
                <a:gd name="connsiteX18" fmla="*/ 3933314 w 4119566"/>
                <a:gd name="connsiteY18" fmla="*/ 2223476 h 3393246"/>
                <a:gd name="connsiteX19" fmla="*/ 4098773 w 4119566"/>
                <a:gd name="connsiteY19" fmla="*/ 1447299 h 3393246"/>
                <a:gd name="connsiteX20" fmla="*/ 4108096 w 4119566"/>
                <a:gd name="connsiteY20" fmla="*/ 1129182 h 3393246"/>
                <a:gd name="connsiteX21" fmla="*/ 4015828 w 4119566"/>
                <a:gd name="connsiteY21" fmla="*/ 836495 h 3393246"/>
                <a:gd name="connsiteX22" fmla="*/ 3896373 w 4119566"/>
                <a:gd name="connsiteY22" fmla="*/ 594349 h 3393246"/>
                <a:gd name="connsiteX23" fmla="*/ 3830918 w 4119566"/>
                <a:gd name="connsiteY23" fmla="*/ 447839 h 3393246"/>
                <a:gd name="connsiteX24" fmla="*/ 3785191 w 4119566"/>
                <a:gd name="connsiteY24" fmla="*/ 288350 h 3393246"/>
                <a:gd name="connsiteX25" fmla="*/ 3391786 w 4119566"/>
                <a:gd name="connsiteY25" fmla="*/ 235188 h 3393246"/>
                <a:gd name="connsiteX26" fmla="*/ 3276229 w 4119566"/>
                <a:gd name="connsiteY26" fmla="*/ 93311 h 3393246"/>
                <a:gd name="connsiteX27" fmla="*/ 3121154 w 4119566"/>
                <a:gd name="connsiteY27" fmla="*/ 1271 h 3393246"/>
                <a:gd name="connsiteX28" fmla="*/ 2893943 w 4119566"/>
                <a:gd name="connsiteY28" fmla="*/ 159900 h 3393246"/>
                <a:gd name="connsiteX29" fmla="*/ 2622313 w 4119566"/>
                <a:gd name="connsiteY29" fmla="*/ 209243 h 3393246"/>
                <a:gd name="connsiteX30" fmla="*/ 2297943 w 4119566"/>
                <a:gd name="connsiteY30" fmla="*/ 149712 h 3393246"/>
                <a:gd name="connsiteX31" fmla="*/ 2052084 w 4119566"/>
                <a:gd name="connsiteY31" fmla="*/ 150127 h 3393246"/>
                <a:gd name="connsiteX32" fmla="*/ 1807535 w 4119566"/>
                <a:gd name="connsiteY32" fmla="*/ 288350 h 3393246"/>
                <a:gd name="connsiteX33" fmla="*/ 1552353 w 4119566"/>
                <a:gd name="connsiteY33" fmla="*/ 341513 h 3393246"/>
                <a:gd name="connsiteX34" fmla="*/ 1254642 w 4119566"/>
                <a:gd name="connsiteY34" fmla="*/ 458471 h 3393246"/>
                <a:gd name="connsiteX35" fmla="*/ 935665 w 4119566"/>
                <a:gd name="connsiteY35" fmla="*/ 543532 h 3393246"/>
                <a:gd name="connsiteX0" fmla="*/ 935665 w 4119566"/>
                <a:gd name="connsiteY0" fmla="*/ 543532 h 3393246"/>
                <a:gd name="connsiteX1" fmla="*/ 1020725 w 4119566"/>
                <a:gd name="connsiteY1" fmla="*/ 905039 h 3393246"/>
                <a:gd name="connsiteX2" fmla="*/ 903767 w 4119566"/>
                <a:gd name="connsiteY2" fmla="*/ 1287811 h 3393246"/>
                <a:gd name="connsiteX3" fmla="*/ 669851 w 4119566"/>
                <a:gd name="connsiteY3" fmla="*/ 1574890 h 3393246"/>
                <a:gd name="connsiteX4" fmla="*/ 712381 w 4119566"/>
                <a:gd name="connsiteY4" fmla="*/ 1745011 h 3393246"/>
                <a:gd name="connsiteX5" fmla="*/ 489097 w 4119566"/>
                <a:gd name="connsiteY5" fmla="*/ 1978927 h 3393246"/>
                <a:gd name="connsiteX6" fmla="*/ 138223 w 4119566"/>
                <a:gd name="connsiteY6" fmla="*/ 2095885 h 3393246"/>
                <a:gd name="connsiteX7" fmla="*/ 74428 w 4119566"/>
                <a:gd name="connsiteY7" fmla="*/ 2202211 h 3393246"/>
                <a:gd name="connsiteX8" fmla="*/ 74428 w 4119566"/>
                <a:gd name="connsiteY8" fmla="*/ 2680676 h 3393246"/>
                <a:gd name="connsiteX9" fmla="*/ 0 w 4119566"/>
                <a:gd name="connsiteY9" fmla="*/ 2925225 h 3393246"/>
                <a:gd name="connsiteX10" fmla="*/ 382772 w 4119566"/>
                <a:gd name="connsiteY10" fmla="*/ 3191039 h 3393246"/>
                <a:gd name="connsiteX11" fmla="*/ 1180214 w 4119566"/>
                <a:gd name="connsiteY11" fmla="*/ 3393057 h 3393246"/>
                <a:gd name="connsiteX12" fmla="*/ 1627336 w 4119566"/>
                <a:gd name="connsiteY12" fmla="*/ 3263476 h 3393246"/>
                <a:gd name="connsiteX13" fmla="*/ 1881963 w 4119566"/>
                <a:gd name="connsiteY13" fmla="*/ 3233569 h 3393246"/>
                <a:gd name="connsiteX14" fmla="*/ 2147777 w 4119566"/>
                <a:gd name="connsiteY14" fmla="*/ 3254834 h 3393246"/>
                <a:gd name="connsiteX15" fmla="*/ 3313818 w 4119566"/>
                <a:gd name="connsiteY15" fmla="*/ 2980282 h 3393246"/>
                <a:gd name="connsiteX16" fmla="*/ 3722918 w 4119566"/>
                <a:gd name="connsiteY16" fmla="*/ 2724629 h 3393246"/>
                <a:gd name="connsiteX17" fmla="*/ 3933314 w 4119566"/>
                <a:gd name="connsiteY17" fmla="*/ 2223476 h 3393246"/>
                <a:gd name="connsiteX18" fmla="*/ 4098773 w 4119566"/>
                <a:gd name="connsiteY18" fmla="*/ 1447299 h 3393246"/>
                <a:gd name="connsiteX19" fmla="*/ 4108096 w 4119566"/>
                <a:gd name="connsiteY19" fmla="*/ 1129182 h 3393246"/>
                <a:gd name="connsiteX20" fmla="*/ 4015828 w 4119566"/>
                <a:gd name="connsiteY20" fmla="*/ 836495 h 3393246"/>
                <a:gd name="connsiteX21" fmla="*/ 3896373 w 4119566"/>
                <a:gd name="connsiteY21" fmla="*/ 594349 h 3393246"/>
                <a:gd name="connsiteX22" fmla="*/ 3830918 w 4119566"/>
                <a:gd name="connsiteY22" fmla="*/ 447839 h 3393246"/>
                <a:gd name="connsiteX23" fmla="*/ 3785191 w 4119566"/>
                <a:gd name="connsiteY23" fmla="*/ 288350 h 3393246"/>
                <a:gd name="connsiteX24" fmla="*/ 3391786 w 4119566"/>
                <a:gd name="connsiteY24" fmla="*/ 235188 h 3393246"/>
                <a:gd name="connsiteX25" fmla="*/ 3276229 w 4119566"/>
                <a:gd name="connsiteY25" fmla="*/ 93311 h 3393246"/>
                <a:gd name="connsiteX26" fmla="*/ 3121154 w 4119566"/>
                <a:gd name="connsiteY26" fmla="*/ 1271 h 3393246"/>
                <a:gd name="connsiteX27" fmla="*/ 2893943 w 4119566"/>
                <a:gd name="connsiteY27" fmla="*/ 159900 h 3393246"/>
                <a:gd name="connsiteX28" fmla="*/ 2622313 w 4119566"/>
                <a:gd name="connsiteY28" fmla="*/ 209243 h 3393246"/>
                <a:gd name="connsiteX29" fmla="*/ 2297943 w 4119566"/>
                <a:gd name="connsiteY29" fmla="*/ 149712 h 3393246"/>
                <a:gd name="connsiteX30" fmla="*/ 2052084 w 4119566"/>
                <a:gd name="connsiteY30" fmla="*/ 150127 h 3393246"/>
                <a:gd name="connsiteX31" fmla="*/ 1807535 w 4119566"/>
                <a:gd name="connsiteY31" fmla="*/ 288350 h 3393246"/>
                <a:gd name="connsiteX32" fmla="*/ 1552353 w 4119566"/>
                <a:gd name="connsiteY32" fmla="*/ 341513 h 3393246"/>
                <a:gd name="connsiteX33" fmla="*/ 1254642 w 4119566"/>
                <a:gd name="connsiteY33" fmla="*/ 458471 h 3393246"/>
                <a:gd name="connsiteX34" fmla="*/ 935665 w 4119566"/>
                <a:gd name="connsiteY34" fmla="*/ 543532 h 3393246"/>
                <a:gd name="connsiteX0" fmla="*/ 935665 w 4119566"/>
                <a:gd name="connsiteY0" fmla="*/ 543532 h 3393941"/>
                <a:gd name="connsiteX1" fmla="*/ 1020725 w 4119566"/>
                <a:gd name="connsiteY1" fmla="*/ 905039 h 3393941"/>
                <a:gd name="connsiteX2" fmla="*/ 903767 w 4119566"/>
                <a:gd name="connsiteY2" fmla="*/ 1287811 h 3393941"/>
                <a:gd name="connsiteX3" fmla="*/ 669851 w 4119566"/>
                <a:gd name="connsiteY3" fmla="*/ 1574890 h 3393941"/>
                <a:gd name="connsiteX4" fmla="*/ 712381 w 4119566"/>
                <a:gd name="connsiteY4" fmla="*/ 1745011 h 3393941"/>
                <a:gd name="connsiteX5" fmla="*/ 489097 w 4119566"/>
                <a:gd name="connsiteY5" fmla="*/ 1978927 h 3393941"/>
                <a:gd name="connsiteX6" fmla="*/ 138223 w 4119566"/>
                <a:gd name="connsiteY6" fmla="*/ 2095885 h 3393941"/>
                <a:gd name="connsiteX7" fmla="*/ 74428 w 4119566"/>
                <a:gd name="connsiteY7" fmla="*/ 2202211 h 3393941"/>
                <a:gd name="connsiteX8" fmla="*/ 74428 w 4119566"/>
                <a:gd name="connsiteY8" fmla="*/ 2680676 h 3393941"/>
                <a:gd name="connsiteX9" fmla="*/ 0 w 4119566"/>
                <a:gd name="connsiteY9" fmla="*/ 2925225 h 3393941"/>
                <a:gd name="connsiteX10" fmla="*/ 382772 w 4119566"/>
                <a:gd name="connsiteY10" fmla="*/ 3191039 h 3393941"/>
                <a:gd name="connsiteX11" fmla="*/ 1180214 w 4119566"/>
                <a:gd name="connsiteY11" fmla="*/ 3393057 h 3393941"/>
                <a:gd name="connsiteX12" fmla="*/ 1627336 w 4119566"/>
                <a:gd name="connsiteY12" fmla="*/ 3263476 h 3393941"/>
                <a:gd name="connsiteX13" fmla="*/ 1881963 w 4119566"/>
                <a:gd name="connsiteY13" fmla="*/ 3233569 h 3393941"/>
                <a:gd name="connsiteX14" fmla="*/ 2147777 w 4119566"/>
                <a:gd name="connsiteY14" fmla="*/ 3254834 h 3393941"/>
                <a:gd name="connsiteX15" fmla="*/ 3313818 w 4119566"/>
                <a:gd name="connsiteY15" fmla="*/ 2980282 h 3393941"/>
                <a:gd name="connsiteX16" fmla="*/ 3722918 w 4119566"/>
                <a:gd name="connsiteY16" fmla="*/ 2724629 h 3393941"/>
                <a:gd name="connsiteX17" fmla="*/ 3933314 w 4119566"/>
                <a:gd name="connsiteY17" fmla="*/ 2223476 h 3393941"/>
                <a:gd name="connsiteX18" fmla="*/ 4098773 w 4119566"/>
                <a:gd name="connsiteY18" fmla="*/ 1447299 h 3393941"/>
                <a:gd name="connsiteX19" fmla="*/ 4108096 w 4119566"/>
                <a:gd name="connsiteY19" fmla="*/ 1129182 h 3393941"/>
                <a:gd name="connsiteX20" fmla="*/ 4015828 w 4119566"/>
                <a:gd name="connsiteY20" fmla="*/ 836495 h 3393941"/>
                <a:gd name="connsiteX21" fmla="*/ 3896373 w 4119566"/>
                <a:gd name="connsiteY21" fmla="*/ 594349 h 3393941"/>
                <a:gd name="connsiteX22" fmla="*/ 3830918 w 4119566"/>
                <a:gd name="connsiteY22" fmla="*/ 447839 h 3393941"/>
                <a:gd name="connsiteX23" fmla="*/ 3785191 w 4119566"/>
                <a:gd name="connsiteY23" fmla="*/ 288350 h 3393941"/>
                <a:gd name="connsiteX24" fmla="*/ 3391786 w 4119566"/>
                <a:gd name="connsiteY24" fmla="*/ 235188 h 3393941"/>
                <a:gd name="connsiteX25" fmla="*/ 3276229 w 4119566"/>
                <a:gd name="connsiteY25" fmla="*/ 93311 h 3393941"/>
                <a:gd name="connsiteX26" fmla="*/ 3121154 w 4119566"/>
                <a:gd name="connsiteY26" fmla="*/ 1271 h 3393941"/>
                <a:gd name="connsiteX27" fmla="*/ 2893943 w 4119566"/>
                <a:gd name="connsiteY27" fmla="*/ 159900 h 3393941"/>
                <a:gd name="connsiteX28" fmla="*/ 2622313 w 4119566"/>
                <a:gd name="connsiteY28" fmla="*/ 209243 h 3393941"/>
                <a:gd name="connsiteX29" fmla="*/ 2297943 w 4119566"/>
                <a:gd name="connsiteY29" fmla="*/ 149712 h 3393941"/>
                <a:gd name="connsiteX30" fmla="*/ 2052084 w 4119566"/>
                <a:gd name="connsiteY30" fmla="*/ 150127 h 3393941"/>
                <a:gd name="connsiteX31" fmla="*/ 1807535 w 4119566"/>
                <a:gd name="connsiteY31" fmla="*/ 288350 h 3393941"/>
                <a:gd name="connsiteX32" fmla="*/ 1552353 w 4119566"/>
                <a:gd name="connsiteY32" fmla="*/ 341513 h 3393941"/>
                <a:gd name="connsiteX33" fmla="*/ 1254642 w 4119566"/>
                <a:gd name="connsiteY33" fmla="*/ 458471 h 3393941"/>
                <a:gd name="connsiteX34" fmla="*/ 935665 w 4119566"/>
                <a:gd name="connsiteY34" fmla="*/ 543532 h 3393941"/>
                <a:gd name="connsiteX0" fmla="*/ 935665 w 4119566"/>
                <a:gd name="connsiteY0" fmla="*/ 543532 h 3393739"/>
                <a:gd name="connsiteX1" fmla="*/ 1020725 w 4119566"/>
                <a:gd name="connsiteY1" fmla="*/ 905039 h 3393739"/>
                <a:gd name="connsiteX2" fmla="*/ 903767 w 4119566"/>
                <a:gd name="connsiteY2" fmla="*/ 1287811 h 3393739"/>
                <a:gd name="connsiteX3" fmla="*/ 669851 w 4119566"/>
                <a:gd name="connsiteY3" fmla="*/ 1574890 h 3393739"/>
                <a:gd name="connsiteX4" fmla="*/ 712381 w 4119566"/>
                <a:gd name="connsiteY4" fmla="*/ 1745011 h 3393739"/>
                <a:gd name="connsiteX5" fmla="*/ 489097 w 4119566"/>
                <a:gd name="connsiteY5" fmla="*/ 1978927 h 3393739"/>
                <a:gd name="connsiteX6" fmla="*/ 138223 w 4119566"/>
                <a:gd name="connsiteY6" fmla="*/ 2095885 h 3393739"/>
                <a:gd name="connsiteX7" fmla="*/ 74428 w 4119566"/>
                <a:gd name="connsiteY7" fmla="*/ 2202211 h 3393739"/>
                <a:gd name="connsiteX8" fmla="*/ 74428 w 4119566"/>
                <a:gd name="connsiteY8" fmla="*/ 2680676 h 3393739"/>
                <a:gd name="connsiteX9" fmla="*/ 0 w 4119566"/>
                <a:gd name="connsiteY9" fmla="*/ 2925225 h 3393739"/>
                <a:gd name="connsiteX10" fmla="*/ 382772 w 4119566"/>
                <a:gd name="connsiteY10" fmla="*/ 3191039 h 3393739"/>
                <a:gd name="connsiteX11" fmla="*/ 1180214 w 4119566"/>
                <a:gd name="connsiteY11" fmla="*/ 3393057 h 3393739"/>
                <a:gd name="connsiteX12" fmla="*/ 1627336 w 4119566"/>
                <a:gd name="connsiteY12" fmla="*/ 3263476 h 3393739"/>
                <a:gd name="connsiteX13" fmla="*/ 1881963 w 4119566"/>
                <a:gd name="connsiteY13" fmla="*/ 3233569 h 3393739"/>
                <a:gd name="connsiteX14" fmla="*/ 2147777 w 4119566"/>
                <a:gd name="connsiteY14" fmla="*/ 3254834 h 3393739"/>
                <a:gd name="connsiteX15" fmla="*/ 3313818 w 4119566"/>
                <a:gd name="connsiteY15" fmla="*/ 2980282 h 3393739"/>
                <a:gd name="connsiteX16" fmla="*/ 3722918 w 4119566"/>
                <a:gd name="connsiteY16" fmla="*/ 2724629 h 3393739"/>
                <a:gd name="connsiteX17" fmla="*/ 3933314 w 4119566"/>
                <a:gd name="connsiteY17" fmla="*/ 2223476 h 3393739"/>
                <a:gd name="connsiteX18" fmla="*/ 4098773 w 4119566"/>
                <a:gd name="connsiteY18" fmla="*/ 1447299 h 3393739"/>
                <a:gd name="connsiteX19" fmla="*/ 4108096 w 4119566"/>
                <a:gd name="connsiteY19" fmla="*/ 1129182 h 3393739"/>
                <a:gd name="connsiteX20" fmla="*/ 4015828 w 4119566"/>
                <a:gd name="connsiteY20" fmla="*/ 836495 h 3393739"/>
                <a:gd name="connsiteX21" fmla="*/ 3896373 w 4119566"/>
                <a:gd name="connsiteY21" fmla="*/ 594349 h 3393739"/>
                <a:gd name="connsiteX22" fmla="*/ 3830918 w 4119566"/>
                <a:gd name="connsiteY22" fmla="*/ 447839 h 3393739"/>
                <a:gd name="connsiteX23" fmla="*/ 3785191 w 4119566"/>
                <a:gd name="connsiteY23" fmla="*/ 288350 h 3393739"/>
                <a:gd name="connsiteX24" fmla="*/ 3391786 w 4119566"/>
                <a:gd name="connsiteY24" fmla="*/ 235188 h 3393739"/>
                <a:gd name="connsiteX25" fmla="*/ 3276229 w 4119566"/>
                <a:gd name="connsiteY25" fmla="*/ 93311 h 3393739"/>
                <a:gd name="connsiteX26" fmla="*/ 3121154 w 4119566"/>
                <a:gd name="connsiteY26" fmla="*/ 1271 h 3393739"/>
                <a:gd name="connsiteX27" fmla="*/ 2893943 w 4119566"/>
                <a:gd name="connsiteY27" fmla="*/ 159900 h 3393739"/>
                <a:gd name="connsiteX28" fmla="*/ 2622313 w 4119566"/>
                <a:gd name="connsiteY28" fmla="*/ 209243 h 3393739"/>
                <a:gd name="connsiteX29" fmla="*/ 2297943 w 4119566"/>
                <a:gd name="connsiteY29" fmla="*/ 149712 h 3393739"/>
                <a:gd name="connsiteX30" fmla="*/ 2052084 w 4119566"/>
                <a:gd name="connsiteY30" fmla="*/ 150127 h 3393739"/>
                <a:gd name="connsiteX31" fmla="*/ 1807535 w 4119566"/>
                <a:gd name="connsiteY31" fmla="*/ 288350 h 3393739"/>
                <a:gd name="connsiteX32" fmla="*/ 1552353 w 4119566"/>
                <a:gd name="connsiteY32" fmla="*/ 341513 h 3393739"/>
                <a:gd name="connsiteX33" fmla="*/ 1254642 w 4119566"/>
                <a:gd name="connsiteY33" fmla="*/ 458471 h 3393739"/>
                <a:gd name="connsiteX34" fmla="*/ 935665 w 4119566"/>
                <a:gd name="connsiteY34" fmla="*/ 543532 h 3393739"/>
                <a:gd name="connsiteX0" fmla="*/ 935665 w 4119566"/>
                <a:gd name="connsiteY0" fmla="*/ 543532 h 3393739"/>
                <a:gd name="connsiteX1" fmla="*/ 1020725 w 4119566"/>
                <a:gd name="connsiteY1" fmla="*/ 905039 h 3393739"/>
                <a:gd name="connsiteX2" fmla="*/ 903767 w 4119566"/>
                <a:gd name="connsiteY2" fmla="*/ 1287811 h 3393739"/>
                <a:gd name="connsiteX3" fmla="*/ 669851 w 4119566"/>
                <a:gd name="connsiteY3" fmla="*/ 1574890 h 3393739"/>
                <a:gd name="connsiteX4" fmla="*/ 712381 w 4119566"/>
                <a:gd name="connsiteY4" fmla="*/ 1745011 h 3393739"/>
                <a:gd name="connsiteX5" fmla="*/ 489097 w 4119566"/>
                <a:gd name="connsiteY5" fmla="*/ 1978927 h 3393739"/>
                <a:gd name="connsiteX6" fmla="*/ 138223 w 4119566"/>
                <a:gd name="connsiteY6" fmla="*/ 2095885 h 3393739"/>
                <a:gd name="connsiteX7" fmla="*/ 74428 w 4119566"/>
                <a:gd name="connsiteY7" fmla="*/ 2202211 h 3393739"/>
                <a:gd name="connsiteX8" fmla="*/ 74428 w 4119566"/>
                <a:gd name="connsiteY8" fmla="*/ 2680676 h 3393739"/>
                <a:gd name="connsiteX9" fmla="*/ 0 w 4119566"/>
                <a:gd name="connsiteY9" fmla="*/ 2925225 h 3393739"/>
                <a:gd name="connsiteX10" fmla="*/ 382772 w 4119566"/>
                <a:gd name="connsiteY10" fmla="*/ 3191039 h 3393739"/>
                <a:gd name="connsiteX11" fmla="*/ 1180214 w 4119566"/>
                <a:gd name="connsiteY11" fmla="*/ 3393057 h 3393739"/>
                <a:gd name="connsiteX12" fmla="*/ 1627336 w 4119566"/>
                <a:gd name="connsiteY12" fmla="*/ 3263476 h 3393739"/>
                <a:gd name="connsiteX13" fmla="*/ 1881963 w 4119566"/>
                <a:gd name="connsiteY13" fmla="*/ 3233569 h 3393739"/>
                <a:gd name="connsiteX14" fmla="*/ 2147777 w 4119566"/>
                <a:gd name="connsiteY14" fmla="*/ 3254834 h 3393739"/>
                <a:gd name="connsiteX15" fmla="*/ 3313818 w 4119566"/>
                <a:gd name="connsiteY15" fmla="*/ 2980282 h 3393739"/>
                <a:gd name="connsiteX16" fmla="*/ 3722918 w 4119566"/>
                <a:gd name="connsiteY16" fmla="*/ 2724629 h 3393739"/>
                <a:gd name="connsiteX17" fmla="*/ 3933314 w 4119566"/>
                <a:gd name="connsiteY17" fmla="*/ 2223476 h 3393739"/>
                <a:gd name="connsiteX18" fmla="*/ 4098773 w 4119566"/>
                <a:gd name="connsiteY18" fmla="*/ 1447299 h 3393739"/>
                <a:gd name="connsiteX19" fmla="*/ 4108096 w 4119566"/>
                <a:gd name="connsiteY19" fmla="*/ 1129182 h 3393739"/>
                <a:gd name="connsiteX20" fmla="*/ 4015828 w 4119566"/>
                <a:gd name="connsiteY20" fmla="*/ 836495 h 3393739"/>
                <a:gd name="connsiteX21" fmla="*/ 3896373 w 4119566"/>
                <a:gd name="connsiteY21" fmla="*/ 594349 h 3393739"/>
                <a:gd name="connsiteX22" fmla="*/ 3830918 w 4119566"/>
                <a:gd name="connsiteY22" fmla="*/ 447839 h 3393739"/>
                <a:gd name="connsiteX23" fmla="*/ 3785191 w 4119566"/>
                <a:gd name="connsiteY23" fmla="*/ 288350 h 3393739"/>
                <a:gd name="connsiteX24" fmla="*/ 3391786 w 4119566"/>
                <a:gd name="connsiteY24" fmla="*/ 235188 h 3393739"/>
                <a:gd name="connsiteX25" fmla="*/ 3276229 w 4119566"/>
                <a:gd name="connsiteY25" fmla="*/ 93311 h 3393739"/>
                <a:gd name="connsiteX26" fmla="*/ 3121154 w 4119566"/>
                <a:gd name="connsiteY26" fmla="*/ 1271 h 3393739"/>
                <a:gd name="connsiteX27" fmla="*/ 2893943 w 4119566"/>
                <a:gd name="connsiteY27" fmla="*/ 159900 h 3393739"/>
                <a:gd name="connsiteX28" fmla="*/ 2622313 w 4119566"/>
                <a:gd name="connsiteY28" fmla="*/ 209243 h 3393739"/>
                <a:gd name="connsiteX29" fmla="*/ 2297943 w 4119566"/>
                <a:gd name="connsiteY29" fmla="*/ 149712 h 3393739"/>
                <a:gd name="connsiteX30" fmla="*/ 2052084 w 4119566"/>
                <a:gd name="connsiteY30" fmla="*/ 150127 h 3393739"/>
                <a:gd name="connsiteX31" fmla="*/ 1807535 w 4119566"/>
                <a:gd name="connsiteY31" fmla="*/ 288350 h 3393739"/>
                <a:gd name="connsiteX32" fmla="*/ 1552353 w 4119566"/>
                <a:gd name="connsiteY32" fmla="*/ 341513 h 3393739"/>
                <a:gd name="connsiteX33" fmla="*/ 1254642 w 4119566"/>
                <a:gd name="connsiteY33" fmla="*/ 458471 h 3393739"/>
                <a:gd name="connsiteX34" fmla="*/ 935665 w 4119566"/>
                <a:gd name="connsiteY34" fmla="*/ 543532 h 3393739"/>
                <a:gd name="connsiteX0" fmla="*/ 935665 w 4119566"/>
                <a:gd name="connsiteY0" fmla="*/ 543532 h 3326702"/>
                <a:gd name="connsiteX1" fmla="*/ 1020725 w 4119566"/>
                <a:gd name="connsiteY1" fmla="*/ 905039 h 3326702"/>
                <a:gd name="connsiteX2" fmla="*/ 903767 w 4119566"/>
                <a:gd name="connsiteY2" fmla="*/ 1287811 h 3326702"/>
                <a:gd name="connsiteX3" fmla="*/ 669851 w 4119566"/>
                <a:gd name="connsiteY3" fmla="*/ 1574890 h 3326702"/>
                <a:gd name="connsiteX4" fmla="*/ 712381 w 4119566"/>
                <a:gd name="connsiteY4" fmla="*/ 1745011 h 3326702"/>
                <a:gd name="connsiteX5" fmla="*/ 489097 w 4119566"/>
                <a:gd name="connsiteY5" fmla="*/ 1978927 h 3326702"/>
                <a:gd name="connsiteX6" fmla="*/ 138223 w 4119566"/>
                <a:gd name="connsiteY6" fmla="*/ 2095885 h 3326702"/>
                <a:gd name="connsiteX7" fmla="*/ 74428 w 4119566"/>
                <a:gd name="connsiteY7" fmla="*/ 2202211 h 3326702"/>
                <a:gd name="connsiteX8" fmla="*/ 74428 w 4119566"/>
                <a:gd name="connsiteY8" fmla="*/ 2680676 h 3326702"/>
                <a:gd name="connsiteX9" fmla="*/ 0 w 4119566"/>
                <a:gd name="connsiteY9" fmla="*/ 2925225 h 3326702"/>
                <a:gd name="connsiteX10" fmla="*/ 382772 w 4119566"/>
                <a:gd name="connsiteY10" fmla="*/ 3191039 h 3326702"/>
                <a:gd name="connsiteX11" fmla="*/ 1180214 w 4119566"/>
                <a:gd name="connsiteY11" fmla="*/ 3325072 h 3326702"/>
                <a:gd name="connsiteX12" fmla="*/ 1627336 w 4119566"/>
                <a:gd name="connsiteY12" fmla="*/ 3263476 h 3326702"/>
                <a:gd name="connsiteX13" fmla="*/ 1881963 w 4119566"/>
                <a:gd name="connsiteY13" fmla="*/ 3233569 h 3326702"/>
                <a:gd name="connsiteX14" fmla="*/ 2147777 w 4119566"/>
                <a:gd name="connsiteY14" fmla="*/ 3254834 h 3326702"/>
                <a:gd name="connsiteX15" fmla="*/ 3313818 w 4119566"/>
                <a:gd name="connsiteY15" fmla="*/ 2980282 h 3326702"/>
                <a:gd name="connsiteX16" fmla="*/ 3722918 w 4119566"/>
                <a:gd name="connsiteY16" fmla="*/ 2724629 h 3326702"/>
                <a:gd name="connsiteX17" fmla="*/ 3933314 w 4119566"/>
                <a:gd name="connsiteY17" fmla="*/ 2223476 h 3326702"/>
                <a:gd name="connsiteX18" fmla="*/ 4098773 w 4119566"/>
                <a:gd name="connsiteY18" fmla="*/ 1447299 h 3326702"/>
                <a:gd name="connsiteX19" fmla="*/ 4108096 w 4119566"/>
                <a:gd name="connsiteY19" fmla="*/ 1129182 h 3326702"/>
                <a:gd name="connsiteX20" fmla="*/ 4015828 w 4119566"/>
                <a:gd name="connsiteY20" fmla="*/ 836495 h 3326702"/>
                <a:gd name="connsiteX21" fmla="*/ 3896373 w 4119566"/>
                <a:gd name="connsiteY21" fmla="*/ 594349 h 3326702"/>
                <a:gd name="connsiteX22" fmla="*/ 3830918 w 4119566"/>
                <a:gd name="connsiteY22" fmla="*/ 447839 h 3326702"/>
                <a:gd name="connsiteX23" fmla="*/ 3785191 w 4119566"/>
                <a:gd name="connsiteY23" fmla="*/ 288350 h 3326702"/>
                <a:gd name="connsiteX24" fmla="*/ 3391786 w 4119566"/>
                <a:gd name="connsiteY24" fmla="*/ 235188 h 3326702"/>
                <a:gd name="connsiteX25" fmla="*/ 3276229 w 4119566"/>
                <a:gd name="connsiteY25" fmla="*/ 93311 h 3326702"/>
                <a:gd name="connsiteX26" fmla="*/ 3121154 w 4119566"/>
                <a:gd name="connsiteY26" fmla="*/ 1271 h 3326702"/>
                <a:gd name="connsiteX27" fmla="*/ 2893943 w 4119566"/>
                <a:gd name="connsiteY27" fmla="*/ 159900 h 3326702"/>
                <a:gd name="connsiteX28" fmla="*/ 2622313 w 4119566"/>
                <a:gd name="connsiteY28" fmla="*/ 209243 h 3326702"/>
                <a:gd name="connsiteX29" fmla="*/ 2297943 w 4119566"/>
                <a:gd name="connsiteY29" fmla="*/ 149712 h 3326702"/>
                <a:gd name="connsiteX30" fmla="*/ 2052084 w 4119566"/>
                <a:gd name="connsiteY30" fmla="*/ 150127 h 3326702"/>
                <a:gd name="connsiteX31" fmla="*/ 1807535 w 4119566"/>
                <a:gd name="connsiteY31" fmla="*/ 288350 h 3326702"/>
                <a:gd name="connsiteX32" fmla="*/ 1552353 w 4119566"/>
                <a:gd name="connsiteY32" fmla="*/ 341513 h 3326702"/>
                <a:gd name="connsiteX33" fmla="*/ 1254642 w 4119566"/>
                <a:gd name="connsiteY33" fmla="*/ 458471 h 3326702"/>
                <a:gd name="connsiteX34" fmla="*/ 935665 w 4119566"/>
                <a:gd name="connsiteY34" fmla="*/ 543532 h 3326702"/>
                <a:gd name="connsiteX0" fmla="*/ 935665 w 4119566"/>
                <a:gd name="connsiteY0" fmla="*/ 543532 h 3325482"/>
                <a:gd name="connsiteX1" fmla="*/ 1020725 w 4119566"/>
                <a:gd name="connsiteY1" fmla="*/ 905039 h 3325482"/>
                <a:gd name="connsiteX2" fmla="*/ 903767 w 4119566"/>
                <a:gd name="connsiteY2" fmla="*/ 1287811 h 3325482"/>
                <a:gd name="connsiteX3" fmla="*/ 669851 w 4119566"/>
                <a:gd name="connsiteY3" fmla="*/ 1574890 h 3325482"/>
                <a:gd name="connsiteX4" fmla="*/ 712381 w 4119566"/>
                <a:gd name="connsiteY4" fmla="*/ 1745011 h 3325482"/>
                <a:gd name="connsiteX5" fmla="*/ 489097 w 4119566"/>
                <a:gd name="connsiteY5" fmla="*/ 1978927 h 3325482"/>
                <a:gd name="connsiteX6" fmla="*/ 138223 w 4119566"/>
                <a:gd name="connsiteY6" fmla="*/ 2095885 h 3325482"/>
                <a:gd name="connsiteX7" fmla="*/ 74428 w 4119566"/>
                <a:gd name="connsiteY7" fmla="*/ 2202211 h 3325482"/>
                <a:gd name="connsiteX8" fmla="*/ 74428 w 4119566"/>
                <a:gd name="connsiteY8" fmla="*/ 2680676 h 3325482"/>
                <a:gd name="connsiteX9" fmla="*/ 0 w 4119566"/>
                <a:gd name="connsiteY9" fmla="*/ 2925225 h 3325482"/>
                <a:gd name="connsiteX10" fmla="*/ 382772 w 4119566"/>
                <a:gd name="connsiteY10" fmla="*/ 3191039 h 3325482"/>
                <a:gd name="connsiteX11" fmla="*/ 1180214 w 4119566"/>
                <a:gd name="connsiteY11" fmla="*/ 3325072 h 3325482"/>
                <a:gd name="connsiteX12" fmla="*/ 1881963 w 4119566"/>
                <a:gd name="connsiteY12" fmla="*/ 3233569 h 3325482"/>
                <a:gd name="connsiteX13" fmla="*/ 2147777 w 4119566"/>
                <a:gd name="connsiteY13" fmla="*/ 3254834 h 3325482"/>
                <a:gd name="connsiteX14" fmla="*/ 3313818 w 4119566"/>
                <a:gd name="connsiteY14" fmla="*/ 2980282 h 3325482"/>
                <a:gd name="connsiteX15" fmla="*/ 3722918 w 4119566"/>
                <a:gd name="connsiteY15" fmla="*/ 2724629 h 3325482"/>
                <a:gd name="connsiteX16" fmla="*/ 3933314 w 4119566"/>
                <a:gd name="connsiteY16" fmla="*/ 2223476 h 3325482"/>
                <a:gd name="connsiteX17" fmla="*/ 4098773 w 4119566"/>
                <a:gd name="connsiteY17" fmla="*/ 1447299 h 3325482"/>
                <a:gd name="connsiteX18" fmla="*/ 4108096 w 4119566"/>
                <a:gd name="connsiteY18" fmla="*/ 1129182 h 3325482"/>
                <a:gd name="connsiteX19" fmla="*/ 4015828 w 4119566"/>
                <a:gd name="connsiteY19" fmla="*/ 836495 h 3325482"/>
                <a:gd name="connsiteX20" fmla="*/ 3896373 w 4119566"/>
                <a:gd name="connsiteY20" fmla="*/ 594349 h 3325482"/>
                <a:gd name="connsiteX21" fmla="*/ 3830918 w 4119566"/>
                <a:gd name="connsiteY21" fmla="*/ 447839 h 3325482"/>
                <a:gd name="connsiteX22" fmla="*/ 3785191 w 4119566"/>
                <a:gd name="connsiteY22" fmla="*/ 288350 h 3325482"/>
                <a:gd name="connsiteX23" fmla="*/ 3391786 w 4119566"/>
                <a:gd name="connsiteY23" fmla="*/ 235188 h 3325482"/>
                <a:gd name="connsiteX24" fmla="*/ 3276229 w 4119566"/>
                <a:gd name="connsiteY24" fmla="*/ 93311 h 3325482"/>
                <a:gd name="connsiteX25" fmla="*/ 3121154 w 4119566"/>
                <a:gd name="connsiteY25" fmla="*/ 1271 h 3325482"/>
                <a:gd name="connsiteX26" fmla="*/ 2893943 w 4119566"/>
                <a:gd name="connsiteY26" fmla="*/ 159900 h 3325482"/>
                <a:gd name="connsiteX27" fmla="*/ 2622313 w 4119566"/>
                <a:gd name="connsiteY27" fmla="*/ 209243 h 3325482"/>
                <a:gd name="connsiteX28" fmla="*/ 2297943 w 4119566"/>
                <a:gd name="connsiteY28" fmla="*/ 149712 h 3325482"/>
                <a:gd name="connsiteX29" fmla="*/ 2052084 w 4119566"/>
                <a:gd name="connsiteY29" fmla="*/ 150127 h 3325482"/>
                <a:gd name="connsiteX30" fmla="*/ 1807535 w 4119566"/>
                <a:gd name="connsiteY30" fmla="*/ 288350 h 3325482"/>
                <a:gd name="connsiteX31" fmla="*/ 1552353 w 4119566"/>
                <a:gd name="connsiteY31" fmla="*/ 341513 h 3325482"/>
                <a:gd name="connsiteX32" fmla="*/ 1254642 w 4119566"/>
                <a:gd name="connsiteY32" fmla="*/ 458471 h 3325482"/>
                <a:gd name="connsiteX33" fmla="*/ 935665 w 4119566"/>
                <a:gd name="connsiteY33" fmla="*/ 543532 h 3325482"/>
                <a:gd name="connsiteX0" fmla="*/ 935665 w 4119566"/>
                <a:gd name="connsiteY0" fmla="*/ 543532 h 3327562"/>
                <a:gd name="connsiteX1" fmla="*/ 1020725 w 4119566"/>
                <a:gd name="connsiteY1" fmla="*/ 905039 h 3327562"/>
                <a:gd name="connsiteX2" fmla="*/ 903767 w 4119566"/>
                <a:gd name="connsiteY2" fmla="*/ 1287811 h 3327562"/>
                <a:gd name="connsiteX3" fmla="*/ 669851 w 4119566"/>
                <a:gd name="connsiteY3" fmla="*/ 1574890 h 3327562"/>
                <a:gd name="connsiteX4" fmla="*/ 712381 w 4119566"/>
                <a:gd name="connsiteY4" fmla="*/ 1745011 h 3327562"/>
                <a:gd name="connsiteX5" fmla="*/ 489097 w 4119566"/>
                <a:gd name="connsiteY5" fmla="*/ 1978927 h 3327562"/>
                <a:gd name="connsiteX6" fmla="*/ 138223 w 4119566"/>
                <a:gd name="connsiteY6" fmla="*/ 2095885 h 3327562"/>
                <a:gd name="connsiteX7" fmla="*/ 74428 w 4119566"/>
                <a:gd name="connsiteY7" fmla="*/ 2202211 h 3327562"/>
                <a:gd name="connsiteX8" fmla="*/ 74428 w 4119566"/>
                <a:gd name="connsiteY8" fmla="*/ 2680676 h 3327562"/>
                <a:gd name="connsiteX9" fmla="*/ 0 w 4119566"/>
                <a:gd name="connsiteY9" fmla="*/ 2925225 h 3327562"/>
                <a:gd name="connsiteX10" fmla="*/ 382772 w 4119566"/>
                <a:gd name="connsiteY10" fmla="*/ 3191039 h 3327562"/>
                <a:gd name="connsiteX11" fmla="*/ 1180214 w 4119566"/>
                <a:gd name="connsiteY11" fmla="*/ 3325072 h 3327562"/>
                <a:gd name="connsiteX12" fmla="*/ 2147777 w 4119566"/>
                <a:gd name="connsiteY12" fmla="*/ 3254834 h 3327562"/>
                <a:gd name="connsiteX13" fmla="*/ 3313818 w 4119566"/>
                <a:gd name="connsiteY13" fmla="*/ 2980282 h 3327562"/>
                <a:gd name="connsiteX14" fmla="*/ 3722918 w 4119566"/>
                <a:gd name="connsiteY14" fmla="*/ 2724629 h 3327562"/>
                <a:gd name="connsiteX15" fmla="*/ 3933314 w 4119566"/>
                <a:gd name="connsiteY15" fmla="*/ 2223476 h 3327562"/>
                <a:gd name="connsiteX16" fmla="*/ 4098773 w 4119566"/>
                <a:gd name="connsiteY16" fmla="*/ 1447299 h 3327562"/>
                <a:gd name="connsiteX17" fmla="*/ 4108096 w 4119566"/>
                <a:gd name="connsiteY17" fmla="*/ 1129182 h 3327562"/>
                <a:gd name="connsiteX18" fmla="*/ 4015828 w 4119566"/>
                <a:gd name="connsiteY18" fmla="*/ 836495 h 3327562"/>
                <a:gd name="connsiteX19" fmla="*/ 3896373 w 4119566"/>
                <a:gd name="connsiteY19" fmla="*/ 594349 h 3327562"/>
                <a:gd name="connsiteX20" fmla="*/ 3830918 w 4119566"/>
                <a:gd name="connsiteY20" fmla="*/ 447839 h 3327562"/>
                <a:gd name="connsiteX21" fmla="*/ 3785191 w 4119566"/>
                <a:gd name="connsiteY21" fmla="*/ 288350 h 3327562"/>
                <a:gd name="connsiteX22" fmla="*/ 3391786 w 4119566"/>
                <a:gd name="connsiteY22" fmla="*/ 235188 h 3327562"/>
                <a:gd name="connsiteX23" fmla="*/ 3276229 w 4119566"/>
                <a:gd name="connsiteY23" fmla="*/ 93311 h 3327562"/>
                <a:gd name="connsiteX24" fmla="*/ 3121154 w 4119566"/>
                <a:gd name="connsiteY24" fmla="*/ 1271 h 3327562"/>
                <a:gd name="connsiteX25" fmla="*/ 2893943 w 4119566"/>
                <a:gd name="connsiteY25" fmla="*/ 159900 h 3327562"/>
                <a:gd name="connsiteX26" fmla="*/ 2622313 w 4119566"/>
                <a:gd name="connsiteY26" fmla="*/ 209243 h 3327562"/>
                <a:gd name="connsiteX27" fmla="*/ 2297943 w 4119566"/>
                <a:gd name="connsiteY27" fmla="*/ 149712 h 3327562"/>
                <a:gd name="connsiteX28" fmla="*/ 2052084 w 4119566"/>
                <a:gd name="connsiteY28" fmla="*/ 150127 h 3327562"/>
                <a:gd name="connsiteX29" fmla="*/ 1807535 w 4119566"/>
                <a:gd name="connsiteY29" fmla="*/ 288350 h 3327562"/>
                <a:gd name="connsiteX30" fmla="*/ 1552353 w 4119566"/>
                <a:gd name="connsiteY30" fmla="*/ 341513 h 3327562"/>
                <a:gd name="connsiteX31" fmla="*/ 1254642 w 4119566"/>
                <a:gd name="connsiteY31" fmla="*/ 458471 h 3327562"/>
                <a:gd name="connsiteX32" fmla="*/ 935665 w 4119566"/>
                <a:gd name="connsiteY32" fmla="*/ 543532 h 332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19566" h="3327562">
                  <a:moveTo>
                    <a:pt x="935665" y="543532"/>
                  </a:moveTo>
                  <a:lnTo>
                    <a:pt x="1020725" y="905039"/>
                  </a:lnTo>
                  <a:cubicBezTo>
                    <a:pt x="1015409" y="1029086"/>
                    <a:pt x="962246" y="1176169"/>
                    <a:pt x="903767" y="1287811"/>
                  </a:cubicBezTo>
                  <a:cubicBezTo>
                    <a:pt x="845288" y="1399453"/>
                    <a:pt x="701749" y="1498690"/>
                    <a:pt x="669851" y="1574890"/>
                  </a:cubicBezTo>
                  <a:lnTo>
                    <a:pt x="712381" y="1745011"/>
                  </a:lnTo>
                  <a:cubicBezTo>
                    <a:pt x="682255" y="1812351"/>
                    <a:pt x="584790" y="1920448"/>
                    <a:pt x="489097" y="1978927"/>
                  </a:cubicBezTo>
                  <a:cubicBezTo>
                    <a:pt x="393404" y="2037406"/>
                    <a:pt x="207334" y="2058671"/>
                    <a:pt x="138223" y="2095885"/>
                  </a:cubicBezTo>
                  <a:lnTo>
                    <a:pt x="74428" y="2202211"/>
                  </a:lnTo>
                  <a:lnTo>
                    <a:pt x="74428" y="2680676"/>
                  </a:lnTo>
                  <a:lnTo>
                    <a:pt x="0" y="2925225"/>
                  </a:lnTo>
                  <a:cubicBezTo>
                    <a:pt x="51391" y="3010285"/>
                    <a:pt x="186070" y="3124398"/>
                    <a:pt x="382772" y="3191039"/>
                  </a:cubicBezTo>
                  <a:cubicBezTo>
                    <a:pt x="579474" y="3257680"/>
                    <a:pt x="886047" y="3314440"/>
                    <a:pt x="1180214" y="3325072"/>
                  </a:cubicBezTo>
                  <a:cubicBezTo>
                    <a:pt x="1474381" y="3335704"/>
                    <a:pt x="1792176" y="3312299"/>
                    <a:pt x="2147777" y="3254834"/>
                  </a:cubicBezTo>
                  <a:cubicBezTo>
                    <a:pt x="2503378" y="3197369"/>
                    <a:pt x="3051295" y="3068649"/>
                    <a:pt x="3313818" y="2980282"/>
                  </a:cubicBezTo>
                  <a:cubicBezTo>
                    <a:pt x="3576341" y="2891915"/>
                    <a:pt x="3619669" y="2850763"/>
                    <a:pt x="3722918" y="2724629"/>
                  </a:cubicBezTo>
                  <a:cubicBezTo>
                    <a:pt x="3826167" y="2598495"/>
                    <a:pt x="3870672" y="2436364"/>
                    <a:pt x="3933314" y="2223476"/>
                  </a:cubicBezTo>
                  <a:cubicBezTo>
                    <a:pt x="3995957" y="2010588"/>
                    <a:pt x="4069643" y="1629681"/>
                    <a:pt x="4098773" y="1447299"/>
                  </a:cubicBezTo>
                  <a:cubicBezTo>
                    <a:pt x="4127903" y="1264917"/>
                    <a:pt x="4121920" y="1230983"/>
                    <a:pt x="4108096" y="1129182"/>
                  </a:cubicBezTo>
                  <a:cubicBezTo>
                    <a:pt x="4094272" y="1027381"/>
                    <a:pt x="4051115" y="925634"/>
                    <a:pt x="4015828" y="836495"/>
                  </a:cubicBezTo>
                  <a:cubicBezTo>
                    <a:pt x="3980541" y="747356"/>
                    <a:pt x="3927191" y="659125"/>
                    <a:pt x="3896373" y="594349"/>
                  </a:cubicBezTo>
                  <a:cubicBezTo>
                    <a:pt x="3865555" y="529573"/>
                    <a:pt x="3849448" y="498839"/>
                    <a:pt x="3830918" y="447839"/>
                  </a:cubicBezTo>
                  <a:cubicBezTo>
                    <a:pt x="3812388" y="396839"/>
                    <a:pt x="3858380" y="323792"/>
                    <a:pt x="3785191" y="288350"/>
                  </a:cubicBezTo>
                  <a:cubicBezTo>
                    <a:pt x="3712002" y="252908"/>
                    <a:pt x="3476613" y="267695"/>
                    <a:pt x="3391786" y="235188"/>
                  </a:cubicBezTo>
                  <a:cubicBezTo>
                    <a:pt x="3306959" y="202681"/>
                    <a:pt x="3321334" y="132297"/>
                    <a:pt x="3276229" y="93311"/>
                  </a:cubicBezTo>
                  <a:cubicBezTo>
                    <a:pt x="3231124" y="54325"/>
                    <a:pt x="3184868" y="-9827"/>
                    <a:pt x="3121154" y="1271"/>
                  </a:cubicBezTo>
                  <a:cubicBezTo>
                    <a:pt x="3057440" y="12369"/>
                    <a:pt x="2977083" y="125238"/>
                    <a:pt x="2893943" y="159900"/>
                  </a:cubicBezTo>
                  <a:cubicBezTo>
                    <a:pt x="2810803" y="194562"/>
                    <a:pt x="2721646" y="210941"/>
                    <a:pt x="2622313" y="209243"/>
                  </a:cubicBezTo>
                  <a:cubicBezTo>
                    <a:pt x="2522980" y="207545"/>
                    <a:pt x="2392981" y="159565"/>
                    <a:pt x="2297943" y="149712"/>
                  </a:cubicBezTo>
                  <a:cubicBezTo>
                    <a:pt x="2202905" y="139859"/>
                    <a:pt x="2133819" y="127021"/>
                    <a:pt x="2052084" y="150127"/>
                  </a:cubicBezTo>
                  <a:cubicBezTo>
                    <a:pt x="1970349" y="173233"/>
                    <a:pt x="1890824" y="256452"/>
                    <a:pt x="1807535" y="288350"/>
                  </a:cubicBezTo>
                  <a:cubicBezTo>
                    <a:pt x="1724247" y="320248"/>
                    <a:pt x="1644502" y="313160"/>
                    <a:pt x="1552353" y="341513"/>
                  </a:cubicBezTo>
                  <a:cubicBezTo>
                    <a:pt x="1460204" y="369866"/>
                    <a:pt x="1357423" y="424801"/>
                    <a:pt x="1254642" y="458471"/>
                  </a:cubicBezTo>
                  <a:lnTo>
                    <a:pt x="935665" y="543532"/>
                  </a:lnTo>
                  <a:close/>
                </a:path>
              </a:pathLst>
            </a:custGeom>
            <a:noFill/>
            <a:ln w="139700" cmpd="sng">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a:stCxn id="86" idx="3"/>
              <a:endCxn id="28" idx="28"/>
            </p:cNvCxnSpPr>
            <p:nvPr/>
          </p:nvCxnSpPr>
          <p:spPr>
            <a:xfrm>
              <a:off x="11919756" y="2863460"/>
              <a:ext cx="754836" cy="63428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1" name="フリーフォーム 30"/>
            <p:cNvSpPr/>
            <p:nvPr/>
          </p:nvSpPr>
          <p:spPr>
            <a:xfrm>
              <a:off x="13579631" y="7819267"/>
              <a:ext cx="150425" cy="780725"/>
            </a:xfrm>
            <a:custGeom>
              <a:avLst/>
              <a:gdLst>
                <a:gd name="connsiteX0" fmla="*/ 36904 w 116400"/>
                <a:gd name="connsiteY0" fmla="*/ 0 h 557661"/>
                <a:gd name="connsiteX1" fmla="*/ 20502 w 116400"/>
                <a:gd name="connsiteY1" fmla="*/ 184520 h 557661"/>
                <a:gd name="connsiteX2" fmla="*/ 106612 w 116400"/>
                <a:gd name="connsiteY2" fmla="*/ 328036 h 557661"/>
                <a:gd name="connsiteX3" fmla="*/ 102511 w 116400"/>
                <a:gd name="connsiteY3" fmla="*/ 414145 h 557661"/>
                <a:gd name="connsiteX4" fmla="*/ 0 w 116400"/>
                <a:gd name="connsiteY4" fmla="*/ 557661 h 557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00" h="557661">
                  <a:moveTo>
                    <a:pt x="36904" y="0"/>
                  </a:moveTo>
                  <a:cubicBezTo>
                    <a:pt x="22894" y="64923"/>
                    <a:pt x="8884" y="129847"/>
                    <a:pt x="20502" y="184520"/>
                  </a:cubicBezTo>
                  <a:cubicBezTo>
                    <a:pt x="32120" y="239193"/>
                    <a:pt x="92944" y="289765"/>
                    <a:pt x="106612" y="328036"/>
                  </a:cubicBezTo>
                  <a:cubicBezTo>
                    <a:pt x="120280" y="366307"/>
                    <a:pt x="120280" y="375874"/>
                    <a:pt x="102511" y="414145"/>
                  </a:cubicBezTo>
                  <a:cubicBezTo>
                    <a:pt x="84742" y="452416"/>
                    <a:pt x="42371" y="505038"/>
                    <a:pt x="0" y="557661"/>
                  </a:cubicBezTo>
                </a:path>
              </a:pathLst>
            </a:custGeom>
            <a:noFill/>
            <a:ln>
              <a:prstDash val="sysDot"/>
              <a:miter lim="800000"/>
              <a:headEnd type="arrow" w="sm" len="sm"/>
              <a:tailEnd type="arrow" w="sm" len="sm"/>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32" name="フリーフォーム 31"/>
            <p:cNvSpPr/>
            <p:nvPr/>
          </p:nvSpPr>
          <p:spPr>
            <a:xfrm>
              <a:off x="14363888" y="7652789"/>
              <a:ext cx="228284" cy="648691"/>
            </a:xfrm>
            <a:custGeom>
              <a:avLst/>
              <a:gdLst>
                <a:gd name="connsiteX0" fmla="*/ 0 w 176648"/>
                <a:gd name="connsiteY0" fmla="*/ 0 h 463351"/>
                <a:gd name="connsiteX1" fmla="*/ 159918 w 176648"/>
                <a:gd name="connsiteY1" fmla="*/ 205023 h 463351"/>
                <a:gd name="connsiteX2" fmla="*/ 172219 w 176648"/>
                <a:gd name="connsiteY2" fmla="*/ 369041 h 463351"/>
                <a:gd name="connsiteX3" fmla="*/ 164018 w 176648"/>
                <a:gd name="connsiteY3" fmla="*/ 463351 h 463351"/>
              </a:gdLst>
              <a:ahLst/>
              <a:cxnLst>
                <a:cxn ang="0">
                  <a:pos x="connsiteX0" y="connsiteY0"/>
                </a:cxn>
                <a:cxn ang="0">
                  <a:pos x="connsiteX1" y="connsiteY1"/>
                </a:cxn>
                <a:cxn ang="0">
                  <a:pos x="connsiteX2" y="connsiteY2"/>
                </a:cxn>
                <a:cxn ang="0">
                  <a:pos x="connsiteX3" y="connsiteY3"/>
                </a:cxn>
              </a:cxnLst>
              <a:rect l="l" t="t" r="r" b="b"/>
              <a:pathLst>
                <a:path w="176648" h="463351">
                  <a:moveTo>
                    <a:pt x="0" y="0"/>
                  </a:moveTo>
                  <a:cubicBezTo>
                    <a:pt x="65607" y="71758"/>
                    <a:pt x="131215" y="143516"/>
                    <a:pt x="159918" y="205023"/>
                  </a:cubicBezTo>
                  <a:cubicBezTo>
                    <a:pt x="188621" y="266530"/>
                    <a:pt x="171536" y="325986"/>
                    <a:pt x="172219" y="369041"/>
                  </a:cubicBezTo>
                  <a:cubicBezTo>
                    <a:pt x="172902" y="412096"/>
                    <a:pt x="168460" y="437723"/>
                    <a:pt x="164018" y="463351"/>
                  </a:cubicBezTo>
                </a:path>
              </a:pathLst>
            </a:custGeom>
            <a:noFill/>
            <a:ln>
              <a:prstDash val="sysDot"/>
              <a:miter lim="800000"/>
              <a:headEnd type="arrow" w="sm" len="sm"/>
              <a:tailEnd type="arrow" w="sm" len="sm"/>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cxnSp>
          <p:nvCxnSpPr>
            <p:cNvPr id="33" name="直線コネクタ 32"/>
            <p:cNvCxnSpPr/>
            <p:nvPr/>
          </p:nvCxnSpPr>
          <p:spPr>
            <a:xfrm>
              <a:off x="14500582" y="7843789"/>
              <a:ext cx="391016" cy="44484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フリーフォーム 33"/>
            <p:cNvSpPr/>
            <p:nvPr/>
          </p:nvSpPr>
          <p:spPr>
            <a:xfrm>
              <a:off x="12383095" y="8293148"/>
              <a:ext cx="196444" cy="480763"/>
            </a:xfrm>
            <a:custGeom>
              <a:avLst/>
              <a:gdLst>
                <a:gd name="connsiteX0" fmla="*/ 0 w 217324"/>
                <a:gd name="connsiteY0" fmla="*/ 0 h 393643"/>
                <a:gd name="connsiteX1" fmla="*/ 114813 w 217324"/>
                <a:gd name="connsiteY1" fmla="*/ 196822 h 393643"/>
                <a:gd name="connsiteX2" fmla="*/ 217324 w 217324"/>
                <a:gd name="connsiteY2" fmla="*/ 393643 h 393643"/>
                <a:gd name="connsiteX0" fmla="*/ 0 w 125249"/>
                <a:gd name="connsiteY0" fmla="*/ 0 h 333353"/>
                <a:gd name="connsiteX1" fmla="*/ 114813 w 125249"/>
                <a:gd name="connsiteY1" fmla="*/ 196822 h 333353"/>
                <a:gd name="connsiteX2" fmla="*/ 111816 w 125249"/>
                <a:gd name="connsiteY2" fmla="*/ 333353 h 333353"/>
                <a:gd name="connsiteX0" fmla="*/ 0 w 111816"/>
                <a:gd name="connsiteY0" fmla="*/ 0 h 333353"/>
                <a:gd name="connsiteX1" fmla="*/ 89692 w 111816"/>
                <a:gd name="connsiteY1" fmla="*/ 136532 h 333353"/>
                <a:gd name="connsiteX2" fmla="*/ 111816 w 111816"/>
                <a:gd name="connsiteY2" fmla="*/ 333353 h 333353"/>
                <a:gd name="connsiteX0" fmla="*/ 0 w 152010"/>
                <a:gd name="connsiteY0" fmla="*/ 0 h 343402"/>
                <a:gd name="connsiteX1" fmla="*/ 129886 w 152010"/>
                <a:gd name="connsiteY1" fmla="*/ 146581 h 343402"/>
                <a:gd name="connsiteX2" fmla="*/ 152010 w 152010"/>
                <a:gd name="connsiteY2" fmla="*/ 343402 h 343402"/>
              </a:gdLst>
              <a:ahLst/>
              <a:cxnLst>
                <a:cxn ang="0">
                  <a:pos x="connsiteX0" y="connsiteY0"/>
                </a:cxn>
                <a:cxn ang="0">
                  <a:pos x="connsiteX1" y="connsiteY1"/>
                </a:cxn>
                <a:cxn ang="0">
                  <a:pos x="connsiteX2" y="connsiteY2"/>
                </a:cxn>
              </a:cxnLst>
              <a:rect l="l" t="t" r="r" b="b"/>
              <a:pathLst>
                <a:path w="152010" h="343402">
                  <a:moveTo>
                    <a:pt x="0" y="0"/>
                  </a:moveTo>
                  <a:cubicBezTo>
                    <a:pt x="39296" y="65607"/>
                    <a:pt x="93665" y="80974"/>
                    <a:pt x="129886" y="146581"/>
                  </a:cubicBezTo>
                  <a:cubicBezTo>
                    <a:pt x="166107" y="212188"/>
                    <a:pt x="118865" y="277795"/>
                    <a:pt x="152010" y="343402"/>
                  </a:cubicBezTo>
                </a:path>
              </a:pathLst>
            </a:custGeom>
            <a:noFill/>
            <a:ln>
              <a:prstDash val="sysDot"/>
              <a:miter lim="800000"/>
              <a:headEnd type="arrow" w="sm" len="sm"/>
              <a:tailEnd type="arrow" w="sm" len="sm"/>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35" name="円/楕円 34"/>
            <p:cNvSpPr/>
            <p:nvPr/>
          </p:nvSpPr>
          <p:spPr>
            <a:xfrm>
              <a:off x="12476821" y="8792157"/>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36" name="円/楕円 35"/>
            <p:cNvSpPr/>
            <p:nvPr/>
          </p:nvSpPr>
          <p:spPr>
            <a:xfrm>
              <a:off x="13100336" y="8720016"/>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37" name="テキスト ボックス 36"/>
            <p:cNvSpPr txBox="1"/>
            <p:nvPr/>
          </p:nvSpPr>
          <p:spPr>
            <a:xfrm>
              <a:off x="12879312" y="8496059"/>
              <a:ext cx="722861" cy="261885"/>
            </a:xfrm>
            <a:prstGeom prst="rect">
              <a:avLst/>
            </a:prstGeom>
            <a:noFill/>
            <a:ln w="3175">
              <a:noFill/>
            </a:ln>
          </p:spPr>
          <p:txBody>
            <a:bodyPr wrap="none" lIns="122191" tIns="61096" rIns="122191" bIns="61096" rtlCol="0">
              <a:spAutoFit/>
            </a:bodyPr>
            <a:lstStyle/>
            <a:p>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紀の川</a:t>
              </a:r>
              <a:r>
                <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円/楕円 37"/>
            <p:cNvSpPr/>
            <p:nvPr/>
          </p:nvSpPr>
          <p:spPr>
            <a:xfrm>
              <a:off x="14522443" y="8402159"/>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39" name="テキスト ボックス 38"/>
            <p:cNvSpPr txBox="1"/>
            <p:nvPr/>
          </p:nvSpPr>
          <p:spPr>
            <a:xfrm>
              <a:off x="14178237" y="8450198"/>
              <a:ext cx="617063" cy="261885"/>
            </a:xfrm>
            <a:prstGeom prst="rect">
              <a:avLst/>
            </a:prstGeom>
            <a:noFill/>
            <a:ln w="3175">
              <a:noFill/>
            </a:ln>
          </p:spPr>
          <p:txBody>
            <a:bodyPr wrap="none" lIns="122191" tIns="61096" rIns="122191" bIns="61096" rtlCol="0">
              <a:spAutoFit/>
            </a:bodyPr>
            <a:lstStyle/>
            <a:p>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橋本</a:t>
              </a:r>
              <a:r>
                <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円/楕円 39"/>
            <p:cNvSpPr/>
            <p:nvPr/>
          </p:nvSpPr>
          <p:spPr>
            <a:xfrm>
              <a:off x="13530997" y="8670780"/>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41" name="テキスト ボックス 40"/>
            <p:cNvSpPr txBox="1"/>
            <p:nvPr/>
          </p:nvSpPr>
          <p:spPr>
            <a:xfrm>
              <a:off x="13346709" y="8735782"/>
              <a:ext cx="878352" cy="261885"/>
            </a:xfrm>
            <a:prstGeom prst="rect">
              <a:avLst/>
            </a:prstGeom>
            <a:noFill/>
            <a:ln w="3175">
              <a:noFill/>
            </a:ln>
          </p:spPr>
          <p:txBody>
            <a:bodyPr wrap="none" lIns="122191" tIns="61096" rIns="122191" bIns="61096" rtlCol="0">
              <a:spAutoFit/>
            </a:bodyPr>
            <a:lstStyle/>
            <a:p>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かつらぎ西</a:t>
              </a:r>
              <a:r>
                <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円/楕円 41"/>
            <p:cNvSpPr/>
            <p:nvPr/>
          </p:nvSpPr>
          <p:spPr>
            <a:xfrm>
              <a:off x="13447676" y="3550509"/>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43" name="テキスト ボックス 42"/>
            <p:cNvSpPr txBox="1"/>
            <p:nvPr/>
          </p:nvSpPr>
          <p:spPr>
            <a:xfrm>
              <a:off x="13250975" y="3256644"/>
              <a:ext cx="461665" cy="276999"/>
            </a:xfrm>
            <a:prstGeom prst="rect">
              <a:avLst/>
            </a:prstGeom>
            <a:noFill/>
            <a:ln w="3175">
              <a:noFill/>
            </a:ln>
          </p:spPr>
          <p:txBody>
            <a:bodyPr wrap="none" lIns="0" tIns="0" rIns="0" bIns="0" rtlCol="0">
              <a:spAutoFit/>
            </a:bodyPr>
            <a:lstStyle/>
            <a:p>
              <a:pPr algn="ct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（仮称）</a:t>
              </a:r>
              <a:endPar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箕面</a:t>
              </a:r>
              <a:r>
                <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円/楕円 43"/>
            <p:cNvSpPr/>
            <p:nvPr/>
          </p:nvSpPr>
          <p:spPr>
            <a:xfrm>
              <a:off x="14490921" y="3348887"/>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45" name="テキスト ボックス 44"/>
            <p:cNvSpPr txBox="1"/>
            <p:nvPr/>
          </p:nvSpPr>
          <p:spPr>
            <a:xfrm>
              <a:off x="14436652" y="3058823"/>
              <a:ext cx="461665" cy="276999"/>
            </a:xfrm>
            <a:prstGeom prst="rect">
              <a:avLst/>
            </a:prstGeom>
            <a:noFill/>
            <a:ln w="3175">
              <a:noFill/>
            </a:ln>
          </p:spPr>
          <p:txBody>
            <a:bodyPr wrap="none" lIns="0" tIns="0" rIns="0" bIns="0" rtlCol="0">
              <a:spAutoFit/>
            </a:bodyPr>
            <a:lstStyle/>
            <a:p>
              <a:pPr algn="ct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（仮称）</a:t>
              </a:r>
              <a:endPar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高槻</a:t>
              </a:r>
              <a:r>
                <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円/楕円 45"/>
            <p:cNvSpPr/>
            <p:nvPr/>
          </p:nvSpPr>
          <p:spPr>
            <a:xfrm>
              <a:off x="13921364" y="3514304"/>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47" name="テキスト ボックス 46"/>
            <p:cNvSpPr txBox="1"/>
            <p:nvPr/>
          </p:nvSpPr>
          <p:spPr>
            <a:xfrm>
              <a:off x="13755331" y="3242543"/>
              <a:ext cx="485710" cy="276999"/>
            </a:xfrm>
            <a:prstGeom prst="rect">
              <a:avLst/>
            </a:prstGeom>
            <a:noFill/>
            <a:ln w="3175">
              <a:noFill/>
            </a:ln>
          </p:spPr>
          <p:txBody>
            <a:bodyPr wrap="none" lIns="0" tIns="0" rIns="0" bIns="0" rtlCol="0">
              <a:spAutoFit/>
            </a:bodyPr>
            <a:lstStyle/>
            <a:p>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（仮称）</a:t>
              </a:r>
              <a:endPar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茨木</a:t>
              </a:r>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北</a:t>
              </a:r>
              <a:r>
                <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フリーフォーム 47"/>
            <p:cNvSpPr/>
            <p:nvPr/>
          </p:nvSpPr>
          <p:spPr>
            <a:xfrm>
              <a:off x="13455653" y="3554781"/>
              <a:ext cx="168702" cy="135992"/>
            </a:xfrm>
            <a:custGeom>
              <a:avLst/>
              <a:gdLst>
                <a:gd name="connsiteX0" fmla="*/ 0 w 146353"/>
                <a:gd name="connsiteY0" fmla="*/ 0 h 213756"/>
                <a:gd name="connsiteX1" fmla="*/ 136566 w 146353"/>
                <a:gd name="connsiteY1" fmla="*/ 89065 h 213756"/>
                <a:gd name="connsiteX2" fmla="*/ 124691 w 146353"/>
                <a:gd name="connsiteY2" fmla="*/ 213756 h 213756"/>
                <a:gd name="connsiteX0" fmla="*/ 0 w 131876"/>
                <a:gd name="connsiteY0" fmla="*/ 0 h 213756"/>
                <a:gd name="connsiteX1" fmla="*/ 106421 w 131876"/>
                <a:gd name="connsiteY1" fmla="*/ 99113 h 213756"/>
                <a:gd name="connsiteX2" fmla="*/ 124691 w 131876"/>
                <a:gd name="connsiteY2" fmla="*/ 213756 h 213756"/>
                <a:gd name="connsiteX0" fmla="*/ 0 w 149386"/>
                <a:gd name="connsiteY0" fmla="*/ 0 h 279071"/>
                <a:gd name="connsiteX1" fmla="*/ 106421 w 149386"/>
                <a:gd name="connsiteY1" fmla="*/ 99113 h 279071"/>
                <a:gd name="connsiteX2" fmla="*/ 144788 w 149386"/>
                <a:gd name="connsiteY2" fmla="*/ 279071 h 279071"/>
                <a:gd name="connsiteX0" fmla="*/ 0 w 121894"/>
                <a:gd name="connsiteY0" fmla="*/ 29539 h 135322"/>
                <a:gd name="connsiteX1" fmla="*/ 106421 w 121894"/>
                <a:gd name="connsiteY1" fmla="*/ 128652 h 135322"/>
                <a:gd name="connsiteX2" fmla="*/ 106798 w 121894"/>
                <a:gd name="connsiteY2" fmla="*/ 6148 h 135322"/>
                <a:gd name="connsiteX0" fmla="*/ 0 w 121894"/>
                <a:gd name="connsiteY0" fmla="*/ 7622 h 135322"/>
                <a:gd name="connsiteX1" fmla="*/ 106421 w 121894"/>
                <a:gd name="connsiteY1" fmla="*/ 128652 h 135322"/>
                <a:gd name="connsiteX2" fmla="*/ 106798 w 121894"/>
                <a:gd name="connsiteY2" fmla="*/ 6148 h 135322"/>
                <a:gd name="connsiteX0" fmla="*/ 0 w 109521"/>
                <a:gd name="connsiteY0" fmla="*/ 9737 h 78345"/>
                <a:gd name="connsiteX1" fmla="*/ 37564 w 109521"/>
                <a:gd name="connsiteY1" fmla="*/ 69399 h 78345"/>
                <a:gd name="connsiteX2" fmla="*/ 106798 w 109521"/>
                <a:gd name="connsiteY2" fmla="*/ 8263 h 78345"/>
                <a:gd name="connsiteX0" fmla="*/ 0 w 121018"/>
                <a:gd name="connsiteY0" fmla="*/ 0 h 112497"/>
                <a:gd name="connsiteX1" fmla="*/ 37564 w 121018"/>
                <a:gd name="connsiteY1" fmla="*/ 59662 h 112497"/>
                <a:gd name="connsiteX2" fmla="*/ 118670 w 121018"/>
                <a:gd name="connsiteY2" fmla="*/ 112497 h 112497"/>
                <a:gd name="connsiteX0" fmla="*/ 0 w 135265"/>
                <a:gd name="connsiteY0" fmla="*/ 79037 h 82396"/>
                <a:gd name="connsiteX1" fmla="*/ 51811 w 135265"/>
                <a:gd name="connsiteY1" fmla="*/ 9386 h 82396"/>
                <a:gd name="connsiteX2" fmla="*/ 132917 w 135265"/>
                <a:gd name="connsiteY2" fmla="*/ 62221 h 82396"/>
                <a:gd name="connsiteX0" fmla="*/ 0 w 136278"/>
                <a:gd name="connsiteY0" fmla="*/ 104091 h 106970"/>
                <a:gd name="connsiteX1" fmla="*/ 77929 w 136278"/>
                <a:gd name="connsiteY1" fmla="*/ 8139 h 106970"/>
                <a:gd name="connsiteX2" fmla="*/ 132917 w 136278"/>
                <a:gd name="connsiteY2" fmla="*/ 87275 h 106970"/>
                <a:gd name="connsiteX0" fmla="*/ 0 w 136278"/>
                <a:gd name="connsiteY0" fmla="*/ 96029 h 100830"/>
                <a:gd name="connsiteX1" fmla="*/ 69419 w 136278"/>
                <a:gd name="connsiteY1" fmla="*/ 94538 h 100830"/>
                <a:gd name="connsiteX2" fmla="*/ 77929 w 136278"/>
                <a:gd name="connsiteY2" fmla="*/ 77 h 100830"/>
                <a:gd name="connsiteX3" fmla="*/ 132917 w 136278"/>
                <a:gd name="connsiteY3" fmla="*/ 79213 h 100830"/>
                <a:gd name="connsiteX0" fmla="*/ 0 w 136278"/>
                <a:gd name="connsiteY0" fmla="*/ 97181 h 101982"/>
                <a:gd name="connsiteX1" fmla="*/ 69419 w 136278"/>
                <a:gd name="connsiteY1" fmla="*/ 95690 h 101982"/>
                <a:gd name="connsiteX2" fmla="*/ 77929 w 136278"/>
                <a:gd name="connsiteY2" fmla="*/ 1229 h 101982"/>
                <a:gd name="connsiteX3" fmla="*/ 132917 w 136278"/>
                <a:gd name="connsiteY3" fmla="*/ 80365 h 101982"/>
                <a:gd name="connsiteX0" fmla="*/ 0 w 136278"/>
                <a:gd name="connsiteY0" fmla="*/ 97181 h 101982"/>
                <a:gd name="connsiteX1" fmla="*/ 69419 w 136278"/>
                <a:gd name="connsiteY1" fmla="*/ 95690 h 101982"/>
                <a:gd name="connsiteX2" fmla="*/ 77929 w 136278"/>
                <a:gd name="connsiteY2" fmla="*/ 1229 h 101982"/>
                <a:gd name="connsiteX3" fmla="*/ 132917 w 136278"/>
                <a:gd name="connsiteY3" fmla="*/ 80365 h 101982"/>
                <a:gd name="connsiteX0" fmla="*/ 0 w 132917"/>
                <a:gd name="connsiteY0" fmla="*/ 97181 h 101982"/>
                <a:gd name="connsiteX1" fmla="*/ 69419 w 132917"/>
                <a:gd name="connsiteY1" fmla="*/ 95690 h 101982"/>
                <a:gd name="connsiteX2" fmla="*/ 77929 w 132917"/>
                <a:gd name="connsiteY2" fmla="*/ 1229 h 101982"/>
                <a:gd name="connsiteX3" fmla="*/ 132917 w 132917"/>
                <a:gd name="connsiteY3" fmla="*/ 80365 h 101982"/>
                <a:gd name="connsiteX0" fmla="*/ 0 w 132917"/>
                <a:gd name="connsiteY0" fmla="*/ 77698 h 81056"/>
                <a:gd name="connsiteX1" fmla="*/ 69419 w 132917"/>
                <a:gd name="connsiteY1" fmla="*/ 76207 h 81056"/>
                <a:gd name="connsiteX2" fmla="*/ 82677 w 132917"/>
                <a:gd name="connsiteY2" fmla="*/ 1472 h 81056"/>
                <a:gd name="connsiteX3" fmla="*/ 132917 w 132917"/>
                <a:gd name="connsiteY3" fmla="*/ 60882 h 81056"/>
                <a:gd name="connsiteX0" fmla="*/ 0 w 132917"/>
                <a:gd name="connsiteY0" fmla="*/ 76227 h 79585"/>
                <a:gd name="connsiteX1" fmla="*/ 69419 w 132917"/>
                <a:gd name="connsiteY1" fmla="*/ 74736 h 79585"/>
                <a:gd name="connsiteX2" fmla="*/ 82677 w 132917"/>
                <a:gd name="connsiteY2" fmla="*/ 1 h 79585"/>
                <a:gd name="connsiteX3" fmla="*/ 132917 w 132917"/>
                <a:gd name="connsiteY3" fmla="*/ 59411 h 79585"/>
                <a:gd name="connsiteX0" fmla="*/ 0 w 132917"/>
                <a:gd name="connsiteY0" fmla="*/ 77149 h 93987"/>
                <a:gd name="connsiteX1" fmla="*/ 67045 w 132917"/>
                <a:gd name="connsiteY1" fmla="*/ 91000 h 93987"/>
                <a:gd name="connsiteX2" fmla="*/ 82677 w 132917"/>
                <a:gd name="connsiteY2" fmla="*/ 923 h 93987"/>
                <a:gd name="connsiteX3" fmla="*/ 132917 w 132917"/>
                <a:gd name="connsiteY3" fmla="*/ 60333 h 93987"/>
                <a:gd name="connsiteX0" fmla="*/ 0 w 132917"/>
                <a:gd name="connsiteY0" fmla="*/ 77149 h 91040"/>
                <a:gd name="connsiteX1" fmla="*/ 67045 w 132917"/>
                <a:gd name="connsiteY1" fmla="*/ 91000 h 91040"/>
                <a:gd name="connsiteX2" fmla="*/ 82677 w 132917"/>
                <a:gd name="connsiteY2" fmla="*/ 923 h 91040"/>
                <a:gd name="connsiteX3" fmla="*/ 132917 w 132917"/>
                <a:gd name="connsiteY3" fmla="*/ 60333 h 91040"/>
                <a:gd name="connsiteX0" fmla="*/ 0 w 130542"/>
                <a:gd name="connsiteY0" fmla="*/ 63998 h 92654"/>
                <a:gd name="connsiteX1" fmla="*/ 64670 w 130542"/>
                <a:gd name="connsiteY1" fmla="*/ 91000 h 92654"/>
                <a:gd name="connsiteX2" fmla="*/ 80302 w 130542"/>
                <a:gd name="connsiteY2" fmla="*/ 923 h 92654"/>
                <a:gd name="connsiteX3" fmla="*/ 130542 w 130542"/>
                <a:gd name="connsiteY3" fmla="*/ 60333 h 92654"/>
                <a:gd name="connsiteX0" fmla="*/ 0 w 130542"/>
                <a:gd name="connsiteY0" fmla="*/ 63998 h 95764"/>
                <a:gd name="connsiteX1" fmla="*/ 64670 w 130542"/>
                <a:gd name="connsiteY1" fmla="*/ 91000 h 95764"/>
                <a:gd name="connsiteX2" fmla="*/ 80302 w 130542"/>
                <a:gd name="connsiteY2" fmla="*/ 923 h 95764"/>
                <a:gd name="connsiteX3" fmla="*/ 130542 w 130542"/>
                <a:gd name="connsiteY3" fmla="*/ 60333 h 95764"/>
                <a:gd name="connsiteX0" fmla="*/ 0 w 130542"/>
                <a:gd name="connsiteY0" fmla="*/ 65370 h 97136"/>
                <a:gd name="connsiteX1" fmla="*/ 64670 w 130542"/>
                <a:gd name="connsiteY1" fmla="*/ 92372 h 97136"/>
                <a:gd name="connsiteX2" fmla="*/ 80302 w 130542"/>
                <a:gd name="connsiteY2" fmla="*/ 2295 h 97136"/>
                <a:gd name="connsiteX3" fmla="*/ 130542 w 130542"/>
                <a:gd name="connsiteY3" fmla="*/ 61705 h 97136"/>
              </a:gdLst>
              <a:ahLst/>
              <a:cxnLst>
                <a:cxn ang="0">
                  <a:pos x="connsiteX0" y="connsiteY0"/>
                </a:cxn>
                <a:cxn ang="0">
                  <a:pos x="connsiteX1" y="connsiteY1"/>
                </a:cxn>
                <a:cxn ang="0">
                  <a:pos x="connsiteX2" y="connsiteY2"/>
                </a:cxn>
                <a:cxn ang="0">
                  <a:pos x="connsiteX3" y="connsiteY3"/>
                </a:cxn>
              </a:cxnLst>
              <a:rect l="l" t="t" r="r" b="b"/>
              <a:pathLst>
                <a:path w="130542" h="97136">
                  <a:moveTo>
                    <a:pt x="0" y="65370"/>
                  </a:moveTo>
                  <a:cubicBezTo>
                    <a:pt x="17505" y="96901"/>
                    <a:pt x="51286" y="102885"/>
                    <a:pt x="64670" y="92372"/>
                  </a:cubicBezTo>
                  <a:cubicBezTo>
                    <a:pt x="78054" y="81860"/>
                    <a:pt x="68461" y="4837"/>
                    <a:pt x="80302" y="2295"/>
                  </a:cubicBezTo>
                  <a:cubicBezTo>
                    <a:pt x="124522" y="-7199"/>
                    <a:pt x="113629" y="12789"/>
                    <a:pt x="130542" y="61705"/>
                  </a:cubicBezTo>
                </a:path>
              </a:pathLst>
            </a:custGeom>
            <a:noFill/>
            <a:ln>
              <a:prstDash val="sysDot"/>
              <a:miter lim="800000"/>
              <a:headEnd type="arrow" w="sm" len="sm"/>
              <a:tailEnd type="arrow" w="sm" len="sm"/>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49" name="フリーフォーム 48"/>
            <p:cNvSpPr/>
            <p:nvPr/>
          </p:nvSpPr>
          <p:spPr>
            <a:xfrm>
              <a:off x="14026061" y="3602489"/>
              <a:ext cx="240542" cy="151064"/>
            </a:xfrm>
            <a:custGeom>
              <a:avLst/>
              <a:gdLst>
                <a:gd name="connsiteX0" fmla="*/ 0 w 20609"/>
                <a:gd name="connsiteY0" fmla="*/ 0 h 231112"/>
                <a:gd name="connsiteX1" fmla="*/ 20097 w 20609"/>
                <a:gd name="connsiteY1" fmla="*/ 115556 h 231112"/>
                <a:gd name="connsiteX2" fmla="*/ 15073 w 20609"/>
                <a:gd name="connsiteY2" fmla="*/ 231112 h 231112"/>
                <a:gd name="connsiteX0" fmla="*/ 12142 w 14537"/>
                <a:gd name="connsiteY0" fmla="*/ 0 h 249056"/>
                <a:gd name="connsiteX1" fmla="*/ 5024 w 14537"/>
                <a:gd name="connsiteY1" fmla="*/ 133500 h 249056"/>
                <a:gd name="connsiteX2" fmla="*/ 0 w 14537"/>
                <a:gd name="connsiteY2" fmla="*/ 249056 h 249056"/>
                <a:gd name="connsiteX0" fmla="*/ 7356 w 181829"/>
                <a:gd name="connsiteY0" fmla="*/ 0 h 143565"/>
                <a:gd name="connsiteX1" fmla="*/ 238 w 181829"/>
                <a:gd name="connsiteY1" fmla="*/ 133500 h 143565"/>
                <a:gd name="connsiteX2" fmla="*/ 181829 w 181829"/>
                <a:gd name="connsiteY2" fmla="*/ 87565 h 143565"/>
                <a:gd name="connsiteX0" fmla="*/ 0 w 174473"/>
                <a:gd name="connsiteY0" fmla="*/ 0 h 87565"/>
                <a:gd name="connsiteX1" fmla="*/ 117293 w 174473"/>
                <a:gd name="connsiteY1" fmla="*/ 22250 h 87565"/>
                <a:gd name="connsiteX2" fmla="*/ 174473 w 174473"/>
                <a:gd name="connsiteY2" fmla="*/ 87565 h 87565"/>
                <a:gd name="connsiteX0" fmla="*/ 0 w 174473"/>
                <a:gd name="connsiteY0" fmla="*/ 0 h 87565"/>
                <a:gd name="connsiteX1" fmla="*/ 117293 w 174473"/>
                <a:gd name="connsiteY1" fmla="*/ 22250 h 87565"/>
                <a:gd name="connsiteX2" fmla="*/ 174473 w 174473"/>
                <a:gd name="connsiteY2" fmla="*/ 87565 h 87565"/>
                <a:gd name="connsiteX0" fmla="*/ 0 w 174473"/>
                <a:gd name="connsiteY0" fmla="*/ 5280 h 92845"/>
                <a:gd name="connsiteX1" fmla="*/ 117293 w 174473"/>
                <a:gd name="connsiteY1" fmla="*/ 27530 h 92845"/>
                <a:gd name="connsiteX2" fmla="*/ 174473 w 174473"/>
                <a:gd name="connsiteY2" fmla="*/ 92845 h 92845"/>
                <a:gd name="connsiteX0" fmla="*/ 0 w 186137"/>
                <a:gd name="connsiteY0" fmla="*/ 1111 h 103031"/>
                <a:gd name="connsiteX1" fmla="*/ 117293 w 186137"/>
                <a:gd name="connsiteY1" fmla="*/ 23361 h 103031"/>
                <a:gd name="connsiteX2" fmla="*/ 186137 w 186137"/>
                <a:gd name="connsiteY2" fmla="*/ 103031 h 103031"/>
                <a:gd name="connsiteX0" fmla="*/ 0 w 186137"/>
                <a:gd name="connsiteY0" fmla="*/ 5983 h 107903"/>
                <a:gd name="connsiteX1" fmla="*/ 136732 w 186137"/>
                <a:gd name="connsiteY1" fmla="*/ 10289 h 107903"/>
                <a:gd name="connsiteX2" fmla="*/ 186137 w 186137"/>
                <a:gd name="connsiteY2" fmla="*/ 107903 h 107903"/>
              </a:gdLst>
              <a:ahLst/>
              <a:cxnLst>
                <a:cxn ang="0">
                  <a:pos x="connsiteX0" y="connsiteY0"/>
                </a:cxn>
                <a:cxn ang="0">
                  <a:pos x="connsiteX1" y="connsiteY1"/>
                </a:cxn>
                <a:cxn ang="0">
                  <a:pos x="connsiteX2" y="connsiteY2"/>
                </a:cxn>
              </a:cxnLst>
              <a:rect l="l" t="t" r="r" b="b"/>
              <a:pathLst>
                <a:path w="186137" h="107903">
                  <a:moveTo>
                    <a:pt x="0" y="5983"/>
                  </a:moveTo>
                  <a:cubicBezTo>
                    <a:pt x="74885" y="1437"/>
                    <a:pt x="105709" y="-6698"/>
                    <a:pt x="136732" y="10289"/>
                  </a:cubicBezTo>
                  <a:cubicBezTo>
                    <a:pt x="167755" y="27276"/>
                    <a:pt x="186137" y="107903"/>
                    <a:pt x="186137" y="107903"/>
                  </a:cubicBezTo>
                </a:path>
              </a:pathLst>
            </a:custGeom>
            <a:noFill/>
            <a:ln>
              <a:prstDash val="sysDot"/>
              <a:miter lim="800000"/>
              <a:headEnd type="arrow" w="sm" len="sm"/>
              <a:tailEnd type="arrow" w="sm" len="sm"/>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50" name="フリーフォーム 49"/>
            <p:cNvSpPr/>
            <p:nvPr/>
          </p:nvSpPr>
          <p:spPr>
            <a:xfrm>
              <a:off x="14532209" y="3490026"/>
              <a:ext cx="282799" cy="260516"/>
            </a:xfrm>
            <a:custGeom>
              <a:avLst/>
              <a:gdLst>
                <a:gd name="connsiteX0" fmla="*/ 0 w 100483"/>
                <a:gd name="connsiteY0" fmla="*/ 0 h 145701"/>
                <a:gd name="connsiteX1" fmla="*/ 75362 w 100483"/>
                <a:gd name="connsiteY1" fmla="*/ 85410 h 145701"/>
                <a:gd name="connsiteX2" fmla="*/ 100483 w 100483"/>
                <a:gd name="connsiteY2" fmla="*/ 145701 h 145701"/>
                <a:gd name="connsiteX0" fmla="*/ 0 w 201459"/>
                <a:gd name="connsiteY0" fmla="*/ 0 h 201799"/>
                <a:gd name="connsiteX1" fmla="*/ 176338 w 201459"/>
                <a:gd name="connsiteY1" fmla="*/ 141508 h 201799"/>
                <a:gd name="connsiteX2" fmla="*/ 201459 w 201459"/>
                <a:gd name="connsiteY2" fmla="*/ 201799 h 201799"/>
                <a:gd name="connsiteX0" fmla="*/ 0 w 201459"/>
                <a:gd name="connsiteY0" fmla="*/ 0 h 201799"/>
                <a:gd name="connsiteX1" fmla="*/ 75361 w 201459"/>
                <a:gd name="connsiteY1" fmla="*/ 130289 h 201799"/>
                <a:gd name="connsiteX2" fmla="*/ 201459 w 201459"/>
                <a:gd name="connsiteY2" fmla="*/ 201799 h 201799"/>
                <a:gd name="connsiteX0" fmla="*/ 0 w 201459"/>
                <a:gd name="connsiteY0" fmla="*/ 0 h 201799"/>
                <a:gd name="connsiteX1" fmla="*/ 23919 w 201459"/>
                <a:gd name="connsiteY1" fmla="*/ 61272 h 201799"/>
                <a:gd name="connsiteX2" fmla="*/ 75361 w 201459"/>
                <a:gd name="connsiteY2" fmla="*/ 130289 h 201799"/>
                <a:gd name="connsiteX3" fmla="*/ 201459 w 201459"/>
                <a:gd name="connsiteY3" fmla="*/ 201799 h 201799"/>
                <a:gd name="connsiteX0" fmla="*/ 19853 w 180369"/>
                <a:gd name="connsiteY0" fmla="*/ 0 h 297333"/>
                <a:gd name="connsiteX1" fmla="*/ 2829 w 180369"/>
                <a:gd name="connsiteY1" fmla="*/ 156806 h 297333"/>
                <a:gd name="connsiteX2" fmla="*/ 54271 w 180369"/>
                <a:gd name="connsiteY2" fmla="*/ 225823 h 297333"/>
                <a:gd name="connsiteX3" fmla="*/ 180369 w 180369"/>
                <a:gd name="connsiteY3" fmla="*/ 297333 h 297333"/>
                <a:gd name="connsiteX0" fmla="*/ 0 w 160516"/>
                <a:gd name="connsiteY0" fmla="*/ 0 h 297333"/>
                <a:gd name="connsiteX1" fmla="*/ 14078 w 160516"/>
                <a:gd name="connsiteY1" fmla="*/ 156806 h 297333"/>
                <a:gd name="connsiteX2" fmla="*/ 34418 w 160516"/>
                <a:gd name="connsiteY2" fmla="*/ 225823 h 297333"/>
                <a:gd name="connsiteX3" fmla="*/ 160516 w 160516"/>
                <a:gd name="connsiteY3" fmla="*/ 297333 h 297333"/>
                <a:gd name="connsiteX0" fmla="*/ 0 w 160516"/>
                <a:gd name="connsiteY0" fmla="*/ 0 h 297333"/>
                <a:gd name="connsiteX1" fmla="*/ 14078 w 160516"/>
                <a:gd name="connsiteY1" fmla="*/ 156806 h 297333"/>
                <a:gd name="connsiteX2" fmla="*/ 127724 w 160516"/>
                <a:gd name="connsiteY2" fmla="*/ 175581 h 297333"/>
                <a:gd name="connsiteX3" fmla="*/ 160516 w 160516"/>
                <a:gd name="connsiteY3" fmla="*/ 297333 h 297333"/>
                <a:gd name="connsiteX0" fmla="*/ 0 w 160516"/>
                <a:gd name="connsiteY0" fmla="*/ 0 h 257857"/>
                <a:gd name="connsiteX1" fmla="*/ 14078 w 160516"/>
                <a:gd name="connsiteY1" fmla="*/ 117330 h 257857"/>
                <a:gd name="connsiteX2" fmla="*/ 127724 w 160516"/>
                <a:gd name="connsiteY2" fmla="*/ 136105 h 257857"/>
                <a:gd name="connsiteX3" fmla="*/ 160516 w 160516"/>
                <a:gd name="connsiteY3" fmla="*/ 257857 h 257857"/>
                <a:gd name="connsiteX0" fmla="*/ 4044 w 204786"/>
                <a:gd name="connsiteY0" fmla="*/ 0 h 257857"/>
                <a:gd name="connsiteX1" fmla="*/ 18122 w 204786"/>
                <a:gd name="connsiteY1" fmla="*/ 117330 h 257857"/>
                <a:gd name="connsiteX2" fmla="*/ 201748 w 204786"/>
                <a:gd name="connsiteY2" fmla="*/ 107396 h 257857"/>
                <a:gd name="connsiteX3" fmla="*/ 164560 w 204786"/>
                <a:gd name="connsiteY3" fmla="*/ 257857 h 257857"/>
                <a:gd name="connsiteX0" fmla="*/ 4044 w 234540"/>
                <a:gd name="connsiteY0" fmla="*/ 0 h 204027"/>
                <a:gd name="connsiteX1" fmla="*/ 18122 w 234540"/>
                <a:gd name="connsiteY1" fmla="*/ 117330 h 204027"/>
                <a:gd name="connsiteX2" fmla="*/ 201748 w 234540"/>
                <a:gd name="connsiteY2" fmla="*/ 107396 h 204027"/>
                <a:gd name="connsiteX3" fmla="*/ 234540 w 234540"/>
                <a:gd name="connsiteY3" fmla="*/ 204027 h 204027"/>
                <a:gd name="connsiteX0" fmla="*/ 0 w 230496"/>
                <a:gd name="connsiteY0" fmla="*/ 0 h 204027"/>
                <a:gd name="connsiteX1" fmla="*/ 33517 w 230496"/>
                <a:gd name="connsiteY1" fmla="*/ 128096 h 204027"/>
                <a:gd name="connsiteX2" fmla="*/ 197704 w 230496"/>
                <a:gd name="connsiteY2" fmla="*/ 107396 h 204027"/>
                <a:gd name="connsiteX3" fmla="*/ 230496 w 230496"/>
                <a:gd name="connsiteY3" fmla="*/ 204027 h 204027"/>
                <a:gd name="connsiteX0" fmla="*/ 0 w 218833"/>
                <a:gd name="connsiteY0" fmla="*/ 0 h 186083"/>
                <a:gd name="connsiteX1" fmla="*/ 21854 w 218833"/>
                <a:gd name="connsiteY1" fmla="*/ 110152 h 186083"/>
                <a:gd name="connsiteX2" fmla="*/ 186041 w 218833"/>
                <a:gd name="connsiteY2" fmla="*/ 89452 h 186083"/>
                <a:gd name="connsiteX3" fmla="*/ 218833 w 218833"/>
                <a:gd name="connsiteY3" fmla="*/ 186083 h 186083"/>
              </a:gdLst>
              <a:ahLst/>
              <a:cxnLst>
                <a:cxn ang="0">
                  <a:pos x="connsiteX0" y="connsiteY0"/>
                </a:cxn>
                <a:cxn ang="0">
                  <a:pos x="connsiteX1" y="connsiteY1"/>
                </a:cxn>
                <a:cxn ang="0">
                  <a:pos x="connsiteX2" y="connsiteY2"/>
                </a:cxn>
                <a:cxn ang="0">
                  <a:pos x="connsiteX3" y="connsiteY3"/>
                </a:cxn>
              </a:cxnLst>
              <a:rect l="l" t="t" r="r" b="b"/>
              <a:pathLst>
                <a:path w="218833" h="186083">
                  <a:moveTo>
                    <a:pt x="0" y="0"/>
                  </a:moveTo>
                  <a:cubicBezTo>
                    <a:pt x="3987" y="10212"/>
                    <a:pt x="-9153" y="95243"/>
                    <a:pt x="21854" y="110152"/>
                  </a:cubicBezTo>
                  <a:cubicBezTo>
                    <a:pt x="52861" y="125061"/>
                    <a:pt x="156451" y="66031"/>
                    <a:pt x="186041" y="89452"/>
                  </a:cubicBezTo>
                  <a:cubicBezTo>
                    <a:pt x="202788" y="113735"/>
                    <a:pt x="214646" y="168079"/>
                    <a:pt x="218833" y="186083"/>
                  </a:cubicBezTo>
                </a:path>
              </a:pathLst>
            </a:custGeom>
            <a:noFill/>
            <a:ln>
              <a:prstDash val="sysDot"/>
              <a:miter lim="800000"/>
              <a:headEnd type="arrow" w="sm" len="sm"/>
              <a:tailEnd type="arrow" w="sm" len="sm"/>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51" name="円/楕円 50"/>
            <p:cNvSpPr/>
            <p:nvPr/>
          </p:nvSpPr>
          <p:spPr>
            <a:xfrm>
              <a:off x="15450192" y="7375634"/>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52" name="円/楕円 51"/>
            <p:cNvSpPr/>
            <p:nvPr/>
          </p:nvSpPr>
          <p:spPr>
            <a:xfrm>
              <a:off x="15089240" y="8104265"/>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53" name="円/楕円 52"/>
            <p:cNvSpPr/>
            <p:nvPr/>
          </p:nvSpPr>
          <p:spPr>
            <a:xfrm>
              <a:off x="15676704" y="4693097"/>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54" name="フリーフォーム 53"/>
            <p:cNvSpPr/>
            <p:nvPr/>
          </p:nvSpPr>
          <p:spPr>
            <a:xfrm>
              <a:off x="15058456" y="4763559"/>
              <a:ext cx="572718" cy="57618"/>
            </a:xfrm>
            <a:custGeom>
              <a:avLst/>
              <a:gdLst>
                <a:gd name="connsiteX0" fmla="*/ 443175 w 443175"/>
                <a:gd name="connsiteY0" fmla="*/ 0 h 41156"/>
                <a:gd name="connsiteX1" fmla="*/ 274881 w 443175"/>
                <a:gd name="connsiteY1" fmla="*/ 39269 h 41156"/>
                <a:gd name="connsiteX2" fmla="*/ 50488 w 443175"/>
                <a:gd name="connsiteY2" fmla="*/ 33659 h 41156"/>
                <a:gd name="connsiteX3" fmla="*/ 0 w 443175"/>
                <a:gd name="connsiteY3" fmla="*/ 22439 h 41156"/>
              </a:gdLst>
              <a:ahLst/>
              <a:cxnLst>
                <a:cxn ang="0">
                  <a:pos x="connsiteX0" y="connsiteY0"/>
                </a:cxn>
                <a:cxn ang="0">
                  <a:pos x="connsiteX1" y="connsiteY1"/>
                </a:cxn>
                <a:cxn ang="0">
                  <a:pos x="connsiteX2" y="connsiteY2"/>
                </a:cxn>
                <a:cxn ang="0">
                  <a:pos x="connsiteX3" y="connsiteY3"/>
                </a:cxn>
              </a:cxnLst>
              <a:rect l="l" t="t" r="r" b="b"/>
              <a:pathLst>
                <a:path w="443175" h="41156">
                  <a:moveTo>
                    <a:pt x="443175" y="0"/>
                  </a:moveTo>
                  <a:cubicBezTo>
                    <a:pt x="391752" y="16829"/>
                    <a:pt x="340329" y="33659"/>
                    <a:pt x="274881" y="39269"/>
                  </a:cubicBezTo>
                  <a:cubicBezTo>
                    <a:pt x="209433" y="44879"/>
                    <a:pt x="96301" y="36464"/>
                    <a:pt x="50488" y="33659"/>
                  </a:cubicBezTo>
                  <a:cubicBezTo>
                    <a:pt x="4675" y="30854"/>
                    <a:pt x="2337" y="26646"/>
                    <a:pt x="0" y="22439"/>
                  </a:cubicBezTo>
                </a:path>
              </a:pathLst>
            </a:custGeom>
            <a:noFill/>
            <a:ln>
              <a:prstDash val="sysDot"/>
              <a:miter lim="800000"/>
              <a:headEnd type="arrow" w="sm" len="sm"/>
              <a:tailEnd type="arrow" w="sm" len="sm"/>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55" name="円/楕円 54"/>
            <p:cNvSpPr/>
            <p:nvPr/>
          </p:nvSpPr>
          <p:spPr>
            <a:xfrm>
              <a:off x="15803727" y="5818088"/>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56" name="テキスト ボックス 55"/>
            <p:cNvSpPr txBox="1"/>
            <p:nvPr/>
          </p:nvSpPr>
          <p:spPr>
            <a:xfrm>
              <a:off x="15834421" y="5455702"/>
              <a:ext cx="847895" cy="400384"/>
            </a:xfrm>
            <a:prstGeom prst="rect">
              <a:avLst/>
            </a:prstGeom>
            <a:noFill/>
            <a:ln w="3175">
              <a:noFill/>
            </a:ln>
          </p:spPr>
          <p:txBody>
            <a:bodyPr wrap="none" lIns="122191" tIns="61096" rIns="122191" bIns="61096" rtlCol="0">
              <a:spAutoFit/>
            </a:bodyPr>
            <a:lstStyle/>
            <a:p>
              <a:pPr algn="ct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（仮称）</a:t>
              </a:r>
              <a:endPar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大和郡山</a:t>
              </a:r>
              <a:r>
                <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円/楕円 56"/>
            <p:cNvSpPr/>
            <p:nvPr/>
          </p:nvSpPr>
          <p:spPr>
            <a:xfrm>
              <a:off x="15295653" y="3761257"/>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58" name="テキスト ボックス 57"/>
            <p:cNvSpPr txBox="1"/>
            <p:nvPr/>
          </p:nvSpPr>
          <p:spPr>
            <a:xfrm>
              <a:off x="14899331" y="3425788"/>
              <a:ext cx="708433" cy="400384"/>
            </a:xfrm>
            <a:prstGeom prst="rect">
              <a:avLst/>
            </a:prstGeom>
            <a:noFill/>
            <a:ln w="3175">
              <a:noFill/>
            </a:ln>
          </p:spPr>
          <p:txBody>
            <a:bodyPr wrap="none" lIns="122191" tIns="61096" rIns="122191" bIns="61096" rtlCol="0">
              <a:spAutoFit/>
            </a:bodyPr>
            <a:lstStyle/>
            <a:p>
              <a:pPr algn="ct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（仮称）</a:t>
              </a:r>
              <a:endPar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八幡</a:t>
              </a:r>
              <a:r>
                <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テキスト ボックス 58"/>
            <p:cNvSpPr txBox="1"/>
            <p:nvPr/>
          </p:nvSpPr>
          <p:spPr>
            <a:xfrm>
              <a:off x="15474381" y="4463611"/>
              <a:ext cx="732479" cy="261885"/>
            </a:xfrm>
            <a:prstGeom prst="rect">
              <a:avLst/>
            </a:prstGeom>
            <a:noFill/>
            <a:ln w="3175">
              <a:noFill/>
            </a:ln>
          </p:spPr>
          <p:txBody>
            <a:bodyPr wrap="none" lIns="122191" tIns="61096" rIns="122191" bIns="61096" rtlCol="0">
              <a:spAutoFit/>
            </a:bodyPr>
            <a:lstStyle/>
            <a:p>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山田川</a:t>
              </a:r>
              <a:r>
                <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円/楕円 59"/>
            <p:cNvSpPr/>
            <p:nvPr/>
          </p:nvSpPr>
          <p:spPr>
            <a:xfrm>
              <a:off x="15452229" y="3766048"/>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61" name="テキスト ボックス 60"/>
            <p:cNvSpPr txBox="1"/>
            <p:nvPr/>
          </p:nvSpPr>
          <p:spPr>
            <a:xfrm>
              <a:off x="15369721" y="3550509"/>
              <a:ext cx="617063" cy="261885"/>
            </a:xfrm>
            <a:prstGeom prst="rect">
              <a:avLst/>
            </a:prstGeom>
            <a:noFill/>
            <a:ln w="3175">
              <a:noFill/>
            </a:ln>
          </p:spPr>
          <p:txBody>
            <a:bodyPr wrap="none" lIns="122191" tIns="61096" rIns="122191" bIns="61096" rtlCol="0">
              <a:spAutoFit/>
            </a:bodyPr>
            <a:lstStyle/>
            <a:p>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城陽</a:t>
              </a:r>
              <a:r>
                <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フリーフォーム 61"/>
            <p:cNvSpPr/>
            <p:nvPr/>
          </p:nvSpPr>
          <p:spPr>
            <a:xfrm>
              <a:off x="13253147" y="5005482"/>
              <a:ext cx="1179142" cy="1147975"/>
            </a:xfrm>
            <a:custGeom>
              <a:avLst/>
              <a:gdLst>
                <a:gd name="connsiteX0" fmla="*/ 828153 w 912431"/>
                <a:gd name="connsiteY0" fmla="*/ 787996 h 819982"/>
                <a:gd name="connsiteX1" fmla="*/ 669403 w 912431"/>
                <a:gd name="connsiteY1" fmla="*/ 749896 h 819982"/>
                <a:gd name="connsiteX2" fmla="*/ 580503 w 912431"/>
                <a:gd name="connsiteY2" fmla="*/ 781646 h 819982"/>
                <a:gd name="connsiteX3" fmla="*/ 440803 w 912431"/>
                <a:gd name="connsiteY3" fmla="*/ 819746 h 819982"/>
                <a:gd name="connsiteX4" fmla="*/ 301103 w 912431"/>
                <a:gd name="connsiteY4" fmla="*/ 762596 h 819982"/>
                <a:gd name="connsiteX5" fmla="*/ 256653 w 912431"/>
                <a:gd name="connsiteY5" fmla="*/ 743546 h 819982"/>
                <a:gd name="connsiteX6" fmla="*/ 231253 w 912431"/>
                <a:gd name="connsiteY6" fmla="*/ 667346 h 819982"/>
                <a:gd name="connsiteX7" fmla="*/ 116953 w 912431"/>
                <a:gd name="connsiteY7" fmla="*/ 616546 h 819982"/>
                <a:gd name="connsiteX8" fmla="*/ 104253 w 912431"/>
                <a:gd name="connsiteY8" fmla="*/ 540346 h 819982"/>
                <a:gd name="connsiteX9" fmla="*/ 104253 w 912431"/>
                <a:gd name="connsiteY9" fmla="*/ 476846 h 819982"/>
                <a:gd name="connsiteX10" fmla="*/ 116953 w 912431"/>
                <a:gd name="connsiteY10" fmla="*/ 368896 h 819982"/>
                <a:gd name="connsiteX11" fmla="*/ 53453 w 912431"/>
                <a:gd name="connsiteY11" fmla="*/ 356196 h 819982"/>
                <a:gd name="connsiteX12" fmla="*/ 9003 w 912431"/>
                <a:gd name="connsiteY12" fmla="*/ 279996 h 819982"/>
                <a:gd name="connsiteX13" fmla="*/ 9003 w 912431"/>
                <a:gd name="connsiteY13" fmla="*/ 273646 h 819982"/>
                <a:gd name="connsiteX14" fmla="*/ 104253 w 912431"/>
                <a:gd name="connsiteY14" fmla="*/ 235546 h 819982"/>
                <a:gd name="connsiteX15" fmla="*/ 256653 w 912431"/>
                <a:gd name="connsiteY15" fmla="*/ 165696 h 819982"/>
                <a:gd name="connsiteX16" fmla="*/ 345553 w 912431"/>
                <a:gd name="connsiteY16" fmla="*/ 70446 h 819982"/>
                <a:gd name="connsiteX17" fmla="*/ 453503 w 912431"/>
                <a:gd name="connsiteY17" fmla="*/ 19646 h 819982"/>
                <a:gd name="connsiteX18" fmla="*/ 561453 w 912431"/>
                <a:gd name="connsiteY18" fmla="*/ 19646 h 819982"/>
                <a:gd name="connsiteX19" fmla="*/ 726553 w 912431"/>
                <a:gd name="connsiteY19" fmla="*/ 19646 h 819982"/>
                <a:gd name="connsiteX20" fmla="*/ 891653 w 912431"/>
                <a:gd name="connsiteY20" fmla="*/ 13296 h 819982"/>
                <a:gd name="connsiteX21" fmla="*/ 910703 w 912431"/>
                <a:gd name="connsiteY21" fmla="*/ 216496 h 819982"/>
                <a:gd name="connsiteX22" fmla="*/ 904353 w 912431"/>
                <a:gd name="connsiteY22" fmla="*/ 381596 h 819982"/>
                <a:gd name="connsiteX23" fmla="*/ 847203 w 912431"/>
                <a:gd name="connsiteY23" fmla="*/ 527646 h 819982"/>
                <a:gd name="connsiteX24" fmla="*/ 809103 w 912431"/>
                <a:gd name="connsiteY24" fmla="*/ 616546 h 819982"/>
                <a:gd name="connsiteX25" fmla="*/ 828153 w 912431"/>
                <a:gd name="connsiteY25" fmla="*/ 787996 h 81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12431" h="819982">
                  <a:moveTo>
                    <a:pt x="828153" y="787996"/>
                  </a:moveTo>
                  <a:cubicBezTo>
                    <a:pt x="804870" y="810221"/>
                    <a:pt x="710678" y="750954"/>
                    <a:pt x="669403" y="749896"/>
                  </a:cubicBezTo>
                  <a:cubicBezTo>
                    <a:pt x="628128" y="748838"/>
                    <a:pt x="618603" y="770004"/>
                    <a:pt x="580503" y="781646"/>
                  </a:cubicBezTo>
                  <a:cubicBezTo>
                    <a:pt x="542403" y="793288"/>
                    <a:pt x="487370" y="822921"/>
                    <a:pt x="440803" y="819746"/>
                  </a:cubicBezTo>
                  <a:cubicBezTo>
                    <a:pt x="394236" y="816571"/>
                    <a:pt x="331795" y="775296"/>
                    <a:pt x="301103" y="762596"/>
                  </a:cubicBezTo>
                  <a:cubicBezTo>
                    <a:pt x="270411" y="749896"/>
                    <a:pt x="268295" y="759421"/>
                    <a:pt x="256653" y="743546"/>
                  </a:cubicBezTo>
                  <a:cubicBezTo>
                    <a:pt x="245011" y="727671"/>
                    <a:pt x="254536" y="688513"/>
                    <a:pt x="231253" y="667346"/>
                  </a:cubicBezTo>
                  <a:cubicBezTo>
                    <a:pt x="207970" y="646179"/>
                    <a:pt x="138120" y="637713"/>
                    <a:pt x="116953" y="616546"/>
                  </a:cubicBezTo>
                  <a:cubicBezTo>
                    <a:pt x="95786" y="595379"/>
                    <a:pt x="106370" y="563629"/>
                    <a:pt x="104253" y="540346"/>
                  </a:cubicBezTo>
                  <a:cubicBezTo>
                    <a:pt x="102136" y="517063"/>
                    <a:pt x="102136" y="505421"/>
                    <a:pt x="104253" y="476846"/>
                  </a:cubicBezTo>
                  <a:cubicBezTo>
                    <a:pt x="106370" y="448271"/>
                    <a:pt x="125420" y="389004"/>
                    <a:pt x="116953" y="368896"/>
                  </a:cubicBezTo>
                  <a:cubicBezTo>
                    <a:pt x="108486" y="348788"/>
                    <a:pt x="71445" y="371013"/>
                    <a:pt x="53453" y="356196"/>
                  </a:cubicBezTo>
                  <a:cubicBezTo>
                    <a:pt x="35461" y="341379"/>
                    <a:pt x="16411" y="293754"/>
                    <a:pt x="9003" y="279996"/>
                  </a:cubicBezTo>
                  <a:cubicBezTo>
                    <a:pt x="1595" y="266238"/>
                    <a:pt x="-6872" y="281054"/>
                    <a:pt x="9003" y="273646"/>
                  </a:cubicBezTo>
                  <a:cubicBezTo>
                    <a:pt x="24878" y="266238"/>
                    <a:pt x="62978" y="253538"/>
                    <a:pt x="104253" y="235546"/>
                  </a:cubicBezTo>
                  <a:cubicBezTo>
                    <a:pt x="145528" y="217554"/>
                    <a:pt x="216436" y="193213"/>
                    <a:pt x="256653" y="165696"/>
                  </a:cubicBezTo>
                  <a:cubicBezTo>
                    <a:pt x="296870" y="138179"/>
                    <a:pt x="312745" y="94788"/>
                    <a:pt x="345553" y="70446"/>
                  </a:cubicBezTo>
                  <a:cubicBezTo>
                    <a:pt x="378361" y="46104"/>
                    <a:pt x="417520" y="28113"/>
                    <a:pt x="453503" y="19646"/>
                  </a:cubicBezTo>
                  <a:cubicBezTo>
                    <a:pt x="489486" y="11179"/>
                    <a:pt x="561453" y="19646"/>
                    <a:pt x="561453" y="19646"/>
                  </a:cubicBezTo>
                  <a:lnTo>
                    <a:pt x="726553" y="19646"/>
                  </a:lnTo>
                  <a:cubicBezTo>
                    <a:pt x="781586" y="18588"/>
                    <a:pt x="860961" y="-19512"/>
                    <a:pt x="891653" y="13296"/>
                  </a:cubicBezTo>
                  <a:cubicBezTo>
                    <a:pt x="922345" y="46104"/>
                    <a:pt x="908586" y="155113"/>
                    <a:pt x="910703" y="216496"/>
                  </a:cubicBezTo>
                  <a:cubicBezTo>
                    <a:pt x="912820" y="277879"/>
                    <a:pt x="914936" y="329738"/>
                    <a:pt x="904353" y="381596"/>
                  </a:cubicBezTo>
                  <a:cubicBezTo>
                    <a:pt x="893770" y="433454"/>
                    <a:pt x="863078" y="488488"/>
                    <a:pt x="847203" y="527646"/>
                  </a:cubicBezTo>
                  <a:cubicBezTo>
                    <a:pt x="831328" y="566804"/>
                    <a:pt x="812278" y="575271"/>
                    <a:pt x="809103" y="616546"/>
                  </a:cubicBezTo>
                  <a:cubicBezTo>
                    <a:pt x="805928" y="657821"/>
                    <a:pt x="851436" y="765771"/>
                    <a:pt x="828153" y="787996"/>
                  </a:cubicBezTo>
                  <a:close/>
                </a:path>
              </a:pathLst>
            </a:custGeom>
            <a:noFill/>
            <a:ln w="127000">
              <a:solidFill>
                <a:srgbClr val="FF0000">
                  <a:alpha val="53000"/>
                </a:srgbClr>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cxnSp>
          <p:nvCxnSpPr>
            <p:cNvPr id="67" name="直線コネクタ 66"/>
            <p:cNvCxnSpPr>
              <a:stCxn id="87" idx="3"/>
              <a:endCxn id="62" idx="8"/>
            </p:cNvCxnSpPr>
            <p:nvPr/>
          </p:nvCxnSpPr>
          <p:spPr>
            <a:xfrm flipV="1">
              <a:off x="12893853" y="5761967"/>
              <a:ext cx="494021" cy="25498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a:off x="13324174" y="7883169"/>
              <a:ext cx="369879" cy="738938"/>
            </a:xfrm>
            <a:prstGeom prst="rect">
              <a:avLst/>
            </a:prstGeom>
            <a:noFill/>
          </p:spPr>
          <p:txBody>
            <a:bodyPr vert="eaVert" wrap="none" lIns="122191" tIns="61096" rIns="122191" bIns="61096" rtlCol="0">
              <a:spAutoFit/>
            </a:bodyPr>
            <a:lstStyle/>
            <a:p>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国道４８０号</a:t>
              </a:r>
            </a:p>
          </p:txBody>
        </p:sp>
        <p:sp>
          <p:nvSpPr>
            <p:cNvPr id="69" name="テキスト ボックス 68"/>
            <p:cNvSpPr txBox="1"/>
            <p:nvPr/>
          </p:nvSpPr>
          <p:spPr>
            <a:xfrm rot="19825346">
              <a:off x="14480524" y="7531088"/>
              <a:ext cx="369879" cy="738938"/>
            </a:xfrm>
            <a:prstGeom prst="rect">
              <a:avLst/>
            </a:prstGeom>
            <a:noFill/>
          </p:spPr>
          <p:txBody>
            <a:bodyPr vert="eaVert" wrap="none" lIns="122191" tIns="61096" rIns="122191" bIns="61096" rtlCol="0">
              <a:spAutoFit/>
            </a:bodyPr>
            <a:lstStyle/>
            <a:p>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国道３７１号</a:t>
              </a:r>
            </a:p>
          </p:txBody>
        </p:sp>
        <p:sp>
          <p:nvSpPr>
            <p:cNvPr id="70" name="テキスト ボックス 69"/>
            <p:cNvSpPr txBox="1"/>
            <p:nvPr/>
          </p:nvSpPr>
          <p:spPr>
            <a:xfrm>
              <a:off x="14793952" y="4602931"/>
              <a:ext cx="862322" cy="246496"/>
            </a:xfrm>
            <a:prstGeom prst="rect">
              <a:avLst/>
            </a:prstGeom>
            <a:noFill/>
            <a:ln w="3175">
              <a:noFill/>
            </a:ln>
          </p:spPr>
          <p:txBody>
            <a:bodyPr wrap="none" lIns="122191" tIns="61096" rIns="122191" bIns="61096" rtlCol="0">
              <a:spAutoFit/>
            </a:bodyPr>
            <a:lstStyle/>
            <a:p>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清滝生駒道路</a:t>
              </a:r>
            </a:p>
          </p:txBody>
        </p:sp>
        <p:sp>
          <p:nvSpPr>
            <p:cNvPr id="71" name="円/楕円 70"/>
            <p:cNvSpPr/>
            <p:nvPr/>
          </p:nvSpPr>
          <p:spPr>
            <a:xfrm>
              <a:off x="15499351" y="4079711"/>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72" name="テキスト ボックス 71"/>
            <p:cNvSpPr txBox="1"/>
            <p:nvPr/>
          </p:nvSpPr>
          <p:spPr>
            <a:xfrm>
              <a:off x="15539445" y="3927690"/>
              <a:ext cx="732479" cy="261885"/>
            </a:xfrm>
            <a:prstGeom prst="rect">
              <a:avLst/>
            </a:prstGeom>
            <a:noFill/>
            <a:ln w="3175">
              <a:noFill/>
            </a:ln>
          </p:spPr>
          <p:txBody>
            <a:bodyPr wrap="none" lIns="122191" tIns="61096" rIns="122191" bIns="61096" rtlCol="0">
              <a:spAutoFit/>
            </a:bodyPr>
            <a:lstStyle/>
            <a:p>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田辺西</a:t>
              </a:r>
              <a:r>
                <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テキスト ボックス 72"/>
            <p:cNvSpPr txBox="1"/>
            <p:nvPr/>
          </p:nvSpPr>
          <p:spPr>
            <a:xfrm rot="19800000">
              <a:off x="14497012" y="3354050"/>
              <a:ext cx="107722" cy="841531"/>
            </a:xfrm>
            <a:prstGeom prst="rect">
              <a:avLst/>
            </a:prstGeom>
            <a:noFill/>
          </p:spPr>
          <p:txBody>
            <a:bodyPr vert="eaVert" wrap="none" lIns="0" tIns="61096" rIns="0" bIns="61096" rtlCol="0">
              <a:spAutoFit/>
            </a:bodyPr>
            <a:lstStyle/>
            <a:p>
              <a:pPr>
                <a:lnSpc>
                  <a:spcPts val="800"/>
                </a:lnSpc>
              </a:pP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伏見柳谷高槻線</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p:cNvSpPr txBox="1"/>
            <p:nvPr/>
          </p:nvSpPr>
          <p:spPr>
            <a:xfrm rot="19800000">
              <a:off x="13398173" y="3486396"/>
              <a:ext cx="123111" cy="738938"/>
            </a:xfrm>
            <a:prstGeom prst="rect">
              <a:avLst/>
            </a:prstGeom>
            <a:noFill/>
          </p:spPr>
          <p:txBody>
            <a:bodyPr vert="eaVert" wrap="none" lIns="0" tIns="61096" rIns="0" bIns="61096" rtlCol="0">
              <a:spAutoFit/>
            </a:bodyPr>
            <a:lstStyle/>
            <a:p>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国道４２３号</a:t>
              </a:r>
            </a:p>
          </p:txBody>
        </p:sp>
        <p:sp>
          <p:nvSpPr>
            <p:cNvPr id="75" name="テキスト ボックス 74"/>
            <p:cNvSpPr txBox="1"/>
            <p:nvPr/>
          </p:nvSpPr>
          <p:spPr>
            <a:xfrm rot="19800000">
              <a:off x="14051093" y="3535754"/>
              <a:ext cx="123111" cy="636346"/>
            </a:xfrm>
            <a:prstGeom prst="rect">
              <a:avLst/>
            </a:prstGeom>
            <a:noFill/>
          </p:spPr>
          <p:txBody>
            <a:bodyPr vert="eaVert" wrap="none" lIns="0" tIns="61096" rIns="0" bIns="61096" rtlCol="0">
              <a:spAutoFit/>
            </a:bodyPr>
            <a:lstStyle/>
            <a:p>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茨木摂津線</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12306029" y="8856099"/>
              <a:ext cx="847895" cy="261885"/>
            </a:xfrm>
            <a:prstGeom prst="rect">
              <a:avLst/>
            </a:prstGeom>
            <a:noFill/>
            <a:ln w="3175">
              <a:noFill/>
            </a:ln>
          </p:spPr>
          <p:txBody>
            <a:bodyPr wrap="none" lIns="122191" tIns="61096" rIns="122191" bIns="61096" rtlCol="0">
              <a:spAutoFit/>
            </a:bodyPr>
            <a:lstStyle/>
            <a:p>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岩出根来</a:t>
              </a:r>
              <a:r>
                <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テキスト ボックス 76"/>
            <p:cNvSpPr txBox="1"/>
            <p:nvPr/>
          </p:nvSpPr>
          <p:spPr>
            <a:xfrm>
              <a:off x="14819942" y="8159267"/>
              <a:ext cx="617063" cy="261885"/>
            </a:xfrm>
            <a:prstGeom prst="rect">
              <a:avLst/>
            </a:prstGeom>
            <a:noFill/>
            <a:ln w="3175">
              <a:noFill/>
            </a:ln>
          </p:spPr>
          <p:txBody>
            <a:bodyPr wrap="none" lIns="122191" tIns="61096" rIns="122191" bIns="61096" rtlCol="0">
              <a:spAutoFit/>
            </a:bodyPr>
            <a:lstStyle/>
            <a:p>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五條</a:t>
              </a:r>
              <a:r>
                <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AutoShape 13"/>
            <p:cNvSpPr>
              <a:spLocks noChangeArrowheads="1"/>
            </p:cNvSpPr>
            <p:nvPr/>
          </p:nvSpPr>
          <p:spPr bwMode="auto">
            <a:xfrm>
              <a:off x="10407756" y="2719460"/>
              <a:ext cx="1512000" cy="288000"/>
            </a:xfrm>
            <a:prstGeom prst="wedgeRoundRectCallout">
              <a:avLst>
                <a:gd name="adj1" fmla="val 13806"/>
                <a:gd name="adj2" fmla="val 39958"/>
                <a:gd name="adj3" fmla="val 16667"/>
              </a:avLst>
            </a:prstGeom>
            <a:ln w="6350">
              <a:headEnd/>
              <a:tailEnd/>
            </a:ln>
          </p:spPr>
          <p:style>
            <a:lnRef idx="2">
              <a:schemeClr val="dk1"/>
            </a:lnRef>
            <a:fillRef idx="1">
              <a:schemeClr val="lt1"/>
            </a:fillRef>
            <a:effectRef idx="0">
              <a:schemeClr val="dk1"/>
            </a:effectRef>
            <a:fontRef idx="minor">
              <a:schemeClr val="dk1"/>
            </a:fontRef>
          </p:style>
          <p:txBody>
            <a:bodyPr vert="horz" wrap="square" lIns="0" tIns="0" rIns="0" bIns="0" numCol="1" anchor="ctr" anchorCtr="0" compatLnSpc="1">
              <a:prstTxWarp prst="textNoShape">
                <a:avLst/>
              </a:prstTxWarp>
            </a:bodyPr>
            <a:lstStyle/>
            <a:p>
              <a:pPr algn="ct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関西大環状道路</a:t>
              </a:r>
            </a:p>
          </p:txBody>
        </p:sp>
        <p:sp>
          <p:nvSpPr>
            <p:cNvPr id="87" name="AutoShape 13"/>
            <p:cNvSpPr>
              <a:spLocks noChangeArrowheads="1"/>
            </p:cNvSpPr>
            <p:nvPr/>
          </p:nvSpPr>
          <p:spPr bwMode="auto">
            <a:xfrm>
              <a:off x="10985853" y="5872953"/>
              <a:ext cx="1908000" cy="288000"/>
            </a:xfrm>
            <a:prstGeom prst="wedgeRoundRectCallout">
              <a:avLst>
                <a:gd name="adj1" fmla="val 13806"/>
                <a:gd name="adj2" fmla="val 39958"/>
                <a:gd name="adj3" fmla="val 16667"/>
              </a:avLst>
            </a:prstGeom>
            <a:ln w="6350">
              <a:headEnd/>
              <a:tailEnd/>
            </a:ln>
          </p:spPr>
          <p:style>
            <a:lnRef idx="2">
              <a:schemeClr val="dk1"/>
            </a:lnRef>
            <a:fillRef idx="1">
              <a:schemeClr val="lt1"/>
            </a:fillRef>
            <a:effectRef idx="0">
              <a:schemeClr val="dk1"/>
            </a:effectRef>
            <a:fontRef idx="minor">
              <a:schemeClr val="dk1"/>
            </a:fontRef>
          </p:style>
          <p:txBody>
            <a:bodyPr vert="horz" wrap="square" lIns="0" tIns="0" rIns="0" bIns="0" numCol="1" anchor="ctr" anchorCtr="0" compatLnSpc="1">
              <a:prstTxWarp prst="textNoShape">
                <a:avLst/>
              </a:prstTxWarp>
            </a:bodyPr>
            <a:lstStyle/>
            <a:p>
              <a:pPr algn="ct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大阪都市再生環状道路</a:t>
              </a:r>
            </a:p>
          </p:txBody>
        </p:sp>
        <p:sp>
          <p:nvSpPr>
            <p:cNvPr id="88" name="AutoShape 13"/>
            <p:cNvSpPr>
              <a:spLocks noChangeArrowheads="1"/>
            </p:cNvSpPr>
            <p:nvPr/>
          </p:nvSpPr>
          <p:spPr bwMode="auto">
            <a:xfrm>
              <a:off x="10778090" y="3256325"/>
              <a:ext cx="1260000" cy="288000"/>
            </a:xfrm>
            <a:prstGeom prst="wedgeRoundRectCallout">
              <a:avLst>
                <a:gd name="adj1" fmla="val 13806"/>
                <a:gd name="adj2" fmla="val 39958"/>
                <a:gd name="adj3" fmla="val 16667"/>
              </a:avLst>
            </a:prstGeom>
            <a:ln w="6350">
              <a:headEnd/>
              <a:tailEnd/>
            </a:ln>
          </p:spPr>
          <p:style>
            <a:lnRef idx="2">
              <a:schemeClr val="dk1"/>
            </a:lnRef>
            <a:fillRef idx="1">
              <a:schemeClr val="lt1"/>
            </a:fillRef>
            <a:effectRef idx="0">
              <a:schemeClr val="dk1"/>
            </a:effectRef>
            <a:fontRef idx="minor">
              <a:schemeClr val="dk1"/>
            </a:fontRef>
          </p:style>
          <p:txBody>
            <a:bodyPr vert="horz" wrap="square" lIns="0" tIns="0" rIns="0" bIns="0" numCol="1" anchor="ctr" anchorCtr="0" compatLnSpc="1">
              <a:prstTxWarp prst="textNoShape">
                <a:avLst/>
              </a:prstTxWarp>
            </a:bodyPr>
            <a:lstStyle/>
            <a:p>
              <a:pPr algn="ct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西日本国土軸</a:t>
              </a:r>
            </a:p>
          </p:txBody>
        </p:sp>
        <p:sp>
          <p:nvSpPr>
            <p:cNvPr id="89" name="AutoShape 13"/>
            <p:cNvSpPr>
              <a:spLocks noChangeArrowheads="1"/>
            </p:cNvSpPr>
            <p:nvPr/>
          </p:nvSpPr>
          <p:spPr bwMode="auto">
            <a:xfrm>
              <a:off x="9099959" y="9250979"/>
              <a:ext cx="1440000" cy="288000"/>
            </a:xfrm>
            <a:prstGeom prst="wedgeRoundRectCallout">
              <a:avLst>
                <a:gd name="adj1" fmla="val 13806"/>
                <a:gd name="adj2" fmla="val 39958"/>
                <a:gd name="adj3" fmla="val 16667"/>
              </a:avLst>
            </a:prstGeom>
            <a:ln w="6350">
              <a:headEnd/>
              <a:tailEnd/>
            </a:ln>
          </p:spPr>
          <p:style>
            <a:lnRef idx="2">
              <a:schemeClr val="dk1"/>
            </a:lnRef>
            <a:fillRef idx="1">
              <a:schemeClr val="lt1"/>
            </a:fillRef>
            <a:effectRef idx="0">
              <a:schemeClr val="dk1"/>
            </a:effectRef>
            <a:fontRef idx="minor">
              <a:schemeClr val="dk1"/>
            </a:fontRef>
          </p:style>
          <p:txBody>
            <a:bodyPr vert="horz" wrap="square" lIns="0" tIns="0" rIns="0" bIns="0" numCol="1" anchor="ctr" anchorCtr="0" compatLnSpc="1">
              <a:prstTxWarp prst="textNoShape">
                <a:avLst/>
              </a:prstTxWarp>
            </a:bodyPr>
            <a:lstStyle/>
            <a:p>
              <a:pPr algn="ct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太平洋新国土軸</a:t>
              </a:r>
            </a:p>
          </p:txBody>
        </p:sp>
        <p:sp>
          <p:nvSpPr>
            <p:cNvPr id="90" name="フリーフォーム 89"/>
            <p:cNvSpPr/>
            <p:nvPr/>
          </p:nvSpPr>
          <p:spPr>
            <a:xfrm rot="-600000">
              <a:off x="14460049" y="8555874"/>
              <a:ext cx="0" cy="540000"/>
            </a:xfrm>
            <a:custGeom>
              <a:avLst/>
              <a:gdLst>
                <a:gd name="connsiteX0" fmla="*/ 0 w 965200"/>
                <a:gd name="connsiteY0" fmla="*/ 927100 h 927100"/>
                <a:gd name="connsiteX1" fmla="*/ 533400 w 965200"/>
                <a:gd name="connsiteY1" fmla="*/ 787400 h 927100"/>
                <a:gd name="connsiteX2" fmla="*/ 958850 w 965200"/>
                <a:gd name="connsiteY2" fmla="*/ 273050 h 927100"/>
                <a:gd name="connsiteX3" fmla="*/ 965200 w 96520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8644"/>
                <a:gd name="connsiteY0" fmla="*/ 927100 h 927100"/>
                <a:gd name="connsiteX1" fmla="*/ 444387 w 998644"/>
                <a:gd name="connsiteY1" fmla="*/ 860228 h 927100"/>
                <a:gd name="connsiteX2" fmla="*/ 958850 w 998644"/>
                <a:gd name="connsiteY2" fmla="*/ 273050 h 927100"/>
                <a:gd name="connsiteX3" fmla="*/ 965200 w 998644"/>
                <a:gd name="connsiteY3" fmla="*/ 0 h 927100"/>
                <a:gd name="connsiteX0" fmla="*/ 0 w 999243"/>
                <a:gd name="connsiteY0" fmla="*/ 927100 h 927100"/>
                <a:gd name="connsiteX1" fmla="*/ 436295 w 999243"/>
                <a:gd name="connsiteY1" fmla="*/ 835952 h 927100"/>
                <a:gd name="connsiteX2" fmla="*/ 958850 w 999243"/>
                <a:gd name="connsiteY2" fmla="*/ 273050 h 927100"/>
                <a:gd name="connsiteX3" fmla="*/ 965200 w 999243"/>
                <a:gd name="connsiteY3" fmla="*/ 0 h 927100"/>
                <a:gd name="connsiteX0" fmla="*/ 0 w 967586"/>
                <a:gd name="connsiteY0" fmla="*/ 927100 h 927100"/>
                <a:gd name="connsiteX1" fmla="*/ 436295 w 967586"/>
                <a:gd name="connsiteY1" fmla="*/ 835952 h 927100"/>
                <a:gd name="connsiteX2" fmla="*/ 902205 w 967586"/>
                <a:gd name="connsiteY2" fmla="*/ 297326 h 927100"/>
                <a:gd name="connsiteX3" fmla="*/ 965200 w 967586"/>
                <a:gd name="connsiteY3" fmla="*/ 0 h 927100"/>
                <a:gd name="connsiteX0" fmla="*/ 0 w 967586"/>
                <a:gd name="connsiteY0" fmla="*/ 927100 h 927100"/>
                <a:gd name="connsiteX1" fmla="*/ 436295 w 967586"/>
                <a:gd name="connsiteY1" fmla="*/ 835952 h 927100"/>
                <a:gd name="connsiteX2" fmla="*/ 902205 w 967586"/>
                <a:gd name="connsiteY2" fmla="*/ 297326 h 927100"/>
                <a:gd name="connsiteX3" fmla="*/ 965200 w 967586"/>
                <a:gd name="connsiteY3" fmla="*/ 0 h 927100"/>
                <a:gd name="connsiteX0" fmla="*/ 0 w 965200"/>
                <a:gd name="connsiteY0" fmla="*/ 927100 h 927100"/>
                <a:gd name="connsiteX1" fmla="*/ 541492 w 965200"/>
                <a:gd name="connsiteY1" fmla="*/ 835952 h 927100"/>
                <a:gd name="connsiteX2" fmla="*/ 902205 w 965200"/>
                <a:gd name="connsiteY2" fmla="*/ 297326 h 927100"/>
                <a:gd name="connsiteX3" fmla="*/ 965200 w 965200"/>
                <a:gd name="connsiteY3" fmla="*/ 0 h 927100"/>
                <a:gd name="connsiteX0" fmla="*/ 0 w 965200"/>
                <a:gd name="connsiteY0" fmla="*/ 927100 h 927100"/>
                <a:gd name="connsiteX1" fmla="*/ 541492 w 965200"/>
                <a:gd name="connsiteY1" fmla="*/ 835952 h 927100"/>
                <a:gd name="connsiteX2" fmla="*/ 869837 w 965200"/>
                <a:gd name="connsiteY2" fmla="*/ 394430 h 927100"/>
                <a:gd name="connsiteX3" fmla="*/ 965200 w 965200"/>
                <a:gd name="connsiteY3" fmla="*/ 0 h 927100"/>
                <a:gd name="connsiteX0" fmla="*/ 0 w 979830"/>
                <a:gd name="connsiteY0" fmla="*/ 861263 h 861263"/>
                <a:gd name="connsiteX1" fmla="*/ 541492 w 979830"/>
                <a:gd name="connsiteY1" fmla="*/ 770115 h 861263"/>
                <a:gd name="connsiteX2" fmla="*/ 869837 w 979830"/>
                <a:gd name="connsiteY2" fmla="*/ 328593 h 861263"/>
                <a:gd name="connsiteX3" fmla="*/ 979830 w 979830"/>
                <a:gd name="connsiteY3" fmla="*/ 0 h 861263"/>
                <a:gd name="connsiteX0" fmla="*/ 0 w 1119699"/>
                <a:gd name="connsiteY0" fmla="*/ 1286565 h 1286565"/>
                <a:gd name="connsiteX1" fmla="*/ 541492 w 1119699"/>
                <a:gd name="connsiteY1" fmla="*/ 1195417 h 1286565"/>
                <a:gd name="connsiteX2" fmla="*/ 869837 w 1119699"/>
                <a:gd name="connsiteY2" fmla="*/ 753895 h 1286565"/>
                <a:gd name="connsiteX3" fmla="*/ 1119699 w 1119699"/>
                <a:gd name="connsiteY3" fmla="*/ 0 h 1286565"/>
                <a:gd name="connsiteX0" fmla="*/ 0 w 1119699"/>
                <a:gd name="connsiteY0" fmla="*/ 1286565 h 1286565"/>
                <a:gd name="connsiteX1" fmla="*/ 541492 w 1119699"/>
                <a:gd name="connsiteY1" fmla="*/ 1195417 h 1286565"/>
                <a:gd name="connsiteX2" fmla="*/ 869837 w 1119699"/>
                <a:gd name="connsiteY2" fmla="*/ 753895 h 1286565"/>
                <a:gd name="connsiteX3" fmla="*/ 1119699 w 1119699"/>
                <a:gd name="connsiteY3" fmla="*/ 0 h 1286565"/>
                <a:gd name="connsiteX0" fmla="*/ 0 w 1119699"/>
                <a:gd name="connsiteY0" fmla="*/ 1377701 h 1377701"/>
                <a:gd name="connsiteX1" fmla="*/ 541492 w 1119699"/>
                <a:gd name="connsiteY1" fmla="*/ 1286553 h 1377701"/>
                <a:gd name="connsiteX2" fmla="*/ 869837 w 1119699"/>
                <a:gd name="connsiteY2" fmla="*/ 845031 h 1377701"/>
                <a:gd name="connsiteX3" fmla="*/ 1119699 w 1119699"/>
                <a:gd name="connsiteY3" fmla="*/ 0 h 1377701"/>
                <a:gd name="connsiteX0" fmla="*/ 0 w 1119699"/>
                <a:gd name="connsiteY0" fmla="*/ 1377701 h 1377701"/>
                <a:gd name="connsiteX1" fmla="*/ 541492 w 1119699"/>
                <a:gd name="connsiteY1" fmla="*/ 1286553 h 1377701"/>
                <a:gd name="connsiteX2" fmla="*/ 869837 w 1119699"/>
                <a:gd name="connsiteY2" fmla="*/ 845031 h 1377701"/>
                <a:gd name="connsiteX3" fmla="*/ 1119699 w 1119699"/>
                <a:gd name="connsiteY3" fmla="*/ 0 h 1377701"/>
                <a:gd name="connsiteX0" fmla="*/ 0 w 1465257"/>
                <a:gd name="connsiteY0" fmla="*/ 1415675 h 1415675"/>
                <a:gd name="connsiteX1" fmla="*/ 887050 w 1465257"/>
                <a:gd name="connsiteY1" fmla="*/ 1286553 h 1415675"/>
                <a:gd name="connsiteX2" fmla="*/ 1215395 w 1465257"/>
                <a:gd name="connsiteY2" fmla="*/ 845031 h 1415675"/>
                <a:gd name="connsiteX3" fmla="*/ 1465257 w 1465257"/>
                <a:gd name="connsiteY3" fmla="*/ 0 h 1415675"/>
                <a:gd name="connsiteX0" fmla="*/ 0 w 1465257"/>
                <a:gd name="connsiteY0" fmla="*/ 1415675 h 1415675"/>
                <a:gd name="connsiteX1" fmla="*/ 887050 w 1465257"/>
                <a:gd name="connsiteY1" fmla="*/ 1286553 h 1415675"/>
                <a:gd name="connsiteX2" fmla="*/ 1215395 w 1465257"/>
                <a:gd name="connsiteY2" fmla="*/ 845031 h 1415675"/>
                <a:gd name="connsiteX3" fmla="*/ 1465257 w 1465257"/>
                <a:gd name="connsiteY3" fmla="*/ 0 h 1415675"/>
                <a:gd name="connsiteX0" fmla="*/ 0 w 1472784"/>
                <a:gd name="connsiteY0" fmla="*/ 1457365 h 1457365"/>
                <a:gd name="connsiteX1" fmla="*/ 894577 w 1472784"/>
                <a:gd name="connsiteY1" fmla="*/ 1286553 h 1457365"/>
                <a:gd name="connsiteX2" fmla="*/ 1222922 w 1472784"/>
                <a:gd name="connsiteY2" fmla="*/ 845031 h 1457365"/>
                <a:gd name="connsiteX3" fmla="*/ 1472784 w 1472784"/>
                <a:gd name="connsiteY3" fmla="*/ 0 h 1457365"/>
                <a:gd name="connsiteX0" fmla="*/ 0 w 1472784"/>
                <a:gd name="connsiteY0" fmla="*/ 1457365 h 1457365"/>
                <a:gd name="connsiteX1" fmla="*/ 894577 w 1472784"/>
                <a:gd name="connsiteY1" fmla="*/ 1286553 h 1457365"/>
                <a:gd name="connsiteX2" fmla="*/ 1222922 w 1472784"/>
                <a:gd name="connsiteY2" fmla="*/ 845031 h 1457365"/>
                <a:gd name="connsiteX3" fmla="*/ 1472784 w 1472784"/>
                <a:gd name="connsiteY3" fmla="*/ 0 h 1457365"/>
                <a:gd name="connsiteX0" fmla="*/ 0 w 1472784"/>
                <a:gd name="connsiteY0" fmla="*/ 1457365 h 1457365"/>
                <a:gd name="connsiteX1" fmla="*/ 909632 w 1472784"/>
                <a:gd name="connsiteY1" fmla="*/ 1237915 h 1457365"/>
                <a:gd name="connsiteX2" fmla="*/ 1222922 w 1472784"/>
                <a:gd name="connsiteY2" fmla="*/ 845031 h 1457365"/>
                <a:gd name="connsiteX3" fmla="*/ 1472784 w 1472784"/>
                <a:gd name="connsiteY3" fmla="*/ 0 h 1457365"/>
                <a:gd name="connsiteX0" fmla="*/ 0 w 1472784"/>
                <a:gd name="connsiteY0" fmla="*/ 1457365 h 1457365"/>
                <a:gd name="connsiteX1" fmla="*/ 909632 w 1472784"/>
                <a:gd name="connsiteY1" fmla="*/ 1237915 h 1457365"/>
                <a:gd name="connsiteX2" fmla="*/ 1472784 w 1472784"/>
                <a:gd name="connsiteY2" fmla="*/ 0 h 1457365"/>
                <a:gd name="connsiteX0" fmla="*/ 0 w 1472784"/>
                <a:gd name="connsiteY0" fmla="*/ 1457365 h 1457365"/>
                <a:gd name="connsiteX1" fmla="*/ 909632 w 1472784"/>
                <a:gd name="connsiteY1" fmla="*/ 1237915 h 1457365"/>
                <a:gd name="connsiteX2" fmla="*/ 1472784 w 1472784"/>
                <a:gd name="connsiteY2" fmla="*/ 0 h 1457365"/>
                <a:gd name="connsiteX0" fmla="*/ 0 w 1472784"/>
                <a:gd name="connsiteY0" fmla="*/ 1457365 h 1457365"/>
                <a:gd name="connsiteX1" fmla="*/ 909632 w 1472784"/>
                <a:gd name="connsiteY1" fmla="*/ 1237915 h 1457365"/>
                <a:gd name="connsiteX2" fmla="*/ 1472784 w 1472784"/>
                <a:gd name="connsiteY2" fmla="*/ 0 h 1457365"/>
                <a:gd name="connsiteX0" fmla="*/ 0 w 1472784"/>
                <a:gd name="connsiteY0" fmla="*/ 1457365 h 1457365"/>
                <a:gd name="connsiteX1" fmla="*/ 932214 w 1472784"/>
                <a:gd name="connsiteY1" fmla="*/ 1230967 h 1457365"/>
                <a:gd name="connsiteX2" fmla="*/ 1472784 w 1472784"/>
                <a:gd name="connsiteY2" fmla="*/ 0 h 1457365"/>
                <a:gd name="connsiteX0" fmla="*/ 0 w 1412565"/>
                <a:gd name="connsiteY0" fmla="*/ 1248915 h 1248915"/>
                <a:gd name="connsiteX1" fmla="*/ 932214 w 1412565"/>
                <a:gd name="connsiteY1" fmla="*/ 1022517 h 1248915"/>
                <a:gd name="connsiteX2" fmla="*/ 1412565 w 1412565"/>
                <a:gd name="connsiteY2" fmla="*/ 0 h 1248915"/>
                <a:gd name="connsiteX0" fmla="*/ 0 w 1412565"/>
                <a:gd name="connsiteY0" fmla="*/ 1248915 h 1248915"/>
                <a:gd name="connsiteX1" fmla="*/ 932214 w 1412565"/>
                <a:gd name="connsiteY1" fmla="*/ 1022517 h 1248915"/>
                <a:gd name="connsiteX2" fmla="*/ 1412565 w 1412565"/>
                <a:gd name="connsiteY2" fmla="*/ 0 h 1248915"/>
                <a:gd name="connsiteX0" fmla="*/ 0 w 1405038"/>
                <a:gd name="connsiteY0" fmla="*/ 1346191 h 1346191"/>
                <a:gd name="connsiteX1" fmla="*/ 932214 w 1405038"/>
                <a:gd name="connsiteY1" fmla="*/ 1119793 h 1346191"/>
                <a:gd name="connsiteX2" fmla="*/ 1405038 w 1405038"/>
                <a:gd name="connsiteY2" fmla="*/ 0 h 1346191"/>
                <a:gd name="connsiteX0" fmla="*/ 0 w 1405038"/>
                <a:gd name="connsiteY0" fmla="*/ 1346191 h 1346191"/>
                <a:gd name="connsiteX1" fmla="*/ 932214 w 1405038"/>
                <a:gd name="connsiteY1" fmla="*/ 1119793 h 1346191"/>
                <a:gd name="connsiteX2" fmla="*/ 1405038 w 1405038"/>
                <a:gd name="connsiteY2" fmla="*/ 0 h 1346191"/>
                <a:gd name="connsiteX0" fmla="*/ 67877 w 531996"/>
                <a:gd name="connsiteY0" fmla="*/ 1700555 h 1700555"/>
                <a:gd name="connsiteX1" fmla="*/ 59172 w 531996"/>
                <a:gd name="connsiteY1" fmla="*/ 1119793 h 1700555"/>
                <a:gd name="connsiteX2" fmla="*/ 531996 w 531996"/>
                <a:gd name="connsiteY2" fmla="*/ 0 h 1700555"/>
                <a:gd name="connsiteX0" fmla="*/ 135255 w 599374"/>
                <a:gd name="connsiteY0" fmla="*/ 1700555 h 1700555"/>
                <a:gd name="connsiteX1" fmla="*/ 126550 w 599374"/>
                <a:gd name="connsiteY1" fmla="*/ 1119793 h 1700555"/>
                <a:gd name="connsiteX2" fmla="*/ 599374 w 599374"/>
                <a:gd name="connsiteY2" fmla="*/ 0 h 1700555"/>
                <a:gd name="connsiteX0" fmla="*/ 259944 w 724063"/>
                <a:gd name="connsiteY0" fmla="*/ 1700555 h 1700555"/>
                <a:gd name="connsiteX1" fmla="*/ 85637 w 724063"/>
                <a:gd name="connsiteY1" fmla="*/ 994723 h 1700555"/>
                <a:gd name="connsiteX2" fmla="*/ 724063 w 724063"/>
                <a:gd name="connsiteY2" fmla="*/ 0 h 1700555"/>
                <a:gd name="connsiteX0" fmla="*/ 259944 w 776754"/>
                <a:gd name="connsiteY0" fmla="*/ 1658865 h 1658865"/>
                <a:gd name="connsiteX1" fmla="*/ 85637 w 776754"/>
                <a:gd name="connsiteY1" fmla="*/ 953033 h 1658865"/>
                <a:gd name="connsiteX2" fmla="*/ 776754 w 776754"/>
                <a:gd name="connsiteY2" fmla="*/ 0 h 1658865"/>
                <a:gd name="connsiteX0" fmla="*/ 259944 w 776754"/>
                <a:gd name="connsiteY0" fmla="*/ 1658865 h 1658865"/>
                <a:gd name="connsiteX1" fmla="*/ 85637 w 776754"/>
                <a:gd name="connsiteY1" fmla="*/ 953033 h 1658865"/>
                <a:gd name="connsiteX2" fmla="*/ 776754 w 776754"/>
                <a:gd name="connsiteY2" fmla="*/ 0 h 1658865"/>
                <a:gd name="connsiteX0" fmla="*/ 259944 w 814391"/>
                <a:gd name="connsiteY0" fmla="*/ 1631072 h 1631072"/>
                <a:gd name="connsiteX1" fmla="*/ 85637 w 814391"/>
                <a:gd name="connsiteY1" fmla="*/ 925240 h 1631072"/>
                <a:gd name="connsiteX2" fmla="*/ 814391 w 814391"/>
                <a:gd name="connsiteY2" fmla="*/ 0 h 1631072"/>
                <a:gd name="connsiteX0" fmla="*/ 278810 w 833257"/>
                <a:gd name="connsiteY0" fmla="*/ 1631072 h 1631072"/>
                <a:gd name="connsiteX1" fmla="*/ 81921 w 833257"/>
                <a:gd name="connsiteY1" fmla="*/ 946085 h 1631072"/>
                <a:gd name="connsiteX2" fmla="*/ 833257 w 833257"/>
                <a:gd name="connsiteY2" fmla="*/ 0 h 1631072"/>
                <a:gd name="connsiteX0" fmla="*/ 337065 w 823766"/>
                <a:gd name="connsiteY0" fmla="*/ 1624123 h 1624123"/>
                <a:gd name="connsiteX1" fmla="*/ 72430 w 823766"/>
                <a:gd name="connsiteY1" fmla="*/ 946085 h 1624123"/>
                <a:gd name="connsiteX2" fmla="*/ 823766 w 823766"/>
                <a:gd name="connsiteY2" fmla="*/ 0 h 1624123"/>
                <a:gd name="connsiteX0" fmla="*/ 346556 w 833257"/>
                <a:gd name="connsiteY0" fmla="*/ 1624123 h 1624123"/>
                <a:gd name="connsiteX1" fmla="*/ 81921 w 833257"/>
                <a:gd name="connsiteY1" fmla="*/ 946085 h 1624123"/>
                <a:gd name="connsiteX2" fmla="*/ 833257 w 833257"/>
                <a:gd name="connsiteY2" fmla="*/ 0 h 1624123"/>
                <a:gd name="connsiteX0" fmla="*/ 346556 w 833257"/>
                <a:gd name="connsiteY0" fmla="*/ 1624123 h 1624123"/>
                <a:gd name="connsiteX1" fmla="*/ 81921 w 833257"/>
                <a:gd name="connsiteY1" fmla="*/ 946085 h 1624123"/>
                <a:gd name="connsiteX2" fmla="*/ 833257 w 833257"/>
                <a:gd name="connsiteY2" fmla="*/ 0 h 1624123"/>
                <a:gd name="connsiteX0" fmla="*/ 306320 w 793021"/>
                <a:gd name="connsiteY0" fmla="*/ 1624123 h 1624123"/>
                <a:gd name="connsiteX1" fmla="*/ 41685 w 793021"/>
                <a:gd name="connsiteY1" fmla="*/ 946085 h 1624123"/>
                <a:gd name="connsiteX2" fmla="*/ 793021 w 793021"/>
                <a:gd name="connsiteY2" fmla="*/ 0 h 1624123"/>
                <a:gd name="connsiteX0" fmla="*/ 283547 w 770248"/>
                <a:gd name="connsiteY0" fmla="*/ 1624123 h 1624123"/>
                <a:gd name="connsiteX1" fmla="*/ 18912 w 770248"/>
                <a:gd name="connsiteY1" fmla="*/ 946085 h 1624123"/>
                <a:gd name="connsiteX2" fmla="*/ 770248 w 770248"/>
                <a:gd name="connsiteY2" fmla="*/ 0 h 1624123"/>
                <a:gd name="connsiteX0" fmla="*/ 268178 w 754879"/>
                <a:gd name="connsiteY0" fmla="*/ 1624123 h 1624123"/>
                <a:gd name="connsiteX1" fmla="*/ 3543 w 754879"/>
                <a:gd name="connsiteY1" fmla="*/ 946085 h 1624123"/>
                <a:gd name="connsiteX2" fmla="*/ 754879 w 754879"/>
                <a:gd name="connsiteY2" fmla="*/ 0 h 1624123"/>
                <a:gd name="connsiteX0" fmla="*/ 182752 w 669453"/>
                <a:gd name="connsiteY0" fmla="*/ 1624123 h 1624123"/>
                <a:gd name="connsiteX1" fmla="*/ 8446 w 669453"/>
                <a:gd name="connsiteY1" fmla="*/ 946085 h 1624123"/>
                <a:gd name="connsiteX2" fmla="*/ 669453 w 669453"/>
                <a:gd name="connsiteY2" fmla="*/ 0 h 1624123"/>
                <a:gd name="connsiteX0" fmla="*/ 142069 w 726625"/>
                <a:gd name="connsiteY0" fmla="*/ 1631072 h 1631072"/>
                <a:gd name="connsiteX1" fmla="*/ 65618 w 726625"/>
                <a:gd name="connsiteY1" fmla="*/ 946085 h 1631072"/>
                <a:gd name="connsiteX2" fmla="*/ 726625 w 726625"/>
                <a:gd name="connsiteY2" fmla="*/ 0 h 1631072"/>
                <a:gd name="connsiteX0" fmla="*/ 127160 w 711716"/>
                <a:gd name="connsiteY0" fmla="*/ 1631072 h 1631072"/>
                <a:gd name="connsiteX1" fmla="*/ 50709 w 711716"/>
                <a:gd name="connsiteY1" fmla="*/ 946085 h 1631072"/>
                <a:gd name="connsiteX2" fmla="*/ 711716 w 711716"/>
                <a:gd name="connsiteY2" fmla="*/ 0 h 1631072"/>
                <a:gd name="connsiteX0" fmla="*/ 155354 w 739910"/>
                <a:gd name="connsiteY0" fmla="*/ 1631072 h 1631072"/>
                <a:gd name="connsiteX1" fmla="*/ 41266 w 739910"/>
                <a:gd name="connsiteY1" fmla="*/ 869654 h 1631072"/>
                <a:gd name="connsiteX2" fmla="*/ 739910 w 739910"/>
                <a:gd name="connsiteY2" fmla="*/ 0 h 1631072"/>
                <a:gd name="connsiteX0" fmla="*/ 152595 w 699514"/>
                <a:gd name="connsiteY0" fmla="*/ 1589382 h 1589382"/>
                <a:gd name="connsiteX1" fmla="*/ 38507 w 699514"/>
                <a:gd name="connsiteY1" fmla="*/ 827964 h 1589382"/>
                <a:gd name="connsiteX2" fmla="*/ 699514 w 699514"/>
                <a:gd name="connsiteY2" fmla="*/ 0 h 1589382"/>
                <a:gd name="connsiteX0" fmla="*/ 152595 w 699514"/>
                <a:gd name="connsiteY0" fmla="*/ 1589382 h 1589382"/>
                <a:gd name="connsiteX1" fmla="*/ 38507 w 699514"/>
                <a:gd name="connsiteY1" fmla="*/ 827964 h 1589382"/>
                <a:gd name="connsiteX2" fmla="*/ 699514 w 699514"/>
                <a:gd name="connsiteY2" fmla="*/ 0 h 1589382"/>
                <a:gd name="connsiteX0" fmla="*/ 153146 w 707593"/>
                <a:gd name="connsiteY0" fmla="*/ 1638021 h 1638021"/>
                <a:gd name="connsiteX1" fmla="*/ 39058 w 707593"/>
                <a:gd name="connsiteY1" fmla="*/ 876603 h 1638021"/>
                <a:gd name="connsiteX2" fmla="*/ 707593 w 707593"/>
                <a:gd name="connsiteY2" fmla="*/ 0 h 1638021"/>
                <a:gd name="connsiteX0" fmla="*/ 19927 w 1128415"/>
                <a:gd name="connsiteY0" fmla="*/ 1089627 h 1089627"/>
                <a:gd name="connsiteX1" fmla="*/ 459880 w 1128415"/>
                <a:gd name="connsiteY1" fmla="*/ 876603 h 1089627"/>
                <a:gd name="connsiteX2" fmla="*/ 1128415 w 1128415"/>
                <a:gd name="connsiteY2" fmla="*/ 0 h 1089627"/>
                <a:gd name="connsiteX0" fmla="*/ 17072 w 1125560"/>
                <a:gd name="connsiteY0" fmla="*/ 1089627 h 1089627"/>
                <a:gd name="connsiteX1" fmla="*/ 550478 w 1125560"/>
                <a:gd name="connsiteY1" fmla="*/ 531546 h 1089627"/>
                <a:gd name="connsiteX2" fmla="*/ 1125560 w 1125560"/>
                <a:gd name="connsiteY2" fmla="*/ 0 h 1089627"/>
                <a:gd name="connsiteX0" fmla="*/ 17072 w 1125560"/>
                <a:gd name="connsiteY0" fmla="*/ 1089627 h 1089627"/>
                <a:gd name="connsiteX1" fmla="*/ 550478 w 1125560"/>
                <a:gd name="connsiteY1" fmla="*/ 531546 h 1089627"/>
                <a:gd name="connsiteX2" fmla="*/ 1125560 w 1125560"/>
                <a:gd name="connsiteY2" fmla="*/ 0 h 1089627"/>
                <a:gd name="connsiteX0" fmla="*/ 22419 w 1130907"/>
                <a:gd name="connsiteY0" fmla="*/ 1089627 h 1089627"/>
                <a:gd name="connsiteX1" fmla="*/ 555825 w 1130907"/>
                <a:gd name="connsiteY1" fmla="*/ 531546 h 1089627"/>
                <a:gd name="connsiteX2" fmla="*/ 1130907 w 1130907"/>
                <a:gd name="connsiteY2" fmla="*/ 0 h 1089627"/>
                <a:gd name="connsiteX0" fmla="*/ 20775 w 1129263"/>
                <a:gd name="connsiteY0" fmla="*/ 1089627 h 1089627"/>
                <a:gd name="connsiteX1" fmla="*/ 594232 w 1129263"/>
                <a:gd name="connsiteY1" fmla="*/ 574678 h 1089627"/>
                <a:gd name="connsiteX2" fmla="*/ 1129263 w 1129263"/>
                <a:gd name="connsiteY2" fmla="*/ 0 h 1089627"/>
                <a:gd name="connsiteX0" fmla="*/ 18455 w 1126943"/>
                <a:gd name="connsiteY0" fmla="*/ 1157406 h 1157406"/>
                <a:gd name="connsiteX1" fmla="*/ 591912 w 1126943"/>
                <a:gd name="connsiteY1" fmla="*/ 574678 h 1157406"/>
                <a:gd name="connsiteX2" fmla="*/ 1126943 w 1126943"/>
                <a:gd name="connsiteY2" fmla="*/ 0 h 1157406"/>
                <a:gd name="connsiteX0" fmla="*/ 0 w 1108488"/>
                <a:gd name="connsiteY0" fmla="*/ 1157406 h 1157406"/>
                <a:gd name="connsiteX1" fmla="*/ 573457 w 1108488"/>
                <a:gd name="connsiteY1" fmla="*/ 574678 h 1157406"/>
                <a:gd name="connsiteX2" fmla="*/ 1108488 w 1108488"/>
                <a:gd name="connsiteY2" fmla="*/ 0 h 1157406"/>
                <a:gd name="connsiteX0" fmla="*/ 0 w 1108488"/>
                <a:gd name="connsiteY0" fmla="*/ 1157406 h 1157406"/>
                <a:gd name="connsiteX1" fmla="*/ 1108488 w 1108488"/>
                <a:gd name="connsiteY1" fmla="*/ 0 h 1157406"/>
                <a:gd name="connsiteX0" fmla="*/ 18443 w 1126931"/>
                <a:gd name="connsiteY0" fmla="*/ 1157406 h 1157406"/>
                <a:gd name="connsiteX1" fmla="*/ 1126931 w 1126931"/>
                <a:gd name="connsiteY1" fmla="*/ 0 h 1157406"/>
                <a:gd name="connsiteX0" fmla="*/ 18679 w 1127167"/>
                <a:gd name="connsiteY0" fmla="*/ 1157406 h 1157406"/>
                <a:gd name="connsiteX1" fmla="*/ 1127167 w 1127167"/>
                <a:gd name="connsiteY1" fmla="*/ 0 h 1157406"/>
                <a:gd name="connsiteX0" fmla="*/ 44346 w 1152834"/>
                <a:gd name="connsiteY0" fmla="*/ 1157406 h 1157406"/>
                <a:gd name="connsiteX1" fmla="*/ 1152834 w 1152834"/>
                <a:gd name="connsiteY1" fmla="*/ 0 h 1157406"/>
                <a:gd name="connsiteX0" fmla="*/ 44113 w 1152601"/>
                <a:gd name="connsiteY0" fmla="*/ 1157406 h 1157406"/>
                <a:gd name="connsiteX1" fmla="*/ 1152601 w 1152601"/>
                <a:gd name="connsiteY1" fmla="*/ 0 h 1157406"/>
                <a:gd name="connsiteX0" fmla="*/ 44604 w 1139743"/>
                <a:gd name="connsiteY0" fmla="*/ 1188215 h 1188215"/>
                <a:gd name="connsiteX1" fmla="*/ 1139742 w 1139743"/>
                <a:gd name="connsiteY1" fmla="*/ 0 h 1188215"/>
                <a:gd name="connsiteX0" fmla="*/ 44604 w 1139742"/>
                <a:gd name="connsiteY0" fmla="*/ 1157406 h 1157406"/>
                <a:gd name="connsiteX1" fmla="*/ 1139742 w 1139742"/>
                <a:gd name="connsiteY1" fmla="*/ 0 h 1157406"/>
                <a:gd name="connsiteX0" fmla="*/ 43343 w 1173279"/>
                <a:gd name="connsiteY0" fmla="*/ 1103870 h 1103870"/>
                <a:gd name="connsiteX1" fmla="*/ 1173279 w 1173279"/>
                <a:gd name="connsiteY1" fmla="*/ 0 h 1103870"/>
                <a:gd name="connsiteX0" fmla="*/ 80654 w 1210590"/>
                <a:gd name="connsiteY0" fmla="*/ 1103870 h 1103870"/>
                <a:gd name="connsiteX1" fmla="*/ 1210590 w 1210590"/>
                <a:gd name="connsiteY1" fmla="*/ 0 h 1103870"/>
                <a:gd name="connsiteX0" fmla="*/ 52885 w 1182821"/>
                <a:gd name="connsiteY0" fmla="*/ 1103870 h 1103870"/>
                <a:gd name="connsiteX1" fmla="*/ 1182821 w 1182821"/>
                <a:gd name="connsiteY1" fmla="*/ 0 h 1103870"/>
                <a:gd name="connsiteX0" fmla="*/ 57521 w 1083062"/>
                <a:gd name="connsiteY0" fmla="*/ 921847 h 921847"/>
                <a:gd name="connsiteX1" fmla="*/ 1083062 w 1083062"/>
                <a:gd name="connsiteY1" fmla="*/ 0 h 921847"/>
                <a:gd name="connsiteX0" fmla="*/ 60886 w 1086427"/>
                <a:gd name="connsiteY0" fmla="*/ 921847 h 921847"/>
                <a:gd name="connsiteX1" fmla="*/ 1086427 w 1086427"/>
                <a:gd name="connsiteY1" fmla="*/ 0 h 921847"/>
                <a:gd name="connsiteX0" fmla="*/ 60886 w 1086427"/>
                <a:gd name="connsiteY0" fmla="*/ 921847 h 921847"/>
                <a:gd name="connsiteX1" fmla="*/ 1086427 w 1086427"/>
                <a:gd name="connsiteY1" fmla="*/ 0 h 921847"/>
                <a:gd name="connsiteX0" fmla="*/ 60178 w 1099070"/>
                <a:gd name="connsiteY0" fmla="*/ 884877 h 884877"/>
                <a:gd name="connsiteX1" fmla="*/ 1099070 w 1099070"/>
                <a:gd name="connsiteY1" fmla="*/ 0 h 884877"/>
                <a:gd name="connsiteX0" fmla="*/ 303995 w 303996"/>
                <a:gd name="connsiteY0" fmla="*/ 594592 h 594592"/>
                <a:gd name="connsiteX1" fmla="*/ 266789 w 303996"/>
                <a:gd name="connsiteY1" fmla="*/ 0 h 594592"/>
                <a:gd name="connsiteX0" fmla="*/ 384472 w 384472"/>
                <a:gd name="connsiteY0" fmla="*/ 653556 h 653556"/>
                <a:gd name="connsiteX1" fmla="*/ 224424 w 384472"/>
                <a:gd name="connsiteY1" fmla="*/ 0 h 653556"/>
                <a:gd name="connsiteX0" fmla="*/ 175437 w 175437"/>
                <a:gd name="connsiteY0" fmla="*/ 653556 h 653556"/>
                <a:gd name="connsiteX1" fmla="*/ 15389 w 175437"/>
                <a:gd name="connsiteY1" fmla="*/ 0 h 653556"/>
                <a:gd name="connsiteX0" fmla="*/ 160048 w 160048"/>
                <a:gd name="connsiteY0" fmla="*/ 653556 h 653556"/>
                <a:gd name="connsiteX1" fmla="*/ 0 w 160048"/>
                <a:gd name="connsiteY1" fmla="*/ 0 h 653556"/>
                <a:gd name="connsiteX0" fmla="*/ 155134 w 155134"/>
                <a:gd name="connsiteY0" fmla="*/ 617270 h 617270"/>
                <a:gd name="connsiteX1" fmla="*/ 0 w 155134"/>
                <a:gd name="connsiteY1" fmla="*/ 0 h 617270"/>
                <a:gd name="connsiteX0" fmla="*/ 179702 w 179702"/>
                <a:gd name="connsiteY0" fmla="*/ 694377 h 694377"/>
                <a:gd name="connsiteX1" fmla="*/ 0 w 179702"/>
                <a:gd name="connsiteY1" fmla="*/ 0 h 694377"/>
                <a:gd name="connsiteX0" fmla="*/ 155134 w 155134"/>
                <a:gd name="connsiteY0" fmla="*/ 617270 h 617270"/>
                <a:gd name="connsiteX1" fmla="*/ 0 w 155134"/>
                <a:gd name="connsiteY1" fmla="*/ 0 h 617270"/>
                <a:gd name="connsiteX0" fmla="*/ 155134 w 155134"/>
                <a:gd name="connsiteY0" fmla="*/ 617270 h 617270"/>
                <a:gd name="connsiteX1" fmla="*/ 0 w 155134"/>
                <a:gd name="connsiteY1" fmla="*/ 0 h 617270"/>
                <a:gd name="connsiteX0" fmla="*/ 140393 w 140393"/>
                <a:gd name="connsiteY0" fmla="*/ 603663 h 603663"/>
                <a:gd name="connsiteX1" fmla="*/ 0 w 140393"/>
                <a:gd name="connsiteY1" fmla="*/ 0 h 603663"/>
                <a:gd name="connsiteX0" fmla="*/ 140393 w 140393"/>
                <a:gd name="connsiteY0" fmla="*/ 621806 h 621806"/>
                <a:gd name="connsiteX1" fmla="*/ 0 w 140393"/>
                <a:gd name="connsiteY1" fmla="*/ 0 h 621806"/>
                <a:gd name="connsiteX0" fmla="*/ 140393 w 140393"/>
                <a:gd name="connsiteY0" fmla="*/ 621806 h 621806"/>
                <a:gd name="connsiteX1" fmla="*/ 0 w 140393"/>
                <a:gd name="connsiteY1" fmla="*/ 0 h 621806"/>
                <a:gd name="connsiteX0" fmla="*/ 425385 w 425385"/>
                <a:gd name="connsiteY0" fmla="*/ 816841 h 816841"/>
                <a:gd name="connsiteX1" fmla="*/ 0 w 425385"/>
                <a:gd name="connsiteY1" fmla="*/ 0 h 816841"/>
                <a:gd name="connsiteX0" fmla="*/ 420471 w 420471"/>
                <a:gd name="connsiteY0" fmla="*/ 1143412 h 1143412"/>
                <a:gd name="connsiteX1" fmla="*/ 0 w 420471"/>
                <a:gd name="connsiteY1" fmla="*/ 0 h 1143412"/>
                <a:gd name="connsiteX0" fmla="*/ 445039 w 445039"/>
                <a:gd name="connsiteY0" fmla="*/ 1184233 h 1184233"/>
                <a:gd name="connsiteX1" fmla="*/ 0 w 445039"/>
                <a:gd name="connsiteY1" fmla="*/ 0 h 1184233"/>
                <a:gd name="connsiteX0" fmla="*/ 445039 w 445039"/>
                <a:gd name="connsiteY0" fmla="*/ 1184233 h 1184233"/>
                <a:gd name="connsiteX1" fmla="*/ 0 w 445039"/>
                <a:gd name="connsiteY1" fmla="*/ 0 h 1184233"/>
                <a:gd name="connsiteX0" fmla="*/ 445039 w 445039"/>
                <a:gd name="connsiteY0" fmla="*/ 1184233 h 1184233"/>
                <a:gd name="connsiteX1" fmla="*/ 0 w 445039"/>
                <a:gd name="connsiteY1" fmla="*/ 0 h 1184233"/>
                <a:gd name="connsiteX0" fmla="*/ 445039 w 445039"/>
                <a:gd name="connsiteY0" fmla="*/ 1184233 h 1184233"/>
                <a:gd name="connsiteX1" fmla="*/ 0 w 445039"/>
                <a:gd name="connsiteY1" fmla="*/ 0 h 1184233"/>
                <a:gd name="connsiteX0" fmla="*/ 366420 w 366420"/>
                <a:gd name="connsiteY0" fmla="*/ 1057233 h 1057233"/>
                <a:gd name="connsiteX1" fmla="*/ 0 w 366420"/>
                <a:gd name="connsiteY1" fmla="*/ 0 h 1057233"/>
                <a:gd name="connsiteX0" fmla="*/ 366420 w 366420"/>
                <a:gd name="connsiteY0" fmla="*/ 1057233 h 1057233"/>
                <a:gd name="connsiteX1" fmla="*/ 0 w 366420"/>
                <a:gd name="connsiteY1" fmla="*/ 0 h 1057233"/>
                <a:gd name="connsiteX0" fmla="*/ 381161 w 381161"/>
                <a:gd name="connsiteY0" fmla="*/ 1084447 h 1084447"/>
                <a:gd name="connsiteX1" fmla="*/ 0 w 381161"/>
                <a:gd name="connsiteY1" fmla="*/ 0 h 1084447"/>
                <a:gd name="connsiteX0" fmla="*/ 517014 w 517014"/>
                <a:gd name="connsiteY0" fmla="*/ 849316 h 849316"/>
                <a:gd name="connsiteX1" fmla="*/ 0 w 517014"/>
                <a:gd name="connsiteY1" fmla="*/ 0 h 849316"/>
                <a:gd name="connsiteX0" fmla="*/ 517014 w 517014"/>
                <a:gd name="connsiteY0" fmla="*/ 849316 h 849316"/>
                <a:gd name="connsiteX1" fmla="*/ 0 w 517014"/>
                <a:gd name="connsiteY1" fmla="*/ 0 h 849316"/>
              </a:gdLst>
              <a:ahLst/>
              <a:cxnLst>
                <a:cxn ang="0">
                  <a:pos x="connsiteX0" y="connsiteY0"/>
                </a:cxn>
                <a:cxn ang="0">
                  <a:pos x="connsiteX1" y="connsiteY1"/>
                </a:cxn>
              </a:cxnLst>
              <a:rect l="l" t="t" r="r" b="b"/>
              <a:pathLst>
                <a:path w="517014" h="849316">
                  <a:moveTo>
                    <a:pt x="517014" y="849316"/>
                  </a:moveTo>
                  <a:cubicBezTo>
                    <a:pt x="228379" y="359630"/>
                    <a:pt x="75082" y="118239"/>
                    <a:pt x="0" y="0"/>
                  </a:cubicBezTo>
                </a:path>
              </a:pathLst>
            </a:custGeom>
            <a:noFill/>
            <a:ln w="88900" cap="rnd" cmpd="sng">
              <a:solidFill>
                <a:srgbClr val="FF0000">
                  <a:alpha val="43000"/>
                </a:srgbClr>
              </a:solidFill>
              <a:prstDash val="sysDot"/>
              <a:round/>
              <a:headEnd type="triangle" w="sm" len="sm"/>
              <a:tailEnd type="none" w="med" len="sm"/>
            </a:ln>
            <a:effectLst/>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91" name="フリーフォーム 90"/>
            <p:cNvSpPr/>
            <p:nvPr/>
          </p:nvSpPr>
          <p:spPr>
            <a:xfrm>
              <a:off x="15690469" y="7019939"/>
              <a:ext cx="480945" cy="358939"/>
            </a:xfrm>
            <a:custGeom>
              <a:avLst/>
              <a:gdLst>
                <a:gd name="connsiteX0" fmla="*/ 0 w 965200"/>
                <a:gd name="connsiteY0" fmla="*/ 927100 h 927100"/>
                <a:gd name="connsiteX1" fmla="*/ 533400 w 965200"/>
                <a:gd name="connsiteY1" fmla="*/ 787400 h 927100"/>
                <a:gd name="connsiteX2" fmla="*/ 958850 w 965200"/>
                <a:gd name="connsiteY2" fmla="*/ 273050 h 927100"/>
                <a:gd name="connsiteX3" fmla="*/ 965200 w 96520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8644"/>
                <a:gd name="connsiteY0" fmla="*/ 927100 h 927100"/>
                <a:gd name="connsiteX1" fmla="*/ 444387 w 998644"/>
                <a:gd name="connsiteY1" fmla="*/ 860228 h 927100"/>
                <a:gd name="connsiteX2" fmla="*/ 958850 w 998644"/>
                <a:gd name="connsiteY2" fmla="*/ 273050 h 927100"/>
                <a:gd name="connsiteX3" fmla="*/ 965200 w 998644"/>
                <a:gd name="connsiteY3" fmla="*/ 0 h 927100"/>
                <a:gd name="connsiteX0" fmla="*/ 0 w 999243"/>
                <a:gd name="connsiteY0" fmla="*/ 927100 h 927100"/>
                <a:gd name="connsiteX1" fmla="*/ 436295 w 999243"/>
                <a:gd name="connsiteY1" fmla="*/ 835952 h 927100"/>
                <a:gd name="connsiteX2" fmla="*/ 958850 w 999243"/>
                <a:gd name="connsiteY2" fmla="*/ 273050 h 927100"/>
                <a:gd name="connsiteX3" fmla="*/ 965200 w 999243"/>
                <a:gd name="connsiteY3" fmla="*/ 0 h 927100"/>
                <a:gd name="connsiteX0" fmla="*/ 0 w 967586"/>
                <a:gd name="connsiteY0" fmla="*/ 927100 h 927100"/>
                <a:gd name="connsiteX1" fmla="*/ 436295 w 967586"/>
                <a:gd name="connsiteY1" fmla="*/ 835952 h 927100"/>
                <a:gd name="connsiteX2" fmla="*/ 902205 w 967586"/>
                <a:gd name="connsiteY2" fmla="*/ 297326 h 927100"/>
                <a:gd name="connsiteX3" fmla="*/ 965200 w 967586"/>
                <a:gd name="connsiteY3" fmla="*/ 0 h 927100"/>
                <a:gd name="connsiteX0" fmla="*/ 0 w 967586"/>
                <a:gd name="connsiteY0" fmla="*/ 927100 h 927100"/>
                <a:gd name="connsiteX1" fmla="*/ 436295 w 967586"/>
                <a:gd name="connsiteY1" fmla="*/ 835952 h 927100"/>
                <a:gd name="connsiteX2" fmla="*/ 902205 w 967586"/>
                <a:gd name="connsiteY2" fmla="*/ 297326 h 927100"/>
                <a:gd name="connsiteX3" fmla="*/ 965200 w 967586"/>
                <a:gd name="connsiteY3" fmla="*/ 0 h 927100"/>
                <a:gd name="connsiteX0" fmla="*/ 0 w 965200"/>
                <a:gd name="connsiteY0" fmla="*/ 927100 h 927100"/>
                <a:gd name="connsiteX1" fmla="*/ 541492 w 965200"/>
                <a:gd name="connsiteY1" fmla="*/ 835952 h 927100"/>
                <a:gd name="connsiteX2" fmla="*/ 902205 w 965200"/>
                <a:gd name="connsiteY2" fmla="*/ 297326 h 927100"/>
                <a:gd name="connsiteX3" fmla="*/ 965200 w 965200"/>
                <a:gd name="connsiteY3" fmla="*/ 0 h 927100"/>
                <a:gd name="connsiteX0" fmla="*/ 0 w 965200"/>
                <a:gd name="connsiteY0" fmla="*/ 927100 h 927100"/>
                <a:gd name="connsiteX1" fmla="*/ 541492 w 965200"/>
                <a:gd name="connsiteY1" fmla="*/ 835952 h 927100"/>
                <a:gd name="connsiteX2" fmla="*/ 869837 w 965200"/>
                <a:gd name="connsiteY2" fmla="*/ 394430 h 927100"/>
                <a:gd name="connsiteX3" fmla="*/ 965200 w 965200"/>
                <a:gd name="connsiteY3" fmla="*/ 0 h 927100"/>
                <a:gd name="connsiteX0" fmla="*/ 0 w 979830"/>
                <a:gd name="connsiteY0" fmla="*/ 861263 h 861263"/>
                <a:gd name="connsiteX1" fmla="*/ 541492 w 979830"/>
                <a:gd name="connsiteY1" fmla="*/ 770115 h 861263"/>
                <a:gd name="connsiteX2" fmla="*/ 869837 w 979830"/>
                <a:gd name="connsiteY2" fmla="*/ 328593 h 861263"/>
                <a:gd name="connsiteX3" fmla="*/ 979830 w 979830"/>
                <a:gd name="connsiteY3" fmla="*/ 0 h 861263"/>
                <a:gd name="connsiteX0" fmla="*/ 0 w 1119699"/>
                <a:gd name="connsiteY0" fmla="*/ 1286565 h 1286565"/>
                <a:gd name="connsiteX1" fmla="*/ 541492 w 1119699"/>
                <a:gd name="connsiteY1" fmla="*/ 1195417 h 1286565"/>
                <a:gd name="connsiteX2" fmla="*/ 869837 w 1119699"/>
                <a:gd name="connsiteY2" fmla="*/ 753895 h 1286565"/>
                <a:gd name="connsiteX3" fmla="*/ 1119699 w 1119699"/>
                <a:gd name="connsiteY3" fmla="*/ 0 h 1286565"/>
                <a:gd name="connsiteX0" fmla="*/ 0 w 1119699"/>
                <a:gd name="connsiteY0" fmla="*/ 1286565 h 1286565"/>
                <a:gd name="connsiteX1" fmla="*/ 541492 w 1119699"/>
                <a:gd name="connsiteY1" fmla="*/ 1195417 h 1286565"/>
                <a:gd name="connsiteX2" fmla="*/ 869837 w 1119699"/>
                <a:gd name="connsiteY2" fmla="*/ 753895 h 1286565"/>
                <a:gd name="connsiteX3" fmla="*/ 1119699 w 1119699"/>
                <a:gd name="connsiteY3" fmla="*/ 0 h 1286565"/>
                <a:gd name="connsiteX0" fmla="*/ 0 w 1119699"/>
                <a:gd name="connsiteY0" fmla="*/ 1377701 h 1377701"/>
                <a:gd name="connsiteX1" fmla="*/ 541492 w 1119699"/>
                <a:gd name="connsiteY1" fmla="*/ 1286553 h 1377701"/>
                <a:gd name="connsiteX2" fmla="*/ 869837 w 1119699"/>
                <a:gd name="connsiteY2" fmla="*/ 845031 h 1377701"/>
                <a:gd name="connsiteX3" fmla="*/ 1119699 w 1119699"/>
                <a:gd name="connsiteY3" fmla="*/ 0 h 1377701"/>
                <a:gd name="connsiteX0" fmla="*/ 0 w 1119699"/>
                <a:gd name="connsiteY0" fmla="*/ 1377701 h 1377701"/>
                <a:gd name="connsiteX1" fmla="*/ 541492 w 1119699"/>
                <a:gd name="connsiteY1" fmla="*/ 1286553 h 1377701"/>
                <a:gd name="connsiteX2" fmla="*/ 869837 w 1119699"/>
                <a:gd name="connsiteY2" fmla="*/ 845031 h 1377701"/>
                <a:gd name="connsiteX3" fmla="*/ 1119699 w 1119699"/>
                <a:gd name="connsiteY3" fmla="*/ 0 h 1377701"/>
                <a:gd name="connsiteX0" fmla="*/ 0 w 1465257"/>
                <a:gd name="connsiteY0" fmla="*/ 1415675 h 1415675"/>
                <a:gd name="connsiteX1" fmla="*/ 887050 w 1465257"/>
                <a:gd name="connsiteY1" fmla="*/ 1286553 h 1415675"/>
                <a:gd name="connsiteX2" fmla="*/ 1215395 w 1465257"/>
                <a:gd name="connsiteY2" fmla="*/ 845031 h 1415675"/>
                <a:gd name="connsiteX3" fmla="*/ 1465257 w 1465257"/>
                <a:gd name="connsiteY3" fmla="*/ 0 h 1415675"/>
                <a:gd name="connsiteX0" fmla="*/ 0 w 1465257"/>
                <a:gd name="connsiteY0" fmla="*/ 1415675 h 1415675"/>
                <a:gd name="connsiteX1" fmla="*/ 887050 w 1465257"/>
                <a:gd name="connsiteY1" fmla="*/ 1286553 h 1415675"/>
                <a:gd name="connsiteX2" fmla="*/ 1215395 w 1465257"/>
                <a:gd name="connsiteY2" fmla="*/ 845031 h 1415675"/>
                <a:gd name="connsiteX3" fmla="*/ 1465257 w 1465257"/>
                <a:gd name="connsiteY3" fmla="*/ 0 h 1415675"/>
                <a:gd name="connsiteX0" fmla="*/ 0 w 1472784"/>
                <a:gd name="connsiteY0" fmla="*/ 1457365 h 1457365"/>
                <a:gd name="connsiteX1" fmla="*/ 894577 w 1472784"/>
                <a:gd name="connsiteY1" fmla="*/ 1286553 h 1457365"/>
                <a:gd name="connsiteX2" fmla="*/ 1222922 w 1472784"/>
                <a:gd name="connsiteY2" fmla="*/ 845031 h 1457365"/>
                <a:gd name="connsiteX3" fmla="*/ 1472784 w 1472784"/>
                <a:gd name="connsiteY3" fmla="*/ 0 h 1457365"/>
                <a:gd name="connsiteX0" fmla="*/ 0 w 1472784"/>
                <a:gd name="connsiteY0" fmla="*/ 1457365 h 1457365"/>
                <a:gd name="connsiteX1" fmla="*/ 894577 w 1472784"/>
                <a:gd name="connsiteY1" fmla="*/ 1286553 h 1457365"/>
                <a:gd name="connsiteX2" fmla="*/ 1222922 w 1472784"/>
                <a:gd name="connsiteY2" fmla="*/ 845031 h 1457365"/>
                <a:gd name="connsiteX3" fmla="*/ 1472784 w 1472784"/>
                <a:gd name="connsiteY3" fmla="*/ 0 h 1457365"/>
                <a:gd name="connsiteX0" fmla="*/ 0 w 1472784"/>
                <a:gd name="connsiteY0" fmla="*/ 1457365 h 1457365"/>
                <a:gd name="connsiteX1" fmla="*/ 909632 w 1472784"/>
                <a:gd name="connsiteY1" fmla="*/ 1237915 h 1457365"/>
                <a:gd name="connsiteX2" fmla="*/ 1222922 w 1472784"/>
                <a:gd name="connsiteY2" fmla="*/ 845031 h 1457365"/>
                <a:gd name="connsiteX3" fmla="*/ 1472784 w 1472784"/>
                <a:gd name="connsiteY3" fmla="*/ 0 h 1457365"/>
                <a:gd name="connsiteX0" fmla="*/ 0 w 1472784"/>
                <a:gd name="connsiteY0" fmla="*/ 1457365 h 1457365"/>
                <a:gd name="connsiteX1" fmla="*/ 909632 w 1472784"/>
                <a:gd name="connsiteY1" fmla="*/ 1237915 h 1457365"/>
                <a:gd name="connsiteX2" fmla="*/ 1472784 w 1472784"/>
                <a:gd name="connsiteY2" fmla="*/ 0 h 1457365"/>
                <a:gd name="connsiteX0" fmla="*/ 0 w 1472784"/>
                <a:gd name="connsiteY0" fmla="*/ 1457365 h 1457365"/>
                <a:gd name="connsiteX1" fmla="*/ 909632 w 1472784"/>
                <a:gd name="connsiteY1" fmla="*/ 1237915 h 1457365"/>
                <a:gd name="connsiteX2" fmla="*/ 1472784 w 1472784"/>
                <a:gd name="connsiteY2" fmla="*/ 0 h 1457365"/>
                <a:gd name="connsiteX0" fmla="*/ 0 w 1472784"/>
                <a:gd name="connsiteY0" fmla="*/ 1457365 h 1457365"/>
                <a:gd name="connsiteX1" fmla="*/ 909632 w 1472784"/>
                <a:gd name="connsiteY1" fmla="*/ 1237915 h 1457365"/>
                <a:gd name="connsiteX2" fmla="*/ 1472784 w 1472784"/>
                <a:gd name="connsiteY2" fmla="*/ 0 h 1457365"/>
                <a:gd name="connsiteX0" fmla="*/ 0 w 1472784"/>
                <a:gd name="connsiteY0" fmla="*/ 1457365 h 1457365"/>
                <a:gd name="connsiteX1" fmla="*/ 932214 w 1472784"/>
                <a:gd name="connsiteY1" fmla="*/ 1230967 h 1457365"/>
                <a:gd name="connsiteX2" fmla="*/ 1472784 w 1472784"/>
                <a:gd name="connsiteY2" fmla="*/ 0 h 1457365"/>
                <a:gd name="connsiteX0" fmla="*/ 0 w 1412565"/>
                <a:gd name="connsiteY0" fmla="*/ 1248915 h 1248915"/>
                <a:gd name="connsiteX1" fmla="*/ 932214 w 1412565"/>
                <a:gd name="connsiteY1" fmla="*/ 1022517 h 1248915"/>
                <a:gd name="connsiteX2" fmla="*/ 1412565 w 1412565"/>
                <a:gd name="connsiteY2" fmla="*/ 0 h 1248915"/>
                <a:gd name="connsiteX0" fmla="*/ 0 w 1412565"/>
                <a:gd name="connsiteY0" fmla="*/ 1248915 h 1248915"/>
                <a:gd name="connsiteX1" fmla="*/ 932214 w 1412565"/>
                <a:gd name="connsiteY1" fmla="*/ 1022517 h 1248915"/>
                <a:gd name="connsiteX2" fmla="*/ 1412565 w 1412565"/>
                <a:gd name="connsiteY2" fmla="*/ 0 h 1248915"/>
                <a:gd name="connsiteX0" fmla="*/ 0 w 1405038"/>
                <a:gd name="connsiteY0" fmla="*/ 1346191 h 1346191"/>
                <a:gd name="connsiteX1" fmla="*/ 932214 w 1405038"/>
                <a:gd name="connsiteY1" fmla="*/ 1119793 h 1346191"/>
                <a:gd name="connsiteX2" fmla="*/ 1405038 w 1405038"/>
                <a:gd name="connsiteY2" fmla="*/ 0 h 1346191"/>
                <a:gd name="connsiteX0" fmla="*/ 0 w 1405038"/>
                <a:gd name="connsiteY0" fmla="*/ 1346191 h 1346191"/>
                <a:gd name="connsiteX1" fmla="*/ 932214 w 1405038"/>
                <a:gd name="connsiteY1" fmla="*/ 1119793 h 1346191"/>
                <a:gd name="connsiteX2" fmla="*/ 1405038 w 1405038"/>
                <a:gd name="connsiteY2" fmla="*/ 0 h 1346191"/>
                <a:gd name="connsiteX0" fmla="*/ 67877 w 531996"/>
                <a:gd name="connsiteY0" fmla="*/ 1700555 h 1700555"/>
                <a:gd name="connsiteX1" fmla="*/ 59172 w 531996"/>
                <a:gd name="connsiteY1" fmla="*/ 1119793 h 1700555"/>
                <a:gd name="connsiteX2" fmla="*/ 531996 w 531996"/>
                <a:gd name="connsiteY2" fmla="*/ 0 h 1700555"/>
                <a:gd name="connsiteX0" fmla="*/ 135255 w 599374"/>
                <a:gd name="connsiteY0" fmla="*/ 1700555 h 1700555"/>
                <a:gd name="connsiteX1" fmla="*/ 126550 w 599374"/>
                <a:gd name="connsiteY1" fmla="*/ 1119793 h 1700555"/>
                <a:gd name="connsiteX2" fmla="*/ 599374 w 599374"/>
                <a:gd name="connsiteY2" fmla="*/ 0 h 1700555"/>
                <a:gd name="connsiteX0" fmla="*/ 259944 w 724063"/>
                <a:gd name="connsiteY0" fmla="*/ 1700555 h 1700555"/>
                <a:gd name="connsiteX1" fmla="*/ 85637 w 724063"/>
                <a:gd name="connsiteY1" fmla="*/ 994723 h 1700555"/>
                <a:gd name="connsiteX2" fmla="*/ 724063 w 724063"/>
                <a:gd name="connsiteY2" fmla="*/ 0 h 1700555"/>
                <a:gd name="connsiteX0" fmla="*/ 259944 w 776754"/>
                <a:gd name="connsiteY0" fmla="*/ 1658865 h 1658865"/>
                <a:gd name="connsiteX1" fmla="*/ 85637 w 776754"/>
                <a:gd name="connsiteY1" fmla="*/ 953033 h 1658865"/>
                <a:gd name="connsiteX2" fmla="*/ 776754 w 776754"/>
                <a:gd name="connsiteY2" fmla="*/ 0 h 1658865"/>
                <a:gd name="connsiteX0" fmla="*/ 259944 w 776754"/>
                <a:gd name="connsiteY0" fmla="*/ 1658865 h 1658865"/>
                <a:gd name="connsiteX1" fmla="*/ 85637 w 776754"/>
                <a:gd name="connsiteY1" fmla="*/ 953033 h 1658865"/>
                <a:gd name="connsiteX2" fmla="*/ 776754 w 776754"/>
                <a:gd name="connsiteY2" fmla="*/ 0 h 1658865"/>
                <a:gd name="connsiteX0" fmla="*/ 259944 w 814391"/>
                <a:gd name="connsiteY0" fmla="*/ 1631072 h 1631072"/>
                <a:gd name="connsiteX1" fmla="*/ 85637 w 814391"/>
                <a:gd name="connsiteY1" fmla="*/ 925240 h 1631072"/>
                <a:gd name="connsiteX2" fmla="*/ 814391 w 814391"/>
                <a:gd name="connsiteY2" fmla="*/ 0 h 1631072"/>
                <a:gd name="connsiteX0" fmla="*/ 278810 w 833257"/>
                <a:gd name="connsiteY0" fmla="*/ 1631072 h 1631072"/>
                <a:gd name="connsiteX1" fmla="*/ 81921 w 833257"/>
                <a:gd name="connsiteY1" fmla="*/ 946085 h 1631072"/>
                <a:gd name="connsiteX2" fmla="*/ 833257 w 833257"/>
                <a:gd name="connsiteY2" fmla="*/ 0 h 1631072"/>
                <a:gd name="connsiteX0" fmla="*/ 337065 w 823766"/>
                <a:gd name="connsiteY0" fmla="*/ 1624123 h 1624123"/>
                <a:gd name="connsiteX1" fmla="*/ 72430 w 823766"/>
                <a:gd name="connsiteY1" fmla="*/ 946085 h 1624123"/>
                <a:gd name="connsiteX2" fmla="*/ 823766 w 823766"/>
                <a:gd name="connsiteY2" fmla="*/ 0 h 1624123"/>
                <a:gd name="connsiteX0" fmla="*/ 346556 w 833257"/>
                <a:gd name="connsiteY0" fmla="*/ 1624123 h 1624123"/>
                <a:gd name="connsiteX1" fmla="*/ 81921 w 833257"/>
                <a:gd name="connsiteY1" fmla="*/ 946085 h 1624123"/>
                <a:gd name="connsiteX2" fmla="*/ 833257 w 833257"/>
                <a:gd name="connsiteY2" fmla="*/ 0 h 1624123"/>
                <a:gd name="connsiteX0" fmla="*/ 346556 w 833257"/>
                <a:gd name="connsiteY0" fmla="*/ 1624123 h 1624123"/>
                <a:gd name="connsiteX1" fmla="*/ 81921 w 833257"/>
                <a:gd name="connsiteY1" fmla="*/ 946085 h 1624123"/>
                <a:gd name="connsiteX2" fmla="*/ 833257 w 833257"/>
                <a:gd name="connsiteY2" fmla="*/ 0 h 1624123"/>
                <a:gd name="connsiteX0" fmla="*/ 306320 w 793021"/>
                <a:gd name="connsiteY0" fmla="*/ 1624123 h 1624123"/>
                <a:gd name="connsiteX1" fmla="*/ 41685 w 793021"/>
                <a:gd name="connsiteY1" fmla="*/ 946085 h 1624123"/>
                <a:gd name="connsiteX2" fmla="*/ 793021 w 793021"/>
                <a:gd name="connsiteY2" fmla="*/ 0 h 1624123"/>
                <a:gd name="connsiteX0" fmla="*/ 283547 w 770248"/>
                <a:gd name="connsiteY0" fmla="*/ 1624123 h 1624123"/>
                <a:gd name="connsiteX1" fmla="*/ 18912 w 770248"/>
                <a:gd name="connsiteY1" fmla="*/ 946085 h 1624123"/>
                <a:gd name="connsiteX2" fmla="*/ 770248 w 770248"/>
                <a:gd name="connsiteY2" fmla="*/ 0 h 1624123"/>
                <a:gd name="connsiteX0" fmla="*/ 268178 w 754879"/>
                <a:gd name="connsiteY0" fmla="*/ 1624123 h 1624123"/>
                <a:gd name="connsiteX1" fmla="*/ 3543 w 754879"/>
                <a:gd name="connsiteY1" fmla="*/ 946085 h 1624123"/>
                <a:gd name="connsiteX2" fmla="*/ 754879 w 754879"/>
                <a:gd name="connsiteY2" fmla="*/ 0 h 1624123"/>
                <a:gd name="connsiteX0" fmla="*/ 182752 w 669453"/>
                <a:gd name="connsiteY0" fmla="*/ 1624123 h 1624123"/>
                <a:gd name="connsiteX1" fmla="*/ 8446 w 669453"/>
                <a:gd name="connsiteY1" fmla="*/ 946085 h 1624123"/>
                <a:gd name="connsiteX2" fmla="*/ 669453 w 669453"/>
                <a:gd name="connsiteY2" fmla="*/ 0 h 1624123"/>
                <a:gd name="connsiteX0" fmla="*/ 142069 w 726625"/>
                <a:gd name="connsiteY0" fmla="*/ 1631072 h 1631072"/>
                <a:gd name="connsiteX1" fmla="*/ 65618 w 726625"/>
                <a:gd name="connsiteY1" fmla="*/ 946085 h 1631072"/>
                <a:gd name="connsiteX2" fmla="*/ 726625 w 726625"/>
                <a:gd name="connsiteY2" fmla="*/ 0 h 1631072"/>
                <a:gd name="connsiteX0" fmla="*/ 127160 w 711716"/>
                <a:gd name="connsiteY0" fmla="*/ 1631072 h 1631072"/>
                <a:gd name="connsiteX1" fmla="*/ 50709 w 711716"/>
                <a:gd name="connsiteY1" fmla="*/ 946085 h 1631072"/>
                <a:gd name="connsiteX2" fmla="*/ 711716 w 711716"/>
                <a:gd name="connsiteY2" fmla="*/ 0 h 1631072"/>
                <a:gd name="connsiteX0" fmla="*/ 155354 w 739910"/>
                <a:gd name="connsiteY0" fmla="*/ 1631072 h 1631072"/>
                <a:gd name="connsiteX1" fmla="*/ 41266 w 739910"/>
                <a:gd name="connsiteY1" fmla="*/ 869654 h 1631072"/>
                <a:gd name="connsiteX2" fmla="*/ 739910 w 739910"/>
                <a:gd name="connsiteY2" fmla="*/ 0 h 1631072"/>
                <a:gd name="connsiteX0" fmla="*/ 152595 w 699514"/>
                <a:gd name="connsiteY0" fmla="*/ 1589382 h 1589382"/>
                <a:gd name="connsiteX1" fmla="*/ 38507 w 699514"/>
                <a:gd name="connsiteY1" fmla="*/ 827964 h 1589382"/>
                <a:gd name="connsiteX2" fmla="*/ 699514 w 699514"/>
                <a:gd name="connsiteY2" fmla="*/ 0 h 1589382"/>
                <a:gd name="connsiteX0" fmla="*/ 152595 w 699514"/>
                <a:gd name="connsiteY0" fmla="*/ 1589382 h 1589382"/>
                <a:gd name="connsiteX1" fmla="*/ 38507 w 699514"/>
                <a:gd name="connsiteY1" fmla="*/ 827964 h 1589382"/>
                <a:gd name="connsiteX2" fmla="*/ 699514 w 699514"/>
                <a:gd name="connsiteY2" fmla="*/ 0 h 1589382"/>
                <a:gd name="connsiteX0" fmla="*/ 153146 w 707593"/>
                <a:gd name="connsiteY0" fmla="*/ 1638021 h 1638021"/>
                <a:gd name="connsiteX1" fmla="*/ 39058 w 707593"/>
                <a:gd name="connsiteY1" fmla="*/ 876603 h 1638021"/>
                <a:gd name="connsiteX2" fmla="*/ 707593 w 707593"/>
                <a:gd name="connsiteY2" fmla="*/ 0 h 1638021"/>
                <a:gd name="connsiteX0" fmla="*/ 19927 w 1128415"/>
                <a:gd name="connsiteY0" fmla="*/ 1089627 h 1089627"/>
                <a:gd name="connsiteX1" fmla="*/ 459880 w 1128415"/>
                <a:gd name="connsiteY1" fmla="*/ 876603 h 1089627"/>
                <a:gd name="connsiteX2" fmla="*/ 1128415 w 1128415"/>
                <a:gd name="connsiteY2" fmla="*/ 0 h 1089627"/>
                <a:gd name="connsiteX0" fmla="*/ 17072 w 1125560"/>
                <a:gd name="connsiteY0" fmla="*/ 1089627 h 1089627"/>
                <a:gd name="connsiteX1" fmla="*/ 550478 w 1125560"/>
                <a:gd name="connsiteY1" fmla="*/ 531546 h 1089627"/>
                <a:gd name="connsiteX2" fmla="*/ 1125560 w 1125560"/>
                <a:gd name="connsiteY2" fmla="*/ 0 h 1089627"/>
                <a:gd name="connsiteX0" fmla="*/ 17072 w 1125560"/>
                <a:gd name="connsiteY0" fmla="*/ 1089627 h 1089627"/>
                <a:gd name="connsiteX1" fmla="*/ 550478 w 1125560"/>
                <a:gd name="connsiteY1" fmla="*/ 531546 h 1089627"/>
                <a:gd name="connsiteX2" fmla="*/ 1125560 w 1125560"/>
                <a:gd name="connsiteY2" fmla="*/ 0 h 1089627"/>
                <a:gd name="connsiteX0" fmla="*/ 22419 w 1130907"/>
                <a:gd name="connsiteY0" fmla="*/ 1089627 h 1089627"/>
                <a:gd name="connsiteX1" fmla="*/ 555825 w 1130907"/>
                <a:gd name="connsiteY1" fmla="*/ 531546 h 1089627"/>
                <a:gd name="connsiteX2" fmla="*/ 1130907 w 1130907"/>
                <a:gd name="connsiteY2" fmla="*/ 0 h 1089627"/>
                <a:gd name="connsiteX0" fmla="*/ 20775 w 1129263"/>
                <a:gd name="connsiteY0" fmla="*/ 1089627 h 1089627"/>
                <a:gd name="connsiteX1" fmla="*/ 594232 w 1129263"/>
                <a:gd name="connsiteY1" fmla="*/ 574678 h 1089627"/>
                <a:gd name="connsiteX2" fmla="*/ 1129263 w 1129263"/>
                <a:gd name="connsiteY2" fmla="*/ 0 h 1089627"/>
                <a:gd name="connsiteX0" fmla="*/ 18455 w 1126943"/>
                <a:gd name="connsiteY0" fmla="*/ 1157406 h 1157406"/>
                <a:gd name="connsiteX1" fmla="*/ 591912 w 1126943"/>
                <a:gd name="connsiteY1" fmla="*/ 574678 h 1157406"/>
                <a:gd name="connsiteX2" fmla="*/ 1126943 w 1126943"/>
                <a:gd name="connsiteY2" fmla="*/ 0 h 1157406"/>
                <a:gd name="connsiteX0" fmla="*/ 0 w 1108488"/>
                <a:gd name="connsiteY0" fmla="*/ 1157406 h 1157406"/>
                <a:gd name="connsiteX1" fmla="*/ 573457 w 1108488"/>
                <a:gd name="connsiteY1" fmla="*/ 574678 h 1157406"/>
                <a:gd name="connsiteX2" fmla="*/ 1108488 w 1108488"/>
                <a:gd name="connsiteY2" fmla="*/ 0 h 1157406"/>
                <a:gd name="connsiteX0" fmla="*/ 0 w 1108488"/>
                <a:gd name="connsiteY0" fmla="*/ 1157406 h 1157406"/>
                <a:gd name="connsiteX1" fmla="*/ 1108488 w 1108488"/>
                <a:gd name="connsiteY1" fmla="*/ 0 h 1157406"/>
                <a:gd name="connsiteX0" fmla="*/ 18443 w 1126931"/>
                <a:gd name="connsiteY0" fmla="*/ 1157406 h 1157406"/>
                <a:gd name="connsiteX1" fmla="*/ 1126931 w 1126931"/>
                <a:gd name="connsiteY1" fmla="*/ 0 h 1157406"/>
                <a:gd name="connsiteX0" fmla="*/ 18679 w 1127167"/>
                <a:gd name="connsiteY0" fmla="*/ 1157406 h 1157406"/>
                <a:gd name="connsiteX1" fmla="*/ 1127167 w 1127167"/>
                <a:gd name="connsiteY1" fmla="*/ 0 h 1157406"/>
                <a:gd name="connsiteX0" fmla="*/ 44346 w 1152834"/>
                <a:gd name="connsiteY0" fmla="*/ 1157406 h 1157406"/>
                <a:gd name="connsiteX1" fmla="*/ 1152834 w 1152834"/>
                <a:gd name="connsiteY1" fmla="*/ 0 h 1157406"/>
                <a:gd name="connsiteX0" fmla="*/ 44113 w 1152601"/>
                <a:gd name="connsiteY0" fmla="*/ 1157406 h 1157406"/>
                <a:gd name="connsiteX1" fmla="*/ 1152601 w 1152601"/>
                <a:gd name="connsiteY1" fmla="*/ 0 h 1157406"/>
                <a:gd name="connsiteX0" fmla="*/ 44604 w 1139743"/>
                <a:gd name="connsiteY0" fmla="*/ 1188215 h 1188215"/>
                <a:gd name="connsiteX1" fmla="*/ 1139742 w 1139743"/>
                <a:gd name="connsiteY1" fmla="*/ 0 h 1188215"/>
                <a:gd name="connsiteX0" fmla="*/ 44604 w 1139742"/>
                <a:gd name="connsiteY0" fmla="*/ 1157406 h 1157406"/>
                <a:gd name="connsiteX1" fmla="*/ 1139742 w 1139742"/>
                <a:gd name="connsiteY1" fmla="*/ 0 h 1157406"/>
                <a:gd name="connsiteX0" fmla="*/ 43343 w 1173279"/>
                <a:gd name="connsiteY0" fmla="*/ 1103870 h 1103870"/>
                <a:gd name="connsiteX1" fmla="*/ 1173279 w 1173279"/>
                <a:gd name="connsiteY1" fmla="*/ 0 h 1103870"/>
                <a:gd name="connsiteX0" fmla="*/ 80654 w 1210590"/>
                <a:gd name="connsiteY0" fmla="*/ 1103870 h 1103870"/>
                <a:gd name="connsiteX1" fmla="*/ 1210590 w 1210590"/>
                <a:gd name="connsiteY1" fmla="*/ 0 h 1103870"/>
                <a:gd name="connsiteX0" fmla="*/ 52885 w 1182821"/>
                <a:gd name="connsiteY0" fmla="*/ 1103870 h 1103870"/>
                <a:gd name="connsiteX1" fmla="*/ 1182821 w 1182821"/>
                <a:gd name="connsiteY1" fmla="*/ 0 h 1103870"/>
                <a:gd name="connsiteX0" fmla="*/ 57521 w 1083062"/>
                <a:gd name="connsiteY0" fmla="*/ 921847 h 921847"/>
                <a:gd name="connsiteX1" fmla="*/ 1083062 w 1083062"/>
                <a:gd name="connsiteY1" fmla="*/ 0 h 921847"/>
                <a:gd name="connsiteX0" fmla="*/ 60886 w 1086427"/>
                <a:gd name="connsiteY0" fmla="*/ 921847 h 921847"/>
                <a:gd name="connsiteX1" fmla="*/ 1086427 w 1086427"/>
                <a:gd name="connsiteY1" fmla="*/ 0 h 921847"/>
                <a:gd name="connsiteX0" fmla="*/ 60886 w 1086427"/>
                <a:gd name="connsiteY0" fmla="*/ 921847 h 921847"/>
                <a:gd name="connsiteX1" fmla="*/ 1086427 w 1086427"/>
                <a:gd name="connsiteY1" fmla="*/ 0 h 921847"/>
                <a:gd name="connsiteX0" fmla="*/ 60178 w 1099070"/>
                <a:gd name="connsiteY0" fmla="*/ 884877 h 884877"/>
                <a:gd name="connsiteX1" fmla="*/ 1099070 w 1099070"/>
                <a:gd name="connsiteY1" fmla="*/ 0 h 884877"/>
                <a:gd name="connsiteX0" fmla="*/ 303995 w 303996"/>
                <a:gd name="connsiteY0" fmla="*/ 594592 h 594592"/>
                <a:gd name="connsiteX1" fmla="*/ 266789 w 303996"/>
                <a:gd name="connsiteY1" fmla="*/ 0 h 594592"/>
                <a:gd name="connsiteX0" fmla="*/ 384472 w 384472"/>
                <a:gd name="connsiteY0" fmla="*/ 653556 h 653556"/>
                <a:gd name="connsiteX1" fmla="*/ 224424 w 384472"/>
                <a:gd name="connsiteY1" fmla="*/ 0 h 653556"/>
                <a:gd name="connsiteX0" fmla="*/ 175437 w 175437"/>
                <a:gd name="connsiteY0" fmla="*/ 653556 h 653556"/>
                <a:gd name="connsiteX1" fmla="*/ 15389 w 175437"/>
                <a:gd name="connsiteY1" fmla="*/ 0 h 653556"/>
                <a:gd name="connsiteX0" fmla="*/ 160048 w 160048"/>
                <a:gd name="connsiteY0" fmla="*/ 653556 h 653556"/>
                <a:gd name="connsiteX1" fmla="*/ 0 w 160048"/>
                <a:gd name="connsiteY1" fmla="*/ 0 h 653556"/>
                <a:gd name="connsiteX0" fmla="*/ 155134 w 155134"/>
                <a:gd name="connsiteY0" fmla="*/ 617270 h 617270"/>
                <a:gd name="connsiteX1" fmla="*/ 0 w 155134"/>
                <a:gd name="connsiteY1" fmla="*/ 0 h 617270"/>
                <a:gd name="connsiteX0" fmla="*/ 179702 w 179702"/>
                <a:gd name="connsiteY0" fmla="*/ 694377 h 694377"/>
                <a:gd name="connsiteX1" fmla="*/ 0 w 179702"/>
                <a:gd name="connsiteY1" fmla="*/ 0 h 694377"/>
                <a:gd name="connsiteX0" fmla="*/ 155134 w 155134"/>
                <a:gd name="connsiteY0" fmla="*/ 617270 h 617270"/>
                <a:gd name="connsiteX1" fmla="*/ 0 w 155134"/>
                <a:gd name="connsiteY1" fmla="*/ 0 h 617270"/>
                <a:gd name="connsiteX0" fmla="*/ 155134 w 155134"/>
                <a:gd name="connsiteY0" fmla="*/ 617270 h 617270"/>
                <a:gd name="connsiteX1" fmla="*/ 0 w 155134"/>
                <a:gd name="connsiteY1" fmla="*/ 0 h 617270"/>
                <a:gd name="connsiteX0" fmla="*/ 140393 w 140393"/>
                <a:gd name="connsiteY0" fmla="*/ 603663 h 603663"/>
                <a:gd name="connsiteX1" fmla="*/ 0 w 140393"/>
                <a:gd name="connsiteY1" fmla="*/ 0 h 603663"/>
                <a:gd name="connsiteX0" fmla="*/ 140393 w 140393"/>
                <a:gd name="connsiteY0" fmla="*/ 621806 h 621806"/>
                <a:gd name="connsiteX1" fmla="*/ 0 w 140393"/>
                <a:gd name="connsiteY1" fmla="*/ 0 h 621806"/>
                <a:gd name="connsiteX0" fmla="*/ 140393 w 140393"/>
                <a:gd name="connsiteY0" fmla="*/ 621806 h 621806"/>
                <a:gd name="connsiteX1" fmla="*/ 0 w 140393"/>
                <a:gd name="connsiteY1" fmla="*/ 0 h 621806"/>
                <a:gd name="connsiteX0" fmla="*/ 425385 w 425385"/>
                <a:gd name="connsiteY0" fmla="*/ 816841 h 816841"/>
                <a:gd name="connsiteX1" fmla="*/ 0 w 425385"/>
                <a:gd name="connsiteY1" fmla="*/ 0 h 816841"/>
                <a:gd name="connsiteX0" fmla="*/ 420471 w 420471"/>
                <a:gd name="connsiteY0" fmla="*/ 1143412 h 1143412"/>
                <a:gd name="connsiteX1" fmla="*/ 0 w 420471"/>
                <a:gd name="connsiteY1" fmla="*/ 0 h 1143412"/>
                <a:gd name="connsiteX0" fmla="*/ 445039 w 445039"/>
                <a:gd name="connsiteY0" fmla="*/ 1184233 h 1184233"/>
                <a:gd name="connsiteX1" fmla="*/ 0 w 445039"/>
                <a:gd name="connsiteY1" fmla="*/ 0 h 1184233"/>
                <a:gd name="connsiteX0" fmla="*/ 445039 w 445039"/>
                <a:gd name="connsiteY0" fmla="*/ 1184233 h 1184233"/>
                <a:gd name="connsiteX1" fmla="*/ 0 w 445039"/>
                <a:gd name="connsiteY1" fmla="*/ 0 h 1184233"/>
                <a:gd name="connsiteX0" fmla="*/ 445039 w 445039"/>
                <a:gd name="connsiteY0" fmla="*/ 1184233 h 1184233"/>
                <a:gd name="connsiteX1" fmla="*/ 0 w 445039"/>
                <a:gd name="connsiteY1" fmla="*/ 0 h 1184233"/>
                <a:gd name="connsiteX0" fmla="*/ 445039 w 445039"/>
                <a:gd name="connsiteY0" fmla="*/ 1184233 h 1184233"/>
                <a:gd name="connsiteX1" fmla="*/ 0 w 445039"/>
                <a:gd name="connsiteY1" fmla="*/ 0 h 1184233"/>
                <a:gd name="connsiteX0" fmla="*/ 366420 w 366420"/>
                <a:gd name="connsiteY0" fmla="*/ 1057233 h 1057233"/>
                <a:gd name="connsiteX1" fmla="*/ 0 w 366420"/>
                <a:gd name="connsiteY1" fmla="*/ 0 h 1057233"/>
                <a:gd name="connsiteX0" fmla="*/ 366420 w 366420"/>
                <a:gd name="connsiteY0" fmla="*/ 1057233 h 1057233"/>
                <a:gd name="connsiteX1" fmla="*/ 0 w 366420"/>
                <a:gd name="connsiteY1" fmla="*/ 0 h 1057233"/>
                <a:gd name="connsiteX0" fmla="*/ 381161 w 381161"/>
                <a:gd name="connsiteY0" fmla="*/ 1084447 h 1084447"/>
                <a:gd name="connsiteX1" fmla="*/ 0 w 381161"/>
                <a:gd name="connsiteY1" fmla="*/ 0 h 1084447"/>
                <a:gd name="connsiteX0" fmla="*/ 517014 w 517014"/>
                <a:gd name="connsiteY0" fmla="*/ 849316 h 849316"/>
                <a:gd name="connsiteX1" fmla="*/ 0 w 517014"/>
                <a:gd name="connsiteY1" fmla="*/ 0 h 849316"/>
                <a:gd name="connsiteX0" fmla="*/ 517014 w 517014"/>
                <a:gd name="connsiteY0" fmla="*/ 849316 h 849316"/>
                <a:gd name="connsiteX1" fmla="*/ 0 w 517014"/>
                <a:gd name="connsiteY1" fmla="*/ 0 h 849316"/>
                <a:gd name="connsiteX0" fmla="*/ 675509 w 675509"/>
                <a:gd name="connsiteY0" fmla="*/ 352929 h 352929"/>
                <a:gd name="connsiteX1" fmla="*/ 0 w 675509"/>
                <a:gd name="connsiteY1" fmla="*/ 0 h 352929"/>
                <a:gd name="connsiteX0" fmla="*/ 675509 w 675509"/>
                <a:gd name="connsiteY0" fmla="*/ 352929 h 352929"/>
                <a:gd name="connsiteX1" fmla="*/ 0 w 675509"/>
                <a:gd name="connsiteY1" fmla="*/ 0 h 352929"/>
                <a:gd name="connsiteX0" fmla="*/ 630224 w 630224"/>
                <a:gd name="connsiteY0" fmla="*/ 232751 h 232751"/>
                <a:gd name="connsiteX1" fmla="*/ 0 w 630224"/>
                <a:gd name="connsiteY1" fmla="*/ 0 h 232751"/>
                <a:gd name="connsiteX0" fmla="*/ 630224 w 630224"/>
                <a:gd name="connsiteY0" fmla="*/ 232751 h 232751"/>
                <a:gd name="connsiteX1" fmla="*/ 0 w 630224"/>
                <a:gd name="connsiteY1" fmla="*/ 0 h 232751"/>
                <a:gd name="connsiteX0" fmla="*/ 624564 w 624564"/>
                <a:gd name="connsiteY0" fmla="*/ 227526 h 227526"/>
                <a:gd name="connsiteX1" fmla="*/ 0 w 624564"/>
                <a:gd name="connsiteY1" fmla="*/ 0 h 227526"/>
                <a:gd name="connsiteX0" fmla="*/ 658527 w 658527"/>
                <a:gd name="connsiteY0" fmla="*/ 384280 h 384280"/>
                <a:gd name="connsiteX1" fmla="*/ 0 w 658527"/>
                <a:gd name="connsiteY1" fmla="*/ 0 h 384280"/>
                <a:gd name="connsiteX0" fmla="*/ 658527 w 658527"/>
                <a:gd name="connsiteY0" fmla="*/ 399955 h 399955"/>
                <a:gd name="connsiteX1" fmla="*/ 0 w 658527"/>
                <a:gd name="connsiteY1" fmla="*/ 0 h 399955"/>
                <a:gd name="connsiteX0" fmla="*/ 658527 w 658527"/>
                <a:gd name="connsiteY0" fmla="*/ 399955 h 399955"/>
                <a:gd name="connsiteX1" fmla="*/ 0 w 658527"/>
                <a:gd name="connsiteY1" fmla="*/ 0 h 399955"/>
                <a:gd name="connsiteX0" fmla="*/ 658527 w 658527"/>
                <a:gd name="connsiteY0" fmla="*/ 399955 h 399955"/>
                <a:gd name="connsiteX1" fmla="*/ 0 w 658527"/>
                <a:gd name="connsiteY1" fmla="*/ 0 h 399955"/>
              </a:gdLst>
              <a:ahLst/>
              <a:cxnLst>
                <a:cxn ang="0">
                  <a:pos x="connsiteX0" y="connsiteY0"/>
                </a:cxn>
                <a:cxn ang="0">
                  <a:pos x="connsiteX1" y="connsiteY1"/>
                </a:cxn>
              </a:cxnLst>
              <a:rect l="l" t="t" r="r" b="b"/>
              <a:pathLst>
                <a:path w="658527" h="399955">
                  <a:moveTo>
                    <a:pt x="658527" y="399955"/>
                  </a:moveTo>
                  <a:cubicBezTo>
                    <a:pt x="460461" y="281253"/>
                    <a:pt x="193954" y="123465"/>
                    <a:pt x="0" y="0"/>
                  </a:cubicBezTo>
                </a:path>
              </a:pathLst>
            </a:custGeom>
            <a:noFill/>
            <a:ln w="88900" cap="rnd" cmpd="sng">
              <a:solidFill>
                <a:srgbClr val="FF0000">
                  <a:alpha val="43000"/>
                </a:srgbClr>
              </a:solidFill>
              <a:prstDash val="sysDot"/>
              <a:round/>
              <a:headEnd type="triangle" w="sm" len="sm"/>
              <a:tailEnd type="none" w="med" len="sm"/>
            </a:ln>
            <a:effectLst/>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92" name="フリーフォーム 91"/>
            <p:cNvSpPr/>
            <p:nvPr/>
          </p:nvSpPr>
          <p:spPr>
            <a:xfrm>
              <a:off x="15906501" y="5848227"/>
              <a:ext cx="648000" cy="0"/>
            </a:xfrm>
            <a:custGeom>
              <a:avLst/>
              <a:gdLst>
                <a:gd name="connsiteX0" fmla="*/ 0 w 965200"/>
                <a:gd name="connsiteY0" fmla="*/ 927100 h 927100"/>
                <a:gd name="connsiteX1" fmla="*/ 533400 w 965200"/>
                <a:gd name="connsiteY1" fmla="*/ 787400 h 927100"/>
                <a:gd name="connsiteX2" fmla="*/ 958850 w 965200"/>
                <a:gd name="connsiteY2" fmla="*/ 273050 h 927100"/>
                <a:gd name="connsiteX3" fmla="*/ 965200 w 96520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8644"/>
                <a:gd name="connsiteY0" fmla="*/ 927100 h 927100"/>
                <a:gd name="connsiteX1" fmla="*/ 444387 w 998644"/>
                <a:gd name="connsiteY1" fmla="*/ 860228 h 927100"/>
                <a:gd name="connsiteX2" fmla="*/ 958850 w 998644"/>
                <a:gd name="connsiteY2" fmla="*/ 273050 h 927100"/>
                <a:gd name="connsiteX3" fmla="*/ 965200 w 998644"/>
                <a:gd name="connsiteY3" fmla="*/ 0 h 927100"/>
                <a:gd name="connsiteX0" fmla="*/ 0 w 999243"/>
                <a:gd name="connsiteY0" fmla="*/ 927100 h 927100"/>
                <a:gd name="connsiteX1" fmla="*/ 436295 w 999243"/>
                <a:gd name="connsiteY1" fmla="*/ 835952 h 927100"/>
                <a:gd name="connsiteX2" fmla="*/ 958850 w 999243"/>
                <a:gd name="connsiteY2" fmla="*/ 273050 h 927100"/>
                <a:gd name="connsiteX3" fmla="*/ 965200 w 999243"/>
                <a:gd name="connsiteY3" fmla="*/ 0 h 927100"/>
                <a:gd name="connsiteX0" fmla="*/ 0 w 967586"/>
                <a:gd name="connsiteY0" fmla="*/ 927100 h 927100"/>
                <a:gd name="connsiteX1" fmla="*/ 436295 w 967586"/>
                <a:gd name="connsiteY1" fmla="*/ 835952 h 927100"/>
                <a:gd name="connsiteX2" fmla="*/ 902205 w 967586"/>
                <a:gd name="connsiteY2" fmla="*/ 297326 h 927100"/>
                <a:gd name="connsiteX3" fmla="*/ 965200 w 967586"/>
                <a:gd name="connsiteY3" fmla="*/ 0 h 927100"/>
                <a:gd name="connsiteX0" fmla="*/ 0 w 967586"/>
                <a:gd name="connsiteY0" fmla="*/ 927100 h 927100"/>
                <a:gd name="connsiteX1" fmla="*/ 436295 w 967586"/>
                <a:gd name="connsiteY1" fmla="*/ 835952 h 927100"/>
                <a:gd name="connsiteX2" fmla="*/ 902205 w 967586"/>
                <a:gd name="connsiteY2" fmla="*/ 297326 h 927100"/>
                <a:gd name="connsiteX3" fmla="*/ 965200 w 967586"/>
                <a:gd name="connsiteY3" fmla="*/ 0 h 927100"/>
                <a:gd name="connsiteX0" fmla="*/ 0 w 965200"/>
                <a:gd name="connsiteY0" fmla="*/ 927100 h 927100"/>
                <a:gd name="connsiteX1" fmla="*/ 541492 w 965200"/>
                <a:gd name="connsiteY1" fmla="*/ 835952 h 927100"/>
                <a:gd name="connsiteX2" fmla="*/ 902205 w 965200"/>
                <a:gd name="connsiteY2" fmla="*/ 297326 h 927100"/>
                <a:gd name="connsiteX3" fmla="*/ 965200 w 965200"/>
                <a:gd name="connsiteY3" fmla="*/ 0 h 927100"/>
                <a:gd name="connsiteX0" fmla="*/ 0 w 965200"/>
                <a:gd name="connsiteY0" fmla="*/ 927100 h 927100"/>
                <a:gd name="connsiteX1" fmla="*/ 541492 w 965200"/>
                <a:gd name="connsiteY1" fmla="*/ 835952 h 927100"/>
                <a:gd name="connsiteX2" fmla="*/ 869837 w 965200"/>
                <a:gd name="connsiteY2" fmla="*/ 394430 h 927100"/>
                <a:gd name="connsiteX3" fmla="*/ 965200 w 965200"/>
                <a:gd name="connsiteY3" fmla="*/ 0 h 927100"/>
                <a:gd name="connsiteX0" fmla="*/ 0 w 979830"/>
                <a:gd name="connsiteY0" fmla="*/ 861263 h 861263"/>
                <a:gd name="connsiteX1" fmla="*/ 541492 w 979830"/>
                <a:gd name="connsiteY1" fmla="*/ 770115 h 861263"/>
                <a:gd name="connsiteX2" fmla="*/ 869837 w 979830"/>
                <a:gd name="connsiteY2" fmla="*/ 328593 h 861263"/>
                <a:gd name="connsiteX3" fmla="*/ 979830 w 979830"/>
                <a:gd name="connsiteY3" fmla="*/ 0 h 861263"/>
                <a:gd name="connsiteX0" fmla="*/ 0 w 1119699"/>
                <a:gd name="connsiteY0" fmla="*/ 1286565 h 1286565"/>
                <a:gd name="connsiteX1" fmla="*/ 541492 w 1119699"/>
                <a:gd name="connsiteY1" fmla="*/ 1195417 h 1286565"/>
                <a:gd name="connsiteX2" fmla="*/ 869837 w 1119699"/>
                <a:gd name="connsiteY2" fmla="*/ 753895 h 1286565"/>
                <a:gd name="connsiteX3" fmla="*/ 1119699 w 1119699"/>
                <a:gd name="connsiteY3" fmla="*/ 0 h 1286565"/>
                <a:gd name="connsiteX0" fmla="*/ 0 w 1119699"/>
                <a:gd name="connsiteY0" fmla="*/ 1286565 h 1286565"/>
                <a:gd name="connsiteX1" fmla="*/ 541492 w 1119699"/>
                <a:gd name="connsiteY1" fmla="*/ 1195417 h 1286565"/>
                <a:gd name="connsiteX2" fmla="*/ 869837 w 1119699"/>
                <a:gd name="connsiteY2" fmla="*/ 753895 h 1286565"/>
                <a:gd name="connsiteX3" fmla="*/ 1119699 w 1119699"/>
                <a:gd name="connsiteY3" fmla="*/ 0 h 1286565"/>
                <a:gd name="connsiteX0" fmla="*/ 0 w 1119699"/>
                <a:gd name="connsiteY0" fmla="*/ 1377701 h 1377701"/>
                <a:gd name="connsiteX1" fmla="*/ 541492 w 1119699"/>
                <a:gd name="connsiteY1" fmla="*/ 1286553 h 1377701"/>
                <a:gd name="connsiteX2" fmla="*/ 869837 w 1119699"/>
                <a:gd name="connsiteY2" fmla="*/ 845031 h 1377701"/>
                <a:gd name="connsiteX3" fmla="*/ 1119699 w 1119699"/>
                <a:gd name="connsiteY3" fmla="*/ 0 h 1377701"/>
                <a:gd name="connsiteX0" fmla="*/ 0 w 1119699"/>
                <a:gd name="connsiteY0" fmla="*/ 1377701 h 1377701"/>
                <a:gd name="connsiteX1" fmla="*/ 541492 w 1119699"/>
                <a:gd name="connsiteY1" fmla="*/ 1286553 h 1377701"/>
                <a:gd name="connsiteX2" fmla="*/ 869837 w 1119699"/>
                <a:gd name="connsiteY2" fmla="*/ 845031 h 1377701"/>
                <a:gd name="connsiteX3" fmla="*/ 1119699 w 1119699"/>
                <a:gd name="connsiteY3" fmla="*/ 0 h 1377701"/>
                <a:gd name="connsiteX0" fmla="*/ 0 w 1465257"/>
                <a:gd name="connsiteY0" fmla="*/ 1415675 h 1415675"/>
                <a:gd name="connsiteX1" fmla="*/ 887050 w 1465257"/>
                <a:gd name="connsiteY1" fmla="*/ 1286553 h 1415675"/>
                <a:gd name="connsiteX2" fmla="*/ 1215395 w 1465257"/>
                <a:gd name="connsiteY2" fmla="*/ 845031 h 1415675"/>
                <a:gd name="connsiteX3" fmla="*/ 1465257 w 1465257"/>
                <a:gd name="connsiteY3" fmla="*/ 0 h 1415675"/>
                <a:gd name="connsiteX0" fmla="*/ 0 w 1465257"/>
                <a:gd name="connsiteY0" fmla="*/ 1415675 h 1415675"/>
                <a:gd name="connsiteX1" fmla="*/ 887050 w 1465257"/>
                <a:gd name="connsiteY1" fmla="*/ 1286553 h 1415675"/>
                <a:gd name="connsiteX2" fmla="*/ 1215395 w 1465257"/>
                <a:gd name="connsiteY2" fmla="*/ 845031 h 1415675"/>
                <a:gd name="connsiteX3" fmla="*/ 1465257 w 1465257"/>
                <a:gd name="connsiteY3" fmla="*/ 0 h 1415675"/>
                <a:gd name="connsiteX0" fmla="*/ 0 w 1472784"/>
                <a:gd name="connsiteY0" fmla="*/ 1457365 h 1457365"/>
                <a:gd name="connsiteX1" fmla="*/ 894577 w 1472784"/>
                <a:gd name="connsiteY1" fmla="*/ 1286553 h 1457365"/>
                <a:gd name="connsiteX2" fmla="*/ 1222922 w 1472784"/>
                <a:gd name="connsiteY2" fmla="*/ 845031 h 1457365"/>
                <a:gd name="connsiteX3" fmla="*/ 1472784 w 1472784"/>
                <a:gd name="connsiteY3" fmla="*/ 0 h 1457365"/>
                <a:gd name="connsiteX0" fmla="*/ 0 w 1472784"/>
                <a:gd name="connsiteY0" fmla="*/ 1457365 h 1457365"/>
                <a:gd name="connsiteX1" fmla="*/ 894577 w 1472784"/>
                <a:gd name="connsiteY1" fmla="*/ 1286553 h 1457365"/>
                <a:gd name="connsiteX2" fmla="*/ 1222922 w 1472784"/>
                <a:gd name="connsiteY2" fmla="*/ 845031 h 1457365"/>
                <a:gd name="connsiteX3" fmla="*/ 1472784 w 1472784"/>
                <a:gd name="connsiteY3" fmla="*/ 0 h 1457365"/>
                <a:gd name="connsiteX0" fmla="*/ 0 w 1472784"/>
                <a:gd name="connsiteY0" fmla="*/ 1457365 h 1457365"/>
                <a:gd name="connsiteX1" fmla="*/ 909632 w 1472784"/>
                <a:gd name="connsiteY1" fmla="*/ 1237915 h 1457365"/>
                <a:gd name="connsiteX2" fmla="*/ 1222922 w 1472784"/>
                <a:gd name="connsiteY2" fmla="*/ 845031 h 1457365"/>
                <a:gd name="connsiteX3" fmla="*/ 1472784 w 1472784"/>
                <a:gd name="connsiteY3" fmla="*/ 0 h 1457365"/>
                <a:gd name="connsiteX0" fmla="*/ 0 w 1472784"/>
                <a:gd name="connsiteY0" fmla="*/ 1457365 h 1457365"/>
                <a:gd name="connsiteX1" fmla="*/ 909632 w 1472784"/>
                <a:gd name="connsiteY1" fmla="*/ 1237915 h 1457365"/>
                <a:gd name="connsiteX2" fmla="*/ 1472784 w 1472784"/>
                <a:gd name="connsiteY2" fmla="*/ 0 h 1457365"/>
                <a:gd name="connsiteX0" fmla="*/ 0 w 1472784"/>
                <a:gd name="connsiteY0" fmla="*/ 1457365 h 1457365"/>
                <a:gd name="connsiteX1" fmla="*/ 909632 w 1472784"/>
                <a:gd name="connsiteY1" fmla="*/ 1237915 h 1457365"/>
                <a:gd name="connsiteX2" fmla="*/ 1472784 w 1472784"/>
                <a:gd name="connsiteY2" fmla="*/ 0 h 1457365"/>
                <a:gd name="connsiteX0" fmla="*/ 0 w 1472784"/>
                <a:gd name="connsiteY0" fmla="*/ 1457365 h 1457365"/>
                <a:gd name="connsiteX1" fmla="*/ 909632 w 1472784"/>
                <a:gd name="connsiteY1" fmla="*/ 1237915 h 1457365"/>
                <a:gd name="connsiteX2" fmla="*/ 1472784 w 1472784"/>
                <a:gd name="connsiteY2" fmla="*/ 0 h 1457365"/>
                <a:gd name="connsiteX0" fmla="*/ 0 w 1472784"/>
                <a:gd name="connsiteY0" fmla="*/ 1457365 h 1457365"/>
                <a:gd name="connsiteX1" fmla="*/ 932214 w 1472784"/>
                <a:gd name="connsiteY1" fmla="*/ 1230967 h 1457365"/>
                <a:gd name="connsiteX2" fmla="*/ 1472784 w 1472784"/>
                <a:gd name="connsiteY2" fmla="*/ 0 h 1457365"/>
                <a:gd name="connsiteX0" fmla="*/ 0 w 1412565"/>
                <a:gd name="connsiteY0" fmla="*/ 1248915 h 1248915"/>
                <a:gd name="connsiteX1" fmla="*/ 932214 w 1412565"/>
                <a:gd name="connsiteY1" fmla="*/ 1022517 h 1248915"/>
                <a:gd name="connsiteX2" fmla="*/ 1412565 w 1412565"/>
                <a:gd name="connsiteY2" fmla="*/ 0 h 1248915"/>
                <a:gd name="connsiteX0" fmla="*/ 0 w 1412565"/>
                <a:gd name="connsiteY0" fmla="*/ 1248915 h 1248915"/>
                <a:gd name="connsiteX1" fmla="*/ 932214 w 1412565"/>
                <a:gd name="connsiteY1" fmla="*/ 1022517 h 1248915"/>
                <a:gd name="connsiteX2" fmla="*/ 1412565 w 1412565"/>
                <a:gd name="connsiteY2" fmla="*/ 0 h 1248915"/>
                <a:gd name="connsiteX0" fmla="*/ 0 w 1405038"/>
                <a:gd name="connsiteY0" fmla="*/ 1346191 h 1346191"/>
                <a:gd name="connsiteX1" fmla="*/ 932214 w 1405038"/>
                <a:gd name="connsiteY1" fmla="*/ 1119793 h 1346191"/>
                <a:gd name="connsiteX2" fmla="*/ 1405038 w 1405038"/>
                <a:gd name="connsiteY2" fmla="*/ 0 h 1346191"/>
                <a:gd name="connsiteX0" fmla="*/ 0 w 1405038"/>
                <a:gd name="connsiteY0" fmla="*/ 1346191 h 1346191"/>
                <a:gd name="connsiteX1" fmla="*/ 932214 w 1405038"/>
                <a:gd name="connsiteY1" fmla="*/ 1119793 h 1346191"/>
                <a:gd name="connsiteX2" fmla="*/ 1405038 w 1405038"/>
                <a:gd name="connsiteY2" fmla="*/ 0 h 1346191"/>
                <a:gd name="connsiteX0" fmla="*/ 67877 w 531996"/>
                <a:gd name="connsiteY0" fmla="*/ 1700555 h 1700555"/>
                <a:gd name="connsiteX1" fmla="*/ 59172 w 531996"/>
                <a:gd name="connsiteY1" fmla="*/ 1119793 h 1700555"/>
                <a:gd name="connsiteX2" fmla="*/ 531996 w 531996"/>
                <a:gd name="connsiteY2" fmla="*/ 0 h 1700555"/>
                <a:gd name="connsiteX0" fmla="*/ 135255 w 599374"/>
                <a:gd name="connsiteY0" fmla="*/ 1700555 h 1700555"/>
                <a:gd name="connsiteX1" fmla="*/ 126550 w 599374"/>
                <a:gd name="connsiteY1" fmla="*/ 1119793 h 1700555"/>
                <a:gd name="connsiteX2" fmla="*/ 599374 w 599374"/>
                <a:gd name="connsiteY2" fmla="*/ 0 h 1700555"/>
                <a:gd name="connsiteX0" fmla="*/ 259944 w 724063"/>
                <a:gd name="connsiteY0" fmla="*/ 1700555 h 1700555"/>
                <a:gd name="connsiteX1" fmla="*/ 85637 w 724063"/>
                <a:gd name="connsiteY1" fmla="*/ 994723 h 1700555"/>
                <a:gd name="connsiteX2" fmla="*/ 724063 w 724063"/>
                <a:gd name="connsiteY2" fmla="*/ 0 h 1700555"/>
                <a:gd name="connsiteX0" fmla="*/ 259944 w 776754"/>
                <a:gd name="connsiteY0" fmla="*/ 1658865 h 1658865"/>
                <a:gd name="connsiteX1" fmla="*/ 85637 w 776754"/>
                <a:gd name="connsiteY1" fmla="*/ 953033 h 1658865"/>
                <a:gd name="connsiteX2" fmla="*/ 776754 w 776754"/>
                <a:gd name="connsiteY2" fmla="*/ 0 h 1658865"/>
                <a:gd name="connsiteX0" fmla="*/ 259944 w 776754"/>
                <a:gd name="connsiteY0" fmla="*/ 1658865 h 1658865"/>
                <a:gd name="connsiteX1" fmla="*/ 85637 w 776754"/>
                <a:gd name="connsiteY1" fmla="*/ 953033 h 1658865"/>
                <a:gd name="connsiteX2" fmla="*/ 776754 w 776754"/>
                <a:gd name="connsiteY2" fmla="*/ 0 h 1658865"/>
                <a:gd name="connsiteX0" fmla="*/ 259944 w 814391"/>
                <a:gd name="connsiteY0" fmla="*/ 1631072 h 1631072"/>
                <a:gd name="connsiteX1" fmla="*/ 85637 w 814391"/>
                <a:gd name="connsiteY1" fmla="*/ 925240 h 1631072"/>
                <a:gd name="connsiteX2" fmla="*/ 814391 w 814391"/>
                <a:gd name="connsiteY2" fmla="*/ 0 h 1631072"/>
                <a:gd name="connsiteX0" fmla="*/ 278810 w 833257"/>
                <a:gd name="connsiteY0" fmla="*/ 1631072 h 1631072"/>
                <a:gd name="connsiteX1" fmla="*/ 81921 w 833257"/>
                <a:gd name="connsiteY1" fmla="*/ 946085 h 1631072"/>
                <a:gd name="connsiteX2" fmla="*/ 833257 w 833257"/>
                <a:gd name="connsiteY2" fmla="*/ 0 h 1631072"/>
                <a:gd name="connsiteX0" fmla="*/ 337065 w 823766"/>
                <a:gd name="connsiteY0" fmla="*/ 1624123 h 1624123"/>
                <a:gd name="connsiteX1" fmla="*/ 72430 w 823766"/>
                <a:gd name="connsiteY1" fmla="*/ 946085 h 1624123"/>
                <a:gd name="connsiteX2" fmla="*/ 823766 w 823766"/>
                <a:gd name="connsiteY2" fmla="*/ 0 h 1624123"/>
                <a:gd name="connsiteX0" fmla="*/ 346556 w 833257"/>
                <a:gd name="connsiteY0" fmla="*/ 1624123 h 1624123"/>
                <a:gd name="connsiteX1" fmla="*/ 81921 w 833257"/>
                <a:gd name="connsiteY1" fmla="*/ 946085 h 1624123"/>
                <a:gd name="connsiteX2" fmla="*/ 833257 w 833257"/>
                <a:gd name="connsiteY2" fmla="*/ 0 h 1624123"/>
                <a:gd name="connsiteX0" fmla="*/ 346556 w 833257"/>
                <a:gd name="connsiteY0" fmla="*/ 1624123 h 1624123"/>
                <a:gd name="connsiteX1" fmla="*/ 81921 w 833257"/>
                <a:gd name="connsiteY1" fmla="*/ 946085 h 1624123"/>
                <a:gd name="connsiteX2" fmla="*/ 833257 w 833257"/>
                <a:gd name="connsiteY2" fmla="*/ 0 h 1624123"/>
                <a:gd name="connsiteX0" fmla="*/ 306320 w 793021"/>
                <a:gd name="connsiteY0" fmla="*/ 1624123 h 1624123"/>
                <a:gd name="connsiteX1" fmla="*/ 41685 w 793021"/>
                <a:gd name="connsiteY1" fmla="*/ 946085 h 1624123"/>
                <a:gd name="connsiteX2" fmla="*/ 793021 w 793021"/>
                <a:gd name="connsiteY2" fmla="*/ 0 h 1624123"/>
                <a:gd name="connsiteX0" fmla="*/ 283547 w 770248"/>
                <a:gd name="connsiteY0" fmla="*/ 1624123 h 1624123"/>
                <a:gd name="connsiteX1" fmla="*/ 18912 w 770248"/>
                <a:gd name="connsiteY1" fmla="*/ 946085 h 1624123"/>
                <a:gd name="connsiteX2" fmla="*/ 770248 w 770248"/>
                <a:gd name="connsiteY2" fmla="*/ 0 h 1624123"/>
                <a:gd name="connsiteX0" fmla="*/ 268178 w 754879"/>
                <a:gd name="connsiteY0" fmla="*/ 1624123 h 1624123"/>
                <a:gd name="connsiteX1" fmla="*/ 3543 w 754879"/>
                <a:gd name="connsiteY1" fmla="*/ 946085 h 1624123"/>
                <a:gd name="connsiteX2" fmla="*/ 754879 w 754879"/>
                <a:gd name="connsiteY2" fmla="*/ 0 h 1624123"/>
                <a:gd name="connsiteX0" fmla="*/ 182752 w 669453"/>
                <a:gd name="connsiteY0" fmla="*/ 1624123 h 1624123"/>
                <a:gd name="connsiteX1" fmla="*/ 8446 w 669453"/>
                <a:gd name="connsiteY1" fmla="*/ 946085 h 1624123"/>
                <a:gd name="connsiteX2" fmla="*/ 669453 w 669453"/>
                <a:gd name="connsiteY2" fmla="*/ 0 h 1624123"/>
                <a:gd name="connsiteX0" fmla="*/ 142069 w 726625"/>
                <a:gd name="connsiteY0" fmla="*/ 1631072 h 1631072"/>
                <a:gd name="connsiteX1" fmla="*/ 65618 w 726625"/>
                <a:gd name="connsiteY1" fmla="*/ 946085 h 1631072"/>
                <a:gd name="connsiteX2" fmla="*/ 726625 w 726625"/>
                <a:gd name="connsiteY2" fmla="*/ 0 h 1631072"/>
                <a:gd name="connsiteX0" fmla="*/ 127160 w 711716"/>
                <a:gd name="connsiteY0" fmla="*/ 1631072 h 1631072"/>
                <a:gd name="connsiteX1" fmla="*/ 50709 w 711716"/>
                <a:gd name="connsiteY1" fmla="*/ 946085 h 1631072"/>
                <a:gd name="connsiteX2" fmla="*/ 711716 w 711716"/>
                <a:gd name="connsiteY2" fmla="*/ 0 h 1631072"/>
                <a:gd name="connsiteX0" fmla="*/ 155354 w 739910"/>
                <a:gd name="connsiteY0" fmla="*/ 1631072 h 1631072"/>
                <a:gd name="connsiteX1" fmla="*/ 41266 w 739910"/>
                <a:gd name="connsiteY1" fmla="*/ 869654 h 1631072"/>
                <a:gd name="connsiteX2" fmla="*/ 739910 w 739910"/>
                <a:gd name="connsiteY2" fmla="*/ 0 h 1631072"/>
                <a:gd name="connsiteX0" fmla="*/ 152595 w 699514"/>
                <a:gd name="connsiteY0" fmla="*/ 1589382 h 1589382"/>
                <a:gd name="connsiteX1" fmla="*/ 38507 w 699514"/>
                <a:gd name="connsiteY1" fmla="*/ 827964 h 1589382"/>
                <a:gd name="connsiteX2" fmla="*/ 699514 w 699514"/>
                <a:gd name="connsiteY2" fmla="*/ 0 h 1589382"/>
                <a:gd name="connsiteX0" fmla="*/ 152595 w 699514"/>
                <a:gd name="connsiteY0" fmla="*/ 1589382 h 1589382"/>
                <a:gd name="connsiteX1" fmla="*/ 38507 w 699514"/>
                <a:gd name="connsiteY1" fmla="*/ 827964 h 1589382"/>
                <a:gd name="connsiteX2" fmla="*/ 699514 w 699514"/>
                <a:gd name="connsiteY2" fmla="*/ 0 h 1589382"/>
                <a:gd name="connsiteX0" fmla="*/ 153146 w 707593"/>
                <a:gd name="connsiteY0" fmla="*/ 1638021 h 1638021"/>
                <a:gd name="connsiteX1" fmla="*/ 39058 w 707593"/>
                <a:gd name="connsiteY1" fmla="*/ 876603 h 1638021"/>
                <a:gd name="connsiteX2" fmla="*/ 707593 w 707593"/>
                <a:gd name="connsiteY2" fmla="*/ 0 h 1638021"/>
                <a:gd name="connsiteX0" fmla="*/ 19927 w 1128415"/>
                <a:gd name="connsiteY0" fmla="*/ 1089627 h 1089627"/>
                <a:gd name="connsiteX1" fmla="*/ 459880 w 1128415"/>
                <a:gd name="connsiteY1" fmla="*/ 876603 h 1089627"/>
                <a:gd name="connsiteX2" fmla="*/ 1128415 w 1128415"/>
                <a:gd name="connsiteY2" fmla="*/ 0 h 1089627"/>
                <a:gd name="connsiteX0" fmla="*/ 17072 w 1125560"/>
                <a:gd name="connsiteY0" fmla="*/ 1089627 h 1089627"/>
                <a:gd name="connsiteX1" fmla="*/ 550478 w 1125560"/>
                <a:gd name="connsiteY1" fmla="*/ 531546 h 1089627"/>
                <a:gd name="connsiteX2" fmla="*/ 1125560 w 1125560"/>
                <a:gd name="connsiteY2" fmla="*/ 0 h 1089627"/>
                <a:gd name="connsiteX0" fmla="*/ 17072 w 1125560"/>
                <a:gd name="connsiteY0" fmla="*/ 1089627 h 1089627"/>
                <a:gd name="connsiteX1" fmla="*/ 550478 w 1125560"/>
                <a:gd name="connsiteY1" fmla="*/ 531546 h 1089627"/>
                <a:gd name="connsiteX2" fmla="*/ 1125560 w 1125560"/>
                <a:gd name="connsiteY2" fmla="*/ 0 h 1089627"/>
                <a:gd name="connsiteX0" fmla="*/ 22419 w 1130907"/>
                <a:gd name="connsiteY0" fmla="*/ 1089627 h 1089627"/>
                <a:gd name="connsiteX1" fmla="*/ 555825 w 1130907"/>
                <a:gd name="connsiteY1" fmla="*/ 531546 h 1089627"/>
                <a:gd name="connsiteX2" fmla="*/ 1130907 w 1130907"/>
                <a:gd name="connsiteY2" fmla="*/ 0 h 1089627"/>
                <a:gd name="connsiteX0" fmla="*/ 20775 w 1129263"/>
                <a:gd name="connsiteY0" fmla="*/ 1089627 h 1089627"/>
                <a:gd name="connsiteX1" fmla="*/ 594232 w 1129263"/>
                <a:gd name="connsiteY1" fmla="*/ 574678 h 1089627"/>
                <a:gd name="connsiteX2" fmla="*/ 1129263 w 1129263"/>
                <a:gd name="connsiteY2" fmla="*/ 0 h 1089627"/>
                <a:gd name="connsiteX0" fmla="*/ 18455 w 1126943"/>
                <a:gd name="connsiteY0" fmla="*/ 1157406 h 1157406"/>
                <a:gd name="connsiteX1" fmla="*/ 591912 w 1126943"/>
                <a:gd name="connsiteY1" fmla="*/ 574678 h 1157406"/>
                <a:gd name="connsiteX2" fmla="*/ 1126943 w 1126943"/>
                <a:gd name="connsiteY2" fmla="*/ 0 h 1157406"/>
                <a:gd name="connsiteX0" fmla="*/ 0 w 1108488"/>
                <a:gd name="connsiteY0" fmla="*/ 1157406 h 1157406"/>
                <a:gd name="connsiteX1" fmla="*/ 573457 w 1108488"/>
                <a:gd name="connsiteY1" fmla="*/ 574678 h 1157406"/>
                <a:gd name="connsiteX2" fmla="*/ 1108488 w 1108488"/>
                <a:gd name="connsiteY2" fmla="*/ 0 h 1157406"/>
                <a:gd name="connsiteX0" fmla="*/ 0 w 1108488"/>
                <a:gd name="connsiteY0" fmla="*/ 1157406 h 1157406"/>
                <a:gd name="connsiteX1" fmla="*/ 1108488 w 1108488"/>
                <a:gd name="connsiteY1" fmla="*/ 0 h 1157406"/>
                <a:gd name="connsiteX0" fmla="*/ 18443 w 1126931"/>
                <a:gd name="connsiteY0" fmla="*/ 1157406 h 1157406"/>
                <a:gd name="connsiteX1" fmla="*/ 1126931 w 1126931"/>
                <a:gd name="connsiteY1" fmla="*/ 0 h 1157406"/>
                <a:gd name="connsiteX0" fmla="*/ 18679 w 1127167"/>
                <a:gd name="connsiteY0" fmla="*/ 1157406 h 1157406"/>
                <a:gd name="connsiteX1" fmla="*/ 1127167 w 1127167"/>
                <a:gd name="connsiteY1" fmla="*/ 0 h 1157406"/>
                <a:gd name="connsiteX0" fmla="*/ 44346 w 1152834"/>
                <a:gd name="connsiteY0" fmla="*/ 1157406 h 1157406"/>
                <a:gd name="connsiteX1" fmla="*/ 1152834 w 1152834"/>
                <a:gd name="connsiteY1" fmla="*/ 0 h 1157406"/>
                <a:gd name="connsiteX0" fmla="*/ 44113 w 1152601"/>
                <a:gd name="connsiteY0" fmla="*/ 1157406 h 1157406"/>
                <a:gd name="connsiteX1" fmla="*/ 1152601 w 1152601"/>
                <a:gd name="connsiteY1" fmla="*/ 0 h 1157406"/>
                <a:gd name="connsiteX0" fmla="*/ 44604 w 1139743"/>
                <a:gd name="connsiteY0" fmla="*/ 1188215 h 1188215"/>
                <a:gd name="connsiteX1" fmla="*/ 1139742 w 1139743"/>
                <a:gd name="connsiteY1" fmla="*/ 0 h 1188215"/>
                <a:gd name="connsiteX0" fmla="*/ 44604 w 1139742"/>
                <a:gd name="connsiteY0" fmla="*/ 1157406 h 1157406"/>
                <a:gd name="connsiteX1" fmla="*/ 1139742 w 1139742"/>
                <a:gd name="connsiteY1" fmla="*/ 0 h 1157406"/>
                <a:gd name="connsiteX0" fmla="*/ 43343 w 1173279"/>
                <a:gd name="connsiteY0" fmla="*/ 1103870 h 1103870"/>
                <a:gd name="connsiteX1" fmla="*/ 1173279 w 1173279"/>
                <a:gd name="connsiteY1" fmla="*/ 0 h 1103870"/>
                <a:gd name="connsiteX0" fmla="*/ 80654 w 1210590"/>
                <a:gd name="connsiteY0" fmla="*/ 1103870 h 1103870"/>
                <a:gd name="connsiteX1" fmla="*/ 1210590 w 1210590"/>
                <a:gd name="connsiteY1" fmla="*/ 0 h 1103870"/>
                <a:gd name="connsiteX0" fmla="*/ 52885 w 1182821"/>
                <a:gd name="connsiteY0" fmla="*/ 1103870 h 1103870"/>
                <a:gd name="connsiteX1" fmla="*/ 1182821 w 1182821"/>
                <a:gd name="connsiteY1" fmla="*/ 0 h 1103870"/>
                <a:gd name="connsiteX0" fmla="*/ 57521 w 1083062"/>
                <a:gd name="connsiteY0" fmla="*/ 921847 h 921847"/>
                <a:gd name="connsiteX1" fmla="*/ 1083062 w 1083062"/>
                <a:gd name="connsiteY1" fmla="*/ 0 h 921847"/>
                <a:gd name="connsiteX0" fmla="*/ 60886 w 1086427"/>
                <a:gd name="connsiteY0" fmla="*/ 921847 h 921847"/>
                <a:gd name="connsiteX1" fmla="*/ 1086427 w 1086427"/>
                <a:gd name="connsiteY1" fmla="*/ 0 h 921847"/>
                <a:gd name="connsiteX0" fmla="*/ 60886 w 1086427"/>
                <a:gd name="connsiteY0" fmla="*/ 921847 h 921847"/>
                <a:gd name="connsiteX1" fmla="*/ 1086427 w 1086427"/>
                <a:gd name="connsiteY1" fmla="*/ 0 h 921847"/>
                <a:gd name="connsiteX0" fmla="*/ 60178 w 1099070"/>
                <a:gd name="connsiteY0" fmla="*/ 884877 h 884877"/>
                <a:gd name="connsiteX1" fmla="*/ 1099070 w 1099070"/>
                <a:gd name="connsiteY1" fmla="*/ 0 h 884877"/>
                <a:gd name="connsiteX0" fmla="*/ 303995 w 303996"/>
                <a:gd name="connsiteY0" fmla="*/ 594592 h 594592"/>
                <a:gd name="connsiteX1" fmla="*/ 266789 w 303996"/>
                <a:gd name="connsiteY1" fmla="*/ 0 h 594592"/>
                <a:gd name="connsiteX0" fmla="*/ 384472 w 384472"/>
                <a:gd name="connsiteY0" fmla="*/ 653556 h 653556"/>
                <a:gd name="connsiteX1" fmla="*/ 224424 w 384472"/>
                <a:gd name="connsiteY1" fmla="*/ 0 h 653556"/>
                <a:gd name="connsiteX0" fmla="*/ 175437 w 175437"/>
                <a:gd name="connsiteY0" fmla="*/ 653556 h 653556"/>
                <a:gd name="connsiteX1" fmla="*/ 15389 w 175437"/>
                <a:gd name="connsiteY1" fmla="*/ 0 h 653556"/>
                <a:gd name="connsiteX0" fmla="*/ 160048 w 160048"/>
                <a:gd name="connsiteY0" fmla="*/ 653556 h 653556"/>
                <a:gd name="connsiteX1" fmla="*/ 0 w 160048"/>
                <a:gd name="connsiteY1" fmla="*/ 0 h 653556"/>
                <a:gd name="connsiteX0" fmla="*/ 155134 w 155134"/>
                <a:gd name="connsiteY0" fmla="*/ 617270 h 617270"/>
                <a:gd name="connsiteX1" fmla="*/ 0 w 155134"/>
                <a:gd name="connsiteY1" fmla="*/ 0 h 617270"/>
                <a:gd name="connsiteX0" fmla="*/ 179702 w 179702"/>
                <a:gd name="connsiteY0" fmla="*/ 694377 h 694377"/>
                <a:gd name="connsiteX1" fmla="*/ 0 w 179702"/>
                <a:gd name="connsiteY1" fmla="*/ 0 h 694377"/>
                <a:gd name="connsiteX0" fmla="*/ 155134 w 155134"/>
                <a:gd name="connsiteY0" fmla="*/ 617270 h 617270"/>
                <a:gd name="connsiteX1" fmla="*/ 0 w 155134"/>
                <a:gd name="connsiteY1" fmla="*/ 0 h 617270"/>
                <a:gd name="connsiteX0" fmla="*/ 155134 w 155134"/>
                <a:gd name="connsiteY0" fmla="*/ 617270 h 617270"/>
                <a:gd name="connsiteX1" fmla="*/ 0 w 155134"/>
                <a:gd name="connsiteY1" fmla="*/ 0 h 617270"/>
                <a:gd name="connsiteX0" fmla="*/ 140393 w 140393"/>
                <a:gd name="connsiteY0" fmla="*/ 603663 h 603663"/>
                <a:gd name="connsiteX1" fmla="*/ 0 w 140393"/>
                <a:gd name="connsiteY1" fmla="*/ 0 h 603663"/>
                <a:gd name="connsiteX0" fmla="*/ 140393 w 140393"/>
                <a:gd name="connsiteY0" fmla="*/ 621806 h 621806"/>
                <a:gd name="connsiteX1" fmla="*/ 0 w 140393"/>
                <a:gd name="connsiteY1" fmla="*/ 0 h 621806"/>
                <a:gd name="connsiteX0" fmla="*/ 140393 w 140393"/>
                <a:gd name="connsiteY0" fmla="*/ 621806 h 621806"/>
                <a:gd name="connsiteX1" fmla="*/ 0 w 140393"/>
                <a:gd name="connsiteY1" fmla="*/ 0 h 621806"/>
                <a:gd name="connsiteX0" fmla="*/ 425385 w 425385"/>
                <a:gd name="connsiteY0" fmla="*/ 816841 h 816841"/>
                <a:gd name="connsiteX1" fmla="*/ 0 w 425385"/>
                <a:gd name="connsiteY1" fmla="*/ 0 h 816841"/>
                <a:gd name="connsiteX0" fmla="*/ 420471 w 420471"/>
                <a:gd name="connsiteY0" fmla="*/ 1143412 h 1143412"/>
                <a:gd name="connsiteX1" fmla="*/ 0 w 420471"/>
                <a:gd name="connsiteY1" fmla="*/ 0 h 1143412"/>
                <a:gd name="connsiteX0" fmla="*/ 445039 w 445039"/>
                <a:gd name="connsiteY0" fmla="*/ 1184233 h 1184233"/>
                <a:gd name="connsiteX1" fmla="*/ 0 w 445039"/>
                <a:gd name="connsiteY1" fmla="*/ 0 h 1184233"/>
                <a:gd name="connsiteX0" fmla="*/ 445039 w 445039"/>
                <a:gd name="connsiteY0" fmla="*/ 1184233 h 1184233"/>
                <a:gd name="connsiteX1" fmla="*/ 0 w 445039"/>
                <a:gd name="connsiteY1" fmla="*/ 0 h 1184233"/>
                <a:gd name="connsiteX0" fmla="*/ 445039 w 445039"/>
                <a:gd name="connsiteY0" fmla="*/ 1184233 h 1184233"/>
                <a:gd name="connsiteX1" fmla="*/ 0 w 445039"/>
                <a:gd name="connsiteY1" fmla="*/ 0 h 1184233"/>
                <a:gd name="connsiteX0" fmla="*/ 445039 w 445039"/>
                <a:gd name="connsiteY0" fmla="*/ 1184233 h 1184233"/>
                <a:gd name="connsiteX1" fmla="*/ 0 w 445039"/>
                <a:gd name="connsiteY1" fmla="*/ 0 h 1184233"/>
                <a:gd name="connsiteX0" fmla="*/ 366420 w 366420"/>
                <a:gd name="connsiteY0" fmla="*/ 1057233 h 1057233"/>
                <a:gd name="connsiteX1" fmla="*/ 0 w 366420"/>
                <a:gd name="connsiteY1" fmla="*/ 0 h 1057233"/>
                <a:gd name="connsiteX0" fmla="*/ 366420 w 366420"/>
                <a:gd name="connsiteY0" fmla="*/ 1057233 h 1057233"/>
                <a:gd name="connsiteX1" fmla="*/ 0 w 366420"/>
                <a:gd name="connsiteY1" fmla="*/ 0 h 1057233"/>
                <a:gd name="connsiteX0" fmla="*/ 381161 w 381161"/>
                <a:gd name="connsiteY0" fmla="*/ 1084447 h 1084447"/>
                <a:gd name="connsiteX1" fmla="*/ 0 w 381161"/>
                <a:gd name="connsiteY1" fmla="*/ 0 h 1084447"/>
                <a:gd name="connsiteX0" fmla="*/ 517014 w 517014"/>
                <a:gd name="connsiteY0" fmla="*/ 849316 h 849316"/>
                <a:gd name="connsiteX1" fmla="*/ 0 w 517014"/>
                <a:gd name="connsiteY1" fmla="*/ 0 h 849316"/>
                <a:gd name="connsiteX0" fmla="*/ 517014 w 517014"/>
                <a:gd name="connsiteY0" fmla="*/ 849316 h 849316"/>
                <a:gd name="connsiteX1" fmla="*/ 0 w 517014"/>
                <a:gd name="connsiteY1" fmla="*/ 0 h 849316"/>
                <a:gd name="connsiteX0" fmla="*/ 675509 w 675509"/>
                <a:gd name="connsiteY0" fmla="*/ 352929 h 352929"/>
                <a:gd name="connsiteX1" fmla="*/ 0 w 675509"/>
                <a:gd name="connsiteY1" fmla="*/ 0 h 352929"/>
                <a:gd name="connsiteX0" fmla="*/ 675509 w 675509"/>
                <a:gd name="connsiteY0" fmla="*/ 352929 h 352929"/>
                <a:gd name="connsiteX1" fmla="*/ 0 w 675509"/>
                <a:gd name="connsiteY1" fmla="*/ 0 h 352929"/>
                <a:gd name="connsiteX0" fmla="*/ 630224 w 630224"/>
                <a:gd name="connsiteY0" fmla="*/ 232751 h 232751"/>
                <a:gd name="connsiteX1" fmla="*/ 0 w 630224"/>
                <a:gd name="connsiteY1" fmla="*/ 0 h 232751"/>
                <a:gd name="connsiteX0" fmla="*/ 630224 w 630224"/>
                <a:gd name="connsiteY0" fmla="*/ 232751 h 232751"/>
                <a:gd name="connsiteX1" fmla="*/ 0 w 630224"/>
                <a:gd name="connsiteY1" fmla="*/ 0 h 232751"/>
                <a:gd name="connsiteX0" fmla="*/ 624564 w 624564"/>
                <a:gd name="connsiteY0" fmla="*/ 227526 h 227526"/>
                <a:gd name="connsiteX1" fmla="*/ 0 w 624564"/>
                <a:gd name="connsiteY1" fmla="*/ 0 h 227526"/>
                <a:gd name="connsiteX0" fmla="*/ 658527 w 658527"/>
                <a:gd name="connsiteY0" fmla="*/ 384280 h 384280"/>
                <a:gd name="connsiteX1" fmla="*/ 0 w 658527"/>
                <a:gd name="connsiteY1" fmla="*/ 0 h 384280"/>
                <a:gd name="connsiteX0" fmla="*/ 658527 w 658527"/>
                <a:gd name="connsiteY0" fmla="*/ 399955 h 399955"/>
                <a:gd name="connsiteX1" fmla="*/ 0 w 658527"/>
                <a:gd name="connsiteY1" fmla="*/ 0 h 399955"/>
                <a:gd name="connsiteX0" fmla="*/ 658527 w 658527"/>
                <a:gd name="connsiteY0" fmla="*/ 399955 h 399955"/>
                <a:gd name="connsiteX1" fmla="*/ 0 w 658527"/>
                <a:gd name="connsiteY1" fmla="*/ 0 h 399955"/>
                <a:gd name="connsiteX0" fmla="*/ 658527 w 658527"/>
                <a:gd name="connsiteY0" fmla="*/ 399955 h 399955"/>
                <a:gd name="connsiteX1" fmla="*/ 0 w 658527"/>
                <a:gd name="connsiteY1" fmla="*/ 0 h 399955"/>
              </a:gdLst>
              <a:ahLst/>
              <a:cxnLst>
                <a:cxn ang="0">
                  <a:pos x="connsiteX0" y="connsiteY0"/>
                </a:cxn>
                <a:cxn ang="0">
                  <a:pos x="connsiteX1" y="connsiteY1"/>
                </a:cxn>
              </a:cxnLst>
              <a:rect l="l" t="t" r="r" b="b"/>
              <a:pathLst>
                <a:path w="658527" h="399955">
                  <a:moveTo>
                    <a:pt x="658527" y="399955"/>
                  </a:moveTo>
                  <a:cubicBezTo>
                    <a:pt x="460461" y="281253"/>
                    <a:pt x="193954" y="123465"/>
                    <a:pt x="0" y="0"/>
                  </a:cubicBezTo>
                </a:path>
              </a:pathLst>
            </a:custGeom>
            <a:noFill/>
            <a:ln w="88900" cap="rnd" cmpd="sng">
              <a:solidFill>
                <a:srgbClr val="FF0000">
                  <a:alpha val="43000"/>
                </a:srgbClr>
              </a:solidFill>
              <a:prstDash val="sysDot"/>
              <a:round/>
              <a:headEnd type="triangle" w="sm" len="sm"/>
              <a:tailEnd type="none" w="med" len="sm"/>
            </a:ln>
            <a:effectLst/>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93" name="フリーフォーム 92"/>
            <p:cNvSpPr/>
            <p:nvPr/>
          </p:nvSpPr>
          <p:spPr>
            <a:xfrm>
              <a:off x="15233457" y="3248662"/>
              <a:ext cx="324000" cy="468000"/>
            </a:xfrm>
            <a:custGeom>
              <a:avLst/>
              <a:gdLst>
                <a:gd name="connsiteX0" fmla="*/ 0 w 965200"/>
                <a:gd name="connsiteY0" fmla="*/ 927100 h 927100"/>
                <a:gd name="connsiteX1" fmla="*/ 533400 w 965200"/>
                <a:gd name="connsiteY1" fmla="*/ 787400 h 927100"/>
                <a:gd name="connsiteX2" fmla="*/ 958850 w 965200"/>
                <a:gd name="connsiteY2" fmla="*/ 273050 h 927100"/>
                <a:gd name="connsiteX3" fmla="*/ 965200 w 96520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8644"/>
                <a:gd name="connsiteY0" fmla="*/ 927100 h 927100"/>
                <a:gd name="connsiteX1" fmla="*/ 444387 w 998644"/>
                <a:gd name="connsiteY1" fmla="*/ 860228 h 927100"/>
                <a:gd name="connsiteX2" fmla="*/ 958850 w 998644"/>
                <a:gd name="connsiteY2" fmla="*/ 273050 h 927100"/>
                <a:gd name="connsiteX3" fmla="*/ 965200 w 998644"/>
                <a:gd name="connsiteY3" fmla="*/ 0 h 927100"/>
                <a:gd name="connsiteX0" fmla="*/ 0 w 999243"/>
                <a:gd name="connsiteY0" fmla="*/ 927100 h 927100"/>
                <a:gd name="connsiteX1" fmla="*/ 436295 w 999243"/>
                <a:gd name="connsiteY1" fmla="*/ 835952 h 927100"/>
                <a:gd name="connsiteX2" fmla="*/ 958850 w 999243"/>
                <a:gd name="connsiteY2" fmla="*/ 273050 h 927100"/>
                <a:gd name="connsiteX3" fmla="*/ 965200 w 999243"/>
                <a:gd name="connsiteY3" fmla="*/ 0 h 927100"/>
                <a:gd name="connsiteX0" fmla="*/ 0 w 967586"/>
                <a:gd name="connsiteY0" fmla="*/ 927100 h 927100"/>
                <a:gd name="connsiteX1" fmla="*/ 436295 w 967586"/>
                <a:gd name="connsiteY1" fmla="*/ 835952 h 927100"/>
                <a:gd name="connsiteX2" fmla="*/ 902205 w 967586"/>
                <a:gd name="connsiteY2" fmla="*/ 297326 h 927100"/>
                <a:gd name="connsiteX3" fmla="*/ 965200 w 967586"/>
                <a:gd name="connsiteY3" fmla="*/ 0 h 927100"/>
                <a:gd name="connsiteX0" fmla="*/ 0 w 967586"/>
                <a:gd name="connsiteY0" fmla="*/ 927100 h 927100"/>
                <a:gd name="connsiteX1" fmla="*/ 436295 w 967586"/>
                <a:gd name="connsiteY1" fmla="*/ 835952 h 927100"/>
                <a:gd name="connsiteX2" fmla="*/ 902205 w 967586"/>
                <a:gd name="connsiteY2" fmla="*/ 297326 h 927100"/>
                <a:gd name="connsiteX3" fmla="*/ 965200 w 967586"/>
                <a:gd name="connsiteY3" fmla="*/ 0 h 927100"/>
                <a:gd name="connsiteX0" fmla="*/ 0 w 965200"/>
                <a:gd name="connsiteY0" fmla="*/ 927100 h 927100"/>
                <a:gd name="connsiteX1" fmla="*/ 541492 w 965200"/>
                <a:gd name="connsiteY1" fmla="*/ 835952 h 927100"/>
                <a:gd name="connsiteX2" fmla="*/ 902205 w 965200"/>
                <a:gd name="connsiteY2" fmla="*/ 297326 h 927100"/>
                <a:gd name="connsiteX3" fmla="*/ 965200 w 965200"/>
                <a:gd name="connsiteY3" fmla="*/ 0 h 927100"/>
                <a:gd name="connsiteX0" fmla="*/ 0 w 965200"/>
                <a:gd name="connsiteY0" fmla="*/ 927100 h 927100"/>
                <a:gd name="connsiteX1" fmla="*/ 541492 w 965200"/>
                <a:gd name="connsiteY1" fmla="*/ 835952 h 927100"/>
                <a:gd name="connsiteX2" fmla="*/ 869837 w 965200"/>
                <a:gd name="connsiteY2" fmla="*/ 394430 h 927100"/>
                <a:gd name="connsiteX3" fmla="*/ 965200 w 965200"/>
                <a:gd name="connsiteY3" fmla="*/ 0 h 927100"/>
                <a:gd name="connsiteX0" fmla="*/ 0 w 979830"/>
                <a:gd name="connsiteY0" fmla="*/ 861263 h 861263"/>
                <a:gd name="connsiteX1" fmla="*/ 541492 w 979830"/>
                <a:gd name="connsiteY1" fmla="*/ 770115 h 861263"/>
                <a:gd name="connsiteX2" fmla="*/ 869837 w 979830"/>
                <a:gd name="connsiteY2" fmla="*/ 328593 h 861263"/>
                <a:gd name="connsiteX3" fmla="*/ 979830 w 979830"/>
                <a:gd name="connsiteY3" fmla="*/ 0 h 861263"/>
                <a:gd name="connsiteX0" fmla="*/ 0 w 1119699"/>
                <a:gd name="connsiteY0" fmla="*/ 1286565 h 1286565"/>
                <a:gd name="connsiteX1" fmla="*/ 541492 w 1119699"/>
                <a:gd name="connsiteY1" fmla="*/ 1195417 h 1286565"/>
                <a:gd name="connsiteX2" fmla="*/ 869837 w 1119699"/>
                <a:gd name="connsiteY2" fmla="*/ 753895 h 1286565"/>
                <a:gd name="connsiteX3" fmla="*/ 1119699 w 1119699"/>
                <a:gd name="connsiteY3" fmla="*/ 0 h 1286565"/>
                <a:gd name="connsiteX0" fmla="*/ 0 w 1119699"/>
                <a:gd name="connsiteY0" fmla="*/ 1286565 h 1286565"/>
                <a:gd name="connsiteX1" fmla="*/ 541492 w 1119699"/>
                <a:gd name="connsiteY1" fmla="*/ 1195417 h 1286565"/>
                <a:gd name="connsiteX2" fmla="*/ 869837 w 1119699"/>
                <a:gd name="connsiteY2" fmla="*/ 753895 h 1286565"/>
                <a:gd name="connsiteX3" fmla="*/ 1119699 w 1119699"/>
                <a:gd name="connsiteY3" fmla="*/ 0 h 1286565"/>
                <a:gd name="connsiteX0" fmla="*/ 0 w 1119699"/>
                <a:gd name="connsiteY0" fmla="*/ 1377701 h 1377701"/>
                <a:gd name="connsiteX1" fmla="*/ 541492 w 1119699"/>
                <a:gd name="connsiteY1" fmla="*/ 1286553 h 1377701"/>
                <a:gd name="connsiteX2" fmla="*/ 869837 w 1119699"/>
                <a:gd name="connsiteY2" fmla="*/ 845031 h 1377701"/>
                <a:gd name="connsiteX3" fmla="*/ 1119699 w 1119699"/>
                <a:gd name="connsiteY3" fmla="*/ 0 h 1377701"/>
                <a:gd name="connsiteX0" fmla="*/ 0 w 1119699"/>
                <a:gd name="connsiteY0" fmla="*/ 1377701 h 1377701"/>
                <a:gd name="connsiteX1" fmla="*/ 541492 w 1119699"/>
                <a:gd name="connsiteY1" fmla="*/ 1286553 h 1377701"/>
                <a:gd name="connsiteX2" fmla="*/ 869837 w 1119699"/>
                <a:gd name="connsiteY2" fmla="*/ 845031 h 1377701"/>
                <a:gd name="connsiteX3" fmla="*/ 1119699 w 1119699"/>
                <a:gd name="connsiteY3" fmla="*/ 0 h 1377701"/>
                <a:gd name="connsiteX0" fmla="*/ 0 w 1465257"/>
                <a:gd name="connsiteY0" fmla="*/ 1415675 h 1415675"/>
                <a:gd name="connsiteX1" fmla="*/ 887050 w 1465257"/>
                <a:gd name="connsiteY1" fmla="*/ 1286553 h 1415675"/>
                <a:gd name="connsiteX2" fmla="*/ 1215395 w 1465257"/>
                <a:gd name="connsiteY2" fmla="*/ 845031 h 1415675"/>
                <a:gd name="connsiteX3" fmla="*/ 1465257 w 1465257"/>
                <a:gd name="connsiteY3" fmla="*/ 0 h 1415675"/>
                <a:gd name="connsiteX0" fmla="*/ 0 w 1465257"/>
                <a:gd name="connsiteY0" fmla="*/ 1415675 h 1415675"/>
                <a:gd name="connsiteX1" fmla="*/ 887050 w 1465257"/>
                <a:gd name="connsiteY1" fmla="*/ 1286553 h 1415675"/>
                <a:gd name="connsiteX2" fmla="*/ 1215395 w 1465257"/>
                <a:gd name="connsiteY2" fmla="*/ 845031 h 1415675"/>
                <a:gd name="connsiteX3" fmla="*/ 1465257 w 1465257"/>
                <a:gd name="connsiteY3" fmla="*/ 0 h 1415675"/>
                <a:gd name="connsiteX0" fmla="*/ 0 w 1472784"/>
                <a:gd name="connsiteY0" fmla="*/ 1457365 h 1457365"/>
                <a:gd name="connsiteX1" fmla="*/ 894577 w 1472784"/>
                <a:gd name="connsiteY1" fmla="*/ 1286553 h 1457365"/>
                <a:gd name="connsiteX2" fmla="*/ 1222922 w 1472784"/>
                <a:gd name="connsiteY2" fmla="*/ 845031 h 1457365"/>
                <a:gd name="connsiteX3" fmla="*/ 1472784 w 1472784"/>
                <a:gd name="connsiteY3" fmla="*/ 0 h 1457365"/>
                <a:gd name="connsiteX0" fmla="*/ 0 w 1472784"/>
                <a:gd name="connsiteY0" fmla="*/ 1457365 h 1457365"/>
                <a:gd name="connsiteX1" fmla="*/ 894577 w 1472784"/>
                <a:gd name="connsiteY1" fmla="*/ 1286553 h 1457365"/>
                <a:gd name="connsiteX2" fmla="*/ 1222922 w 1472784"/>
                <a:gd name="connsiteY2" fmla="*/ 845031 h 1457365"/>
                <a:gd name="connsiteX3" fmla="*/ 1472784 w 1472784"/>
                <a:gd name="connsiteY3" fmla="*/ 0 h 1457365"/>
                <a:gd name="connsiteX0" fmla="*/ 0 w 1472784"/>
                <a:gd name="connsiteY0" fmla="*/ 1457365 h 1457365"/>
                <a:gd name="connsiteX1" fmla="*/ 909632 w 1472784"/>
                <a:gd name="connsiteY1" fmla="*/ 1237915 h 1457365"/>
                <a:gd name="connsiteX2" fmla="*/ 1222922 w 1472784"/>
                <a:gd name="connsiteY2" fmla="*/ 845031 h 1457365"/>
                <a:gd name="connsiteX3" fmla="*/ 1472784 w 1472784"/>
                <a:gd name="connsiteY3" fmla="*/ 0 h 1457365"/>
                <a:gd name="connsiteX0" fmla="*/ 0 w 1472784"/>
                <a:gd name="connsiteY0" fmla="*/ 1457365 h 1457365"/>
                <a:gd name="connsiteX1" fmla="*/ 909632 w 1472784"/>
                <a:gd name="connsiteY1" fmla="*/ 1237915 h 1457365"/>
                <a:gd name="connsiteX2" fmla="*/ 1472784 w 1472784"/>
                <a:gd name="connsiteY2" fmla="*/ 0 h 1457365"/>
                <a:gd name="connsiteX0" fmla="*/ 0 w 1472784"/>
                <a:gd name="connsiteY0" fmla="*/ 1457365 h 1457365"/>
                <a:gd name="connsiteX1" fmla="*/ 909632 w 1472784"/>
                <a:gd name="connsiteY1" fmla="*/ 1237915 h 1457365"/>
                <a:gd name="connsiteX2" fmla="*/ 1472784 w 1472784"/>
                <a:gd name="connsiteY2" fmla="*/ 0 h 1457365"/>
                <a:gd name="connsiteX0" fmla="*/ 0 w 1472784"/>
                <a:gd name="connsiteY0" fmla="*/ 1457365 h 1457365"/>
                <a:gd name="connsiteX1" fmla="*/ 909632 w 1472784"/>
                <a:gd name="connsiteY1" fmla="*/ 1237915 h 1457365"/>
                <a:gd name="connsiteX2" fmla="*/ 1472784 w 1472784"/>
                <a:gd name="connsiteY2" fmla="*/ 0 h 1457365"/>
                <a:gd name="connsiteX0" fmla="*/ 0 w 1472784"/>
                <a:gd name="connsiteY0" fmla="*/ 1457365 h 1457365"/>
                <a:gd name="connsiteX1" fmla="*/ 932214 w 1472784"/>
                <a:gd name="connsiteY1" fmla="*/ 1230967 h 1457365"/>
                <a:gd name="connsiteX2" fmla="*/ 1472784 w 1472784"/>
                <a:gd name="connsiteY2" fmla="*/ 0 h 1457365"/>
                <a:gd name="connsiteX0" fmla="*/ 0 w 1412565"/>
                <a:gd name="connsiteY0" fmla="*/ 1248915 h 1248915"/>
                <a:gd name="connsiteX1" fmla="*/ 932214 w 1412565"/>
                <a:gd name="connsiteY1" fmla="*/ 1022517 h 1248915"/>
                <a:gd name="connsiteX2" fmla="*/ 1412565 w 1412565"/>
                <a:gd name="connsiteY2" fmla="*/ 0 h 1248915"/>
                <a:gd name="connsiteX0" fmla="*/ 0 w 1412565"/>
                <a:gd name="connsiteY0" fmla="*/ 1248915 h 1248915"/>
                <a:gd name="connsiteX1" fmla="*/ 932214 w 1412565"/>
                <a:gd name="connsiteY1" fmla="*/ 1022517 h 1248915"/>
                <a:gd name="connsiteX2" fmla="*/ 1412565 w 1412565"/>
                <a:gd name="connsiteY2" fmla="*/ 0 h 1248915"/>
                <a:gd name="connsiteX0" fmla="*/ 0 w 1405038"/>
                <a:gd name="connsiteY0" fmla="*/ 1346191 h 1346191"/>
                <a:gd name="connsiteX1" fmla="*/ 932214 w 1405038"/>
                <a:gd name="connsiteY1" fmla="*/ 1119793 h 1346191"/>
                <a:gd name="connsiteX2" fmla="*/ 1405038 w 1405038"/>
                <a:gd name="connsiteY2" fmla="*/ 0 h 1346191"/>
                <a:gd name="connsiteX0" fmla="*/ 0 w 1405038"/>
                <a:gd name="connsiteY0" fmla="*/ 1346191 h 1346191"/>
                <a:gd name="connsiteX1" fmla="*/ 932214 w 1405038"/>
                <a:gd name="connsiteY1" fmla="*/ 1119793 h 1346191"/>
                <a:gd name="connsiteX2" fmla="*/ 1405038 w 1405038"/>
                <a:gd name="connsiteY2" fmla="*/ 0 h 1346191"/>
                <a:gd name="connsiteX0" fmla="*/ 67877 w 531996"/>
                <a:gd name="connsiteY0" fmla="*/ 1700555 h 1700555"/>
                <a:gd name="connsiteX1" fmla="*/ 59172 w 531996"/>
                <a:gd name="connsiteY1" fmla="*/ 1119793 h 1700555"/>
                <a:gd name="connsiteX2" fmla="*/ 531996 w 531996"/>
                <a:gd name="connsiteY2" fmla="*/ 0 h 1700555"/>
                <a:gd name="connsiteX0" fmla="*/ 135255 w 599374"/>
                <a:gd name="connsiteY0" fmla="*/ 1700555 h 1700555"/>
                <a:gd name="connsiteX1" fmla="*/ 126550 w 599374"/>
                <a:gd name="connsiteY1" fmla="*/ 1119793 h 1700555"/>
                <a:gd name="connsiteX2" fmla="*/ 599374 w 599374"/>
                <a:gd name="connsiteY2" fmla="*/ 0 h 1700555"/>
                <a:gd name="connsiteX0" fmla="*/ 259944 w 724063"/>
                <a:gd name="connsiteY0" fmla="*/ 1700555 h 1700555"/>
                <a:gd name="connsiteX1" fmla="*/ 85637 w 724063"/>
                <a:gd name="connsiteY1" fmla="*/ 994723 h 1700555"/>
                <a:gd name="connsiteX2" fmla="*/ 724063 w 724063"/>
                <a:gd name="connsiteY2" fmla="*/ 0 h 1700555"/>
                <a:gd name="connsiteX0" fmla="*/ 259944 w 776754"/>
                <a:gd name="connsiteY0" fmla="*/ 1658865 h 1658865"/>
                <a:gd name="connsiteX1" fmla="*/ 85637 w 776754"/>
                <a:gd name="connsiteY1" fmla="*/ 953033 h 1658865"/>
                <a:gd name="connsiteX2" fmla="*/ 776754 w 776754"/>
                <a:gd name="connsiteY2" fmla="*/ 0 h 1658865"/>
                <a:gd name="connsiteX0" fmla="*/ 259944 w 776754"/>
                <a:gd name="connsiteY0" fmla="*/ 1658865 h 1658865"/>
                <a:gd name="connsiteX1" fmla="*/ 85637 w 776754"/>
                <a:gd name="connsiteY1" fmla="*/ 953033 h 1658865"/>
                <a:gd name="connsiteX2" fmla="*/ 776754 w 776754"/>
                <a:gd name="connsiteY2" fmla="*/ 0 h 1658865"/>
                <a:gd name="connsiteX0" fmla="*/ 259944 w 814391"/>
                <a:gd name="connsiteY0" fmla="*/ 1631072 h 1631072"/>
                <a:gd name="connsiteX1" fmla="*/ 85637 w 814391"/>
                <a:gd name="connsiteY1" fmla="*/ 925240 h 1631072"/>
                <a:gd name="connsiteX2" fmla="*/ 814391 w 814391"/>
                <a:gd name="connsiteY2" fmla="*/ 0 h 1631072"/>
                <a:gd name="connsiteX0" fmla="*/ 278810 w 833257"/>
                <a:gd name="connsiteY0" fmla="*/ 1631072 h 1631072"/>
                <a:gd name="connsiteX1" fmla="*/ 81921 w 833257"/>
                <a:gd name="connsiteY1" fmla="*/ 946085 h 1631072"/>
                <a:gd name="connsiteX2" fmla="*/ 833257 w 833257"/>
                <a:gd name="connsiteY2" fmla="*/ 0 h 1631072"/>
                <a:gd name="connsiteX0" fmla="*/ 337065 w 823766"/>
                <a:gd name="connsiteY0" fmla="*/ 1624123 h 1624123"/>
                <a:gd name="connsiteX1" fmla="*/ 72430 w 823766"/>
                <a:gd name="connsiteY1" fmla="*/ 946085 h 1624123"/>
                <a:gd name="connsiteX2" fmla="*/ 823766 w 823766"/>
                <a:gd name="connsiteY2" fmla="*/ 0 h 1624123"/>
                <a:gd name="connsiteX0" fmla="*/ 346556 w 833257"/>
                <a:gd name="connsiteY0" fmla="*/ 1624123 h 1624123"/>
                <a:gd name="connsiteX1" fmla="*/ 81921 w 833257"/>
                <a:gd name="connsiteY1" fmla="*/ 946085 h 1624123"/>
                <a:gd name="connsiteX2" fmla="*/ 833257 w 833257"/>
                <a:gd name="connsiteY2" fmla="*/ 0 h 1624123"/>
                <a:gd name="connsiteX0" fmla="*/ 346556 w 833257"/>
                <a:gd name="connsiteY0" fmla="*/ 1624123 h 1624123"/>
                <a:gd name="connsiteX1" fmla="*/ 81921 w 833257"/>
                <a:gd name="connsiteY1" fmla="*/ 946085 h 1624123"/>
                <a:gd name="connsiteX2" fmla="*/ 833257 w 833257"/>
                <a:gd name="connsiteY2" fmla="*/ 0 h 1624123"/>
                <a:gd name="connsiteX0" fmla="*/ 306320 w 793021"/>
                <a:gd name="connsiteY0" fmla="*/ 1624123 h 1624123"/>
                <a:gd name="connsiteX1" fmla="*/ 41685 w 793021"/>
                <a:gd name="connsiteY1" fmla="*/ 946085 h 1624123"/>
                <a:gd name="connsiteX2" fmla="*/ 793021 w 793021"/>
                <a:gd name="connsiteY2" fmla="*/ 0 h 1624123"/>
                <a:gd name="connsiteX0" fmla="*/ 283547 w 770248"/>
                <a:gd name="connsiteY0" fmla="*/ 1624123 h 1624123"/>
                <a:gd name="connsiteX1" fmla="*/ 18912 w 770248"/>
                <a:gd name="connsiteY1" fmla="*/ 946085 h 1624123"/>
                <a:gd name="connsiteX2" fmla="*/ 770248 w 770248"/>
                <a:gd name="connsiteY2" fmla="*/ 0 h 1624123"/>
                <a:gd name="connsiteX0" fmla="*/ 268178 w 754879"/>
                <a:gd name="connsiteY0" fmla="*/ 1624123 h 1624123"/>
                <a:gd name="connsiteX1" fmla="*/ 3543 w 754879"/>
                <a:gd name="connsiteY1" fmla="*/ 946085 h 1624123"/>
                <a:gd name="connsiteX2" fmla="*/ 754879 w 754879"/>
                <a:gd name="connsiteY2" fmla="*/ 0 h 1624123"/>
                <a:gd name="connsiteX0" fmla="*/ 182752 w 669453"/>
                <a:gd name="connsiteY0" fmla="*/ 1624123 h 1624123"/>
                <a:gd name="connsiteX1" fmla="*/ 8446 w 669453"/>
                <a:gd name="connsiteY1" fmla="*/ 946085 h 1624123"/>
                <a:gd name="connsiteX2" fmla="*/ 669453 w 669453"/>
                <a:gd name="connsiteY2" fmla="*/ 0 h 1624123"/>
                <a:gd name="connsiteX0" fmla="*/ 142069 w 726625"/>
                <a:gd name="connsiteY0" fmla="*/ 1631072 h 1631072"/>
                <a:gd name="connsiteX1" fmla="*/ 65618 w 726625"/>
                <a:gd name="connsiteY1" fmla="*/ 946085 h 1631072"/>
                <a:gd name="connsiteX2" fmla="*/ 726625 w 726625"/>
                <a:gd name="connsiteY2" fmla="*/ 0 h 1631072"/>
                <a:gd name="connsiteX0" fmla="*/ 127160 w 711716"/>
                <a:gd name="connsiteY0" fmla="*/ 1631072 h 1631072"/>
                <a:gd name="connsiteX1" fmla="*/ 50709 w 711716"/>
                <a:gd name="connsiteY1" fmla="*/ 946085 h 1631072"/>
                <a:gd name="connsiteX2" fmla="*/ 711716 w 711716"/>
                <a:gd name="connsiteY2" fmla="*/ 0 h 1631072"/>
                <a:gd name="connsiteX0" fmla="*/ 155354 w 739910"/>
                <a:gd name="connsiteY0" fmla="*/ 1631072 h 1631072"/>
                <a:gd name="connsiteX1" fmla="*/ 41266 w 739910"/>
                <a:gd name="connsiteY1" fmla="*/ 869654 h 1631072"/>
                <a:gd name="connsiteX2" fmla="*/ 739910 w 739910"/>
                <a:gd name="connsiteY2" fmla="*/ 0 h 1631072"/>
                <a:gd name="connsiteX0" fmla="*/ 152595 w 699514"/>
                <a:gd name="connsiteY0" fmla="*/ 1589382 h 1589382"/>
                <a:gd name="connsiteX1" fmla="*/ 38507 w 699514"/>
                <a:gd name="connsiteY1" fmla="*/ 827964 h 1589382"/>
                <a:gd name="connsiteX2" fmla="*/ 699514 w 699514"/>
                <a:gd name="connsiteY2" fmla="*/ 0 h 1589382"/>
                <a:gd name="connsiteX0" fmla="*/ 152595 w 699514"/>
                <a:gd name="connsiteY0" fmla="*/ 1589382 h 1589382"/>
                <a:gd name="connsiteX1" fmla="*/ 38507 w 699514"/>
                <a:gd name="connsiteY1" fmla="*/ 827964 h 1589382"/>
                <a:gd name="connsiteX2" fmla="*/ 699514 w 699514"/>
                <a:gd name="connsiteY2" fmla="*/ 0 h 1589382"/>
                <a:gd name="connsiteX0" fmla="*/ 153146 w 707593"/>
                <a:gd name="connsiteY0" fmla="*/ 1638021 h 1638021"/>
                <a:gd name="connsiteX1" fmla="*/ 39058 w 707593"/>
                <a:gd name="connsiteY1" fmla="*/ 876603 h 1638021"/>
                <a:gd name="connsiteX2" fmla="*/ 707593 w 707593"/>
                <a:gd name="connsiteY2" fmla="*/ 0 h 1638021"/>
                <a:gd name="connsiteX0" fmla="*/ 19927 w 1128415"/>
                <a:gd name="connsiteY0" fmla="*/ 1089627 h 1089627"/>
                <a:gd name="connsiteX1" fmla="*/ 459880 w 1128415"/>
                <a:gd name="connsiteY1" fmla="*/ 876603 h 1089627"/>
                <a:gd name="connsiteX2" fmla="*/ 1128415 w 1128415"/>
                <a:gd name="connsiteY2" fmla="*/ 0 h 1089627"/>
                <a:gd name="connsiteX0" fmla="*/ 17072 w 1125560"/>
                <a:gd name="connsiteY0" fmla="*/ 1089627 h 1089627"/>
                <a:gd name="connsiteX1" fmla="*/ 550478 w 1125560"/>
                <a:gd name="connsiteY1" fmla="*/ 531546 h 1089627"/>
                <a:gd name="connsiteX2" fmla="*/ 1125560 w 1125560"/>
                <a:gd name="connsiteY2" fmla="*/ 0 h 1089627"/>
                <a:gd name="connsiteX0" fmla="*/ 17072 w 1125560"/>
                <a:gd name="connsiteY0" fmla="*/ 1089627 h 1089627"/>
                <a:gd name="connsiteX1" fmla="*/ 550478 w 1125560"/>
                <a:gd name="connsiteY1" fmla="*/ 531546 h 1089627"/>
                <a:gd name="connsiteX2" fmla="*/ 1125560 w 1125560"/>
                <a:gd name="connsiteY2" fmla="*/ 0 h 1089627"/>
                <a:gd name="connsiteX0" fmla="*/ 22419 w 1130907"/>
                <a:gd name="connsiteY0" fmla="*/ 1089627 h 1089627"/>
                <a:gd name="connsiteX1" fmla="*/ 555825 w 1130907"/>
                <a:gd name="connsiteY1" fmla="*/ 531546 h 1089627"/>
                <a:gd name="connsiteX2" fmla="*/ 1130907 w 1130907"/>
                <a:gd name="connsiteY2" fmla="*/ 0 h 1089627"/>
                <a:gd name="connsiteX0" fmla="*/ 20775 w 1129263"/>
                <a:gd name="connsiteY0" fmla="*/ 1089627 h 1089627"/>
                <a:gd name="connsiteX1" fmla="*/ 594232 w 1129263"/>
                <a:gd name="connsiteY1" fmla="*/ 574678 h 1089627"/>
                <a:gd name="connsiteX2" fmla="*/ 1129263 w 1129263"/>
                <a:gd name="connsiteY2" fmla="*/ 0 h 1089627"/>
                <a:gd name="connsiteX0" fmla="*/ 18455 w 1126943"/>
                <a:gd name="connsiteY0" fmla="*/ 1157406 h 1157406"/>
                <a:gd name="connsiteX1" fmla="*/ 591912 w 1126943"/>
                <a:gd name="connsiteY1" fmla="*/ 574678 h 1157406"/>
                <a:gd name="connsiteX2" fmla="*/ 1126943 w 1126943"/>
                <a:gd name="connsiteY2" fmla="*/ 0 h 1157406"/>
                <a:gd name="connsiteX0" fmla="*/ 0 w 1108488"/>
                <a:gd name="connsiteY0" fmla="*/ 1157406 h 1157406"/>
                <a:gd name="connsiteX1" fmla="*/ 573457 w 1108488"/>
                <a:gd name="connsiteY1" fmla="*/ 574678 h 1157406"/>
                <a:gd name="connsiteX2" fmla="*/ 1108488 w 1108488"/>
                <a:gd name="connsiteY2" fmla="*/ 0 h 1157406"/>
                <a:gd name="connsiteX0" fmla="*/ 0 w 1108488"/>
                <a:gd name="connsiteY0" fmla="*/ 1157406 h 1157406"/>
                <a:gd name="connsiteX1" fmla="*/ 1108488 w 1108488"/>
                <a:gd name="connsiteY1" fmla="*/ 0 h 1157406"/>
                <a:gd name="connsiteX0" fmla="*/ 18443 w 1126931"/>
                <a:gd name="connsiteY0" fmla="*/ 1157406 h 1157406"/>
                <a:gd name="connsiteX1" fmla="*/ 1126931 w 1126931"/>
                <a:gd name="connsiteY1" fmla="*/ 0 h 1157406"/>
                <a:gd name="connsiteX0" fmla="*/ 18679 w 1127167"/>
                <a:gd name="connsiteY0" fmla="*/ 1157406 h 1157406"/>
                <a:gd name="connsiteX1" fmla="*/ 1127167 w 1127167"/>
                <a:gd name="connsiteY1" fmla="*/ 0 h 1157406"/>
                <a:gd name="connsiteX0" fmla="*/ 44346 w 1152834"/>
                <a:gd name="connsiteY0" fmla="*/ 1157406 h 1157406"/>
                <a:gd name="connsiteX1" fmla="*/ 1152834 w 1152834"/>
                <a:gd name="connsiteY1" fmla="*/ 0 h 1157406"/>
                <a:gd name="connsiteX0" fmla="*/ 44113 w 1152601"/>
                <a:gd name="connsiteY0" fmla="*/ 1157406 h 1157406"/>
                <a:gd name="connsiteX1" fmla="*/ 1152601 w 1152601"/>
                <a:gd name="connsiteY1" fmla="*/ 0 h 1157406"/>
                <a:gd name="connsiteX0" fmla="*/ 44604 w 1139743"/>
                <a:gd name="connsiteY0" fmla="*/ 1188215 h 1188215"/>
                <a:gd name="connsiteX1" fmla="*/ 1139742 w 1139743"/>
                <a:gd name="connsiteY1" fmla="*/ 0 h 1188215"/>
                <a:gd name="connsiteX0" fmla="*/ 44604 w 1139742"/>
                <a:gd name="connsiteY0" fmla="*/ 1157406 h 1157406"/>
                <a:gd name="connsiteX1" fmla="*/ 1139742 w 1139742"/>
                <a:gd name="connsiteY1" fmla="*/ 0 h 1157406"/>
                <a:gd name="connsiteX0" fmla="*/ 43343 w 1173279"/>
                <a:gd name="connsiteY0" fmla="*/ 1103870 h 1103870"/>
                <a:gd name="connsiteX1" fmla="*/ 1173279 w 1173279"/>
                <a:gd name="connsiteY1" fmla="*/ 0 h 1103870"/>
                <a:gd name="connsiteX0" fmla="*/ 80654 w 1210590"/>
                <a:gd name="connsiteY0" fmla="*/ 1103870 h 1103870"/>
                <a:gd name="connsiteX1" fmla="*/ 1210590 w 1210590"/>
                <a:gd name="connsiteY1" fmla="*/ 0 h 1103870"/>
                <a:gd name="connsiteX0" fmla="*/ 52885 w 1182821"/>
                <a:gd name="connsiteY0" fmla="*/ 1103870 h 1103870"/>
                <a:gd name="connsiteX1" fmla="*/ 1182821 w 1182821"/>
                <a:gd name="connsiteY1" fmla="*/ 0 h 1103870"/>
                <a:gd name="connsiteX0" fmla="*/ 57521 w 1083062"/>
                <a:gd name="connsiteY0" fmla="*/ 921847 h 921847"/>
                <a:gd name="connsiteX1" fmla="*/ 1083062 w 1083062"/>
                <a:gd name="connsiteY1" fmla="*/ 0 h 921847"/>
                <a:gd name="connsiteX0" fmla="*/ 60886 w 1086427"/>
                <a:gd name="connsiteY0" fmla="*/ 921847 h 921847"/>
                <a:gd name="connsiteX1" fmla="*/ 1086427 w 1086427"/>
                <a:gd name="connsiteY1" fmla="*/ 0 h 921847"/>
                <a:gd name="connsiteX0" fmla="*/ 60886 w 1086427"/>
                <a:gd name="connsiteY0" fmla="*/ 921847 h 921847"/>
                <a:gd name="connsiteX1" fmla="*/ 1086427 w 1086427"/>
                <a:gd name="connsiteY1" fmla="*/ 0 h 921847"/>
                <a:gd name="connsiteX0" fmla="*/ 60178 w 1099070"/>
                <a:gd name="connsiteY0" fmla="*/ 884877 h 884877"/>
                <a:gd name="connsiteX1" fmla="*/ 1099070 w 1099070"/>
                <a:gd name="connsiteY1" fmla="*/ 0 h 884877"/>
                <a:gd name="connsiteX0" fmla="*/ 303995 w 303996"/>
                <a:gd name="connsiteY0" fmla="*/ 594592 h 594592"/>
                <a:gd name="connsiteX1" fmla="*/ 266789 w 303996"/>
                <a:gd name="connsiteY1" fmla="*/ 0 h 594592"/>
                <a:gd name="connsiteX0" fmla="*/ 384472 w 384472"/>
                <a:gd name="connsiteY0" fmla="*/ 653556 h 653556"/>
                <a:gd name="connsiteX1" fmla="*/ 224424 w 384472"/>
                <a:gd name="connsiteY1" fmla="*/ 0 h 653556"/>
                <a:gd name="connsiteX0" fmla="*/ 175437 w 175437"/>
                <a:gd name="connsiteY0" fmla="*/ 653556 h 653556"/>
                <a:gd name="connsiteX1" fmla="*/ 15389 w 175437"/>
                <a:gd name="connsiteY1" fmla="*/ 0 h 653556"/>
                <a:gd name="connsiteX0" fmla="*/ 160048 w 160048"/>
                <a:gd name="connsiteY0" fmla="*/ 653556 h 653556"/>
                <a:gd name="connsiteX1" fmla="*/ 0 w 160048"/>
                <a:gd name="connsiteY1" fmla="*/ 0 h 653556"/>
                <a:gd name="connsiteX0" fmla="*/ 155134 w 155134"/>
                <a:gd name="connsiteY0" fmla="*/ 617270 h 617270"/>
                <a:gd name="connsiteX1" fmla="*/ 0 w 155134"/>
                <a:gd name="connsiteY1" fmla="*/ 0 h 617270"/>
                <a:gd name="connsiteX0" fmla="*/ 179702 w 179702"/>
                <a:gd name="connsiteY0" fmla="*/ 694377 h 694377"/>
                <a:gd name="connsiteX1" fmla="*/ 0 w 179702"/>
                <a:gd name="connsiteY1" fmla="*/ 0 h 694377"/>
                <a:gd name="connsiteX0" fmla="*/ 155134 w 155134"/>
                <a:gd name="connsiteY0" fmla="*/ 617270 h 617270"/>
                <a:gd name="connsiteX1" fmla="*/ 0 w 155134"/>
                <a:gd name="connsiteY1" fmla="*/ 0 h 617270"/>
                <a:gd name="connsiteX0" fmla="*/ 155134 w 155134"/>
                <a:gd name="connsiteY0" fmla="*/ 617270 h 617270"/>
                <a:gd name="connsiteX1" fmla="*/ 0 w 155134"/>
                <a:gd name="connsiteY1" fmla="*/ 0 h 617270"/>
                <a:gd name="connsiteX0" fmla="*/ 140393 w 140393"/>
                <a:gd name="connsiteY0" fmla="*/ 603663 h 603663"/>
                <a:gd name="connsiteX1" fmla="*/ 0 w 140393"/>
                <a:gd name="connsiteY1" fmla="*/ 0 h 603663"/>
                <a:gd name="connsiteX0" fmla="*/ 140393 w 140393"/>
                <a:gd name="connsiteY0" fmla="*/ 621806 h 621806"/>
                <a:gd name="connsiteX1" fmla="*/ 0 w 140393"/>
                <a:gd name="connsiteY1" fmla="*/ 0 h 621806"/>
                <a:gd name="connsiteX0" fmla="*/ 140393 w 140393"/>
                <a:gd name="connsiteY0" fmla="*/ 621806 h 621806"/>
                <a:gd name="connsiteX1" fmla="*/ 0 w 140393"/>
                <a:gd name="connsiteY1" fmla="*/ 0 h 621806"/>
                <a:gd name="connsiteX0" fmla="*/ 425385 w 425385"/>
                <a:gd name="connsiteY0" fmla="*/ 816841 h 816841"/>
                <a:gd name="connsiteX1" fmla="*/ 0 w 425385"/>
                <a:gd name="connsiteY1" fmla="*/ 0 h 816841"/>
                <a:gd name="connsiteX0" fmla="*/ 420471 w 420471"/>
                <a:gd name="connsiteY0" fmla="*/ 1143412 h 1143412"/>
                <a:gd name="connsiteX1" fmla="*/ 0 w 420471"/>
                <a:gd name="connsiteY1" fmla="*/ 0 h 1143412"/>
                <a:gd name="connsiteX0" fmla="*/ 445039 w 445039"/>
                <a:gd name="connsiteY0" fmla="*/ 1184233 h 1184233"/>
                <a:gd name="connsiteX1" fmla="*/ 0 w 445039"/>
                <a:gd name="connsiteY1" fmla="*/ 0 h 1184233"/>
                <a:gd name="connsiteX0" fmla="*/ 445039 w 445039"/>
                <a:gd name="connsiteY0" fmla="*/ 1184233 h 1184233"/>
                <a:gd name="connsiteX1" fmla="*/ 0 w 445039"/>
                <a:gd name="connsiteY1" fmla="*/ 0 h 1184233"/>
                <a:gd name="connsiteX0" fmla="*/ 445039 w 445039"/>
                <a:gd name="connsiteY0" fmla="*/ 1184233 h 1184233"/>
                <a:gd name="connsiteX1" fmla="*/ 0 w 445039"/>
                <a:gd name="connsiteY1" fmla="*/ 0 h 1184233"/>
                <a:gd name="connsiteX0" fmla="*/ 445039 w 445039"/>
                <a:gd name="connsiteY0" fmla="*/ 1184233 h 1184233"/>
                <a:gd name="connsiteX1" fmla="*/ 0 w 445039"/>
                <a:gd name="connsiteY1" fmla="*/ 0 h 1184233"/>
                <a:gd name="connsiteX0" fmla="*/ 366420 w 366420"/>
                <a:gd name="connsiteY0" fmla="*/ 1057233 h 1057233"/>
                <a:gd name="connsiteX1" fmla="*/ 0 w 366420"/>
                <a:gd name="connsiteY1" fmla="*/ 0 h 1057233"/>
                <a:gd name="connsiteX0" fmla="*/ 366420 w 366420"/>
                <a:gd name="connsiteY0" fmla="*/ 1057233 h 1057233"/>
                <a:gd name="connsiteX1" fmla="*/ 0 w 366420"/>
                <a:gd name="connsiteY1" fmla="*/ 0 h 1057233"/>
                <a:gd name="connsiteX0" fmla="*/ 381161 w 381161"/>
                <a:gd name="connsiteY0" fmla="*/ 1084447 h 1084447"/>
                <a:gd name="connsiteX1" fmla="*/ 0 w 381161"/>
                <a:gd name="connsiteY1" fmla="*/ 0 h 1084447"/>
                <a:gd name="connsiteX0" fmla="*/ 517014 w 517014"/>
                <a:gd name="connsiteY0" fmla="*/ 849316 h 849316"/>
                <a:gd name="connsiteX1" fmla="*/ 0 w 517014"/>
                <a:gd name="connsiteY1" fmla="*/ 0 h 849316"/>
                <a:gd name="connsiteX0" fmla="*/ 517014 w 517014"/>
                <a:gd name="connsiteY0" fmla="*/ 849316 h 849316"/>
                <a:gd name="connsiteX1" fmla="*/ 0 w 517014"/>
                <a:gd name="connsiteY1" fmla="*/ 0 h 849316"/>
                <a:gd name="connsiteX0" fmla="*/ 675509 w 675509"/>
                <a:gd name="connsiteY0" fmla="*/ 352929 h 352929"/>
                <a:gd name="connsiteX1" fmla="*/ 0 w 675509"/>
                <a:gd name="connsiteY1" fmla="*/ 0 h 352929"/>
                <a:gd name="connsiteX0" fmla="*/ 675509 w 675509"/>
                <a:gd name="connsiteY0" fmla="*/ 352929 h 352929"/>
                <a:gd name="connsiteX1" fmla="*/ 0 w 675509"/>
                <a:gd name="connsiteY1" fmla="*/ 0 h 352929"/>
                <a:gd name="connsiteX0" fmla="*/ 630224 w 630224"/>
                <a:gd name="connsiteY0" fmla="*/ 232751 h 232751"/>
                <a:gd name="connsiteX1" fmla="*/ 0 w 630224"/>
                <a:gd name="connsiteY1" fmla="*/ 0 h 232751"/>
                <a:gd name="connsiteX0" fmla="*/ 630224 w 630224"/>
                <a:gd name="connsiteY0" fmla="*/ 232751 h 232751"/>
                <a:gd name="connsiteX1" fmla="*/ 0 w 630224"/>
                <a:gd name="connsiteY1" fmla="*/ 0 h 232751"/>
                <a:gd name="connsiteX0" fmla="*/ 624564 w 624564"/>
                <a:gd name="connsiteY0" fmla="*/ 227526 h 227526"/>
                <a:gd name="connsiteX1" fmla="*/ 0 w 624564"/>
                <a:gd name="connsiteY1" fmla="*/ 0 h 227526"/>
                <a:gd name="connsiteX0" fmla="*/ 658527 w 658527"/>
                <a:gd name="connsiteY0" fmla="*/ 384280 h 384280"/>
                <a:gd name="connsiteX1" fmla="*/ 0 w 658527"/>
                <a:gd name="connsiteY1" fmla="*/ 0 h 384280"/>
                <a:gd name="connsiteX0" fmla="*/ 658527 w 658527"/>
                <a:gd name="connsiteY0" fmla="*/ 399955 h 399955"/>
                <a:gd name="connsiteX1" fmla="*/ 0 w 658527"/>
                <a:gd name="connsiteY1" fmla="*/ 0 h 399955"/>
                <a:gd name="connsiteX0" fmla="*/ 658527 w 658527"/>
                <a:gd name="connsiteY0" fmla="*/ 399955 h 399955"/>
                <a:gd name="connsiteX1" fmla="*/ 0 w 658527"/>
                <a:gd name="connsiteY1" fmla="*/ 0 h 399955"/>
                <a:gd name="connsiteX0" fmla="*/ 658527 w 658527"/>
                <a:gd name="connsiteY0" fmla="*/ 399955 h 399955"/>
                <a:gd name="connsiteX1" fmla="*/ 0 w 658527"/>
                <a:gd name="connsiteY1" fmla="*/ 0 h 399955"/>
                <a:gd name="connsiteX0" fmla="*/ 610254 w 610254"/>
                <a:gd name="connsiteY0" fmla="*/ 12547 h 549646"/>
                <a:gd name="connsiteX1" fmla="*/ 0 w 610254"/>
                <a:gd name="connsiteY1" fmla="*/ 536124 h 549646"/>
                <a:gd name="connsiteX0" fmla="*/ 634391 w 634391"/>
                <a:gd name="connsiteY0" fmla="*/ 11634 h 613718"/>
                <a:gd name="connsiteX1" fmla="*/ 0 w 634391"/>
                <a:gd name="connsiteY1" fmla="*/ 601178 h 613718"/>
                <a:gd name="connsiteX0" fmla="*/ 634391 w 634391"/>
                <a:gd name="connsiteY0" fmla="*/ 17232 h 606776"/>
                <a:gd name="connsiteX1" fmla="*/ 0 w 634391"/>
                <a:gd name="connsiteY1" fmla="*/ 606776 h 606776"/>
                <a:gd name="connsiteX0" fmla="*/ 597221 w 597221"/>
                <a:gd name="connsiteY0" fmla="*/ 16687 h 626548"/>
                <a:gd name="connsiteX1" fmla="*/ 0 w 597221"/>
                <a:gd name="connsiteY1" fmla="*/ 626548 h 626548"/>
                <a:gd name="connsiteX0" fmla="*/ 589787 w 589787"/>
                <a:gd name="connsiteY0" fmla="*/ 17047 h 613362"/>
                <a:gd name="connsiteX1" fmla="*/ 0 w 589787"/>
                <a:gd name="connsiteY1" fmla="*/ 613362 h 613362"/>
                <a:gd name="connsiteX0" fmla="*/ 589787 w 589787"/>
                <a:gd name="connsiteY0" fmla="*/ 0 h 596315"/>
                <a:gd name="connsiteX1" fmla="*/ 0 w 589787"/>
                <a:gd name="connsiteY1" fmla="*/ 596315 h 596315"/>
                <a:gd name="connsiteX0" fmla="*/ 589787 w 589787"/>
                <a:gd name="connsiteY0" fmla="*/ 0 h 596315"/>
                <a:gd name="connsiteX1" fmla="*/ 0 w 589787"/>
                <a:gd name="connsiteY1" fmla="*/ 596315 h 596315"/>
                <a:gd name="connsiteX0" fmla="*/ 589787 w 589787"/>
                <a:gd name="connsiteY0" fmla="*/ 0 h 596315"/>
                <a:gd name="connsiteX1" fmla="*/ 0 w 589787"/>
                <a:gd name="connsiteY1" fmla="*/ 596315 h 596315"/>
                <a:gd name="connsiteX0" fmla="*/ 418889 w 418889"/>
                <a:gd name="connsiteY0" fmla="*/ 0 h 537931"/>
                <a:gd name="connsiteX1" fmla="*/ 0 w 418889"/>
                <a:gd name="connsiteY1" fmla="*/ 537931 h 537931"/>
                <a:gd name="connsiteX0" fmla="*/ 418889 w 418889"/>
                <a:gd name="connsiteY0" fmla="*/ 0 h 537931"/>
                <a:gd name="connsiteX1" fmla="*/ 0 w 418889"/>
                <a:gd name="connsiteY1" fmla="*/ 537931 h 537931"/>
              </a:gdLst>
              <a:ahLst/>
              <a:cxnLst>
                <a:cxn ang="0">
                  <a:pos x="connsiteX0" y="connsiteY0"/>
                </a:cxn>
                <a:cxn ang="0">
                  <a:pos x="connsiteX1" y="connsiteY1"/>
                </a:cxn>
              </a:cxnLst>
              <a:rect l="l" t="t" r="r" b="b"/>
              <a:pathLst>
                <a:path w="418889" h="537931">
                  <a:moveTo>
                    <a:pt x="418889" y="0"/>
                  </a:moveTo>
                  <a:cubicBezTo>
                    <a:pt x="276535" y="176332"/>
                    <a:pt x="179086" y="343086"/>
                    <a:pt x="0" y="537931"/>
                  </a:cubicBezTo>
                </a:path>
              </a:pathLst>
            </a:custGeom>
            <a:noFill/>
            <a:ln w="88900" cap="rnd" cmpd="sng">
              <a:solidFill>
                <a:srgbClr val="FF0000">
                  <a:alpha val="43000"/>
                </a:srgbClr>
              </a:solidFill>
              <a:prstDash val="sysDot"/>
              <a:round/>
              <a:headEnd type="triangle" w="sm" len="sm"/>
              <a:tailEnd type="none" w="med" len="sm"/>
            </a:ln>
            <a:effectLst/>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94" name="フリーフォーム 93"/>
            <p:cNvSpPr/>
            <p:nvPr/>
          </p:nvSpPr>
          <p:spPr>
            <a:xfrm>
              <a:off x="13601082" y="3198972"/>
              <a:ext cx="92639" cy="468000"/>
            </a:xfrm>
            <a:custGeom>
              <a:avLst/>
              <a:gdLst>
                <a:gd name="connsiteX0" fmla="*/ 0 w 965200"/>
                <a:gd name="connsiteY0" fmla="*/ 927100 h 927100"/>
                <a:gd name="connsiteX1" fmla="*/ 533400 w 965200"/>
                <a:gd name="connsiteY1" fmla="*/ 787400 h 927100"/>
                <a:gd name="connsiteX2" fmla="*/ 958850 w 965200"/>
                <a:gd name="connsiteY2" fmla="*/ 273050 h 927100"/>
                <a:gd name="connsiteX3" fmla="*/ 965200 w 96520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8644"/>
                <a:gd name="connsiteY0" fmla="*/ 927100 h 927100"/>
                <a:gd name="connsiteX1" fmla="*/ 444387 w 998644"/>
                <a:gd name="connsiteY1" fmla="*/ 860228 h 927100"/>
                <a:gd name="connsiteX2" fmla="*/ 958850 w 998644"/>
                <a:gd name="connsiteY2" fmla="*/ 273050 h 927100"/>
                <a:gd name="connsiteX3" fmla="*/ 965200 w 998644"/>
                <a:gd name="connsiteY3" fmla="*/ 0 h 927100"/>
                <a:gd name="connsiteX0" fmla="*/ 0 w 999243"/>
                <a:gd name="connsiteY0" fmla="*/ 927100 h 927100"/>
                <a:gd name="connsiteX1" fmla="*/ 436295 w 999243"/>
                <a:gd name="connsiteY1" fmla="*/ 835952 h 927100"/>
                <a:gd name="connsiteX2" fmla="*/ 958850 w 999243"/>
                <a:gd name="connsiteY2" fmla="*/ 273050 h 927100"/>
                <a:gd name="connsiteX3" fmla="*/ 965200 w 999243"/>
                <a:gd name="connsiteY3" fmla="*/ 0 h 927100"/>
                <a:gd name="connsiteX0" fmla="*/ 0 w 967586"/>
                <a:gd name="connsiteY0" fmla="*/ 927100 h 927100"/>
                <a:gd name="connsiteX1" fmla="*/ 436295 w 967586"/>
                <a:gd name="connsiteY1" fmla="*/ 835952 h 927100"/>
                <a:gd name="connsiteX2" fmla="*/ 902205 w 967586"/>
                <a:gd name="connsiteY2" fmla="*/ 297326 h 927100"/>
                <a:gd name="connsiteX3" fmla="*/ 965200 w 967586"/>
                <a:gd name="connsiteY3" fmla="*/ 0 h 927100"/>
                <a:gd name="connsiteX0" fmla="*/ 0 w 967586"/>
                <a:gd name="connsiteY0" fmla="*/ 927100 h 927100"/>
                <a:gd name="connsiteX1" fmla="*/ 436295 w 967586"/>
                <a:gd name="connsiteY1" fmla="*/ 835952 h 927100"/>
                <a:gd name="connsiteX2" fmla="*/ 902205 w 967586"/>
                <a:gd name="connsiteY2" fmla="*/ 297326 h 927100"/>
                <a:gd name="connsiteX3" fmla="*/ 965200 w 967586"/>
                <a:gd name="connsiteY3" fmla="*/ 0 h 927100"/>
                <a:gd name="connsiteX0" fmla="*/ 0 w 965200"/>
                <a:gd name="connsiteY0" fmla="*/ 927100 h 927100"/>
                <a:gd name="connsiteX1" fmla="*/ 541492 w 965200"/>
                <a:gd name="connsiteY1" fmla="*/ 835952 h 927100"/>
                <a:gd name="connsiteX2" fmla="*/ 902205 w 965200"/>
                <a:gd name="connsiteY2" fmla="*/ 297326 h 927100"/>
                <a:gd name="connsiteX3" fmla="*/ 965200 w 965200"/>
                <a:gd name="connsiteY3" fmla="*/ 0 h 927100"/>
                <a:gd name="connsiteX0" fmla="*/ 0 w 965200"/>
                <a:gd name="connsiteY0" fmla="*/ 927100 h 927100"/>
                <a:gd name="connsiteX1" fmla="*/ 541492 w 965200"/>
                <a:gd name="connsiteY1" fmla="*/ 835952 h 927100"/>
                <a:gd name="connsiteX2" fmla="*/ 869837 w 965200"/>
                <a:gd name="connsiteY2" fmla="*/ 394430 h 927100"/>
                <a:gd name="connsiteX3" fmla="*/ 965200 w 965200"/>
                <a:gd name="connsiteY3" fmla="*/ 0 h 927100"/>
                <a:gd name="connsiteX0" fmla="*/ 0 w 979830"/>
                <a:gd name="connsiteY0" fmla="*/ 861263 h 861263"/>
                <a:gd name="connsiteX1" fmla="*/ 541492 w 979830"/>
                <a:gd name="connsiteY1" fmla="*/ 770115 h 861263"/>
                <a:gd name="connsiteX2" fmla="*/ 869837 w 979830"/>
                <a:gd name="connsiteY2" fmla="*/ 328593 h 861263"/>
                <a:gd name="connsiteX3" fmla="*/ 979830 w 979830"/>
                <a:gd name="connsiteY3" fmla="*/ 0 h 861263"/>
                <a:gd name="connsiteX0" fmla="*/ 0 w 1119699"/>
                <a:gd name="connsiteY0" fmla="*/ 1286565 h 1286565"/>
                <a:gd name="connsiteX1" fmla="*/ 541492 w 1119699"/>
                <a:gd name="connsiteY1" fmla="*/ 1195417 h 1286565"/>
                <a:gd name="connsiteX2" fmla="*/ 869837 w 1119699"/>
                <a:gd name="connsiteY2" fmla="*/ 753895 h 1286565"/>
                <a:gd name="connsiteX3" fmla="*/ 1119699 w 1119699"/>
                <a:gd name="connsiteY3" fmla="*/ 0 h 1286565"/>
                <a:gd name="connsiteX0" fmla="*/ 0 w 1119699"/>
                <a:gd name="connsiteY0" fmla="*/ 1286565 h 1286565"/>
                <a:gd name="connsiteX1" fmla="*/ 541492 w 1119699"/>
                <a:gd name="connsiteY1" fmla="*/ 1195417 h 1286565"/>
                <a:gd name="connsiteX2" fmla="*/ 869837 w 1119699"/>
                <a:gd name="connsiteY2" fmla="*/ 753895 h 1286565"/>
                <a:gd name="connsiteX3" fmla="*/ 1119699 w 1119699"/>
                <a:gd name="connsiteY3" fmla="*/ 0 h 1286565"/>
                <a:gd name="connsiteX0" fmla="*/ 0 w 1119699"/>
                <a:gd name="connsiteY0" fmla="*/ 1377701 h 1377701"/>
                <a:gd name="connsiteX1" fmla="*/ 541492 w 1119699"/>
                <a:gd name="connsiteY1" fmla="*/ 1286553 h 1377701"/>
                <a:gd name="connsiteX2" fmla="*/ 869837 w 1119699"/>
                <a:gd name="connsiteY2" fmla="*/ 845031 h 1377701"/>
                <a:gd name="connsiteX3" fmla="*/ 1119699 w 1119699"/>
                <a:gd name="connsiteY3" fmla="*/ 0 h 1377701"/>
                <a:gd name="connsiteX0" fmla="*/ 0 w 1119699"/>
                <a:gd name="connsiteY0" fmla="*/ 1377701 h 1377701"/>
                <a:gd name="connsiteX1" fmla="*/ 541492 w 1119699"/>
                <a:gd name="connsiteY1" fmla="*/ 1286553 h 1377701"/>
                <a:gd name="connsiteX2" fmla="*/ 869837 w 1119699"/>
                <a:gd name="connsiteY2" fmla="*/ 845031 h 1377701"/>
                <a:gd name="connsiteX3" fmla="*/ 1119699 w 1119699"/>
                <a:gd name="connsiteY3" fmla="*/ 0 h 1377701"/>
                <a:gd name="connsiteX0" fmla="*/ 0 w 1465257"/>
                <a:gd name="connsiteY0" fmla="*/ 1415675 h 1415675"/>
                <a:gd name="connsiteX1" fmla="*/ 887050 w 1465257"/>
                <a:gd name="connsiteY1" fmla="*/ 1286553 h 1415675"/>
                <a:gd name="connsiteX2" fmla="*/ 1215395 w 1465257"/>
                <a:gd name="connsiteY2" fmla="*/ 845031 h 1415675"/>
                <a:gd name="connsiteX3" fmla="*/ 1465257 w 1465257"/>
                <a:gd name="connsiteY3" fmla="*/ 0 h 1415675"/>
                <a:gd name="connsiteX0" fmla="*/ 0 w 1465257"/>
                <a:gd name="connsiteY0" fmla="*/ 1415675 h 1415675"/>
                <a:gd name="connsiteX1" fmla="*/ 887050 w 1465257"/>
                <a:gd name="connsiteY1" fmla="*/ 1286553 h 1415675"/>
                <a:gd name="connsiteX2" fmla="*/ 1215395 w 1465257"/>
                <a:gd name="connsiteY2" fmla="*/ 845031 h 1415675"/>
                <a:gd name="connsiteX3" fmla="*/ 1465257 w 1465257"/>
                <a:gd name="connsiteY3" fmla="*/ 0 h 1415675"/>
                <a:gd name="connsiteX0" fmla="*/ 0 w 1472784"/>
                <a:gd name="connsiteY0" fmla="*/ 1457365 h 1457365"/>
                <a:gd name="connsiteX1" fmla="*/ 894577 w 1472784"/>
                <a:gd name="connsiteY1" fmla="*/ 1286553 h 1457365"/>
                <a:gd name="connsiteX2" fmla="*/ 1222922 w 1472784"/>
                <a:gd name="connsiteY2" fmla="*/ 845031 h 1457365"/>
                <a:gd name="connsiteX3" fmla="*/ 1472784 w 1472784"/>
                <a:gd name="connsiteY3" fmla="*/ 0 h 1457365"/>
                <a:gd name="connsiteX0" fmla="*/ 0 w 1472784"/>
                <a:gd name="connsiteY0" fmla="*/ 1457365 h 1457365"/>
                <a:gd name="connsiteX1" fmla="*/ 894577 w 1472784"/>
                <a:gd name="connsiteY1" fmla="*/ 1286553 h 1457365"/>
                <a:gd name="connsiteX2" fmla="*/ 1222922 w 1472784"/>
                <a:gd name="connsiteY2" fmla="*/ 845031 h 1457365"/>
                <a:gd name="connsiteX3" fmla="*/ 1472784 w 1472784"/>
                <a:gd name="connsiteY3" fmla="*/ 0 h 1457365"/>
                <a:gd name="connsiteX0" fmla="*/ 0 w 1472784"/>
                <a:gd name="connsiteY0" fmla="*/ 1457365 h 1457365"/>
                <a:gd name="connsiteX1" fmla="*/ 909632 w 1472784"/>
                <a:gd name="connsiteY1" fmla="*/ 1237915 h 1457365"/>
                <a:gd name="connsiteX2" fmla="*/ 1222922 w 1472784"/>
                <a:gd name="connsiteY2" fmla="*/ 845031 h 1457365"/>
                <a:gd name="connsiteX3" fmla="*/ 1472784 w 1472784"/>
                <a:gd name="connsiteY3" fmla="*/ 0 h 1457365"/>
                <a:gd name="connsiteX0" fmla="*/ 0 w 1472784"/>
                <a:gd name="connsiteY0" fmla="*/ 1457365 h 1457365"/>
                <a:gd name="connsiteX1" fmla="*/ 909632 w 1472784"/>
                <a:gd name="connsiteY1" fmla="*/ 1237915 h 1457365"/>
                <a:gd name="connsiteX2" fmla="*/ 1472784 w 1472784"/>
                <a:gd name="connsiteY2" fmla="*/ 0 h 1457365"/>
                <a:gd name="connsiteX0" fmla="*/ 0 w 1472784"/>
                <a:gd name="connsiteY0" fmla="*/ 1457365 h 1457365"/>
                <a:gd name="connsiteX1" fmla="*/ 909632 w 1472784"/>
                <a:gd name="connsiteY1" fmla="*/ 1237915 h 1457365"/>
                <a:gd name="connsiteX2" fmla="*/ 1472784 w 1472784"/>
                <a:gd name="connsiteY2" fmla="*/ 0 h 1457365"/>
                <a:gd name="connsiteX0" fmla="*/ 0 w 1472784"/>
                <a:gd name="connsiteY0" fmla="*/ 1457365 h 1457365"/>
                <a:gd name="connsiteX1" fmla="*/ 909632 w 1472784"/>
                <a:gd name="connsiteY1" fmla="*/ 1237915 h 1457365"/>
                <a:gd name="connsiteX2" fmla="*/ 1472784 w 1472784"/>
                <a:gd name="connsiteY2" fmla="*/ 0 h 1457365"/>
                <a:gd name="connsiteX0" fmla="*/ 0 w 1472784"/>
                <a:gd name="connsiteY0" fmla="*/ 1457365 h 1457365"/>
                <a:gd name="connsiteX1" fmla="*/ 932214 w 1472784"/>
                <a:gd name="connsiteY1" fmla="*/ 1230967 h 1457365"/>
                <a:gd name="connsiteX2" fmla="*/ 1472784 w 1472784"/>
                <a:gd name="connsiteY2" fmla="*/ 0 h 1457365"/>
                <a:gd name="connsiteX0" fmla="*/ 0 w 1412565"/>
                <a:gd name="connsiteY0" fmla="*/ 1248915 h 1248915"/>
                <a:gd name="connsiteX1" fmla="*/ 932214 w 1412565"/>
                <a:gd name="connsiteY1" fmla="*/ 1022517 h 1248915"/>
                <a:gd name="connsiteX2" fmla="*/ 1412565 w 1412565"/>
                <a:gd name="connsiteY2" fmla="*/ 0 h 1248915"/>
                <a:gd name="connsiteX0" fmla="*/ 0 w 1412565"/>
                <a:gd name="connsiteY0" fmla="*/ 1248915 h 1248915"/>
                <a:gd name="connsiteX1" fmla="*/ 932214 w 1412565"/>
                <a:gd name="connsiteY1" fmla="*/ 1022517 h 1248915"/>
                <a:gd name="connsiteX2" fmla="*/ 1412565 w 1412565"/>
                <a:gd name="connsiteY2" fmla="*/ 0 h 1248915"/>
                <a:gd name="connsiteX0" fmla="*/ 0 w 1405038"/>
                <a:gd name="connsiteY0" fmla="*/ 1346191 h 1346191"/>
                <a:gd name="connsiteX1" fmla="*/ 932214 w 1405038"/>
                <a:gd name="connsiteY1" fmla="*/ 1119793 h 1346191"/>
                <a:gd name="connsiteX2" fmla="*/ 1405038 w 1405038"/>
                <a:gd name="connsiteY2" fmla="*/ 0 h 1346191"/>
                <a:gd name="connsiteX0" fmla="*/ 0 w 1405038"/>
                <a:gd name="connsiteY0" fmla="*/ 1346191 h 1346191"/>
                <a:gd name="connsiteX1" fmla="*/ 932214 w 1405038"/>
                <a:gd name="connsiteY1" fmla="*/ 1119793 h 1346191"/>
                <a:gd name="connsiteX2" fmla="*/ 1405038 w 1405038"/>
                <a:gd name="connsiteY2" fmla="*/ 0 h 1346191"/>
                <a:gd name="connsiteX0" fmla="*/ 67877 w 531996"/>
                <a:gd name="connsiteY0" fmla="*/ 1700555 h 1700555"/>
                <a:gd name="connsiteX1" fmla="*/ 59172 w 531996"/>
                <a:gd name="connsiteY1" fmla="*/ 1119793 h 1700555"/>
                <a:gd name="connsiteX2" fmla="*/ 531996 w 531996"/>
                <a:gd name="connsiteY2" fmla="*/ 0 h 1700555"/>
                <a:gd name="connsiteX0" fmla="*/ 135255 w 599374"/>
                <a:gd name="connsiteY0" fmla="*/ 1700555 h 1700555"/>
                <a:gd name="connsiteX1" fmla="*/ 126550 w 599374"/>
                <a:gd name="connsiteY1" fmla="*/ 1119793 h 1700555"/>
                <a:gd name="connsiteX2" fmla="*/ 599374 w 599374"/>
                <a:gd name="connsiteY2" fmla="*/ 0 h 1700555"/>
                <a:gd name="connsiteX0" fmla="*/ 259944 w 724063"/>
                <a:gd name="connsiteY0" fmla="*/ 1700555 h 1700555"/>
                <a:gd name="connsiteX1" fmla="*/ 85637 w 724063"/>
                <a:gd name="connsiteY1" fmla="*/ 994723 h 1700555"/>
                <a:gd name="connsiteX2" fmla="*/ 724063 w 724063"/>
                <a:gd name="connsiteY2" fmla="*/ 0 h 1700555"/>
                <a:gd name="connsiteX0" fmla="*/ 259944 w 776754"/>
                <a:gd name="connsiteY0" fmla="*/ 1658865 h 1658865"/>
                <a:gd name="connsiteX1" fmla="*/ 85637 w 776754"/>
                <a:gd name="connsiteY1" fmla="*/ 953033 h 1658865"/>
                <a:gd name="connsiteX2" fmla="*/ 776754 w 776754"/>
                <a:gd name="connsiteY2" fmla="*/ 0 h 1658865"/>
                <a:gd name="connsiteX0" fmla="*/ 259944 w 776754"/>
                <a:gd name="connsiteY0" fmla="*/ 1658865 h 1658865"/>
                <a:gd name="connsiteX1" fmla="*/ 85637 w 776754"/>
                <a:gd name="connsiteY1" fmla="*/ 953033 h 1658865"/>
                <a:gd name="connsiteX2" fmla="*/ 776754 w 776754"/>
                <a:gd name="connsiteY2" fmla="*/ 0 h 1658865"/>
                <a:gd name="connsiteX0" fmla="*/ 259944 w 814391"/>
                <a:gd name="connsiteY0" fmla="*/ 1631072 h 1631072"/>
                <a:gd name="connsiteX1" fmla="*/ 85637 w 814391"/>
                <a:gd name="connsiteY1" fmla="*/ 925240 h 1631072"/>
                <a:gd name="connsiteX2" fmla="*/ 814391 w 814391"/>
                <a:gd name="connsiteY2" fmla="*/ 0 h 1631072"/>
                <a:gd name="connsiteX0" fmla="*/ 278810 w 833257"/>
                <a:gd name="connsiteY0" fmla="*/ 1631072 h 1631072"/>
                <a:gd name="connsiteX1" fmla="*/ 81921 w 833257"/>
                <a:gd name="connsiteY1" fmla="*/ 946085 h 1631072"/>
                <a:gd name="connsiteX2" fmla="*/ 833257 w 833257"/>
                <a:gd name="connsiteY2" fmla="*/ 0 h 1631072"/>
                <a:gd name="connsiteX0" fmla="*/ 337065 w 823766"/>
                <a:gd name="connsiteY0" fmla="*/ 1624123 h 1624123"/>
                <a:gd name="connsiteX1" fmla="*/ 72430 w 823766"/>
                <a:gd name="connsiteY1" fmla="*/ 946085 h 1624123"/>
                <a:gd name="connsiteX2" fmla="*/ 823766 w 823766"/>
                <a:gd name="connsiteY2" fmla="*/ 0 h 1624123"/>
                <a:gd name="connsiteX0" fmla="*/ 346556 w 833257"/>
                <a:gd name="connsiteY0" fmla="*/ 1624123 h 1624123"/>
                <a:gd name="connsiteX1" fmla="*/ 81921 w 833257"/>
                <a:gd name="connsiteY1" fmla="*/ 946085 h 1624123"/>
                <a:gd name="connsiteX2" fmla="*/ 833257 w 833257"/>
                <a:gd name="connsiteY2" fmla="*/ 0 h 1624123"/>
                <a:gd name="connsiteX0" fmla="*/ 346556 w 833257"/>
                <a:gd name="connsiteY0" fmla="*/ 1624123 h 1624123"/>
                <a:gd name="connsiteX1" fmla="*/ 81921 w 833257"/>
                <a:gd name="connsiteY1" fmla="*/ 946085 h 1624123"/>
                <a:gd name="connsiteX2" fmla="*/ 833257 w 833257"/>
                <a:gd name="connsiteY2" fmla="*/ 0 h 1624123"/>
                <a:gd name="connsiteX0" fmla="*/ 306320 w 793021"/>
                <a:gd name="connsiteY0" fmla="*/ 1624123 h 1624123"/>
                <a:gd name="connsiteX1" fmla="*/ 41685 w 793021"/>
                <a:gd name="connsiteY1" fmla="*/ 946085 h 1624123"/>
                <a:gd name="connsiteX2" fmla="*/ 793021 w 793021"/>
                <a:gd name="connsiteY2" fmla="*/ 0 h 1624123"/>
                <a:gd name="connsiteX0" fmla="*/ 283547 w 770248"/>
                <a:gd name="connsiteY0" fmla="*/ 1624123 h 1624123"/>
                <a:gd name="connsiteX1" fmla="*/ 18912 w 770248"/>
                <a:gd name="connsiteY1" fmla="*/ 946085 h 1624123"/>
                <a:gd name="connsiteX2" fmla="*/ 770248 w 770248"/>
                <a:gd name="connsiteY2" fmla="*/ 0 h 1624123"/>
                <a:gd name="connsiteX0" fmla="*/ 268178 w 754879"/>
                <a:gd name="connsiteY0" fmla="*/ 1624123 h 1624123"/>
                <a:gd name="connsiteX1" fmla="*/ 3543 w 754879"/>
                <a:gd name="connsiteY1" fmla="*/ 946085 h 1624123"/>
                <a:gd name="connsiteX2" fmla="*/ 754879 w 754879"/>
                <a:gd name="connsiteY2" fmla="*/ 0 h 1624123"/>
                <a:gd name="connsiteX0" fmla="*/ 182752 w 669453"/>
                <a:gd name="connsiteY0" fmla="*/ 1624123 h 1624123"/>
                <a:gd name="connsiteX1" fmla="*/ 8446 w 669453"/>
                <a:gd name="connsiteY1" fmla="*/ 946085 h 1624123"/>
                <a:gd name="connsiteX2" fmla="*/ 669453 w 669453"/>
                <a:gd name="connsiteY2" fmla="*/ 0 h 1624123"/>
                <a:gd name="connsiteX0" fmla="*/ 142069 w 726625"/>
                <a:gd name="connsiteY0" fmla="*/ 1631072 h 1631072"/>
                <a:gd name="connsiteX1" fmla="*/ 65618 w 726625"/>
                <a:gd name="connsiteY1" fmla="*/ 946085 h 1631072"/>
                <a:gd name="connsiteX2" fmla="*/ 726625 w 726625"/>
                <a:gd name="connsiteY2" fmla="*/ 0 h 1631072"/>
                <a:gd name="connsiteX0" fmla="*/ 127160 w 711716"/>
                <a:gd name="connsiteY0" fmla="*/ 1631072 h 1631072"/>
                <a:gd name="connsiteX1" fmla="*/ 50709 w 711716"/>
                <a:gd name="connsiteY1" fmla="*/ 946085 h 1631072"/>
                <a:gd name="connsiteX2" fmla="*/ 711716 w 711716"/>
                <a:gd name="connsiteY2" fmla="*/ 0 h 1631072"/>
                <a:gd name="connsiteX0" fmla="*/ 155354 w 739910"/>
                <a:gd name="connsiteY0" fmla="*/ 1631072 h 1631072"/>
                <a:gd name="connsiteX1" fmla="*/ 41266 w 739910"/>
                <a:gd name="connsiteY1" fmla="*/ 869654 h 1631072"/>
                <a:gd name="connsiteX2" fmla="*/ 739910 w 739910"/>
                <a:gd name="connsiteY2" fmla="*/ 0 h 1631072"/>
                <a:gd name="connsiteX0" fmla="*/ 152595 w 699514"/>
                <a:gd name="connsiteY0" fmla="*/ 1589382 h 1589382"/>
                <a:gd name="connsiteX1" fmla="*/ 38507 w 699514"/>
                <a:gd name="connsiteY1" fmla="*/ 827964 h 1589382"/>
                <a:gd name="connsiteX2" fmla="*/ 699514 w 699514"/>
                <a:gd name="connsiteY2" fmla="*/ 0 h 1589382"/>
                <a:gd name="connsiteX0" fmla="*/ 152595 w 699514"/>
                <a:gd name="connsiteY0" fmla="*/ 1589382 h 1589382"/>
                <a:gd name="connsiteX1" fmla="*/ 38507 w 699514"/>
                <a:gd name="connsiteY1" fmla="*/ 827964 h 1589382"/>
                <a:gd name="connsiteX2" fmla="*/ 699514 w 699514"/>
                <a:gd name="connsiteY2" fmla="*/ 0 h 1589382"/>
                <a:gd name="connsiteX0" fmla="*/ 153146 w 707593"/>
                <a:gd name="connsiteY0" fmla="*/ 1638021 h 1638021"/>
                <a:gd name="connsiteX1" fmla="*/ 39058 w 707593"/>
                <a:gd name="connsiteY1" fmla="*/ 876603 h 1638021"/>
                <a:gd name="connsiteX2" fmla="*/ 707593 w 707593"/>
                <a:gd name="connsiteY2" fmla="*/ 0 h 1638021"/>
                <a:gd name="connsiteX0" fmla="*/ 19927 w 1128415"/>
                <a:gd name="connsiteY0" fmla="*/ 1089627 h 1089627"/>
                <a:gd name="connsiteX1" fmla="*/ 459880 w 1128415"/>
                <a:gd name="connsiteY1" fmla="*/ 876603 h 1089627"/>
                <a:gd name="connsiteX2" fmla="*/ 1128415 w 1128415"/>
                <a:gd name="connsiteY2" fmla="*/ 0 h 1089627"/>
                <a:gd name="connsiteX0" fmla="*/ 17072 w 1125560"/>
                <a:gd name="connsiteY0" fmla="*/ 1089627 h 1089627"/>
                <a:gd name="connsiteX1" fmla="*/ 550478 w 1125560"/>
                <a:gd name="connsiteY1" fmla="*/ 531546 h 1089627"/>
                <a:gd name="connsiteX2" fmla="*/ 1125560 w 1125560"/>
                <a:gd name="connsiteY2" fmla="*/ 0 h 1089627"/>
                <a:gd name="connsiteX0" fmla="*/ 17072 w 1125560"/>
                <a:gd name="connsiteY0" fmla="*/ 1089627 h 1089627"/>
                <a:gd name="connsiteX1" fmla="*/ 550478 w 1125560"/>
                <a:gd name="connsiteY1" fmla="*/ 531546 h 1089627"/>
                <a:gd name="connsiteX2" fmla="*/ 1125560 w 1125560"/>
                <a:gd name="connsiteY2" fmla="*/ 0 h 1089627"/>
                <a:gd name="connsiteX0" fmla="*/ 22419 w 1130907"/>
                <a:gd name="connsiteY0" fmla="*/ 1089627 h 1089627"/>
                <a:gd name="connsiteX1" fmla="*/ 555825 w 1130907"/>
                <a:gd name="connsiteY1" fmla="*/ 531546 h 1089627"/>
                <a:gd name="connsiteX2" fmla="*/ 1130907 w 1130907"/>
                <a:gd name="connsiteY2" fmla="*/ 0 h 1089627"/>
                <a:gd name="connsiteX0" fmla="*/ 20775 w 1129263"/>
                <a:gd name="connsiteY0" fmla="*/ 1089627 h 1089627"/>
                <a:gd name="connsiteX1" fmla="*/ 594232 w 1129263"/>
                <a:gd name="connsiteY1" fmla="*/ 574678 h 1089627"/>
                <a:gd name="connsiteX2" fmla="*/ 1129263 w 1129263"/>
                <a:gd name="connsiteY2" fmla="*/ 0 h 1089627"/>
                <a:gd name="connsiteX0" fmla="*/ 18455 w 1126943"/>
                <a:gd name="connsiteY0" fmla="*/ 1157406 h 1157406"/>
                <a:gd name="connsiteX1" fmla="*/ 591912 w 1126943"/>
                <a:gd name="connsiteY1" fmla="*/ 574678 h 1157406"/>
                <a:gd name="connsiteX2" fmla="*/ 1126943 w 1126943"/>
                <a:gd name="connsiteY2" fmla="*/ 0 h 1157406"/>
                <a:gd name="connsiteX0" fmla="*/ 0 w 1108488"/>
                <a:gd name="connsiteY0" fmla="*/ 1157406 h 1157406"/>
                <a:gd name="connsiteX1" fmla="*/ 573457 w 1108488"/>
                <a:gd name="connsiteY1" fmla="*/ 574678 h 1157406"/>
                <a:gd name="connsiteX2" fmla="*/ 1108488 w 1108488"/>
                <a:gd name="connsiteY2" fmla="*/ 0 h 1157406"/>
                <a:gd name="connsiteX0" fmla="*/ 0 w 1108488"/>
                <a:gd name="connsiteY0" fmla="*/ 1157406 h 1157406"/>
                <a:gd name="connsiteX1" fmla="*/ 1108488 w 1108488"/>
                <a:gd name="connsiteY1" fmla="*/ 0 h 1157406"/>
                <a:gd name="connsiteX0" fmla="*/ 18443 w 1126931"/>
                <a:gd name="connsiteY0" fmla="*/ 1157406 h 1157406"/>
                <a:gd name="connsiteX1" fmla="*/ 1126931 w 1126931"/>
                <a:gd name="connsiteY1" fmla="*/ 0 h 1157406"/>
                <a:gd name="connsiteX0" fmla="*/ 18679 w 1127167"/>
                <a:gd name="connsiteY0" fmla="*/ 1157406 h 1157406"/>
                <a:gd name="connsiteX1" fmla="*/ 1127167 w 1127167"/>
                <a:gd name="connsiteY1" fmla="*/ 0 h 1157406"/>
                <a:gd name="connsiteX0" fmla="*/ 44346 w 1152834"/>
                <a:gd name="connsiteY0" fmla="*/ 1157406 h 1157406"/>
                <a:gd name="connsiteX1" fmla="*/ 1152834 w 1152834"/>
                <a:gd name="connsiteY1" fmla="*/ 0 h 1157406"/>
                <a:gd name="connsiteX0" fmla="*/ 44113 w 1152601"/>
                <a:gd name="connsiteY0" fmla="*/ 1157406 h 1157406"/>
                <a:gd name="connsiteX1" fmla="*/ 1152601 w 1152601"/>
                <a:gd name="connsiteY1" fmla="*/ 0 h 1157406"/>
                <a:gd name="connsiteX0" fmla="*/ 44604 w 1139743"/>
                <a:gd name="connsiteY0" fmla="*/ 1188215 h 1188215"/>
                <a:gd name="connsiteX1" fmla="*/ 1139742 w 1139743"/>
                <a:gd name="connsiteY1" fmla="*/ 0 h 1188215"/>
                <a:gd name="connsiteX0" fmla="*/ 44604 w 1139742"/>
                <a:gd name="connsiteY0" fmla="*/ 1157406 h 1157406"/>
                <a:gd name="connsiteX1" fmla="*/ 1139742 w 1139742"/>
                <a:gd name="connsiteY1" fmla="*/ 0 h 1157406"/>
                <a:gd name="connsiteX0" fmla="*/ 43343 w 1173279"/>
                <a:gd name="connsiteY0" fmla="*/ 1103870 h 1103870"/>
                <a:gd name="connsiteX1" fmla="*/ 1173279 w 1173279"/>
                <a:gd name="connsiteY1" fmla="*/ 0 h 1103870"/>
                <a:gd name="connsiteX0" fmla="*/ 80654 w 1210590"/>
                <a:gd name="connsiteY0" fmla="*/ 1103870 h 1103870"/>
                <a:gd name="connsiteX1" fmla="*/ 1210590 w 1210590"/>
                <a:gd name="connsiteY1" fmla="*/ 0 h 1103870"/>
                <a:gd name="connsiteX0" fmla="*/ 52885 w 1182821"/>
                <a:gd name="connsiteY0" fmla="*/ 1103870 h 1103870"/>
                <a:gd name="connsiteX1" fmla="*/ 1182821 w 1182821"/>
                <a:gd name="connsiteY1" fmla="*/ 0 h 1103870"/>
                <a:gd name="connsiteX0" fmla="*/ 57521 w 1083062"/>
                <a:gd name="connsiteY0" fmla="*/ 921847 h 921847"/>
                <a:gd name="connsiteX1" fmla="*/ 1083062 w 1083062"/>
                <a:gd name="connsiteY1" fmla="*/ 0 h 921847"/>
                <a:gd name="connsiteX0" fmla="*/ 60886 w 1086427"/>
                <a:gd name="connsiteY0" fmla="*/ 921847 h 921847"/>
                <a:gd name="connsiteX1" fmla="*/ 1086427 w 1086427"/>
                <a:gd name="connsiteY1" fmla="*/ 0 h 921847"/>
                <a:gd name="connsiteX0" fmla="*/ 60886 w 1086427"/>
                <a:gd name="connsiteY0" fmla="*/ 921847 h 921847"/>
                <a:gd name="connsiteX1" fmla="*/ 1086427 w 1086427"/>
                <a:gd name="connsiteY1" fmla="*/ 0 h 921847"/>
                <a:gd name="connsiteX0" fmla="*/ 60178 w 1099070"/>
                <a:gd name="connsiteY0" fmla="*/ 884877 h 884877"/>
                <a:gd name="connsiteX1" fmla="*/ 1099070 w 1099070"/>
                <a:gd name="connsiteY1" fmla="*/ 0 h 884877"/>
                <a:gd name="connsiteX0" fmla="*/ 303995 w 303996"/>
                <a:gd name="connsiteY0" fmla="*/ 594592 h 594592"/>
                <a:gd name="connsiteX1" fmla="*/ 266789 w 303996"/>
                <a:gd name="connsiteY1" fmla="*/ 0 h 594592"/>
                <a:gd name="connsiteX0" fmla="*/ 384472 w 384472"/>
                <a:gd name="connsiteY0" fmla="*/ 653556 h 653556"/>
                <a:gd name="connsiteX1" fmla="*/ 224424 w 384472"/>
                <a:gd name="connsiteY1" fmla="*/ 0 h 653556"/>
                <a:gd name="connsiteX0" fmla="*/ 175437 w 175437"/>
                <a:gd name="connsiteY0" fmla="*/ 653556 h 653556"/>
                <a:gd name="connsiteX1" fmla="*/ 15389 w 175437"/>
                <a:gd name="connsiteY1" fmla="*/ 0 h 653556"/>
                <a:gd name="connsiteX0" fmla="*/ 160048 w 160048"/>
                <a:gd name="connsiteY0" fmla="*/ 653556 h 653556"/>
                <a:gd name="connsiteX1" fmla="*/ 0 w 160048"/>
                <a:gd name="connsiteY1" fmla="*/ 0 h 653556"/>
                <a:gd name="connsiteX0" fmla="*/ 155134 w 155134"/>
                <a:gd name="connsiteY0" fmla="*/ 617270 h 617270"/>
                <a:gd name="connsiteX1" fmla="*/ 0 w 155134"/>
                <a:gd name="connsiteY1" fmla="*/ 0 h 617270"/>
                <a:gd name="connsiteX0" fmla="*/ 179702 w 179702"/>
                <a:gd name="connsiteY0" fmla="*/ 694377 h 694377"/>
                <a:gd name="connsiteX1" fmla="*/ 0 w 179702"/>
                <a:gd name="connsiteY1" fmla="*/ 0 h 694377"/>
                <a:gd name="connsiteX0" fmla="*/ 155134 w 155134"/>
                <a:gd name="connsiteY0" fmla="*/ 617270 h 617270"/>
                <a:gd name="connsiteX1" fmla="*/ 0 w 155134"/>
                <a:gd name="connsiteY1" fmla="*/ 0 h 617270"/>
                <a:gd name="connsiteX0" fmla="*/ 155134 w 155134"/>
                <a:gd name="connsiteY0" fmla="*/ 617270 h 617270"/>
                <a:gd name="connsiteX1" fmla="*/ 0 w 155134"/>
                <a:gd name="connsiteY1" fmla="*/ 0 h 617270"/>
                <a:gd name="connsiteX0" fmla="*/ 140393 w 140393"/>
                <a:gd name="connsiteY0" fmla="*/ 603663 h 603663"/>
                <a:gd name="connsiteX1" fmla="*/ 0 w 140393"/>
                <a:gd name="connsiteY1" fmla="*/ 0 h 603663"/>
                <a:gd name="connsiteX0" fmla="*/ 140393 w 140393"/>
                <a:gd name="connsiteY0" fmla="*/ 621806 h 621806"/>
                <a:gd name="connsiteX1" fmla="*/ 0 w 140393"/>
                <a:gd name="connsiteY1" fmla="*/ 0 h 621806"/>
                <a:gd name="connsiteX0" fmla="*/ 140393 w 140393"/>
                <a:gd name="connsiteY0" fmla="*/ 621806 h 621806"/>
                <a:gd name="connsiteX1" fmla="*/ 0 w 140393"/>
                <a:gd name="connsiteY1" fmla="*/ 0 h 621806"/>
                <a:gd name="connsiteX0" fmla="*/ 425385 w 425385"/>
                <a:gd name="connsiteY0" fmla="*/ 816841 h 816841"/>
                <a:gd name="connsiteX1" fmla="*/ 0 w 425385"/>
                <a:gd name="connsiteY1" fmla="*/ 0 h 816841"/>
                <a:gd name="connsiteX0" fmla="*/ 420471 w 420471"/>
                <a:gd name="connsiteY0" fmla="*/ 1143412 h 1143412"/>
                <a:gd name="connsiteX1" fmla="*/ 0 w 420471"/>
                <a:gd name="connsiteY1" fmla="*/ 0 h 1143412"/>
                <a:gd name="connsiteX0" fmla="*/ 445039 w 445039"/>
                <a:gd name="connsiteY0" fmla="*/ 1184233 h 1184233"/>
                <a:gd name="connsiteX1" fmla="*/ 0 w 445039"/>
                <a:gd name="connsiteY1" fmla="*/ 0 h 1184233"/>
                <a:gd name="connsiteX0" fmla="*/ 445039 w 445039"/>
                <a:gd name="connsiteY0" fmla="*/ 1184233 h 1184233"/>
                <a:gd name="connsiteX1" fmla="*/ 0 w 445039"/>
                <a:gd name="connsiteY1" fmla="*/ 0 h 1184233"/>
                <a:gd name="connsiteX0" fmla="*/ 445039 w 445039"/>
                <a:gd name="connsiteY0" fmla="*/ 1184233 h 1184233"/>
                <a:gd name="connsiteX1" fmla="*/ 0 w 445039"/>
                <a:gd name="connsiteY1" fmla="*/ 0 h 1184233"/>
                <a:gd name="connsiteX0" fmla="*/ 445039 w 445039"/>
                <a:gd name="connsiteY0" fmla="*/ 1184233 h 1184233"/>
                <a:gd name="connsiteX1" fmla="*/ 0 w 445039"/>
                <a:gd name="connsiteY1" fmla="*/ 0 h 1184233"/>
                <a:gd name="connsiteX0" fmla="*/ 366420 w 366420"/>
                <a:gd name="connsiteY0" fmla="*/ 1057233 h 1057233"/>
                <a:gd name="connsiteX1" fmla="*/ 0 w 366420"/>
                <a:gd name="connsiteY1" fmla="*/ 0 h 1057233"/>
                <a:gd name="connsiteX0" fmla="*/ 366420 w 366420"/>
                <a:gd name="connsiteY0" fmla="*/ 1057233 h 1057233"/>
                <a:gd name="connsiteX1" fmla="*/ 0 w 366420"/>
                <a:gd name="connsiteY1" fmla="*/ 0 h 1057233"/>
                <a:gd name="connsiteX0" fmla="*/ 381161 w 381161"/>
                <a:gd name="connsiteY0" fmla="*/ 1084447 h 1084447"/>
                <a:gd name="connsiteX1" fmla="*/ 0 w 381161"/>
                <a:gd name="connsiteY1" fmla="*/ 0 h 1084447"/>
                <a:gd name="connsiteX0" fmla="*/ 517014 w 517014"/>
                <a:gd name="connsiteY0" fmla="*/ 849316 h 849316"/>
                <a:gd name="connsiteX1" fmla="*/ 0 w 517014"/>
                <a:gd name="connsiteY1" fmla="*/ 0 h 849316"/>
                <a:gd name="connsiteX0" fmla="*/ 517014 w 517014"/>
                <a:gd name="connsiteY0" fmla="*/ 849316 h 849316"/>
                <a:gd name="connsiteX1" fmla="*/ 0 w 517014"/>
                <a:gd name="connsiteY1" fmla="*/ 0 h 849316"/>
                <a:gd name="connsiteX0" fmla="*/ 675509 w 675509"/>
                <a:gd name="connsiteY0" fmla="*/ 352929 h 352929"/>
                <a:gd name="connsiteX1" fmla="*/ 0 w 675509"/>
                <a:gd name="connsiteY1" fmla="*/ 0 h 352929"/>
                <a:gd name="connsiteX0" fmla="*/ 675509 w 675509"/>
                <a:gd name="connsiteY0" fmla="*/ 352929 h 352929"/>
                <a:gd name="connsiteX1" fmla="*/ 0 w 675509"/>
                <a:gd name="connsiteY1" fmla="*/ 0 h 352929"/>
                <a:gd name="connsiteX0" fmla="*/ 630224 w 630224"/>
                <a:gd name="connsiteY0" fmla="*/ 232751 h 232751"/>
                <a:gd name="connsiteX1" fmla="*/ 0 w 630224"/>
                <a:gd name="connsiteY1" fmla="*/ 0 h 232751"/>
                <a:gd name="connsiteX0" fmla="*/ 630224 w 630224"/>
                <a:gd name="connsiteY0" fmla="*/ 232751 h 232751"/>
                <a:gd name="connsiteX1" fmla="*/ 0 w 630224"/>
                <a:gd name="connsiteY1" fmla="*/ 0 h 232751"/>
                <a:gd name="connsiteX0" fmla="*/ 624564 w 624564"/>
                <a:gd name="connsiteY0" fmla="*/ 227526 h 227526"/>
                <a:gd name="connsiteX1" fmla="*/ 0 w 624564"/>
                <a:gd name="connsiteY1" fmla="*/ 0 h 227526"/>
                <a:gd name="connsiteX0" fmla="*/ 658527 w 658527"/>
                <a:gd name="connsiteY0" fmla="*/ 384280 h 384280"/>
                <a:gd name="connsiteX1" fmla="*/ 0 w 658527"/>
                <a:gd name="connsiteY1" fmla="*/ 0 h 384280"/>
                <a:gd name="connsiteX0" fmla="*/ 658527 w 658527"/>
                <a:gd name="connsiteY0" fmla="*/ 399955 h 399955"/>
                <a:gd name="connsiteX1" fmla="*/ 0 w 658527"/>
                <a:gd name="connsiteY1" fmla="*/ 0 h 399955"/>
                <a:gd name="connsiteX0" fmla="*/ 658527 w 658527"/>
                <a:gd name="connsiteY0" fmla="*/ 399955 h 399955"/>
                <a:gd name="connsiteX1" fmla="*/ 0 w 658527"/>
                <a:gd name="connsiteY1" fmla="*/ 0 h 399955"/>
                <a:gd name="connsiteX0" fmla="*/ 658527 w 658527"/>
                <a:gd name="connsiteY0" fmla="*/ 399955 h 399955"/>
                <a:gd name="connsiteX1" fmla="*/ 0 w 658527"/>
                <a:gd name="connsiteY1" fmla="*/ 0 h 399955"/>
                <a:gd name="connsiteX0" fmla="*/ 610254 w 610254"/>
                <a:gd name="connsiteY0" fmla="*/ 12547 h 549646"/>
                <a:gd name="connsiteX1" fmla="*/ 0 w 610254"/>
                <a:gd name="connsiteY1" fmla="*/ 536124 h 549646"/>
                <a:gd name="connsiteX0" fmla="*/ 634391 w 634391"/>
                <a:gd name="connsiteY0" fmla="*/ 11634 h 613718"/>
                <a:gd name="connsiteX1" fmla="*/ 0 w 634391"/>
                <a:gd name="connsiteY1" fmla="*/ 601178 h 613718"/>
                <a:gd name="connsiteX0" fmla="*/ 634391 w 634391"/>
                <a:gd name="connsiteY0" fmla="*/ 17232 h 606776"/>
                <a:gd name="connsiteX1" fmla="*/ 0 w 634391"/>
                <a:gd name="connsiteY1" fmla="*/ 606776 h 606776"/>
                <a:gd name="connsiteX0" fmla="*/ 597221 w 597221"/>
                <a:gd name="connsiteY0" fmla="*/ 16687 h 626548"/>
                <a:gd name="connsiteX1" fmla="*/ 0 w 597221"/>
                <a:gd name="connsiteY1" fmla="*/ 626548 h 626548"/>
                <a:gd name="connsiteX0" fmla="*/ 589787 w 589787"/>
                <a:gd name="connsiteY0" fmla="*/ 17047 h 613362"/>
                <a:gd name="connsiteX1" fmla="*/ 0 w 589787"/>
                <a:gd name="connsiteY1" fmla="*/ 613362 h 613362"/>
                <a:gd name="connsiteX0" fmla="*/ 589787 w 589787"/>
                <a:gd name="connsiteY0" fmla="*/ 0 h 596315"/>
                <a:gd name="connsiteX1" fmla="*/ 0 w 589787"/>
                <a:gd name="connsiteY1" fmla="*/ 596315 h 596315"/>
                <a:gd name="connsiteX0" fmla="*/ 589787 w 589787"/>
                <a:gd name="connsiteY0" fmla="*/ 0 h 596315"/>
                <a:gd name="connsiteX1" fmla="*/ 0 w 589787"/>
                <a:gd name="connsiteY1" fmla="*/ 596315 h 596315"/>
                <a:gd name="connsiteX0" fmla="*/ 589787 w 589787"/>
                <a:gd name="connsiteY0" fmla="*/ 0 h 596315"/>
                <a:gd name="connsiteX1" fmla="*/ 0 w 589787"/>
                <a:gd name="connsiteY1" fmla="*/ 596315 h 596315"/>
                <a:gd name="connsiteX0" fmla="*/ 62050 w 181849"/>
                <a:gd name="connsiteY0" fmla="*/ 0 h 589543"/>
                <a:gd name="connsiteX1" fmla="*/ 141326 w 181849"/>
                <a:gd name="connsiteY1" fmla="*/ 589543 h 589543"/>
                <a:gd name="connsiteX0" fmla="*/ 0 w 148847"/>
                <a:gd name="connsiteY0" fmla="*/ 0 h 589543"/>
                <a:gd name="connsiteX1" fmla="*/ 79276 w 148847"/>
                <a:gd name="connsiteY1" fmla="*/ 589543 h 589543"/>
                <a:gd name="connsiteX0" fmla="*/ 0 w 79276"/>
                <a:gd name="connsiteY0" fmla="*/ 0 h 589543"/>
                <a:gd name="connsiteX1" fmla="*/ 79276 w 79276"/>
                <a:gd name="connsiteY1" fmla="*/ 589543 h 589543"/>
                <a:gd name="connsiteX0" fmla="*/ 0 w 123880"/>
                <a:gd name="connsiteY0" fmla="*/ 0 h 623406"/>
                <a:gd name="connsiteX1" fmla="*/ 123880 w 123880"/>
                <a:gd name="connsiteY1" fmla="*/ 623406 h 623406"/>
                <a:gd name="connsiteX0" fmla="*/ 0 w 94144"/>
                <a:gd name="connsiteY0" fmla="*/ 0 h 643723"/>
                <a:gd name="connsiteX1" fmla="*/ 94144 w 94144"/>
                <a:gd name="connsiteY1" fmla="*/ 643723 h 643723"/>
                <a:gd name="connsiteX0" fmla="*/ 0 w 94144"/>
                <a:gd name="connsiteY0" fmla="*/ 0 h 643723"/>
                <a:gd name="connsiteX1" fmla="*/ 94144 w 94144"/>
                <a:gd name="connsiteY1" fmla="*/ 643723 h 643723"/>
                <a:gd name="connsiteX0" fmla="*/ 0 w 94144"/>
                <a:gd name="connsiteY0" fmla="*/ 0 h 643723"/>
                <a:gd name="connsiteX1" fmla="*/ 94144 w 94144"/>
                <a:gd name="connsiteY1" fmla="*/ 643723 h 643723"/>
              </a:gdLst>
              <a:ahLst/>
              <a:cxnLst>
                <a:cxn ang="0">
                  <a:pos x="connsiteX0" y="connsiteY0"/>
                </a:cxn>
                <a:cxn ang="0">
                  <a:pos x="connsiteX1" y="connsiteY1"/>
                </a:cxn>
              </a:cxnLst>
              <a:rect l="l" t="t" r="r" b="b"/>
              <a:pathLst>
                <a:path w="94144" h="643723">
                  <a:moveTo>
                    <a:pt x="0" y="0"/>
                  </a:moveTo>
                  <a:cubicBezTo>
                    <a:pt x="24956" y="226699"/>
                    <a:pt x="65078" y="435333"/>
                    <a:pt x="94144" y="643723"/>
                  </a:cubicBezTo>
                </a:path>
              </a:pathLst>
            </a:custGeom>
            <a:noFill/>
            <a:ln w="88900" cap="rnd" cmpd="sng">
              <a:solidFill>
                <a:srgbClr val="FF0000">
                  <a:alpha val="43000"/>
                </a:srgbClr>
              </a:solidFill>
              <a:prstDash val="sysDot"/>
              <a:round/>
              <a:headEnd type="triangle" w="sm" len="sm"/>
              <a:tailEnd type="none" w="med" len="sm"/>
            </a:ln>
            <a:effectLst/>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96" name="テキスト ボックス 95"/>
            <p:cNvSpPr txBox="1"/>
            <p:nvPr/>
          </p:nvSpPr>
          <p:spPr>
            <a:xfrm>
              <a:off x="10120953" y="8473520"/>
              <a:ext cx="657137" cy="246496"/>
            </a:xfrm>
            <a:prstGeom prst="rect">
              <a:avLst/>
            </a:prstGeom>
            <a:noFill/>
            <a:ln w="3175">
              <a:noFill/>
            </a:ln>
          </p:spPr>
          <p:txBody>
            <a:bodyPr wrap="none" lIns="122191" tIns="61096" rIns="122191" bIns="61096" rtlCol="0">
              <a:spAutoFit/>
            </a:bodyPr>
            <a:lstStyle/>
            <a:p>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紀淡海峡</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テキスト ボックス 96"/>
            <p:cNvSpPr txBox="1"/>
            <p:nvPr/>
          </p:nvSpPr>
          <p:spPr>
            <a:xfrm rot="20208664">
              <a:off x="12315044" y="8221039"/>
              <a:ext cx="123111" cy="615553"/>
            </a:xfrm>
            <a:prstGeom prst="rect">
              <a:avLst/>
            </a:prstGeom>
            <a:noFill/>
          </p:spPr>
          <p:txBody>
            <a:bodyPr vert="eaVert" wrap="none" lIns="0" tIns="0" rIns="0" bIns="0" rtlCol="0">
              <a:spAutoFit/>
            </a:bodyPr>
            <a:lstStyle/>
            <a:p>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泉佐野岩出線</a:t>
              </a:r>
            </a:p>
          </p:txBody>
        </p:sp>
        <p:sp>
          <p:nvSpPr>
            <p:cNvPr id="99" name="円/楕円 98"/>
            <p:cNvSpPr/>
            <p:nvPr/>
          </p:nvSpPr>
          <p:spPr>
            <a:xfrm>
              <a:off x="15582717" y="6903698"/>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sp>
          <p:nvSpPr>
            <p:cNvPr id="100" name="テキスト ボックス 99"/>
            <p:cNvSpPr txBox="1"/>
            <p:nvPr/>
          </p:nvSpPr>
          <p:spPr>
            <a:xfrm>
              <a:off x="15234104" y="7078901"/>
              <a:ext cx="732479" cy="261885"/>
            </a:xfrm>
            <a:prstGeom prst="rect">
              <a:avLst/>
            </a:prstGeom>
            <a:noFill/>
            <a:ln w="3175">
              <a:noFill/>
            </a:ln>
          </p:spPr>
          <p:txBody>
            <a:bodyPr wrap="none" lIns="122191" tIns="61096" rIns="122191" bIns="61096" rtlCol="0">
              <a:spAutoFit/>
            </a:bodyPr>
            <a:lstStyle/>
            <a:p>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御所南</a:t>
              </a:r>
              <a:r>
                <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テキスト ボックス 100"/>
            <p:cNvSpPr txBox="1"/>
            <p:nvPr/>
          </p:nvSpPr>
          <p:spPr>
            <a:xfrm>
              <a:off x="15147579" y="6698422"/>
              <a:ext cx="847895" cy="261885"/>
            </a:xfrm>
            <a:prstGeom prst="rect">
              <a:avLst/>
            </a:prstGeom>
            <a:noFill/>
            <a:ln w="3175">
              <a:noFill/>
            </a:ln>
          </p:spPr>
          <p:txBody>
            <a:bodyPr wrap="none" lIns="122191" tIns="61096" rIns="122191" bIns="61096" rtlCol="0">
              <a:spAutoFit/>
            </a:bodyPr>
            <a:lstStyle/>
            <a:p>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橿原</a:t>
              </a: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高田</a:t>
              </a:r>
              <a:r>
                <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フリーフォーム 101"/>
            <p:cNvSpPr/>
            <p:nvPr/>
          </p:nvSpPr>
          <p:spPr>
            <a:xfrm>
              <a:off x="11500493" y="9000171"/>
              <a:ext cx="36000" cy="504000"/>
            </a:xfrm>
            <a:custGeom>
              <a:avLst/>
              <a:gdLst>
                <a:gd name="connsiteX0" fmla="*/ 0 w 965200"/>
                <a:gd name="connsiteY0" fmla="*/ 927100 h 927100"/>
                <a:gd name="connsiteX1" fmla="*/ 533400 w 965200"/>
                <a:gd name="connsiteY1" fmla="*/ 787400 h 927100"/>
                <a:gd name="connsiteX2" fmla="*/ 958850 w 965200"/>
                <a:gd name="connsiteY2" fmla="*/ 273050 h 927100"/>
                <a:gd name="connsiteX3" fmla="*/ 965200 w 96520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2060"/>
                <a:gd name="connsiteY0" fmla="*/ 927100 h 927100"/>
                <a:gd name="connsiteX1" fmla="*/ 533400 w 992060"/>
                <a:gd name="connsiteY1" fmla="*/ 787400 h 927100"/>
                <a:gd name="connsiteX2" fmla="*/ 958850 w 992060"/>
                <a:gd name="connsiteY2" fmla="*/ 273050 h 927100"/>
                <a:gd name="connsiteX3" fmla="*/ 965200 w 992060"/>
                <a:gd name="connsiteY3" fmla="*/ 0 h 927100"/>
                <a:gd name="connsiteX0" fmla="*/ 0 w 998644"/>
                <a:gd name="connsiteY0" fmla="*/ 927100 h 927100"/>
                <a:gd name="connsiteX1" fmla="*/ 444387 w 998644"/>
                <a:gd name="connsiteY1" fmla="*/ 860228 h 927100"/>
                <a:gd name="connsiteX2" fmla="*/ 958850 w 998644"/>
                <a:gd name="connsiteY2" fmla="*/ 273050 h 927100"/>
                <a:gd name="connsiteX3" fmla="*/ 965200 w 998644"/>
                <a:gd name="connsiteY3" fmla="*/ 0 h 927100"/>
                <a:gd name="connsiteX0" fmla="*/ 0 w 999243"/>
                <a:gd name="connsiteY0" fmla="*/ 927100 h 927100"/>
                <a:gd name="connsiteX1" fmla="*/ 436295 w 999243"/>
                <a:gd name="connsiteY1" fmla="*/ 835952 h 927100"/>
                <a:gd name="connsiteX2" fmla="*/ 958850 w 999243"/>
                <a:gd name="connsiteY2" fmla="*/ 273050 h 927100"/>
                <a:gd name="connsiteX3" fmla="*/ 965200 w 999243"/>
                <a:gd name="connsiteY3" fmla="*/ 0 h 927100"/>
                <a:gd name="connsiteX0" fmla="*/ 0 w 967586"/>
                <a:gd name="connsiteY0" fmla="*/ 927100 h 927100"/>
                <a:gd name="connsiteX1" fmla="*/ 436295 w 967586"/>
                <a:gd name="connsiteY1" fmla="*/ 835952 h 927100"/>
                <a:gd name="connsiteX2" fmla="*/ 902205 w 967586"/>
                <a:gd name="connsiteY2" fmla="*/ 297326 h 927100"/>
                <a:gd name="connsiteX3" fmla="*/ 965200 w 967586"/>
                <a:gd name="connsiteY3" fmla="*/ 0 h 927100"/>
                <a:gd name="connsiteX0" fmla="*/ 0 w 967586"/>
                <a:gd name="connsiteY0" fmla="*/ 927100 h 927100"/>
                <a:gd name="connsiteX1" fmla="*/ 436295 w 967586"/>
                <a:gd name="connsiteY1" fmla="*/ 835952 h 927100"/>
                <a:gd name="connsiteX2" fmla="*/ 902205 w 967586"/>
                <a:gd name="connsiteY2" fmla="*/ 297326 h 927100"/>
                <a:gd name="connsiteX3" fmla="*/ 965200 w 967586"/>
                <a:gd name="connsiteY3" fmla="*/ 0 h 927100"/>
                <a:gd name="connsiteX0" fmla="*/ 0 w 965200"/>
                <a:gd name="connsiteY0" fmla="*/ 927100 h 927100"/>
                <a:gd name="connsiteX1" fmla="*/ 541492 w 965200"/>
                <a:gd name="connsiteY1" fmla="*/ 835952 h 927100"/>
                <a:gd name="connsiteX2" fmla="*/ 902205 w 965200"/>
                <a:gd name="connsiteY2" fmla="*/ 297326 h 927100"/>
                <a:gd name="connsiteX3" fmla="*/ 965200 w 965200"/>
                <a:gd name="connsiteY3" fmla="*/ 0 h 927100"/>
                <a:gd name="connsiteX0" fmla="*/ 0 w 965200"/>
                <a:gd name="connsiteY0" fmla="*/ 927100 h 927100"/>
                <a:gd name="connsiteX1" fmla="*/ 541492 w 965200"/>
                <a:gd name="connsiteY1" fmla="*/ 835952 h 927100"/>
                <a:gd name="connsiteX2" fmla="*/ 869837 w 965200"/>
                <a:gd name="connsiteY2" fmla="*/ 394430 h 927100"/>
                <a:gd name="connsiteX3" fmla="*/ 965200 w 965200"/>
                <a:gd name="connsiteY3" fmla="*/ 0 h 927100"/>
                <a:gd name="connsiteX0" fmla="*/ 0 w 979830"/>
                <a:gd name="connsiteY0" fmla="*/ 861263 h 861263"/>
                <a:gd name="connsiteX1" fmla="*/ 541492 w 979830"/>
                <a:gd name="connsiteY1" fmla="*/ 770115 h 861263"/>
                <a:gd name="connsiteX2" fmla="*/ 869837 w 979830"/>
                <a:gd name="connsiteY2" fmla="*/ 328593 h 861263"/>
                <a:gd name="connsiteX3" fmla="*/ 979830 w 979830"/>
                <a:gd name="connsiteY3" fmla="*/ 0 h 861263"/>
                <a:gd name="connsiteX0" fmla="*/ 0 w 1119699"/>
                <a:gd name="connsiteY0" fmla="*/ 1286565 h 1286565"/>
                <a:gd name="connsiteX1" fmla="*/ 541492 w 1119699"/>
                <a:gd name="connsiteY1" fmla="*/ 1195417 h 1286565"/>
                <a:gd name="connsiteX2" fmla="*/ 869837 w 1119699"/>
                <a:gd name="connsiteY2" fmla="*/ 753895 h 1286565"/>
                <a:gd name="connsiteX3" fmla="*/ 1119699 w 1119699"/>
                <a:gd name="connsiteY3" fmla="*/ 0 h 1286565"/>
                <a:gd name="connsiteX0" fmla="*/ 0 w 1119699"/>
                <a:gd name="connsiteY0" fmla="*/ 1286565 h 1286565"/>
                <a:gd name="connsiteX1" fmla="*/ 541492 w 1119699"/>
                <a:gd name="connsiteY1" fmla="*/ 1195417 h 1286565"/>
                <a:gd name="connsiteX2" fmla="*/ 869837 w 1119699"/>
                <a:gd name="connsiteY2" fmla="*/ 753895 h 1286565"/>
                <a:gd name="connsiteX3" fmla="*/ 1119699 w 1119699"/>
                <a:gd name="connsiteY3" fmla="*/ 0 h 1286565"/>
                <a:gd name="connsiteX0" fmla="*/ 0 w 1119699"/>
                <a:gd name="connsiteY0" fmla="*/ 1377701 h 1377701"/>
                <a:gd name="connsiteX1" fmla="*/ 541492 w 1119699"/>
                <a:gd name="connsiteY1" fmla="*/ 1286553 h 1377701"/>
                <a:gd name="connsiteX2" fmla="*/ 869837 w 1119699"/>
                <a:gd name="connsiteY2" fmla="*/ 845031 h 1377701"/>
                <a:gd name="connsiteX3" fmla="*/ 1119699 w 1119699"/>
                <a:gd name="connsiteY3" fmla="*/ 0 h 1377701"/>
                <a:gd name="connsiteX0" fmla="*/ 0 w 1119699"/>
                <a:gd name="connsiteY0" fmla="*/ 1377701 h 1377701"/>
                <a:gd name="connsiteX1" fmla="*/ 541492 w 1119699"/>
                <a:gd name="connsiteY1" fmla="*/ 1286553 h 1377701"/>
                <a:gd name="connsiteX2" fmla="*/ 869837 w 1119699"/>
                <a:gd name="connsiteY2" fmla="*/ 845031 h 1377701"/>
                <a:gd name="connsiteX3" fmla="*/ 1119699 w 1119699"/>
                <a:gd name="connsiteY3" fmla="*/ 0 h 1377701"/>
                <a:gd name="connsiteX0" fmla="*/ 0 w 1465257"/>
                <a:gd name="connsiteY0" fmla="*/ 1415675 h 1415675"/>
                <a:gd name="connsiteX1" fmla="*/ 887050 w 1465257"/>
                <a:gd name="connsiteY1" fmla="*/ 1286553 h 1415675"/>
                <a:gd name="connsiteX2" fmla="*/ 1215395 w 1465257"/>
                <a:gd name="connsiteY2" fmla="*/ 845031 h 1415675"/>
                <a:gd name="connsiteX3" fmla="*/ 1465257 w 1465257"/>
                <a:gd name="connsiteY3" fmla="*/ 0 h 1415675"/>
                <a:gd name="connsiteX0" fmla="*/ 0 w 1465257"/>
                <a:gd name="connsiteY0" fmla="*/ 1415675 h 1415675"/>
                <a:gd name="connsiteX1" fmla="*/ 887050 w 1465257"/>
                <a:gd name="connsiteY1" fmla="*/ 1286553 h 1415675"/>
                <a:gd name="connsiteX2" fmla="*/ 1215395 w 1465257"/>
                <a:gd name="connsiteY2" fmla="*/ 845031 h 1415675"/>
                <a:gd name="connsiteX3" fmla="*/ 1465257 w 1465257"/>
                <a:gd name="connsiteY3" fmla="*/ 0 h 1415675"/>
                <a:gd name="connsiteX0" fmla="*/ 0 w 1472784"/>
                <a:gd name="connsiteY0" fmla="*/ 1457365 h 1457365"/>
                <a:gd name="connsiteX1" fmla="*/ 894577 w 1472784"/>
                <a:gd name="connsiteY1" fmla="*/ 1286553 h 1457365"/>
                <a:gd name="connsiteX2" fmla="*/ 1222922 w 1472784"/>
                <a:gd name="connsiteY2" fmla="*/ 845031 h 1457365"/>
                <a:gd name="connsiteX3" fmla="*/ 1472784 w 1472784"/>
                <a:gd name="connsiteY3" fmla="*/ 0 h 1457365"/>
                <a:gd name="connsiteX0" fmla="*/ 0 w 1472784"/>
                <a:gd name="connsiteY0" fmla="*/ 1457365 h 1457365"/>
                <a:gd name="connsiteX1" fmla="*/ 894577 w 1472784"/>
                <a:gd name="connsiteY1" fmla="*/ 1286553 h 1457365"/>
                <a:gd name="connsiteX2" fmla="*/ 1222922 w 1472784"/>
                <a:gd name="connsiteY2" fmla="*/ 845031 h 1457365"/>
                <a:gd name="connsiteX3" fmla="*/ 1472784 w 1472784"/>
                <a:gd name="connsiteY3" fmla="*/ 0 h 1457365"/>
                <a:gd name="connsiteX0" fmla="*/ 0 w 1472784"/>
                <a:gd name="connsiteY0" fmla="*/ 1457365 h 1457365"/>
                <a:gd name="connsiteX1" fmla="*/ 909632 w 1472784"/>
                <a:gd name="connsiteY1" fmla="*/ 1237915 h 1457365"/>
                <a:gd name="connsiteX2" fmla="*/ 1222922 w 1472784"/>
                <a:gd name="connsiteY2" fmla="*/ 845031 h 1457365"/>
                <a:gd name="connsiteX3" fmla="*/ 1472784 w 1472784"/>
                <a:gd name="connsiteY3" fmla="*/ 0 h 1457365"/>
                <a:gd name="connsiteX0" fmla="*/ 0 w 1472784"/>
                <a:gd name="connsiteY0" fmla="*/ 1457365 h 1457365"/>
                <a:gd name="connsiteX1" fmla="*/ 909632 w 1472784"/>
                <a:gd name="connsiteY1" fmla="*/ 1237915 h 1457365"/>
                <a:gd name="connsiteX2" fmla="*/ 1472784 w 1472784"/>
                <a:gd name="connsiteY2" fmla="*/ 0 h 1457365"/>
                <a:gd name="connsiteX0" fmla="*/ 0 w 1472784"/>
                <a:gd name="connsiteY0" fmla="*/ 1457365 h 1457365"/>
                <a:gd name="connsiteX1" fmla="*/ 909632 w 1472784"/>
                <a:gd name="connsiteY1" fmla="*/ 1237915 h 1457365"/>
                <a:gd name="connsiteX2" fmla="*/ 1472784 w 1472784"/>
                <a:gd name="connsiteY2" fmla="*/ 0 h 1457365"/>
                <a:gd name="connsiteX0" fmla="*/ 0 w 1472784"/>
                <a:gd name="connsiteY0" fmla="*/ 1457365 h 1457365"/>
                <a:gd name="connsiteX1" fmla="*/ 909632 w 1472784"/>
                <a:gd name="connsiteY1" fmla="*/ 1237915 h 1457365"/>
                <a:gd name="connsiteX2" fmla="*/ 1472784 w 1472784"/>
                <a:gd name="connsiteY2" fmla="*/ 0 h 1457365"/>
                <a:gd name="connsiteX0" fmla="*/ 0 w 1472784"/>
                <a:gd name="connsiteY0" fmla="*/ 1457365 h 1457365"/>
                <a:gd name="connsiteX1" fmla="*/ 932214 w 1472784"/>
                <a:gd name="connsiteY1" fmla="*/ 1230967 h 1457365"/>
                <a:gd name="connsiteX2" fmla="*/ 1472784 w 1472784"/>
                <a:gd name="connsiteY2" fmla="*/ 0 h 1457365"/>
                <a:gd name="connsiteX0" fmla="*/ 0 w 1412565"/>
                <a:gd name="connsiteY0" fmla="*/ 1248915 h 1248915"/>
                <a:gd name="connsiteX1" fmla="*/ 932214 w 1412565"/>
                <a:gd name="connsiteY1" fmla="*/ 1022517 h 1248915"/>
                <a:gd name="connsiteX2" fmla="*/ 1412565 w 1412565"/>
                <a:gd name="connsiteY2" fmla="*/ 0 h 1248915"/>
                <a:gd name="connsiteX0" fmla="*/ 0 w 1412565"/>
                <a:gd name="connsiteY0" fmla="*/ 1248915 h 1248915"/>
                <a:gd name="connsiteX1" fmla="*/ 932214 w 1412565"/>
                <a:gd name="connsiteY1" fmla="*/ 1022517 h 1248915"/>
                <a:gd name="connsiteX2" fmla="*/ 1412565 w 1412565"/>
                <a:gd name="connsiteY2" fmla="*/ 0 h 1248915"/>
                <a:gd name="connsiteX0" fmla="*/ 0 w 1405038"/>
                <a:gd name="connsiteY0" fmla="*/ 1346191 h 1346191"/>
                <a:gd name="connsiteX1" fmla="*/ 932214 w 1405038"/>
                <a:gd name="connsiteY1" fmla="*/ 1119793 h 1346191"/>
                <a:gd name="connsiteX2" fmla="*/ 1405038 w 1405038"/>
                <a:gd name="connsiteY2" fmla="*/ 0 h 1346191"/>
                <a:gd name="connsiteX0" fmla="*/ 0 w 1405038"/>
                <a:gd name="connsiteY0" fmla="*/ 1346191 h 1346191"/>
                <a:gd name="connsiteX1" fmla="*/ 932214 w 1405038"/>
                <a:gd name="connsiteY1" fmla="*/ 1119793 h 1346191"/>
                <a:gd name="connsiteX2" fmla="*/ 1405038 w 1405038"/>
                <a:gd name="connsiteY2" fmla="*/ 0 h 1346191"/>
                <a:gd name="connsiteX0" fmla="*/ 67877 w 531996"/>
                <a:gd name="connsiteY0" fmla="*/ 1700555 h 1700555"/>
                <a:gd name="connsiteX1" fmla="*/ 59172 w 531996"/>
                <a:gd name="connsiteY1" fmla="*/ 1119793 h 1700555"/>
                <a:gd name="connsiteX2" fmla="*/ 531996 w 531996"/>
                <a:gd name="connsiteY2" fmla="*/ 0 h 1700555"/>
                <a:gd name="connsiteX0" fmla="*/ 135255 w 599374"/>
                <a:gd name="connsiteY0" fmla="*/ 1700555 h 1700555"/>
                <a:gd name="connsiteX1" fmla="*/ 126550 w 599374"/>
                <a:gd name="connsiteY1" fmla="*/ 1119793 h 1700555"/>
                <a:gd name="connsiteX2" fmla="*/ 599374 w 599374"/>
                <a:gd name="connsiteY2" fmla="*/ 0 h 1700555"/>
                <a:gd name="connsiteX0" fmla="*/ 259944 w 724063"/>
                <a:gd name="connsiteY0" fmla="*/ 1700555 h 1700555"/>
                <a:gd name="connsiteX1" fmla="*/ 85637 w 724063"/>
                <a:gd name="connsiteY1" fmla="*/ 994723 h 1700555"/>
                <a:gd name="connsiteX2" fmla="*/ 724063 w 724063"/>
                <a:gd name="connsiteY2" fmla="*/ 0 h 1700555"/>
                <a:gd name="connsiteX0" fmla="*/ 259944 w 776754"/>
                <a:gd name="connsiteY0" fmla="*/ 1658865 h 1658865"/>
                <a:gd name="connsiteX1" fmla="*/ 85637 w 776754"/>
                <a:gd name="connsiteY1" fmla="*/ 953033 h 1658865"/>
                <a:gd name="connsiteX2" fmla="*/ 776754 w 776754"/>
                <a:gd name="connsiteY2" fmla="*/ 0 h 1658865"/>
                <a:gd name="connsiteX0" fmla="*/ 259944 w 776754"/>
                <a:gd name="connsiteY0" fmla="*/ 1658865 h 1658865"/>
                <a:gd name="connsiteX1" fmla="*/ 85637 w 776754"/>
                <a:gd name="connsiteY1" fmla="*/ 953033 h 1658865"/>
                <a:gd name="connsiteX2" fmla="*/ 776754 w 776754"/>
                <a:gd name="connsiteY2" fmla="*/ 0 h 1658865"/>
                <a:gd name="connsiteX0" fmla="*/ 259944 w 814391"/>
                <a:gd name="connsiteY0" fmla="*/ 1631072 h 1631072"/>
                <a:gd name="connsiteX1" fmla="*/ 85637 w 814391"/>
                <a:gd name="connsiteY1" fmla="*/ 925240 h 1631072"/>
                <a:gd name="connsiteX2" fmla="*/ 814391 w 814391"/>
                <a:gd name="connsiteY2" fmla="*/ 0 h 1631072"/>
                <a:gd name="connsiteX0" fmla="*/ 278810 w 833257"/>
                <a:gd name="connsiteY0" fmla="*/ 1631072 h 1631072"/>
                <a:gd name="connsiteX1" fmla="*/ 81921 w 833257"/>
                <a:gd name="connsiteY1" fmla="*/ 946085 h 1631072"/>
                <a:gd name="connsiteX2" fmla="*/ 833257 w 833257"/>
                <a:gd name="connsiteY2" fmla="*/ 0 h 1631072"/>
                <a:gd name="connsiteX0" fmla="*/ 337065 w 823766"/>
                <a:gd name="connsiteY0" fmla="*/ 1624123 h 1624123"/>
                <a:gd name="connsiteX1" fmla="*/ 72430 w 823766"/>
                <a:gd name="connsiteY1" fmla="*/ 946085 h 1624123"/>
                <a:gd name="connsiteX2" fmla="*/ 823766 w 823766"/>
                <a:gd name="connsiteY2" fmla="*/ 0 h 1624123"/>
                <a:gd name="connsiteX0" fmla="*/ 346556 w 833257"/>
                <a:gd name="connsiteY0" fmla="*/ 1624123 h 1624123"/>
                <a:gd name="connsiteX1" fmla="*/ 81921 w 833257"/>
                <a:gd name="connsiteY1" fmla="*/ 946085 h 1624123"/>
                <a:gd name="connsiteX2" fmla="*/ 833257 w 833257"/>
                <a:gd name="connsiteY2" fmla="*/ 0 h 1624123"/>
                <a:gd name="connsiteX0" fmla="*/ 346556 w 833257"/>
                <a:gd name="connsiteY0" fmla="*/ 1624123 h 1624123"/>
                <a:gd name="connsiteX1" fmla="*/ 81921 w 833257"/>
                <a:gd name="connsiteY1" fmla="*/ 946085 h 1624123"/>
                <a:gd name="connsiteX2" fmla="*/ 833257 w 833257"/>
                <a:gd name="connsiteY2" fmla="*/ 0 h 1624123"/>
                <a:gd name="connsiteX0" fmla="*/ 306320 w 793021"/>
                <a:gd name="connsiteY0" fmla="*/ 1624123 h 1624123"/>
                <a:gd name="connsiteX1" fmla="*/ 41685 w 793021"/>
                <a:gd name="connsiteY1" fmla="*/ 946085 h 1624123"/>
                <a:gd name="connsiteX2" fmla="*/ 793021 w 793021"/>
                <a:gd name="connsiteY2" fmla="*/ 0 h 1624123"/>
                <a:gd name="connsiteX0" fmla="*/ 283547 w 770248"/>
                <a:gd name="connsiteY0" fmla="*/ 1624123 h 1624123"/>
                <a:gd name="connsiteX1" fmla="*/ 18912 w 770248"/>
                <a:gd name="connsiteY1" fmla="*/ 946085 h 1624123"/>
                <a:gd name="connsiteX2" fmla="*/ 770248 w 770248"/>
                <a:gd name="connsiteY2" fmla="*/ 0 h 1624123"/>
                <a:gd name="connsiteX0" fmla="*/ 268178 w 754879"/>
                <a:gd name="connsiteY0" fmla="*/ 1624123 h 1624123"/>
                <a:gd name="connsiteX1" fmla="*/ 3543 w 754879"/>
                <a:gd name="connsiteY1" fmla="*/ 946085 h 1624123"/>
                <a:gd name="connsiteX2" fmla="*/ 754879 w 754879"/>
                <a:gd name="connsiteY2" fmla="*/ 0 h 1624123"/>
                <a:gd name="connsiteX0" fmla="*/ 182752 w 669453"/>
                <a:gd name="connsiteY0" fmla="*/ 1624123 h 1624123"/>
                <a:gd name="connsiteX1" fmla="*/ 8446 w 669453"/>
                <a:gd name="connsiteY1" fmla="*/ 946085 h 1624123"/>
                <a:gd name="connsiteX2" fmla="*/ 669453 w 669453"/>
                <a:gd name="connsiteY2" fmla="*/ 0 h 1624123"/>
                <a:gd name="connsiteX0" fmla="*/ 142069 w 726625"/>
                <a:gd name="connsiteY0" fmla="*/ 1631072 h 1631072"/>
                <a:gd name="connsiteX1" fmla="*/ 65618 w 726625"/>
                <a:gd name="connsiteY1" fmla="*/ 946085 h 1631072"/>
                <a:gd name="connsiteX2" fmla="*/ 726625 w 726625"/>
                <a:gd name="connsiteY2" fmla="*/ 0 h 1631072"/>
                <a:gd name="connsiteX0" fmla="*/ 127160 w 711716"/>
                <a:gd name="connsiteY0" fmla="*/ 1631072 h 1631072"/>
                <a:gd name="connsiteX1" fmla="*/ 50709 w 711716"/>
                <a:gd name="connsiteY1" fmla="*/ 946085 h 1631072"/>
                <a:gd name="connsiteX2" fmla="*/ 711716 w 711716"/>
                <a:gd name="connsiteY2" fmla="*/ 0 h 1631072"/>
                <a:gd name="connsiteX0" fmla="*/ 155354 w 739910"/>
                <a:gd name="connsiteY0" fmla="*/ 1631072 h 1631072"/>
                <a:gd name="connsiteX1" fmla="*/ 41266 w 739910"/>
                <a:gd name="connsiteY1" fmla="*/ 869654 h 1631072"/>
                <a:gd name="connsiteX2" fmla="*/ 739910 w 739910"/>
                <a:gd name="connsiteY2" fmla="*/ 0 h 1631072"/>
                <a:gd name="connsiteX0" fmla="*/ 152595 w 699514"/>
                <a:gd name="connsiteY0" fmla="*/ 1589382 h 1589382"/>
                <a:gd name="connsiteX1" fmla="*/ 38507 w 699514"/>
                <a:gd name="connsiteY1" fmla="*/ 827964 h 1589382"/>
                <a:gd name="connsiteX2" fmla="*/ 699514 w 699514"/>
                <a:gd name="connsiteY2" fmla="*/ 0 h 1589382"/>
                <a:gd name="connsiteX0" fmla="*/ 152595 w 699514"/>
                <a:gd name="connsiteY0" fmla="*/ 1589382 h 1589382"/>
                <a:gd name="connsiteX1" fmla="*/ 38507 w 699514"/>
                <a:gd name="connsiteY1" fmla="*/ 827964 h 1589382"/>
                <a:gd name="connsiteX2" fmla="*/ 699514 w 699514"/>
                <a:gd name="connsiteY2" fmla="*/ 0 h 1589382"/>
                <a:gd name="connsiteX0" fmla="*/ 153146 w 707593"/>
                <a:gd name="connsiteY0" fmla="*/ 1638021 h 1638021"/>
                <a:gd name="connsiteX1" fmla="*/ 39058 w 707593"/>
                <a:gd name="connsiteY1" fmla="*/ 876603 h 1638021"/>
                <a:gd name="connsiteX2" fmla="*/ 707593 w 707593"/>
                <a:gd name="connsiteY2" fmla="*/ 0 h 1638021"/>
                <a:gd name="connsiteX0" fmla="*/ 19927 w 1128415"/>
                <a:gd name="connsiteY0" fmla="*/ 1089627 h 1089627"/>
                <a:gd name="connsiteX1" fmla="*/ 459880 w 1128415"/>
                <a:gd name="connsiteY1" fmla="*/ 876603 h 1089627"/>
                <a:gd name="connsiteX2" fmla="*/ 1128415 w 1128415"/>
                <a:gd name="connsiteY2" fmla="*/ 0 h 1089627"/>
                <a:gd name="connsiteX0" fmla="*/ 17072 w 1125560"/>
                <a:gd name="connsiteY0" fmla="*/ 1089627 h 1089627"/>
                <a:gd name="connsiteX1" fmla="*/ 550478 w 1125560"/>
                <a:gd name="connsiteY1" fmla="*/ 531546 h 1089627"/>
                <a:gd name="connsiteX2" fmla="*/ 1125560 w 1125560"/>
                <a:gd name="connsiteY2" fmla="*/ 0 h 1089627"/>
                <a:gd name="connsiteX0" fmla="*/ 17072 w 1125560"/>
                <a:gd name="connsiteY0" fmla="*/ 1089627 h 1089627"/>
                <a:gd name="connsiteX1" fmla="*/ 550478 w 1125560"/>
                <a:gd name="connsiteY1" fmla="*/ 531546 h 1089627"/>
                <a:gd name="connsiteX2" fmla="*/ 1125560 w 1125560"/>
                <a:gd name="connsiteY2" fmla="*/ 0 h 1089627"/>
                <a:gd name="connsiteX0" fmla="*/ 22419 w 1130907"/>
                <a:gd name="connsiteY0" fmla="*/ 1089627 h 1089627"/>
                <a:gd name="connsiteX1" fmla="*/ 555825 w 1130907"/>
                <a:gd name="connsiteY1" fmla="*/ 531546 h 1089627"/>
                <a:gd name="connsiteX2" fmla="*/ 1130907 w 1130907"/>
                <a:gd name="connsiteY2" fmla="*/ 0 h 1089627"/>
                <a:gd name="connsiteX0" fmla="*/ 20775 w 1129263"/>
                <a:gd name="connsiteY0" fmla="*/ 1089627 h 1089627"/>
                <a:gd name="connsiteX1" fmla="*/ 594232 w 1129263"/>
                <a:gd name="connsiteY1" fmla="*/ 574678 h 1089627"/>
                <a:gd name="connsiteX2" fmla="*/ 1129263 w 1129263"/>
                <a:gd name="connsiteY2" fmla="*/ 0 h 1089627"/>
                <a:gd name="connsiteX0" fmla="*/ 18455 w 1126943"/>
                <a:gd name="connsiteY0" fmla="*/ 1157406 h 1157406"/>
                <a:gd name="connsiteX1" fmla="*/ 591912 w 1126943"/>
                <a:gd name="connsiteY1" fmla="*/ 574678 h 1157406"/>
                <a:gd name="connsiteX2" fmla="*/ 1126943 w 1126943"/>
                <a:gd name="connsiteY2" fmla="*/ 0 h 1157406"/>
                <a:gd name="connsiteX0" fmla="*/ 0 w 1108488"/>
                <a:gd name="connsiteY0" fmla="*/ 1157406 h 1157406"/>
                <a:gd name="connsiteX1" fmla="*/ 573457 w 1108488"/>
                <a:gd name="connsiteY1" fmla="*/ 574678 h 1157406"/>
                <a:gd name="connsiteX2" fmla="*/ 1108488 w 1108488"/>
                <a:gd name="connsiteY2" fmla="*/ 0 h 1157406"/>
                <a:gd name="connsiteX0" fmla="*/ 0 w 1108488"/>
                <a:gd name="connsiteY0" fmla="*/ 1157406 h 1157406"/>
                <a:gd name="connsiteX1" fmla="*/ 1108488 w 1108488"/>
                <a:gd name="connsiteY1" fmla="*/ 0 h 1157406"/>
                <a:gd name="connsiteX0" fmla="*/ 18443 w 1126931"/>
                <a:gd name="connsiteY0" fmla="*/ 1157406 h 1157406"/>
                <a:gd name="connsiteX1" fmla="*/ 1126931 w 1126931"/>
                <a:gd name="connsiteY1" fmla="*/ 0 h 1157406"/>
                <a:gd name="connsiteX0" fmla="*/ 18679 w 1127167"/>
                <a:gd name="connsiteY0" fmla="*/ 1157406 h 1157406"/>
                <a:gd name="connsiteX1" fmla="*/ 1127167 w 1127167"/>
                <a:gd name="connsiteY1" fmla="*/ 0 h 1157406"/>
                <a:gd name="connsiteX0" fmla="*/ 44346 w 1152834"/>
                <a:gd name="connsiteY0" fmla="*/ 1157406 h 1157406"/>
                <a:gd name="connsiteX1" fmla="*/ 1152834 w 1152834"/>
                <a:gd name="connsiteY1" fmla="*/ 0 h 1157406"/>
                <a:gd name="connsiteX0" fmla="*/ 44113 w 1152601"/>
                <a:gd name="connsiteY0" fmla="*/ 1157406 h 1157406"/>
                <a:gd name="connsiteX1" fmla="*/ 1152601 w 1152601"/>
                <a:gd name="connsiteY1" fmla="*/ 0 h 1157406"/>
                <a:gd name="connsiteX0" fmla="*/ 44604 w 1139743"/>
                <a:gd name="connsiteY0" fmla="*/ 1188215 h 1188215"/>
                <a:gd name="connsiteX1" fmla="*/ 1139742 w 1139743"/>
                <a:gd name="connsiteY1" fmla="*/ 0 h 1188215"/>
                <a:gd name="connsiteX0" fmla="*/ 44604 w 1139742"/>
                <a:gd name="connsiteY0" fmla="*/ 1157406 h 1157406"/>
                <a:gd name="connsiteX1" fmla="*/ 1139742 w 1139742"/>
                <a:gd name="connsiteY1" fmla="*/ 0 h 1157406"/>
                <a:gd name="connsiteX0" fmla="*/ 43343 w 1173279"/>
                <a:gd name="connsiteY0" fmla="*/ 1103870 h 1103870"/>
                <a:gd name="connsiteX1" fmla="*/ 1173279 w 1173279"/>
                <a:gd name="connsiteY1" fmla="*/ 0 h 1103870"/>
                <a:gd name="connsiteX0" fmla="*/ 80654 w 1210590"/>
                <a:gd name="connsiteY0" fmla="*/ 1103870 h 1103870"/>
                <a:gd name="connsiteX1" fmla="*/ 1210590 w 1210590"/>
                <a:gd name="connsiteY1" fmla="*/ 0 h 1103870"/>
                <a:gd name="connsiteX0" fmla="*/ 52885 w 1182821"/>
                <a:gd name="connsiteY0" fmla="*/ 1103870 h 1103870"/>
                <a:gd name="connsiteX1" fmla="*/ 1182821 w 1182821"/>
                <a:gd name="connsiteY1" fmla="*/ 0 h 1103870"/>
                <a:gd name="connsiteX0" fmla="*/ 57521 w 1083062"/>
                <a:gd name="connsiteY0" fmla="*/ 921847 h 921847"/>
                <a:gd name="connsiteX1" fmla="*/ 1083062 w 1083062"/>
                <a:gd name="connsiteY1" fmla="*/ 0 h 921847"/>
                <a:gd name="connsiteX0" fmla="*/ 60886 w 1086427"/>
                <a:gd name="connsiteY0" fmla="*/ 921847 h 921847"/>
                <a:gd name="connsiteX1" fmla="*/ 1086427 w 1086427"/>
                <a:gd name="connsiteY1" fmla="*/ 0 h 921847"/>
                <a:gd name="connsiteX0" fmla="*/ 60886 w 1086427"/>
                <a:gd name="connsiteY0" fmla="*/ 921847 h 921847"/>
                <a:gd name="connsiteX1" fmla="*/ 1086427 w 1086427"/>
                <a:gd name="connsiteY1" fmla="*/ 0 h 921847"/>
                <a:gd name="connsiteX0" fmla="*/ 60178 w 1099070"/>
                <a:gd name="connsiteY0" fmla="*/ 884877 h 884877"/>
                <a:gd name="connsiteX1" fmla="*/ 1099070 w 1099070"/>
                <a:gd name="connsiteY1" fmla="*/ 0 h 884877"/>
                <a:gd name="connsiteX0" fmla="*/ 303995 w 303996"/>
                <a:gd name="connsiteY0" fmla="*/ 594592 h 594592"/>
                <a:gd name="connsiteX1" fmla="*/ 266789 w 303996"/>
                <a:gd name="connsiteY1" fmla="*/ 0 h 594592"/>
                <a:gd name="connsiteX0" fmla="*/ 384472 w 384472"/>
                <a:gd name="connsiteY0" fmla="*/ 653556 h 653556"/>
                <a:gd name="connsiteX1" fmla="*/ 224424 w 384472"/>
                <a:gd name="connsiteY1" fmla="*/ 0 h 653556"/>
                <a:gd name="connsiteX0" fmla="*/ 175437 w 175437"/>
                <a:gd name="connsiteY0" fmla="*/ 653556 h 653556"/>
                <a:gd name="connsiteX1" fmla="*/ 15389 w 175437"/>
                <a:gd name="connsiteY1" fmla="*/ 0 h 653556"/>
                <a:gd name="connsiteX0" fmla="*/ 160048 w 160048"/>
                <a:gd name="connsiteY0" fmla="*/ 653556 h 653556"/>
                <a:gd name="connsiteX1" fmla="*/ 0 w 160048"/>
                <a:gd name="connsiteY1" fmla="*/ 0 h 653556"/>
                <a:gd name="connsiteX0" fmla="*/ 155134 w 155134"/>
                <a:gd name="connsiteY0" fmla="*/ 617270 h 617270"/>
                <a:gd name="connsiteX1" fmla="*/ 0 w 155134"/>
                <a:gd name="connsiteY1" fmla="*/ 0 h 617270"/>
                <a:gd name="connsiteX0" fmla="*/ 179702 w 179702"/>
                <a:gd name="connsiteY0" fmla="*/ 694377 h 694377"/>
                <a:gd name="connsiteX1" fmla="*/ 0 w 179702"/>
                <a:gd name="connsiteY1" fmla="*/ 0 h 694377"/>
                <a:gd name="connsiteX0" fmla="*/ 155134 w 155134"/>
                <a:gd name="connsiteY0" fmla="*/ 617270 h 617270"/>
                <a:gd name="connsiteX1" fmla="*/ 0 w 155134"/>
                <a:gd name="connsiteY1" fmla="*/ 0 h 617270"/>
                <a:gd name="connsiteX0" fmla="*/ 155134 w 155134"/>
                <a:gd name="connsiteY0" fmla="*/ 617270 h 617270"/>
                <a:gd name="connsiteX1" fmla="*/ 0 w 155134"/>
                <a:gd name="connsiteY1" fmla="*/ 0 h 617270"/>
                <a:gd name="connsiteX0" fmla="*/ 140393 w 140393"/>
                <a:gd name="connsiteY0" fmla="*/ 603663 h 603663"/>
                <a:gd name="connsiteX1" fmla="*/ 0 w 140393"/>
                <a:gd name="connsiteY1" fmla="*/ 0 h 603663"/>
                <a:gd name="connsiteX0" fmla="*/ 140393 w 140393"/>
                <a:gd name="connsiteY0" fmla="*/ 621806 h 621806"/>
                <a:gd name="connsiteX1" fmla="*/ 0 w 140393"/>
                <a:gd name="connsiteY1" fmla="*/ 0 h 621806"/>
                <a:gd name="connsiteX0" fmla="*/ 140393 w 140393"/>
                <a:gd name="connsiteY0" fmla="*/ 621806 h 621806"/>
                <a:gd name="connsiteX1" fmla="*/ 0 w 140393"/>
                <a:gd name="connsiteY1" fmla="*/ 0 h 621806"/>
                <a:gd name="connsiteX0" fmla="*/ 78911 w 78911"/>
                <a:gd name="connsiteY0" fmla="*/ 402048 h 402048"/>
                <a:gd name="connsiteX1" fmla="*/ 0 w 78911"/>
                <a:gd name="connsiteY1" fmla="*/ 0 h 402048"/>
                <a:gd name="connsiteX0" fmla="*/ 9839 w 43799"/>
                <a:gd name="connsiteY0" fmla="*/ 421158 h 421158"/>
                <a:gd name="connsiteX1" fmla="*/ 26567 w 43799"/>
                <a:gd name="connsiteY1" fmla="*/ 0 h 421158"/>
                <a:gd name="connsiteX0" fmla="*/ 9839 w 43799"/>
                <a:gd name="connsiteY0" fmla="*/ 478486 h 478486"/>
                <a:gd name="connsiteX1" fmla="*/ 26567 w 43799"/>
                <a:gd name="connsiteY1" fmla="*/ 0 h 478486"/>
                <a:gd name="connsiteX0" fmla="*/ 23322 w 40050"/>
                <a:gd name="connsiteY0" fmla="*/ 478486 h 478486"/>
                <a:gd name="connsiteX1" fmla="*/ 40050 w 40050"/>
                <a:gd name="connsiteY1" fmla="*/ 0 h 478486"/>
              </a:gdLst>
              <a:ahLst/>
              <a:cxnLst>
                <a:cxn ang="0">
                  <a:pos x="connsiteX0" y="connsiteY0"/>
                </a:cxn>
                <a:cxn ang="0">
                  <a:pos x="connsiteX1" y="connsiteY1"/>
                </a:cxn>
              </a:cxnLst>
              <a:rect l="l" t="t" r="r" b="b"/>
              <a:pathLst>
                <a:path w="40050" h="478486">
                  <a:moveTo>
                    <a:pt x="23322" y="478486"/>
                  </a:moveTo>
                  <a:cubicBezTo>
                    <a:pt x="-20612" y="197043"/>
                    <a:pt x="4751" y="190328"/>
                    <a:pt x="40050" y="0"/>
                  </a:cubicBezTo>
                </a:path>
              </a:pathLst>
            </a:custGeom>
            <a:noFill/>
            <a:ln w="88900" cap="rnd" cmpd="sng">
              <a:solidFill>
                <a:srgbClr val="FF0000">
                  <a:alpha val="43000"/>
                </a:srgbClr>
              </a:solidFill>
              <a:prstDash val="sysDot"/>
              <a:round/>
              <a:headEnd type="triangle" w="sm" len="sm"/>
              <a:tailEnd type="none" w="med" len="sm"/>
            </a:ln>
            <a:effectLst/>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p>
              <a:pPr algn="ctr"/>
              <a:endParaRPr lang="ja-JP" altLang="en-US">
                <a:solidFill>
                  <a:prstClr val="white"/>
                </a:solidFill>
              </a:endParaRPr>
            </a:p>
          </p:txBody>
        </p:sp>
      </p:grpSp>
      <p:grpSp>
        <p:nvGrpSpPr>
          <p:cNvPr id="4" name="グループ化 3"/>
          <p:cNvGrpSpPr/>
          <p:nvPr/>
        </p:nvGrpSpPr>
        <p:grpSpPr>
          <a:xfrm>
            <a:off x="637207" y="7749480"/>
            <a:ext cx="9479409" cy="7920880"/>
            <a:chOff x="637207" y="7749480"/>
            <a:chExt cx="9479409" cy="7920880"/>
          </a:xfrm>
        </p:grpSpPr>
        <p:pic>
          <p:nvPicPr>
            <p:cNvPr id="282" name="Picture 4"/>
            <p:cNvPicPr>
              <a:picLocks noChangeArrowheads="1"/>
            </p:cNvPicPr>
            <p:nvPr/>
          </p:nvPicPr>
          <p:blipFill rotWithShape="1">
            <a:blip r:embed="rId5" cstate="print">
              <a:extLst>
                <a:ext uri="{28A0092B-C50C-407E-A947-70E740481C1C}">
                  <a14:useLocalDpi xmlns:a14="http://schemas.microsoft.com/office/drawing/2010/main" val="0"/>
                </a:ext>
              </a:extLst>
            </a:blip>
            <a:srcRect l="26142" t="181" r="378" b="21632"/>
            <a:stretch/>
          </p:blipFill>
          <p:spPr bwMode="auto">
            <a:xfrm>
              <a:off x="938773" y="8128808"/>
              <a:ext cx="7992000" cy="731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3" name="正方形/長方形 282"/>
            <p:cNvSpPr/>
            <p:nvPr/>
          </p:nvSpPr>
          <p:spPr>
            <a:xfrm>
              <a:off x="637207" y="7749480"/>
              <a:ext cx="9479409" cy="7920880"/>
            </a:xfrm>
            <a:prstGeom prst="rect">
              <a:avLst/>
            </a:prstGeom>
            <a:noFill/>
            <a:ln w="9525">
              <a:solidFill>
                <a:schemeClr val="tx1">
                  <a:lumMod val="50000"/>
                  <a:lumOff val="50000"/>
                </a:schemeClr>
              </a:solidFill>
            </a:ln>
          </p:spPr>
          <p:txBody>
            <a:bodyPr rtlCol="0" anchor="ct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pPr algn="ctr"/>
              <a:endParaRPr kumimoji="1" lang="ja-JP" altLang="en-US" sz="2000"/>
            </a:p>
          </p:txBody>
        </p:sp>
        <p:sp>
          <p:nvSpPr>
            <p:cNvPr id="284" name="フリーフォーム 283"/>
            <p:cNvSpPr/>
            <p:nvPr/>
          </p:nvSpPr>
          <p:spPr>
            <a:xfrm>
              <a:off x="850539" y="13881081"/>
              <a:ext cx="7782707" cy="998181"/>
            </a:xfrm>
            <a:custGeom>
              <a:avLst/>
              <a:gdLst>
                <a:gd name="connsiteX0" fmla="*/ 0 w 5549463"/>
                <a:gd name="connsiteY0" fmla="*/ 819807 h 861186"/>
                <a:gd name="connsiteX1" fmla="*/ 1876097 w 5549463"/>
                <a:gd name="connsiteY1" fmla="*/ 835572 h 861186"/>
                <a:gd name="connsiteX2" fmla="*/ 4303987 w 5549463"/>
                <a:gd name="connsiteY2" fmla="*/ 520262 h 861186"/>
                <a:gd name="connsiteX3" fmla="*/ 5549463 w 5549463"/>
                <a:gd name="connsiteY3" fmla="*/ 0 h 861186"/>
                <a:gd name="connsiteX0" fmla="*/ 0 w 4303987"/>
                <a:gd name="connsiteY0" fmla="*/ 299545 h 340924"/>
                <a:gd name="connsiteX1" fmla="*/ 1876097 w 4303987"/>
                <a:gd name="connsiteY1" fmla="*/ 315310 h 340924"/>
                <a:gd name="connsiteX2" fmla="*/ 4303987 w 4303987"/>
                <a:gd name="connsiteY2" fmla="*/ 0 h 340924"/>
                <a:gd name="connsiteX0" fmla="*/ 0 w 4682359"/>
                <a:gd name="connsiteY0" fmla="*/ 583325 h 645626"/>
                <a:gd name="connsiteX1" fmla="*/ 1876097 w 4682359"/>
                <a:gd name="connsiteY1" fmla="*/ 599090 h 645626"/>
                <a:gd name="connsiteX2" fmla="*/ 4682359 w 4682359"/>
                <a:gd name="connsiteY2" fmla="*/ 0 h 645626"/>
                <a:gd name="connsiteX0" fmla="*/ 0 w 4682359"/>
                <a:gd name="connsiteY0" fmla="*/ 583325 h 645626"/>
                <a:gd name="connsiteX1" fmla="*/ 1876097 w 4682359"/>
                <a:gd name="connsiteY1" fmla="*/ 599090 h 645626"/>
                <a:gd name="connsiteX2" fmla="*/ 4682359 w 4682359"/>
                <a:gd name="connsiteY2" fmla="*/ 0 h 645626"/>
                <a:gd name="connsiteX0" fmla="*/ 0 w 4682359"/>
                <a:gd name="connsiteY0" fmla="*/ 583325 h 902500"/>
                <a:gd name="connsiteX1" fmla="*/ 2138249 w 4682359"/>
                <a:gd name="connsiteY1" fmla="*/ 886169 h 902500"/>
                <a:gd name="connsiteX2" fmla="*/ 4682359 w 4682359"/>
                <a:gd name="connsiteY2" fmla="*/ 0 h 902500"/>
                <a:gd name="connsiteX0" fmla="*/ 0 w 4610042"/>
                <a:gd name="connsiteY0" fmla="*/ 519530 h 838705"/>
                <a:gd name="connsiteX1" fmla="*/ 2138249 w 4610042"/>
                <a:gd name="connsiteY1" fmla="*/ 822374 h 838705"/>
                <a:gd name="connsiteX2" fmla="*/ 4610042 w 4610042"/>
                <a:gd name="connsiteY2" fmla="*/ 0 h 838705"/>
                <a:gd name="connsiteX0" fmla="*/ 0 w 4610042"/>
                <a:gd name="connsiteY0" fmla="*/ 519530 h 838705"/>
                <a:gd name="connsiteX1" fmla="*/ 2138249 w 4610042"/>
                <a:gd name="connsiteY1" fmla="*/ 822374 h 838705"/>
                <a:gd name="connsiteX2" fmla="*/ 4610042 w 4610042"/>
                <a:gd name="connsiteY2" fmla="*/ 0 h 838705"/>
                <a:gd name="connsiteX0" fmla="*/ 0 w 4610042"/>
                <a:gd name="connsiteY0" fmla="*/ 519530 h 840576"/>
                <a:gd name="connsiteX1" fmla="*/ 2138249 w 4610042"/>
                <a:gd name="connsiteY1" fmla="*/ 822374 h 840576"/>
                <a:gd name="connsiteX2" fmla="*/ 2780248 w 4610042"/>
                <a:gd name="connsiteY2" fmla="*/ 677332 h 840576"/>
                <a:gd name="connsiteX3" fmla="*/ 4610042 w 4610042"/>
                <a:gd name="connsiteY3" fmla="*/ 0 h 840576"/>
                <a:gd name="connsiteX0" fmla="*/ 0 w 4610042"/>
                <a:gd name="connsiteY0" fmla="*/ 519530 h 838705"/>
                <a:gd name="connsiteX1" fmla="*/ 2138249 w 4610042"/>
                <a:gd name="connsiteY1" fmla="*/ 822374 h 838705"/>
                <a:gd name="connsiteX2" fmla="*/ 2735050 w 4610042"/>
                <a:gd name="connsiteY2" fmla="*/ 602904 h 838705"/>
                <a:gd name="connsiteX3" fmla="*/ 4610042 w 4610042"/>
                <a:gd name="connsiteY3" fmla="*/ 0 h 838705"/>
                <a:gd name="connsiteX0" fmla="*/ 0 w 4610042"/>
                <a:gd name="connsiteY0" fmla="*/ 519530 h 972996"/>
                <a:gd name="connsiteX1" fmla="*/ 1641066 w 4610042"/>
                <a:gd name="connsiteY1" fmla="*/ 960598 h 972996"/>
                <a:gd name="connsiteX2" fmla="*/ 2735050 w 4610042"/>
                <a:gd name="connsiteY2" fmla="*/ 602904 h 972996"/>
                <a:gd name="connsiteX3" fmla="*/ 4610042 w 4610042"/>
                <a:gd name="connsiteY3" fmla="*/ 0 h 972996"/>
                <a:gd name="connsiteX0" fmla="*/ 0 w 4610042"/>
                <a:gd name="connsiteY0" fmla="*/ 519530 h 838706"/>
                <a:gd name="connsiteX1" fmla="*/ 1731463 w 4610042"/>
                <a:gd name="connsiteY1" fmla="*/ 822375 h 838706"/>
                <a:gd name="connsiteX2" fmla="*/ 2735050 w 4610042"/>
                <a:gd name="connsiteY2" fmla="*/ 602904 h 838706"/>
                <a:gd name="connsiteX3" fmla="*/ 4610042 w 4610042"/>
                <a:gd name="connsiteY3" fmla="*/ 0 h 838706"/>
                <a:gd name="connsiteX0" fmla="*/ 0 w 4610042"/>
                <a:gd name="connsiteY0" fmla="*/ 519530 h 732340"/>
                <a:gd name="connsiteX1" fmla="*/ 1731463 w 4610042"/>
                <a:gd name="connsiteY1" fmla="*/ 705859 h 732340"/>
                <a:gd name="connsiteX2" fmla="*/ 2735050 w 4610042"/>
                <a:gd name="connsiteY2" fmla="*/ 602904 h 732340"/>
                <a:gd name="connsiteX3" fmla="*/ 4610042 w 4610042"/>
                <a:gd name="connsiteY3" fmla="*/ 0 h 732340"/>
                <a:gd name="connsiteX0" fmla="*/ 0 w 4610042"/>
                <a:gd name="connsiteY0" fmla="*/ 519530 h 732340"/>
                <a:gd name="connsiteX1" fmla="*/ 1731463 w 4610042"/>
                <a:gd name="connsiteY1" fmla="*/ 705859 h 732340"/>
                <a:gd name="connsiteX2" fmla="*/ 2735050 w 4610042"/>
                <a:gd name="connsiteY2" fmla="*/ 602904 h 732340"/>
                <a:gd name="connsiteX3" fmla="*/ 4610042 w 4610042"/>
                <a:gd name="connsiteY3" fmla="*/ 0 h 732340"/>
                <a:gd name="connsiteX0" fmla="*/ 0 w 4610042"/>
                <a:gd name="connsiteY0" fmla="*/ 519530 h 705859"/>
                <a:gd name="connsiteX1" fmla="*/ 1731463 w 4610042"/>
                <a:gd name="connsiteY1" fmla="*/ 705859 h 705859"/>
                <a:gd name="connsiteX2" fmla="*/ 2735050 w 4610042"/>
                <a:gd name="connsiteY2" fmla="*/ 602904 h 705859"/>
                <a:gd name="connsiteX3" fmla="*/ 4610042 w 4610042"/>
                <a:gd name="connsiteY3" fmla="*/ 0 h 705859"/>
                <a:gd name="connsiteX0" fmla="*/ 0 w 4688740"/>
                <a:gd name="connsiteY0" fmla="*/ 465156 h 651485"/>
                <a:gd name="connsiteX1" fmla="*/ 1731463 w 4688740"/>
                <a:gd name="connsiteY1" fmla="*/ 651485 h 651485"/>
                <a:gd name="connsiteX2" fmla="*/ 2735050 w 4688740"/>
                <a:gd name="connsiteY2" fmla="*/ 548530 h 651485"/>
                <a:gd name="connsiteX3" fmla="*/ 4688740 w 4688740"/>
                <a:gd name="connsiteY3" fmla="*/ 0 h 651485"/>
                <a:gd name="connsiteX0" fmla="*/ 0 w 4688740"/>
                <a:gd name="connsiteY0" fmla="*/ 465156 h 651485"/>
                <a:gd name="connsiteX1" fmla="*/ 1731463 w 4688740"/>
                <a:gd name="connsiteY1" fmla="*/ 651485 h 651485"/>
                <a:gd name="connsiteX2" fmla="*/ 2735050 w 4688740"/>
                <a:gd name="connsiteY2" fmla="*/ 548530 h 651485"/>
                <a:gd name="connsiteX3" fmla="*/ 4688740 w 4688740"/>
                <a:gd name="connsiteY3" fmla="*/ 0 h 651485"/>
                <a:gd name="connsiteX0" fmla="*/ 0 w 4688740"/>
                <a:gd name="connsiteY0" fmla="*/ 465156 h 652914"/>
                <a:gd name="connsiteX1" fmla="*/ 1731463 w 4688740"/>
                <a:gd name="connsiteY1" fmla="*/ 651485 h 652914"/>
                <a:gd name="connsiteX2" fmla="*/ 2735050 w 4688740"/>
                <a:gd name="connsiteY2" fmla="*/ 548530 h 652914"/>
                <a:gd name="connsiteX3" fmla="*/ 4688740 w 4688740"/>
                <a:gd name="connsiteY3" fmla="*/ 0 h 652914"/>
                <a:gd name="connsiteX0" fmla="*/ 0 w 4688740"/>
                <a:gd name="connsiteY0" fmla="*/ 465156 h 652914"/>
                <a:gd name="connsiteX1" fmla="*/ 1731463 w 4688740"/>
                <a:gd name="connsiteY1" fmla="*/ 651485 h 652914"/>
                <a:gd name="connsiteX2" fmla="*/ 2735050 w 4688740"/>
                <a:gd name="connsiteY2" fmla="*/ 548530 h 652914"/>
                <a:gd name="connsiteX3" fmla="*/ 4688740 w 4688740"/>
                <a:gd name="connsiteY3" fmla="*/ 0 h 652914"/>
                <a:gd name="connsiteX0" fmla="*/ 0 w 4688740"/>
                <a:gd name="connsiteY0" fmla="*/ 465156 h 652914"/>
                <a:gd name="connsiteX1" fmla="*/ 1731463 w 4688740"/>
                <a:gd name="connsiteY1" fmla="*/ 651485 h 652914"/>
                <a:gd name="connsiteX2" fmla="*/ 2735050 w 4688740"/>
                <a:gd name="connsiteY2" fmla="*/ 548530 h 652914"/>
                <a:gd name="connsiteX3" fmla="*/ 4688740 w 4688740"/>
                <a:gd name="connsiteY3" fmla="*/ 0 h 652914"/>
                <a:gd name="connsiteX0" fmla="*/ 0 w 4688740"/>
                <a:gd name="connsiteY0" fmla="*/ 465156 h 652914"/>
                <a:gd name="connsiteX1" fmla="*/ 1731463 w 4688740"/>
                <a:gd name="connsiteY1" fmla="*/ 651485 h 652914"/>
                <a:gd name="connsiteX2" fmla="*/ 2735050 w 4688740"/>
                <a:gd name="connsiteY2" fmla="*/ 548530 h 652914"/>
                <a:gd name="connsiteX3" fmla="*/ 4688740 w 4688740"/>
                <a:gd name="connsiteY3" fmla="*/ 0 h 652914"/>
                <a:gd name="connsiteX0" fmla="*/ 0 w 4688740"/>
                <a:gd name="connsiteY0" fmla="*/ 465156 h 652914"/>
                <a:gd name="connsiteX1" fmla="*/ 1731463 w 4688740"/>
                <a:gd name="connsiteY1" fmla="*/ 651485 h 652914"/>
                <a:gd name="connsiteX2" fmla="*/ 2735050 w 4688740"/>
                <a:gd name="connsiteY2" fmla="*/ 548530 h 652914"/>
                <a:gd name="connsiteX3" fmla="*/ 4688740 w 4688740"/>
                <a:gd name="connsiteY3" fmla="*/ 0 h 652914"/>
              </a:gdLst>
              <a:ahLst/>
              <a:cxnLst>
                <a:cxn ang="0">
                  <a:pos x="connsiteX0" y="connsiteY0"/>
                </a:cxn>
                <a:cxn ang="0">
                  <a:pos x="connsiteX1" y="connsiteY1"/>
                </a:cxn>
                <a:cxn ang="0">
                  <a:pos x="connsiteX2" y="connsiteY2"/>
                </a:cxn>
                <a:cxn ang="0">
                  <a:pos x="connsiteX3" y="connsiteY3"/>
                </a:cxn>
              </a:cxnLst>
              <a:rect l="l" t="t" r="r" b="b"/>
              <a:pathLst>
                <a:path w="4688740" h="652914">
                  <a:moveTo>
                    <a:pt x="0" y="465156"/>
                  </a:moveTo>
                  <a:cubicBezTo>
                    <a:pt x="579383" y="498000"/>
                    <a:pt x="1327611" y="670284"/>
                    <a:pt x="1731463" y="651485"/>
                  </a:cubicBezTo>
                  <a:cubicBezTo>
                    <a:pt x="2135315" y="632686"/>
                    <a:pt x="2375406" y="641637"/>
                    <a:pt x="2735050" y="548530"/>
                  </a:cubicBezTo>
                  <a:cubicBezTo>
                    <a:pt x="3052035" y="466467"/>
                    <a:pt x="4281325" y="137698"/>
                    <a:pt x="4688740" y="0"/>
                  </a:cubicBezTo>
                </a:path>
              </a:pathLst>
            </a:custGeom>
            <a:noFill/>
            <a:ln w="355600">
              <a:solidFill>
                <a:srgbClr val="0066FF">
                  <a:alpha val="49804"/>
                </a:srgbClr>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5" name="フリーフォーム 284"/>
            <p:cNvSpPr/>
            <p:nvPr/>
          </p:nvSpPr>
          <p:spPr>
            <a:xfrm>
              <a:off x="1071329" y="8354099"/>
              <a:ext cx="7831438" cy="1457224"/>
            </a:xfrm>
            <a:custGeom>
              <a:avLst/>
              <a:gdLst>
                <a:gd name="connsiteX0" fmla="*/ 0 w 5549463"/>
                <a:gd name="connsiteY0" fmla="*/ 819807 h 861186"/>
                <a:gd name="connsiteX1" fmla="*/ 1876097 w 5549463"/>
                <a:gd name="connsiteY1" fmla="*/ 835572 h 861186"/>
                <a:gd name="connsiteX2" fmla="*/ 4303987 w 5549463"/>
                <a:gd name="connsiteY2" fmla="*/ 520262 h 861186"/>
                <a:gd name="connsiteX3" fmla="*/ 5549463 w 5549463"/>
                <a:gd name="connsiteY3" fmla="*/ 0 h 861186"/>
                <a:gd name="connsiteX0" fmla="*/ 0 w 5549463"/>
                <a:gd name="connsiteY0" fmla="*/ 819807 h 971318"/>
                <a:gd name="connsiteX1" fmla="*/ 1891863 w 5549463"/>
                <a:gd name="connsiteY1" fmla="*/ 961696 h 971318"/>
                <a:gd name="connsiteX2" fmla="*/ 4303987 w 5549463"/>
                <a:gd name="connsiteY2" fmla="*/ 520262 h 971318"/>
                <a:gd name="connsiteX3" fmla="*/ 5549463 w 5549463"/>
                <a:gd name="connsiteY3" fmla="*/ 0 h 971318"/>
                <a:gd name="connsiteX0" fmla="*/ 0 w 5549463"/>
                <a:gd name="connsiteY0" fmla="*/ 819807 h 1078207"/>
                <a:gd name="connsiteX1" fmla="*/ 1923394 w 5549463"/>
                <a:gd name="connsiteY1" fmla="*/ 1072055 h 1078207"/>
                <a:gd name="connsiteX2" fmla="*/ 4303987 w 5549463"/>
                <a:gd name="connsiteY2" fmla="*/ 520262 h 1078207"/>
                <a:gd name="connsiteX3" fmla="*/ 5549463 w 5549463"/>
                <a:gd name="connsiteY3" fmla="*/ 0 h 1078207"/>
                <a:gd name="connsiteX0" fmla="*/ 0 w 5549463"/>
                <a:gd name="connsiteY0" fmla="*/ 819807 h 956392"/>
                <a:gd name="connsiteX1" fmla="*/ 1907629 w 5549463"/>
                <a:gd name="connsiteY1" fmla="*/ 945931 h 956392"/>
                <a:gd name="connsiteX2" fmla="*/ 4303987 w 5549463"/>
                <a:gd name="connsiteY2" fmla="*/ 520262 h 956392"/>
                <a:gd name="connsiteX3" fmla="*/ 5549463 w 5549463"/>
                <a:gd name="connsiteY3" fmla="*/ 0 h 956392"/>
                <a:gd name="connsiteX0" fmla="*/ 0 w 5549463"/>
                <a:gd name="connsiteY0" fmla="*/ 819807 h 953177"/>
                <a:gd name="connsiteX1" fmla="*/ 1907629 w 5549463"/>
                <a:gd name="connsiteY1" fmla="*/ 945931 h 953177"/>
                <a:gd name="connsiteX2" fmla="*/ 4319752 w 5549463"/>
                <a:gd name="connsiteY2" fmla="*/ 583325 h 953177"/>
                <a:gd name="connsiteX3" fmla="*/ 5549463 w 5549463"/>
                <a:gd name="connsiteY3" fmla="*/ 0 h 953177"/>
              </a:gdLst>
              <a:ahLst/>
              <a:cxnLst>
                <a:cxn ang="0">
                  <a:pos x="connsiteX0" y="connsiteY0"/>
                </a:cxn>
                <a:cxn ang="0">
                  <a:pos x="connsiteX1" y="connsiteY1"/>
                </a:cxn>
                <a:cxn ang="0">
                  <a:pos x="connsiteX2" y="connsiteY2"/>
                </a:cxn>
                <a:cxn ang="0">
                  <a:pos x="connsiteX3" y="connsiteY3"/>
                </a:cxn>
              </a:cxnLst>
              <a:rect l="l" t="t" r="r" b="b"/>
              <a:pathLst>
                <a:path w="5549463" h="953177">
                  <a:moveTo>
                    <a:pt x="0" y="819807"/>
                  </a:moveTo>
                  <a:cubicBezTo>
                    <a:pt x="579383" y="852651"/>
                    <a:pt x="1187670" y="985345"/>
                    <a:pt x="1907629" y="945931"/>
                  </a:cubicBezTo>
                  <a:cubicBezTo>
                    <a:pt x="2627588" y="906517"/>
                    <a:pt x="3712780" y="740980"/>
                    <a:pt x="4319752" y="583325"/>
                  </a:cubicBezTo>
                  <a:cubicBezTo>
                    <a:pt x="4926724" y="425670"/>
                    <a:pt x="5232839" y="190500"/>
                    <a:pt x="5549463" y="0"/>
                  </a:cubicBezTo>
                </a:path>
              </a:pathLst>
            </a:custGeom>
            <a:noFill/>
            <a:ln w="355600">
              <a:solidFill>
                <a:srgbClr val="0066FF">
                  <a:alpha val="49804"/>
                </a:srgbClr>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7" name="フリーフォーム 286"/>
            <p:cNvSpPr/>
            <p:nvPr/>
          </p:nvSpPr>
          <p:spPr>
            <a:xfrm>
              <a:off x="1498611" y="9237653"/>
              <a:ext cx="6522145" cy="5724581"/>
            </a:xfrm>
            <a:custGeom>
              <a:avLst/>
              <a:gdLst>
                <a:gd name="connsiteX0" fmla="*/ 935665 w 4072270"/>
                <a:gd name="connsiteY0" fmla="*/ 542261 h 3359889"/>
                <a:gd name="connsiteX1" fmla="*/ 1020725 w 4072270"/>
                <a:gd name="connsiteY1" fmla="*/ 903768 h 3359889"/>
                <a:gd name="connsiteX2" fmla="*/ 903767 w 4072270"/>
                <a:gd name="connsiteY2" fmla="*/ 1286540 h 3359889"/>
                <a:gd name="connsiteX3" fmla="*/ 669851 w 4072270"/>
                <a:gd name="connsiteY3" fmla="*/ 1573619 h 3359889"/>
                <a:gd name="connsiteX4" fmla="*/ 712381 w 4072270"/>
                <a:gd name="connsiteY4" fmla="*/ 1743740 h 3359889"/>
                <a:gd name="connsiteX5" fmla="*/ 489097 w 4072270"/>
                <a:gd name="connsiteY5" fmla="*/ 1977656 h 3359889"/>
                <a:gd name="connsiteX6" fmla="*/ 138223 w 4072270"/>
                <a:gd name="connsiteY6" fmla="*/ 2094614 h 3359889"/>
                <a:gd name="connsiteX7" fmla="*/ 74428 w 4072270"/>
                <a:gd name="connsiteY7" fmla="*/ 2200940 h 3359889"/>
                <a:gd name="connsiteX8" fmla="*/ 74428 w 4072270"/>
                <a:gd name="connsiteY8" fmla="*/ 2679405 h 3359889"/>
                <a:gd name="connsiteX9" fmla="*/ 0 w 4072270"/>
                <a:gd name="connsiteY9" fmla="*/ 2923954 h 3359889"/>
                <a:gd name="connsiteX10" fmla="*/ 382772 w 4072270"/>
                <a:gd name="connsiteY10" fmla="*/ 3189768 h 3359889"/>
                <a:gd name="connsiteX11" fmla="*/ 712381 w 4072270"/>
                <a:gd name="connsiteY11" fmla="*/ 3253563 h 3359889"/>
                <a:gd name="connsiteX12" fmla="*/ 988828 w 4072270"/>
                <a:gd name="connsiteY12" fmla="*/ 3168503 h 3359889"/>
                <a:gd name="connsiteX13" fmla="*/ 1233377 w 4072270"/>
                <a:gd name="connsiteY13" fmla="*/ 3359889 h 3359889"/>
                <a:gd name="connsiteX14" fmla="*/ 1786270 w 4072270"/>
                <a:gd name="connsiteY14" fmla="*/ 3179135 h 3359889"/>
                <a:gd name="connsiteX15" fmla="*/ 1881963 w 4072270"/>
                <a:gd name="connsiteY15" fmla="*/ 3232298 h 3359889"/>
                <a:gd name="connsiteX16" fmla="*/ 2147777 w 4072270"/>
                <a:gd name="connsiteY16" fmla="*/ 3253563 h 3359889"/>
                <a:gd name="connsiteX17" fmla="*/ 3274828 w 4072270"/>
                <a:gd name="connsiteY17" fmla="*/ 2934586 h 3359889"/>
                <a:gd name="connsiteX18" fmla="*/ 3689497 w 4072270"/>
                <a:gd name="connsiteY18" fmla="*/ 2690038 h 3359889"/>
                <a:gd name="connsiteX19" fmla="*/ 3891516 w 4072270"/>
                <a:gd name="connsiteY19" fmla="*/ 2222205 h 3359889"/>
                <a:gd name="connsiteX20" fmla="*/ 4051004 w 4072270"/>
                <a:gd name="connsiteY20" fmla="*/ 1446028 h 3359889"/>
                <a:gd name="connsiteX21" fmla="*/ 4072270 w 4072270"/>
                <a:gd name="connsiteY21" fmla="*/ 1169582 h 3359889"/>
                <a:gd name="connsiteX22" fmla="*/ 4040372 w 4072270"/>
                <a:gd name="connsiteY22" fmla="*/ 935665 h 3359889"/>
                <a:gd name="connsiteX23" fmla="*/ 3848986 w 4072270"/>
                <a:gd name="connsiteY23" fmla="*/ 659219 h 3359889"/>
                <a:gd name="connsiteX24" fmla="*/ 3785191 w 4072270"/>
                <a:gd name="connsiteY24" fmla="*/ 499731 h 3359889"/>
                <a:gd name="connsiteX25" fmla="*/ 3753293 w 4072270"/>
                <a:gd name="connsiteY25" fmla="*/ 404038 h 3359889"/>
                <a:gd name="connsiteX26" fmla="*/ 3817088 w 4072270"/>
                <a:gd name="connsiteY26" fmla="*/ 287079 h 3359889"/>
                <a:gd name="connsiteX27" fmla="*/ 3391786 w 4072270"/>
                <a:gd name="connsiteY27" fmla="*/ 233917 h 3359889"/>
                <a:gd name="connsiteX28" fmla="*/ 3168502 w 4072270"/>
                <a:gd name="connsiteY28" fmla="*/ 106326 h 3359889"/>
                <a:gd name="connsiteX29" fmla="*/ 3019646 w 4072270"/>
                <a:gd name="connsiteY29" fmla="*/ 0 h 3359889"/>
                <a:gd name="connsiteX30" fmla="*/ 2828260 w 4072270"/>
                <a:gd name="connsiteY30" fmla="*/ 116958 h 3359889"/>
                <a:gd name="connsiteX31" fmla="*/ 2658139 w 4072270"/>
                <a:gd name="connsiteY31" fmla="*/ 202019 h 3359889"/>
                <a:gd name="connsiteX32" fmla="*/ 2286000 w 4072270"/>
                <a:gd name="connsiteY32" fmla="*/ 202019 h 3359889"/>
                <a:gd name="connsiteX33" fmla="*/ 2052084 w 4072270"/>
                <a:gd name="connsiteY33" fmla="*/ 148856 h 3359889"/>
                <a:gd name="connsiteX34" fmla="*/ 1807535 w 4072270"/>
                <a:gd name="connsiteY34" fmla="*/ 287079 h 3359889"/>
                <a:gd name="connsiteX35" fmla="*/ 1552353 w 4072270"/>
                <a:gd name="connsiteY35" fmla="*/ 340242 h 3359889"/>
                <a:gd name="connsiteX36" fmla="*/ 1254642 w 4072270"/>
                <a:gd name="connsiteY36" fmla="*/ 457200 h 3359889"/>
                <a:gd name="connsiteX37" fmla="*/ 935665 w 4072270"/>
                <a:gd name="connsiteY37" fmla="*/ 542261 h 3359889"/>
                <a:gd name="connsiteX0" fmla="*/ 935665 w 4072270"/>
                <a:gd name="connsiteY0" fmla="*/ 542261 h 3391786"/>
                <a:gd name="connsiteX1" fmla="*/ 1020725 w 4072270"/>
                <a:gd name="connsiteY1" fmla="*/ 903768 h 3391786"/>
                <a:gd name="connsiteX2" fmla="*/ 903767 w 4072270"/>
                <a:gd name="connsiteY2" fmla="*/ 1286540 h 3391786"/>
                <a:gd name="connsiteX3" fmla="*/ 669851 w 4072270"/>
                <a:gd name="connsiteY3" fmla="*/ 1573619 h 3391786"/>
                <a:gd name="connsiteX4" fmla="*/ 712381 w 4072270"/>
                <a:gd name="connsiteY4" fmla="*/ 1743740 h 3391786"/>
                <a:gd name="connsiteX5" fmla="*/ 489097 w 4072270"/>
                <a:gd name="connsiteY5" fmla="*/ 1977656 h 3391786"/>
                <a:gd name="connsiteX6" fmla="*/ 138223 w 4072270"/>
                <a:gd name="connsiteY6" fmla="*/ 2094614 h 3391786"/>
                <a:gd name="connsiteX7" fmla="*/ 74428 w 4072270"/>
                <a:gd name="connsiteY7" fmla="*/ 2200940 h 3391786"/>
                <a:gd name="connsiteX8" fmla="*/ 74428 w 4072270"/>
                <a:gd name="connsiteY8" fmla="*/ 2679405 h 3391786"/>
                <a:gd name="connsiteX9" fmla="*/ 0 w 4072270"/>
                <a:gd name="connsiteY9" fmla="*/ 2923954 h 3391786"/>
                <a:gd name="connsiteX10" fmla="*/ 382772 w 4072270"/>
                <a:gd name="connsiteY10" fmla="*/ 3189768 h 3391786"/>
                <a:gd name="connsiteX11" fmla="*/ 712381 w 4072270"/>
                <a:gd name="connsiteY11" fmla="*/ 3253563 h 3391786"/>
                <a:gd name="connsiteX12" fmla="*/ 988828 w 4072270"/>
                <a:gd name="connsiteY12" fmla="*/ 3168503 h 3391786"/>
                <a:gd name="connsiteX13" fmla="*/ 1180214 w 4072270"/>
                <a:gd name="connsiteY13" fmla="*/ 3391786 h 3391786"/>
                <a:gd name="connsiteX14" fmla="*/ 1786270 w 4072270"/>
                <a:gd name="connsiteY14" fmla="*/ 3179135 h 3391786"/>
                <a:gd name="connsiteX15" fmla="*/ 1881963 w 4072270"/>
                <a:gd name="connsiteY15" fmla="*/ 3232298 h 3391786"/>
                <a:gd name="connsiteX16" fmla="*/ 2147777 w 4072270"/>
                <a:gd name="connsiteY16" fmla="*/ 3253563 h 3391786"/>
                <a:gd name="connsiteX17" fmla="*/ 3274828 w 4072270"/>
                <a:gd name="connsiteY17" fmla="*/ 2934586 h 3391786"/>
                <a:gd name="connsiteX18" fmla="*/ 3689497 w 4072270"/>
                <a:gd name="connsiteY18" fmla="*/ 2690038 h 3391786"/>
                <a:gd name="connsiteX19" fmla="*/ 3891516 w 4072270"/>
                <a:gd name="connsiteY19" fmla="*/ 2222205 h 3391786"/>
                <a:gd name="connsiteX20" fmla="*/ 4051004 w 4072270"/>
                <a:gd name="connsiteY20" fmla="*/ 1446028 h 3391786"/>
                <a:gd name="connsiteX21" fmla="*/ 4072270 w 4072270"/>
                <a:gd name="connsiteY21" fmla="*/ 1169582 h 3391786"/>
                <a:gd name="connsiteX22" fmla="*/ 4040372 w 4072270"/>
                <a:gd name="connsiteY22" fmla="*/ 935665 h 3391786"/>
                <a:gd name="connsiteX23" fmla="*/ 3848986 w 4072270"/>
                <a:gd name="connsiteY23" fmla="*/ 659219 h 3391786"/>
                <a:gd name="connsiteX24" fmla="*/ 3785191 w 4072270"/>
                <a:gd name="connsiteY24" fmla="*/ 499731 h 3391786"/>
                <a:gd name="connsiteX25" fmla="*/ 3753293 w 4072270"/>
                <a:gd name="connsiteY25" fmla="*/ 404038 h 3391786"/>
                <a:gd name="connsiteX26" fmla="*/ 3817088 w 4072270"/>
                <a:gd name="connsiteY26" fmla="*/ 287079 h 3391786"/>
                <a:gd name="connsiteX27" fmla="*/ 3391786 w 4072270"/>
                <a:gd name="connsiteY27" fmla="*/ 233917 h 3391786"/>
                <a:gd name="connsiteX28" fmla="*/ 3168502 w 4072270"/>
                <a:gd name="connsiteY28" fmla="*/ 106326 h 3391786"/>
                <a:gd name="connsiteX29" fmla="*/ 3019646 w 4072270"/>
                <a:gd name="connsiteY29" fmla="*/ 0 h 3391786"/>
                <a:gd name="connsiteX30" fmla="*/ 2828260 w 4072270"/>
                <a:gd name="connsiteY30" fmla="*/ 116958 h 3391786"/>
                <a:gd name="connsiteX31" fmla="*/ 2658139 w 4072270"/>
                <a:gd name="connsiteY31" fmla="*/ 202019 h 3391786"/>
                <a:gd name="connsiteX32" fmla="*/ 2286000 w 4072270"/>
                <a:gd name="connsiteY32" fmla="*/ 202019 h 3391786"/>
                <a:gd name="connsiteX33" fmla="*/ 2052084 w 4072270"/>
                <a:gd name="connsiteY33" fmla="*/ 148856 h 3391786"/>
                <a:gd name="connsiteX34" fmla="*/ 1807535 w 4072270"/>
                <a:gd name="connsiteY34" fmla="*/ 287079 h 3391786"/>
                <a:gd name="connsiteX35" fmla="*/ 1552353 w 4072270"/>
                <a:gd name="connsiteY35" fmla="*/ 340242 h 3391786"/>
                <a:gd name="connsiteX36" fmla="*/ 1254642 w 4072270"/>
                <a:gd name="connsiteY36" fmla="*/ 457200 h 3391786"/>
                <a:gd name="connsiteX37" fmla="*/ 935665 w 4072270"/>
                <a:gd name="connsiteY37" fmla="*/ 542261 h 3391786"/>
                <a:gd name="connsiteX0" fmla="*/ 935665 w 4072270"/>
                <a:gd name="connsiteY0" fmla="*/ 542261 h 3391786"/>
                <a:gd name="connsiteX1" fmla="*/ 1020725 w 4072270"/>
                <a:gd name="connsiteY1" fmla="*/ 903768 h 3391786"/>
                <a:gd name="connsiteX2" fmla="*/ 903767 w 4072270"/>
                <a:gd name="connsiteY2" fmla="*/ 1286540 h 3391786"/>
                <a:gd name="connsiteX3" fmla="*/ 669851 w 4072270"/>
                <a:gd name="connsiteY3" fmla="*/ 1573619 h 3391786"/>
                <a:gd name="connsiteX4" fmla="*/ 712381 w 4072270"/>
                <a:gd name="connsiteY4" fmla="*/ 1743740 h 3391786"/>
                <a:gd name="connsiteX5" fmla="*/ 489097 w 4072270"/>
                <a:gd name="connsiteY5" fmla="*/ 1977656 h 3391786"/>
                <a:gd name="connsiteX6" fmla="*/ 138223 w 4072270"/>
                <a:gd name="connsiteY6" fmla="*/ 2094614 h 3391786"/>
                <a:gd name="connsiteX7" fmla="*/ 74428 w 4072270"/>
                <a:gd name="connsiteY7" fmla="*/ 2200940 h 3391786"/>
                <a:gd name="connsiteX8" fmla="*/ 74428 w 4072270"/>
                <a:gd name="connsiteY8" fmla="*/ 2679405 h 3391786"/>
                <a:gd name="connsiteX9" fmla="*/ 0 w 4072270"/>
                <a:gd name="connsiteY9" fmla="*/ 2923954 h 3391786"/>
                <a:gd name="connsiteX10" fmla="*/ 382772 w 4072270"/>
                <a:gd name="connsiteY10" fmla="*/ 3189768 h 3391786"/>
                <a:gd name="connsiteX11" fmla="*/ 712381 w 4072270"/>
                <a:gd name="connsiteY11" fmla="*/ 3253563 h 3391786"/>
                <a:gd name="connsiteX12" fmla="*/ 988828 w 4072270"/>
                <a:gd name="connsiteY12" fmla="*/ 3168503 h 3391786"/>
                <a:gd name="connsiteX13" fmla="*/ 1180214 w 4072270"/>
                <a:gd name="connsiteY13" fmla="*/ 3391786 h 3391786"/>
                <a:gd name="connsiteX14" fmla="*/ 1701210 w 4072270"/>
                <a:gd name="connsiteY14" fmla="*/ 3200400 h 3391786"/>
                <a:gd name="connsiteX15" fmla="*/ 1881963 w 4072270"/>
                <a:gd name="connsiteY15" fmla="*/ 3232298 h 3391786"/>
                <a:gd name="connsiteX16" fmla="*/ 2147777 w 4072270"/>
                <a:gd name="connsiteY16" fmla="*/ 3253563 h 3391786"/>
                <a:gd name="connsiteX17" fmla="*/ 3274828 w 4072270"/>
                <a:gd name="connsiteY17" fmla="*/ 2934586 h 3391786"/>
                <a:gd name="connsiteX18" fmla="*/ 3689497 w 4072270"/>
                <a:gd name="connsiteY18" fmla="*/ 2690038 h 3391786"/>
                <a:gd name="connsiteX19" fmla="*/ 3891516 w 4072270"/>
                <a:gd name="connsiteY19" fmla="*/ 2222205 h 3391786"/>
                <a:gd name="connsiteX20" fmla="*/ 4051004 w 4072270"/>
                <a:gd name="connsiteY20" fmla="*/ 1446028 h 3391786"/>
                <a:gd name="connsiteX21" fmla="*/ 4072270 w 4072270"/>
                <a:gd name="connsiteY21" fmla="*/ 1169582 h 3391786"/>
                <a:gd name="connsiteX22" fmla="*/ 4040372 w 4072270"/>
                <a:gd name="connsiteY22" fmla="*/ 935665 h 3391786"/>
                <a:gd name="connsiteX23" fmla="*/ 3848986 w 4072270"/>
                <a:gd name="connsiteY23" fmla="*/ 659219 h 3391786"/>
                <a:gd name="connsiteX24" fmla="*/ 3785191 w 4072270"/>
                <a:gd name="connsiteY24" fmla="*/ 499731 h 3391786"/>
                <a:gd name="connsiteX25" fmla="*/ 3753293 w 4072270"/>
                <a:gd name="connsiteY25" fmla="*/ 404038 h 3391786"/>
                <a:gd name="connsiteX26" fmla="*/ 3817088 w 4072270"/>
                <a:gd name="connsiteY26" fmla="*/ 287079 h 3391786"/>
                <a:gd name="connsiteX27" fmla="*/ 3391786 w 4072270"/>
                <a:gd name="connsiteY27" fmla="*/ 233917 h 3391786"/>
                <a:gd name="connsiteX28" fmla="*/ 3168502 w 4072270"/>
                <a:gd name="connsiteY28" fmla="*/ 106326 h 3391786"/>
                <a:gd name="connsiteX29" fmla="*/ 3019646 w 4072270"/>
                <a:gd name="connsiteY29" fmla="*/ 0 h 3391786"/>
                <a:gd name="connsiteX30" fmla="*/ 2828260 w 4072270"/>
                <a:gd name="connsiteY30" fmla="*/ 116958 h 3391786"/>
                <a:gd name="connsiteX31" fmla="*/ 2658139 w 4072270"/>
                <a:gd name="connsiteY31" fmla="*/ 202019 h 3391786"/>
                <a:gd name="connsiteX32" fmla="*/ 2286000 w 4072270"/>
                <a:gd name="connsiteY32" fmla="*/ 202019 h 3391786"/>
                <a:gd name="connsiteX33" fmla="*/ 2052084 w 4072270"/>
                <a:gd name="connsiteY33" fmla="*/ 148856 h 3391786"/>
                <a:gd name="connsiteX34" fmla="*/ 1807535 w 4072270"/>
                <a:gd name="connsiteY34" fmla="*/ 287079 h 3391786"/>
                <a:gd name="connsiteX35" fmla="*/ 1552353 w 4072270"/>
                <a:gd name="connsiteY35" fmla="*/ 340242 h 3391786"/>
                <a:gd name="connsiteX36" fmla="*/ 1254642 w 4072270"/>
                <a:gd name="connsiteY36" fmla="*/ 457200 h 3391786"/>
                <a:gd name="connsiteX37" fmla="*/ 935665 w 4072270"/>
                <a:gd name="connsiteY37" fmla="*/ 542261 h 3391786"/>
                <a:gd name="connsiteX0" fmla="*/ 935665 w 4072270"/>
                <a:gd name="connsiteY0" fmla="*/ 542261 h 3391786"/>
                <a:gd name="connsiteX1" fmla="*/ 1020725 w 4072270"/>
                <a:gd name="connsiteY1" fmla="*/ 903768 h 3391786"/>
                <a:gd name="connsiteX2" fmla="*/ 903767 w 4072270"/>
                <a:gd name="connsiteY2" fmla="*/ 1286540 h 3391786"/>
                <a:gd name="connsiteX3" fmla="*/ 669851 w 4072270"/>
                <a:gd name="connsiteY3" fmla="*/ 1573619 h 3391786"/>
                <a:gd name="connsiteX4" fmla="*/ 712381 w 4072270"/>
                <a:gd name="connsiteY4" fmla="*/ 1743740 h 3391786"/>
                <a:gd name="connsiteX5" fmla="*/ 489097 w 4072270"/>
                <a:gd name="connsiteY5" fmla="*/ 1977656 h 3391786"/>
                <a:gd name="connsiteX6" fmla="*/ 138223 w 4072270"/>
                <a:gd name="connsiteY6" fmla="*/ 2094614 h 3391786"/>
                <a:gd name="connsiteX7" fmla="*/ 74428 w 4072270"/>
                <a:gd name="connsiteY7" fmla="*/ 2200940 h 3391786"/>
                <a:gd name="connsiteX8" fmla="*/ 74428 w 4072270"/>
                <a:gd name="connsiteY8" fmla="*/ 2679405 h 3391786"/>
                <a:gd name="connsiteX9" fmla="*/ 0 w 4072270"/>
                <a:gd name="connsiteY9" fmla="*/ 2923954 h 3391786"/>
                <a:gd name="connsiteX10" fmla="*/ 382772 w 4072270"/>
                <a:gd name="connsiteY10" fmla="*/ 3189768 h 3391786"/>
                <a:gd name="connsiteX11" fmla="*/ 712381 w 4072270"/>
                <a:gd name="connsiteY11" fmla="*/ 3253563 h 3391786"/>
                <a:gd name="connsiteX12" fmla="*/ 988828 w 4072270"/>
                <a:gd name="connsiteY12" fmla="*/ 3168503 h 3391786"/>
                <a:gd name="connsiteX13" fmla="*/ 1180214 w 4072270"/>
                <a:gd name="connsiteY13" fmla="*/ 3391786 h 3391786"/>
                <a:gd name="connsiteX14" fmla="*/ 1701210 w 4072270"/>
                <a:gd name="connsiteY14" fmla="*/ 3200400 h 3391786"/>
                <a:gd name="connsiteX15" fmla="*/ 1881963 w 4072270"/>
                <a:gd name="connsiteY15" fmla="*/ 3232298 h 3391786"/>
                <a:gd name="connsiteX16" fmla="*/ 2147777 w 4072270"/>
                <a:gd name="connsiteY16" fmla="*/ 3253563 h 3391786"/>
                <a:gd name="connsiteX17" fmla="*/ 3274828 w 4072270"/>
                <a:gd name="connsiteY17" fmla="*/ 2934586 h 3391786"/>
                <a:gd name="connsiteX18" fmla="*/ 3689497 w 4072270"/>
                <a:gd name="connsiteY18" fmla="*/ 2690038 h 3391786"/>
                <a:gd name="connsiteX19" fmla="*/ 3891516 w 4072270"/>
                <a:gd name="connsiteY19" fmla="*/ 2222205 h 3391786"/>
                <a:gd name="connsiteX20" fmla="*/ 4051004 w 4072270"/>
                <a:gd name="connsiteY20" fmla="*/ 1446028 h 3391786"/>
                <a:gd name="connsiteX21" fmla="*/ 4072270 w 4072270"/>
                <a:gd name="connsiteY21" fmla="*/ 1169582 h 3391786"/>
                <a:gd name="connsiteX22" fmla="*/ 4040372 w 4072270"/>
                <a:gd name="connsiteY22" fmla="*/ 935665 h 3391786"/>
                <a:gd name="connsiteX23" fmla="*/ 3848986 w 4072270"/>
                <a:gd name="connsiteY23" fmla="*/ 659219 h 3391786"/>
                <a:gd name="connsiteX24" fmla="*/ 3753293 w 4072270"/>
                <a:gd name="connsiteY24" fmla="*/ 404038 h 3391786"/>
                <a:gd name="connsiteX25" fmla="*/ 3817088 w 4072270"/>
                <a:gd name="connsiteY25" fmla="*/ 287079 h 3391786"/>
                <a:gd name="connsiteX26" fmla="*/ 3391786 w 4072270"/>
                <a:gd name="connsiteY26" fmla="*/ 233917 h 3391786"/>
                <a:gd name="connsiteX27" fmla="*/ 3168502 w 4072270"/>
                <a:gd name="connsiteY27" fmla="*/ 106326 h 3391786"/>
                <a:gd name="connsiteX28" fmla="*/ 3019646 w 4072270"/>
                <a:gd name="connsiteY28" fmla="*/ 0 h 3391786"/>
                <a:gd name="connsiteX29" fmla="*/ 2828260 w 4072270"/>
                <a:gd name="connsiteY29" fmla="*/ 116958 h 3391786"/>
                <a:gd name="connsiteX30" fmla="*/ 2658139 w 4072270"/>
                <a:gd name="connsiteY30" fmla="*/ 202019 h 3391786"/>
                <a:gd name="connsiteX31" fmla="*/ 2286000 w 4072270"/>
                <a:gd name="connsiteY31" fmla="*/ 202019 h 3391786"/>
                <a:gd name="connsiteX32" fmla="*/ 2052084 w 4072270"/>
                <a:gd name="connsiteY32" fmla="*/ 148856 h 3391786"/>
                <a:gd name="connsiteX33" fmla="*/ 1807535 w 4072270"/>
                <a:gd name="connsiteY33" fmla="*/ 287079 h 3391786"/>
                <a:gd name="connsiteX34" fmla="*/ 1552353 w 4072270"/>
                <a:gd name="connsiteY34" fmla="*/ 340242 h 3391786"/>
                <a:gd name="connsiteX35" fmla="*/ 1254642 w 4072270"/>
                <a:gd name="connsiteY35" fmla="*/ 457200 h 3391786"/>
                <a:gd name="connsiteX36" fmla="*/ 935665 w 4072270"/>
                <a:gd name="connsiteY36" fmla="*/ 542261 h 3391786"/>
                <a:gd name="connsiteX0" fmla="*/ 935665 w 4072270"/>
                <a:gd name="connsiteY0" fmla="*/ 542261 h 3391786"/>
                <a:gd name="connsiteX1" fmla="*/ 1020725 w 4072270"/>
                <a:gd name="connsiteY1" fmla="*/ 903768 h 3391786"/>
                <a:gd name="connsiteX2" fmla="*/ 903767 w 4072270"/>
                <a:gd name="connsiteY2" fmla="*/ 1286540 h 3391786"/>
                <a:gd name="connsiteX3" fmla="*/ 669851 w 4072270"/>
                <a:gd name="connsiteY3" fmla="*/ 1573619 h 3391786"/>
                <a:gd name="connsiteX4" fmla="*/ 712381 w 4072270"/>
                <a:gd name="connsiteY4" fmla="*/ 1743740 h 3391786"/>
                <a:gd name="connsiteX5" fmla="*/ 489097 w 4072270"/>
                <a:gd name="connsiteY5" fmla="*/ 1977656 h 3391786"/>
                <a:gd name="connsiteX6" fmla="*/ 138223 w 4072270"/>
                <a:gd name="connsiteY6" fmla="*/ 2094614 h 3391786"/>
                <a:gd name="connsiteX7" fmla="*/ 74428 w 4072270"/>
                <a:gd name="connsiteY7" fmla="*/ 2200940 h 3391786"/>
                <a:gd name="connsiteX8" fmla="*/ 74428 w 4072270"/>
                <a:gd name="connsiteY8" fmla="*/ 2679405 h 3391786"/>
                <a:gd name="connsiteX9" fmla="*/ 0 w 4072270"/>
                <a:gd name="connsiteY9" fmla="*/ 2923954 h 3391786"/>
                <a:gd name="connsiteX10" fmla="*/ 382772 w 4072270"/>
                <a:gd name="connsiteY10" fmla="*/ 3189768 h 3391786"/>
                <a:gd name="connsiteX11" fmla="*/ 712381 w 4072270"/>
                <a:gd name="connsiteY11" fmla="*/ 3253563 h 3391786"/>
                <a:gd name="connsiteX12" fmla="*/ 988828 w 4072270"/>
                <a:gd name="connsiteY12" fmla="*/ 3168503 h 3391786"/>
                <a:gd name="connsiteX13" fmla="*/ 1180214 w 4072270"/>
                <a:gd name="connsiteY13" fmla="*/ 3391786 h 3391786"/>
                <a:gd name="connsiteX14" fmla="*/ 1701210 w 4072270"/>
                <a:gd name="connsiteY14" fmla="*/ 3200400 h 3391786"/>
                <a:gd name="connsiteX15" fmla="*/ 1881963 w 4072270"/>
                <a:gd name="connsiteY15" fmla="*/ 3232298 h 3391786"/>
                <a:gd name="connsiteX16" fmla="*/ 2147777 w 4072270"/>
                <a:gd name="connsiteY16" fmla="*/ 3253563 h 3391786"/>
                <a:gd name="connsiteX17" fmla="*/ 3274828 w 4072270"/>
                <a:gd name="connsiteY17" fmla="*/ 2934586 h 3391786"/>
                <a:gd name="connsiteX18" fmla="*/ 3689497 w 4072270"/>
                <a:gd name="connsiteY18" fmla="*/ 2690038 h 3391786"/>
                <a:gd name="connsiteX19" fmla="*/ 3891516 w 4072270"/>
                <a:gd name="connsiteY19" fmla="*/ 2222205 h 3391786"/>
                <a:gd name="connsiteX20" fmla="*/ 4051004 w 4072270"/>
                <a:gd name="connsiteY20" fmla="*/ 1446028 h 3391786"/>
                <a:gd name="connsiteX21" fmla="*/ 4072270 w 4072270"/>
                <a:gd name="connsiteY21" fmla="*/ 1169582 h 3391786"/>
                <a:gd name="connsiteX22" fmla="*/ 4040372 w 4072270"/>
                <a:gd name="connsiteY22" fmla="*/ 935665 h 3391786"/>
                <a:gd name="connsiteX23" fmla="*/ 3848986 w 4072270"/>
                <a:gd name="connsiteY23" fmla="*/ 659219 h 3391786"/>
                <a:gd name="connsiteX24" fmla="*/ 3753293 w 4072270"/>
                <a:gd name="connsiteY24" fmla="*/ 446568 h 3391786"/>
                <a:gd name="connsiteX25" fmla="*/ 3817088 w 4072270"/>
                <a:gd name="connsiteY25" fmla="*/ 287079 h 3391786"/>
                <a:gd name="connsiteX26" fmla="*/ 3391786 w 4072270"/>
                <a:gd name="connsiteY26" fmla="*/ 233917 h 3391786"/>
                <a:gd name="connsiteX27" fmla="*/ 3168502 w 4072270"/>
                <a:gd name="connsiteY27" fmla="*/ 106326 h 3391786"/>
                <a:gd name="connsiteX28" fmla="*/ 3019646 w 4072270"/>
                <a:gd name="connsiteY28" fmla="*/ 0 h 3391786"/>
                <a:gd name="connsiteX29" fmla="*/ 2828260 w 4072270"/>
                <a:gd name="connsiteY29" fmla="*/ 116958 h 3391786"/>
                <a:gd name="connsiteX30" fmla="*/ 2658139 w 4072270"/>
                <a:gd name="connsiteY30" fmla="*/ 202019 h 3391786"/>
                <a:gd name="connsiteX31" fmla="*/ 2286000 w 4072270"/>
                <a:gd name="connsiteY31" fmla="*/ 202019 h 3391786"/>
                <a:gd name="connsiteX32" fmla="*/ 2052084 w 4072270"/>
                <a:gd name="connsiteY32" fmla="*/ 148856 h 3391786"/>
                <a:gd name="connsiteX33" fmla="*/ 1807535 w 4072270"/>
                <a:gd name="connsiteY33" fmla="*/ 287079 h 3391786"/>
                <a:gd name="connsiteX34" fmla="*/ 1552353 w 4072270"/>
                <a:gd name="connsiteY34" fmla="*/ 340242 h 3391786"/>
                <a:gd name="connsiteX35" fmla="*/ 1254642 w 4072270"/>
                <a:gd name="connsiteY35" fmla="*/ 457200 h 3391786"/>
                <a:gd name="connsiteX36" fmla="*/ 935665 w 4072270"/>
                <a:gd name="connsiteY36" fmla="*/ 542261 h 3391786"/>
                <a:gd name="connsiteX0" fmla="*/ 935665 w 4072270"/>
                <a:gd name="connsiteY0" fmla="*/ 542261 h 3391786"/>
                <a:gd name="connsiteX1" fmla="*/ 1020725 w 4072270"/>
                <a:gd name="connsiteY1" fmla="*/ 903768 h 3391786"/>
                <a:gd name="connsiteX2" fmla="*/ 903767 w 4072270"/>
                <a:gd name="connsiteY2" fmla="*/ 1286540 h 3391786"/>
                <a:gd name="connsiteX3" fmla="*/ 669851 w 4072270"/>
                <a:gd name="connsiteY3" fmla="*/ 1573619 h 3391786"/>
                <a:gd name="connsiteX4" fmla="*/ 712381 w 4072270"/>
                <a:gd name="connsiteY4" fmla="*/ 1743740 h 3391786"/>
                <a:gd name="connsiteX5" fmla="*/ 489097 w 4072270"/>
                <a:gd name="connsiteY5" fmla="*/ 1977656 h 3391786"/>
                <a:gd name="connsiteX6" fmla="*/ 138223 w 4072270"/>
                <a:gd name="connsiteY6" fmla="*/ 2094614 h 3391786"/>
                <a:gd name="connsiteX7" fmla="*/ 74428 w 4072270"/>
                <a:gd name="connsiteY7" fmla="*/ 2200940 h 3391786"/>
                <a:gd name="connsiteX8" fmla="*/ 74428 w 4072270"/>
                <a:gd name="connsiteY8" fmla="*/ 2679405 h 3391786"/>
                <a:gd name="connsiteX9" fmla="*/ 0 w 4072270"/>
                <a:gd name="connsiteY9" fmla="*/ 2923954 h 3391786"/>
                <a:gd name="connsiteX10" fmla="*/ 382772 w 4072270"/>
                <a:gd name="connsiteY10" fmla="*/ 3189768 h 3391786"/>
                <a:gd name="connsiteX11" fmla="*/ 712381 w 4072270"/>
                <a:gd name="connsiteY11" fmla="*/ 3253563 h 3391786"/>
                <a:gd name="connsiteX12" fmla="*/ 988828 w 4072270"/>
                <a:gd name="connsiteY12" fmla="*/ 3168503 h 3391786"/>
                <a:gd name="connsiteX13" fmla="*/ 1180214 w 4072270"/>
                <a:gd name="connsiteY13" fmla="*/ 3391786 h 3391786"/>
                <a:gd name="connsiteX14" fmla="*/ 1701210 w 4072270"/>
                <a:gd name="connsiteY14" fmla="*/ 3200400 h 3391786"/>
                <a:gd name="connsiteX15" fmla="*/ 1881963 w 4072270"/>
                <a:gd name="connsiteY15" fmla="*/ 3232298 h 3391786"/>
                <a:gd name="connsiteX16" fmla="*/ 2147777 w 4072270"/>
                <a:gd name="connsiteY16" fmla="*/ 3253563 h 3391786"/>
                <a:gd name="connsiteX17" fmla="*/ 3274828 w 4072270"/>
                <a:gd name="connsiteY17" fmla="*/ 2934586 h 3391786"/>
                <a:gd name="connsiteX18" fmla="*/ 3689497 w 4072270"/>
                <a:gd name="connsiteY18" fmla="*/ 2690038 h 3391786"/>
                <a:gd name="connsiteX19" fmla="*/ 3891516 w 4072270"/>
                <a:gd name="connsiteY19" fmla="*/ 2222205 h 3391786"/>
                <a:gd name="connsiteX20" fmla="*/ 4051004 w 4072270"/>
                <a:gd name="connsiteY20" fmla="*/ 1446028 h 3391786"/>
                <a:gd name="connsiteX21" fmla="*/ 4072270 w 4072270"/>
                <a:gd name="connsiteY21" fmla="*/ 1169582 h 3391786"/>
                <a:gd name="connsiteX22" fmla="*/ 4040372 w 4072270"/>
                <a:gd name="connsiteY22" fmla="*/ 935665 h 3391786"/>
                <a:gd name="connsiteX23" fmla="*/ 3848986 w 4072270"/>
                <a:gd name="connsiteY23" fmla="*/ 659219 h 3391786"/>
                <a:gd name="connsiteX24" fmla="*/ 3753293 w 4072270"/>
                <a:gd name="connsiteY24" fmla="*/ 446568 h 3391786"/>
                <a:gd name="connsiteX25" fmla="*/ 3785191 w 4072270"/>
                <a:gd name="connsiteY25" fmla="*/ 287079 h 3391786"/>
                <a:gd name="connsiteX26" fmla="*/ 3391786 w 4072270"/>
                <a:gd name="connsiteY26" fmla="*/ 233917 h 3391786"/>
                <a:gd name="connsiteX27" fmla="*/ 3168502 w 4072270"/>
                <a:gd name="connsiteY27" fmla="*/ 106326 h 3391786"/>
                <a:gd name="connsiteX28" fmla="*/ 3019646 w 4072270"/>
                <a:gd name="connsiteY28" fmla="*/ 0 h 3391786"/>
                <a:gd name="connsiteX29" fmla="*/ 2828260 w 4072270"/>
                <a:gd name="connsiteY29" fmla="*/ 116958 h 3391786"/>
                <a:gd name="connsiteX30" fmla="*/ 2658139 w 4072270"/>
                <a:gd name="connsiteY30" fmla="*/ 202019 h 3391786"/>
                <a:gd name="connsiteX31" fmla="*/ 2286000 w 4072270"/>
                <a:gd name="connsiteY31" fmla="*/ 202019 h 3391786"/>
                <a:gd name="connsiteX32" fmla="*/ 2052084 w 4072270"/>
                <a:gd name="connsiteY32" fmla="*/ 148856 h 3391786"/>
                <a:gd name="connsiteX33" fmla="*/ 1807535 w 4072270"/>
                <a:gd name="connsiteY33" fmla="*/ 287079 h 3391786"/>
                <a:gd name="connsiteX34" fmla="*/ 1552353 w 4072270"/>
                <a:gd name="connsiteY34" fmla="*/ 340242 h 3391786"/>
                <a:gd name="connsiteX35" fmla="*/ 1254642 w 4072270"/>
                <a:gd name="connsiteY35" fmla="*/ 457200 h 3391786"/>
                <a:gd name="connsiteX36" fmla="*/ 935665 w 4072270"/>
                <a:gd name="connsiteY36" fmla="*/ 542261 h 3391786"/>
                <a:gd name="connsiteX0" fmla="*/ 935665 w 4072270"/>
                <a:gd name="connsiteY0" fmla="*/ 542261 h 3391786"/>
                <a:gd name="connsiteX1" fmla="*/ 1020725 w 4072270"/>
                <a:gd name="connsiteY1" fmla="*/ 903768 h 3391786"/>
                <a:gd name="connsiteX2" fmla="*/ 903767 w 4072270"/>
                <a:gd name="connsiteY2" fmla="*/ 1286540 h 3391786"/>
                <a:gd name="connsiteX3" fmla="*/ 669851 w 4072270"/>
                <a:gd name="connsiteY3" fmla="*/ 1573619 h 3391786"/>
                <a:gd name="connsiteX4" fmla="*/ 712381 w 4072270"/>
                <a:gd name="connsiteY4" fmla="*/ 1743740 h 3391786"/>
                <a:gd name="connsiteX5" fmla="*/ 489097 w 4072270"/>
                <a:gd name="connsiteY5" fmla="*/ 1977656 h 3391786"/>
                <a:gd name="connsiteX6" fmla="*/ 138223 w 4072270"/>
                <a:gd name="connsiteY6" fmla="*/ 2094614 h 3391786"/>
                <a:gd name="connsiteX7" fmla="*/ 74428 w 4072270"/>
                <a:gd name="connsiteY7" fmla="*/ 2200940 h 3391786"/>
                <a:gd name="connsiteX8" fmla="*/ 74428 w 4072270"/>
                <a:gd name="connsiteY8" fmla="*/ 2679405 h 3391786"/>
                <a:gd name="connsiteX9" fmla="*/ 0 w 4072270"/>
                <a:gd name="connsiteY9" fmla="*/ 2923954 h 3391786"/>
                <a:gd name="connsiteX10" fmla="*/ 382772 w 4072270"/>
                <a:gd name="connsiteY10" fmla="*/ 3189768 h 3391786"/>
                <a:gd name="connsiteX11" fmla="*/ 712381 w 4072270"/>
                <a:gd name="connsiteY11" fmla="*/ 3253563 h 3391786"/>
                <a:gd name="connsiteX12" fmla="*/ 988828 w 4072270"/>
                <a:gd name="connsiteY12" fmla="*/ 3168503 h 3391786"/>
                <a:gd name="connsiteX13" fmla="*/ 1180214 w 4072270"/>
                <a:gd name="connsiteY13" fmla="*/ 3391786 h 3391786"/>
                <a:gd name="connsiteX14" fmla="*/ 1701210 w 4072270"/>
                <a:gd name="connsiteY14" fmla="*/ 3200400 h 3391786"/>
                <a:gd name="connsiteX15" fmla="*/ 1881963 w 4072270"/>
                <a:gd name="connsiteY15" fmla="*/ 3232298 h 3391786"/>
                <a:gd name="connsiteX16" fmla="*/ 2147777 w 4072270"/>
                <a:gd name="connsiteY16" fmla="*/ 3253563 h 3391786"/>
                <a:gd name="connsiteX17" fmla="*/ 3274828 w 4072270"/>
                <a:gd name="connsiteY17" fmla="*/ 2934586 h 3391786"/>
                <a:gd name="connsiteX18" fmla="*/ 3689497 w 4072270"/>
                <a:gd name="connsiteY18" fmla="*/ 2690038 h 3391786"/>
                <a:gd name="connsiteX19" fmla="*/ 3891516 w 4072270"/>
                <a:gd name="connsiteY19" fmla="*/ 2222205 h 3391786"/>
                <a:gd name="connsiteX20" fmla="*/ 4051004 w 4072270"/>
                <a:gd name="connsiteY20" fmla="*/ 1446028 h 3391786"/>
                <a:gd name="connsiteX21" fmla="*/ 4072270 w 4072270"/>
                <a:gd name="connsiteY21" fmla="*/ 1169582 h 3391786"/>
                <a:gd name="connsiteX22" fmla="*/ 4040372 w 4072270"/>
                <a:gd name="connsiteY22" fmla="*/ 935665 h 3391786"/>
                <a:gd name="connsiteX23" fmla="*/ 3848986 w 4072270"/>
                <a:gd name="connsiteY23" fmla="*/ 659219 h 3391786"/>
                <a:gd name="connsiteX24" fmla="*/ 3753293 w 4072270"/>
                <a:gd name="connsiteY24" fmla="*/ 446568 h 3391786"/>
                <a:gd name="connsiteX25" fmla="*/ 3785191 w 4072270"/>
                <a:gd name="connsiteY25" fmla="*/ 287079 h 3391786"/>
                <a:gd name="connsiteX26" fmla="*/ 3391786 w 4072270"/>
                <a:gd name="connsiteY26" fmla="*/ 233917 h 3391786"/>
                <a:gd name="connsiteX27" fmla="*/ 3168502 w 4072270"/>
                <a:gd name="connsiteY27" fmla="*/ 106326 h 3391786"/>
                <a:gd name="connsiteX28" fmla="*/ 3019646 w 4072270"/>
                <a:gd name="connsiteY28" fmla="*/ 0 h 3391786"/>
                <a:gd name="connsiteX29" fmla="*/ 2828260 w 4072270"/>
                <a:gd name="connsiteY29" fmla="*/ 116958 h 3391786"/>
                <a:gd name="connsiteX30" fmla="*/ 2658139 w 4072270"/>
                <a:gd name="connsiteY30" fmla="*/ 202019 h 3391786"/>
                <a:gd name="connsiteX31" fmla="*/ 2286000 w 4072270"/>
                <a:gd name="connsiteY31" fmla="*/ 202019 h 3391786"/>
                <a:gd name="connsiteX32" fmla="*/ 2052084 w 4072270"/>
                <a:gd name="connsiteY32" fmla="*/ 148856 h 3391786"/>
                <a:gd name="connsiteX33" fmla="*/ 1807535 w 4072270"/>
                <a:gd name="connsiteY33" fmla="*/ 287079 h 3391786"/>
                <a:gd name="connsiteX34" fmla="*/ 1552353 w 4072270"/>
                <a:gd name="connsiteY34" fmla="*/ 340242 h 3391786"/>
                <a:gd name="connsiteX35" fmla="*/ 1254642 w 4072270"/>
                <a:gd name="connsiteY35" fmla="*/ 457200 h 3391786"/>
                <a:gd name="connsiteX36" fmla="*/ 935665 w 4072270"/>
                <a:gd name="connsiteY36" fmla="*/ 542261 h 3391786"/>
                <a:gd name="connsiteX0" fmla="*/ 935665 w 4072270"/>
                <a:gd name="connsiteY0" fmla="*/ 542261 h 3391786"/>
                <a:gd name="connsiteX1" fmla="*/ 1020725 w 4072270"/>
                <a:gd name="connsiteY1" fmla="*/ 903768 h 3391786"/>
                <a:gd name="connsiteX2" fmla="*/ 903767 w 4072270"/>
                <a:gd name="connsiteY2" fmla="*/ 1286540 h 3391786"/>
                <a:gd name="connsiteX3" fmla="*/ 669851 w 4072270"/>
                <a:gd name="connsiteY3" fmla="*/ 1573619 h 3391786"/>
                <a:gd name="connsiteX4" fmla="*/ 712381 w 4072270"/>
                <a:gd name="connsiteY4" fmla="*/ 1743740 h 3391786"/>
                <a:gd name="connsiteX5" fmla="*/ 489097 w 4072270"/>
                <a:gd name="connsiteY5" fmla="*/ 1977656 h 3391786"/>
                <a:gd name="connsiteX6" fmla="*/ 138223 w 4072270"/>
                <a:gd name="connsiteY6" fmla="*/ 2094614 h 3391786"/>
                <a:gd name="connsiteX7" fmla="*/ 74428 w 4072270"/>
                <a:gd name="connsiteY7" fmla="*/ 2200940 h 3391786"/>
                <a:gd name="connsiteX8" fmla="*/ 74428 w 4072270"/>
                <a:gd name="connsiteY8" fmla="*/ 2679405 h 3391786"/>
                <a:gd name="connsiteX9" fmla="*/ 0 w 4072270"/>
                <a:gd name="connsiteY9" fmla="*/ 2923954 h 3391786"/>
                <a:gd name="connsiteX10" fmla="*/ 382772 w 4072270"/>
                <a:gd name="connsiteY10" fmla="*/ 3189768 h 3391786"/>
                <a:gd name="connsiteX11" fmla="*/ 712381 w 4072270"/>
                <a:gd name="connsiteY11" fmla="*/ 3253563 h 3391786"/>
                <a:gd name="connsiteX12" fmla="*/ 988828 w 4072270"/>
                <a:gd name="connsiteY12" fmla="*/ 3168503 h 3391786"/>
                <a:gd name="connsiteX13" fmla="*/ 1180214 w 4072270"/>
                <a:gd name="connsiteY13" fmla="*/ 3391786 h 3391786"/>
                <a:gd name="connsiteX14" fmla="*/ 1701210 w 4072270"/>
                <a:gd name="connsiteY14" fmla="*/ 3200400 h 3391786"/>
                <a:gd name="connsiteX15" fmla="*/ 1881963 w 4072270"/>
                <a:gd name="connsiteY15" fmla="*/ 3232298 h 3391786"/>
                <a:gd name="connsiteX16" fmla="*/ 2147777 w 4072270"/>
                <a:gd name="connsiteY16" fmla="*/ 3253563 h 3391786"/>
                <a:gd name="connsiteX17" fmla="*/ 3274828 w 4072270"/>
                <a:gd name="connsiteY17" fmla="*/ 2934586 h 3391786"/>
                <a:gd name="connsiteX18" fmla="*/ 3689497 w 4072270"/>
                <a:gd name="connsiteY18" fmla="*/ 2690038 h 3391786"/>
                <a:gd name="connsiteX19" fmla="*/ 3891516 w 4072270"/>
                <a:gd name="connsiteY19" fmla="*/ 2222205 h 3391786"/>
                <a:gd name="connsiteX20" fmla="*/ 4051004 w 4072270"/>
                <a:gd name="connsiteY20" fmla="*/ 1446028 h 3391786"/>
                <a:gd name="connsiteX21" fmla="*/ 4072270 w 4072270"/>
                <a:gd name="connsiteY21" fmla="*/ 1169582 h 3391786"/>
                <a:gd name="connsiteX22" fmla="*/ 4040372 w 4072270"/>
                <a:gd name="connsiteY22" fmla="*/ 935665 h 3391786"/>
                <a:gd name="connsiteX23" fmla="*/ 3848986 w 4072270"/>
                <a:gd name="connsiteY23" fmla="*/ 659219 h 3391786"/>
                <a:gd name="connsiteX24" fmla="*/ 3753293 w 4072270"/>
                <a:gd name="connsiteY24" fmla="*/ 446568 h 3391786"/>
                <a:gd name="connsiteX25" fmla="*/ 3785191 w 4072270"/>
                <a:gd name="connsiteY25" fmla="*/ 287079 h 3391786"/>
                <a:gd name="connsiteX26" fmla="*/ 3391786 w 4072270"/>
                <a:gd name="connsiteY26" fmla="*/ 233917 h 3391786"/>
                <a:gd name="connsiteX27" fmla="*/ 3168502 w 4072270"/>
                <a:gd name="connsiteY27" fmla="*/ 106326 h 3391786"/>
                <a:gd name="connsiteX28" fmla="*/ 3019646 w 4072270"/>
                <a:gd name="connsiteY28" fmla="*/ 0 h 3391786"/>
                <a:gd name="connsiteX29" fmla="*/ 2828260 w 4072270"/>
                <a:gd name="connsiteY29" fmla="*/ 116958 h 3391786"/>
                <a:gd name="connsiteX30" fmla="*/ 2658139 w 4072270"/>
                <a:gd name="connsiteY30" fmla="*/ 202019 h 3391786"/>
                <a:gd name="connsiteX31" fmla="*/ 2286000 w 4072270"/>
                <a:gd name="connsiteY31" fmla="*/ 202019 h 3391786"/>
                <a:gd name="connsiteX32" fmla="*/ 2052084 w 4072270"/>
                <a:gd name="connsiteY32" fmla="*/ 148856 h 3391786"/>
                <a:gd name="connsiteX33" fmla="*/ 1807535 w 4072270"/>
                <a:gd name="connsiteY33" fmla="*/ 287079 h 3391786"/>
                <a:gd name="connsiteX34" fmla="*/ 1552353 w 4072270"/>
                <a:gd name="connsiteY34" fmla="*/ 340242 h 3391786"/>
                <a:gd name="connsiteX35" fmla="*/ 1254642 w 4072270"/>
                <a:gd name="connsiteY35" fmla="*/ 457200 h 3391786"/>
                <a:gd name="connsiteX36" fmla="*/ 935665 w 4072270"/>
                <a:gd name="connsiteY36" fmla="*/ 542261 h 3391786"/>
                <a:gd name="connsiteX0" fmla="*/ 935665 w 4072270"/>
                <a:gd name="connsiteY0" fmla="*/ 542261 h 3391907"/>
                <a:gd name="connsiteX1" fmla="*/ 1020725 w 4072270"/>
                <a:gd name="connsiteY1" fmla="*/ 903768 h 3391907"/>
                <a:gd name="connsiteX2" fmla="*/ 903767 w 4072270"/>
                <a:gd name="connsiteY2" fmla="*/ 1286540 h 3391907"/>
                <a:gd name="connsiteX3" fmla="*/ 669851 w 4072270"/>
                <a:gd name="connsiteY3" fmla="*/ 1573619 h 3391907"/>
                <a:gd name="connsiteX4" fmla="*/ 712381 w 4072270"/>
                <a:gd name="connsiteY4" fmla="*/ 1743740 h 3391907"/>
                <a:gd name="connsiteX5" fmla="*/ 489097 w 4072270"/>
                <a:gd name="connsiteY5" fmla="*/ 1977656 h 3391907"/>
                <a:gd name="connsiteX6" fmla="*/ 138223 w 4072270"/>
                <a:gd name="connsiteY6" fmla="*/ 2094614 h 3391907"/>
                <a:gd name="connsiteX7" fmla="*/ 74428 w 4072270"/>
                <a:gd name="connsiteY7" fmla="*/ 2200940 h 3391907"/>
                <a:gd name="connsiteX8" fmla="*/ 74428 w 4072270"/>
                <a:gd name="connsiteY8" fmla="*/ 2679405 h 3391907"/>
                <a:gd name="connsiteX9" fmla="*/ 0 w 4072270"/>
                <a:gd name="connsiteY9" fmla="*/ 2923954 h 3391907"/>
                <a:gd name="connsiteX10" fmla="*/ 382772 w 4072270"/>
                <a:gd name="connsiteY10" fmla="*/ 3189768 h 3391907"/>
                <a:gd name="connsiteX11" fmla="*/ 712381 w 4072270"/>
                <a:gd name="connsiteY11" fmla="*/ 3253563 h 3391907"/>
                <a:gd name="connsiteX12" fmla="*/ 988828 w 4072270"/>
                <a:gd name="connsiteY12" fmla="*/ 3168503 h 3391907"/>
                <a:gd name="connsiteX13" fmla="*/ 1180214 w 4072270"/>
                <a:gd name="connsiteY13" fmla="*/ 3391786 h 3391907"/>
                <a:gd name="connsiteX14" fmla="*/ 1701210 w 4072270"/>
                <a:gd name="connsiteY14" fmla="*/ 3200400 h 3391907"/>
                <a:gd name="connsiteX15" fmla="*/ 1881963 w 4072270"/>
                <a:gd name="connsiteY15" fmla="*/ 3232298 h 3391907"/>
                <a:gd name="connsiteX16" fmla="*/ 2147777 w 4072270"/>
                <a:gd name="connsiteY16" fmla="*/ 3253563 h 3391907"/>
                <a:gd name="connsiteX17" fmla="*/ 3274828 w 4072270"/>
                <a:gd name="connsiteY17" fmla="*/ 2934586 h 3391907"/>
                <a:gd name="connsiteX18" fmla="*/ 3689497 w 4072270"/>
                <a:gd name="connsiteY18" fmla="*/ 2690038 h 3391907"/>
                <a:gd name="connsiteX19" fmla="*/ 3891516 w 4072270"/>
                <a:gd name="connsiteY19" fmla="*/ 2222205 h 3391907"/>
                <a:gd name="connsiteX20" fmla="*/ 4051004 w 4072270"/>
                <a:gd name="connsiteY20" fmla="*/ 1446028 h 3391907"/>
                <a:gd name="connsiteX21" fmla="*/ 4072270 w 4072270"/>
                <a:gd name="connsiteY21" fmla="*/ 1169582 h 3391907"/>
                <a:gd name="connsiteX22" fmla="*/ 4040372 w 4072270"/>
                <a:gd name="connsiteY22" fmla="*/ 935665 h 3391907"/>
                <a:gd name="connsiteX23" fmla="*/ 3848986 w 4072270"/>
                <a:gd name="connsiteY23" fmla="*/ 659219 h 3391907"/>
                <a:gd name="connsiteX24" fmla="*/ 3753293 w 4072270"/>
                <a:gd name="connsiteY24" fmla="*/ 446568 h 3391907"/>
                <a:gd name="connsiteX25" fmla="*/ 3785191 w 4072270"/>
                <a:gd name="connsiteY25" fmla="*/ 287079 h 3391907"/>
                <a:gd name="connsiteX26" fmla="*/ 3391786 w 4072270"/>
                <a:gd name="connsiteY26" fmla="*/ 233917 h 3391907"/>
                <a:gd name="connsiteX27" fmla="*/ 3168502 w 4072270"/>
                <a:gd name="connsiteY27" fmla="*/ 106326 h 3391907"/>
                <a:gd name="connsiteX28" fmla="*/ 3019646 w 4072270"/>
                <a:gd name="connsiteY28" fmla="*/ 0 h 3391907"/>
                <a:gd name="connsiteX29" fmla="*/ 2828260 w 4072270"/>
                <a:gd name="connsiteY29" fmla="*/ 116958 h 3391907"/>
                <a:gd name="connsiteX30" fmla="*/ 2658139 w 4072270"/>
                <a:gd name="connsiteY30" fmla="*/ 202019 h 3391907"/>
                <a:gd name="connsiteX31" fmla="*/ 2286000 w 4072270"/>
                <a:gd name="connsiteY31" fmla="*/ 202019 h 3391907"/>
                <a:gd name="connsiteX32" fmla="*/ 2052084 w 4072270"/>
                <a:gd name="connsiteY32" fmla="*/ 148856 h 3391907"/>
                <a:gd name="connsiteX33" fmla="*/ 1807535 w 4072270"/>
                <a:gd name="connsiteY33" fmla="*/ 287079 h 3391907"/>
                <a:gd name="connsiteX34" fmla="*/ 1552353 w 4072270"/>
                <a:gd name="connsiteY34" fmla="*/ 340242 h 3391907"/>
                <a:gd name="connsiteX35" fmla="*/ 1254642 w 4072270"/>
                <a:gd name="connsiteY35" fmla="*/ 457200 h 3391907"/>
                <a:gd name="connsiteX36" fmla="*/ 935665 w 4072270"/>
                <a:gd name="connsiteY36" fmla="*/ 542261 h 3391907"/>
                <a:gd name="connsiteX0" fmla="*/ 935665 w 4072270"/>
                <a:gd name="connsiteY0" fmla="*/ 542261 h 3391907"/>
                <a:gd name="connsiteX1" fmla="*/ 1020725 w 4072270"/>
                <a:gd name="connsiteY1" fmla="*/ 903768 h 3391907"/>
                <a:gd name="connsiteX2" fmla="*/ 903767 w 4072270"/>
                <a:gd name="connsiteY2" fmla="*/ 1286540 h 3391907"/>
                <a:gd name="connsiteX3" fmla="*/ 669851 w 4072270"/>
                <a:gd name="connsiteY3" fmla="*/ 1573619 h 3391907"/>
                <a:gd name="connsiteX4" fmla="*/ 712381 w 4072270"/>
                <a:gd name="connsiteY4" fmla="*/ 1743740 h 3391907"/>
                <a:gd name="connsiteX5" fmla="*/ 489097 w 4072270"/>
                <a:gd name="connsiteY5" fmla="*/ 1977656 h 3391907"/>
                <a:gd name="connsiteX6" fmla="*/ 138223 w 4072270"/>
                <a:gd name="connsiteY6" fmla="*/ 2094614 h 3391907"/>
                <a:gd name="connsiteX7" fmla="*/ 74428 w 4072270"/>
                <a:gd name="connsiteY7" fmla="*/ 2200940 h 3391907"/>
                <a:gd name="connsiteX8" fmla="*/ 74428 w 4072270"/>
                <a:gd name="connsiteY8" fmla="*/ 2679405 h 3391907"/>
                <a:gd name="connsiteX9" fmla="*/ 0 w 4072270"/>
                <a:gd name="connsiteY9" fmla="*/ 2923954 h 3391907"/>
                <a:gd name="connsiteX10" fmla="*/ 382772 w 4072270"/>
                <a:gd name="connsiteY10" fmla="*/ 3189768 h 3391907"/>
                <a:gd name="connsiteX11" fmla="*/ 712381 w 4072270"/>
                <a:gd name="connsiteY11" fmla="*/ 3253563 h 3391907"/>
                <a:gd name="connsiteX12" fmla="*/ 988828 w 4072270"/>
                <a:gd name="connsiteY12" fmla="*/ 3168503 h 3391907"/>
                <a:gd name="connsiteX13" fmla="*/ 1180214 w 4072270"/>
                <a:gd name="connsiteY13" fmla="*/ 3391786 h 3391907"/>
                <a:gd name="connsiteX14" fmla="*/ 1701210 w 4072270"/>
                <a:gd name="connsiteY14" fmla="*/ 3200400 h 3391907"/>
                <a:gd name="connsiteX15" fmla="*/ 1881963 w 4072270"/>
                <a:gd name="connsiteY15" fmla="*/ 3232298 h 3391907"/>
                <a:gd name="connsiteX16" fmla="*/ 2147777 w 4072270"/>
                <a:gd name="connsiteY16" fmla="*/ 3253563 h 3391907"/>
                <a:gd name="connsiteX17" fmla="*/ 3274828 w 4072270"/>
                <a:gd name="connsiteY17" fmla="*/ 2934586 h 3391907"/>
                <a:gd name="connsiteX18" fmla="*/ 3689497 w 4072270"/>
                <a:gd name="connsiteY18" fmla="*/ 2690038 h 3391907"/>
                <a:gd name="connsiteX19" fmla="*/ 3891516 w 4072270"/>
                <a:gd name="connsiteY19" fmla="*/ 2222205 h 3391907"/>
                <a:gd name="connsiteX20" fmla="*/ 4051004 w 4072270"/>
                <a:gd name="connsiteY20" fmla="*/ 1446028 h 3391907"/>
                <a:gd name="connsiteX21" fmla="*/ 4072270 w 4072270"/>
                <a:gd name="connsiteY21" fmla="*/ 1169582 h 3391907"/>
                <a:gd name="connsiteX22" fmla="*/ 4040372 w 4072270"/>
                <a:gd name="connsiteY22" fmla="*/ 935665 h 3391907"/>
                <a:gd name="connsiteX23" fmla="*/ 3848986 w 4072270"/>
                <a:gd name="connsiteY23" fmla="*/ 659219 h 3391907"/>
                <a:gd name="connsiteX24" fmla="*/ 3753293 w 4072270"/>
                <a:gd name="connsiteY24" fmla="*/ 446568 h 3391907"/>
                <a:gd name="connsiteX25" fmla="*/ 3785191 w 4072270"/>
                <a:gd name="connsiteY25" fmla="*/ 287079 h 3391907"/>
                <a:gd name="connsiteX26" fmla="*/ 3391786 w 4072270"/>
                <a:gd name="connsiteY26" fmla="*/ 233917 h 3391907"/>
                <a:gd name="connsiteX27" fmla="*/ 3168502 w 4072270"/>
                <a:gd name="connsiteY27" fmla="*/ 106326 h 3391907"/>
                <a:gd name="connsiteX28" fmla="*/ 3019646 w 4072270"/>
                <a:gd name="connsiteY28" fmla="*/ 0 h 3391907"/>
                <a:gd name="connsiteX29" fmla="*/ 2828260 w 4072270"/>
                <a:gd name="connsiteY29" fmla="*/ 116958 h 3391907"/>
                <a:gd name="connsiteX30" fmla="*/ 2658139 w 4072270"/>
                <a:gd name="connsiteY30" fmla="*/ 202019 h 3391907"/>
                <a:gd name="connsiteX31" fmla="*/ 2286000 w 4072270"/>
                <a:gd name="connsiteY31" fmla="*/ 202019 h 3391907"/>
                <a:gd name="connsiteX32" fmla="*/ 2052084 w 4072270"/>
                <a:gd name="connsiteY32" fmla="*/ 148856 h 3391907"/>
                <a:gd name="connsiteX33" fmla="*/ 1807535 w 4072270"/>
                <a:gd name="connsiteY33" fmla="*/ 287079 h 3391907"/>
                <a:gd name="connsiteX34" fmla="*/ 1552353 w 4072270"/>
                <a:gd name="connsiteY34" fmla="*/ 340242 h 3391907"/>
                <a:gd name="connsiteX35" fmla="*/ 1254642 w 4072270"/>
                <a:gd name="connsiteY35" fmla="*/ 457200 h 3391907"/>
                <a:gd name="connsiteX36" fmla="*/ 935665 w 4072270"/>
                <a:gd name="connsiteY36" fmla="*/ 542261 h 3391907"/>
                <a:gd name="connsiteX0" fmla="*/ 935665 w 4072270"/>
                <a:gd name="connsiteY0" fmla="*/ 542261 h 3391907"/>
                <a:gd name="connsiteX1" fmla="*/ 1020725 w 4072270"/>
                <a:gd name="connsiteY1" fmla="*/ 903768 h 3391907"/>
                <a:gd name="connsiteX2" fmla="*/ 903767 w 4072270"/>
                <a:gd name="connsiteY2" fmla="*/ 1286540 h 3391907"/>
                <a:gd name="connsiteX3" fmla="*/ 669851 w 4072270"/>
                <a:gd name="connsiteY3" fmla="*/ 1573619 h 3391907"/>
                <a:gd name="connsiteX4" fmla="*/ 712381 w 4072270"/>
                <a:gd name="connsiteY4" fmla="*/ 1743740 h 3391907"/>
                <a:gd name="connsiteX5" fmla="*/ 489097 w 4072270"/>
                <a:gd name="connsiteY5" fmla="*/ 1977656 h 3391907"/>
                <a:gd name="connsiteX6" fmla="*/ 138223 w 4072270"/>
                <a:gd name="connsiteY6" fmla="*/ 2094614 h 3391907"/>
                <a:gd name="connsiteX7" fmla="*/ 74428 w 4072270"/>
                <a:gd name="connsiteY7" fmla="*/ 2200940 h 3391907"/>
                <a:gd name="connsiteX8" fmla="*/ 74428 w 4072270"/>
                <a:gd name="connsiteY8" fmla="*/ 2679405 h 3391907"/>
                <a:gd name="connsiteX9" fmla="*/ 0 w 4072270"/>
                <a:gd name="connsiteY9" fmla="*/ 2923954 h 3391907"/>
                <a:gd name="connsiteX10" fmla="*/ 382772 w 4072270"/>
                <a:gd name="connsiteY10" fmla="*/ 3189768 h 3391907"/>
                <a:gd name="connsiteX11" fmla="*/ 712381 w 4072270"/>
                <a:gd name="connsiteY11" fmla="*/ 3253563 h 3391907"/>
                <a:gd name="connsiteX12" fmla="*/ 988828 w 4072270"/>
                <a:gd name="connsiteY12" fmla="*/ 3168503 h 3391907"/>
                <a:gd name="connsiteX13" fmla="*/ 1180214 w 4072270"/>
                <a:gd name="connsiteY13" fmla="*/ 3391786 h 3391907"/>
                <a:gd name="connsiteX14" fmla="*/ 1701210 w 4072270"/>
                <a:gd name="connsiteY14" fmla="*/ 3200400 h 3391907"/>
                <a:gd name="connsiteX15" fmla="*/ 1881963 w 4072270"/>
                <a:gd name="connsiteY15" fmla="*/ 3232298 h 3391907"/>
                <a:gd name="connsiteX16" fmla="*/ 2147777 w 4072270"/>
                <a:gd name="connsiteY16" fmla="*/ 3253563 h 3391907"/>
                <a:gd name="connsiteX17" fmla="*/ 3274828 w 4072270"/>
                <a:gd name="connsiteY17" fmla="*/ 2934586 h 3391907"/>
                <a:gd name="connsiteX18" fmla="*/ 3689497 w 4072270"/>
                <a:gd name="connsiteY18" fmla="*/ 2690038 h 3391907"/>
                <a:gd name="connsiteX19" fmla="*/ 3891516 w 4072270"/>
                <a:gd name="connsiteY19" fmla="*/ 2222205 h 3391907"/>
                <a:gd name="connsiteX20" fmla="*/ 4051004 w 4072270"/>
                <a:gd name="connsiteY20" fmla="*/ 1446028 h 3391907"/>
                <a:gd name="connsiteX21" fmla="*/ 4072270 w 4072270"/>
                <a:gd name="connsiteY21" fmla="*/ 1169582 h 3391907"/>
                <a:gd name="connsiteX22" fmla="*/ 4040372 w 4072270"/>
                <a:gd name="connsiteY22" fmla="*/ 935665 h 3391907"/>
                <a:gd name="connsiteX23" fmla="*/ 3848986 w 4072270"/>
                <a:gd name="connsiteY23" fmla="*/ 659219 h 3391907"/>
                <a:gd name="connsiteX24" fmla="*/ 3753293 w 4072270"/>
                <a:gd name="connsiteY24" fmla="*/ 446568 h 3391907"/>
                <a:gd name="connsiteX25" fmla="*/ 3785191 w 4072270"/>
                <a:gd name="connsiteY25" fmla="*/ 287079 h 3391907"/>
                <a:gd name="connsiteX26" fmla="*/ 3391786 w 4072270"/>
                <a:gd name="connsiteY26" fmla="*/ 233917 h 3391907"/>
                <a:gd name="connsiteX27" fmla="*/ 3168502 w 4072270"/>
                <a:gd name="connsiteY27" fmla="*/ 106326 h 3391907"/>
                <a:gd name="connsiteX28" fmla="*/ 3019646 w 4072270"/>
                <a:gd name="connsiteY28" fmla="*/ 0 h 3391907"/>
                <a:gd name="connsiteX29" fmla="*/ 2828260 w 4072270"/>
                <a:gd name="connsiteY29" fmla="*/ 116958 h 3391907"/>
                <a:gd name="connsiteX30" fmla="*/ 2658139 w 4072270"/>
                <a:gd name="connsiteY30" fmla="*/ 202019 h 3391907"/>
                <a:gd name="connsiteX31" fmla="*/ 2286000 w 4072270"/>
                <a:gd name="connsiteY31" fmla="*/ 202019 h 3391907"/>
                <a:gd name="connsiteX32" fmla="*/ 2052084 w 4072270"/>
                <a:gd name="connsiteY32" fmla="*/ 148856 h 3391907"/>
                <a:gd name="connsiteX33" fmla="*/ 1807535 w 4072270"/>
                <a:gd name="connsiteY33" fmla="*/ 287079 h 3391907"/>
                <a:gd name="connsiteX34" fmla="*/ 1552353 w 4072270"/>
                <a:gd name="connsiteY34" fmla="*/ 340242 h 3391907"/>
                <a:gd name="connsiteX35" fmla="*/ 1254642 w 4072270"/>
                <a:gd name="connsiteY35" fmla="*/ 457200 h 3391907"/>
                <a:gd name="connsiteX36" fmla="*/ 935665 w 4072270"/>
                <a:gd name="connsiteY36" fmla="*/ 542261 h 3391907"/>
                <a:gd name="connsiteX0" fmla="*/ 935665 w 4072270"/>
                <a:gd name="connsiteY0" fmla="*/ 542261 h 3391907"/>
                <a:gd name="connsiteX1" fmla="*/ 1020725 w 4072270"/>
                <a:gd name="connsiteY1" fmla="*/ 903768 h 3391907"/>
                <a:gd name="connsiteX2" fmla="*/ 903767 w 4072270"/>
                <a:gd name="connsiteY2" fmla="*/ 1286540 h 3391907"/>
                <a:gd name="connsiteX3" fmla="*/ 669851 w 4072270"/>
                <a:gd name="connsiteY3" fmla="*/ 1573619 h 3391907"/>
                <a:gd name="connsiteX4" fmla="*/ 712381 w 4072270"/>
                <a:gd name="connsiteY4" fmla="*/ 1743740 h 3391907"/>
                <a:gd name="connsiteX5" fmla="*/ 489097 w 4072270"/>
                <a:gd name="connsiteY5" fmla="*/ 1977656 h 3391907"/>
                <a:gd name="connsiteX6" fmla="*/ 138223 w 4072270"/>
                <a:gd name="connsiteY6" fmla="*/ 2094614 h 3391907"/>
                <a:gd name="connsiteX7" fmla="*/ 74428 w 4072270"/>
                <a:gd name="connsiteY7" fmla="*/ 2200940 h 3391907"/>
                <a:gd name="connsiteX8" fmla="*/ 74428 w 4072270"/>
                <a:gd name="connsiteY8" fmla="*/ 2679405 h 3391907"/>
                <a:gd name="connsiteX9" fmla="*/ 0 w 4072270"/>
                <a:gd name="connsiteY9" fmla="*/ 2923954 h 3391907"/>
                <a:gd name="connsiteX10" fmla="*/ 382772 w 4072270"/>
                <a:gd name="connsiteY10" fmla="*/ 3189768 h 3391907"/>
                <a:gd name="connsiteX11" fmla="*/ 712381 w 4072270"/>
                <a:gd name="connsiteY11" fmla="*/ 3253563 h 3391907"/>
                <a:gd name="connsiteX12" fmla="*/ 988828 w 4072270"/>
                <a:gd name="connsiteY12" fmla="*/ 3168503 h 3391907"/>
                <a:gd name="connsiteX13" fmla="*/ 1180214 w 4072270"/>
                <a:gd name="connsiteY13" fmla="*/ 3391786 h 3391907"/>
                <a:gd name="connsiteX14" fmla="*/ 1701210 w 4072270"/>
                <a:gd name="connsiteY14" fmla="*/ 3200400 h 3391907"/>
                <a:gd name="connsiteX15" fmla="*/ 1881963 w 4072270"/>
                <a:gd name="connsiteY15" fmla="*/ 3232298 h 3391907"/>
                <a:gd name="connsiteX16" fmla="*/ 2147777 w 4072270"/>
                <a:gd name="connsiteY16" fmla="*/ 3253563 h 3391907"/>
                <a:gd name="connsiteX17" fmla="*/ 3274828 w 4072270"/>
                <a:gd name="connsiteY17" fmla="*/ 2934586 h 3391907"/>
                <a:gd name="connsiteX18" fmla="*/ 3689497 w 4072270"/>
                <a:gd name="connsiteY18" fmla="*/ 2690038 h 3391907"/>
                <a:gd name="connsiteX19" fmla="*/ 3891516 w 4072270"/>
                <a:gd name="connsiteY19" fmla="*/ 2222205 h 3391907"/>
                <a:gd name="connsiteX20" fmla="*/ 4051004 w 4072270"/>
                <a:gd name="connsiteY20" fmla="*/ 1446028 h 3391907"/>
                <a:gd name="connsiteX21" fmla="*/ 4072270 w 4072270"/>
                <a:gd name="connsiteY21" fmla="*/ 1169582 h 3391907"/>
                <a:gd name="connsiteX22" fmla="*/ 4040372 w 4072270"/>
                <a:gd name="connsiteY22" fmla="*/ 935665 h 3391907"/>
                <a:gd name="connsiteX23" fmla="*/ 3848986 w 4072270"/>
                <a:gd name="connsiteY23" fmla="*/ 659219 h 3391907"/>
                <a:gd name="connsiteX24" fmla="*/ 3753293 w 4072270"/>
                <a:gd name="connsiteY24" fmla="*/ 446568 h 3391907"/>
                <a:gd name="connsiteX25" fmla="*/ 3785191 w 4072270"/>
                <a:gd name="connsiteY25" fmla="*/ 287079 h 3391907"/>
                <a:gd name="connsiteX26" fmla="*/ 3391786 w 4072270"/>
                <a:gd name="connsiteY26" fmla="*/ 233917 h 3391907"/>
                <a:gd name="connsiteX27" fmla="*/ 3168502 w 4072270"/>
                <a:gd name="connsiteY27" fmla="*/ 106326 h 3391907"/>
                <a:gd name="connsiteX28" fmla="*/ 3019646 w 4072270"/>
                <a:gd name="connsiteY28" fmla="*/ 0 h 3391907"/>
                <a:gd name="connsiteX29" fmla="*/ 2828260 w 4072270"/>
                <a:gd name="connsiteY29" fmla="*/ 116958 h 3391907"/>
                <a:gd name="connsiteX30" fmla="*/ 2658139 w 4072270"/>
                <a:gd name="connsiteY30" fmla="*/ 202019 h 3391907"/>
                <a:gd name="connsiteX31" fmla="*/ 2286000 w 4072270"/>
                <a:gd name="connsiteY31" fmla="*/ 202019 h 3391907"/>
                <a:gd name="connsiteX32" fmla="*/ 2052084 w 4072270"/>
                <a:gd name="connsiteY32" fmla="*/ 148856 h 3391907"/>
                <a:gd name="connsiteX33" fmla="*/ 1807535 w 4072270"/>
                <a:gd name="connsiteY33" fmla="*/ 287079 h 3391907"/>
                <a:gd name="connsiteX34" fmla="*/ 1552353 w 4072270"/>
                <a:gd name="connsiteY34" fmla="*/ 340242 h 3391907"/>
                <a:gd name="connsiteX35" fmla="*/ 1254642 w 4072270"/>
                <a:gd name="connsiteY35" fmla="*/ 457200 h 3391907"/>
                <a:gd name="connsiteX36" fmla="*/ 935665 w 4072270"/>
                <a:gd name="connsiteY36" fmla="*/ 542261 h 3391907"/>
                <a:gd name="connsiteX0" fmla="*/ 935665 w 4074266"/>
                <a:gd name="connsiteY0" fmla="*/ 542261 h 3391907"/>
                <a:gd name="connsiteX1" fmla="*/ 1020725 w 4074266"/>
                <a:gd name="connsiteY1" fmla="*/ 903768 h 3391907"/>
                <a:gd name="connsiteX2" fmla="*/ 903767 w 4074266"/>
                <a:gd name="connsiteY2" fmla="*/ 1286540 h 3391907"/>
                <a:gd name="connsiteX3" fmla="*/ 669851 w 4074266"/>
                <a:gd name="connsiteY3" fmla="*/ 1573619 h 3391907"/>
                <a:gd name="connsiteX4" fmla="*/ 712381 w 4074266"/>
                <a:gd name="connsiteY4" fmla="*/ 1743740 h 3391907"/>
                <a:gd name="connsiteX5" fmla="*/ 489097 w 4074266"/>
                <a:gd name="connsiteY5" fmla="*/ 1977656 h 3391907"/>
                <a:gd name="connsiteX6" fmla="*/ 138223 w 4074266"/>
                <a:gd name="connsiteY6" fmla="*/ 2094614 h 3391907"/>
                <a:gd name="connsiteX7" fmla="*/ 74428 w 4074266"/>
                <a:gd name="connsiteY7" fmla="*/ 2200940 h 3391907"/>
                <a:gd name="connsiteX8" fmla="*/ 74428 w 4074266"/>
                <a:gd name="connsiteY8" fmla="*/ 2679405 h 3391907"/>
                <a:gd name="connsiteX9" fmla="*/ 0 w 4074266"/>
                <a:gd name="connsiteY9" fmla="*/ 2923954 h 3391907"/>
                <a:gd name="connsiteX10" fmla="*/ 382772 w 4074266"/>
                <a:gd name="connsiteY10" fmla="*/ 3189768 h 3391907"/>
                <a:gd name="connsiteX11" fmla="*/ 712381 w 4074266"/>
                <a:gd name="connsiteY11" fmla="*/ 3253563 h 3391907"/>
                <a:gd name="connsiteX12" fmla="*/ 988828 w 4074266"/>
                <a:gd name="connsiteY12" fmla="*/ 3168503 h 3391907"/>
                <a:gd name="connsiteX13" fmla="*/ 1180214 w 4074266"/>
                <a:gd name="connsiteY13" fmla="*/ 3391786 h 3391907"/>
                <a:gd name="connsiteX14" fmla="*/ 1701210 w 4074266"/>
                <a:gd name="connsiteY14" fmla="*/ 3200400 h 3391907"/>
                <a:gd name="connsiteX15" fmla="*/ 1881963 w 4074266"/>
                <a:gd name="connsiteY15" fmla="*/ 3232298 h 3391907"/>
                <a:gd name="connsiteX16" fmla="*/ 2147777 w 4074266"/>
                <a:gd name="connsiteY16" fmla="*/ 3253563 h 3391907"/>
                <a:gd name="connsiteX17" fmla="*/ 3274828 w 4074266"/>
                <a:gd name="connsiteY17" fmla="*/ 2934586 h 3391907"/>
                <a:gd name="connsiteX18" fmla="*/ 3689497 w 4074266"/>
                <a:gd name="connsiteY18" fmla="*/ 2690038 h 3391907"/>
                <a:gd name="connsiteX19" fmla="*/ 3891516 w 4074266"/>
                <a:gd name="connsiteY19" fmla="*/ 2222205 h 3391907"/>
                <a:gd name="connsiteX20" fmla="*/ 4051004 w 4074266"/>
                <a:gd name="connsiteY20" fmla="*/ 1446028 h 3391907"/>
                <a:gd name="connsiteX21" fmla="*/ 4072270 w 4074266"/>
                <a:gd name="connsiteY21" fmla="*/ 1169582 h 3391907"/>
                <a:gd name="connsiteX22" fmla="*/ 4040372 w 4074266"/>
                <a:gd name="connsiteY22" fmla="*/ 935665 h 3391907"/>
                <a:gd name="connsiteX23" fmla="*/ 3848986 w 4074266"/>
                <a:gd name="connsiteY23" fmla="*/ 659219 h 3391907"/>
                <a:gd name="connsiteX24" fmla="*/ 3753293 w 4074266"/>
                <a:gd name="connsiteY24" fmla="*/ 446568 h 3391907"/>
                <a:gd name="connsiteX25" fmla="*/ 3785191 w 4074266"/>
                <a:gd name="connsiteY25" fmla="*/ 287079 h 3391907"/>
                <a:gd name="connsiteX26" fmla="*/ 3391786 w 4074266"/>
                <a:gd name="connsiteY26" fmla="*/ 233917 h 3391907"/>
                <a:gd name="connsiteX27" fmla="*/ 3168502 w 4074266"/>
                <a:gd name="connsiteY27" fmla="*/ 106326 h 3391907"/>
                <a:gd name="connsiteX28" fmla="*/ 3019646 w 4074266"/>
                <a:gd name="connsiteY28" fmla="*/ 0 h 3391907"/>
                <a:gd name="connsiteX29" fmla="*/ 2828260 w 4074266"/>
                <a:gd name="connsiteY29" fmla="*/ 116958 h 3391907"/>
                <a:gd name="connsiteX30" fmla="*/ 2658139 w 4074266"/>
                <a:gd name="connsiteY30" fmla="*/ 202019 h 3391907"/>
                <a:gd name="connsiteX31" fmla="*/ 2286000 w 4074266"/>
                <a:gd name="connsiteY31" fmla="*/ 202019 h 3391907"/>
                <a:gd name="connsiteX32" fmla="*/ 2052084 w 4074266"/>
                <a:gd name="connsiteY32" fmla="*/ 148856 h 3391907"/>
                <a:gd name="connsiteX33" fmla="*/ 1807535 w 4074266"/>
                <a:gd name="connsiteY33" fmla="*/ 287079 h 3391907"/>
                <a:gd name="connsiteX34" fmla="*/ 1552353 w 4074266"/>
                <a:gd name="connsiteY34" fmla="*/ 340242 h 3391907"/>
                <a:gd name="connsiteX35" fmla="*/ 1254642 w 4074266"/>
                <a:gd name="connsiteY35" fmla="*/ 457200 h 3391907"/>
                <a:gd name="connsiteX36" fmla="*/ 935665 w 4074266"/>
                <a:gd name="connsiteY36" fmla="*/ 542261 h 3391907"/>
                <a:gd name="connsiteX0" fmla="*/ 935665 w 4074266"/>
                <a:gd name="connsiteY0" fmla="*/ 542261 h 3391907"/>
                <a:gd name="connsiteX1" fmla="*/ 1020725 w 4074266"/>
                <a:gd name="connsiteY1" fmla="*/ 903768 h 3391907"/>
                <a:gd name="connsiteX2" fmla="*/ 903767 w 4074266"/>
                <a:gd name="connsiteY2" fmla="*/ 1286540 h 3391907"/>
                <a:gd name="connsiteX3" fmla="*/ 669851 w 4074266"/>
                <a:gd name="connsiteY3" fmla="*/ 1573619 h 3391907"/>
                <a:gd name="connsiteX4" fmla="*/ 712381 w 4074266"/>
                <a:gd name="connsiteY4" fmla="*/ 1743740 h 3391907"/>
                <a:gd name="connsiteX5" fmla="*/ 489097 w 4074266"/>
                <a:gd name="connsiteY5" fmla="*/ 1977656 h 3391907"/>
                <a:gd name="connsiteX6" fmla="*/ 138223 w 4074266"/>
                <a:gd name="connsiteY6" fmla="*/ 2094614 h 3391907"/>
                <a:gd name="connsiteX7" fmla="*/ 74428 w 4074266"/>
                <a:gd name="connsiteY7" fmla="*/ 2200940 h 3391907"/>
                <a:gd name="connsiteX8" fmla="*/ 74428 w 4074266"/>
                <a:gd name="connsiteY8" fmla="*/ 2679405 h 3391907"/>
                <a:gd name="connsiteX9" fmla="*/ 0 w 4074266"/>
                <a:gd name="connsiteY9" fmla="*/ 2923954 h 3391907"/>
                <a:gd name="connsiteX10" fmla="*/ 382772 w 4074266"/>
                <a:gd name="connsiteY10" fmla="*/ 3189768 h 3391907"/>
                <a:gd name="connsiteX11" fmla="*/ 712381 w 4074266"/>
                <a:gd name="connsiteY11" fmla="*/ 3253563 h 3391907"/>
                <a:gd name="connsiteX12" fmla="*/ 988828 w 4074266"/>
                <a:gd name="connsiteY12" fmla="*/ 3168503 h 3391907"/>
                <a:gd name="connsiteX13" fmla="*/ 1180214 w 4074266"/>
                <a:gd name="connsiteY13" fmla="*/ 3391786 h 3391907"/>
                <a:gd name="connsiteX14" fmla="*/ 1701210 w 4074266"/>
                <a:gd name="connsiteY14" fmla="*/ 3200400 h 3391907"/>
                <a:gd name="connsiteX15" fmla="*/ 1881963 w 4074266"/>
                <a:gd name="connsiteY15" fmla="*/ 3232298 h 3391907"/>
                <a:gd name="connsiteX16" fmla="*/ 2147777 w 4074266"/>
                <a:gd name="connsiteY16" fmla="*/ 3253563 h 3391907"/>
                <a:gd name="connsiteX17" fmla="*/ 3274828 w 4074266"/>
                <a:gd name="connsiteY17" fmla="*/ 2934586 h 3391907"/>
                <a:gd name="connsiteX18" fmla="*/ 3689497 w 4074266"/>
                <a:gd name="connsiteY18" fmla="*/ 2690038 h 3391907"/>
                <a:gd name="connsiteX19" fmla="*/ 3891516 w 4074266"/>
                <a:gd name="connsiteY19" fmla="*/ 2222205 h 3391907"/>
                <a:gd name="connsiteX20" fmla="*/ 4051004 w 4074266"/>
                <a:gd name="connsiteY20" fmla="*/ 1446028 h 3391907"/>
                <a:gd name="connsiteX21" fmla="*/ 4072270 w 4074266"/>
                <a:gd name="connsiteY21" fmla="*/ 1169582 h 3391907"/>
                <a:gd name="connsiteX22" fmla="*/ 4040372 w 4074266"/>
                <a:gd name="connsiteY22" fmla="*/ 935665 h 3391907"/>
                <a:gd name="connsiteX23" fmla="*/ 3848986 w 4074266"/>
                <a:gd name="connsiteY23" fmla="*/ 659219 h 3391907"/>
                <a:gd name="connsiteX24" fmla="*/ 3753293 w 4074266"/>
                <a:gd name="connsiteY24" fmla="*/ 446568 h 3391907"/>
                <a:gd name="connsiteX25" fmla="*/ 3785191 w 4074266"/>
                <a:gd name="connsiteY25" fmla="*/ 287079 h 3391907"/>
                <a:gd name="connsiteX26" fmla="*/ 3391786 w 4074266"/>
                <a:gd name="connsiteY26" fmla="*/ 233917 h 3391907"/>
                <a:gd name="connsiteX27" fmla="*/ 3168502 w 4074266"/>
                <a:gd name="connsiteY27" fmla="*/ 106326 h 3391907"/>
                <a:gd name="connsiteX28" fmla="*/ 3019646 w 4074266"/>
                <a:gd name="connsiteY28" fmla="*/ 0 h 3391907"/>
                <a:gd name="connsiteX29" fmla="*/ 2828260 w 4074266"/>
                <a:gd name="connsiteY29" fmla="*/ 116958 h 3391907"/>
                <a:gd name="connsiteX30" fmla="*/ 2658139 w 4074266"/>
                <a:gd name="connsiteY30" fmla="*/ 202019 h 3391907"/>
                <a:gd name="connsiteX31" fmla="*/ 2286000 w 4074266"/>
                <a:gd name="connsiteY31" fmla="*/ 202019 h 3391907"/>
                <a:gd name="connsiteX32" fmla="*/ 2052084 w 4074266"/>
                <a:gd name="connsiteY32" fmla="*/ 148856 h 3391907"/>
                <a:gd name="connsiteX33" fmla="*/ 1807535 w 4074266"/>
                <a:gd name="connsiteY33" fmla="*/ 287079 h 3391907"/>
                <a:gd name="connsiteX34" fmla="*/ 1552353 w 4074266"/>
                <a:gd name="connsiteY34" fmla="*/ 340242 h 3391907"/>
                <a:gd name="connsiteX35" fmla="*/ 1254642 w 4074266"/>
                <a:gd name="connsiteY35" fmla="*/ 457200 h 3391907"/>
                <a:gd name="connsiteX36" fmla="*/ 935665 w 4074266"/>
                <a:gd name="connsiteY36" fmla="*/ 542261 h 3391907"/>
                <a:gd name="connsiteX0" fmla="*/ 935665 w 4074266"/>
                <a:gd name="connsiteY0" fmla="*/ 542261 h 3391907"/>
                <a:gd name="connsiteX1" fmla="*/ 1020725 w 4074266"/>
                <a:gd name="connsiteY1" fmla="*/ 903768 h 3391907"/>
                <a:gd name="connsiteX2" fmla="*/ 903767 w 4074266"/>
                <a:gd name="connsiteY2" fmla="*/ 1286540 h 3391907"/>
                <a:gd name="connsiteX3" fmla="*/ 669851 w 4074266"/>
                <a:gd name="connsiteY3" fmla="*/ 1573619 h 3391907"/>
                <a:gd name="connsiteX4" fmla="*/ 712381 w 4074266"/>
                <a:gd name="connsiteY4" fmla="*/ 1743740 h 3391907"/>
                <a:gd name="connsiteX5" fmla="*/ 489097 w 4074266"/>
                <a:gd name="connsiteY5" fmla="*/ 1977656 h 3391907"/>
                <a:gd name="connsiteX6" fmla="*/ 138223 w 4074266"/>
                <a:gd name="connsiteY6" fmla="*/ 2094614 h 3391907"/>
                <a:gd name="connsiteX7" fmla="*/ 74428 w 4074266"/>
                <a:gd name="connsiteY7" fmla="*/ 2200940 h 3391907"/>
                <a:gd name="connsiteX8" fmla="*/ 74428 w 4074266"/>
                <a:gd name="connsiteY8" fmla="*/ 2679405 h 3391907"/>
                <a:gd name="connsiteX9" fmla="*/ 0 w 4074266"/>
                <a:gd name="connsiteY9" fmla="*/ 2923954 h 3391907"/>
                <a:gd name="connsiteX10" fmla="*/ 382772 w 4074266"/>
                <a:gd name="connsiteY10" fmla="*/ 3189768 h 3391907"/>
                <a:gd name="connsiteX11" fmla="*/ 712381 w 4074266"/>
                <a:gd name="connsiteY11" fmla="*/ 3253563 h 3391907"/>
                <a:gd name="connsiteX12" fmla="*/ 988828 w 4074266"/>
                <a:gd name="connsiteY12" fmla="*/ 3168503 h 3391907"/>
                <a:gd name="connsiteX13" fmla="*/ 1180214 w 4074266"/>
                <a:gd name="connsiteY13" fmla="*/ 3391786 h 3391907"/>
                <a:gd name="connsiteX14" fmla="*/ 1701210 w 4074266"/>
                <a:gd name="connsiteY14" fmla="*/ 3200400 h 3391907"/>
                <a:gd name="connsiteX15" fmla="*/ 1881963 w 4074266"/>
                <a:gd name="connsiteY15" fmla="*/ 3232298 h 3391907"/>
                <a:gd name="connsiteX16" fmla="*/ 2147777 w 4074266"/>
                <a:gd name="connsiteY16" fmla="*/ 3253563 h 3391907"/>
                <a:gd name="connsiteX17" fmla="*/ 3274828 w 4074266"/>
                <a:gd name="connsiteY17" fmla="*/ 2934586 h 3391907"/>
                <a:gd name="connsiteX18" fmla="*/ 3689497 w 4074266"/>
                <a:gd name="connsiteY18" fmla="*/ 2690038 h 3391907"/>
                <a:gd name="connsiteX19" fmla="*/ 3891516 w 4074266"/>
                <a:gd name="connsiteY19" fmla="*/ 2222205 h 3391907"/>
                <a:gd name="connsiteX20" fmla="*/ 4051004 w 4074266"/>
                <a:gd name="connsiteY20" fmla="*/ 1446028 h 3391907"/>
                <a:gd name="connsiteX21" fmla="*/ 4072270 w 4074266"/>
                <a:gd name="connsiteY21" fmla="*/ 1169582 h 3391907"/>
                <a:gd name="connsiteX22" fmla="*/ 4040372 w 4074266"/>
                <a:gd name="connsiteY22" fmla="*/ 935665 h 3391907"/>
                <a:gd name="connsiteX23" fmla="*/ 3848986 w 4074266"/>
                <a:gd name="connsiteY23" fmla="*/ 659219 h 3391907"/>
                <a:gd name="connsiteX24" fmla="*/ 3753293 w 4074266"/>
                <a:gd name="connsiteY24" fmla="*/ 446568 h 3391907"/>
                <a:gd name="connsiteX25" fmla="*/ 3785191 w 4074266"/>
                <a:gd name="connsiteY25" fmla="*/ 287079 h 3391907"/>
                <a:gd name="connsiteX26" fmla="*/ 3391786 w 4074266"/>
                <a:gd name="connsiteY26" fmla="*/ 233917 h 3391907"/>
                <a:gd name="connsiteX27" fmla="*/ 3168502 w 4074266"/>
                <a:gd name="connsiteY27" fmla="*/ 106326 h 3391907"/>
                <a:gd name="connsiteX28" fmla="*/ 3019646 w 4074266"/>
                <a:gd name="connsiteY28" fmla="*/ 0 h 3391907"/>
                <a:gd name="connsiteX29" fmla="*/ 2828260 w 4074266"/>
                <a:gd name="connsiteY29" fmla="*/ 116958 h 3391907"/>
                <a:gd name="connsiteX30" fmla="*/ 2658139 w 4074266"/>
                <a:gd name="connsiteY30" fmla="*/ 202019 h 3391907"/>
                <a:gd name="connsiteX31" fmla="*/ 2286000 w 4074266"/>
                <a:gd name="connsiteY31" fmla="*/ 202019 h 3391907"/>
                <a:gd name="connsiteX32" fmla="*/ 2052084 w 4074266"/>
                <a:gd name="connsiteY32" fmla="*/ 148856 h 3391907"/>
                <a:gd name="connsiteX33" fmla="*/ 1807535 w 4074266"/>
                <a:gd name="connsiteY33" fmla="*/ 287079 h 3391907"/>
                <a:gd name="connsiteX34" fmla="*/ 1552353 w 4074266"/>
                <a:gd name="connsiteY34" fmla="*/ 340242 h 3391907"/>
                <a:gd name="connsiteX35" fmla="*/ 1254642 w 4074266"/>
                <a:gd name="connsiteY35" fmla="*/ 457200 h 3391907"/>
                <a:gd name="connsiteX36" fmla="*/ 935665 w 4074266"/>
                <a:gd name="connsiteY36" fmla="*/ 542261 h 3391907"/>
                <a:gd name="connsiteX0" fmla="*/ 935665 w 4074266"/>
                <a:gd name="connsiteY0" fmla="*/ 542261 h 3391907"/>
                <a:gd name="connsiteX1" fmla="*/ 1020725 w 4074266"/>
                <a:gd name="connsiteY1" fmla="*/ 903768 h 3391907"/>
                <a:gd name="connsiteX2" fmla="*/ 903767 w 4074266"/>
                <a:gd name="connsiteY2" fmla="*/ 1286540 h 3391907"/>
                <a:gd name="connsiteX3" fmla="*/ 669851 w 4074266"/>
                <a:gd name="connsiteY3" fmla="*/ 1573619 h 3391907"/>
                <a:gd name="connsiteX4" fmla="*/ 712381 w 4074266"/>
                <a:gd name="connsiteY4" fmla="*/ 1743740 h 3391907"/>
                <a:gd name="connsiteX5" fmla="*/ 489097 w 4074266"/>
                <a:gd name="connsiteY5" fmla="*/ 1977656 h 3391907"/>
                <a:gd name="connsiteX6" fmla="*/ 138223 w 4074266"/>
                <a:gd name="connsiteY6" fmla="*/ 2094614 h 3391907"/>
                <a:gd name="connsiteX7" fmla="*/ 74428 w 4074266"/>
                <a:gd name="connsiteY7" fmla="*/ 2200940 h 3391907"/>
                <a:gd name="connsiteX8" fmla="*/ 74428 w 4074266"/>
                <a:gd name="connsiteY8" fmla="*/ 2679405 h 3391907"/>
                <a:gd name="connsiteX9" fmla="*/ 0 w 4074266"/>
                <a:gd name="connsiteY9" fmla="*/ 2923954 h 3391907"/>
                <a:gd name="connsiteX10" fmla="*/ 382772 w 4074266"/>
                <a:gd name="connsiteY10" fmla="*/ 3189768 h 3391907"/>
                <a:gd name="connsiteX11" fmla="*/ 712381 w 4074266"/>
                <a:gd name="connsiteY11" fmla="*/ 3253563 h 3391907"/>
                <a:gd name="connsiteX12" fmla="*/ 988828 w 4074266"/>
                <a:gd name="connsiteY12" fmla="*/ 3168503 h 3391907"/>
                <a:gd name="connsiteX13" fmla="*/ 1180214 w 4074266"/>
                <a:gd name="connsiteY13" fmla="*/ 3391786 h 3391907"/>
                <a:gd name="connsiteX14" fmla="*/ 1701210 w 4074266"/>
                <a:gd name="connsiteY14" fmla="*/ 3200400 h 3391907"/>
                <a:gd name="connsiteX15" fmla="*/ 1881963 w 4074266"/>
                <a:gd name="connsiteY15" fmla="*/ 3232298 h 3391907"/>
                <a:gd name="connsiteX16" fmla="*/ 2147777 w 4074266"/>
                <a:gd name="connsiteY16" fmla="*/ 3253563 h 3391907"/>
                <a:gd name="connsiteX17" fmla="*/ 3274828 w 4074266"/>
                <a:gd name="connsiteY17" fmla="*/ 2934586 h 3391907"/>
                <a:gd name="connsiteX18" fmla="*/ 3689497 w 4074266"/>
                <a:gd name="connsiteY18" fmla="*/ 2690038 h 3391907"/>
                <a:gd name="connsiteX19" fmla="*/ 3891516 w 4074266"/>
                <a:gd name="connsiteY19" fmla="*/ 2222205 h 3391907"/>
                <a:gd name="connsiteX20" fmla="*/ 4051004 w 4074266"/>
                <a:gd name="connsiteY20" fmla="*/ 1446028 h 3391907"/>
                <a:gd name="connsiteX21" fmla="*/ 4072270 w 4074266"/>
                <a:gd name="connsiteY21" fmla="*/ 1169582 h 3391907"/>
                <a:gd name="connsiteX22" fmla="*/ 4040372 w 4074266"/>
                <a:gd name="connsiteY22" fmla="*/ 935665 h 3391907"/>
                <a:gd name="connsiteX23" fmla="*/ 3848986 w 4074266"/>
                <a:gd name="connsiteY23" fmla="*/ 659219 h 3391907"/>
                <a:gd name="connsiteX24" fmla="*/ 3753293 w 4074266"/>
                <a:gd name="connsiteY24" fmla="*/ 446568 h 3391907"/>
                <a:gd name="connsiteX25" fmla="*/ 3785191 w 4074266"/>
                <a:gd name="connsiteY25" fmla="*/ 287079 h 3391907"/>
                <a:gd name="connsiteX26" fmla="*/ 3391786 w 4074266"/>
                <a:gd name="connsiteY26" fmla="*/ 233917 h 3391907"/>
                <a:gd name="connsiteX27" fmla="*/ 3168502 w 4074266"/>
                <a:gd name="connsiteY27" fmla="*/ 106326 h 3391907"/>
                <a:gd name="connsiteX28" fmla="*/ 3019646 w 4074266"/>
                <a:gd name="connsiteY28" fmla="*/ 0 h 3391907"/>
                <a:gd name="connsiteX29" fmla="*/ 2828260 w 4074266"/>
                <a:gd name="connsiteY29" fmla="*/ 116958 h 3391907"/>
                <a:gd name="connsiteX30" fmla="*/ 2658139 w 4074266"/>
                <a:gd name="connsiteY30" fmla="*/ 202019 h 3391907"/>
                <a:gd name="connsiteX31" fmla="*/ 2286000 w 4074266"/>
                <a:gd name="connsiteY31" fmla="*/ 202019 h 3391907"/>
                <a:gd name="connsiteX32" fmla="*/ 2052084 w 4074266"/>
                <a:gd name="connsiteY32" fmla="*/ 148856 h 3391907"/>
                <a:gd name="connsiteX33" fmla="*/ 1807535 w 4074266"/>
                <a:gd name="connsiteY33" fmla="*/ 287079 h 3391907"/>
                <a:gd name="connsiteX34" fmla="*/ 1552353 w 4074266"/>
                <a:gd name="connsiteY34" fmla="*/ 340242 h 3391907"/>
                <a:gd name="connsiteX35" fmla="*/ 1254642 w 4074266"/>
                <a:gd name="connsiteY35" fmla="*/ 457200 h 3391907"/>
                <a:gd name="connsiteX36" fmla="*/ 935665 w 4074266"/>
                <a:gd name="connsiteY36" fmla="*/ 542261 h 3391907"/>
                <a:gd name="connsiteX0" fmla="*/ 935665 w 4074266"/>
                <a:gd name="connsiteY0" fmla="*/ 542261 h 3391907"/>
                <a:gd name="connsiteX1" fmla="*/ 1020725 w 4074266"/>
                <a:gd name="connsiteY1" fmla="*/ 903768 h 3391907"/>
                <a:gd name="connsiteX2" fmla="*/ 903767 w 4074266"/>
                <a:gd name="connsiteY2" fmla="*/ 1286540 h 3391907"/>
                <a:gd name="connsiteX3" fmla="*/ 669851 w 4074266"/>
                <a:gd name="connsiteY3" fmla="*/ 1573619 h 3391907"/>
                <a:gd name="connsiteX4" fmla="*/ 712381 w 4074266"/>
                <a:gd name="connsiteY4" fmla="*/ 1743740 h 3391907"/>
                <a:gd name="connsiteX5" fmla="*/ 489097 w 4074266"/>
                <a:gd name="connsiteY5" fmla="*/ 1977656 h 3391907"/>
                <a:gd name="connsiteX6" fmla="*/ 138223 w 4074266"/>
                <a:gd name="connsiteY6" fmla="*/ 2094614 h 3391907"/>
                <a:gd name="connsiteX7" fmla="*/ 74428 w 4074266"/>
                <a:gd name="connsiteY7" fmla="*/ 2200940 h 3391907"/>
                <a:gd name="connsiteX8" fmla="*/ 74428 w 4074266"/>
                <a:gd name="connsiteY8" fmla="*/ 2679405 h 3391907"/>
                <a:gd name="connsiteX9" fmla="*/ 0 w 4074266"/>
                <a:gd name="connsiteY9" fmla="*/ 2923954 h 3391907"/>
                <a:gd name="connsiteX10" fmla="*/ 382772 w 4074266"/>
                <a:gd name="connsiteY10" fmla="*/ 3189768 h 3391907"/>
                <a:gd name="connsiteX11" fmla="*/ 712381 w 4074266"/>
                <a:gd name="connsiteY11" fmla="*/ 3253563 h 3391907"/>
                <a:gd name="connsiteX12" fmla="*/ 988828 w 4074266"/>
                <a:gd name="connsiteY12" fmla="*/ 3168503 h 3391907"/>
                <a:gd name="connsiteX13" fmla="*/ 1180214 w 4074266"/>
                <a:gd name="connsiteY13" fmla="*/ 3391786 h 3391907"/>
                <a:gd name="connsiteX14" fmla="*/ 1701210 w 4074266"/>
                <a:gd name="connsiteY14" fmla="*/ 3200400 h 3391907"/>
                <a:gd name="connsiteX15" fmla="*/ 1881963 w 4074266"/>
                <a:gd name="connsiteY15" fmla="*/ 3232298 h 3391907"/>
                <a:gd name="connsiteX16" fmla="*/ 2147777 w 4074266"/>
                <a:gd name="connsiteY16" fmla="*/ 3253563 h 3391907"/>
                <a:gd name="connsiteX17" fmla="*/ 3274828 w 4074266"/>
                <a:gd name="connsiteY17" fmla="*/ 2934586 h 3391907"/>
                <a:gd name="connsiteX18" fmla="*/ 3689497 w 4074266"/>
                <a:gd name="connsiteY18" fmla="*/ 2690038 h 3391907"/>
                <a:gd name="connsiteX19" fmla="*/ 3891516 w 4074266"/>
                <a:gd name="connsiteY19" fmla="*/ 2222205 h 3391907"/>
                <a:gd name="connsiteX20" fmla="*/ 4051004 w 4074266"/>
                <a:gd name="connsiteY20" fmla="*/ 1446028 h 3391907"/>
                <a:gd name="connsiteX21" fmla="*/ 4072270 w 4074266"/>
                <a:gd name="connsiteY21" fmla="*/ 1169582 h 3391907"/>
                <a:gd name="connsiteX22" fmla="*/ 4040372 w 4074266"/>
                <a:gd name="connsiteY22" fmla="*/ 935665 h 3391907"/>
                <a:gd name="connsiteX23" fmla="*/ 3848986 w 4074266"/>
                <a:gd name="connsiteY23" fmla="*/ 659219 h 3391907"/>
                <a:gd name="connsiteX24" fmla="*/ 3753293 w 4074266"/>
                <a:gd name="connsiteY24" fmla="*/ 446568 h 3391907"/>
                <a:gd name="connsiteX25" fmla="*/ 3785191 w 4074266"/>
                <a:gd name="connsiteY25" fmla="*/ 287079 h 3391907"/>
                <a:gd name="connsiteX26" fmla="*/ 3391786 w 4074266"/>
                <a:gd name="connsiteY26" fmla="*/ 233917 h 3391907"/>
                <a:gd name="connsiteX27" fmla="*/ 3168502 w 4074266"/>
                <a:gd name="connsiteY27" fmla="*/ 106326 h 3391907"/>
                <a:gd name="connsiteX28" fmla="*/ 3019646 w 4074266"/>
                <a:gd name="connsiteY28" fmla="*/ 0 h 3391907"/>
                <a:gd name="connsiteX29" fmla="*/ 2828260 w 4074266"/>
                <a:gd name="connsiteY29" fmla="*/ 116958 h 3391907"/>
                <a:gd name="connsiteX30" fmla="*/ 2658139 w 4074266"/>
                <a:gd name="connsiteY30" fmla="*/ 202019 h 3391907"/>
                <a:gd name="connsiteX31" fmla="*/ 2286000 w 4074266"/>
                <a:gd name="connsiteY31" fmla="*/ 202019 h 3391907"/>
                <a:gd name="connsiteX32" fmla="*/ 2052084 w 4074266"/>
                <a:gd name="connsiteY32" fmla="*/ 148856 h 3391907"/>
                <a:gd name="connsiteX33" fmla="*/ 1807535 w 4074266"/>
                <a:gd name="connsiteY33" fmla="*/ 287079 h 3391907"/>
                <a:gd name="connsiteX34" fmla="*/ 1552353 w 4074266"/>
                <a:gd name="connsiteY34" fmla="*/ 340242 h 3391907"/>
                <a:gd name="connsiteX35" fmla="*/ 1254642 w 4074266"/>
                <a:gd name="connsiteY35" fmla="*/ 457200 h 3391907"/>
                <a:gd name="connsiteX36" fmla="*/ 935665 w 4074266"/>
                <a:gd name="connsiteY36" fmla="*/ 542261 h 3391907"/>
                <a:gd name="connsiteX0" fmla="*/ 935665 w 4074266"/>
                <a:gd name="connsiteY0" fmla="*/ 542261 h 3391907"/>
                <a:gd name="connsiteX1" fmla="*/ 1020725 w 4074266"/>
                <a:gd name="connsiteY1" fmla="*/ 903768 h 3391907"/>
                <a:gd name="connsiteX2" fmla="*/ 903767 w 4074266"/>
                <a:gd name="connsiteY2" fmla="*/ 1286540 h 3391907"/>
                <a:gd name="connsiteX3" fmla="*/ 669851 w 4074266"/>
                <a:gd name="connsiteY3" fmla="*/ 1573619 h 3391907"/>
                <a:gd name="connsiteX4" fmla="*/ 712381 w 4074266"/>
                <a:gd name="connsiteY4" fmla="*/ 1743740 h 3391907"/>
                <a:gd name="connsiteX5" fmla="*/ 489097 w 4074266"/>
                <a:gd name="connsiteY5" fmla="*/ 1977656 h 3391907"/>
                <a:gd name="connsiteX6" fmla="*/ 138223 w 4074266"/>
                <a:gd name="connsiteY6" fmla="*/ 2094614 h 3391907"/>
                <a:gd name="connsiteX7" fmla="*/ 74428 w 4074266"/>
                <a:gd name="connsiteY7" fmla="*/ 2200940 h 3391907"/>
                <a:gd name="connsiteX8" fmla="*/ 74428 w 4074266"/>
                <a:gd name="connsiteY8" fmla="*/ 2679405 h 3391907"/>
                <a:gd name="connsiteX9" fmla="*/ 0 w 4074266"/>
                <a:gd name="connsiteY9" fmla="*/ 2923954 h 3391907"/>
                <a:gd name="connsiteX10" fmla="*/ 382772 w 4074266"/>
                <a:gd name="connsiteY10" fmla="*/ 3189768 h 3391907"/>
                <a:gd name="connsiteX11" fmla="*/ 712381 w 4074266"/>
                <a:gd name="connsiteY11" fmla="*/ 3253563 h 3391907"/>
                <a:gd name="connsiteX12" fmla="*/ 988828 w 4074266"/>
                <a:gd name="connsiteY12" fmla="*/ 3168503 h 3391907"/>
                <a:gd name="connsiteX13" fmla="*/ 1180214 w 4074266"/>
                <a:gd name="connsiteY13" fmla="*/ 3391786 h 3391907"/>
                <a:gd name="connsiteX14" fmla="*/ 1701210 w 4074266"/>
                <a:gd name="connsiteY14" fmla="*/ 3200400 h 3391907"/>
                <a:gd name="connsiteX15" fmla="*/ 1881963 w 4074266"/>
                <a:gd name="connsiteY15" fmla="*/ 3232298 h 3391907"/>
                <a:gd name="connsiteX16" fmla="*/ 2147777 w 4074266"/>
                <a:gd name="connsiteY16" fmla="*/ 3253563 h 3391907"/>
                <a:gd name="connsiteX17" fmla="*/ 3274828 w 4074266"/>
                <a:gd name="connsiteY17" fmla="*/ 2934586 h 3391907"/>
                <a:gd name="connsiteX18" fmla="*/ 3689497 w 4074266"/>
                <a:gd name="connsiteY18" fmla="*/ 2690038 h 3391907"/>
                <a:gd name="connsiteX19" fmla="*/ 3891516 w 4074266"/>
                <a:gd name="connsiteY19" fmla="*/ 2222205 h 3391907"/>
                <a:gd name="connsiteX20" fmla="*/ 4051004 w 4074266"/>
                <a:gd name="connsiteY20" fmla="*/ 1446028 h 3391907"/>
                <a:gd name="connsiteX21" fmla="*/ 4072270 w 4074266"/>
                <a:gd name="connsiteY21" fmla="*/ 1169582 h 3391907"/>
                <a:gd name="connsiteX22" fmla="*/ 4040372 w 4074266"/>
                <a:gd name="connsiteY22" fmla="*/ 935665 h 3391907"/>
                <a:gd name="connsiteX23" fmla="*/ 3848986 w 4074266"/>
                <a:gd name="connsiteY23" fmla="*/ 659219 h 3391907"/>
                <a:gd name="connsiteX24" fmla="*/ 3753293 w 4074266"/>
                <a:gd name="connsiteY24" fmla="*/ 446568 h 3391907"/>
                <a:gd name="connsiteX25" fmla="*/ 3785191 w 4074266"/>
                <a:gd name="connsiteY25" fmla="*/ 287079 h 3391907"/>
                <a:gd name="connsiteX26" fmla="*/ 3391786 w 4074266"/>
                <a:gd name="connsiteY26" fmla="*/ 233917 h 3391907"/>
                <a:gd name="connsiteX27" fmla="*/ 3168502 w 4074266"/>
                <a:gd name="connsiteY27" fmla="*/ 106326 h 3391907"/>
                <a:gd name="connsiteX28" fmla="*/ 3019646 w 4074266"/>
                <a:gd name="connsiteY28" fmla="*/ 0 h 3391907"/>
                <a:gd name="connsiteX29" fmla="*/ 2828260 w 4074266"/>
                <a:gd name="connsiteY29" fmla="*/ 116958 h 3391907"/>
                <a:gd name="connsiteX30" fmla="*/ 2658139 w 4074266"/>
                <a:gd name="connsiteY30" fmla="*/ 202019 h 3391907"/>
                <a:gd name="connsiteX31" fmla="*/ 2286000 w 4074266"/>
                <a:gd name="connsiteY31" fmla="*/ 202019 h 3391907"/>
                <a:gd name="connsiteX32" fmla="*/ 2052084 w 4074266"/>
                <a:gd name="connsiteY32" fmla="*/ 148856 h 3391907"/>
                <a:gd name="connsiteX33" fmla="*/ 1807535 w 4074266"/>
                <a:gd name="connsiteY33" fmla="*/ 287079 h 3391907"/>
                <a:gd name="connsiteX34" fmla="*/ 1552353 w 4074266"/>
                <a:gd name="connsiteY34" fmla="*/ 340242 h 3391907"/>
                <a:gd name="connsiteX35" fmla="*/ 1254642 w 4074266"/>
                <a:gd name="connsiteY35" fmla="*/ 457200 h 3391907"/>
                <a:gd name="connsiteX36" fmla="*/ 935665 w 4074266"/>
                <a:gd name="connsiteY36" fmla="*/ 542261 h 3391907"/>
                <a:gd name="connsiteX0" fmla="*/ 935665 w 4074266"/>
                <a:gd name="connsiteY0" fmla="*/ 542261 h 3391907"/>
                <a:gd name="connsiteX1" fmla="*/ 1020725 w 4074266"/>
                <a:gd name="connsiteY1" fmla="*/ 903768 h 3391907"/>
                <a:gd name="connsiteX2" fmla="*/ 903767 w 4074266"/>
                <a:gd name="connsiteY2" fmla="*/ 1286540 h 3391907"/>
                <a:gd name="connsiteX3" fmla="*/ 669851 w 4074266"/>
                <a:gd name="connsiteY3" fmla="*/ 1573619 h 3391907"/>
                <a:gd name="connsiteX4" fmla="*/ 712381 w 4074266"/>
                <a:gd name="connsiteY4" fmla="*/ 1743740 h 3391907"/>
                <a:gd name="connsiteX5" fmla="*/ 489097 w 4074266"/>
                <a:gd name="connsiteY5" fmla="*/ 1977656 h 3391907"/>
                <a:gd name="connsiteX6" fmla="*/ 138223 w 4074266"/>
                <a:gd name="connsiteY6" fmla="*/ 2094614 h 3391907"/>
                <a:gd name="connsiteX7" fmla="*/ 74428 w 4074266"/>
                <a:gd name="connsiteY7" fmla="*/ 2200940 h 3391907"/>
                <a:gd name="connsiteX8" fmla="*/ 74428 w 4074266"/>
                <a:gd name="connsiteY8" fmla="*/ 2679405 h 3391907"/>
                <a:gd name="connsiteX9" fmla="*/ 0 w 4074266"/>
                <a:gd name="connsiteY9" fmla="*/ 2923954 h 3391907"/>
                <a:gd name="connsiteX10" fmla="*/ 382772 w 4074266"/>
                <a:gd name="connsiteY10" fmla="*/ 3189768 h 3391907"/>
                <a:gd name="connsiteX11" fmla="*/ 712381 w 4074266"/>
                <a:gd name="connsiteY11" fmla="*/ 3253563 h 3391907"/>
                <a:gd name="connsiteX12" fmla="*/ 988828 w 4074266"/>
                <a:gd name="connsiteY12" fmla="*/ 3168503 h 3391907"/>
                <a:gd name="connsiteX13" fmla="*/ 1180214 w 4074266"/>
                <a:gd name="connsiteY13" fmla="*/ 3391786 h 3391907"/>
                <a:gd name="connsiteX14" fmla="*/ 1701210 w 4074266"/>
                <a:gd name="connsiteY14" fmla="*/ 3200400 h 3391907"/>
                <a:gd name="connsiteX15" fmla="*/ 1881963 w 4074266"/>
                <a:gd name="connsiteY15" fmla="*/ 3232298 h 3391907"/>
                <a:gd name="connsiteX16" fmla="*/ 2147777 w 4074266"/>
                <a:gd name="connsiteY16" fmla="*/ 3253563 h 3391907"/>
                <a:gd name="connsiteX17" fmla="*/ 3274828 w 4074266"/>
                <a:gd name="connsiteY17" fmla="*/ 2934586 h 3391907"/>
                <a:gd name="connsiteX18" fmla="*/ 3689497 w 4074266"/>
                <a:gd name="connsiteY18" fmla="*/ 2690038 h 3391907"/>
                <a:gd name="connsiteX19" fmla="*/ 3891516 w 4074266"/>
                <a:gd name="connsiteY19" fmla="*/ 2222205 h 3391907"/>
                <a:gd name="connsiteX20" fmla="*/ 4051004 w 4074266"/>
                <a:gd name="connsiteY20" fmla="*/ 1446028 h 3391907"/>
                <a:gd name="connsiteX21" fmla="*/ 4072270 w 4074266"/>
                <a:gd name="connsiteY21" fmla="*/ 1169582 h 3391907"/>
                <a:gd name="connsiteX22" fmla="*/ 4040372 w 4074266"/>
                <a:gd name="connsiteY22" fmla="*/ 935665 h 3391907"/>
                <a:gd name="connsiteX23" fmla="*/ 3848986 w 4074266"/>
                <a:gd name="connsiteY23" fmla="*/ 659219 h 3391907"/>
                <a:gd name="connsiteX24" fmla="*/ 3753293 w 4074266"/>
                <a:gd name="connsiteY24" fmla="*/ 446568 h 3391907"/>
                <a:gd name="connsiteX25" fmla="*/ 3785191 w 4074266"/>
                <a:gd name="connsiteY25" fmla="*/ 287079 h 3391907"/>
                <a:gd name="connsiteX26" fmla="*/ 3391786 w 4074266"/>
                <a:gd name="connsiteY26" fmla="*/ 233917 h 3391907"/>
                <a:gd name="connsiteX27" fmla="*/ 3168502 w 4074266"/>
                <a:gd name="connsiteY27" fmla="*/ 106326 h 3391907"/>
                <a:gd name="connsiteX28" fmla="*/ 3019646 w 4074266"/>
                <a:gd name="connsiteY28" fmla="*/ 0 h 3391907"/>
                <a:gd name="connsiteX29" fmla="*/ 2828260 w 4074266"/>
                <a:gd name="connsiteY29" fmla="*/ 116958 h 3391907"/>
                <a:gd name="connsiteX30" fmla="*/ 2658139 w 4074266"/>
                <a:gd name="connsiteY30" fmla="*/ 202019 h 3391907"/>
                <a:gd name="connsiteX31" fmla="*/ 2286000 w 4074266"/>
                <a:gd name="connsiteY31" fmla="*/ 202019 h 3391907"/>
                <a:gd name="connsiteX32" fmla="*/ 2052084 w 4074266"/>
                <a:gd name="connsiteY32" fmla="*/ 148856 h 3391907"/>
                <a:gd name="connsiteX33" fmla="*/ 1807535 w 4074266"/>
                <a:gd name="connsiteY33" fmla="*/ 287079 h 3391907"/>
                <a:gd name="connsiteX34" fmla="*/ 1552353 w 4074266"/>
                <a:gd name="connsiteY34" fmla="*/ 340242 h 3391907"/>
                <a:gd name="connsiteX35" fmla="*/ 1254642 w 4074266"/>
                <a:gd name="connsiteY35" fmla="*/ 457200 h 3391907"/>
                <a:gd name="connsiteX36" fmla="*/ 935665 w 4074266"/>
                <a:gd name="connsiteY36" fmla="*/ 542261 h 3391907"/>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48986 w 4074266"/>
                <a:gd name="connsiteY23" fmla="*/ 659252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74266"/>
                <a:gd name="connsiteY0" fmla="*/ 542294 h 3391940"/>
                <a:gd name="connsiteX1" fmla="*/ 1020725 w 4074266"/>
                <a:gd name="connsiteY1" fmla="*/ 903801 h 3391940"/>
                <a:gd name="connsiteX2" fmla="*/ 903767 w 4074266"/>
                <a:gd name="connsiteY2" fmla="*/ 1286573 h 3391940"/>
                <a:gd name="connsiteX3" fmla="*/ 669851 w 4074266"/>
                <a:gd name="connsiteY3" fmla="*/ 1573652 h 3391940"/>
                <a:gd name="connsiteX4" fmla="*/ 712381 w 4074266"/>
                <a:gd name="connsiteY4" fmla="*/ 1743773 h 3391940"/>
                <a:gd name="connsiteX5" fmla="*/ 489097 w 4074266"/>
                <a:gd name="connsiteY5" fmla="*/ 1977689 h 3391940"/>
                <a:gd name="connsiteX6" fmla="*/ 138223 w 4074266"/>
                <a:gd name="connsiteY6" fmla="*/ 2094647 h 3391940"/>
                <a:gd name="connsiteX7" fmla="*/ 74428 w 4074266"/>
                <a:gd name="connsiteY7" fmla="*/ 2200973 h 3391940"/>
                <a:gd name="connsiteX8" fmla="*/ 74428 w 4074266"/>
                <a:gd name="connsiteY8" fmla="*/ 2679438 h 3391940"/>
                <a:gd name="connsiteX9" fmla="*/ 0 w 4074266"/>
                <a:gd name="connsiteY9" fmla="*/ 2923987 h 3391940"/>
                <a:gd name="connsiteX10" fmla="*/ 382772 w 4074266"/>
                <a:gd name="connsiteY10" fmla="*/ 3189801 h 3391940"/>
                <a:gd name="connsiteX11" fmla="*/ 712381 w 4074266"/>
                <a:gd name="connsiteY11" fmla="*/ 3253596 h 3391940"/>
                <a:gd name="connsiteX12" fmla="*/ 988828 w 4074266"/>
                <a:gd name="connsiteY12" fmla="*/ 3168536 h 3391940"/>
                <a:gd name="connsiteX13" fmla="*/ 1180214 w 4074266"/>
                <a:gd name="connsiteY13" fmla="*/ 3391819 h 3391940"/>
                <a:gd name="connsiteX14" fmla="*/ 1701210 w 4074266"/>
                <a:gd name="connsiteY14" fmla="*/ 3200433 h 3391940"/>
                <a:gd name="connsiteX15" fmla="*/ 1881963 w 4074266"/>
                <a:gd name="connsiteY15" fmla="*/ 3232331 h 3391940"/>
                <a:gd name="connsiteX16" fmla="*/ 2147777 w 4074266"/>
                <a:gd name="connsiteY16" fmla="*/ 3253596 h 3391940"/>
                <a:gd name="connsiteX17" fmla="*/ 3274828 w 4074266"/>
                <a:gd name="connsiteY17" fmla="*/ 2934619 h 3391940"/>
                <a:gd name="connsiteX18" fmla="*/ 3689497 w 4074266"/>
                <a:gd name="connsiteY18" fmla="*/ 2690071 h 3391940"/>
                <a:gd name="connsiteX19" fmla="*/ 3891516 w 4074266"/>
                <a:gd name="connsiteY19" fmla="*/ 2222238 h 3391940"/>
                <a:gd name="connsiteX20" fmla="*/ 4051004 w 4074266"/>
                <a:gd name="connsiteY20" fmla="*/ 1446061 h 3391940"/>
                <a:gd name="connsiteX21" fmla="*/ 4072270 w 4074266"/>
                <a:gd name="connsiteY21" fmla="*/ 1169615 h 3391940"/>
                <a:gd name="connsiteX22" fmla="*/ 4040372 w 4074266"/>
                <a:gd name="connsiteY22" fmla="*/ 935698 h 3391940"/>
                <a:gd name="connsiteX23" fmla="*/ 3896373 w 4074266"/>
                <a:gd name="connsiteY23" fmla="*/ 593111 h 3391940"/>
                <a:gd name="connsiteX24" fmla="*/ 3753293 w 4074266"/>
                <a:gd name="connsiteY24" fmla="*/ 446601 h 3391940"/>
                <a:gd name="connsiteX25" fmla="*/ 3785191 w 4074266"/>
                <a:gd name="connsiteY25" fmla="*/ 287112 h 3391940"/>
                <a:gd name="connsiteX26" fmla="*/ 3391786 w 4074266"/>
                <a:gd name="connsiteY26" fmla="*/ 233950 h 3391940"/>
                <a:gd name="connsiteX27" fmla="*/ 3168502 w 4074266"/>
                <a:gd name="connsiteY27" fmla="*/ 106359 h 3391940"/>
                <a:gd name="connsiteX28" fmla="*/ 3019646 w 4074266"/>
                <a:gd name="connsiteY28" fmla="*/ 33 h 3391940"/>
                <a:gd name="connsiteX29" fmla="*/ 2828260 w 4074266"/>
                <a:gd name="connsiteY29" fmla="*/ 116991 h 3391940"/>
                <a:gd name="connsiteX30" fmla="*/ 2658139 w 4074266"/>
                <a:gd name="connsiteY30" fmla="*/ 202052 h 3391940"/>
                <a:gd name="connsiteX31" fmla="*/ 2286000 w 4074266"/>
                <a:gd name="connsiteY31" fmla="*/ 202052 h 3391940"/>
                <a:gd name="connsiteX32" fmla="*/ 2052084 w 4074266"/>
                <a:gd name="connsiteY32" fmla="*/ 148889 h 3391940"/>
                <a:gd name="connsiteX33" fmla="*/ 1807535 w 4074266"/>
                <a:gd name="connsiteY33" fmla="*/ 287112 h 3391940"/>
                <a:gd name="connsiteX34" fmla="*/ 1552353 w 4074266"/>
                <a:gd name="connsiteY34" fmla="*/ 340275 h 3391940"/>
                <a:gd name="connsiteX35" fmla="*/ 1254642 w 4074266"/>
                <a:gd name="connsiteY35" fmla="*/ 457233 h 3391940"/>
                <a:gd name="connsiteX36" fmla="*/ 935665 w 4074266"/>
                <a:gd name="connsiteY36" fmla="*/ 542294 h 3391940"/>
                <a:gd name="connsiteX0" fmla="*/ 935665 w 4081269"/>
                <a:gd name="connsiteY0" fmla="*/ 542294 h 3391940"/>
                <a:gd name="connsiteX1" fmla="*/ 1020725 w 4081269"/>
                <a:gd name="connsiteY1" fmla="*/ 903801 h 3391940"/>
                <a:gd name="connsiteX2" fmla="*/ 903767 w 4081269"/>
                <a:gd name="connsiteY2" fmla="*/ 1286573 h 3391940"/>
                <a:gd name="connsiteX3" fmla="*/ 669851 w 4081269"/>
                <a:gd name="connsiteY3" fmla="*/ 1573652 h 3391940"/>
                <a:gd name="connsiteX4" fmla="*/ 712381 w 4081269"/>
                <a:gd name="connsiteY4" fmla="*/ 1743773 h 3391940"/>
                <a:gd name="connsiteX5" fmla="*/ 489097 w 4081269"/>
                <a:gd name="connsiteY5" fmla="*/ 1977689 h 3391940"/>
                <a:gd name="connsiteX6" fmla="*/ 138223 w 4081269"/>
                <a:gd name="connsiteY6" fmla="*/ 2094647 h 3391940"/>
                <a:gd name="connsiteX7" fmla="*/ 74428 w 4081269"/>
                <a:gd name="connsiteY7" fmla="*/ 2200973 h 3391940"/>
                <a:gd name="connsiteX8" fmla="*/ 74428 w 4081269"/>
                <a:gd name="connsiteY8" fmla="*/ 2679438 h 3391940"/>
                <a:gd name="connsiteX9" fmla="*/ 0 w 4081269"/>
                <a:gd name="connsiteY9" fmla="*/ 2923987 h 3391940"/>
                <a:gd name="connsiteX10" fmla="*/ 382772 w 4081269"/>
                <a:gd name="connsiteY10" fmla="*/ 3189801 h 3391940"/>
                <a:gd name="connsiteX11" fmla="*/ 712381 w 4081269"/>
                <a:gd name="connsiteY11" fmla="*/ 3253596 h 3391940"/>
                <a:gd name="connsiteX12" fmla="*/ 988828 w 4081269"/>
                <a:gd name="connsiteY12" fmla="*/ 3168536 h 3391940"/>
                <a:gd name="connsiteX13" fmla="*/ 1180214 w 4081269"/>
                <a:gd name="connsiteY13" fmla="*/ 3391819 h 3391940"/>
                <a:gd name="connsiteX14" fmla="*/ 1701210 w 4081269"/>
                <a:gd name="connsiteY14" fmla="*/ 3200433 h 3391940"/>
                <a:gd name="connsiteX15" fmla="*/ 1881963 w 4081269"/>
                <a:gd name="connsiteY15" fmla="*/ 3232331 h 3391940"/>
                <a:gd name="connsiteX16" fmla="*/ 2147777 w 4081269"/>
                <a:gd name="connsiteY16" fmla="*/ 3253596 h 3391940"/>
                <a:gd name="connsiteX17" fmla="*/ 3274828 w 4081269"/>
                <a:gd name="connsiteY17" fmla="*/ 2934619 h 3391940"/>
                <a:gd name="connsiteX18" fmla="*/ 3689497 w 4081269"/>
                <a:gd name="connsiteY18" fmla="*/ 2690071 h 3391940"/>
                <a:gd name="connsiteX19" fmla="*/ 3891516 w 4081269"/>
                <a:gd name="connsiteY19" fmla="*/ 2222238 h 3391940"/>
                <a:gd name="connsiteX20" fmla="*/ 4051004 w 4081269"/>
                <a:gd name="connsiteY20" fmla="*/ 1446061 h 3391940"/>
                <a:gd name="connsiteX21" fmla="*/ 4072270 w 4081269"/>
                <a:gd name="connsiteY21" fmla="*/ 1169615 h 3391940"/>
                <a:gd name="connsiteX22" fmla="*/ 3945599 w 4081269"/>
                <a:gd name="connsiteY22" fmla="*/ 841211 h 3391940"/>
                <a:gd name="connsiteX23" fmla="*/ 3896373 w 4081269"/>
                <a:gd name="connsiteY23" fmla="*/ 593111 h 3391940"/>
                <a:gd name="connsiteX24" fmla="*/ 3753293 w 4081269"/>
                <a:gd name="connsiteY24" fmla="*/ 446601 h 3391940"/>
                <a:gd name="connsiteX25" fmla="*/ 3785191 w 4081269"/>
                <a:gd name="connsiteY25" fmla="*/ 287112 h 3391940"/>
                <a:gd name="connsiteX26" fmla="*/ 3391786 w 4081269"/>
                <a:gd name="connsiteY26" fmla="*/ 233950 h 3391940"/>
                <a:gd name="connsiteX27" fmla="*/ 3168502 w 4081269"/>
                <a:gd name="connsiteY27" fmla="*/ 106359 h 3391940"/>
                <a:gd name="connsiteX28" fmla="*/ 3019646 w 4081269"/>
                <a:gd name="connsiteY28" fmla="*/ 33 h 3391940"/>
                <a:gd name="connsiteX29" fmla="*/ 2828260 w 4081269"/>
                <a:gd name="connsiteY29" fmla="*/ 116991 h 3391940"/>
                <a:gd name="connsiteX30" fmla="*/ 2658139 w 4081269"/>
                <a:gd name="connsiteY30" fmla="*/ 202052 h 3391940"/>
                <a:gd name="connsiteX31" fmla="*/ 2286000 w 4081269"/>
                <a:gd name="connsiteY31" fmla="*/ 202052 h 3391940"/>
                <a:gd name="connsiteX32" fmla="*/ 2052084 w 4081269"/>
                <a:gd name="connsiteY32" fmla="*/ 148889 h 3391940"/>
                <a:gd name="connsiteX33" fmla="*/ 1807535 w 4081269"/>
                <a:gd name="connsiteY33" fmla="*/ 287112 h 3391940"/>
                <a:gd name="connsiteX34" fmla="*/ 1552353 w 4081269"/>
                <a:gd name="connsiteY34" fmla="*/ 340275 h 3391940"/>
                <a:gd name="connsiteX35" fmla="*/ 1254642 w 4081269"/>
                <a:gd name="connsiteY35" fmla="*/ 457233 h 3391940"/>
                <a:gd name="connsiteX36" fmla="*/ 935665 w 4081269"/>
                <a:gd name="connsiteY36" fmla="*/ 542294 h 3391940"/>
                <a:gd name="connsiteX0" fmla="*/ 935665 w 4079166"/>
                <a:gd name="connsiteY0" fmla="*/ 542294 h 3391940"/>
                <a:gd name="connsiteX1" fmla="*/ 1020725 w 4079166"/>
                <a:gd name="connsiteY1" fmla="*/ 903801 h 3391940"/>
                <a:gd name="connsiteX2" fmla="*/ 903767 w 4079166"/>
                <a:gd name="connsiteY2" fmla="*/ 1286573 h 3391940"/>
                <a:gd name="connsiteX3" fmla="*/ 669851 w 4079166"/>
                <a:gd name="connsiteY3" fmla="*/ 1573652 h 3391940"/>
                <a:gd name="connsiteX4" fmla="*/ 712381 w 4079166"/>
                <a:gd name="connsiteY4" fmla="*/ 1743773 h 3391940"/>
                <a:gd name="connsiteX5" fmla="*/ 489097 w 4079166"/>
                <a:gd name="connsiteY5" fmla="*/ 1977689 h 3391940"/>
                <a:gd name="connsiteX6" fmla="*/ 138223 w 4079166"/>
                <a:gd name="connsiteY6" fmla="*/ 2094647 h 3391940"/>
                <a:gd name="connsiteX7" fmla="*/ 74428 w 4079166"/>
                <a:gd name="connsiteY7" fmla="*/ 2200973 h 3391940"/>
                <a:gd name="connsiteX8" fmla="*/ 74428 w 4079166"/>
                <a:gd name="connsiteY8" fmla="*/ 2679438 h 3391940"/>
                <a:gd name="connsiteX9" fmla="*/ 0 w 4079166"/>
                <a:gd name="connsiteY9" fmla="*/ 2923987 h 3391940"/>
                <a:gd name="connsiteX10" fmla="*/ 382772 w 4079166"/>
                <a:gd name="connsiteY10" fmla="*/ 3189801 h 3391940"/>
                <a:gd name="connsiteX11" fmla="*/ 712381 w 4079166"/>
                <a:gd name="connsiteY11" fmla="*/ 3253596 h 3391940"/>
                <a:gd name="connsiteX12" fmla="*/ 988828 w 4079166"/>
                <a:gd name="connsiteY12" fmla="*/ 3168536 h 3391940"/>
                <a:gd name="connsiteX13" fmla="*/ 1180214 w 4079166"/>
                <a:gd name="connsiteY13" fmla="*/ 3391819 h 3391940"/>
                <a:gd name="connsiteX14" fmla="*/ 1701210 w 4079166"/>
                <a:gd name="connsiteY14" fmla="*/ 3200433 h 3391940"/>
                <a:gd name="connsiteX15" fmla="*/ 1881963 w 4079166"/>
                <a:gd name="connsiteY15" fmla="*/ 3232331 h 3391940"/>
                <a:gd name="connsiteX16" fmla="*/ 2147777 w 4079166"/>
                <a:gd name="connsiteY16" fmla="*/ 3253596 h 3391940"/>
                <a:gd name="connsiteX17" fmla="*/ 3274828 w 4079166"/>
                <a:gd name="connsiteY17" fmla="*/ 2934619 h 3391940"/>
                <a:gd name="connsiteX18" fmla="*/ 3689497 w 4079166"/>
                <a:gd name="connsiteY18" fmla="*/ 2690071 h 3391940"/>
                <a:gd name="connsiteX19" fmla="*/ 3891516 w 4079166"/>
                <a:gd name="connsiteY19" fmla="*/ 2222238 h 3391940"/>
                <a:gd name="connsiteX20" fmla="*/ 4051004 w 4079166"/>
                <a:gd name="connsiteY20" fmla="*/ 1446061 h 3391940"/>
                <a:gd name="connsiteX21" fmla="*/ 4072270 w 4079166"/>
                <a:gd name="connsiteY21" fmla="*/ 1169615 h 3391940"/>
                <a:gd name="connsiteX22" fmla="*/ 3974031 w 4079166"/>
                <a:gd name="connsiteY22" fmla="*/ 841211 h 3391940"/>
                <a:gd name="connsiteX23" fmla="*/ 3896373 w 4079166"/>
                <a:gd name="connsiteY23" fmla="*/ 593111 h 3391940"/>
                <a:gd name="connsiteX24" fmla="*/ 3753293 w 4079166"/>
                <a:gd name="connsiteY24" fmla="*/ 446601 h 3391940"/>
                <a:gd name="connsiteX25" fmla="*/ 3785191 w 4079166"/>
                <a:gd name="connsiteY25" fmla="*/ 287112 h 3391940"/>
                <a:gd name="connsiteX26" fmla="*/ 3391786 w 4079166"/>
                <a:gd name="connsiteY26" fmla="*/ 233950 h 3391940"/>
                <a:gd name="connsiteX27" fmla="*/ 3168502 w 4079166"/>
                <a:gd name="connsiteY27" fmla="*/ 106359 h 3391940"/>
                <a:gd name="connsiteX28" fmla="*/ 3019646 w 4079166"/>
                <a:gd name="connsiteY28" fmla="*/ 33 h 3391940"/>
                <a:gd name="connsiteX29" fmla="*/ 2828260 w 4079166"/>
                <a:gd name="connsiteY29" fmla="*/ 116991 h 3391940"/>
                <a:gd name="connsiteX30" fmla="*/ 2658139 w 4079166"/>
                <a:gd name="connsiteY30" fmla="*/ 202052 h 3391940"/>
                <a:gd name="connsiteX31" fmla="*/ 2286000 w 4079166"/>
                <a:gd name="connsiteY31" fmla="*/ 202052 h 3391940"/>
                <a:gd name="connsiteX32" fmla="*/ 2052084 w 4079166"/>
                <a:gd name="connsiteY32" fmla="*/ 148889 h 3391940"/>
                <a:gd name="connsiteX33" fmla="*/ 1807535 w 4079166"/>
                <a:gd name="connsiteY33" fmla="*/ 287112 h 3391940"/>
                <a:gd name="connsiteX34" fmla="*/ 1552353 w 4079166"/>
                <a:gd name="connsiteY34" fmla="*/ 340275 h 3391940"/>
                <a:gd name="connsiteX35" fmla="*/ 1254642 w 4079166"/>
                <a:gd name="connsiteY35" fmla="*/ 457233 h 3391940"/>
                <a:gd name="connsiteX36" fmla="*/ 935665 w 4079166"/>
                <a:gd name="connsiteY36" fmla="*/ 542294 h 3391940"/>
                <a:gd name="connsiteX0" fmla="*/ 935665 w 4077716"/>
                <a:gd name="connsiteY0" fmla="*/ 542294 h 3391940"/>
                <a:gd name="connsiteX1" fmla="*/ 1020725 w 4077716"/>
                <a:gd name="connsiteY1" fmla="*/ 903801 h 3391940"/>
                <a:gd name="connsiteX2" fmla="*/ 903767 w 4077716"/>
                <a:gd name="connsiteY2" fmla="*/ 1286573 h 3391940"/>
                <a:gd name="connsiteX3" fmla="*/ 669851 w 4077716"/>
                <a:gd name="connsiteY3" fmla="*/ 1573652 h 3391940"/>
                <a:gd name="connsiteX4" fmla="*/ 712381 w 4077716"/>
                <a:gd name="connsiteY4" fmla="*/ 1743773 h 3391940"/>
                <a:gd name="connsiteX5" fmla="*/ 489097 w 4077716"/>
                <a:gd name="connsiteY5" fmla="*/ 1977689 h 3391940"/>
                <a:gd name="connsiteX6" fmla="*/ 138223 w 4077716"/>
                <a:gd name="connsiteY6" fmla="*/ 2094647 h 3391940"/>
                <a:gd name="connsiteX7" fmla="*/ 74428 w 4077716"/>
                <a:gd name="connsiteY7" fmla="*/ 2200973 h 3391940"/>
                <a:gd name="connsiteX8" fmla="*/ 74428 w 4077716"/>
                <a:gd name="connsiteY8" fmla="*/ 2679438 h 3391940"/>
                <a:gd name="connsiteX9" fmla="*/ 0 w 4077716"/>
                <a:gd name="connsiteY9" fmla="*/ 2923987 h 3391940"/>
                <a:gd name="connsiteX10" fmla="*/ 382772 w 4077716"/>
                <a:gd name="connsiteY10" fmla="*/ 3189801 h 3391940"/>
                <a:gd name="connsiteX11" fmla="*/ 712381 w 4077716"/>
                <a:gd name="connsiteY11" fmla="*/ 3253596 h 3391940"/>
                <a:gd name="connsiteX12" fmla="*/ 988828 w 4077716"/>
                <a:gd name="connsiteY12" fmla="*/ 3168536 h 3391940"/>
                <a:gd name="connsiteX13" fmla="*/ 1180214 w 4077716"/>
                <a:gd name="connsiteY13" fmla="*/ 3391819 h 3391940"/>
                <a:gd name="connsiteX14" fmla="*/ 1701210 w 4077716"/>
                <a:gd name="connsiteY14" fmla="*/ 3200433 h 3391940"/>
                <a:gd name="connsiteX15" fmla="*/ 1881963 w 4077716"/>
                <a:gd name="connsiteY15" fmla="*/ 3232331 h 3391940"/>
                <a:gd name="connsiteX16" fmla="*/ 2147777 w 4077716"/>
                <a:gd name="connsiteY16" fmla="*/ 3253596 h 3391940"/>
                <a:gd name="connsiteX17" fmla="*/ 3274828 w 4077716"/>
                <a:gd name="connsiteY17" fmla="*/ 2934619 h 3391940"/>
                <a:gd name="connsiteX18" fmla="*/ 3689497 w 4077716"/>
                <a:gd name="connsiteY18" fmla="*/ 2690071 h 3391940"/>
                <a:gd name="connsiteX19" fmla="*/ 3933314 w 4077716"/>
                <a:gd name="connsiteY19" fmla="*/ 2222238 h 3391940"/>
                <a:gd name="connsiteX20" fmla="*/ 4051004 w 4077716"/>
                <a:gd name="connsiteY20" fmla="*/ 1446061 h 3391940"/>
                <a:gd name="connsiteX21" fmla="*/ 4072270 w 4077716"/>
                <a:gd name="connsiteY21" fmla="*/ 1169615 h 3391940"/>
                <a:gd name="connsiteX22" fmla="*/ 3974031 w 4077716"/>
                <a:gd name="connsiteY22" fmla="*/ 841211 h 3391940"/>
                <a:gd name="connsiteX23" fmla="*/ 3896373 w 4077716"/>
                <a:gd name="connsiteY23" fmla="*/ 593111 h 3391940"/>
                <a:gd name="connsiteX24" fmla="*/ 3753293 w 4077716"/>
                <a:gd name="connsiteY24" fmla="*/ 446601 h 3391940"/>
                <a:gd name="connsiteX25" fmla="*/ 3785191 w 4077716"/>
                <a:gd name="connsiteY25" fmla="*/ 287112 h 3391940"/>
                <a:gd name="connsiteX26" fmla="*/ 3391786 w 4077716"/>
                <a:gd name="connsiteY26" fmla="*/ 233950 h 3391940"/>
                <a:gd name="connsiteX27" fmla="*/ 3168502 w 4077716"/>
                <a:gd name="connsiteY27" fmla="*/ 106359 h 3391940"/>
                <a:gd name="connsiteX28" fmla="*/ 3019646 w 4077716"/>
                <a:gd name="connsiteY28" fmla="*/ 33 h 3391940"/>
                <a:gd name="connsiteX29" fmla="*/ 2828260 w 4077716"/>
                <a:gd name="connsiteY29" fmla="*/ 116991 h 3391940"/>
                <a:gd name="connsiteX30" fmla="*/ 2658139 w 4077716"/>
                <a:gd name="connsiteY30" fmla="*/ 202052 h 3391940"/>
                <a:gd name="connsiteX31" fmla="*/ 2286000 w 4077716"/>
                <a:gd name="connsiteY31" fmla="*/ 202052 h 3391940"/>
                <a:gd name="connsiteX32" fmla="*/ 2052084 w 4077716"/>
                <a:gd name="connsiteY32" fmla="*/ 148889 h 3391940"/>
                <a:gd name="connsiteX33" fmla="*/ 1807535 w 4077716"/>
                <a:gd name="connsiteY33" fmla="*/ 287112 h 3391940"/>
                <a:gd name="connsiteX34" fmla="*/ 1552353 w 4077716"/>
                <a:gd name="connsiteY34" fmla="*/ 340275 h 3391940"/>
                <a:gd name="connsiteX35" fmla="*/ 1254642 w 4077716"/>
                <a:gd name="connsiteY35" fmla="*/ 457233 h 3391940"/>
                <a:gd name="connsiteX36" fmla="*/ 935665 w 4077716"/>
                <a:gd name="connsiteY36" fmla="*/ 542294 h 3391940"/>
                <a:gd name="connsiteX0" fmla="*/ 935665 w 4107342"/>
                <a:gd name="connsiteY0" fmla="*/ 542294 h 3391940"/>
                <a:gd name="connsiteX1" fmla="*/ 1020725 w 4107342"/>
                <a:gd name="connsiteY1" fmla="*/ 903801 h 3391940"/>
                <a:gd name="connsiteX2" fmla="*/ 903767 w 4107342"/>
                <a:gd name="connsiteY2" fmla="*/ 1286573 h 3391940"/>
                <a:gd name="connsiteX3" fmla="*/ 669851 w 4107342"/>
                <a:gd name="connsiteY3" fmla="*/ 1573652 h 3391940"/>
                <a:gd name="connsiteX4" fmla="*/ 712381 w 4107342"/>
                <a:gd name="connsiteY4" fmla="*/ 1743773 h 3391940"/>
                <a:gd name="connsiteX5" fmla="*/ 489097 w 4107342"/>
                <a:gd name="connsiteY5" fmla="*/ 1977689 h 3391940"/>
                <a:gd name="connsiteX6" fmla="*/ 138223 w 4107342"/>
                <a:gd name="connsiteY6" fmla="*/ 2094647 h 3391940"/>
                <a:gd name="connsiteX7" fmla="*/ 74428 w 4107342"/>
                <a:gd name="connsiteY7" fmla="*/ 2200973 h 3391940"/>
                <a:gd name="connsiteX8" fmla="*/ 74428 w 4107342"/>
                <a:gd name="connsiteY8" fmla="*/ 2679438 h 3391940"/>
                <a:gd name="connsiteX9" fmla="*/ 0 w 4107342"/>
                <a:gd name="connsiteY9" fmla="*/ 2923987 h 3391940"/>
                <a:gd name="connsiteX10" fmla="*/ 382772 w 4107342"/>
                <a:gd name="connsiteY10" fmla="*/ 3189801 h 3391940"/>
                <a:gd name="connsiteX11" fmla="*/ 712381 w 4107342"/>
                <a:gd name="connsiteY11" fmla="*/ 3253596 h 3391940"/>
                <a:gd name="connsiteX12" fmla="*/ 988828 w 4107342"/>
                <a:gd name="connsiteY12" fmla="*/ 3168536 h 3391940"/>
                <a:gd name="connsiteX13" fmla="*/ 1180214 w 4107342"/>
                <a:gd name="connsiteY13" fmla="*/ 3391819 h 3391940"/>
                <a:gd name="connsiteX14" fmla="*/ 1701210 w 4107342"/>
                <a:gd name="connsiteY14" fmla="*/ 3200433 h 3391940"/>
                <a:gd name="connsiteX15" fmla="*/ 1881963 w 4107342"/>
                <a:gd name="connsiteY15" fmla="*/ 3232331 h 3391940"/>
                <a:gd name="connsiteX16" fmla="*/ 2147777 w 4107342"/>
                <a:gd name="connsiteY16" fmla="*/ 3253596 h 3391940"/>
                <a:gd name="connsiteX17" fmla="*/ 3274828 w 4107342"/>
                <a:gd name="connsiteY17" fmla="*/ 2934619 h 3391940"/>
                <a:gd name="connsiteX18" fmla="*/ 3689497 w 4107342"/>
                <a:gd name="connsiteY18" fmla="*/ 2690071 h 3391940"/>
                <a:gd name="connsiteX19" fmla="*/ 3933314 w 4107342"/>
                <a:gd name="connsiteY19" fmla="*/ 2222238 h 3391940"/>
                <a:gd name="connsiteX20" fmla="*/ 4098773 w 4107342"/>
                <a:gd name="connsiteY20" fmla="*/ 1446061 h 3391940"/>
                <a:gd name="connsiteX21" fmla="*/ 4072270 w 4107342"/>
                <a:gd name="connsiteY21" fmla="*/ 1169615 h 3391940"/>
                <a:gd name="connsiteX22" fmla="*/ 3974031 w 4107342"/>
                <a:gd name="connsiteY22" fmla="*/ 841211 h 3391940"/>
                <a:gd name="connsiteX23" fmla="*/ 3896373 w 4107342"/>
                <a:gd name="connsiteY23" fmla="*/ 593111 h 3391940"/>
                <a:gd name="connsiteX24" fmla="*/ 3753293 w 4107342"/>
                <a:gd name="connsiteY24" fmla="*/ 446601 h 3391940"/>
                <a:gd name="connsiteX25" fmla="*/ 3785191 w 4107342"/>
                <a:gd name="connsiteY25" fmla="*/ 287112 h 3391940"/>
                <a:gd name="connsiteX26" fmla="*/ 3391786 w 4107342"/>
                <a:gd name="connsiteY26" fmla="*/ 233950 h 3391940"/>
                <a:gd name="connsiteX27" fmla="*/ 3168502 w 4107342"/>
                <a:gd name="connsiteY27" fmla="*/ 106359 h 3391940"/>
                <a:gd name="connsiteX28" fmla="*/ 3019646 w 4107342"/>
                <a:gd name="connsiteY28" fmla="*/ 33 h 3391940"/>
                <a:gd name="connsiteX29" fmla="*/ 2828260 w 4107342"/>
                <a:gd name="connsiteY29" fmla="*/ 116991 h 3391940"/>
                <a:gd name="connsiteX30" fmla="*/ 2658139 w 4107342"/>
                <a:gd name="connsiteY30" fmla="*/ 202052 h 3391940"/>
                <a:gd name="connsiteX31" fmla="*/ 2286000 w 4107342"/>
                <a:gd name="connsiteY31" fmla="*/ 202052 h 3391940"/>
                <a:gd name="connsiteX32" fmla="*/ 2052084 w 4107342"/>
                <a:gd name="connsiteY32" fmla="*/ 148889 h 3391940"/>
                <a:gd name="connsiteX33" fmla="*/ 1807535 w 4107342"/>
                <a:gd name="connsiteY33" fmla="*/ 287112 h 3391940"/>
                <a:gd name="connsiteX34" fmla="*/ 1552353 w 4107342"/>
                <a:gd name="connsiteY34" fmla="*/ 340275 h 3391940"/>
                <a:gd name="connsiteX35" fmla="*/ 1254642 w 4107342"/>
                <a:gd name="connsiteY35" fmla="*/ 457233 h 3391940"/>
                <a:gd name="connsiteX36" fmla="*/ 935665 w 4107342"/>
                <a:gd name="connsiteY36" fmla="*/ 542294 h 3391940"/>
                <a:gd name="connsiteX0" fmla="*/ 935665 w 4122354"/>
                <a:gd name="connsiteY0" fmla="*/ 542294 h 3391940"/>
                <a:gd name="connsiteX1" fmla="*/ 1020725 w 4122354"/>
                <a:gd name="connsiteY1" fmla="*/ 903801 h 3391940"/>
                <a:gd name="connsiteX2" fmla="*/ 903767 w 4122354"/>
                <a:gd name="connsiteY2" fmla="*/ 1286573 h 3391940"/>
                <a:gd name="connsiteX3" fmla="*/ 669851 w 4122354"/>
                <a:gd name="connsiteY3" fmla="*/ 1573652 h 3391940"/>
                <a:gd name="connsiteX4" fmla="*/ 712381 w 4122354"/>
                <a:gd name="connsiteY4" fmla="*/ 1743773 h 3391940"/>
                <a:gd name="connsiteX5" fmla="*/ 489097 w 4122354"/>
                <a:gd name="connsiteY5" fmla="*/ 1977689 h 3391940"/>
                <a:gd name="connsiteX6" fmla="*/ 138223 w 4122354"/>
                <a:gd name="connsiteY6" fmla="*/ 2094647 h 3391940"/>
                <a:gd name="connsiteX7" fmla="*/ 74428 w 4122354"/>
                <a:gd name="connsiteY7" fmla="*/ 2200973 h 3391940"/>
                <a:gd name="connsiteX8" fmla="*/ 74428 w 4122354"/>
                <a:gd name="connsiteY8" fmla="*/ 2679438 h 3391940"/>
                <a:gd name="connsiteX9" fmla="*/ 0 w 4122354"/>
                <a:gd name="connsiteY9" fmla="*/ 2923987 h 3391940"/>
                <a:gd name="connsiteX10" fmla="*/ 382772 w 4122354"/>
                <a:gd name="connsiteY10" fmla="*/ 3189801 h 3391940"/>
                <a:gd name="connsiteX11" fmla="*/ 712381 w 4122354"/>
                <a:gd name="connsiteY11" fmla="*/ 3253596 h 3391940"/>
                <a:gd name="connsiteX12" fmla="*/ 988828 w 4122354"/>
                <a:gd name="connsiteY12" fmla="*/ 3168536 h 3391940"/>
                <a:gd name="connsiteX13" fmla="*/ 1180214 w 4122354"/>
                <a:gd name="connsiteY13" fmla="*/ 3391819 h 3391940"/>
                <a:gd name="connsiteX14" fmla="*/ 1701210 w 4122354"/>
                <a:gd name="connsiteY14" fmla="*/ 3200433 h 3391940"/>
                <a:gd name="connsiteX15" fmla="*/ 1881963 w 4122354"/>
                <a:gd name="connsiteY15" fmla="*/ 3232331 h 3391940"/>
                <a:gd name="connsiteX16" fmla="*/ 2147777 w 4122354"/>
                <a:gd name="connsiteY16" fmla="*/ 3253596 h 3391940"/>
                <a:gd name="connsiteX17" fmla="*/ 3274828 w 4122354"/>
                <a:gd name="connsiteY17" fmla="*/ 2934619 h 3391940"/>
                <a:gd name="connsiteX18" fmla="*/ 3689497 w 4122354"/>
                <a:gd name="connsiteY18" fmla="*/ 2690071 h 3391940"/>
                <a:gd name="connsiteX19" fmla="*/ 3933314 w 4122354"/>
                <a:gd name="connsiteY19" fmla="*/ 2222238 h 3391940"/>
                <a:gd name="connsiteX20" fmla="*/ 4098773 w 4122354"/>
                <a:gd name="connsiteY20" fmla="*/ 1446061 h 3391940"/>
                <a:gd name="connsiteX21" fmla="*/ 4108096 w 4122354"/>
                <a:gd name="connsiteY21" fmla="*/ 1127944 h 3391940"/>
                <a:gd name="connsiteX22" fmla="*/ 3974031 w 4122354"/>
                <a:gd name="connsiteY22" fmla="*/ 841211 h 3391940"/>
                <a:gd name="connsiteX23" fmla="*/ 3896373 w 4122354"/>
                <a:gd name="connsiteY23" fmla="*/ 593111 h 3391940"/>
                <a:gd name="connsiteX24" fmla="*/ 3753293 w 4122354"/>
                <a:gd name="connsiteY24" fmla="*/ 446601 h 3391940"/>
                <a:gd name="connsiteX25" fmla="*/ 3785191 w 4122354"/>
                <a:gd name="connsiteY25" fmla="*/ 287112 h 3391940"/>
                <a:gd name="connsiteX26" fmla="*/ 3391786 w 4122354"/>
                <a:gd name="connsiteY26" fmla="*/ 233950 h 3391940"/>
                <a:gd name="connsiteX27" fmla="*/ 3168502 w 4122354"/>
                <a:gd name="connsiteY27" fmla="*/ 106359 h 3391940"/>
                <a:gd name="connsiteX28" fmla="*/ 3019646 w 4122354"/>
                <a:gd name="connsiteY28" fmla="*/ 33 h 3391940"/>
                <a:gd name="connsiteX29" fmla="*/ 2828260 w 4122354"/>
                <a:gd name="connsiteY29" fmla="*/ 116991 h 3391940"/>
                <a:gd name="connsiteX30" fmla="*/ 2658139 w 4122354"/>
                <a:gd name="connsiteY30" fmla="*/ 202052 h 3391940"/>
                <a:gd name="connsiteX31" fmla="*/ 2286000 w 4122354"/>
                <a:gd name="connsiteY31" fmla="*/ 202052 h 3391940"/>
                <a:gd name="connsiteX32" fmla="*/ 2052084 w 4122354"/>
                <a:gd name="connsiteY32" fmla="*/ 148889 h 3391940"/>
                <a:gd name="connsiteX33" fmla="*/ 1807535 w 4122354"/>
                <a:gd name="connsiteY33" fmla="*/ 287112 h 3391940"/>
                <a:gd name="connsiteX34" fmla="*/ 1552353 w 4122354"/>
                <a:gd name="connsiteY34" fmla="*/ 340275 h 3391940"/>
                <a:gd name="connsiteX35" fmla="*/ 1254642 w 4122354"/>
                <a:gd name="connsiteY35" fmla="*/ 457233 h 3391940"/>
                <a:gd name="connsiteX36" fmla="*/ 935665 w 4122354"/>
                <a:gd name="connsiteY36" fmla="*/ 542294 h 3391940"/>
                <a:gd name="connsiteX0" fmla="*/ 935665 w 4119566"/>
                <a:gd name="connsiteY0" fmla="*/ 542294 h 3391940"/>
                <a:gd name="connsiteX1" fmla="*/ 1020725 w 4119566"/>
                <a:gd name="connsiteY1" fmla="*/ 903801 h 3391940"/>
                <a:gd name="connsiteX2" fmla="*/ 903767 w 4119566"/>
                <a:gd name="connsiteY2" fmla="*/ 1286573 h 3391940"/>
                <a:gd name="connsiteX3" fmla="*/ 669851 w 4119566"/>
                <a:gd name="connsiteY3" fmla="*/ 1573652 h 3391940"/>
                <a:gd name="connsiteX4" fmla="*/ 712381 w 4119566"/>
                <a:gd name="connsiteY4" fmla="*/ 1743773 h 3391940"/>
                <a:gd name="connsiteX5" fmla="*/ 489097 w 4119566"/>
                <a:gd name="connsiteY5" fmla="*/ 1977689 h 3391940"/>
                <a:gd name="connsiteX6" fmla="*/ 138223 w 4119566"/>
                <a:gd name="connsiteY6" fmla="*/ 2094647 h 3391940"/>
                <a:gd name="connsiteX7" fmla="*/ 74428 w 4119566"/>
                <a:gd name="connsiteY7" fmla="*/ 2200973 h 3391940"/>
                <a:gd name="connsiteX8" fmla="*/ 74428 w 4119566"/>
                <a:gd name="connsiteY8" fmla="*/ 2679438 h 3391940"/>
                <a:gd name="connsiteX9" fmla="*/ 0 w 4119566"/>
                <a:gd name="connsiteY9" fmla="*/ 2923987 h 3391940"/>
                <a:gd name="connsiteX10" fmla="*/ 382772 w 4119566"/>
                <a:gd name="connsiteY10" fmla="*/ 3189801 h 3391940"/>
                <a:gd name="connsiteX11" fmla="*/ 712381 w 4119566"/>
                <a:gd name="connsiteY11" fmla="*/ 3253596 h 3391940"/>
                <a:gd name="connsiteX12" fmla="*/ 988828 w 4119566"/>
                <a:gd name="connsiteY12" fmla="*/ 3168536 h 3391940"/>
                <a:gd name="connsiteX13" fmla="*/ 1180214 w 4119566"/>
                <a:gd name="connsiteY13" fmla="*/ 3391819 h 3391940"/>
                <a:gd name="connsiteX14" fmla="*/ 1701210 w 4119566"/>
                <a:gd name="connsiteY14" fmla="*/ 3200433 h 3391940"/>
                <a:gd name="connsiteX15" fmla="*/ 1881963 w 4119566"/>
                <a:gd name="connsiteY15" fmla="*/ 3232331 h 3391940"/>
                <a:gd name="connsiteX16" fmla="*/ 2147777 w 4119566"/>
                <a:gd name="connsiteY16" fmla="*/ 3253596 h 3391940"/>
                <a:gd name="connsiteX17" fmla="*/ 3274828 w 4119566"/>
                <a:gd name="connsiteY17" fmla="*/ 2934619 h 3391940"/>
                <a:gd name="connsiteX18" fmla="*/ 3689497 w 4119566"/>
                <a:gd name="connsiteY18" fmla="*/ 2690071 h 3391940"/>
                <a:gd name="connsiteX19" fmla="*/ 3933314 w 4119566"/>
                <a:gd name="connsiteY19" fmla="*/ 2222238 h 3391940"/>
                <a:gd name="connsiteX20" fmla="*/ 4098773 w 4119566"/>
                <a:gd name="connsiteY20" fmla="*/ 1446061 h 3391940"/>
                <a:gd name="connsiteX21" fmla="*/ 4108096 w 4119566"/>
                <a:gd name="connsiteY21" fmla="*/ 1127944 h 3391940"/>
                <a:gd name="connsiteX22" fmla="*/ 4015828 w 4119566"/>
                <a:gd name="connsiteY22" fmla="*/ 835257 h 3391940"/>
                <a:gd name="connsiteX23" fmla="*/ 3896373 w 4119566"/>
                <a:gd name="connsiteY23" fmla="*/ 593111 h 3391940"/>
                <a:gd name="connsiteX24" fmla="*/ 3753293 w 4119566"/>
                <a:gd name="connsiteY24" fmla="*/ 446601 h 3391940"/>
                <a:gd name="connsiteX25" fmla="*/ 3785191 w 4119566"/>
                <a:gd name="connsiteY25" fmla="*/ 287112 h 3391940"/>
                <a:gd name="connsiteX26" fmla="*/ 3391786 w 4119566"/>
                <a:gd name="connsiteY26" fmla="*/ 233950 h 3391940"/>
                <a:gd name="connsiteX27" fmla="*/ 3168502 w 4119566"/>
                <a:gd name="connsiteY27" fmla="*/ 106359 h 3391940"/>
                <a:gd name="connsiteX28" fmla="*/ 3019646 w 4119566"/>
                <a:gd name="connsiteY28" fmla="*/ 33 h 3391940"/>
                <a:gd name="connsiteX29" fmla="*/ 2828260 w 4119566"/>
                <a:gd name="connsiteY29" fmla="*/ 116991 h 3391940"/>
                <a:gd name="connsiteX30" fmla="*/ 2658139 w 4119566"/>
                <a:gd name="connsiteY30" fmla="*/ 202052 h 3391940"/>
                <a:gd name="connsiteX31" fmla="*/ 2286000 w 4119566"/>
                <a:gd name="connsiteY31" fmla="*/ 202052 h 3391940"/>
                <a:gd name="connsiteX32" fmla="*/ 2052084 w 4119566"/>
                <a:gd name="connsiteY32" fmla="*/ 148889 h 3391940"/>
                <a:gd name="connsiteX33" fmla="*/ 1807535 w 4119566"/>
                <a:gd name="connsiteY33" fmla="*/ 287112 h 3391940"/>
                <a:gd name="connsiteX34" fmla="*/ 1552353 w 4119566"/>
                <a:gd name="connsiteY34" fmla="*/ 340275 h 3391940"/>
                <a:gd name="connsiteX35" fmla="*/ 1254642 w 4119566"/>
                <a:gd name="connsiteY35" fmla="*/ 457233 h 3391940"/>
                <a:gd name="connsiteX36" fmla="*/ 935665 w 4119566"/>
                <a:gd name="connsiteY36" fmla="*/ 542294 h 3391940"/>
                <a:gd name="connsiteX0" fmla="*/ 935665 w 4119566"/>
                <a:gd name="connsiteY0" fmla="*/ 542294 h 3391940"/>
                <a:gd name="connsiteX1" fmla="*/ 1020725 w 4119566"/>
                <a:gd name="connsiteY1" fmla="*/ 903801 h 3391940"/>
                <a:gd name="connsiteX2" fmla="*/ 903767 w 4119566"/>
                <a:gd name="connsiteY2" fmla="*/ 1286573 h 3391940"/>
                <a:gd name="connsiteX3" fmla="*/ 669851 w 4119566"/>
                <a:gd name="connsiteY3" fmla="*/ 1573652 h 3391940"/>
                <a:gd name="connsiteX4" fmla="*/ 712381 w 4119566"/>
                <a:gd name="connsiteY4" fmla="*/ 1743773 h 3391940"/>
                <a:gd name="connsiteX5" fmla="*/ 489097 w 4119566"/>
                <a:gd name="connsiteY5" fmla="*/ 1977689 h 3391940"/>
                <a:gd name="connsiteX6" fmla="*/ 138223 w 4119566"/>
                <a:gd name="connsiteY6" fmla="*/ 2094647 h 3391940"/>
                <a:gd name="connsiteX7" fmla="*/ 74428 w 4119566"/>
                <a:gd name="connsiteY7" fmla="*/ 2200973 h 3391940"/>
                <a:gd name="connsiteX8" fmla="*/ 74428 w 4119566"/>
                <a:gd name="connsiteY8" fmla="*/ 2679438 h 3391940"/>
                <a:gd name="connsiteX9" fmla="*/ 0 w 4119566"/>
                <a:gd name="connsiteY9" fmla="*/ 2923987 h 3391940"/>
                <a:gd name="connsiteX10" fmla="*/ 382772 w 4119566"/>
                <a:gd name="connsiteY10" fmla="*/ 3189801 h 3391940"/>
                <a:gd name="connsiteX11" fmla="*/ 712381 w 4119566"/>
                <a:gd name="connsiteY11" fmla="*/ 3253596 h 3391940"/>
                <a:gd name="connsiteX12" fmla="*/ 988828 w 4119566"/>
                <a:gd name="connsiteY12" fmla="*/ 3168536 h 3391940"/>
                <a:gd name="connsiteX13" fmla="*/ 1180214 w 4119566"/>
                <a:gd name="connsiteY13" fmla="*/ 3391819 h 3391940"/>
                <a:gd name="connsiteX14" fmla="*/ 1701210 w 4119566"/>
                <a:gd name="connsiteY14" fmla="*/ 3200433 h 3391940"/>
                <a:gd name="connsiteX15" fmla="*/ 1881963 w 4119566"/>
                <a:gd name="connsiteY15" fmla="*/ 3232331 h 3391940"/>
                <a:gd name="connsiteX16" fmla="*/ 2147777 w 4119566"/>
                <a:gd name="connsiteY16" fmla="*/ 3253596 h 3391940"/>
                <a:gd name="connsiteX17" fmla="*/ 3274828 w 4119566"/>
                <a:gd name="connsiteY17" fmla="*/ 2934619 h 3391940"/>
                <a:gd name="connsiteX18" fmla="*/ 3689497 w 4119566"/>
                <a:gd name="connsiteY18" fmla="*/ 2690071 h 3391940"/>
                <a:gd name="connsiteX19" fmla="*/ 3933314 w 4119566"/>
                <a:gd name="connsiteY19" fmla="*/ 2222238 h 3391940"/>
                <a:gd name="connsiteX20" fmla="*/ 4098773 w 4119566"/>
                <a:gd name="connsiteY20" fmla="*/ 1446061 h 3391940"/>
                <a:gd name="connsiteX21" fmla="*/ 4108096 w 4119566"/>
                <a:gd name="connsiteY21" fmla="*/ 1127944 h 3391940"/>
                <a:gd name="connsiteX22" fmla="*/ 4015828 w 4119566"/>
                <a:gd name="connsiteY22" fmla="*/ 835257 h 3391940"/>
                <a:gd name="connsiteX23" fmla="*/ 3896373 w 4119566"/>
                <a:gd name="connsiteY23" fmla="*/ 593111 h 3391940"/>
                <a:gd name="connsiteX24" fmla="*/ 3830918 w 4119566"/>
                <a:gd name="connsiteY24" fmla="*/ 446601 h 3391940"/>
                <a:gd name="connsiteX25" fmla="*/ 3785191 w 4119566"/>
                <a:gd name="connsiteY25" fmla="*/ 287112 h 3391940"/>
                <a:gd name="connsiteX26" fmla="*/ 3391786 w 4119566"/>
                <a:gd name="connsiteY26" fmla="*/ 233950 h 3391940"/>
                <a:gd name="connsiteX27" fmla="*/ 3168502 w 4119566"/>
                <a:gd name="connsiteY27" fmla="*/ 106359 h 3391940"/>
                <a:gd name="connsiteX28" fmla="*/ 3019646 w 4119566"/>
                <a:gd name="connsiteY28" fmla="*/ 33 h 3391940"/>
                <a:gd name="connsiteX29" fmla="*/ 2828260 w 4119566"/>
                <a:gd name="connsiteY29" fmla="*/ 116991 h 3391940"/>
                <a:gd name="connsiteX30" fmla="*/ 2658139 w 4119566"/>
                <a:gd name="connsiteY30" fmla="*/ 202052 h 3391940"/>
                <a:gd name="connsiteX31" fmla="*/ 2286000 w 4119566"/>
                <a:gd name="connsiteY31" fmla="*/ 202052 h 3391940"/>
                <a:gd name="connsiteX32" fmla="*/ 2052084 w 4119566"/>
                <a:gd name="connsiteY32" fmla="*/ 148889 h 3391940"/>
                <a:gd name="connsiteX33" fmla="*/ 1807535 w 4119566"/>
                <a:gd name="connsiteY33" fmla="*/ 287112 h 3391940"/>
                <a:gd name="connsiteX34" fmla="*/ 1552353 w 4119566"/>
                <a:gd name="connsiteY34" fmla="*/ 340275 h 3391940"/>
                <a:gd name="connsiteX35" fmla="*/ 1254642 w 4119566"/>
                <a:gd name="connsiteY35" fmla="*/ 457233 h 3391940"/>
                <a:gd name="connsiteX36" fmla="*/ 935665 w 4119566"/>
                <a:gd name="connsiteY36" fmla="*/ 542294 h 3391940"/>
                <a:gd name="connsiteX0" fmla="*/ 935665 w 4119566"/>
                <a:gd name="connsiteY0" fmla="*/ 542294 h 3391940"/>
                <a:gd name="connsiteX1" fmla="*/ 1020725 w 4119566"/>
                <a:gd name="connsiteY1" fmla="*/ 903801 h 3391940"/>
                <a:gd name="connsiteX2" fmla="*/ 903767 w 4119566"/>
                <a:gd name="connsiteY2" fmla="*/ 1286573 h 3391940"/>
                <a:gd name="connsiteX3" fmla="*/ 669851 w 4119566"/>
                <a:gd name="connsiteY3" fmla="*/ 1573652 h 3391940"/>
                <a:gd name="connsiteX4" fmla="*/ 712381 w 4119566"/>
                <a:gd name="connsiteY4" fmla="*/ 1743773 h 3391940"/>
                <a:gd name="connsiteX5" fmla="*/ 489097 w 4119566"/>
                <a:gd name="connsiteY5" fmla="*/ 1977689 h 3391940"/>
                <a:gd name="connsiteX6" fmla="*/ 138223 w 4119566"/>
                <a:gd name="connsiteY6" fmla="*/ 2094647 h 3391940"/>
                <a:gd name="connsiteX7" fmla="*/ 74428 w 4119566"/>
                <a:gd name="connsiteY7" fmla="*/ 2200973 h 3391940"/>
                <a:gd name="connsiteX8" fmla="*/ 74428 w 4119566"/>
                <a:gd name="connsiteY8" fmla="*/ 2679438 h 3391940"/>
                <a:gd name="connsiteX9" fmla="*/ 0 w 4119566"/>
                <a:gd name="connsiteY9" fmla="*/ 2923987 h 3391940"/>
                <a:gd name="connsiteX10" fmla="*/ 382772 w 4119566"/>
                <a:gd name="connsiteY10" fmla="*/ 3189801 h 3391940"/>
                <a:gd name="connsiteX11" fmla="*/ 712381 w 4119566"/>
                <a:gd name="connsiteY11" fmla="*/ 3253596 h 3391940"/>
                <a:gd name="connsiteX12" fmla="*/ 988828 w 4119566"/>
                <a:gd name="connsiteY12" fmla="*/ 3168536 h 3391940"/>
                <a:gd name="connsiteX13" fmla="*/ 1180214 w 4119566"/>
                <a:gd name="connsiteY13" fmla="*/ 3391819 h 3391940"/>
                <a:gd name="connsiteX14" fmla="*/ 1701210 w 4119566"/>
                <a:gd name="connsiteY14" fmla="*/ 3200433 h 3391940"/>
                <a:gd name="connsiteX15" fmla="*/ 1881963 w 4119566"/>
                <a:gd name="connsiteY15" fmla="*/ 3232331 h 3391940"/>
                <a:gd name="connsiteX16" fmla="*/ 2147777 w 4119566"/>
                <a:gd name="connsiteY16" fmla="*/ 3253596 h 3391940"/>
                <a:gd name="connsiteX17" fmla="*/ 3274828 w 4119566"/>
                <a:gd name="connsiteY17" fmla="*/ 2934619 h 3391940"/>
                <a:gd name="connsiteX18" fmla="*/ 3689497 w 4119566"/>
                <a:gd name="connsiteY18" fmla="*/ 2690071 h 3391940"/>
                <a:gd name="connsiteX19" fmla="*/ 3933314 w 4119566"/>
                <a:gd name="connsiteY19" fmla="*/ 2222238 h 3391940"/>
                <a:gd name="connsiteX20" fmla="*/ 4098773 w 4119566"/>
                <a:gd name="connsiteY20" fmla="*/ 1446061 h 3391940"/>
                <a:gd name="connsiteX21" fmla="*/ 4108096 w 4119566"/>
                <a:gd name="connsiteY21" fmla="*/ 1127944 h 3391940"/>
                <a:gd name="connsiteX22" fmla="*/ 4015828 w 4119566"/>
                <a:gd name="connsiteY22" fmla="*/ 835257 h 3391940"/>
                <a:gd name="connsiteX23" fmla="*/ 3896373 w 4119566"/>
                <a:gd name="connsiteY23" fmla="*/ 593111 h 3391940"/>
                <a:gd name="connsiteX24" fmla="*/ 3830918 w 4119566"/>
                <a:gd name="connsiteY24" fmla="*/ 446601 h 3391940"/>
                <a:gd name="connsiteX25" fmla="*/ 3785191 w 4119566"/>
                <a:gd name="connsiteY25" fmla="*/ 287112 h 3391940"/>
                <a:gd name="connsiteX26" fmla="*/ 3391786 w 4119566"/>
                <a:gd name="connsiteY26" fmla="*/ 233950 h 3391940"/>
                <a:gd name="connsiteX27" fmla="*/ 3168502 w 4119566"/>
                <a:gd name="connsiteY27" fmla="*/ 106359 h 3391940"/>
                <a:gd name="connsiteX28" fmla="*/ 3019646 w 4119566"/>
                <a:gd name="connsiteY28" fmla="*/ 33 h 3391940"/>
                <a:gd name="connsiteX29" fmla="*/ 2828260 w 4119566"/>
                <a:gd name="connsiteY29" fmla="*/ 116991 h 3391940"/>
                <a:gd name="connsiteX30" fmla="*/ 2658139 w 4119566"/>
                <a:gd name="connsiteY30" fmla="*/ 202052 h 3391940"/>
                <a:gd name="connsiteX31" fmla="*/ 2297943 w 4119566"/>
                <a:gd name="connsiteY31" fmla="*/ 148474 h 3391940"/>
                <a:gd name="connsiteX32" fmla="*/ 2052084 w 4119566"/>
                <a:gd name="connsiteY32" fmla="*/ 148889 h 3391940"/>
                <a:gd name="connsiteX33" fmla="*/ 1807535 w 4119566"/>
                <a:gd name="connsiteY33" fmla="*/ 287112 h 3391940"/>
                <a:gd name="connsiteX34" fmla="*/ 1552353 w 4119566"/>
                <a:gd name="connsiteY34" fmla="*/ 340275 h 3391940"/>
                <a:gd name="connsiteX35" fmla="*/ 1254642 w 4119566"/>
                <a:gd name="connsiteY35" fmla="*/ 457233 h 3391940"/>
                <a:gd name="connsiteX36" fmla="*/ 935665 w 4119566"/>
                <a:gd name="connsiteY36" fmla="*/ 542294 h 3391940"/>
                <a:gd name="connsiteX0" fmla="*/ 935665 w 4119566"/>
                <a:gd name="connsiteY0" fmla="*/ 542294 h 3391940"/>
                <a:gd name="connsiteX1" fmla="*/ 1020725 w 4119566"/>
                <a:gd name="connsiteY1" fmla="*/ 903801 h 3391940"/>
                <a:gd name="connsiteX2" fmla="*/ 903767 w 4119566"/>
                <a:gd name="connsiteY2" fmla="*/ 1286573 h 3391940"/>
                <a:gd name="connsiteX3" fmla="*/ 669851 w 4119566"/>
                <a:gd name="connsiteY3" fmla="*/ 1573652 h 3391940"/>
                <a:gd name="connsiteX4" fmla="*/ 712381 w 4119566"/>
                <a:gd name="connsiteY4" fmla="*/ 1743773 h 3391940"/>
                <a:gd name="connsiteX5" fmla="*/ 489097 w 4119566"/>
                <a:gd name="connsiteY5" fmla="*/ 1977689 h 3391940"/>
                <a:gd name="connsiteX6" fmla="*/ 138223 w 4119566"/>
                <a:gd name="connsiteY6" fmla="*/ 2094647 h 3391940"/>
                <a:gd name="connsiteX7" fmla="*/ 74428 w 4119566"/>
                <a:gd name="connsiteY7" fmla="*/ 2200973 h 3391940"/>
                <a:gd name="connsiteX8" fmla="*/ 74428 w 4119566"/>
                <a:gd name="connsiteY8" fmla="*/ 2679438 h 3391940"/>
                <a:gd name="connsiteX9" fmla="*/ 0 w 4119566"/>
                <a:gd name="connsiteY9" fmla="*/ 2923987 h 3391940"/>
                <a:gd name="connsiteX10" fmla="*/ 382772 w 4119566"/>
                <a:gd name="connsiteY10" fmla="*/ 3189801 h 3391940"/>
                <a:gd name="connsiteX11" fmla="*/ 712381 w 4119566"/>
                <a:gd name="connsiteY11" fmla="*/ 3253596 h 3391940"/>
                <a:gd name="connsiteX12" fmla="*/ 988828 w 4119566"/>
                <a:gd name="connsiteY12" fmla="*/ 3168536 h 3391940"/>
                <a:gd name="connsiteX13" fmla="*/ 1180214 w 4119566"/>
                <a:gd name="connsiteY13" fmla="*/ 3391819 h 3391940"/>
                <a:gd name="connsiteX14" fmla="*/ 1701210 w 4119566"/>
                <a:gd name="connsiteY14" fmla="*/ 3200433 h 3391940"/>
                <a:gd name="connsiteX15" fmla="*/ 1881963 w 4119566"/>
                <a:gd name="connsiteY15" fmla="*/ 3232331 h 3391940"/>
                <a:gd name="connsiteX16" fmla="*/ 2147777 w 4119566"/>
                <a:gd name="connsiteY16" fmla="*/ 3253596 h 3391940"/>
                <a:gd name="connsiteX17" fmla="*/ 3274828 w 4119566"/>
                <a:gd name="connsiteY17" fmla="*/ 2934619 h 3391940"/>
                <a:gd name="connsiteX18" fmla="*/ 3689497 w 4119566"/>
                <a:gd name="connsiteY18" fmla="*/ 2690071 h 3391940"/>
                <a:gd name="connsiteX19" fmla="*/ 3933314 w 4119566"/>
                <a:gd name="connsiteY19" fmla="*/ 2222238 h 3391940"/>
                <a:gd name="connsiteX20" fmla="*/ 4098773 w 4119566"/>
                <a:gd name="connsiteY20" fmla="*/ 1446061 h 3391940"/>
                <a:gd name="connsiteX21" fmla="*/ 4108096 w 4119566"/>
                <a:gd name="connsiteY21" fmla="*/ 1127944 h 3391940"/>
                <a:gd name="connsiteX22" fmla="*/ 4015828 w 4119566"/>
                <a:gd name="connsiteY22" fmla="*/ 835257 h 3391940"/>
                <a:gd name="connsiteX23" fmla="*/ 3896373 w 4119566"/>
                <a:gd name="connsiteY23" fmla="*/ 593111 h 3391940"/>
                <a:gd name="connsiteX24" fmla="*/ 3830918 w 4119566"/>
                <a:gd name="connsiteY24" fmla="*/ 446601 h 3391940"/>
                <a:gd name="connsiteX25" fmla="*/ 3785191 w 4119566"/>
                <a:gd name="connsiteY25" fmla="*/ 287112 h 3391940"/>
                <a:gd name="connsiteX26" fmla="*/ 3391786 w 4119566"/>
                <a:gd name="connsiteY26" fmla="*/ 233950 h 3391940"/>
                <a:gd name="connsiteX27" fmla="*/ 3168502 w 4119566"/>
                <a:gd name="connsiteY27" fmla="*/ 106359 h 3391940"/>
                <a:gd name="connsiteX28" fmla="*/ 3019646 w 4119566"/>
                <a:gd name="connsiteY28" fmla="*/ 33 h 3391940"/>
                <a:gd name="connsiteX29" fmla="*/ 2828260 w 4119566"/>
                <a:gd name="connsiteY29" fmla="*/ 116991 h 3391940"/>
                <a:gd name="connsiteX30" fmla="*/ 2622313 w 4119566"/>
                <a:gd name="connsiteY30" fmla="*/ 208005 h 3391940"/>
                <a:gd name="connsiteX31" fmla="*/ 2297943 w 4119566"/>
                <a:gd name="connsiteY31" fmla="*/ 148474 h 3391940"/>
                <a:gd name="connsiteX32" fmla="*/ 2052084 w 4119566"/>
                <a:gd name="connsiteY32" fmla="*/ 148889 h 3391940"/>
                <a:gd name="connsiteX33" fmla="*/ 1807535 w 4119566"/>
                <a:gd name="connsiteY33" fmla="*/ 287112 h 3391940"/>
                <a:gd name="connsiteX34" fmla="*/ 1552353 w 4119566"/>
                <a:gd name="connsiteY34" fmla="*/ 340275 h 3391940"/>
                <a:gd name="connsiteX35" fmla="*/ 1254642 w 4119566"/>
                <a:gd name="connsiteY35" fmla="*/ 457233 h 3391940"/>
                <a:gd name="connsiteX36" fmla="*/ 935665 w 4119566"/>
                <a:gd name="connsiteY36" fmla="*/ 542294 h 3391940"/>
                <a:gd name="connsiteX0" fmla="*/ 935665 w 4119566"/>
                <a:gd name="connsiteY0" fmla="*/ 542294 h 3391940"/>
                <a:gd name="connsiteX1" fmla="*/ 1020725 w 4119566"/>
                <a:gd name="connsiteY1" fmla="*/ 903801 h 3391940"/>
                <a:gd name="connsiteX2" fmla="*/ 903767 w 4119566"/>
                <a:gd name="connsiteY2" fmla="*/ 1286573 h 3391940"/>
                <a:gd name="connsiteX3" fmla="*/ 669851 w 4119566"/>
                <a:gd name="connsiteY3" fmla="*/ 1573652 h 3391940"/>
                <a:gd name="connsiteX4" fmla="*/ 712381 w 4119566"/>
                <a:gd name="connsiteY4" fmla="*/ 1743773 h 3391940"/>
                <a:gd name="connsiteX5" fmla="*/ 489097 w 4119566"/>
                <a:gd name="connsiteY5" fmla="*/ 1977689 h 3391940"/>
                <a:gd name="connsiteX6" fmla="*/ 138223 w 4119566"/>
                <a:gd name="connsiteY6" fmla="*/ 2094647 h 3391940"/>
                <a:gd name="connsiteX7" fmla="*/ 74428 w 4119566"/>
                <a:gd name="connsiteY7" fmla="*/ 2200973 h 3391940"/>
                <a:gd name="connsiteX8" fmla="*/ 74428 w 4119566"/>
                <a:gd name="connsiteY8" fmla="*/ 2679438 h 3391940"/>
                <a:gd name="connsiteX9" fmla="*/ 0 w 4119566"/>
                <a:gd name="connsiteY9" fmla="*/ 2923987 h 3391940"/>
                <a:gd name="connsiteX10" fmla="*/ 382772 w 4119566"/>
                <a:gd name="connsiteY10" fmla="*/ 3189801 h 3391940"/>
                <a:gd name="connsiteX11" fmla="*/ 712381 w 4119566"/>
                <a:gd name="connsiteY11" fmla="*/ 3253596 h 3391940"/>
                <a:gd name="connsiteX12" fmla="*/ 988828 w 4119566"/>
                <a:gd name="connsiteY12" fmla="*/ 3168536 h 3391940"/>
                <a:gd name="connsiteX13" fmla="*/ 1180214 w 4119566"/>
                <a:gd name="connsiteY13" fmla="*/ 3391819 h 3391940"/>
                <a:gd name="connsiteX14" fmla="*/ 1701210 w 4119566"/>
                <a:gd name="connsiteY14" fmla="*/ 3200433 h 3391940"/>
                <a:gd name="connsiteX15" fmla="*/ 1881963 w 4119566"/>
                <a:gd name="connsiteY15" fmla="*/ 3232331 h 3391940"/>
                <a:gd name="connsiteX16" fmla="*/ 2147777 w 4119566"/>
                <a:gd name="connsiteY16" fmla="*/ 3253596 h 3391940"/>
                <a:gd name="connsiteX17" fmla="*/ 3274828 w 4119566"/>
                <a:gd name="connsiteY17" fmla="*/ 2934619 h 3391940"/>
                <a:gd name="connsiteX18" fmla="*/ 3689497 w 4119566"/>
                <a:gd name="connsiteY18" fmla="*/ 2690071 h 3391940"/>
                <a:gd name="connsiteX19" fmla="*/ 3933314 w 4119566"/>
                <a:gd name="connsiteY19" fmla="*/ 2222238 h 3391940"/>
                <a:gd name="connsiteX20" fmla="*/ 4098773 w 4119566"/>
                <a:gd name="connsiteY20" fmla="*/ 1446061 h 3391940"/>
                <a:gd name="connsiteX21" fmla="*/ 4108096 w 4119566"/>
                <a:gd name="connsiteY21" fmla="*/ 1127944 h 3391940"/>
                <a:gd name="connsiteX22" fmla="*/ 4015828 w 4119566"/>
                <a:gd name="connsiteY22" fmla="*/ 835257 h 3391940"/>
                <a:gd name="connsiteX23" fmla="*/ 3896373 w 4119566"/>
                <a:gd name="connsiteY23" fmla="*/ 593111 h 3391940"/>
                <a:gd name="connsiteX24" fmla="*/ 3830918 w 4119566"/>
                <a:gd name="connsiteY24" fmla="*/ 446601 h 3391940"/>
                <a:gd name="connsiteX25" fmla="*/ 3785191 w 4119566"/>
                <a:gd name="connsiteY25" fmla="*/ 287112 h 3391940"/>
                <a:gd name="connsiteX26" fmla="*/ 3391786 w 4119566"/>
                <a:gd name="connsiteY26" fmla="*/ 233950 h 3391940"/>
                <a:gd name="connsiteX27" fmla="*/ 3168502 w 4119566"/>
                <a:gd name="connsiteY27" fmla="*/ 106359 h 3391940"/>
                <a:gd name="connsiteX28" fmla="*/ 3121154 w 4119566"/>
                <a:gd name="connsiteY28" fmla="*/ 33 h 3391940"/>
                <a:gd name="connsiteX29" fmla="*/ 2828260 w 4119566"/>
                <a:gd name="connsiteY29" fmla="*/ 116991 h 3391940"/>
                <a:gd name="connsiteX30" fmla="*/ 2622313 w 4119566"/>
                <a:gd name="connsiteY30" fmla="*/ 208005 h 3391940"/>
                <a:gd name="connsiteX31" fmla="*/ 2297943 w 4119566"/>
                <a:gd name="connsiteY31" fmla="*/ 148474 h 3391940"/>
                <a:gd name="connsiteX32" fmla="*/ 2052084 w 4119566"/>
                <a:gd name="connsiteY32" fmla="*/ 148889 h 3391940"/>
                <a:gd name="connsiteX33" fmla="*/ 1807535 w 4119566"/>
                <a:gd name="connsiteY33" fmla="*/ 287112 h 3391940"/>
                <a:gd name="connsiteX34" fmla="*/ 1552353 w 4119566"/>
                <a:gd name="connsiteY34" fmla="*/ 340275 h 3391940"/>
                <a:gd name="connsiteX35" fmla="*/ 1254642 w 4119566"/>
                <a:gd name="connsiteY35" fmla="*/ 457233 h 3391940"/>
                <a:gd name="connsiteX36" fmla="*/ 935665 w 4119566"/>
                <a:gd name="connsiteY36" fmla="*/ 542294 h 3391940"/>
                <a:gd name="connsiteX0" fmla="*/ 935665 w 4119566"/>
                <a:gd name="connsiteY0" fmla="*/ 542287 h 3391933"/>
                <a:gd name="connsiteX1" fmla="*/ 1020725 w 4119566"/>
                <a:gd name="connsiteY1" fmla="*/ 903794 h 3391933"/>
                <a:gd name="connsiteX2" fmla="*/ 903767 w 4119566"/>
                <a:gd name="connsiteY2" fmla="*/ 1286566 h 3391933"/>
                <a:gd name="connsiteX3" fmla="*/ 669851 w 4119566"/>
                <a:gd name="connsiteY3" fmla="*/ 1573645 h 3391933"/>
                <a:gd name="connsiteX4" fmla="*/ 712381 w 4119566"/>
                <a:gd name="connsiteY4" fmla="*/ 1743766 h 3391933"/>
                <a:gd name="connsiteX5" fmla="*/ 489097 w 4119566"/>
                <a:gd name="connsiteY5" fmla="*/ 1977682 h 3391933"/>
                <a:gd name="connsiteX6" fmla="*/ 138223 w 4119566"/>
                <a:gd name="connsiteY6" fmla="*/ 2094640 h 3391933"/>
                <a:gd name="connsiteX7" fmla="*/ 74428 w 4119566"/>
                <a:gd name="connsiteY7" fmla="*/ 2200966 h 3391933"/>
                <a:gd name="connsiteX8" fmla="*/ 74428 w 4119566"/>
                <a:gd name="connsiteY8" fmla="*/ 2679431 h 3391933"/>
                <a:gd name="connsiteX9" fmla="*/ 0 w 4119566"/>
                <a:gd name="connsiteY9" fmla="*/ 2923980 h 3391933"/>
                <a:gd name="connsiteX10" fmla="*/ 382772 w 4119566"/>
                <a:gd name="connsiteY10" fmla="*/ 3189794 h 3391933"/>
                <a:gd name="connsiteX11" fmla="*/ 712381 w 4119566"/>
                <a:gd name="connsiteY11" fmla="*/ 3253589 h 3391933"/>
                <a:gd name="connsiteX12" fmla="*/ 988828 w 4119566"/>
                <a:gd name="connsiteY12" fmla="*/ 3168529 h 3391933"/>
                <a:gd name="connsiteX13" fmla="*/ 1180214 w 4119566"/>
                <a:gd name="connsiteY13" fmla="*/ 3391812 h 3391933"/>
                <a:gd name="connsiteX14" fmla="*/ 1701210 w 4119566"/>
                <a:gd name="connsiteY14" fmla="*/ 3200426 h 3391933"/>
                <a:gd name="connsiteX15" fmla="*/ 1881963 w 4119566"/>
                <a:gd name="connsiteY15" fmla="*/ 3232324 h 3391933"/>
                <a:gd name="connsiteX16" fmla="*/ 2147777 w 4119566"/>
                <a:gd name="connsiteY16" fmla="*/ 3253589 h 3391933"/>
                <a:gd name="connsiteX17" fmla="*/ 3274828 w 4119566"/>
                <a:gd name="connsiteY17" fmla="*/ 2934612 h 3391933"/>
                <a:gd name="connsiteX18" fmla="*/ 3689497 w 4119566"/>
                <a:gd name="connsiteY18" fmla="*/ 2690064 h 3391933"/>
                <a:gd name="connsiteX19" fmla="*/ 3933314 w 4119566"/>
                <a:gd name="connsiteY19" fmla="*/ 2222231 h 3391933"/>
                <a:gd name="connsiteX20" fmla="*/ 4098773 w 4119566"/>
                <a:gd name="connsiteY20" fmla="*/ 1446054 h 3391933"/>
                <a:gd name="connsiteX21" fmla="*/ 4108096 w 4119566"/>
                <a:gd name="connsiteY21" fmla="*/ 1127937 h 3391933"/>
                <a:gd name="connsiteX22" fmla="*/ 4015828 w 4119566"/>
                <a:gd name="connsiteY22" fmla="*/ 835250 h 3391933"/>
                <a:gd name="connsiteX23" fmla="*/ 3896373 w 4119566"/>
                <a:gd name="connsiteY23" fmla="*/ 593104 h 3391933"/>
                <a:gd name="connsiteX24" fmla="*/ 3830918 w 4119566"/>
                <a:gd name="connsiteY24" fmla="*/ 446594 h 3391933"/>
                <a:gd name="connsiteX25" fmla="*/ 3785191 w 4119566"/>
                <a:gd name="connsiteY25" fmla="*/ 287105 h 3391933"/>
                <a:gd name="connsiteX26" fmla="*/ 3391786 w 4119566"/>
                <a:gd name="connsiteY26" fmla="*/ 233943 h 3391933"/>
                <a:gd name="connsiteX27" fmla="*/ 3276229 w 4119566"/>
                <a:gd name="connsiteY27" fmla="*/ 92066 h 3391933"/>
                <a:gd name="connsiteX28" fmla="*/ 3168502 w 4119566"/>
                <a:gd name="connsiteY28" fmla="*/ 106352 h 3391933"/>
                <a:gd name="connsiteX29" fmla="*/ 3121154 w 4119566"/>
                <a:gd name="connsiteY29" fmla="*/ 26 h 3391933"/>
                <a:gd name="connsiteX30" fmla="*/ 2828260 w 4119566"/>
                <a:gd name="connsiteY30" fmla="*/ 116984 h 3391933"/>
                <a:gd name="connsiteX31" fmla="*/ 2622313 w 4119566"/>
                <a:gd name="connsiteY31" fmla="*/ 207998 h 3391933"/>
                <a:gd name="connsiteX32" fmla="*/ 2297943 w 4119566"/>
                <a:gd name="connsiteY32" fmla="*/ 148467 h 3391933"/>
                <a:gd name="connsiteX33" fmla="*/ 2052084 w 4119566"/>
                <a:gd name="connsiteY33" fmla="*/ 148882 h 3391933"/>
                <a:gd name="connsiteX34" fmla="*/ 1807535 w 4119566"/>
                <a:gd name="connsiteY34" fmla="*/ 287105 h 3391933"/>
                <a:gd name="connsiteX35" fmla="*/ 1552353 w 4119566"/>
                <a:gd name="connsiteY35" fmla="*/ 340268 h 3391933"/>
                <a:gd name="connsiteX36" fmla="*/ 1254642 w 4119566"/>
                <a:gd name="connsiteY36" fmla="*/ 457226 h 3391933"/>
                <a:gd name="connsiteX37" fmla="*/ 935665 w 4119566"/>
                <a:gd name="connsiteY37" fmla="*/ 542287 h 3391933"/>
                <a:gd name="connsiteX0" fmla="*/ 935665 w 4119566"/>
                <a:gd name="connsiteY0" fmla="*/ 542475 h 3392121"/>
                <a:gd name="connsiteX1" fmla="*/ 1020725 w 4119566"/>
                <a:gd name="connsiteY1" fmla="*/ 903982 h 3392121"/>
                <a:gd name="connsiteX2" fmla="*/ 903767 w 4119566"/>
                <a:gd name="connsiteY2" fmla="*/ 1286754 h 3392121"/>
                <a:gd name="connsiteX3" fmla="*/ 669851 w 4119566"/>
                <a:gd name="connsiteY3" fmla="*/ 1573833 h 3392121"/>
                <a:gd name="connsiteX4" fmla="*/ 712381 w 4119566"/>
                <a:gd name="connsiteY4" fmla="*/ 1743954 h 3392121"/>
                <a:gd name="connsiteX5" fmla="*/ 489097 w 4119566"/>
                <a:gd name="connsiteY5" fmla="*/ 1977870 h 3392121"/>
                <a:gd name="connsiteX6" fmla="*/ 138223 w 4119566"/>
                <a:gd name="connsiteY6" fmla="*/ 2094828 h 3392121"/>
                <a:gd name="connsiteX7" fmla="*/ 74428 w 4119566"/>
                <a:gd name="connsiteY7" fmla="*/ 2201154 h 3392121"/>
                <a:gd name="connsiteX8" fmla="*/ 74428 w 4119566"/>
                <a:gd name="connsiteY8" fmla="*/ 2679619 h 3392121"/>
                <a:gd name="connsiteX9" fmla="*/ 0 w 4119566"/>
                <a:gd name="connsiteY9" fmla="*/ 2924168 h 3392121"/>
                <a:gd name="connsiteX10" fmla="*/ 382772 w 4119566"/>
                <a:gd name="connsiteY10" fmla="*/ 3189982 h 3392121"/>
                <a:gd name="connsiteX11" fmla="*/ 712381 w 4119566"/>
                <a:gd name="connsiteY11" fmla="*/ 3253777 h 3392121"/>
                <a:gd name="connsiteX12" fmla="*/ 988828 w 4119566"/>
                <a:gd name="connsiteY12" fmla="*/ 3168717 h 3392121"/>
                <a:gd name="connsiteX13" fmla="*/ 1180214 w 4119566"/>
                <a:gd name="connsiteY13" fmla="*/ 3392000 h 3392121"/>
                <a:gd name="connsiteX14" fmla="*/ 1701210 w 4119566"/>
                <a:gd name="connsiteY14" fmla="*/ 3200614 h 3392121"/>
                <a:gd name="connsiteX15" fmla="*/ 1881963 w 4119566"/>
                <a:gd name="connsiteY15" fmla="*/ 3232512 h 3392121"/>
                <a:gd name="connsiteX16" fmla="*/ 2147777 w 4119566"/>
                <a:gd name="connsiteY16" fmla="*/ 3253777 h 3392121"/>
                <a:gd name="connsiteX17" fmla="*/ 3274828 w 4119566"/>
                <a:gd name="connsiteY17" fmla="*/ 2934800 h 3392121"/>
                <a:gd name="connsiteX18" fmla="*/ 3689497 w 4119566"/>
                <a:gd name="connsiteY18" fmla="*/ 2690252 h 3392121"/>
                <a:gd name="connsiteX19" fmla="*/ 3933314 w 4119566"/>
                <a:gd name="connsiteY19" fmla="*/ 2222419 h 3392121"/>
                <a:gd name="connsiteX20" fmla="*/ 4098773 w 4119566"/>
                <a:gd name="connsiteY20" fmla="*/ 1446242 h 3392121"/>
                <a:gd name="connsiteX21" fmla="*/ 4108096 w 4119566"/>
                <a:gd name="connsiteY21" fmla="*/ 1128125 h 3392121"/>
                <a:gd name="connsiteX22" fmla="*/ 4015828 w 4119566"/>
                <a:gd name="connsiteY22" fmla="*/ 835438 h 3392121"/>
                <a:gd name="connsiteX23" fmla="*/ 3896373 w 4119566"/>
                <a:gd name="connsiteY23" fmla="*/ 593292 h 3392121"/>
                <a:gd name="connsiteX24" fmla="*/ 3830918 w 4119566"/>
                <a:gd name="connsiteY24" fmla="*/ 446782 h 3392121"/>
                <a:gd name="connsiteX25" fmla="*/ 3785191 w 4119566"/>
                <a:gd name="connsiteY25" fmla="*/ 287293 h 3392121"/>
                <a:gd name="connsiteX26" fmla="*/ 3391786 w 4119566"/>
                <a:gd name="connsiteY26" fmla="*/ 234131 h 3392121"/>
                <a:gd name="connsiteX27" fmla="*/ 3276229 w 4119566"/>
                <a:gd name="connsiteY27" fmla="*/ 92254 h 3392121"/>
                <a:gd name="connsiteX28" fmla="*/ 3121154 w 4119566"/>
                <a:gd name="connsiteY28" fmla="*/ 214 h 3392121"/>
                <a:gd name="connsiteX29" fmla="*/ 2828260 w 4119566"/>
                <a:gd name="connsiteY29" fmla="*/ 117172 h 3392121"/>
                <a:gd name="connsiteX30" fmla="*/ 2622313 w 4119566"/>
                <a:gd name="connsiteY30" fmla="*/ 208186 h 3392121"/>
                <a:gd name="connsiteX31" fmla="*/ 2297943 w 4119566"/>
                <a:gd name="connsiteY31" fmla="*/ 148655 h 3392121"/>
                <a:gd name="connsiteX32" fmla="*/ 2052084 w 4119566"/>
                <a:gd name="connsiteY32" fmla="*/ 149070 h 3392121"/>
                <a:gd name="connsiteX33" fmla="*/ 1807535 w 4119566"/>
                <a:gd name="connsiteY33" fmla="*/ 287293 h 3392121"/>
                <a:gd name="connsiteX34" fmla="*/ 1552353 w 4119566"/>
                <a:gd name="connsiteY34" fmla="*/ 340456 h 3392121"/>
                <a:gd name="connsiteX35" fmla="*/ 1254642 w 4119566"/>
                <a:gd name="connsiteY35" fmla="*/ 457414 h 3392121"/>
                <a:gd name="connsiteX36" fmla="*/ 935665 w 4119566"/>
                <a:gd name="connsiteY36" fmla="*/ 542475 h 3392121"/>
                <a:gd name="connsiteX0" fmla="*/ 935665 w 4119566"/>
                <a:gd name="connsiteY0" fmla="*/ 543532 h 3393178"/>
                <a:gd name="connsiteX1" fmla="*/ 1020725 w 4119566"/>
                <a:gd name="connsiteY1" fmla="*/ 905039 h 3393178"/>
                <a:gd name="connsiteX2" fmla="*/ 903767 w 4119566"/>
                <a:gd name="connsiteY2" fmla="*/ 1287811 h 3393178"/>
                <a:gd name="connsiteX3" fmla="*/ 669851 w 4119566"/>
                <a:gd name="connsiteY3" fmla="*/ 1574890 h 3393178"/>
                <a:gd name="connsiteX4" fmla="*/ 712381 w 4119566"/>
                <a:gd name="connsiteY4" fmla="*/ 1745011 h 3393178"/>
                <a:gd name="connsiteX5" fmla="*/ 489097 w 4119566"/>
                <a:gd name="connsiteY5" fmla="*/ 1978927 h 3393178"/>
                <a:gd name="connsiteX6" fmla="*/ 138223 w 4119566"/>
                <a:gd name="connsiteY6" fmla="*/ 2095885 h 3393178"/>
                <a:gd name="connsiteX7" fmla="*/ 74428 w 4119566"/>
                <a:gd name="connsiteY7" fmla="*/ 2202211 h 3393178"/>
                <a:gd name="connsiteX8" fmla="*/ 74428 w 4119566"/>
                <a:gd name="connsiteY8" fmla="*/ 2680676 h 3393178"/>
                <a:gd name="connsiteX9" fmla="*/ 0 w 4119566"/>
                <a:gd name="connsiteY9" fmla="*/ 2925225 h 3393178"/>
                <a:gd name="connsiteX10" fmla="*/ 382772 w 4119566"/>
                <a:gd name="connsiteY10" fmla="*/ 3191039 h 3393178"/>
                <a:gd name="connsiteX11" fmla="*/ 712381 w 4119566"/>
                <a:gd name="connsiteY11" fmla="*/ 3254834 h 3393178"/>
                <a:gd name="connsiteX12" fmla="*/ 988828 w 4119566"/>
                <a:gd name="connsiteY12" fmla="*/ 3169774 h 3393178"/>
                <a:gd name="connsiteX13" fmla="*/ 1180214 w 4119566"/>
                <a:gd name="connsiteY13" fmla="*/ 3393057 h 3393178"/>
                <a:gd name="connsiteX14" fmla="*/ 1701210 w 4119566"/>
                <a:gd name="connsiteY14" fmla="*/ 3201671 h 3393178"/>
                <a:gd name="connsiteX15" fmla="*/ 1881963 w 4119566"/>
                <a:gd name="connsiteY15" fmla="*/ 3233569 h 3393178"/>
                <a:gd name="connsiteX16" fmla="*/ 2147777 w 4119566"/>
                <a:gd name="connsiteY16" fmla="*/ 3254834 h 3393178"/>
                <a:gd name="connsiteX17" fmla="*/ 3274828 w 4119566"/>
                <a:gd name="connsiteY17" fmla="*/ 2935857 h 3393178"/>
                <a:gd name="connsiteX18" fmla="*/ 3689497 w 4119566"/>
                <a:gd name="connsiteY18" fmla="*/ 2691309 h 3393178"/>
                <a:gd name="connsiteX19" fmla="*/ 3933314 w 4119566"/>
                <a:gd name="connsiteY19" fmla="*/ 2223476 h 3393178"/>
                <a:gd name="connsiteX20" fmla="*/ 4098773 w 4119566"/>
                <a:gd name="connsiteY20" fmla="*/ 1447299 h 3393178"/>
                <a:gd name="connsiteX21" fmla="*/ 4108096 w 4119566"/>
                <a:gd name="connsiteY21" fmla="*/ 1129182 h 3393178"/>
                <a:gd name="connsiteX22" fmla="*/ 4015828 w 4119566"/>
                <a:gd name="connsiteY22" fmla="*/ 836495 h 3393178"/>
                <a:gd name="connsiteX23" fmla="*/ 3896373 w 4119566"/>
                <a:gd name="connsiteY23" fmla="*/ 594349 h 3393178"/>
                <a:gd name="connsiteX24" fmla="*/ 3830918 w 4119566"/>
                <a:gd name="connsiteY24" fmla="*/ 447839 h 3393178"/>
                <a:gd name="connsiteX25" fmla="*/ 3785191 w 4119566"/>
                <a:gd name="connsiteY25" fmla="*/ 288350 h 3393178"/>
                <a:gd name="connsiteX26" fmla="*/ 3391786 w 4119566"/>
                <a:gd name="connsiteY26" fmla="*/ 235188 h 3393178"/>
                <a:gd name="connsiteX27" fmla="*/ 3276229 w 4119566"/>
                <a:gd name="connsiteY27" fmla="*/ 93311 h 3393178"/>
                <a:gd name="connsiteX28" fmla="*/ 3121154 w 4119566"/>
                <a:gd name="connsiteY28" fmla="*/ 1271 h 3393178"/>
                <a:gd name="connsiteX29" fmla="*/ 2893943 w 4119566"/>
                <a:gd name="connsiteY29" fmla="*/ 159900 h 3393178"/>
                <a:gd name="connsiteX30" fmla="*/ 2622313 w 4119566"/>
                <a:gd name="connsiteY30" fmla="*/ 209243 h 3393178"/>
                <a:gd name="connsiteX31" fmla="*/ 2297943 w 4119566"/>
                <a:gd name="connsiteY31" fmla="*/ 149712 h 3393178"/>
                <a:gd name="connsiteX32" fmla="*/ 2052084 w 4119566"/>
                <a:gd name="connsiteY32" fmla="*/ 150127 h 3393178"/>
                <a:gd name="connsiteX33" fmla="*/ 1807535 w 4119566"/>
                <a:gd name="connsiteY33" fmla="*/ 288350 h 3393178"/>
                <a:gd name="connsiteX34" fmla="*/ 1552353 w 4119566"/>
                <a:gd name="connsiteY34" fmla="*/ 341513 h 3393178"/>
                <a:gd name="connsiteX35" fmla="*/ 1254642 w 4119566"/>
                <a:gd name="connsiteY35" fmla="*/ 458471 h 3393178"/>
                <a:gd name="connsiteX36" fmla="*/ 935665 w 4119566"/>
                <a:gd name="connsiteY36" fmla="*/ 543532 h 3393178"/>
                <a:gd name="connsiteX0" fmla="*/ 935665 w 4119566"/>
                <a:gd name="connsiteY0" fmla="*/ 543532 h 3393178"/>
                <a:gd name="connsiteX1" fmla="*/ 1020725 w 4119566"/>
                <a:gd name="connsiteY1" fmla="*/ 905039 h 3393178"/>
                <a:gd name="connsiteX2" fmla="*/ 903767 w 4119566"/>
                <a:gd name="connsiteY2" fmla="*/ 1287811 h 3393178"/>
                <a:gd name="connsiteX3" fmla="*/ 669851 w 4119566"/>
                <a:gd name="connsiteY3" fmla="*/ 1574890 h 3393178"/>
                <a:gd name="connsiteX4" fmla="*/ 712381 w 4119566"/>
                <a:gd name="connsiteY4" fmla="*/ 1745011 h 3393178"/>
                <a:gd name="connsiteX5" fmla="*/ 489097 w 4119566"/>
                <a:gd name="connsiteY5" fmla="*/ 1978927 h 3393178"/>
                <a:gd name="connsiteX6" fmla="*/ 138223 w 4119566"/>
                <a:gd name="connsiteY6" fmla="*/ 2095885 h 3393178"/>
                <a:gd name="connsiteX7" fmla="*/ 74428 w 4119566"/>
                <a:gd name="connsiteY7" fmla="*/ 2202211 h 3393178"/>
                <a:gd name="connsiteX8" fmla="*/ 74428 w 4119566"/>
                <a:gd name="connsiteY8" fmla="*/ 2680676 h 3393178"/>
                <a:gd name="connsiteX9" fmla="*/ 0 w 4119566"/>
                <a:gd name="connsiteY9" fmla="*/ 2925225 h 3393178"/>
                <a:gd name="connsiteX10" fmla="*/ 382772 w 4119566"/>
                <a:gd name="connsiteY10" fmla="*/ 3191039 h 3393178"/>
                <a:gd name="connsiteX11" fmla="*/ 712381 w 4119566"/>
                <a:gd name="connsiteY11" fmla="*/ 3254834 h 3393178"/>
                <a:gd name="connsiteX12" fmla="*/ 988828 w 4119566"/>
                <a:gd name="connsiteY12" fmla="*/ 3169774 h 3393178"/>
                <a:gd name="connsiteX13" fmla="*/ 1180214 w 4119566"/>
                <a:gd name="connsiteY13" fmla="*/ 3393057 h 3393178"/>
                <a:gd name="connsiteX14" fmla="*/ 1701210 w 4119566"/>
                <a:gd name="connsiteY14" fmla="*/ 3201671 h 3393178"/>
                <a:gd name="connsiteX15" fmla="*/ 1881963 w 4119566"/>
                <a:gd name="connsiteY15" fmla="*/ 3233569 h 3393178"/>
                <a:gd name="connsiteX16" fmla="*/ 2147777 w 4119566"/>
                <a:gd name="connsiteY16" fmla="*/ 3254834 h 3393178"/>
                <a:gd name="connsiteX17" fmla="*/ 3313818 w 4119566"/>
                <a:gd name="connsiteY17" fmla="*/ 2980282 h 3393178"/>
                <a:gd name="connsiteX18" fmla="*/ 3689497 w 4119566"/>
                <a:gd name="connsiteY18" fmla="*/ 2691309 h 3393178"/>
                <a:gd name="connsiteX19" fmla="*/ 3933314 w 4119566"/>
                <a:gd name="connsiteY19" fmla="*/ 2223476 h 3393178"/>
                <a:gd name="connsiteX20" fmla="*/ 4098773 w 4119566"/>
                <a:gd name="connsiteY20" fmla="*/ 1447299 h 3393178"/>
                <a:gd name="connsiteX21" fmla="*/ 4108096 w 4119566"/>
                <a:gd name="connsiteY21" fmla="*/ 1129182 h 3393178"/>
                <a:gd name="connsiteX22" fmla="*/ 4015828 w 4119566"/>
                <a:gd name="connsiteY22" fmla="*/ 836495 h 3393178"/>
                <a:gd name="connsiteX23" fmla="*/ 3896373 w 4119566"/>
                <a:gd name="connsiteY23" fmla="*/ 594349 h 3393178"/>
                <a:gd name="connsiteX24" fmla="*/ 3830918 w 4119566"/>
                <a:gd name="connsiteY24" fmla="*/ 447839 h 3393178"/>
                <a:gd name="connsiteX25" fmla="*/ 3785191 w 4119566"/>
                <a:gd name="connsiteY25" fmla="*/ 288350 h 3393178"/>
                <a:gd name="connsiteX26" fmla="*/ 3391786 w 4119566"/>
                <a:gd name="connsiteY26" fmla="*/ 235188 h 3393178"/>
                <a:gd name="connsiteX27" fmla="*/ 3276229 w 4119566"/>
                <a:gd name="connsiteY27" fmla="*/ 93311 h 3393178"/>
                <a:gd name="connsiteX28" fmla="*/ 3121154 w 4119566"/>
                <a:gd name="connsiteY28" fmla="*/ 1271 h 3393178"/>
                <a:gd name="connsiteX29" fmla="*/ 2893943 w 4119566"/>
                <a:gd name="connsiteY29" fmla="*/ 159900 h 3393178"/>
                <a:gd name="connsiteX30" fmla="*/ 2622313 w 4119566"/>
                <a:gd name="connsiteY30" fmla="*/ 209243 h 3393178"/>
                <a:gd name="connsiteX31" fmla="*/ 2297943 w 4119566"/>
                <a:gd name="connsiteY31" fmla="*/ 149712 h 3393178"/>
                <a:gd name="connsiteX32" fmla="*/ 2052084 w 4119566"/>
                <a:gd name="connsiteY32" fmla="*/ 150127 h 3393178"/>
                <a:gd name="connsiteX33" fmla="*/ 1807535 w 4119566"/>
                <a:gd name="connsiteY33" fmla="*/ 288350 h 3393178"/>
                <a:gd name="connsiteX34" fmla="*/ 1552353 w 4119566"/>
                <a:gd name="connsiteY34" fmla="*/ 341513 h 3393178"/>
                <a:gd name="connsiteX35" fmla="*/ 1254642 w 4119566"/>
                <a:gd name="connsiteY35" fmla="*/ 458471 h 3393178"/>
                <a:gd name="connsiteX36" fmla="*/ 935665 w 4119566"/>
                <a:gd name="connsiteY36" fmla="*/ 543532 h 3393178"/>
                <a:gd name="connsiteX0" fmla="*/ 935665 w 4119566"/>
                <a:gd name="connsiteY0" fmla="*/ 543532 h 3393178"/>
                <a:gd name="connsiteX1" fmla="*/ 1020725 w 4119566"/>
                <a:gd name="connsiteY1" fmla="*/ 905039 h 3393178"/>
                <a:gd name="connsiteX2" fmla="*/ 903767 w 4119566"/>
                <a:gd name="connsiteY2" fmla="*/ 1287811 h 3393178"/>
                <a:gd name="connsiteX3" fmla="*/ 669851 w 4119566"/>
                <a:gd name="connsiteY3" fmla="*/ 1574890 h 3393178"/>
                <a:gd name="connsiteX4" fmla="*/ 712381 w 4119566"/>
                <a:gd name="connsiteY4" fmla="*/ 1745011 h 3393178"/>
                <a:gd name="connsiteX5" fmla="*/ 489097 w 4119566"/>
                <a:gd name="connsiteY5" fmla="*/ 1978927 h 3393178"/>
                <a:gd name="connsiteX6" fmla="*/ 138223 w 4119566"/>
                <a:gd name="connsiteY6" fmla="*/ 2095885 h 3393178"/>
                <a:gd name="connsiteX7" fmla="*/ 74428 w 4119566"/>
                <a:gd name="connsiteY7" fmla="*/ 2202211 h 3393178"/>
                <a:gd name="connsiteX8" fmla="*/ 74428 w 4119566"/>
                <a:gd name="connsiteY8" fmla="*/ 2680676 h 3393178"/>
                <a:gd name="connsiteX9" fmla="*/ 0 w 4119566"/>
                <a:gd name="connsiteY9" fmla="*/ 2925225 h 3393178"/>
                <a:gd name="connsiteX10" fmla="*/ 382772 w 4119566"/>
                <a:gd name="connsiteY10" fmla="*/ 3191039 h 3393178"/>
                <a:gd name="connsiteX11" fmla="*/ 712381 w 4119566"/>
                <a:gd name="connsiteY11" fmla="*/ 3254834 h 3393178"/>
                <a:gd name="connsiteX12" fmla="*/ 988828 w 4119566"/>
                <a:gd name="connsiteY12" fmla="*/ 3169774 h 3393178"/>
                <a:gd name="connsiteX13" fmla="*/ 1180214 w 4119566"/>
                <a:gd name="connsiteY13" fmla="*/ 3393057 h 3393178"/>
                <a:gd name="connsiteX14" fmla="*/ 1701210 w 4119566"/>
                <a:gd name="connsiteY14" fmla="*/ 3201671 h 3393178"/>
                <a:gd name="connsiteX15" fmla="*/ 1881963 w 4119566"/>
                <a:gd name="connsiteY15" fmla="*/ 3233569 h 3393178"/>
                <a:gd name="connsiteX16" fmla="*/ 2147777 w 4119566"/>
                <a:gd name="connsiteY16" fmla="*/ 3254834 h 3393178"/>
                <a:gd name="connsiteX17" fmla="*/ 3313818 w 4119566"/>
                <a:gd name="connsiteY17" fmla="*/ 2980282 h 3393178"/>
                <a:gd name="connsiteX18" fmla="*/ 3722918 w 4119566"/>
                <a:gd name="connsiteY18" fmla="*/ 2724629 h 3393178"/>
                <a:gd name="connsiteX19" fmla="*/ 3933314 w 4119566"/>
                <a:gd name="connsiteY19" fmla="*/ 2223476 h 3393178"/>
                <a:gd name="connsiteX20" fmla="*/ 4098773 w 4119566"/>
                <a:gd name="connsiteY20" fmla="*/ 1447299 h 3393178"/>
                <a:gd name="connsiteX21" fmla="*/ 4108096 w 4119566"/>
                <a:gd name="connsiteY21" fmla="*/ 1129182 h 3393178"/>
                <a:gd name="connsiteX22" fmla="*/ 4015828 w 4119566"/>
                <a:gd name="connsiteY22" fmla="*/ 836495 h 3393178"/>
                <a:gd name="connsiteX23" fmla="*/ 3896373 w 4119566"/>
                <a:gd name="connsiteY23" fmla="*/ 594349 h 3393178"/>
                <a:gd name="connsiteX24" fmla="*/ 3830918 w 4119566"/>
                <a:gd name="connsiteY24" fmla="*/ 447839 h 3393178"/>
                <a:gd name="connsiteX25" fmla="*/ 3785191 w 4119566"/>
                <a:gd name="connsiteY25" fmla="*/ 288350 h 3393178"/>
                <a:gd name="connsiteX26" fmla="*/ 3391786 w 4119566"/>
                <a:gd name="connsiteY26" fmla="*/ 235188 h 3393178"/>
                <a:gd name="connsiteX27" fmla="*/ 3276229 w 4119566"/>
                <a:gd name="connsiteY27" fmla="*/ 93311 h 3393178"/>
                <a:gd name="connsiteX28" fmla="*/ 3121154 w 4119566"/>
                <a:gd name="connsiteY28" fmla="*/ 1271 h 3393178"/>
                <a:gd name="connsiteX29" fmla="*/ 2893943 w 4119566"/>
                <a:gd name="connsiteY29" fmla="*/ 159900 h 3393178"/>
                <a:gd name="connsiteX30" fmla="*/ 2622313 w 4119566"/>
                <a:gd name="connsiteY30" fmla="*/ 209243 h 3393178"/>
                <a:gd name="connsiteX31" fmla="*/ 2297943 w 4119566"/>
                <a:gd name="connsiteY31" fmla="*/ 149712 h 3393178"/>
                <a:gd name="connsiteX32" fmla="*/ 2052084 w 4119566"/>
                <a:gd name="connsiteY32" fmla="*/ 150127 h 3393178"/>
                <a:gd name="connsiteX33" fmla="*/ 1807535 w 4119566"/>
                <a:gd name="connsiteY33" fmla="*/ 288350 h 3393178"/>
                <a:gd name="connsiteX34" fmla="*/ 1552353 w 4119566"/>
                <a:gd name="connsiteY34" fmla="*/ 341513 h 3393178"/>
                <a:gd name="connsiteX35" fmla="*/ 1254642 w 4119566"/>
                <a:gd name="connsiteY35" fmla="*/ 458471 h 3393178"/>
                <a:gd name="connsiteX36" fmla="*/ 935665 w 4119566"/>
                <a:gd name="connsiteY36" fmla="*/ 543532 h 3393178"/>
                <a:gd name="connsiteX0" fmla="*/ 935665 w 4119566"/>
                <a:gd name="connsiteY0" fmla="*/ 543532 h 3393246"/>
                <a:gd name="connsiteX1" fmla="*/ 1020725 w 4119566"/>
                <a:gd name="connsiteY1" fmla="*/ 905039 h 3393246"/>
                <a:gd name="connsiteX2" fmla="*/ 903767 w 4119566"/>
                <a:gd name="connsiteY2" fmla="*/ 1287811 h 3393246"/>
                <a:gd name="connsiteX3" fmla="*/ 669851 w 4119566"/>
                <a:gd name="connsiteY3" fmla="*/ 1574890 h 3393246"/>
                <a:gd name="connsiteX4" fmla="*/ 712381 w 4119566"/>
                <a:gd name="connsiteY4" fmla="*/ 1745011 h 3393246"/>
                <a:gd name="connsiteX5" fmla="*/ 489097 w 4119566"/>
                <a:gd name="connsiteY5" fmla="*/ 1978927 h 3393246"/>
                <a:gd name="connsiteX6" fmla="*/ 138223 w 4119566"/>
                <a:gd name="connsiteY6" fmla="*/ 2095885 h 3393246"/>
                <a:gd name="connsiteX7" fmla="*/ 74428 w 4119566"/>
                <a:gd name="connsiteY7" fmla="*/ 2202211 h 3393246"/>
                <a:gd name="connsiteX8" fmla="*/ 74428 w 4119566"/>
                <a:gd name="connsiteY8" fmla="*/ 2680676 h 3393246"/>
                <a:gd name="connsiteX9" fmla="*/ 0 w 4119566"/>
                <a:gd name="connsiteY9" fmla="*/ 2925225 h 3393246"/>
                <a:gd name="connsiteX10" fmla="*/ 382772 w 4119566"/>
                <a:gd name="connsiteY10" fmla="*/ 3191039 h 3393246"/>
                <a:gd name="connsiteX11" fmla="*/ 712381 w 4119566"/>
                <a:gd name="connsiteY11" fmla="*/ 3254834 h 3393246"/>
                <a:gd name="connsiteX12" fmla="*/ 988828 w 4119566"/>
                <a:gd name="connsiteY12" fmla="*/ 3169774 h 3393246"/>
                <a:gd name="connsiteX13" fmla="*/ 1180214 w 4119566"/>
                <a:gd name="connsiteY13" fmla="*/ 3393057 h 3393246"/>
                <a:gd name="connsiteX14" fmla="*/ 1627336 w 4119566"/>
                <a:gd name="connsiteY14" fmla="*/ 3263476 h 3393246"/>
                <a:gd name="connsiteX15" fmla="*/ 1881963 w 4119566"/>
                <a:gd name="connsiteY15" fmla="*/ 3233569 h 3393246"/>
                <a:gd name="connsiteX16" fmla="*/ 2147777 w 4119566"/>
                <a:gd name="connsiteY16" fmla="*/ 3254834 h 3393246"/>
                <a:gd name="connsiteX17" fmla="*/ 3313818 w 4119566"/>
                <a:gd name="connsiteY17" fmla="*/ 2980282 h 3393246"/>
                <a:gd name="connsiteX18" fmla="*/ 3722918 w 4119566"/>
                <a:gd name="connsiteY18" fmla="*/ 2724629 h 3393246"/>
                <a:gd name="connsiteX19" fmla="*/ 3933314 w 4119566"/>
                <a:gd name="connsiteY19" fmla="*/ 2223476 h 3393246"/>
                <a:gd name="connsiteX20" fmla="*/ 4098773 w 4119566"/>
                <a:gd name="connsiteY20" fmla="*/ 1447299 h 3393246"/>
                <a:gd name="connsiteX21" fmla="*/ 4108096 w 4119566"/>
                <a:gd name="connsiteY21" fmla="*/ 1129182 h 3393246"/>
                <a:gd name="connsiteX22" fmla="*/ 4015828 w 4119566"/>
                <a:gd name="connsiteY22" fmla="*/ 836495 h 3393246"/>
                <a:gd name="connsiteX23" fmla="*/ 3896373 w 4119566"/>
                <a:gd name="connsiteY23" fmla="*/ 594349 h 3393246"/>
                <a:gd name="connsiteX24" fmla="*/ 3830918 w 4119566"/>
                <a:gd name="connsiteY24" fmla="*/ 447839 h 3393246"/>
                <a:gd name="connsiteX25" fmla="*/ 3785191 w 4119566"/>
                <a:gd name="connsiteY25" fmla="*/ 288350 h 3393246"/>
                <a:gd name="connsiteX26" fmla="*/ 3391786 w 4119566"/>
                <a:gd name="connsiteY26" fmla="*/ 235188 h 3393246"/>
                <a:gd name="connsiteX27" fmla="*/ 3276229 w 4119566"/>
                <a:gd name="connsiteY27" fmla="*/ 93311 h 3393246"/>
                <a:gd name="connsiteX28" fmla="*/ 3121154 w 4119566"/>
                <a:gd name="connsiteY28" fmla="*/ 1271 h 3393246"/>
                <a:gd name="connsiteX29" fmla="*/ 2893943 w 4119566"/>
                <a:gd name="connsiteY29" fmla="*/ 159900 h 3393246"/>
                <a:gd name="connsiteX30" fmla="*/ 2622313 w 4119566"/>
                <a:gd name="connsiteY30" fmla="*/ 209243 h 3393246"/>
                <a:gd name="connsiteX31" fmla="*/ 2297943 w 4119566"/>
                <a:gd name="connsiteY31" fmla="*/ 149712 h 3393246"/>
                <a:gd name="connsiteX32" fmla="*/ 2052084 w 4119566"/>
                <a:gd name="connsiteY32" fmla="*/ 150127 h 3393246"/>
                <a:gd name="connsiteX33" fmla="*/ 1807535 w 4119566"/>
                <a:gd name="connsiteY33" fmla="*/ 288350 h 3393246"/>
                <a:gd name="connsiteX34" fmla="*/ 1552353 w 4119566"/>
                <a:gd name="connsiteY34" fmla="*/ 341513 h 3393246"/>
                <a:gd name="connsiteX35" fmla="*/ 1254642 w 4119566"/>
                <a:gd name="connsiteY35" fmla="*/ 458471 h 3393246"/>
                <a:gd name="connsiteX36" fmla="*/ 935665 w 4119566"/>
                <a:gd name="connsiteY36" fmla="*/ 543532 h 3393246"/>
                <a:gd name="connsiteX0" fmla="*/ 935665 w 4119566"/>
                <a:gd name="connsiteY0" fmla="*/ 543532 h 3393246"/>
                <a:gd name="connsiteX1" fmla="*/ 1020725 w 4119566"/>
                <a:gd name="connsiteY1" fmla="*/ 905039 h 3393246"/>
                <a:gd name="connsiteX2" fmla="*/ 903767 w 4119566"/>
                <a:gd name="connsiteY2" fmla="*/ 1287811 h 3393246"/>
                <a:gd name="connsiteX3" fmla="*/ 669851 w 4119566"/>
                <a:gd name="connsiteY3" fmla="*/ 1574890 h 3393246"/>
                <a:gd name="connsiteX4" fmla="*/ 712381 w 4119566"/>
                <a:gd name="connsiteY4" fmla="*/ 1745011 h 3393246"/>
                <a:gd name="connsiteX5" fmla="*/ 489097 w 4119566"/>
                <a:gd name="connsiteY5" fmla="*/ 1978927 h 3393246"/>
                <a:gd name="connsiteX6" fmla="*/ 138223 w 4119566"/>
                <a:gd name="connsiteY6" fmla="*/ 2095885 h 3393246"/>
                <a:gd name="connsiteX7" fmla="*/ 74428 w 4119566"/>
                <a:gd name="connsiteY7" fmla="*/ 2202211 h 3393246"/>
                <a:gd name="connsiteX8" fmla="*/ 74428 w 4119566"/>
                <a:gd name="connsiteY8" fmla="*/ 2680676 h 3393246"/>
                <a:gd name="connsiteX9" fmla="*/ 0 w 4119566"/>
                <a:gd name="connsiteY9" fmla="*/ 2925225 h 3393246"/>
                <a:gd name="connsiteX10" fmla="*/ 382772 w 4119566"/>
                <a:gd name="connsiteY10" fmla="*/ 3191039 h 3393246"/>
                <a:gd name="connsiteX11" fmla="*/ 712381 w 4119566"/>
                <a:gd name="connsiteY11" fmla="*/ 3254834 h 3393246"/>
                <a:gd name="connsiteX12" fmla="*/ 1180214 w 4119566"/>
                <a:gd name="connsiteY12" fmla="*/ 3393057 h 3393246"/>
                <a:gd name="connsiteX13" fmla="*/ 1627336 w 4119566"/>
                <a:gd name="connsiteY13" fmla="*/ 3263476 h 3393246"/>
                <a:gd name="connsiteX14" fmla="*/ 1881963 w 4119566"/>
                <a:gd name="connsiteY14" fmla="*/ 3233569 h 3393246"/>
                <a:gd name="connsiteX15" fmla="*/ 2147777 w 4119566"/>
                <a:gd name="connsiteY15" fmla="*/ 3254834 h 3393246"/>
                <a:gd name="connsiteX16" fmla="*/ 3313818 w 4119566"/>
                <a:gd name="connsiteY16" fmla="*/ 2980282 h 3393246"/>
                <a:gd name="connsiteX17" fmla="*/ 3722918 w 4119566"/>
                <a:gd name="connsiteY17" fmla="*/ 2724629 h 3393246"/>
                <a:gd name="connsiteX18" fmla="*/ 3933314 w 4119566"/>
                <a:gd name="connsiteY18" fmla="*/ 2223476 h 3393246"/>
                <a:gd name="connsiteX19" fmla="*/ 4098773 w 4119566"/>
                <a:gd name="connsiteY19" fmla="*/ 1447299 h 3393246"/>
                <a:gd name="connsiteX20" fmla="*/ 4108096 w 4119566"/>
                <a:gd name="connsiteY20" fmla="*/ 1129182 h 3393246"/>
                <a:gd name="connsiteX21" fmla="*/ 4015828 w 4119566"/>
                <a:gd name="connsiteY21" fmla="*/ 836495 h 3393246"/>
                <a:gd name="connsiteX22" fmla="*/ 3896373 w 4119566"/>
                <a:gd name="connsiteY22" fmla="*/ 594349 h 3393246"/>
                <a:gd name="connsiteX23" fmla="*/ 3830918 w 4119566"/>
                <a:gd name="connsiteY23" fmla="*/ 447839 h 3393246"/>
                <a:gd name="connsiteX24" fmla="*/ 3785191 w 4119566"/>
                <a:gd name="connsiteY24" fmla="*/ 288350 h 3393246"/>
                <a:gd name="connsiteX25" fmla="*/ 3391786 w 4119566"/>
                <a:gd name="connsiteY25" fmla="*/ 235188 h 3393246"/>
                <a:gd name="connsiteX26" fmla="*/ 3276229 w 4119566"/>
                <a:gd name="connsiteY26" fmla="*/ 93311 h 3393246"/>
                <a:gd name="connsiteX27" fmla="*/ 3121154 w 4119566"/>
                <a:gd name="connsiteY27" fmla="*/ 1271 h 3393246"/>
                <a:gd name="connsiteX28" fmla="*/ 2893943 w 4119566"/>
                <a:gd name="connsiteY28" fmla="*/ 159900 h 3393246"/>
                <a:gd name="connsiteX29" fmla="*/ 2622313 w 4119566"/>
                <a:gd name="connsiteY29" fmla="*/ 209243 h 3393246"/>
                <a:gd name="connsiteX30" fmla="*/ 2297943 w 4119566"/>
                <a:gd name="connsiteY30" fmla="*/ 149712 h 3393246"/>
                <a:gd name="connsiteX31" fmla="*/ 2052084 w 4119566"/>
                <a:gd name="connsiteY31" fmla="*/ 150127 h 3393246"/>
                <a:gd name="connsiteX32" fmla="*/ 1807535 w 4119566"/>
                <a:gd name="connsiteY32" fmla="*/ 288350 h 3393246"/>
                <a:gd name="connsiteX33" fmla="*/ 1552353 w 4119566"/>
                <a:gd name="connsiteY33" fmla="*/ 341513 h 3393246"/>
                <a:gd name="connsiteX34" fmla="*/ 1254642 w 4119566"/>
                <a:gd name="connsiteY34" fmla="*/ 458471 h 3393246"/>
                <a:gd name="connsiteX35" fmla="*/ 935665 w 4119566"/>
                <a:gd name="connsiteY35" fmla="*/ 543532 h 3393246"/>
                <a:gd name="connsiteX0" fmla="*/ 935665 w 4119566"/>
                <a:gd name="connsiteY0" fmla="*/ 543532 h 3393246"/>
                <a:gd name="connsiteX1" fmla="*/ 1020725 w 4119566"/>
                <a:gd name="connsiteY1" fmla="*/ 905039 h 3393246"/>
                <a:gd name="connsiteX2" fmla="*/ 903767 w 4119566"/>
                <a:gd name="connsiteY2" fmla="*/ 1287811 h 3393246"/>
                <a:gd name="connsiteX3" fmla="*/ 669851 w 4119566"/>
                <a:gd name="connsiteY3" fmla="*/ 1574890 h 3393246"/>
                <a:gd name="connsiteX4" fmla="*/ 712381 w 4119566"/>
                <a:gd name="connsiteY4" fmla="*/ 1745011 h 3393246"/>
                <a:gd name="connsiteX5" fmla="*/ 489097 w 4119566"/>
                <a:gd name="connsiteY5" fmla="*/ 1978927 h 3393246"/>
                <a:gd name="connsiteX6" fmla="*/ 138223 w 4119566"/>
                <a:gd name="connsiteY6" fmla="*/ 2095885 h 3393246"/>
                <a:gd name="connsiteX7" fmla="*/ 74428 w 4119566"/>
                <a:gd name="connsiteY7" fmla="*/ 2202211 h 3393246"/>
                <a:gd name="connsiteX8" fmla="*/ 74428 w 4119566"/>
                <a:gd name="connsiteY8" fmla="*/ 2680676 h 3393246"/>
                <a:gd name="connsiteX9" fmla="*/ 0 w 4119566"/>
                <a:gd name="connsiteY9" fmla="*/ 2925225 h 3393246"/>
                <a:gd name="connsiteX10" fmla="*/ 382772 w 4119566"/>
                <a:gd name="connsiteY10" fmla="*/ 3191039 h 3393246"/>
                <a:gd name="connsiteX11" fmla="*/ 1180214 w 4119566"/>
                <a:gd name="connsiteY11" fmla="*/ 3393057 h 3393246"/>
                <a:gd name="connsiteX12" fmla="*/ 1627336 w 4119566"/>
                <a:gd name="connsiteY12" fmla="*/ 3263476 h 3393246"/>
                <a:gd name="connsiteX13" fmla="*/ 1881963 w 4119566"/>
                <a:gd name="connsiteY13" fmla="*/ 3233569 h 3393246"/>
                <a:gd name="connsiteX14" fmla="*/ 2147777 w 4119566"/>
                <a:gd name="connsiteY14" fmla="*/ 3254834 h 3393246"/>
                <a:gd name="connsiteX15" fmla="*/ 3313818 w 4119566"/>
                <a:gd name="connsiteY15" fmla="*/ 2980282 h 3393246"/>
                <a:gd name="connsiteX16" fmla="*/ 3722918 w 4119566"/>
                <a:gd name="connsiteY16" fmla="*/ 2724629 h 3393246"/>
                <a:gd name="connsiteX17" fmla="*/ 3933314 w 4119566"/>
                <a:gd name="connsiteY17" fmla="*/ 2223476 h 3393246"/>
                <a:gd name="connsiteX18" fmla="*/ 4098773 w 4119566"/>
                <a:gd name="connsiteY18" fmla="*/ 1447299 h 3393246"/>
                <a:gd name="connsiteX19" fmla="*/ 4108096 w 4119566"/>
                <a:gd name="connsiteY19" fmla="*/ 1129182 h 3393246"/>
                <a:gd name="connsiteX20" fmla="*/ 4015828 w 4119566"/>
                <a:gd name="connsiteY20" fmla="*/ 836495 h 3393246"/>
                <a:gd name="connsiteX21" fmla="*/ 3896373 w 4119566"/>
                <a:gd name="connsiteY21" fmla="*/ 594349 h 3393246"/>
                <a:gd name="connsiteX22" fmla="*/ 3830918 w 4119566"/>
                <a:gd name="connsiteY22" fmla="*/ 447839 h 3393246"/>
                <a:gd name="connsiteX23" fmla="*/ 3785191 w 4119566"/>
                <a:gd name="connsiteY23" fmla="*/ 288350 h 3393246"/>
                <a:gd name="connsiteX24" fmla="*/ 3391786 w 4119566"/>
                <a:gd name="connsiteY24" fmla="*/ 235188 h 3393246"/>
                <a:gd name="connsiteX25" fmla="*/ 3276229 w 4119566"/>
                <a:gd name="connsiteY25" fmla="*/ 93311 h 3393246"/>
                <a:gd name="connsiteX26" fmla="*/ 3121154 w 4119566"/>
                <a:gd name="connsiteY26" fmla="*/ 1271 h 3393246"/>
                <a:gd name="connsiteX27" fmla="*/ 2893943 w 4119566"/>
                <a:gd name="connsiteY27" fmla="*/ 159900 h 3393246"/>
                <a:gd name="connsiteX28" fmla="*/ 2622313 w 4119566"/>
                <a:gd name="connsiteY28" fmla="*/ 209243 h 3393246"/>
                <a:gd name="connsiteX29" fmla="*/ 2297943 w 4119566"/>
                <a:gd name="connsiteY29" fmla="*/ 149712 h 3393246"/>
                <a:gd name="connsiteX30" fmla="*/ 2052084 w 4119566"/>
                <a:gd name="connsiteY30" fmla="*/ 150127 h 3393246"/>
                <a:gd name="connsiteX31" fmla="*/ 1807535 w 4119566"/>
                <a:gd name="connsiteY31" fmla="*/ 288350 h 3393246"/>
                <a:gd name="connsiteX32" fmla="*/ 1552353 w 4119566"/>
                <a:gd name="connsiteY32" fmla="*/ 341513 h 3393246"/>
                <a:gd name="connsiteX33" fmla="*/ 1254642 w 4119566"/>
                <a:gd name="connsiteY33" fmla="*/ 458471 h 3393246"/>
                <a:gd name="connsiteX34" fmla="*/ 935665 w 4119566"/>
                <a:gd name="connsiteY34" fmla="*/ 543532 h 3393246"/>
                <a:gd name="connsiteX0" fmla="*/ 935665 w 4119566"/>
                <a:gd name="connsiteY0" fmla="*/ 543532 h 3393941"/>
                <a:gd name="connsiteX1" fmla="*/ 1020725 w 4119566"/>
                <a:gd name="connsiteY1" fmla="*/ 905039 h 3393941"/>
                <a:gd name="connsiteX2" fmla="*/ 903767 w 4119566"/>
                <a:gd name="connsiteY2" fmla="*/ 1287811 h 3393941"/>
                <a:gd name="connsiteX3" fmla="*/ 669851 w 4119566"/>
                <a:gd name="connsiteY3" fmla="*/ 1574890 h 3393941"/>
                <a:gd name="connsiteX4" fmla="*/ 712381 w 4119566"/>
                <a:gd name="connsiteY4" fmla="*/ 1745011 h 3393941"/>
                <a:gd name="connsiteX5" fmla="*/ 489097 w 4119566"/>
                <a:gd name="connsiteY5" fmla="*/ 1978927 h 3393941"/>
                <a:gd name="connsiteX6" fmla="*/ 138223 w 4119566"/>
                <a:gd name="connsiteY6" fmla="*/ 2095885 h 3393941"/>
                <a:gd name="connsiteX7" fmla="*/ 74428 w 4119566"/>
                <a:gd name="connsiteY7" fmla="*/ 2202211 h 3393941"/>
                <a:gd name="connsiteX8" fmla="*/ 74428 w 4119566"/>
                <a:gd name="connsiteY8" fmla="*/ 2680676 h 3393941"/>
                <a:gd name="connsiteX9" fmla="*/ 0 w 4119566"/>
                <a:gd name="connsiteY9" fmla="*/ 2925225 h 3393941"/>
                <a:gd name="connsiteX10" fmla="*/ 382772 w 4119566"/>
                <a:gd name="connsiteY10" fmla="*/ 3191039 h 3393941"/>
                <a:gd name="connsiteX11" fmla="*/ 1180214 w 4119566"/>
                <a:gd name="connsiteY11" fmla="*/ 3393057 h 3393941"/>
                <a:gd name="connsiteX12" fmla="*/ 1627336 w 4119566"/>
                <a:gd name="connsiteY12" fmla="*/ 3263476 h 3393941"/>
                <a:gd name="connsiteX13" fmla="*/ 1881963 w 4119566"/>
                <a:gd name="connsiteY13" fmla="*/ 3233569 h 3393941"/>
                <a:gd name="connsiteX14" fmla="*/ 2147777 w 4119566"/>
                <a:gd name="connsiteY14" fmla="*/ 3254834 h 3393941"/>
                <a:gd name="connsiteX15" fmla="*/ 3313818 w 4119566"/>
                <a:gd name="connsiteY15" fmla="*/ 2980282 h 3393941"/>
                <a:gd name="connsiteX16" fmla="*/ 3722918 w 4119566"/>
                <a:gd name="connsiteY16" fmla="*/ 2724629 h 3393941"/>
                <a:gd name="connsiteX17" fmla="*/ 3933314 w 4119566"/>
                <a:gd name="connsiteY17" fmla="*/ 2223476 h 3393941"/>
                <a:gd name="connsiteX18" fmla="*/ 4098773 w 4119566"/>
                <a:gd name="connsiteY18" fmla="*/ 1447299 h 3393941"/>
                <a:gd name="connsiteX19" fmla="*/ 4108096 w 4119566"/>
                <a:gd name="connsiteY19" fmla="*/ 1129182 h 3393941"/>
                <a:gd name="connsiteX20" fmla="*/ 4015828 w 4119566"/>
                <a:gd name="connsiteY20" fmla="*/ 836495 h 3393941"/>
                <a:gd name="connsiteX21" fmla="*/ 3896373 w 4119566"/>
                <a:gd name="connsiteY21" fmla="*/ 594349 h 3393941"/>
                <a:gd name="connsiteX22" fmla="*/ 3830918 w 4119566"/>
                <a:gd name="connsiteY22" fmla="*/ 447839 h 3393941"/>
                <a:gd name="connsiteX23" fmla="*/ 3785191 w 4119566"/>
                <a:gd name="connsiteY23" fmla="*/ 288350 h 3393941"/>
                <a:gd name="connsiteX24" fmla="*/ 3391786 w 4119566"/>
                <a:gd name="connsiteY24" fmla="*/ 235188 h 3393941"/>
                <a:gd name="connsiteX25" fmla="*/ 3276229 w 4119566"/>
                <a:gd name="connsiteY25" fmla="*/ 93311 h 3393941"/>
                <a:gd name="connsiteX26" fmla="*/ 3121154 w 4119566"/>
                <a:gd name="connsiteY26" fmla="*/ 1271 h 3393941"/>
                <a:gd name="connsiteX27" fmla="*/ 2893943 w 4119566"/>
                <a:gd name="connsiteY27" fmla="*/ 159900 h 3393941"/>
                <a:gd name="connsiteX28" fmla="*/ 2622313 w 4119566"/>
                <a:gd name="connsiteY28" fmla="*/ 209243 h 3393941"/>
                <a:gd name="connsiteX29" fmla="*/ 2297943 w 4119566"/>
                <a:gd name="connsiteY29" fmla="*/ 149712 h 3393941"/>
                <a:gd name="connsiteX30" fmla="*/ 2052084 w 4119566"/>
                <a:gd name="connsiteY30" fmla="*/ 150127 h 3393941"/>
                <a:gd name="connsiteX31" fmla="*/ 1807535 w 4119566"/>
                <a:gd name="connsiteY31" fmla="*/ 288350 h 3393941"/>
                <a:gd name="connsiteX32" fmla="*/ 1552353 w 4119566"/>
                <a:gd name="connsiteY32" fmla="*/ 341513 h 3393941"/>
                <a:gd name="connsiteX33" fmla="*/ 1254642 w 4119566"/>
                <a:gd name="connsiteY33" fmla="*/ 458471 h 3393941"/>
                <a:gd name="connsiteX34" fmla="*/ 935665 w 4119566"/>
                <a:gd name="connsiteY34" fmla="*/ 543532 h 3393941"/>
                <a:gd name="connsiteX0" fmla="*/ 935665 w 4119566"/>
                <a:gd name="connsiteY0" fmla="*/ 543532 h 3393739"/>
                <a:gd name="connsiteX1" fmla="*/ 1020725 w 4119566"/>
                <a:gd name="connsiteY1" fmla="*/ 905039 h 3393739"/>
                <a:gd name="connsiteX2" fmla="*/ 903767 w 4119566"/>
                <a:gd name="connsiteY2" fmla="*/ 1287811 h 3393739"/>
                <a:gd name="connsiteX3" fmla="*/ 669851 w 4119566"/>
                <a:gd name="connsiteY3" fmla="*/ 1574890 h 3393739"/>
                <a:gd name="connsiteX4" fmla="*/ 712381 w 4119566"/>
                <a:gd name="connsiteY4" fmla="*/ 1745011 h 3393739"/>
                <a:gd name="connsiteX5" fmla="*/ 489097 w 4119566"/>
                <a:gd name="connsiteY5" fmla="*/ 1978927 h 3393739"/>
                <a:gd name="connsiteX6" fmla="*/ 138223 w 4119566"/>
                <a:gd name="connsiteY6" fmla="*/ 2095885 h 3393739"/>
                <a:gd name="connsiteX7" fmla="*/ 74428 w 4119566"/>
                <a:gd name="connsiteY7" fmla="*/ 2202211 h 3393739"/>
                <a:gd name="connsiteX8" fmla="*/ 74428 w 4119566"/>
                <a:gd name="connsiteY8" fmla="*/ 2680676 h 3393739"/>
                <a:gd name="connsiteX9" fmla="*/ 0 w 4119566"/>
                <a:gd name="connsiteY9" fmla="*/ 2925225 h 3393739"/>
                <a:gd name="connsiteX10" fmla="*/ 382772 w 4119566"/>
                <a:gd name="connsiteY10" fmla="*/ 3191039 h 3393739"/>
                <a:gd name="connsiteX11" fmla="*/ 1180214 w 4119566"/>
                <a:gd name="connsiteY11" fmla="*/ 3393057 h 3393739"/>
                <a:gd name="connsiteX12" fmla="*/ 1627336 w 4119566"/>
                <a:gd name="connsiteY12" fmla="*/ 3263476 h 3393739"/>
                <a:gd name="connsiteX13" fmla="*/ 1881963 w 4119566"/>
                <a:gd name="connsiteY13" fmla="*/ 3233569 h 3393739"/>
                <a:gd name="connsiteX14" fmla="*/ 2147777 w 4119566"/>
                <a:gd name="connsiteY14" fmla="*/ 3254834 h 3393739"/>
                <a:gd name="connsiteX15" fmla="*/ 3313818 w 4119566"/>
                <a:gd name="connsiteY15" fmla="*/ 2980282 h 3393739"/>
                <a:gd name="connsiteX16" fmla="*/ 3722918 w 4119566"/>
                <a:gd name="connsiteY16" fmla="*/ 2724629 h 3393739"/>
                <a:gd name="connsiteX17" fmla="*/ 3933314 w 4119566"/>
                <a:gd name="connsiteY17" fmla="*/ 2223476 h 3393739"/>
                <a:gd name="connsiteX18" fmla="*/ 4098773 w 4119566"/>
                <a:gd name="connsiteY18" fmla="*/ 1447299 h 3393739"/>
                <a:gd name="connsiteX19" fmla="*/ 4108096 w 4119566"/>
                <a:gd name="connsiteY19" fmla="*/ 1129182 h 3393739"/>
                <a:gd name="connsiteX20" fmla="*/ 4015828 w 4119566"/>
                <a:gd name="connsiteY20" fmla="*/ 836495 h 3393739"/>
                <a:gd name="connsiteX21" fmla="*/ 3896373 w 4119566"/>
                <a:gd name="connsiteY21" fmla="*/ 594349 h 3393739"/>
                <a:gd name="connsiteX22" fmla="*/ 3830918 w 4119566"/>
                <a:gd name="connsiteY22" fmla="*/ 447839 h 3393739"/>
                <a:gd name="connsiteX23" fmla="*/ 3785191 w 4119566"/>
                <a:gd name="connsiteY23" fmla="*/ 288350 h 3393739"/>
                <a:gd name="connsiteX24" fmla="*/ 3391786 w 4119566"/>
                <a:gd name="connsiteY24" fmla="*/ 235188 h 3393739"/>
                <a:gd name="connsiteX25" fmla="*/ 3276229 w 4119566"/>
                <a:gd name="connsiteY25" fmla="*/ 93311 h 3393739"/>
                <a:gd name="connsiteX26" fmla="*/ 3121154 w 4119566"/>
                <a:gd name="connsiteY26" fmla="*/ 1271 h 3393739"/>
                <a:gd name="connsiteX27" fmla="*/ 2893943 w 4119566"/>
                <a:gd name="connsiteY27" fmla="*/ 159900 h 3393739"/>
                <a:gd name="connsiteX28" fmla="*/ 2622313 w 4119566"/>
                <a:gd name="connsiteY28" fmla="*/ 209243 h 3393739"/>
                <a:gd name="connsiteX29" fmla="*/ 2297943 w 4119566"/>
                <a:gd name="connsiteY29" fmla="*/ 149712 h 3393739"/>
                <a:gd name="connsiteX30" fmla="*/ 2052084 w 4119566"/>
                <a:gd name="connsiteY30" fmla="*/ 150127 h 3393739"/>
                <a:gd name="connsiteX31" fmla="*/ 1807535 w 4119566"/>
                <a:gd name="connsiteY31" fmla="*/ 288350 h 3393739"/>
                <a:gd name="connsiteX32" fmla="*/ 1552353 w 4119566"/>
                <a:gd name="connsiteY32" fmla="*/ 341513 h 3393739"/>
                <a:gd name="connsiteX33" fmla="*/ 1254642 w 4119566"/>
                <a:gd name="connsiteY33" fmla="*/ 458471 h 3393739"/>
                <a:gd name="connsiteX34" fmla="*/ 935665 w 4119566"/>
                <a:gd name="connsiteY34" fmla="*/ 543532 h 3393739"/>
                <a:gd name="connsiteX0" fmla="*/ 935665 w 4119566"/>
                <a:gd name="connsiteY0" fmla="*/ 543532 h 3393739"/>
                <a:gd name="connsiteX1" fmla="*/ 1020725 w 4119566"/>
                <a:gd name="connsiteY1" fmla="*/ 905039 h 3393739"/>
                <a:gd name="connsiteX2" fmla="*/ 903767 w 4119566"/>
                <a:gd name="connsiteY2" fmla="*/ 1287811 h 3393739"/>
                <a:gd name="connsiteX3" fmla="*/ 669851 w 4119566"/>
                <a:gd name="connsiteY3" fmla="*/ 1574890 h 3393739"/>
                <a:gd name="connsiteX4" fmla="*/ 712381 w 4119566"/>
                <a:gd name="connsiteY4" fmla="*/ 1745011 h 3393739"/>
                <a:gd name="connsiteX5" fmla="*/ 489097 w 4119566"/>
                <a:gd name="connsiteY5" fmla="*/ 1978927 h 3393739"/>
                <a:gd name="connsiteX6" fmla="*/ 138223 w 4119566"/>
                <a:gd name="connsiteY6" fmla="*/ 2095885 h 3393739"/>
                <a:gd name="connsiteX7" fmla="*/ 74428 w 4119566"/>
                <a:gd name="connsiteY7" fmla="*/ 2202211 h 3393739"/>
                <a:gd name="connsiteX8" fmla="*/ 74428 w 4119566"/>
                <a:gd name="connsiteY8" fmla="*/ 2680676 h 3393739"/>
                <a:gd name="connsiteX9" fmla="*/ 0 w 4119566"/>
                <a:gd name="connsiteY9" fmla="*/ 2925225 h 3393739"/>
                <a:gd name="connsiteX10" fmla="*/ 382772 w 4119566"/>
                <a:gd name="connsiteY10" fmla="*/ 3191039 h 3393739"/>
                <a:gd name="connsiteX11" fmla="*/ 1180214 w 4119566"/>
                <a:gd name="connsiteY11" fmla="*/ 3393057 h 3393739"/>
                <a:gd name="connsiteX12" fmla="*/ 1627336 w 4119566"/>
                <a:gd name="connsiteY12" fmla="*/ 3263476 h 3393739"/>
                <a:gd name="connsiteX13" fmla="*/ 1881963 w 4119566"/>
                <a:gd name="connsiteY13" fmla="*/ 3233569 h 3393739"/>
                <a:gd name="connsiteX14" fmla="*/ 2147777 w 4119566"/>
                <a:gd name="connsiteY14" fmla="*/ 3254834 h 3393739"/>
                <a:gd name="connsiteX15" fmla="*/ 3313818 w 4119566"/>
                <a:gd name="connsiteY15" fmla="*/ 2980282 h 3393739"/>
                <a:gd name="connsiteX16" fmla="*/ 3722918 w 4119566"/>
                <a:gd name="connsiteY16" fmla="*/ 2724629 h 3393739"/>
                <a:gd name="connsiteX17" fmla="*/ 3933314 w 4119566"/>
                <a:gd name="connsiteY17" fmla="*/ 2223476 h 3393739"/>
                <a:gd name="connsiteX18" fmla="*/ 4098773 w 4119566"/>
                <a:gd name="connsiteY18" fmla="*/ 1447299 h 3393739"/>
                <a:gd name="connsiteX19" fmla="*/ 4108096 w 4119566"/>
                <a:gd name="connsiteY19" fmla="*/ 1129182 h 3393739"/>
                <a:gd name="connsiteX20" fmla="*/ 4015828 w 4119566"/>
                <a:gd name="connsiteY20" fmla="*/ 836495 h 3393739"/>
                <a:gd name="connsiteX21" fmla="*/ 3896373 w 4119566"/>
                <a:gd name="connsiteY21" fmla="*/ 594349 h 3393739"/>
                <a:gd name="connsiteX22" fmla="*/ 3830918 w 4119566"/>
                <a:gd name="connsiteY22" fmla="*/ 447839 h 3393739"/>
                <a:gd name="connsiteX23" fmla="*/ 3785191 w 4119566"/>
                <a:gd name="connsiteY23" fmla="*/ 288350 h 3393739"/>
                <a:gd name="connsiteX24" fmla="*/ 3391786 w 4119566"/>
                <a:gd name="connsiteY24" fmla="*/ 235188 h 3393739"/>
                <a:gd name="connsiteX25" fmla="*/ 3276229 w 4119566"/>
                <a:gd name="connsiteY25" fmla="*/ 93311 h 3393739"/>
                <a:gd name="connsiteX26" fmla="*/ 3121154 w 4119566"/>
                <a:gd name="connsiteY26" fmla="*/ 1271 h 3393739"/>
                <a:gd name="connsiteX27" fmla="*/ 2893943 w 4119566"/>
                <a:gd name="connsiteY27" fmla="*/ 159900 h 3393739"/>
                <a:gd name="connsiteX28" fmla="*/ 2622313 w 4119566"/>
                <a:gd name="connsiteY28" fmla="*/ 209243 h 3393739"/>
                <a:gd name="connsiteX29" fmla="*/ 2297943 w 4119566"/>
                <a:gd name="connsiteY29" fmla="*/ 149712 h 3393739"/>
                <a:gd name="connsiteX30" fmla="*/ 2052084 w 4119566"/>
                <a:gd name="connsiteY30" fmla="*/ 150127 h 3393739"/>
                <a:gd name="connsiteX31" fmla="*/ 1807535 w 4119566"/>
                <a:gd name="connsiteY31" fmla="*/ 288350 h 3393739"/>
                <a:gd name="connsiteX32" fmla="*/ 1552353 w 4119566"/>
                <a:gd name="connsiteY32" fmla="*/ 341513 h 3393739"/>
                <a:gd name="connsiteX33" fmla="*/ 1254642 w 4119566"/>
                <a:gd name="connsiteY33" fmla="*/ 458471 h 3393739"/>
                <a:gd name="connsiteX34" fmla="*/ 935665 w 4119566"/>
                <a:gd name="connsiteY34" fmla="*/ 543532 h 3393739"/>
                <a:gd name="connsiteX0" fmla="*/ 935665 w 4119566"/>
                <a:gd name="connsiteY0" fmla="*/ 543532 h 3326702"/>
                <a:gd name="connsiteX1" fmla="*/ 1020725 w 4119566"/>
                <a:gd name="connsiteY1" fmla="*/ 905039 h 3326702"/>
                <a:gd name="connsiteX2" fmla="*/ 903767 w 4119566"/>
                <a:gd name="connsiteY2" fmla="*/ 1287811 h 3326702"/>
                <a:gd name="connsiteX3" fmla="*/ 669851 w 4119566"/>
                <a:gd name="connsiteY3" fmla="*/ 1574890 h 3326702"/>
                <a:gd name="connsiteX4" fmla="*/ 712381 w 4119566"/>
                <a:gd name="connsiteY4" fmla="*/ 1745011 h 3326702"/>
                <a:gd name="connsiteX5" fmla="*/ 489097 w 4119566"/>
                <a:gd name="connsiteY5" fmla="*/ 1978927 h 3326702"/>
                <a:gd name="connsiteX6" fmla="*/ 138223 w 4119566"/>
                <a:gd name="connsiteY6" fmla="*/ 2095885 h 3326702"/>
                <a:gd name="connsiteX7" fmla="*/ 74428 w 4119566"/>
                <a:gd name="connsiteY7" fmla="*/ 2202211 h 3326702"/>
                <a:gd name="connsiteX8" fmla="*/ 74428 w 4119566"/>
                <a:gd name="connsiteY8" fmla="*/ 2680676 h 3326702"/>
                <a:gd name="connsiteX9" fmla="*/ 0 w 4119566"/>
                <a:gd name="connsiteY9" fmla="*/ 2925225 h 3326702"/>
                <a:gd name="connsiteX10" fmla="*/ 382772 w 4119566"/>
                <a:gd name="connsiteY10" fmla="*/ 3191039 h 3326702"/>
                <a:gd name="connsiteX11" fmla="*/ 1180214 w 4119566"/>
                <a:gd name="connsiteY11" fmla="*/ 3325072 h 3326702"/>
                <a:gd name="connsiteX12" fmla="*/ 1627336 w 4119566"/>
                <a:gd name="connsiteY12" fmla="*/ 3263476 h 3326702"/>
                <a:gd name="connsiteX13" fmla="*/ 1881963 w 4119566"/>
                <a:gd name="connsiteY13" fmla="*/ 3233569 h 3326702"/>
                <a:gd name="connsiteX14" fmla="*/ 2147777 w 4119566"/>
                <a:gd name="connsiteY14" fmla="*/ 3254834 h 3326702"/>
                <a:gd name="connsiteX15" fmla="*/ 3313818 w 4119566"/>
                <a:gd name="connsiteY15" fmla="*/ 2980282 h 3326702"/>
                <a:gd name="connsiteX16" fmla="*/ 3722918 w 4119566"/>
                <a:gd name="connsiteY16" fmla="*/ 2724629 h 3326702"/>
                <a:gd name="connsiteX17" fmla="*/ 3933314 w 4119566"/>
                <a:gd name="connsiteY17" fmla="*/ 2223476 h 3326702"/>
                <a:gd name="connsiteX18" fmla="*/ 4098773 w 4119566"/>
                <a:gd name="connsiteY18" fmla="*/ 1447299 h 3326702"/>
                <a:gd name="connsiteX19" fmla="*/ 4108096 w 4119566"/>
                <a:gd name="connsiteY19" fmla="*/ 1129182 h 3326702"/>
                <a:gd name="connsiteX20" fmla="*/ 4015828 w 4119566"/>
                <a:gd name="connsiteY20" fmla="*/ 836495 h 3326702"/>
                <a:gd name="connsiteX21" fmla="*/ 3896373 w 4119566"/>
                <a:gd name="connsiteY21" fmla="*/ 594349 h 3326702"/>
                <a:gd name="connsiteX22" fmla="*/ 3830918 w 4119566"/>
                <a:gd name="connsiteY22" fmla="*/ 447839 h 3326702"/>
                <a:gd name="connsiteX23" fmla="*/ 3785191 w 4119566"/>
                <a:gd name="connsiteY23" fmla="*/ 288350 h 3326702"/>
                <a:gd name="connsiteX24" fmla="*/ 3391786 w 4119566"/>
                <a:gd name="connsiteY24" fmla="*/ 235188 h 3326702"/>
                <a:gd name="connsiteX25" fmla="*/ 3276229 w 4119566"/>
                <a:gd name="connsiteY25" fmla="*/ 93311 h 3326702"/>
                <a:gd name="connsiteX26" fmla="*/ 3121154 w 4119566"/>
                <a:gd name="connsiteY26" fmla="*/ 1271 h 3326702"/>
                <a:gd name="connsiteX27" fmla="*/ 2893943 w 4119566"/>
                <a:gd name="connsiteY27" fmla="*/ 159900 h 3326702"/>
                <a:gd name="connsiteX28" fmla="*/ 2622313 w 4119566"/>
                <a:gd name="connsiteY28" fmla="*/ 209243 h 3326702"/>
                <a:gd name="connsiteX29" fmla="*/ 2297943 w 4119566"/>
                <a:gd name="connsiteY29" fmla="*/ 149712 h 3326702"/>
                <a:gd name="connsiteX30" fmla="*/ 2052084 w 4119566"/>
                <a:gd name="connsiteY30" fmla="*/ 150127 h 3326702"/>
                <a:gd name="connsiteX31" fmla="*/ 1807535 w 4119566"/>
                <a:gd name="connsiteY31" fmla="*/ 288350 h 3326702"/>
                <a:gd name="connsiteX32" fmla="*/ 1552353 w 4119566"/>
                <a:gd name="connsiteY32" fmla="*/ 341513 h 3326702"/>
                <a:gd name="connsiteX33" fmla="*/ 1254642 w 4119566"/>
                <a:gd name="connsiteY33" fmla="*/ 458471 h 3326702"/>
                <a:gd name="connsiteX34" fmla="*/ 935665 w 4119566"/>
                <a:gd name="connsiteY34" fmla="*/ 543532 h 3326702"/>
                <a:gd name="connsiteX0" fmla="*/ 935665 w 4119566"/>
                <a:gd name="connsiteY0" fmla="*/ 543532 h 3325482"/>
                <a:gd name="connsiteX1" fmla="*/ 1020725 w 4119566"/>
                <a:gd name="connsiteY1" fmla="*/ 905039 h 3325482"/>
                <a:gd name="connsiteX2" fmla="*/ 903767 w 4119566"/>
                <a:gd name="connsiteY2" fmla="*/ 1287811 h 3325482"/>
                <a:gd name="connsiteX3" fmla="*/ 669851 w 4119566"/>
                <a:gd name="connsiteY3" fmla="*/ 1574890 h 3325482"/>
                <a:gd name="connsiteX4" fmla="*/ 712381 w 4119566"/>
                <a:gd name="connsiteY4" fmla="*/ 1745011 h 3325482"/>
                <a:gd name="connsiteX5" fmla="*/ 489097 w 4119566"/>
                <a:gd name="connsiteY5" fmla="*/ 1978927 h 3325482"/>
                <a:gd name="connsiteX6" fmla="*/ 138223 w 4119566"/>
                <a:gd name="connsiteY6" fmla="*/ 2095885 h 3325482"/>
                <a:gd name="connsiteX7" fmla="*/ 74428 w 4119566"/>
                <a:gd name="connsiteY7" fmla="*/ 2202211 h 3325482"/>
                <a:gd name="connsiteX8" fmla="*/ 74428 w 4119566"/>
                <a:gd name="connsiteY8" fmla="*/ 2680676 h 3325482"/>
                <a:gd name="connsiteX9" fmla="*/ 0 w 4119566"/>
                <a:gd name="connsiteY9" fmla="*/ 2925225 h 3325482"/>
                <a:gd name="connsiteX10" fmla="*/ 382772 w 4119566"/>
                <a:gd name="connsiteY10" fmla="*/ 3191039 h 3325482"/>
                <a:gd name="connsiteX11" fmla="*/ 1180214 w 4119566"/>
                <a:gd name="connsiteY11" fmla="*/ 3325072 h 3325482"/>
                <a:gd name="connsiteX12" fmla="*/ 1881963 w 4119566"/>
                <a:gd name="connsiteY12" fmla="*/ 3233569 h 3325482"/>
                <a:gd name="connsiteX13" fmla="*/ 2147777 w 4119566"/>
                <a:gd name="connsiteY13" fmla="*/ 3254834 h 3325482"/>
                <a:gd name="connsiteX14" fmla="*/ 3313818 w 4119566"/>
                <a:gd name="connsiteY14" fmla="*/ 2980282 h 3325482"/>
                <a:gd name="connsiteX15" fmla="*/ 3722918 w 4119566"/>
                <a:gd name="connsiteY15" fmla="*/ 2724629 h 3325482"/>
                <a:gd name="connsiteX16" fmla="*/ 3933314 w 4119566"/>
                <a:gd name="connsiteY16" fmla="*/ 2223476 h 3325482"/>
                <a:gd name="connsiteX17" fmla="*/ 4098773 w 4119566"/>
                <a:gd name="connsiteY17" fmla="*/ 1447299 h 3325482"/>
                <a:gd name="connsiteX18" fmla="*/ 4108096 w 4119566"/>
                <a:gd name="connsiteY18" fmla="*/ 1129182 h 3325482"/>
                <a:gd name="connsiteX19" fmla="*/ 4015828 w 4119566"/>
                <a:gd name="connsiteY19" fmla="*/ 836495 h 3325482"/>
                <a:gd name="connsiteX20" fmla="*/ 3896373 w 4119566"/>
                <a:gd name="connsiteY20" fmla="*/ 594349 h 3325482"/>
                <a:gd name="connsiteX21" fmla="*/ 3830918 w 4119566"/>
                <a:gd name="connsiteY21" fmla="*/ 447839 h 3325482"/>
                <a:gd name="connsiteX22" fmla="*/ 3785191 w 4119566"/>
                <a:gd name="connsiteY22" fmla="*/ 288350 h 3325482"/>
                <a:gd name="connsiteX23" fmla="*/ 3391786 w 4119566"/>
                <a:gd name="connsiteY23" fmla="*/ 235188 h 3325482"/>
                <a:gd name="connsiteX24" fmla="*/ 3276229 w 4119566"/>
                <a:gd name="connsiteY24" fmla="*/ 93311 h 3325482"/>
                <a:gd name="connsiteX25" fmla="*/ 3121154 w 4119566"/>
                <a:gd name="connsiteY25" fmla="*/ 1271 h 3325482"/>
                <a:gd name="connsiteX26" fmla="*/ 2893943 w 4119566"/>
                <a:gd name="connsiteY26" fmla="*/ 159900 h 3325482"/>
                <a:gd name="connsiteX27" fmla="*/ 2622313 w 4119566"/>
                <a:gd name="connsiteY27" fmla="*/ 209243 h 3325482"/>
                <a:gd name="connsiteX28" fmla="*/ 2297943 w 4119566"/>
                <a:gd name="connsiteY28" fmla="*/ 149712 h 3325482"/>
                <a:gd name="connsiteX29" fmla="*/ 2052084 w 4119566"/>
                <a:gd name="connsiteY29" fmla="*/ 150127 h 3325482"/>
                <a:gd name="connsiteX30" fmla="*/ 1807535 w 4119566"/>
                <a:gd name="connsiteY30" fmla="*/ 288350 h 3325482"/>
                <a:gd name="connsiteX31" fmla="*/ 1552353 w 4119566"/>
                <a:gd name="connsiteY31" fmla="*/ 341513 h 3325482"/>
                <a:gd name="connsiteX32" fmla="*/ 1254642 w 4119566"/>
                <a:gd name="connsiteY32" fmla="*/ 458471 h 3325482"/>
                <a:gd name="connsiteX33" fmla="*/ 935665 w 4119566"/>
                <a:gd name="connsiteY33" fmla="*/ 543532 h 3325482"/>
                <a:gd name="connsiteX0" fmla="*/ 935665 w 4119566"/>
                <a:gd name="connsiteY0" fmla="*/ 543532 h 3327562"/>
                <a:gd name="connsiteX1" fmla="*/ 1020725 w 4119566"/>
                <a:gd name="connsiteY1" fmla="*/ 905039 h 3327562"/>
                <a:gd name="connsiteX2" fmla="*/ 903767 w 4119566"/>
                <a:gd name="connsiteY2" fmla="*/ 1287811 h 3327562"/>
                <a:gd name="connsiteX3" fmla="*/ 669851 w 4119566"/>
                <a:gd name="connsiteY3" fmla="*/ 1574890 h 3327562"/>
                <a:gd name="connsiteX4" fmla="*/ 712381 w 4119566"/>
                <a:gd name="connsiteY4" fmla="*/ 1745011 h 3327562"/>
                <a:gd name="connsiteX5" fmla="*/ 489097 w 4119566"/>
                <a:gd name="connsiteY5" fmla="*/ 1978927 h 3327562"/>
                <a:gd name="connsiteX6" fmla="*/ 138223 w 4119566"/>
                <a:gd name="connsiteY6" fmla="*/ 2095885 h 3327562"/>
                <a:gd name="connsiteX7" fmla="*/ 74428 w 4119566"/>
                <a:gd name="connsiteY7" fmla="*/ 2202211 h 3327562"/>
                <a:gd name="connsiteX8" fmla="*/ 74428 w 4119566"/>
                <a:gd name="connsiteY8" fmla="*/ 2680676 h 3327562"/>
                <a:gd name="connsiteX9" fmla="*/ 0 w 4119566"/>
                <a:gd name="connsiteY9" fmla="*/ 2925225 h 3327562"/>
                <a:gd name="connsiteX10" fmla="*/ 382772 w 4119566"/>
                <a:gd name="connsiteY10" fmla="*/ 3191039 h 3327562"/>
                <a:gd name="connsiteX11" fmla="*/ 1180214 w 4119566"/>
                <a:gd name="connsiteY11" fmla="*/ 3325072 h 3327562"/>
                <a:gd name="connsiteX12" fmla="*/ 2147777 w 4119566"/>
                <a:gd name="connsiteY12" fmla="*/ 3254834 h 3327562"/>
                <a:gd name="connsiteX13" fmla="*/ 3313818 w 4119566"/>
                <a:gd name="connsiteY13" fmla="*/ 2980282 h 3327562"/>
                <a:gd name="connsiteX14" fmla="*/ 3722918 w 4119566"/>
                <a:gd name="connsiteY14" fmla="*/ 2724629 h 3327562"/>
                <a:gd name="connsiteX15" fmla="*/ 3933314 w 4119566"/>
                <a:gd name="connsiteY15" fmla="*/ 2223476 h 3327562"/>
                <a:gd name="connsiteX16" fmla="*/ 4098773 w 4119566"/>
                <a:gd name="connsiteY16" fmla="*/ 1447299 h 3327562"/>
                <a:gd name="connsiteX17" fmla="*/ 4108096 w 4119566"/>
                <a:gd name="connsiteY17" fmla="*/ 1129182 h 3327562"/>
                <a:gd name="connsiteX18" fmla="*/ 4015828 w 4119566"/>
                <a:gd name="connsiteY18" fmla="*/ 836495 h 3327562"/>
                <a:gd name="connsiteX19" fmla="*/ 3896373 w 4119566"/>
                <a:gd name="connsiteY19" fmla="*/ 594349 h 3327562"/>
                <a:gd name="connsiteX20" fmla="*/ 3830918 w 4119566"/>
                <a:gd name="connsiteY20" fmla="*/ 447839 h 3327562"/>
                <a:gd name="connsiteX21" fmla="*/ 3785191 w 4119566"/>
                <a:gd name="connsiteY21" fmla="*/ 288350 h 3327562"/>
                <a:gd name="connsiteX22" fmla="*/ 3391786 w 4119566"/>
                <a:gd name="connsiteY22" fmla="*/ 235188 h 3327562"/>
                <a:gd name="connsiteX23" fmla="*/ 3276229 w 4119566"/>
                <a:gd name="connsiteY23" fmla="*/ 93311 h 3327562"/>
                <a:gd name="connsiteX24" fmla="*/ 3121154 w 4119566"/>
                <a:gd name="connsiteY24" fmla="*/ 1271 h 3327562"/>
                <a:gd name="connsiteX25" fmla="*/ 2893943 w 4119566"/>
                <a:gd name="connsiteY25" fmla="*/ 159900 h 3327562"/>
                <a:gd name="connsiteX26" fmla="*/ 2622313 w 4119566"/>
                <a:gd name="connsiteY26" fmla="*/ 209243 h 3327562"/>
                <a:gd name="connsiteX27" fmla="*/ 2297943 w 4119566"/>
                <a:gd name="connsiteY27" fmla="*/ 149712 h 3327562"/>
                <a:gd name="connsiteX28" fmla="*/ 2052084 w 4119566"/>
                <a:gd name="connsiteY28" fmla="*/ 150127 h 3327562"/>
                <a:gd name="connsiteX29" fmla="*/ 1807535 w 4119566"/>
                <a:gd name="connsiteY29" fmla="*/ 288350 h 3327562"/>
                <a:gd name="connsiteX30" fmla="*/ 1552353 w 4119566"/>
                <a:gd name="connsiteY30" fmla="*/ 341513 h 3327562"/>
                <a:gd name="connsiteX31" fmla="*/ 1254642 w 4119566"/>
                <a:gd name="connsiteY31" fmla="*/ 458471 h 3327562"/>
                <a:gd name="connsiteX32" fmla="*/ 935665 w 4119566"/>
                <a:gd name="connsiteY32" fmla="*/ 543532 h 332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19566" h="3327562">
                  <a:moveTo>
                    <a:pt x="935665" y="543532"/>
                  </a:moveTo>
                  <a:lnTo>
                    <a:pt x="1020725" y="905039"/>
                  </a:lnTo>
                  <a:cubicBezTo>
                    <a:pt x="1015409" y="1029086"/>
                    <a:pt x="962246" y="1176169"/>
                    <a:pt x="903767" y="1287811"/>
                  </a:cubicBezTo>
                  <a:cubicBezTo>
                    <a:pt x="845288" y="1399453"/>
                    <a:pt x="701749" y="1498690"/>
                    <a:pt x="669851" y="1574890"/>
                  </a:cubicBezTo>
                  <a:lnTo>
                    <a:pt x="712381" y="1745011"/>
                  </a:lnTo>
                  <a:cubicBezTo>
                    <a:pt x="682255" y="1812351"/>
                    <a:pt x="584790" y="1920448"/>
                    <a:pt x="489097" y="1978927"/>
                  </a:cubicBezTo>
                  <a:cubicBezTo>
                    <a:pt x="393404" y="2037406"/>
                    <a:pt x="207334" y="2058671"/>
                    <a:pt x="138223" y="2095885"/>
                  </a:cubicBezTo>
                  <a:lnTo>
                    <a:pt x="74428" y="2202211"/>
                  </a:lnTo>
                  <a:lnTo>
                    <a:pt x="74428" y="2680676"/>
                  </a:lnTo>
                  <a:lnTo>
                    <a:pt x="0" y="2925225"/>
                  </a:lnTo>
                  <a:cubicBezTo>
                    <a:pt x="51391" y="3010285"/>
                    <a:pt x="186070" y="3124398"/>
                    <a:pt x="382772" y="3191039"/>
                  </a:cubicBezTo>
                  <a:cubicBezTo>
                    <a:pt x="579474" y="3257680"/>
                    <a:pt x="886047" y="3314440"/>
                    <a:pt x="1180214" y="3325072"/>
                  </a:cubicBezTo>
                  <a:cubicBezTo>
                    <a:pt x="1474381" y="3335704"/>
                    <a:pt x="1792176" y="3312299"/>
                    <a:pt x="2147777" y="3254834"/>
                  </a:cubicBezTo>
                  <a:cubicBezTo>
                    <a:pt x="2503378" y="3197369"/>
                    <a:pt x="3051295" y="3068649"/>
                    <a:pt x="3313818" y="2980282"/>
                  </a:cubicBezTo>
                  <a:cubicBezTo>
                    <a:pt x="3576341" y="2891915"/>
                    <a:pt x="3619669" y="2850763"/>
                    <a:pt x="3722918" y="2724629"/>
                  </a:cubicBezTo>
                  <a:cubicBezTo>
                    <a:pt x="3826167" y="2598495"/>
                    <a:pt x="3870672" y="2436364"/>
                    <a:pt x="3933314" y="2223476"/>
                  </a:cubicBezTo>
                  <a:cubicBezTo>
                    <a:pt x="3995957" y="2010588"/>
                    <a:pt x="4069643" y="1629681"/>
                    <a:pt x="4098773" y="1447299"/>
                  </a:cubicBezTo>
                  <a:cubicBezTo>
                    <a:pt x="4127903" y="1264917"/>
                    <a:pt x="4121920" y="1230983"/>
                    <a:pt x="4108096" y="1129182"/>
                  </a:cubicBezTo>
                  <a:cubicBezTo>
                    <a:pt x="4094272" y="1027381"/>
                    <a:pt x="4051115" y="925634"/>
                    <a:pt x="4015828" y="836495"/>
                  </a:cubicBezTo>
                  <a:cubicBezTo>
                    <a:pt x="3980541" y="747356"/>
                    <a:pt x="3927191" y="659125"/>
                    <a:pt x="3896373" y="594349"/>
                  </a:cubicBezTo>
                  <a:cubicBezTo>
                    <a:pt x="3865555" y="529573"/>
                    <a:pt x="3849448" y="498839"/>
                    <a:pt x="3830918" y="447839"/>
                  </a:cubicBezTo>
                  <a:cubicBezTo>
                    <a:pt x="3812388" y="396839"/>
                    <a:pt x="3858380" y="323792"/>
                    <a:pt x="3785191" y="288350"/>
                  </a:cubicBezTo>
                  <a:cubicBezTo>
                    <a:pt x="3712002" y="252908"/>
                    <a:pt x="3476613" y="267695"/>
                    <a:pt x="3391786" y="235188"/>
                  </a:cubicBezTo>
                  <a:cubicBezTo>
                    <a:pt x="3306959" y="202681"/>
                    <a:pt x="3321334" y="132297"/>
                    <a:pt x="3276229" y="93311"/>
                  </a:cubicBezTo>
                  <a:cubicBezTo>
                    <a:pt x="3231124" y="54325"/>
                    <a:pt x="3184868" y="-9827"/>
                    <a:pt x="3121154" y="1271"/>
                  </a:cubicBezTo>
                  <a:cubicBezTo>
                    <a:pt x="3057440" y="12369"/>
                    <a:pt x="2977083" y="125238"/>
                    <a:pt x="2893943" y="159900"/>
                  </a:cubicBezTo>
                  <a:cubicBezTo>
                    <a:pt x="2810803" y="194562"/>
                    <a:pt x="2721646" y="210941"/>
                    <a:pt x="2622313" y="209243"/>
                  </a:cubicBezTo>
                  <a:cubicBezTo>
                    <a:pt x="2522980" y="207545"/>
                    <a:pt x="2392981" y="159565"/>
                    <a:pt x="2297943" y="149712"/>
                  </a:cubicBezTo>
                  <a:cubicBezTo>
                    <a:pt x="2202905" y="139859"/>
                    <a:pt x="2133819" y="127021"/>
                    <a:pt x="2052084" y="150127"/>
                  </a:cubicBezTo>
                  <a:cubicBezTo>
                    <a:pt x="1970349" y="173233"/>
                    <a:pt x="1890824" y="256452"/>
                    <a:pt x="1807535" y="288350"/>
                  </a:cubicBezTo>
                  <a:cubicBezTo>
                    <a:pt x="1724247" y="320248"/>
                    <a:pt x="1644502" y="313160"/>
                    <a:pt x="1552353" y="341513"/>
                  </a:cubicBezTo>
                  <a:cubicBezTo>
                    <a:pt x="1460204" y="369866"/>
                    <a:pt x="1357423" y="424801"/>
                    <a:pt x="1254642" y="458471"/>
                  </a:cubicBezTo>
                  <a:lnTo>
                    <a:pt x="935665" y="543532"/>
                  </a:lnTo>
                  <a:close/>
                </a:path>
              </a:pathLst>
            </a:custGeom>
            <a:noFill/>
            <a:ln w="139700" cmpd="sng">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88" name="直線コネクタ 287"/>
            <p:cNvCxnSpPr>
              <a:stCxn id="342" idx="3"/>
              <a:endCxn id="287" idx="28"/>
            </p:cNvCxnSpPr>
            <p:nvPr/>
          </p:nvCxnSpPr>
          <p:spPr>
            <a:xfrm>
              <a:off x="3992658" y="8861639"/>
              <a:ext cx="754836" cy="63428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0" name="フリーフォーム 289"/>
            <p:cNvSpPr/>
            <p:nvPr/>
          </p:nvSpPr>
          <p:spPr>
            <a:xfrm>
              <a:off x="5652533" y="13817446"/>
              <a:ext cx="150425" cy="780725"/>
            </a:xfrm>
            <a:custGeom>
              <a:avLst/>
              <a:gdLst>
                <a:gd name="connsiteX0" fmla="*/ 36904 w 116400"/>
                <a:gd name="connsiteY0" fmla="*/ 0 h 557661"/>
                <a:gd name="connsiteX1" fmla="*/ 20502 w 116400"/>
                <a:gd name="connsiteY1" fmla="*/ 184520 h 557661"/>
                <a:gd name="connsiteX2" fmla="*/ 106612 w 116400"/>
                <a:gd name="connsiteY2" fmla="*/ 328036 h 557661"/>
                <a:gd name="connsiteX3" fmla="*/ 102511 w 116400"/>
                <a:gd name="connsiteY3" fmla="*/ 414145 h 557661"/>
                <a:gd name="connsiteX4" fmla="*/ 0 w 116400"/>
                <a:gd name="connsiteY4" fmla="*/ 557661 h 557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00" h="557661">
                  <a:moveTo>
                    <a:pt x="36904" y="0"/>
                  </a:moveTo>
                  <a:cubicBezTo>
                    <a:pt x="22894" y="64923"/>
                    <a:pt x="8884" y="129847"/>
                    <a:pt x="20502" y="184520"/>
                  </a:cubicBezTo>
                  <a:cubicBezTo>
                    <a:pt x="32120" y="239193"/>
                    <a:pt x="92944" y="289765"/>
                    <a:pt x="106612" y="328036"/>
                  </a:cubicBezTo>
                  <a:cubicBezTo>
                    <a:pt x="120280" y="366307"/>
                    <a:pt x="120280" y="375874"/>
                    <a:pt x="102511" y="414145"/>
                  </a:cubicBezTo>
                  <a:cubicBezTo>
                    <a:pt x="84742" y="452416"/>
                    <a:pt x="42371" y="505038"/>
                    <a:pt x="0" y="557661"/>
                  </a:cubicBezTo>
                </a:path>
              </a:pathLst>
            </a:custGeom>
            <a:noFill/>
            <a:ln>
              <a:prstDash val="sysDot"/>
              <a:miter lim="800000"/>
              <a:headEnd type="arrow" w="sm" len="sm"/>
              <a:tailEnd type="arrow" w="sm" len="sm"/>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291" name="フリーフォーム 290"/>
            <p:cNvSpPr/>
            <p:nvPr/>
          </p:nvSpPr>
          <p:spPr>
            <a:xfrm>
              <a:off x="6436790" y="13650968"/>
              <a:ext cx="228284" cy="648691"/>
            </a:xfrm>
            <a:custGeom>
              <a:avLst/>
              <a:gdLst>
                <a:gd name="connsiteX0" fmla="*/ 0 w 176648"/>
                <a:gd name="connsiteY0" fmla="*/ 0 h 463351"/>
                <a:gd name="connsiteX1" fmla="*/ 159918 w 176648"/>
                <a:gd name="connsiteY1" fmla="*/ 205023 h 463351"/>
                <a:gd name="connsiteX2" fmla="*/ 172219 w 176648"/>
                <a:gd name="connsiteY2" fmla="*/ 369041 h 463351"/>
                <a:gd name="connsiteX3" fmla="*/ 164018 w 176648"/>
                <a:gd name="connsiteY3" fmla="*/ 463351 h 463351"/>
              </a:gdLst>
              <a:ahLst/>
              <a:cxnLst>
                <a:cxn ang="0">
                  <a:pos x="connsiteX0" y="connsiteY0"/>
                </a:cxn>
                <a:cxn ang="0">
                  <a:pos x="connsiteX1" y="connsiteY1"/>
                </a:cxn>
                <a:cxn ang="0">
                  <a:pos x="connsiteX2" y="connsiteY2"/>
                </a:cxn>
                <a:cxn ang="0">
                  <a:pos x="connsiteX3" y="connsiteY3"/>
                </a:cxn>
              </a:cxnLst>
              <a:rect l="l" t="t" r="r" b="b"/>
              <a:pathLst>
                <a:path w="176648" h="463351">
                  <a:moveTo>
                    <a:pt x="0" y="0"/>
                  </a:moveTo>
                  <a:cubicBezTo>
                    <a:pt x="65607" y="71758"/>
                    <a:pt x="131215" y="143516"/>
                    <a:pt x="159918" y="205023"/>
                  </a:cubicBezTo>
                  <a:cubicBezTo>
                    <a:pt x="188621" y="266530"/>
                    <a:pt x="171536" y="325986"/>
                    <a:pt x="172219" y="369041"/>
                  </a:cubicBezTo>
                  <a:cubicBezTo>
                    <a:pt x="172902" y="412096"/>
                    <a:pt x="168460" y="437723"/>
                    <a:pt x="164018" y="463351"/>
                  </a:cubicBezTo>
                </a:path>
              </a:pathLst>
            </a:custGeom>
            <a:noFill/>
            <a:ln>
              <a:prstDash val="sysDot"/>
              <a:miter lim="800000"/>
              <a:headEnd type="arrow" w="sm" len="sm"/>
              <a:tailEnd type="arrow" w="sm" len="sm"/>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292" name="フリーフォーム 291"/>
            <p:cNvSpPr/>
            <p:nvPr/>
          </p:nvSpPr>
          <p:spPr>
            <a:xfrm>
              <a:off x="4455997" y="14291327"/>
              <a:ext cx="196444" cy="480763"/>
            </a:xfrm>
            <a:custGeom>
              <a:avLst/>
              <a:gdLst>
                <a:gd name="connsiteX0" fmla="*/ 0 w 217324"/>
                <a:gd name="connsiteY0" fmla="*/ 0 h 393643"/>
                <a:gd name="connsiteX1" fmla="*/ 114813 w 217324"/>
                <a:gd name="connsiteY1" fmla="*/ 196822 h 393643"/>
                <a:gd name="connsiteX2" fmla="*/ 217324 w 217324"/>
                <a:gd name="connsiteY2" fmla="*/ 393643 h 393643"/>
                <a:gd name="connsiteX0" fmla="*/ 0 w 125249"/>
                <a:gd name="connsiteY0" fmla="*/ 0 h 333353"/>
                <a:gd name="connsiteX1" fmla="*/ 114813 w 125249"/>
                <a:gd name="connsiteY1" fmla="*/ 196822 h 333353"/>
                <a:gd name="connsiteX2" fmla="*/ 111816 w 125249"/>
                <a:gd name="connsiteY2" fmla="*/ 333353 h 333353"/>
                <a:gd name="connsiteX0" fmla="*/ 0 w 111816"/>
                <a:gd name="connsiteY0" fmla="*/ 0 h 333353"/>
                <a:gd name="connsiteX1" fmla="*/ 89692 w 111816"/>
                <a:gd name="connsiteY1" fmla="*/ 136532 h 333353"/>
                <a:gd name="connsiteX2" fmla="*/ 111816 w 111816"/>
                <a:gd name="connsiteY2" fmla="*/ 333353 h 333353"/>
                <a:gd name="connsiteX0" fmla="*/ 0 w 152010"/>
                <a:gd name="connsiteY0" fmla="*/ 0 h 343402"/>
                <a:gd name="connsiteX1" fmla="*/ 129886 w 152010"/>
                <a:gd name="connsiteY1" fmla="*/ 146581 h 343402"/>
                <a:gd name="connsiteX2" fmla="*/ 152010 w 152010"/>
                <a:gd name="connsiteY2" fmla="*/ 343402 h 343402"/>
              </a:gdLst>
              <a:ahLst/>
              <a:cxnLst>
                <a:cxn ang="0">
                  <a:pos x="connsiteX0" y="connsiteY0"/>
                </a:cxn>
                <a:cxn ang="0">
                  <a:pos x="connsiteX1" y="connsiteY1"/>
                </a:cxn>
                <a:cxn ang="0">
                  <a:pos x="connsiteX2" y="connsiteY2"/>
                </a:cxn>
              </a:cxnLst>
              <a:rect l="l" t="t" r="r" b="b"/>
              <a:pathLst>
                <a:path w="152010" h="343402">
                  <a:moveTo>
                    <a:pt x="0" y="0"/>
                  </a:moveTo>
                  <a:cubicBezTo>
                    <a:pt x="39296" y="65607"/>
                    <a:pt x="93665" y="80974"/>
                    <a:pt x="129886" y="146581"/>
                  </a:cubicBezTo>
                  <a:cubicBezTo>
                    <a:pt x="166107" y="212188"/>
                    <a:pt x="118865" y="277795"/>
                    <a:pt x="152010" y="343402"/>
                  </a:cubicBezTo>
                </a:path>
              </a:pathLst>
            </a:custGeom>
            <a:noFill/>
            <a:ln>
              <a:prstDash val="sysDot"/>
              <a:miter lim="800000"/>
              <a:headEnd type="arrow" w="sm" len="sm"/>
              <a:tailEnd type="arrow" w="sm" len="sm"/>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293" name="円/楕円 292"/>
            <p:cNvSpPr/>
            <p:nvPr/>
          </p:nvSpPr>
          <p:spPr>
            <a:xfrm>
              <a:off x="4549723" y="14790336"/>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294" name="円/楕円 293"/>
            <p:cNvSpPr/>
            <p:nvPr/>
          </p:nvSpPr>
          <p:spPr>
            <a:xfrm>
              <a:off x="5173238" y="14718195"/>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295" name="テキスト ボックス 283"/>
            <p:cNvSpPr txBox="1"/>
            <p:nvPr/>
          </p:nvSpPr>
          <p:spPr>
            <a:xfrm>
              <a:off x="4952214" y="14494238"/>
              <a:ext cx="774157" cy="277274"/>
            </a:xfrm>
            <a:prstGeom prst="rect">
              <a:avLst/>
            </a:prstGeom>
            <a:noFill/>
            <a:ln w="3175">
              <a:noFill/>
            </a:ln>
          </p:spPr>
          <p:txBody>
            <a:bodyPr wrap="none" lIns="122191" tIns="61096" rIns="122191" bIns="61096"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紀の川</a:t>
              </a:r>
              <a:r>
                <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6" name="円/楕円 295"/>
            <p:cNvSpPr/>
            <p:nvPr/>
          </p:nvSpPr>
          <p:spPr>
            <a:xfrm>
              <a:off x="6595345" y="14400338"/>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297" name="円/楕円 296"/>
            <p:cNvSpPr/>
            <p:nvPr/>
          </p:nvSpPr>
          <p:spPr>
            <a:xfrm>
              <a:off x="5603899" y="14668959"/>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298" name="テキスト ボックス 287"/>
            <p:cNvSpPr txBox="1"/>
            <p:nvPr/>
          </p:nvSpPr>
          <p:spPr>
            <a:xfrm>
              <a:off x="5419611" y="14733961"/>
              <a:ext cx="948884" cy="277274"/>
            </a:xfrm>
            <a:prstGeom prst="rect">
              <a:avLst/>
            </a:prstGeom>
            <a:noFill/>
            <a:ln w="3175">
              <a:noFill/>
            </a:ln>
          </p:spPr>
          <p:txBody>
            <a:bodyPr wrap="none" lIns="122191" tIns="61096" rIns="122191" bIns="61096"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かつらぎ西</a:t>
              </a:r>
              <a:r>
                <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9" name="円/楕円 298"/>
            <p:cNvSpPr/>
            <p:nvPr/>
          </p:nvSpPr>
          <p:spPr>
            <a:xfrm>
              <a:off x="5520578" y="9548688"/>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300" name="テキスト ボックス 289"/>
            <p:cNvSpPr txBox="1"/>
            <p:nvPr/>
          </p:nvSpPr>
          <p:spPr>
            <a:xfrm>
              <a:off x="5298230" y="9254823"/>
              <a:ext cx="512961" cy="307777"/>
            </a:xfrm>
            <a:prstGeom prst="rect">
              <a:avLst/>
            </a:prstGeom>
            <a:noFill/>
            <a:ln w="3175">
              <a:noFill/>
            </a:ln>
          </p:spPr>
          <p:txBody>
            <a:bodyPr wrap="none" lIns="0" tIns="0" rIns="0" bIns="0"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pPr algn="ct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（仮称）</a:t>
              </a:r>
              <a:endParaRPr lang="en-US" altLang="ja-JP"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箕面</a:t>
              </a:r>
              <a:r>
                <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1" name="円/楕円 300"/>
            <p:cNvSpPr/>
            <p:nvPr/>
          </p:nvSpPr>
          <p:spPr>
            <a:xfrm>
              <a:off x="6563823" y="9347066"/>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302" name="テキスト ボックス 291"/>
            <p:cNvSpPr txBox="1"/>
            <p:nvPr/>
          </p:nvSpPr>
          <p:spPr>
            <a:xfrm>
              <a:off x="6483907" y="9057002"/>
              <a:ext cx="512961" cy="307777"/>
            </a:xfrm>
            <a:prstGeom prst="rect">
              <a:avLst/>
            </a:prstGeom>
            <a:noFill/>
            <a:ln w="3175">
              <a:noFill/>
            </a:ln>
          </p:spPr>
          <p:txBody>
            <a:bodyPr wrap="none" lIns="0" tIns="0" rIns="0" bIns="0"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pPr algn="ct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（仮称）</a:t>
              </a:r>
              <a:endParaRPr lang="en-US" altLang="ja-JP"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高槻</a:t>
              </a:r>
              <a:r>
                <a:rPr lang="en-US" altLang="ja-JP"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3" name="円/楕円 302"/>
            <p:cNvSpPr/>
            <p:nvPr/>
          </p:nvSpPr>
          <p:spPr>
            <a:xfrm>
              <a:off x="5994266" y="9512483"/>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304" name="テキスト ボックス 293"/>
            <p:cNvSpPr txBox="1"/>
            <p:nvPr/>
          </p:nvSpPr>
          <p:spPr>
            <a:xfrm>
              <a:off x="5828233" y="9240722"/>
              <a:ext cx="538609" cy="307777"/>
            </a:xfrm>
            <a:prstGeom prst="rect">
              <a:avLst/>
            </a:prstGeom>
            <a:noFill/>
            <a:ln w="3175">
              <a:noFill/>
            </a:ln>
          </p:spPr>
          <p:txBody>
            <a:bodyPr wrap="none" lIns="0" tIns="0" rIns="0" bIns="0"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（仮称）</a:t>
              </a:r>
              <a:endParaRPr lang="en-US" altLang="ja-JP"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茨木</a:t>
              </a: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北</a:t>
              </a:r>
              <a:r>
                <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5" name="フリーフォーム 304"/>
            <p:cNvSpPr/>
            <p:nvPr/>
          </p:nvSpPr>
          <p:spPr>
            <a:xfrm>
              <a:off x="5528555" y="9552960"/>
              <a:ext cx="168702" cy="135992"/>
            </a:xfrm>
            <a:custGeom>
              <a:avLst/>
              <a:gdLst>
                <a:gd name="connsiteX0" fmla="*/ 0 w 146353"/>
                <a:gd name="connsiteY0" fmla="*/ 0 h 213756"/>
                <a:gd name="connsiteX1" fmla="*/ 136566 w 146353"/>
                <a:gd name="connsiteY1" fmla="*/ 89065 h 213756"/>
                <a:gd name="connsiteX2" fmla="*/ 124691 w 146353"/>
                <a:gd name="connsiteY2" fmla="*/ 213756 h 213756"/>
                <a:gd name="connsiteX0" fmla="*/ 0 w 131876"/>
                <a:gd name="connsiteY0" fmla="*/ 0 h 213756"/>
                <a:gd name="connsiteX1" fmla="*/ 106421 w 131876"/>
                <a:gd name="connsiteY1" fmla="*/ 99113 h 213756"/>
                <a:gd name="connsiteX2" fmla="*/ 124691 w 131876"/>
                <a:gd name="connsiteY2" fmla="*/ 213756 h 213756"/>
                <a:gd name="connsiteX0" fmla="*/ 0 w 149386"/>
                <a:gd name="connsiteY0" fmla="*/ 0 h 279071"/>
                <a:gd name="connsiteX1" fmla="*/ 106421 w 149386"/>
                <a:gd name="connsiteY1" fmla="*/ 99113 h 279071"/>
                <a:gd name="connsiteX2" fmla="*/ 144788 w 149386"/>
                <a:gd name="connsiteY2" fmla="*/ 279071 h 279071"/>
                <a:gd name="connsiteX0" fmla="*/ 0 w 121894"/>
                <a:gd name="connsiteY0" fmla="*/ 29539 h 135322"/>
                <a:gd name="connsiteX1" fmla="*/ 106421 w 121894"/>
                <a:gd name="connsiteY1" fmla="*/ 128652 h 135322"/>
                <a:gd name="connsiteX2" fmla="*/ 106798 w 121894"/>
                <a:gd name="connsiteY2" fmla="*/ 6148 h 135322"/>
                <a:gd name="connsiteX0" fmla="*/ 0 w 121894"/>
                <a:gd name="connsiteY0" fmla="*/ 7622 h 135322"/>
                <a:gd name="connsiteX1" fmla="*/ 106421 w 121894"/>
                <a:gd name="connsiteY1" fmla="*/ 128652 h 135322"/>
                <a:gd name="connsiteX2" fmla="*/ 106798 w 121894"/>
                <a:gd name="connsiteY2" fmla="*/ 6148 h 135322"/>
                <a:gd name="connsiteX0" fmla="*/ 0 w 109521"/>
                <a:gd name="connsiteY0" fmla="*/ 9737 h 78345"/>
                <a:gd name="connsiteX1" fmla="*/ 37564 w 109521"/>
                <a:gd name="connsiteY1" fmla="*/ 69399 h 78345"/>
                <a:gd name="connsiteX2" fmla="*/ 106798 w 109521"/>
                <a:gd name="connsiteY2" fmla="*/ 8263 h 78345"/>
                <a:gd name="connsiteX0" fmla="*/ 0 w 121018"/>
                <a:gd name="connsiteY0" fmla="*/ 0 h 112497"/>
                <a:gd name="connsiteX1" fmla="*/ 37564 w 121018"/>
                <a:gd name="connsiteY1" fmla="*/ 59662 h 112497"/>
                <a:gd name="connsiteX2" fmla="*/ 118670 w 121018"/>
                <a:gd name="connsiteY2" fmla="*/ 112497 h 112497"/>
                <a:gd name="connsiteX0" fmla="*/ 0 w 135265"/>
                <a:gd name="connsiteY0" fmla="*/ 79037 h 82396"/>
                <a:gd name="connsiteX1" fmla="*/ 51811 w 135265"/>
                <a:gd name="connsiteY1" fmla="*/ 9386 h 82396"/>
                <a:gd name="connsiteX2" fmla="*/ 132917 w 135265"/>
                <a:gd name="connsiteY2" fmla="*/ 62221 h 82396"/>
                <a:gd name="connsiteX0" fmla="*/ 0 w 136278"/>
                <a:gd name="connsiteY0" fmla="*/ 104091 h 106970"/>
                <a:gd name="connsiteX1" fmla="*/ 77929 w 136278"/>
                <a:gd name="connsiteY1" fmla="*/ 8139 h 106970"/>
                <a:gd name="connsiteX2" fmla="*/ 132917 w 136278"/>
                <a:gd name="connsiteY2" fmla="*/ 87275 h 106970"/>
                <a:gd name="connsiteX0" fmla="*/ 0 w 136278"/>
                <a:gd name="connsiteY0" fmla="*/ 96029 h 100830"/>
                <a:gd name="connsiteX1" fmla="*/ 69419 w 136278"/>
                <a:gd name="connsiteY1" fmla="*/ 94538 h 100830"/>
                <a:gd name="connsiteX2" fmla="*/ 77929 w 136278"/>
                <a:gd name="connsiteY2" fmla="*/ 77 h 100830"/>
                <a:gd name="connsiteX3" fmla="*/ 132917 w 136278"/>
                <a:gd name="connsiteY3" fmla="*/ 79213 h 100830"/>
                <a:gd name="connsiteX0" fmla="*/ 0 w 136278"/>
                <a:gd name="connsiteY0" fmla="*/ 97181 h 101982"/>
                <a:gd name="connsiteX1" fmla="*/ 69419 w 136278"/>
                <a:gd name="connsiteY1" fmla="*/ 95690 h 101982"/>
                <a:gd name="connsiteX2" fmla="*/ 77929 w 136278"/>
                <a:gd name="connsiteY2" fmla="*/ 1229 h 101982"/>
                <a:gd name="connsiteX3" fmla="*/ 132917 w 136278"/>
                <a:gd name="connsiteY3" fmla="*/ 80365 h 101982"/>
                <a:gd name="connsiteX0" fmla="*/ 0 w 136278"/>
                <a:gd name="connsiteY0" fmla="*/ 97181 h 101982"/>
                <a:gd name="connsiteX1" fmla="*/ 69419 w 136278"/>
                <a:gd name="connsiteY1" fmla="*/ 95690 h 101982"/>
                <a:gd name="connsiteX2" fmla="*/ 77929 w 136278"/>
                <a:gd name="connsiteY2" fmla="*/ 1229 h 101982"/>
                <a:gd name="connsiteX3" fmla="*/ 132917 w 136278"/>
                <a:gd name="connsiteY3" fmla="*/ 80365 h 101982"/>
                <a:gd name="connsiteX0" fmla="*/ 0 w 132917"/>
                <a:gd name="connsiteY0" fmla="*/ 97181 h 101982"/>
                <a:gd name="connsiteX1" fmla="*/ 69419 w 132917"/>
                <a:gd name="connsiteY1" fmla="*/ 95690 h 101982"/>
                <a:gd name="connsiteX2" fmla="*/ 77929 w 132917"/>
                <a:gd name="connsiteY2" fmla="*/ 1229 h 101982"/>
                <a:gd name="connsiteX3" fmla="*/ 132917 w 132917"/>
                <a:gd name="connsiteY3" fmla="*/ 80365 h 101982"/>
                <a:gd name="connsiteX0" fmla="*/ 0 w 132917"/>
                <a:gd name="connsiteY0" fmla="*/ 77698 h 81056"/>
                <a:gd name="connsiteX1" fmla="*/ 69419 w 132917"/>
                <a:gd name="connsiteY1" fmla="*/ 76207 h 81056"/>
                <a:gd name="connsiteX2" fmla="*/ 82677 w 132917"/>
                <a:gd name="connsiteY2" fmla="*/ 1472 h 81056"/>
                <a:gd name="connsiteX3" fmla="*/ 132917 w 132917"/>
                <a:gd name="connsiteY3" fmla="*/ 60882 h 81056"/>
                <a:gd name="connsiteX0" fmla="*/ 0 w 132917"/>
                <a:gd name="connsiteY0" fmla="*/ 76227 h 79585"/>
                <a:gd name="connsiteX1" fmla="*/ 69419 w 132917"/>
                <a:gd name="connsiteY1" fmla="*/ 74736 h 79585"/>
                <a:gd name="connsiteX2" fmla="*/ 82677 w 132917"/>
                <a:gd name="connsiteY2" fmla="*/ 1 h 79585"/>
                <a:gd name="connsiteX3" fmla="*/ 132917 w 132917"/>
                <a:gd name="connsiteY3" fmla="*/ 59411 h 79585"/>
                <a:gd name="connsiteX0" fmla="*/ 0 w 132917"/>
                <a:gd name="connsiteY0" fmla="*/ 77149 h 93987"/>
                <a:gd name="connsiteX1" fmla="*/ 67045 w 132917"/>
                <a:gd name="connsiteY1" fmla="*/ 91000 h 93987"/>
                <a:gd name="connsiteX2" fmla="*/ 82677 w 132917"/>
                <a:gd name="connsiteY2" fmla="*/ 923 h 93987"/>
                <a:gd name="connsiteX3" fmla="*/ 132917 w 132917"/>
                <a:gd name="connsiteY3" fmla="*/ 60333 h 93987"/>
                <a:gd name="connsiteX0" fmla="*/ 0 w 132917"/>
                <a:gd name="connsiteY0" fmla="*/ 77149 h 91040"/>
                <a:gd name="connsiteX1" fmla="*/ 67045 w 132917"/>
                <a:gd name="connsiteY1" fmla="*/ 91000 h 91040"/>
                <a:gd name="connsiteX2" fmla="*/ 82677 w 132917"/>
                <a:gd name="connsiteY2" fmla="*/ 923 h 91040"/>
                <a:gd name="connsiteX3" fmla="*/ 132917 w 132917"/>
                <a:gd name="connsiteY3" fmla="*/ 60333 h 91040"/>
                <a:gd name="connsiteX0" fmla="*/ 0 w 130542"/>
                <a:gd name="connsiteY0" fmla="*/ 63998 h 92654"/>
                <a:gd name="connsiteX1" fmla="*/ 64670 w 130542"/>
                <a:gd name="connsiteY1" fmla="*/ 91000 h 92654"/>
                <a:gd name="connsiteX2" fmla="*/ 80302 w 130542"/>
                <a:gd name="connsiteY2" fmla="*/ 923 h 92654"/>
                <a:gd name="connsiteX3" fmla="*/ 130542 w 130542"/>
                <a:gd name="connsiteY3" fmla="*/ 60333 h 92654"/>
                <a:gd name="connsiteX0" fmla="*/ 0 w 130542"/>
                <a:gd name="connsiteY0" fmla="*/ 63998 h 95764"/>
                <a:gd name="connsiteX1" fmla="*/ 64670 w 130542"/>
                <a:gd name="connsiteY1" fmla="*/ 91000 h 95764"/>
                <a:gd name="connsiteX2" fmla="*/ 80302 w 130542"/>
                <a:gd name="connsiteY2" fmla="*/ 923 h 95764"/>
                <a:gd name="connsiteX3" fmla="*/ 130542 w 130542"/>
                <a:gd name="connsiteY3" fmla="*/ 60333 h 95764"/>
                <a:gd name="connsiteX0" fmla="*/ 0 w 130542"/>
                <a:gd name="connsiteY0" fmla="*/ 65370 h 97136"/>
                <a:gd name="connsiteX1" fmla="*/ 64670 w 130542"/>
                <a:gd name="connsiteY1" fmla="*/ 92372 h 97136"/>
                <a:gd name="connsiteX2" fmla="*/ 80302 w 130542"/>
                <a:gd name="connsiteY2" fmla="*/ 2295 h 97136"/>
                <a:gd name="connsiteX3" fmla="*/ 130542 w 130542"/>
                <a:gd name="connsiteY3" fmla="*/ 61705 h 97136"/>
              </a:gdLst>
              <a:ahLst/>
              <a:cxnLst>
                <a:cxn ang="0">
                  <a:pos x="connsiteX0" y="connsiteY0"/>
                </a:cxn>
                <a:cxn ang="0">
                  <a:pos x="connsiteX1" y="connsiteY1"/>
                </a:cxn>
                <a:cxn ang="0">
                  <a:pos x="connsiteX2" y="connsiteY2"/>
                </a:cxn>
                <a:cxn ang="0">
                  <a:pos x="connsiteX3" y="connsiteY3"/>
                </a:cxn>
              </a:cxnLst>
              <a:rect l="l" t="t" r="r" b="b"/>
              <a:pathLst>
                <a:path w="130542" h="97136">
                  <a:moveTo>
                    <a:pt x="0" y="65370"/>
                  </a:moveTo>
                  <a:cubicBezTo>
                    <a:pt x="17505" y="96901"/>
                    <a:pt x="51286" y="102885"/>
                    <a:pt x="64670" y="92372"/>
                  </a:cubicBezTo>
                  <a:cubicBezTo>
                    <a:pt x="78054" y="81860"/>
                    <a:pt x="68461" y="4837"/>
                    <a:pt x="80302" y="2295"/>
                  </a:cubicBezTo>
                  <a:cubicBezTo>
                    <a:pt x="124522" y="-7199"/>
                    <a:pt x="113629" y="12789"/>
                    <a:pt x="130542" y="61705"/>
                  </a:cubicBezTo>
                </a:path>
              </a:pathLst>
            </a:custGeom>
            <a:noFill/>
            <a:ln>
              <a:prstDash val="sysDot"/>
              <a:miter lim="800000"/>
              <a:headEnd type="arrow" w="sm" len="sm"/>
              <a:tailEnd type="arrow" w="sm" len="sm"/>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306" name="フリーフォーム 305"/>
            <p:cNvSpPr/>
            <p:nvPr/>
          </p:nvSpPr>
          <p:spPr>
            <a:xfrm>
              <a:off x="6098963" y="9600668"/>
              <a:ext cx="240542" cy="151064"/>
            </a:xfrm>
            <a:custGeom>
              <a:avLst/>
              <a:gdLst>
                <a:gd name="connsiteX0" fmla="*/ 0 w 20609"/>
                <a:gd name="connsiteY0" fmla="*/ 0 h 231112"/>
                <a:gd name="connsiteX1" fmla="*/ 20097 w 20609"/>
                <a:gd name="connsiteY1" fmla="*/ 115556 h 231112"/>
                <a:gd name="connsiteX2" fmla="*/ 15073 w 20609"/>
                <a:gd name="connsiteY2" fmla="*/ 231112 h 231112"/>
                <a:gd name="connsiteX0" fmla="*/ 12142 w 14537"/>
                <a:gd name="connsiteY0" fmla="*/ 0 h 249056"/>
                <a:gd name="connsiteX1" fmla="*/ 5024 w 14537"/>
                <a:gd name="connsiteY1" fmla="*/ 133500 h 249056"/>
                <a:gd name="connsiteX2" fmla="*/ 0 w 14537"/>
                <a:gd name="connsiteY2" fmla="*/ 249056 h 249056"/>
                <a:gd name="connsiteX0" fmla="*/ 7356 w 181829"/>
                <a:gd name="connsiteY0" fmla="*/ 0 h 143565"/>
                <a:gd name="connsiteX1" fmla="*/ 238 w 181829"/>
                <a:gd name="connsiteY1" fmla="*/ 133500 h 143565"/>
                <a:gd name="connsiteX2" fmla="*/ 181829 w 181829"/>
                <a:gd name="connsiteY2" fmla="*/ 87565 h 143565"/>
                <a:gd name="connsiteX0" fmla="*/ 0 w 174473"/>
                <a:gd name="connsiteY0" fmla="*/ 0 h 87565"/>
                <a:gd name="connsiteX1" fmla="*/ 117293 w 174473"/>
                <a:gd name="connsiteY1" fmla="*/ 22250 h 87565"/>
                <a:gd name="connsiteX2" fmla="*/ 174473 w 174473"/>
                <a:gd name="connsiteY2" fmla="*/ 87565 h 87565"/>
                <a:gd name="connsiteX0" fmla="*/ 0 w 174473"/>
                <a:gd name="connsiteY0" fmla="*/ 0 h 87565"/>
                <a:gd name="connsiteX1" fmla="*/ 117293 w 174473"/>
                <a:gd name="connsiteY1" fmla="*/ 22250 h 87565"/>
                <a:gd name="connsiteX2" fmla="*/ 174473 w 174473"/>
                <a:gd name="connsiteY2" fmla="*/ 87565 h 87565"/>
                <a:gd name="connsiteX0" fmla="*/ 0 w 174473"/>
                <a:gd name="connsiteY0" fmla="*/ 5280 h 92845"/>
                <a:gd name="connsiteX1" fmla="*/ 117293 w 174473"/>
                <a:gd name="connsiteY1" fmla="*/ 27530 h 92845"/>
                <a:gd name="connsiteX2" fmla="*/ 174473 w 174473"/>
                <a:gd name="connsiteY2" fmla="*/ 92845 h 92845"/>
                <a:gd name="connsiteX0" fmla="*/ 0 w 186137"/>
                <a:gd name="connsiteY0" fmla="*/ 1111 h 103031"/>
                <a:gd name="connsiteX1" fmla="*/ 117293 w 186137"/>
                <a:gd name="connsiteY1" fmla="*/ 23361 h 103031"/>
                <a:gd name="connsiteX2" fmla="*/ 186137 w 186137"/>
                <a:gd name="connsiteY2" fmla="*/ 103031 h 103031"/>
                <a:gd name="connsiteX0" fmla="*/ 0 w 186137"/>
                <a:gd name="connsiteY0" fmla="*/ 5983 h 107903"/>
                <a:gd name="connsiteX1" fmla="*/ 136732 w 186137"/>
                <a:gd name="connsiteY1" fmla="*/ 10289 h 107903"/>
                <a:gd name="connsiteX2" fmla="*/ 186137 w 186137"/>
                <a:gd name="connsiteY2" fmla="*/ 107903 h 107903"/>
              </a:gdLst>
              <a:ahLst/>
              <a:cxnLst>
                <a:cxn ang="0">
                  <a:pos x="connsiteX0" y="connsiteY0"/>
                </a:cxn>
                <a:cxn ang="0">
                  <a:pos x="connsiteX1" y="connsiteY1"/>
                </a:cxn>
                <a:cxn ang="0">
                  <a:pos x="connsiteX2" y="connsiteY2"/>
                </a:cxn>
              </a:cxnLst>
              <a:rect l="l" t="t" r="r" b="b"/>
              <a:pathLst>
                <a:path w="186137" h="107903">
                  <a:moveTo>
                    <a:pt x="0" y="5983"/>
                  </a:moveTo>
                  <a:cubicBezTo>
                    <a:pt x="74885" y="1437"/>
                    <a:pt x="105709" y="-6698"/>
                    <a:pt x="136732" y="10289"/>
                  </a:cubicBezTo>
                  <a:cubicBezTo>
                    <a:pt x="167755" y="27276"/>
                    <a:pt x="186137" y="107903"/>
                    <a:pt x="186137" y="107903"/>
                  </a:cubicBezTo>
                </a:path>
              </a:pathLst>
            </a:custGeom>
            <a:noFill/>
            <a:ln>
              <a:prstDash val="sysDot"/>
              <a:miter lim="800000"/>
              <a:headEnd type="arrow" w="sm" len="sm"/>
              <a:tailEnd type="arrow" w="sm" len="sm"/>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307" name="フリーフォーム 306"/>
            <p:cNvSpPr/>
            <p:nvPr/>
          </p:nvSpPr>
          <p:spPr>
            <a:xfrm>
              <a:off x="6605111" y="9488205"/>
              <a:ext cx="282799" cy="260516"/>
            </a:xfrm>
            <a:custGeom>
              <a:avLst/>
              <a:gdLst>
                <a:gd name="connsiteX0" fmla="*/ 0 w 100483"/>
                <a:gd name="connsiteY0" fmla="*/ 0 h 145701"/>
                <a:gd name="connsiteX1" fmla="*/ 75362 w 100483"/>
                <a:gd name="connsiteY1" fmla="*/ 85410 h 145701"/>
                <a:gd name="connsiteX2" fmla="*/ 100483 w 100483"/>
                <a:gd name="connsiteY2" fmla="*/ 145701 h 145701"/>
                <a:gd name="connsiteX0" fmla="*/ 0 w 201459"/>
                <a:gd name="connsiteY0" fmla="*/ 0 h 201799"/>
                <a:gd name="connsiteX1" fmla="*/ 176338 w 201459"/>
                <a:gd name="connsiteY1" fmla="*/ 141508 h 201799"/>
                <a:gd name="connsiteX2" fmla="*/ 201459 w 201459"/>
                <a:gd name="connsiteY2" fmla="*/ 201799 h 201799"/>
                <a:gd name="connsiteX0" fmla="*/ 0 w 201459"/>
                <a:gd name="connsiteY0" fmla="*/ 0 h 201799"/>
                <a:gd name="connsiteX1" fmla="*/ 75361 w 201459"/>
                <a:gd name="connsiteY1" fmla="*/ 130289 h 201799"/>
                <a:gd name="connsiteX2" fmla="*/ 201459 w 201459"/>
                <a:gd name="connsiteY2" fmla="*/ 201799 h 201799"/>
                <a:gd name="connsiteX0" fmla="*/ 0 w 201459"/>
                <a:gd name="connsiteY0" fmla="*/ 0 h 201799"/>
                <a:gd name="connsiteX1" fmla="*/ 23919 w 201459"/>
                <a:gd name="connsiteY1" fmla="*/ 61272 h 201799"/>
                <a:gd name="connsiteX2" fmla="*/ 75361 w 201459"/>
                <a:gd name="connsiteY2" fmla="*/ 130289 h 201799"/>
                <a:gd name="connsiteX3" fmla="*/ 201459 w 201459"/>
                <a:gd name="connsiteY3" fmla="*/ 201799 h 201799"/>
                <a:gd name="connsiteX0" fmla="*/ 19853 w 180369"/>
                <a:gd name="connsiteY0" fmla="*/ 0 h 297333"/>
                <a:gd name="connsiteX1" fmla="*/ 2829 w 180369"/>
                <a:gd name="connsiteY1" fmla="*/ 156806 h 297333"/>
                <a:gd name="connsiteX2" fmla="*/ 54271 w 180369"/>
                <a:gd name="connsiteY2" fmla="*/ 225823 h 297333"/>
                <a:gd name="connsiteX3" fmla="*/ 180369 w 180369"/>
                <a:gd name="connsiteY3" fmla="*/ 297333 h 297333"/>
                <a:gd name="connsiteX0" fmla="*/ 0 w 160516"/>
                <a:gd name="connsiteY0" fmla="*/ 0 h 297333"/>
                <a:gd name="connsiteX1" fmla="*/ 14078 w 160516"/>
                <a:gd name="connsiteY1" fmla="*/ 156806 h 297333"/>
                <a:gd name="connsiteX2" fmla="*/ 34418 w 160516"/>
                <a:gd name="connsiteY2" fmla="*/ 225823 h 297333"/>
                <a:gd name="connsiteX3" fmla="*/ 160516 w 160516"/>
                <a:gd name="connsiteY3" fmla="*/ 297333 h 297333"/>
                <a:gd name="connsiteX0" fmla="*/ 0 w 160516"/>
                <a:gd name="connsiteY0" fmla="*/ 0 h 297333"/>
                <a:gd name="connsiteX1" fmla="*/ 14078 w 160516"/>
                <a:gd name="connsiteY1" fmla="*/ 156806 h 297333"/>
                <a:gd name="connsiteX2" fmla="*/ 127724 w 160516"/>
                <a:gd name="connsiteY2" fmla="*/ 175581 h 297333"/>
                <a:gd name="connsiteX3" fmla="*/ 160516 w 160516"/>
                <a:gd name="connsiteY3" fmla="*/ 297333 h 297333"/>
                <a:gd name="connsiteX0" fmla="*/ 0 w 160516"/>
                <a:gd name="connsiteY0" fmla="*/ 0 h 257857"/>
                <a:gd name="connsiteX1" fmla="*/ 14078 w 160516"/>
                <a:gd name="connsiteY1" fmla="*/ 117330 h 257857"/>
                <a:gd name="connsiteX2" fmla="*/ 127724 w 160516"/>
                <a:gd name="connsiteY2" fmla="*/ 136105 h 257857"/>
                <a:gd name="connsiteX3" fmla="*/ 160516 w 160516"/>
                <a:gd name="connsiteY3" fmla="*/ 257857 h 257857"/>
                <a:gd name="connsiteX0" fmla="*/ 4044 w 204786"/>
                <a:gd name="connsiteY0" fmla="*/ 0 h 257857"/>
                <a:gd name="connsiteX1" fmla="*/ 18122 w 204786"/>
                <a:gd name="connsiteY1" fmla="*/ 117330 h 257857"/>
                <a:gd name="connsiteX2" fmla="*/ 201748 w 204786"/>
                <a:gd name="connsiteY2" fmla="*/ 107396 h 257857"/>
                <a:gd name="connsiteX3" fmla="*/ 164560 w 204786"/>
                <a:gd name="connsiteY3" fmla="*/ 257857 h 257857"/>
                <a:gd name="connsiteX0" fmla="*/ 4044 w 234540"/>
                <a:gd name="connsiteY0" fmla="*/ 0 h 204027"/>
                <a:gd name="connsiteX1" fmla="*/ 18122 w 234540"/>
                <a:gd name="connsiteY1" fmla="*/ 117330 h 204027"/>
                <a:gd name="connsiteX2" fmla="*/ 201748 w 234540"/>
                <a:gd name="connsiteY2" fmla="*/ 107396 h 204027"/>
                <a:gd name="connsiteX3" fmla="*/ 234540 w 234540"/>
                <a:gd name="connsiteY3" fmla="*/ 204027 h 204027"/>
                <a:gd name="connsiteX0" fmla="*/ 0 w 230496"/>
                <a:gd name="connsiteY0" fmla="*/ 0 h 204027"/>
                <a:gd name="connsiteX1" fmla="*/ 33517 w 230496"/>
                <a:gd name="connsiteY1" fmla="*/ 128096 h 204027"/>
                <a:gd name="connsiteX2" fmla="*/ 197704 w 230496"/>
                <a:gd name="connsiteY2" fmla="*/ 107396 h 204027"/>
                <a:gd name="connsiteX3" fmla="*/ 230496 w 230496"/>
                <a:gd name="connsiteY3" fmla="*/ 204027 h 204027"/>
                <a:gd name="connsiteX0" fmla="*/ 0 w 218833"/>
                <a:gd name="connsiteY0" fmla="*/ 0 h 186083"/>
                <a:gd name="connsiteX1" fmla="*/ 21854 w 218833"/>
                <a:gd name="connsiteY1" fmla="*/ 110152 h 186083"/>
                <a:gd name="connsiteX2" fmla="*/ 186041 w 218833"/>
                <a:gd name="connsiteY2" fmla="*/ 89452 h 186083"/>
                <a:gd name="connsiteX3" fmla="*/ 218833 w 218833"/>
                <a:gd name="connsiteY3" fmla="*/ 186083 h 186083"/>
              </a:gdLst>
              <a:ahLst/>
              <a:cxnLst>
                <a:cxn ang="0">
                  <a:pos x="connsiteX0" y="connsiteY0"/>
                </a:cxn>
                <a:cxn ang="0">
                  <a:pos x="connsiteX1" y="connsiteY1"/>
                </a:cxn>
                <a:cxn ang="0">
                  <a:pos x="connsiteX2" y="connsiteY2"/>
                </a:cxn>
                <a:cxn ang="0">
                  <a:pos x="connsiteX3" y="connsiteY3"/>
                </a:cxn>
              </a:cxnLst>
              <a:rect l="l" t="t" r="r" b="b"/>
              <a:pathLst>
                <a:path w="218833" h="186083">
                  <a:moveTo>
                    <a:pt x="0" y="0"/>
                  </a:moveTo>
                  <a:cubicBezTo>
                    <a:pt x="3987" y="10212"/>
                    <a:pt x="-9153" y="95243"/>
                    <a:pt x="21854" y="110152"/>
                  </a:cubicBezTo>
                  <a:cubicBezTo>
                    <a:pt x="52861" y="125061"/>
                    <a:pt x="156451" y="66031"/>
                    <a:pt x="186041" y="89452"/>
                  </a:cubicBezTo>
                  <a:cubicBezTo>
                    <a:pt x="202788" y="113735"/>
                    <a:pt x="214646" y="168079"/>
                    <a:pt x="218833" y="186083"/>
                  </a:cubicBezTo>
                </a:path>
              </a:pathLst>
            </a:custGeom>
            <a:noFill/>
            <a:ln>
              <a:prstDash val="sysDot"/>
              <a:miter lim="800000"/>
              <a:headEnd type="arrow" w="sm" len="sm"/>
              <a:tailEnd type="arrow" w="sm" len="sm"/>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308" name="円/楕円 307"/>
            <p:cNvSpPr/>
            <p:nvPr/>
          </p:nvSpPr>
          <p:spPr>
            <a:xfrm>
              <a:off x="7523094" y="13373813"/>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309" name="円/楕円 308"/>
            <p:cNvSpPr/>
            <p:nvPr/>
          </p:nvSpPr>
          <p:spPr>
            <a:xfrm>
              <a:off x="7162142" y="14102444"/>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310" name="円/楕円 309"/>
            <p:cNvSpPr/>
            <p:nvPr/>
          </p:nvSpPr>
          <p:spPr>
            <a:xfrm>
              <a:off x="7749606" y="10691276"/>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311" name="フリーフォーム 310"/>
            <p:cNvSpPr/>
            <p:nvPr/>
          </p:nvSpPr>
          <p:spPr>
            <a:xfrm>
              <a:off x="7131358" y="10761738"/>
              <a:ext cx="572718" cy="57618"/>
            </a:xfrm>
            <a:custGeom>
              <a:avLst/>
              <a:gdLst>
                <a:gd name="connsiteX0" fmla="*/ 443175 w 443175"/>
                <a:gd name="connsiteY0" fmla="*/ 0 h 41156"/>
                <a:gd name="connsiteX1" fmla="*/ 274881 w 443175"/>
                <a:gd name="connsiteY1" fmla="*/ 39269 h 41156"/>
                <a:gd name="connsiteX2" fmla="*/ 50488 w 443175"/>
                <a:gd name="connsiteY2" fmla="*/ 33659 h 41156"/>
                <a:gd name="connsiteX3" fmla="*/ 0 w 443175"/>
                <a:gd name="connsiteY3" fmla="*/ 22439 h 41156"/>
              </a:gdLst>
              <a:ahLst/>
              <a:cxnLst>
                <a:cxn ang="0">
                  <a:pos x="connsiteX0" y="connsiteY0"/>
                </a:cxn>
                <a:cxn ang="0">
                  <a:pos x="connsiteX1" y="connsiteY1"/>
                </a:cxn>
                <a:cxn ang="0">
                  <a:pos x="connsiteX2" y="connsiteY2"/>
                </a:cxn>
                <a:cxn ang="0">
                  <a:pos x="connsiteX3" y="connsiteY3"/>
                </a:cxn>
              </a:cxnLst>
              <a:rect l="l" t="t" r="r" b="b"/>
              <a:pathLst>
                <a:path w="443175" h="41156">
                  <a:moveTo>
                    <a:pt x="443175" y="0"/>
                  </a:moveTo>
                  <a:cubicBezTo>
                    <a:pt x="391752" y="16829"/>
                    <a:pt x="340329" y="33659"/>
                    <a:pt x="274881" y="39269"/>
                  </a:cubicBezTo>
                  <a:cubicBezTo>
                    <a:pt x="209433" y="44879"/>
                    <a:pt x="96301" y="36464"/>
                    <a:pt x="50488" y="33659"/>
                  </a:cubicBezTo>
                  <a:cubicBezTo>
                    <a:pt x="4675" y="30854"/>
                    <a:pt x="2337" y="26646"/>
                    <a:pt x="0" y="22439"/>
                  </a:cubicBezTo>
                </a:path>
              </a:pathLst>
            </a:custGeom>
            <a:noFill/>
            <a:ln>
              <a:prstDash val="sysDot"/>
              <a:miter lim="800000"/>
              <a:headEnd type="arrow" w="sm" len="sm"/>
              <a:tailEnd type="arrow" w="sm" len="sm"/>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312" name="円/楕円 311"/>
            <p:cNvSpPr/>
            <p:nvPr/>
          </p:nvSpPr>
          <p:spPr>
            <a:xfrm>
              <a:off x="7876629" y="11816267"/>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313" name="テキスト ボックス 306"/>
            <p:cNvSpPr txBox="1"/>
            <p:nvPr/>
          </p:nvSpPr>
          <p:spPr>
            <a:xfrm>
              <a:off x="7874463" y="11453881"/>
              <a:ext cx="913618" cy="431162"/>
            </a:xfrm>
            <a:prstGeom prst="rect">
              <a:avLst/>
            </a:prstGeom>
            <a:noFill/>
            <a:ln w="3175">
              <a:noFill/>
            </a:ln>
          </p:spPr>
          <p:txBody>
            <a:bodyPr wrap="none" lIns="122191" tIns="61096" rIns="122191" bIns="61096"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pPr algn="ct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（仮称）</a:t>
              </a:r>
              <a:endParaRPr lang="en-US" altLang="ja-JP"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大和郡山</a:t>
              </a:r>
              <a:r>
                <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4" name="円/楕円 313"/>
            <p:cNvSpPr/>
            <p:nvPr/>
          </p:nvSpPr>
          <p:spPr>
            <a:xfrm>
              <a:off x="7368555" y="9759436"/>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315" name="テキスト ボックス 309"/>
            <p:cNvSpPr txBox="1"/>
            <p:nvPr/>
          </p:nvSpPr>
          <p:spPr>
            <a:xfrm>
              <a:off x="6946585" y="9423967"/>
              <a:ext cx="759729" cy="431162"/>
            </a:xfrm>
            <a:prstGeom prst="rect">
              <a:avLst/>
            </a:prstGeom>
            <a:noFill/>
            <a:ln w="3175">
              <a:noFill/>
            </a:ln>
          </p:spPr>
          <p:txBody>
            <a:bodyPr wrap="none" lIns="122191" tIns="61096" rIns="122191" bIns="61096"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pPr algn="ct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（仮称）</a:t>
              </a:r>
              <a:endParaRPr lang="en-US" altLang="ja-JP"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八幡</a:t>
              </a:r>
              <a:r>
                <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6" name="テキスト ボックス 310"/>
            <p:cNvSpPr txBox="1"/>
            <p:nvPr/>
          </p:nvSpPr>
          <p:spPr>
            <a:xfrm>
              <a:off x="7547283" y="10461790"/>
              <a:ext cx="785378" cy="277274"/>
            </a:xfrm>
            <a:prstGeom prst="rect">
              <a:avLst/>
            </a:prstGeom>
            <a:noFill/>
            <a:ln w="3175">
              <a:noFill/>
            </a:ln>
          </p:spPr>
          <p:txBody>
            <a:bodyPr wrap="none" lIns="122191" tIns="61096" rIns="122191" bIns="61096"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山田川</a:t>
              </a:r>
              <a:r>
                <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7" name="円/楕円 316"/>
            <p:cNvSpPr/>
            <p:nvPr/>
          </p:nvSpPr>
          <p:spPr>
            <a:xfrm>
              <a:off x="7525131" y="9764227"/>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318" name="テキスト ボックス 312"/>
            <p:cNvSpPr txBox="1"/>
            <p:nvPr/>
          </p:nvSpPr>
          <p:spPr>
            <a:xfrm>
              <a:off x="7442623" y="9548688"/>
              <a:ext cx="657137" cy="277274"/>
            </a:xfrm>
            <a:prstGeom prst="rect">
              <a:avLst/>
            </a:prstGeom>
            <a:noFill/>
            <a:ln w="3175">
              <a:noFill/>
            </a:ln>
          </p:spPr>
          <p:txBody>
            <a:bodyPr wrap="none" lIns="122191" tIns="61096" rIns="122191" bIns="61096"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城陽</a:t>
              </a:r>
              <a:r>
                <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9" name="フリーフォーム 318"/>
            <p:cNvSpPr/>
            <p:nvPr/>
          </p:nvSpPr>
          <p:spPr>
            <a:xfrm>
              <a:off x="5326049" y="11003661"/>
              <a:ext cx="1179142" cy="1147975"/>
            </a:xfrm>
            <a:custGeom>
              <a:avLst/>
              <a:gdLst>
                <a:gd name="connsiteX0" fmla="*/ 828153 w 912431"/>
                <a:gd name="connsiteY0" fmla="*/ 787996 h 819982"/>
                <a:gd name="connsiteX1" fmla="*/ 669403 w 912431"/>
                <a:gd name="connsiteY1" fmla="*/ 749896 h 819982"/>
                <a:gd name="connsiteX2" fmla="*/ 580503 w 912431"/>
                <a:gd name="connsiteY2" fmla="*/ 781646 h 819982"/>
                <a:gd name="connsiteX3" fmla="*/ 440803 w 912431"/>
                <a:gd name="connsiteY3" fmla="*/ 819746 h 819982"/>
                <a:gd name="connsiteX4" fmla="*/ 301103 w 912431"/>
                <a:gd name="connsiteY4" fmla="*/ 762596 h 819982"/>
                <a:gd name="connsiteX5" fmla="*/ 256653 w 912431"/>
                <a:gd name="connsiteY5" fmla="*/ 743546 h 819982"/>
                <a:gd name="connsiteX6" fmla="*/ 231253 w 912431"/>
                <a:gd name="connsiteY6" fmla="*/ 667346 h 819982"/>
                <a:gd name="connsiteX7" fmla="*/ 116953 w 912431"/>
                <a:gd name="connsiteY7" fmla="*/ 616546 h 819982"/>
                <a:gd name="connsiteX8" fmla="*/ 104253 w 912431"/>
                <a:gd name="connsiteY8" fmla="*/ 540346 h 819982"/>
                <a:gd name="connsiteX9" fmla="*/ 104253 w 912431"/>
                <a:gd name="connsiteY9" fmla="*/ 476846 h 819982"/>
                <a:gd name="connsiteX10" fmla="*/ 116953 w 912431"/>
                <a:gd name="connsiteY10" fmla="*/ 368896 h 819982"/>
                <a:gd name="connsiteX11" fmla="*/ 53453 w 912431"/>
                <a:gd name="connsiteY11" fmla="*/ 356196 h 819982"/>
                <a:gd name="connsiteX12" fmla="*/ 9003 w 912431"/>
                <a:gd name="connsiteY12" fmla="*/ 279996 h 819982"/>
                <a:gd name="connsiteX13" fmla="*/ 9003 w 912431"/>
                <a:gd name="connsiteY13" fmla="*/ 273646 h 819982"/>
                <a:gd name="connsiteX14" fmla="*/ 104253 w 912431"/>
                <a:gd name="connsiteY14" fmla="*/ 235546 h 819982"/>
                <a:gd name="connsiteX15" fmla="*/ 256653 w 912431"/>
                <a:gd name="connsiteY15" fmla="*/ 165696 h 819982"/>
                <a:gd name="connsiteX16" fmla="*/ 345553 w 912431"/>
                <a:gd name="connsiteY16" fmla="*/ 70446 h 819982"/>
                <a:gd name="connsiteX17" fmla="*/ 453503 w 912431"/>
                <a:gd name="connsiteY17" fmla="*/ 19646 h 819982"/>
                <a:gd name="connsiteX18" fmla="*/ 561453 w 912431"/>
                <a:gd name="connsiteY18" fmla="*/ 19646 h 819982"/>
                <a:gd name="connsiteX19" fmla="*/ 726553 w 912431"/>
                <a:gd name="connsiteY19" fmla="*/ 19646 h 819982"/>
                <a:gd name="connsiteX20" fmla="*/ 891653 w 912431"/>
                <a:gd name="connsiteY20" fmla="*/ 13296 h 819982"/>
                <a:gd name="connsiteX21" fmla="*/ 910703 w 912431"/>
                <a:gd name="connsiteY21" fmla="*/ 216496 h 819982"/>
                <a:gd name="connsiteX22" fmla="*/ 904353 w 912431"/>
                <a:gd name="connsiteY22" fmla="*/ 381596 h 819982"/>
                <a:gd name="connsiteX23" fmla="*/ 847203 w 912431"/>
                <a:gd name="connsiteY23" fmla="*/ 527646 h 819982"/>
                <a:gd name="connsiteX24" fmla="*/ 809103 w 912431"/>
                <a:gd name="connsiteY24" fmla="*/ 616546 h 819982"/>
                <a:gd name="connsiteX25" fmla="*/ 828153 w 912431"/>
                <a:gd name="connsiteY25" fmla="*/ 787996 h 81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12431" h="819982">
                  <a:moveTo>
                    <a:pt x="828153" y="787996"/>
                  </a:moveTo>
                  <a:cubicBezTo>
                    <a:pt x="804870" y="810221"/>
                    <a:pt x="710678" y="750954"/>
                    <a:pt x="669403" y="749896"/>
                  </a:cubicBezTo>
                  <a:cubicBezTo>
                    <a:pt x="628128" y="748838"/>
                    <a:pt x="618603" y="770004"/>
                    <a:pt x="580503" y="781646"/>
                  </a:cubicBezTo>
                  <a:cubicBezTo>
                    <a:pt x="542403" y="793288"/>
                    <a:pt x="487370" y="822921"/>
                    <a:pt x="440803" y="819746"/>
                  </a:cubicBezTo>
                  <a:cubicBezTo>
                    <a:pt x="394236" y="816571"/>
                    <a:pt x="331795" y="775296"/>
                    <a:pt x="301103" y="762596"/>
                  </a:cubicBezTo>
                  <a:cubicBezTo>
                    <a:pt x="270411" y="749896"/>
                    <a:pt x="268295" y="759421"/>
                    <a:pt x="256653" y="743546"/>
                  </a:cubicBezTo>
                  <a:cubicBezTo>
                    <a:pt x="245011" y="727671"/>
                    <a:pt x="254536" y="688513"/>
                    <a:pt x="231253" y="667346"/>
                  </a:cubicBezTo>
                  <a:cubicBezTo>
                    <a:pt x="207970" y="646179"/>
                    <a:pt x="138120" y="637713"/>
                    <a:pt x="116953" y="616546"/>
                  </a:cubicBezTo>
                  <a:cubicBezTo>
                    <a:pt x="95786" y="595379"/>
                    <a:pt x="106370" y="563629"/>
                    <a:pt x="104253" y="540346"/>
                  </a:cubicBezTo>
                  <a:cubicBezTo>
                    <a:pt x="102136" y="517063"/>
                    <a:pt x="102136" y="505421"/>
                    <a:pt x="104253" y="476846"/>
                  </a:cubicBezTo>
                  <a:cubicBezTo>
                    <a:pt x="106370" y="448271"/>
                    <a:pt x="125420" y="389004"/>
                    <a:pt x="116953" y="368896"/>
                  </a:cubicBezTo>
                  <a:cubicBezTo>
                    <a:pt x="108486" y="348788"/>
                    <a:pt x="71445" y="371013"/>
                    <a:pt x="53453" y="356196"/>
                  </a:cubicBezTo>
                  <a:cubicBezTo>
                    <a:pt x="35461" y="341379"/>
                    <a:pt x="16411" y="293754"/>
                    <a:pt x="9003" y="279996"/>
                  </a:cubicBezTo>
                  <a:cubicBezTo>
                    <a:pt x="1595" y="266238"/>
                    <a:pt x="-6872" y="281054"/>
                    <a:pt x="9003" y="273646"/>
                  </a:cubicBezTo>
                  <a:cubicBezTo>
                    <a:pt x="24878" y="266238"/>
                    <a:pt x="62978" y="253538"/>
                    <a:pt x="104253" y="235546"/>
                  </a:cubicBezTo>
                  <a:cubicBezTo>
                    <a:pt x="145528" y="217554"/>
                    <a:pt x="216436" y="193213"/>
                    <a:pt x="256653" y="165696"/>
                  </a:cubicBezTo>
                  <a:cubicBezTo>
                    <a:pt x="296870" y="138179"/>
                    <a:pt x="312745" y="94788"/>
                    <a:pt x="345553" y="70446"/>
                  </a:cubicBezTo>
                  <a:cubicBezTo>
                    <a:pt x="378361" y="46104"/>
                    <a:pt x="417520" y="28113"/>
                    <a:pt x="453503" y="19646"/>
                  </a:cubicBezTo>
                  <a:cubicBezTo>
                    <a:pt x="489486" y="11179"/>
                    <a:pt x="561453" y="19646"/>
                    <a:pt x="561453" y="19646"/>
                  </a:cubicBezTo>
                  <a:lnTo>
                    <a:pt x="726553" y="19646"/>
                  </a:lnTo>
                  <a:cubicBezTo>
                    <a:pt x="781586" y="18588"/>
                    <a:pt x="860961" y="-19512"/>
                    <a:pt x="891653" y="13296"/>
                  </a:cubicBezTo>
                  <a:cubicBezTo>
                    <a:pt x="922345" y="46104"/>
                    <a:pt x="908586" y="155113"/>
                    <a:pt x="910703" y="216496"/>
                  </a:cubicBezTo>
                  <a:cubicBezTo>
                    <a:pt x="912820" y="277879"/>
                    <a:pt x="914936" y="329738"/>
                    <a:pt x="904353" y="381596"/>
                  </a:cubicBezTo>
                  <a:cubicBezTo>
                    <a:pt x="893770" y="433454"/>
                    <a:pt x="863078" y="488488"/>
                    <a:pt x="847203" y="527646"/>
                  </a:cubicBezTo>
                  <a:cubicBezTo>
                    <a:pt x="831328" y="566804"/>
                    <a:pt x="812278" y="575271"/>
                    <a:pt x="809103" y="616546"/>
                  </a:cubicBezTo>
                  <a:cubicBezTo>
                    <a:pt x="805928" y="657821"/>
                    <a:pt x="851436" y="765771"/>
                    <a:pt x="828153" y="787996"/>
                  </a:cubicBezTo>
                  <a:close/>
                </a:path>
              </a:pathLst>
            </a:custGeom>
            <a:noFill/>
            <a:ln w="127000">
              <a:solidFill>
                <a:srgbClr val="FF0000">
                  <a:alpha val="53000"/>
                </a:srgbClr>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cxnSp>
          <p:nvCxnSpPr>
            <p:cNvPr id="324" name="直線コネクタ 323"/>
            <p:cNvCxnSpPr>
              <a:stCxn id="343" idx="3"/>
              <a:endCxn id="319" idx="8"/>
            </p:cNvCxnSpPr>
            <p:nvPr/>
          </p:nvCxnSpPr>
          <p:spPr>
            <a:xfrm flipV="1">
              <a:off x="4966755" y="11760146"/>
              <a:ext cx="494021" cy="25498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25" name="テキスト ボックス 326"/>
            <p:cNvSpPr txBox="1"/>
            <p:nvPr/>
          </p:nvSpPr>
          <p:spPr>
            <a:xfrm>
              <a:off x="5381687" y="13881348"/>
              <a:ext cx="385268" cy="815883"/>
            </a:xfrm>
            <a:prstGeom prst="rect">
              <a:avLst/>
            </a:prstGeom>
            <a:noFill/>
          </p:spPr>
          <p:txBody>
            <a:bodyPr vert="eaVert" wrap="none" lIns="122191" tIns="61096" rIns="122191" bIns="61096"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国道４８０号</a:t>
              </a:r>
            </a:p>
          </p:txBody>
        </p:sp>
        <p:sp>
          <p:nvSpPr>
            <p:cNvPr id="326" name="テキスト ボックス 328"/>
            <p:cNvSpPr txBox="1"/>
            <p:nvPr/>
          </p:nvSpPr>
          <p:spPr>
            <a:xfrm rot="19825346">
              <a:off x="6545373" y="13538053"/>
              <a:ext cx="385268" cy="815883"/>
            </a:xfrm>
            <a:prstGeom prst="rect">
              <a:avLst/>
            </a:prstGeom>
            <a:noFill/>
          </p:spPr>
          <p:txBody>
            <a:bodyPr vert="eaVert" wrap="none" lIns="122191" tIns="61096" rIns="122191" bIns="61096"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国道３７１号</a:t>
              </a:r>
            </a:p>
          </p:txBody>
        </p:sp>
        <p:sp>
          <p:nvSpPr>
            <p:cNvPr id="327" name="テキスト ボックス 329"/>
            <p:cNvSpPr txBox="1"/>
            <p:nvPr/>
          </p:nvSpPr>
          <p:spPr>
            <a:xfrm>
              <a:off x="6866854" y="10601110"/>
              <a:ext cx="939266" cy="261885"/>
            </a:xfrm>
            <a:prstGeom prst="rect">
              <a:avLst/>
            </a:prstGeom>
            <a:noFill/>
            <a:ln w="3175">
              <a:noFill/>
            </a:ln>
          </p:spPr>
          <p:txBody>
            <a:bodyPr wrap="none" lIns="122191" tIns="61096" rIns="122191" bIns="61096"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清滝生駒道路</a:t>
              </a:r>
            </a:p>
          </p:txBody>
        </p:sp>
        <p:sp>
          <p:nvSpPr>
            <p:cNvPr id="328" name="円/楕円 327"/>
            <p:cNvSpPr/>
            <p:nvPr/>
          </p:nvSpPr>
          <p:spPr>
            <a:xfrm>
              <a:off x="7572253" y="10077890"/>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329" name="テキスト ボックス 331"/>
            <p:cNvSpPr txBox="1"/>
            <p:nvPr/>
          </p:nvSpPr>
          <p:spPr>
            <a:xfrm>
              <a:off x="7612347" y="9925869"/>
              <a:ext cx="785378" cy="277274"/>
            </a:xfrm>
            <a:prstGeom prst="rect">
              <a:avLst/>
            </a:prstGeom>
            <a:noFill/>
            <a:ln w="3175">
              <a:noFill/>
            </a:ln>
          </p:spPr>
          <p:txBody>
            <a:bodyPr wrap="none" lIns="122191" tIns="61096" rIns="122191" bIns="61096"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田辺西</a:t>
              </a:r>
              <a:r>
                <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0" name="テキスト ボックス 335"/>
            <p:cNvSpPr txBox="1"/>
            <p:nvPr/>
          </p:nvSpPr>
          <p:spPr>
            <a:xfrm rot="19800000">
              <a:off x="6572479" y="9307345"/>
              <a:ext cx="102592" cy="931299"/>
            </a:xfrm>
            <a:prstGeom prst="rect">
              <a:avLst/>
            </a:prstGeom>
            <a:noFill/>
          </p:spPr>
          <p:txBody>
            <a:bodyPr vert="eaVert" wrap="none" lIns="0" tIns="61096" rIns="0" bIns="61096"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pPr>
                <a:lnSpc>
                  <a:spcPts val="8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伏見柳谷高槻線</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1" name="テキスト ボックス 336"/>
            <p:cNvSpPr txBox="1"/>
            <p:nvPr/>
          </p:nvSpPr>
          <p:spPr>
            <a:xfrm rot="19800000">
              <a:off x="5463381" y="9446103"/>
              <a:ext cx="138499" cy="815883"/>
            </a:xfrm>
            <a:prstGeom prst="rect">
              <a:avLst/>
            </a:prstGeom>
            <a:noFill/>
          </p:spPr>
          <p:txBody>
            <a:bodyPr vert="eaVert" wrap="none" lIns="0" tIns="61096" rIns="0" bIns="61096"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国道４２３号</a:t>
              </a:r>
            </a:p>
          </p:txBody>
        </p:sp>
        <p:sp>
          <p:nvSpPr>
            <p:cNvPr id="332" name="テキスト ボックス 337"/>
            <p:cNvSpPr txBox="1"/>
            <p:nvPr/>
          </p:nvSpPr>
          <p:spPr>
            <a:xfrm rot="19800000">
              <a:off x="6116301" y="9501873"/>
              <a:ext cx="138499" cy="700466"/>
            </a:xfrm>
            <a:prstGeom prst="rect">
              <a:avLst/>
            </a:prstGeom>
            <a:noFill/>
          </p:spPr>
          <p:txBody>
            <a:bodyPr vert="eaVert" wrap="none" lIns="0" tIns="61096" rIns="0" bIns="61096"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茨木摂津線</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3" name="テキスト ボックス 281"/>
            <p:cNvSpPr txBox="1"/>
            <p:nvPr/>
          </p:nvSpPr>
          <p:spPr>
            <a:xfrm>
              <a:off x="4378931" y="14854278"/>
              <a:ext cx="913618" cy="277274"/>
            </a:xfrm>
            <a:prstGeom prst="rect">
              <a:avLst/>
            </a:prstGeom>
            <a:noFill/>
            <a:ln w="3175">
              <a:noFill/>
            </a:ln>
          </p:spPr>
          <p:txBody>
            <a:bodyPr wrap="none" lIns="122191" tIns="61096" rIns="122191" bIns="61096"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岩出根来</a:t>
              </a:r>
              <a:r>
                <a:rPr lang="en-US" altLang="ja-JP"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4" name="テキスト ボックス 302"/>
            <p:cNvSpPr txBox="1"/>
            <p:nvPr/>
          </p:nvSpPr>
          <p:spPr>
            <a:xfrm>
              <a:off x="6892844" y="14157446"/>
              <a:ext cx="657137" cy="277274"/>
            </a:xfrm>
            <a:prstGeom prst="rect">
              <a:avLst/>
            </a:prstGeom>
            <a:noFill/>
            <a:ln w="3175">
              <a:noFill/>
            </a:ln>
          </p:spPr>
          <p:txBody>
            <a:bodyPr wrap="none" lIns="122191" tIns="61096" rIns="122191" bIns="61096"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五條</a:t>
              </a:r>
              <a:r>
                <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2" name="AutoShape 13"/>
            <p:cNvSpPr>
              <a:spLocks noChangeArrowheads="1"/>
            </p:cNvSpPr>
            <p:nvPr/>
          </p:nvSpPr>
          <p:spPr bwMode="auto">
            <a:xfrm>
              <a:off x="2480658" y="8717639"/>
              <a:ext cx="1512000" cy="288000"/>
            </a:xfrm>
            <a:prstGeom prst="wedgeRoundRectCallout">
              <a:avLst>
                <a:gd name="adj1" fmla="val 13806"/>
                <a:gd name="adj2" fmla="val 39958"/>
                <a:gd name="adj3" fmla="val 16667"/>
              </a:avLst>
            </a:prstGeom>
            <a:ln w="6350">
              <a:headEnd/>
              <a:tailEnd/>
            </a:ln>
          </p:spPr>
          <p:style>
            <a:lnRef idx="2">
              <a:schemeClr val="dk1"/>
            </a:lnRef>
            <a:fillRef idx="1">
              <a:schemeClr val="lt1"/>
            </a:fillRef>
            <a:effectRef idx="0">
              <a:schemeClr val="dk1"/>
            </a:effectRef>
            <a:fontRef idx="minor">
              <a:schemeClr val="dk1"/>
            </a:fontRef>
          </p:style>
          <p:txBody>
            <a:bodyPr vert="horz" wrap="square" lIns="0" tIns="0" rIns="0" bIns="0" numCol="1" anchor="ctr" anchorCtr="0" compatLnSpc="1">
              <a:prstTxWarp prst="textNoShape">
                <a:avLst/>
              </a:prstTxWarp>
            </a:bodyPr>
            <a:lstStyle>
              <a:defPPr>
                <a:defRPr lang="ja-JP"/>
              </a:defPPr>
              <a:lvl1pPr marL="0" algn="l" defTabSz="963051" rtl="0" eaLnBrk="1" latinLnBrk="0" hangingPunct="1">
                <a:defRPr kumimoji="1" sz="1900" kern="1200">
                  <a:solidFill>
                    <a:schemeClr val="dk1"/>
                  </a:solidFill>
                  <a:latin typeface="+mn-lt"/>
                  <a:ea typeface="+mn-ea"/>
                  <a:cs typeface="+mn-cs"/>
                </a:defRPr>
              </a:lvl1pPr>
              <a:lvl2pPr marL="481523" algn="l" defTabSz="963051" rtl="0" eaLnBrk="1" latinLnBrk="0" hangingPunct="1">
                <a:defRPr kumimoji="1" sz="1900" kern="1200">
                  <a:solidFill>
                    <a:schemeClr val="dk1"/>
                  </a:solidFill>
                  <a:latin typeface="+mn-lt"/>
                  <a:ea typeface="+mn-ea"/>
                  <a:cs typeface="+mn-cs"/>
                </a:defRPr>
              </a:lvl2pPr>
              <a:lvl3pPr marL="963051" algn="l" defTabSz="963051" rtl="0" eaLnBrk="1" latinLnBrk="0" hangingPunct="1">
                <a:defRPr kumimoji="1" sz="1900" kern="1200">
                  <a:solidFill>
                    <a:schemeClr val="dk1"/>
                  </a:solidFill>
                  <a:latin typeface="+mn-lt"/>
                  <a:ea typeface="+mn-ea"/>
                  <a:cs typeface="+mn-cs"/>
                </a:defRPr>
              </a:lvl3pPr>
              <a:lvl4pPr marL="1444572" algn="l" defTabSz="963051" rtl="0" eaLnBrk="1" latinLnBrk="0" hangingPunct="1">
                <a:defRPr kumimoji="1" sz="1900" kern="1200">
                  <a:solidFill>
                    <a:schemeClr val="dk1"/>
                  </a:solidFill>
                  <a:latin typeface="+mn-lt"/>
                  <a:ea typeface="+mn-ea"/>
                  <a:cs typeface="+mn-cs"/>
                </a:defRPr>
              </a:lvl4pPr>
              <a:lvl5pPr marL="1926099" algn="l" defTabSz="963051" rtl="0" eaLnBrk="1" latinLnBrk="0" hangingPunct="1">
                <a:defRPr kumimoji="1" sz="1900" kern="1200">
                  <a:solidFill>
                    <a:schemeClr val="dk1"/>
                  </a:solidFill>
                  <a:latin typeface="+mn-lt"/>
                  <a:ea typeface="+mn-ea"/>
                  <a:cs typeface="+mn-cs"/>
                </a:defRPr>
              </a:lvl5pPr>
              <a:lvl6pPr marL="2407621" algn="l" defTabSz="963051" rtl="0" eaLnBrk="1" latinLnBrk="0" hangingPunct="1">
                <a:defRPr kumimoji="1" sz="1900" kern="1200">
                  <a:solidFill>
                    <a:schemeClr val="dk1"/>
                  </a:solidFill>
                  <a:latin typeface="+mn-lt"/>
                  <a:ea typeface="+mn-ea"/>
                  <a:cs typeface="+mn-cs"/>
                </a:defRPr>
              </a:lvl6pPr>
              <a:lvl7pPr marL="2889149" algn="l" defTabSz="963051" rtl="0" eaLnBrk="1" latinLnBrk="0" hangingPunct="1">
                <a:defRPr kumimoji="1" sz="1900" kern="1200">
                  <a:solidFill>
                    <a:schemeClr val="dk1"/>
                  </a:solidFill>
                  <a:latin typeface="+mn-lt"/>
                  <a:ea typeface="+mn-ea"/>
                  <a:cs typeface="+mn-cs"/>
                </a:defRPr>
              </a:lvl7pPr>
              <a:lvl8pPr marL="3370670" algn="l" defTabSz="963051" rtl="0" eaLnBrk="1" latinLnBrk="0" hangingPunct="1">
                <a:defRPr kumimoji="1" sz="1900" kern="1200">
                  <a:solidFill>
                    <a:schemeClr val="dk1"/>
                  </a:solidFill>
                  <a:latin typeface="+mn-lt"/>
                  <a:ea typeface="+mn-ea"/>
                  <a:cs typeface="+mn-cs"/>
                </a:defRPr>
              </a:lvl8pPr>
              <a:lvl9pPr marL="3852193" algn="l" defTabSz="963051" rtl="0" eaLnBrk="1" latinLnBrk="0" hangingPunct="1">
                <a:defRPr kumimoji="1" sz="1900" kern="1200">
                  <a:solidFill>
                    <a:schemeClr val="dk1"/>
                  </a:solidFill>
                  <a:latin typeface="+mn-lt"/>
                  <a:ea typeface="+mn-ea"/>
                  <a:cs typeface="+mn-cs"/>
                </a:defRPr>
              </a:lvl9pP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関西大環状道路</a:t>
              </a:r>
            </a:p>
          </p:txBody>
        </p:sp>
        <p:sp>
          <p:nvSpPr>
            <p:cNvPr id="343" name="AutoShape 13"/>
            <p:cNvSpPr>
              <a:spLocks noChangeArrowheads="1"/>
            </p:cNvSpPr>
            <p:nvPr/>
          </p:nvSpPr>
          <p:spPr bwMode="auto">
            <a:xfrm>
              <a:off x="2902288" y="11871132"/>
              <a:ext cx="2064467" cy="288000"/>
            </a:xfrm>
            <a:prstGeom prst="wedgeRoundRectCallout">
              <a:avLst>
                <a:gd name="adj1" fmla="val 13806"/>
                <a:gd name="adj2" fmla="val 39958"/>
                <a:gd name="adj3" fmla="val 16667"/>
              </a:avLst>
            </a:prstGeom>
            <a:ln w="6350">
              <a:headEnd/>
              <a:tailEnd/>
            </a:ln>
          </p:spPr>
          <p:style>
            <a:lnRef idx="2">
              <a:schemeClr val="dk1"/>
            </a:lnRef>
            <a:fillRef idx="1">
              <a:schemeClr val="lt1"/>
            </a:fillRef>
            <a:effectRef idx="0">
              <a:schemeClr val="dk1"/>
            </a:effectRef>
            <a:fontRef idx="minor">
              <a:schemeClr val="dk1"/>
            </a:fontRef>
          </p:style>
          <p:txBody>
            <a:bodyPr vert="horz" wrap="square" lIns="0" tIns="0" rIns="0" bIns="0" numCol="1" anchor="ctr" anchorCtr="0" compatLnSpc="1">
              <a:prstTxWarp prst="textNoShape">
                <a:avLst/>
              </a:prstTxWarp>
            </a:bodyPr>
            <a:lstStyle>
              <a:defPPr>
                <a:defRPr lang="ja-JP"/>
              </a:defPPr>
              <a:lvl1pPr marL="0" algn="l" defTabSz="963051" rtl="0" eaLnBrk="1" latinLnBrk="0" hangingPunct="1">
                <a:defRPr kumimoji="1" sz="1900" kern="1200">
                  <a:solidFill>
                    <a:schemeClr val="dk1"/>
                  </a:solidFill>
                  <a:latin typeface="+mn-lt"/>
                  <a:ea typeface="+mn-ea"/>
                  <a:cs typeface="+mn-cs"/>
                </a:defRPr>
              </a:lvl1pPr>
              <a:lvl2pPr marL="481523" algn="l" defTabSz="963051" rtl="0" eaLnBrk="1" latinLnBrk="0" hangingPunct="1">
                <a:defRPr kumimoji="1" sz="1900" kern="1200">
                  <a:solidFill>
                    <a:schemeClr val="dk1"/>
                  </a:solidFill>
                  <a:latin typeface="+mn-lt"/>
                  <a:ea typeface="+mn-ea"/>
                  <a:cs typeface="+mn-cs"/>
                </a:defRPr>
              </a:lvl2pPr>
              <a:lvl3pPr marL="963051" algn="l" defTabSz="963051" rtl="0" eaLnBrk="1" latinLnBrk="0" hangingPunct="1">
                <a:defRPr kumimoji="1" sz="1900" kern="1200">
                  <a:solidFill>
                    <a:schemeClr val="dk1"/>
                  </a:solidFill>
                  <a:latin typeface="+mn-lt"/>
                  <a:ea typeface="+mn-ea"/>
                  <a:cs typeface="+mn-cs"/>
                </a:defRPr>
              </a:lvl3pPr>
              <a:lvl4pPr marL="1444572" algn="l" defTabSz="963051" rtl="0" eaLnBrk="1" latinLnBrk="0" hangingPunct="1">
                <a:defRPr kumimoji="1" sz="1900" kern="1200">
                  <a:solidFill>
                    <a:schemeClr val="dk1"/>
                  </a:solidFill>
                  <a:latin typeface="+mn-lt"/>
                  <a:ea typeface="+mn-ea"/>
                  <a:cs typeface="+mn-cs"/>
                </a:defRPr>
              </a:lvl4pPr>
              <a:lvl5pPr marL="1926099" algn="l" defTabSz="963051" rtl="0" eaLnBrk="1" latinLnBrk="0" hangingPunct="1">
                <a:defRPr kumimoji="1" sz="1900" kern="1200">
                  <a:solidFill>
                    <a:schemeClr val="dk1"/>
                  </a:solidFill>
                  <a:latin typeface="+mn-lt"/>
                  <a:ea typeface="+mn-ea"/>
                  <a:cs typeface="+mn-cs"/>
                </a:defRPr>
              </a:lvl5pPr>
              <a:lvl6pPr marL="2407621" algn="l" defTabSz="963051" rtl="0" eaLnBrk="1" latinLnBrk="0" hangingPunct="1">
                <a:defRPr kumimoji="1" sz="1900" kern="1200">
                  <a:solidFill>
                    <a:schemeClr val="dk1"/>
                  </a:solidFill>
                  <a:latin typeface="+mn-lt"/>
                  <a:ea typeface="+mn-ea"/>
                  <a:cs typeface="+mn-cs"/>
                </a:defRPr>
              </a:lvl6pPr>
              <a:lvl7pPr marL="2889149" algn="l" defTabSz="963051" rtl="0" eaLnBrk="1" latinLnBrk="0" hangingPunct="1">
                <a:defRPr kumimoji="1" sz="1900" kern="1200">
                  <a:solidFill>
                    <a:schemeClr val="dk1"/>
                  </a:solidFill>
                  <a:latin typeface="+mn-lt"/>
                  <a:ea typeface="+mn-ea"/>
                  <a:cs typeface="+mn-cs"/>
                </a:defRPr>
              </a:lvl7pPr>
              <a:lvl8pPr marL="3370670" algn="l" defTabSz="963051" rtl="0" eaLnBrk="1" latinLnBrk="0" hangingPunct="1">
                <a:defRPr kumimoji="1" sz="1900" kern="1200">
                  <a:solidFill>
                    <a:schemeClr val="dk1"/>
                  </a:solidFill>
                  <a:latin typeface="+mn-lt"/>
                  <a:ea typeface="+mn-ea"/>
                  <a:cs typeface="+mn-cs"/>
                </a:defRPr>
              </a:lvl8pPr>
              <a:lvl9pPr marL="3852193" algn="l" defTabSz="963051" rtl="0" eaLnBrk="1" latinLnBrk="0" hangingPunct="1">
                <a:defRPr kumimoji="1" sz="1900" kern="1200">
                  <a:solidFill>
                    <a:schemeClr val="dk1"/>
                  </a:solidFill>
                  <a:latin typeface="+mn-lt"/>
                  <a:ea typeface="+mn-ea"/>
                  <a:cs typeface="+mn-cs"/>
                </a:defRPr>
              </a:lvl9pP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大阪都市再生環状道路</a:t>
              </a:r>
            </a:p>
          </p:txBody>
        </p:sp>
        <p:sp>
          <p:nvSpPr>
            <p:cNvPr id="344" name="AutoShape 13"/>
            <p:cNvSpPr>
              <a:spLocks noChangeArrowheads="1"/>
            </p:cNvSpPr>
            <p:nvPr/>
          </p:nvSpPr>
          <p:spPr bwMode="auto">
            <a:xfrm>
              <a:off x="2850992" y="9254504"/>
              <a:ext cx="1260000" cy="288000"/>
            </a:xfrm>
            <a:prstGeom prst="wedgeRoundRectCallout">
              <a:avLst>
                <a:gd name="adj1" fmla="val 13806"/>
                <a:gd name="adj2" fmla="val 39958"/>
                <a:gd name="adj3" fmla="val 16667"/>
              </a:avLst>
            </a:prstGeom>
            <a:ln w="6350">
              <a:headEnd/>
              <a:tailEnd/>
            </a:ln>
          </p:spPr>
          <p:style>
            <a:lnRef idx="2">
              <a:schemeClr val="dk1"/>
            </a:lnRef>
            <a:fillRef idx="1">
              <a:schemeClr val="lt1"/>
            </a:fillRef>
            <a:effectRef idx="0">
              <a:schemeClr val="dk1"/>
            </a:effectRef>
            <a:fontRef idx="minor">
              <a:schemeClr val="dk1"/>
            </a:fontRef>
          </p:style>
          <p:txBody>
            <a:bodyPr vert="horz" wrap="square" lIns="0" tIns="0" rIns="0" bIns="0" numCol="1" anchor="ctr" anchorCtr="0" compatLnSpc="1">
              <a:prstTxWarp prst="textNoShape">
                <a:avLst/>
              </a:prstTxWarp>
            </a:bodyPr>
            <a:lstStyle>
              <a:defPPr>
                <a:defRPr lang="ja-JP"/>
              </a:defPPr>
              <a:lvl1pPr marL="0" algn="l" defTabSz="963051" rtl="0" eaLnBrk="1" latinLnBrk="0" hangingPunct="1">
                <a:defRPr kumimoji="1" sz="1900" kern="1200">
                  <a:solidFill>
                    <a:schemeClr val="dk1"/>
                  </a:solidFill>
                  <a:latin typeface="+mn-lt"/>
                  <a:ea typeface="+mn-ea"/>
                  <a:cs typeface="+mn-cs"/>
                </a:defRPr>
              </a:lvl1pPr>
              <a:lvl2pPr marL="481523" algn="l" defTabSz="963051" rtl="0" eaLnBrk="1" latinLnBrk="0" hangingPunct="1">
                <a:defRPr kumimoji="1" sz="1900" kern="1200">
                  <a:solidFill>
                    <a:schemeClr val="dk1"/>
                  </a:solidFill>
                  <a:latin typeface="+mn-lt"/>
                  <a:ea typeface="+mn-ea"/>
                  <a:cs typeface="+mn-cs"/>
                </a:defRPr>
              </a:lvl2pPr>
              <a:lvl3pPr marL="963051" algn="l" defTabSz="963051" rtl="0" eaLnBrk="1" latinLnBrk="0" hangingPunct="1">
                <a:defRPr kumimoji="1" sz="1900" kern="1200">
                  <a:solidFill>
                    <a:schemeClr val="dk1"/>
                  </a:solidFill>
                  <a:latin typeface="+mn-lt"/>
                  <a:ea typeface="+mn-ea"/>
                  <a:cs typeface="+mn-cs"/>
                </a:defRPr>
              </a:lvl3pPr>
              <a:lvl4pPr marL="1444572" algn="l" defTabSz="963051" rtl="0" eaLnBrk="1" latinLnBrk="0" hangingPunct="1">
                <a:defRPr kumimoji="1" sz="1900" kern="1200">
                  <a:solidFill>
                    <a:schemeClr val="dk1"/>
                  </a:solidFill>
                  <a:latin typeface="+mn-lt"/>
                  <a:ea typeface="+mn-ea"/>
                  <a:cs typeface="+mn-cs"/>
                </a:defRPr>
              </a:lvl4pPr>
              <a:lvl5pPr marL="1926099" algn="l" defTabSz="963051" rtl="0" eaLnBrk="1" latinLnBrk="0" hangingPunct="1">
                <a:defRPr kumimoji="1" sz="1900" kern="1200">
                  <a:solidFill>
                    <a:schemeClr val="dk1"/>
                  </a:solidFill>
                  <a:latin typeface="+mn-lt"/>
                  <a:ea typeface="+mn-ea"/>
                  <a:cs typeface="+mn-cs"/>
                </a:defRPr>
              </a:lvl5pPr>
              <a:lvl6pPr marL="2407621" algn="l" defTabSz="963051" rtl="0" eaLnBrk="1" latinLnBrk="0" hangingPunct="1">
                <a:defRPr kumimoji="1" sz="1900" kern="1200">
                  <a:solidFill>
                    <a:schemeClr val="dk1"/>
                  </a:solidFill>
                  <a:latin typeface="+mn-lt"/>
                  <a:ea typeface="+mn-ea"/>
                  <a:cs typeface="+mn-cs"/>
                </a:defRPr>
              </a:lvl6pPr>
              <a:lvl7pPr marL="2889149" algn="l" defTabSz="963051" rtl="0" eaLnBrk="1" latinLnBrk="0" hangingPunct="1">
                <a:defRPr kumimoji="1" sz="1900" kern="1200">
                  <a:solidFill>
                    <a:schemeClr val="dk1"/>
                  </a:solidFill>
                  <a:latin typeface="+mn-lt"/>
                  <a:ea typeface="+mn-ea"/>
                  <a:cs typeface="+mn-cs"/>
                </a:defRPr>
              </a:lvl7pPr>
              <a:lvl8pPr marL="3370670" algn="l" defTabSz="963051" rtl="0" eaLnBrk="1" latinLnBrk="0" hangingPunct="1">
                <a:defRPr kumimoji="1" sz="1900" kern="1200">
                  <a:solidFill>
                    <a:schemeClr val="dk1"/>
                  </a:solidFill>
                  <a:latin typeface="+mn-lt"/>
                  <a:ea typeface="+mn-ea"/>
                  <a:cs typeface="+mn-cs"/>
                </a:defRPr>
              </a:lvl8pPr>
              <a:lvl9pPr marL="3852193" algn="l" defTabSz="963051" rtl="0" eaLnBrk="1" latinLnBrk="0" hangingPunct="1">
                <a:defRPr kumimoji="1" sz="1900" kern="1200">
                  <a:solidFill>
                    <a:schemeClr val="dk1"/>
                  </a:solidFill>
                  <a:latin typeface="+mn-lt"/>
                  <a:ea typeface="+mn-ea"/>
                  <a:cs typeface="+mn-cs"/>
                </a:defRPr>
              </a:lvl9pP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西日本国土軸</a:t>
              </a:r>
            </a:p>
          </p:txBody>
        </p:sp>
        <p:sp>
          <p:nvSpPr>
            <p:cNvPr id="345" name="AutoShape 13"/>
            <p:cNvSpPr>
              <a:spLocks noChangeArrowheads="1"/>
            </p:cNvSpPr>
            <p:nvPr/>
          </p:nvSpPr>
          <p:spPr bwMode="auto">
            <a:xfrm>
              <a:off x="1172860" y="15249158"/>
              <a:ext cx="1678131" cy="288000"/>
            </a:xfrm>
            <a:prstGeom prst="wedgeRoundRectCallout">
              <a:avLst>
                <a:gd name="adj1" fmla="val 13806"/>
                <a:gd name="adj2" fmla="val 39958"/>
                <a:gd name="adj3" fmla="val 16667"/>
              </a:avLst>
            </a:prstGeom>
            <a:ln w="6350">
              <a:headEnd/>
              <a:tailEnd/>
            </a:ln>
          </p:spPr>
          <p:style>
            <a:lnRef idx="2">
              <a:schemeClr val="dk1"/>
            </a:lnRef>
            <a:fillRef idx="1">
              <a:schemeClr val="lt1"/>
            </a:fillRef>
            <a:effectRef idx="0">
              <a:schemeClr val="dk1"/>
            </a:effectRef>
            <a:fontRef idx="minor">
              <a:schemeClr val="dk1"/>
            </a:fontRef>
          </p:style>
          <p:txBody>
            <a:bodyPr vert="horz" wrap="square" lIns="0" tIns="0" rIns="0" bIns="0" numCol="1" anchor="ctr" anchorCtr="0" compatLnSpc="1">
              <a:prstTxWarp prst="textNoShape">
                <a:avLst/>
              </a:prstTxWarp>
            </a:bodyPr>
            <a:lstStyle>
              <a:defPPr>
                <a:defRPr lang="ja-JP"/>
              </a:defPPr>
              <a:lvl1pPr marL="0" algn="l" defTabSz="963051" rtl="0" eaLnBrk="1" latinLnBrk="0" hangingPunct="1">
                <a:defRPr kumimoji="1" sz="1900" kern="1200">
                  <a:solidFill>
                    <a:schemeClr val="dk1"/>
                  </a:solidFill>
                  <a:latin typeface="+mn-lt"/>
                  <a:ea typeface="+mn-ea"/>
                  <a:cs typeface="+mn-cs"/>
                </a:defRPr>
              </a:lvl1pPr>
              <a:lvl2pPr marL="481523" algn="l" defTabSz="963051" rtl="0" eaLnBrk="1" latinLnBrk="0" hangingPunct="1">
                <a:defRPr kumimoji="1" sz="1900" kern="1200">
                  <a:solidFill>
                    <a:schemeClr val="dk1"/>
                  </a:solidFill>
                  <a:latin typeface="+mn-lt"/>
                  <a:ea typeface="+mn-ea"/>
                  <a:cs typeface="+mn-cs"/>
                </a:defRPr>
              </a:lvl2pPr>
              <a:lvl3pPr marL="963051" algn="l" defTabSz="963051" rtl="0" eaLnBrk="1" latinLnBrk="0" hangingPunct="1">
                <a:defRPr kumimoji="1" sz="1900" kern="1200">
                  <a:solidFill>
                    <a:schemeClr val="dk1"/>
                  </a:solidFill>
                  <a:latin typeface="+mn-lt"/>
                  <a:ea typeface="+mn-ea"/>
                  <a:cs typeface="+mn-cs"/>
                </a:defRPr>
              </a:lvl3pPr>
              <a:lvl4pPr marL="1444572" algn="l" defTabSz="963051" rtl="0" eaLnBrk="1" latinLnBrk="0" hangingPunct="1">
                <a:defRPr kumimoji="1" sz="1900" kern="1200">
                  <a:solidFill>
                    <a:schemeClr val="dk1"/>
                  </a:solidFill>
                  <a:latin typeface="+mn-lt"/>
                  <a:ea typeface="+mn-ea"/>
                  <a:cs typeface="+mn-cs"/>
                </a:defRPr>
              </a:lvl4pPr>
              <a:lvl5pPr marL="1926099" algn="l" defTabSz="963051" rtl="0" eaLnBrk="1" latinLnBrk="0" hangingPunct="1">
                <a:defRPr kumimoji="1" sz="1900" kern="1200">
                  <a:solidFill>
                    <a:schemeClr val="dk1"/>
                  </a:solidFill>
                  <a:latin typeface="+mn-lt"/>
                  <a:ea typeface="+mn-ea"/>
                  <a:cs typeface="+mn-cs"/>
                </a:defRPr>
              </a:lvl5pPr>
              <a:lvl6pPr marL="2407621" algn="l" defTabSz="963051" rtl="0" eaLnBrk="1" latinLnBrk="0" hangingPunct="1">
                <a:defRPr kumimoji="1" sz="1900" kern="1200">
                  <a:solidFill>
                    <a:schemeClr val="dk1"/>
                  </a:solidFill>
                  <a:latin typeface="+mn-lt"/>
                  <a:ea typeface="+mn-ea"/>
                  <a:cs typeface="+mn-cs"/>
                </a:defRPr>
              </a:lvl6pPr>
              <a:lvl7pPr marL="2889149" algn="l" defTabSz="963051" rtl="0" eaLnBrk="1" latinLnBrk="0" hangingPunct="1">
                <a:defRPr kumimoji="1" sz="1900" kern="1200">
                  <a:solidFill>
                    <a:schemeClr val="dk1"/>
                  </a:solidFill>
                  <a:latin typeface="+mn-lt"/>
                  <a:ea typeface="+mn-ea"/>
                  <a:cs typeface="+mn-cs"/>
                </a:defRPr>
              </a:lvl7pPr>
              <a:lvl8pPr marL="3370670" algn="l" defTabSz="963051" rtl="0" eaLnBrk="1" latinLnBrk="0" hangingPunct="1">
                <a:defRPr kumimoji="1" sz="1900" kern="1200">
                  <a:solidFill>
                    <a:schemeClr val="dk1"/>
                  </a:solidFill>
                  <a:latin typeface="+mn-lt"/>
                  <a:ea typeface="+mn-ea"/>
                  <a:cs typeface="+mn-cs"/>
                </a:defRPr>
              </a:lvl8pPr>
              <a:lvl9pPr marL="3852193" algn="l" defTabSz="963051" rtl="0" eaLnBrk="1" latinLnBrk="0" hangingPunct="1">
                <a:defRPr kumimoji="1" sz="1900" kern="1200">
                  <a:solidFill>
                    <a:schemeClr val="dk1"/>
                  </a:solidFill>
                  <a:latin typeface="+mn-lt"/>
                  <a:ea typeface="+mn-ea"/>
                  <a:cs typeface="+mn-cs"/>
                </a:defRPr>
              </a:lvl9pP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太平洋新国土軸</a:t>
              </a:r>
            </a:p>
          </p:txBody>
        </p:sp>
        <p:sp>
          <p:nvSpPr>
            <p:cNvPr id="350" name="テキスト ボックス 95"/>
            <p:cNvSpPr txBox="1"/>
            <p:nvPr/>
          </p:nvSpPr>
          <p:spPr>
            <a:xfrm>
              <a:off x="2193855" y="14471699"/>
              <a:ext cx="708433" cy="261885"/>
            </a:xfrm>
            <a:prstGeom prst="rect">
              <a:avLst/>
            </a:prstGeom>
            <a:noFill/>
            <a:ln w="3175">
              <a:noFill/>
            </a:ln>
          </p:spPr>
          <p:txBody>
            <a:bodyPr wrap="none" lIns="122191" tIns="61096" rIns="122191" bIns="61096"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紀淡海峡</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1" name="テキスト ボックス 327"/>
            <p:cNvSpPr txBox="1"/>
            <p:nvPr/>
          </p:nvSpPr>
          <p:spPr>
            <a:xfrm rot="20208664">
              <a:off x="4380252" y="14180746"/>
              <a:ext cx="138499" cy="692497"/>
            </a:xfrm>
            <a:prstGeom prst="rect">
              <a:avLst/>
            </a:prstGeom>
            <a:noFill/>
          </p:spPr>
          <p:txBody>
            <a:bodyPr vert="eaVert" wrap="none" lIns="0" tIns="0" rIns="0" bIns="0"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泉佐野岩出線</a:t>
              </a:r>
            </a:p>
          </p:txBody>
        </p:sp>
        <p:sp>
          <p:nvSpPr>
            <p:cNvPr id="353" name="円/楕円 352"/>
            <p:cNvSpPr/>
            <p:nvPr/>
          </p:nvSpPr>
          <p:spPr>
            <a:xfrm>
              <a:off x="7655619" y="12901877"/>
              <a:ext cx="98319" cy="10651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354" name="テキスト ボックス 305"/>
            <p:cNvSpPr txBox="1"/>
            <p:nvPr/>
          </p:nvSpPr>
          <p:spPr>
            <a:xfrm>
              <a:off x="7307006" y="13077080"/>
              <a:ext cx="785378" cy="277274"/>
            </a:xfrm>
            <a:prstGeom prst="rect">
              <a:avLst/>
            </a:prstGeom>
            <a:noFill/>
            <a:ln w="3175">
              <a:noFill/>
            </a:ln>
          </p:spPr>
          <p:txBody>
            <a:bodyPr wrap="none" lIns="122191" tIns="61096" rIns="122191" bIns="61096"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御所南</a:t>
              </a:r>
              <a:r>
                <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5" name="テキスト ボックス 307"/>
            <p:cNvSpPr txBox="1"/>
            <p:nvPr/>
          </p:nvSpPr>
          <p:spPr>
            <a:xfrm>
              <a:off x="7220481" y="12696601"/>
              <a:ext cx="913618" cy="277274"/>
            </a:xfrm>
            <a:prstGeom prst="rect">
              <a:avLst/>
            </a:prstGeom>
            <a:noFill/>
            <a:ln w="3175">
              <a:noFill/>
            </a:ln>
          </p:spPr>
          <p:txBody>
            <a:bodyPr wrap="none" lIns="122191" tIns="61096" rIns="122191" bIns="61096"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橿原</a:t>
              </a: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高田</a:t>
              </a:r>
              <a:r>
                <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9" name="テキスト ボックス 285"/>
            <p:cNvSpPr txBox="1"/>
            <p:nvPr/>
          </p:nvSpPr>
          <p:spPr>
            <a:xfrm>
              <a:off x="6251139" y="14448377"/>
              <a:ext cx="657137" cy="277274"/>
            </a:xfrm>
            <a:prstGeom prst="rect">
              <a:avLst/>
            </a:prstGeom>
            <a:noFill/>
            <a:ln w="3175">
              <a:noFill/>
            </a:ln>
          </p:spPr>
          <p:txBody>
            <a:bodyPr wrap="none" lIns="122191" tIns="61096" rIns="122191" bIns="61096"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橋本</a:t>
              </a:r>
              <a:r>
                <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1" name="フリーフォーム 360"/>
            <p:cNvSpPr/>
            <p:nvPr/>
          </p:nvSpPr>
          <p:spPr>
            <a:xfrm>
              <a:off x="3654197" y="14484671"/>
              <a:ext cx="79293" cy="719599"/>
            </a:xfrm>
            <a:custGeom>
              <a:avLst/>
              <a:gdLst>
                <a:gd name="connsiteX0" fmla="*/ 0 w 217324"/>
                <a:gd name="connsiteY0" fmla="*/ 0 h 393643"/>
                <a:gd name="connsiteX1" fmla="*/ 114813 w 217324"/>
                <a:gd name="connsiteY1" fmla="*/ 196822 h 393643"/>
                <a:gd name="connsiteX2" fmla="*/ 217324 w 217324"/>
                <a:gd name="connsiteY2" fmla="*/ 393643 h 393643"/>
                <a:gd name="connsiteX0" fmla="*/ 0 w 125249"/>
                <a:gd name="connsiteY0" fmla="*/ 0 h 333353"/>
                <a:gd name="connsiteX1" fmla="*/ 114813 w 125249"/>
                <a:gd name="connsiteY1" fmla="*/ 196822 h 333353"/>
                <a:gd name="connsiteX2" fmla="*/ 111816 w 125249"/>
                <a:gd name="connsiteY2" fmla="*/ 333353 h 333353"/>
                <a:gd name="connsiteX0" fmla="*/ 0 w 111816"/>
                <a:gd name="connsiteY0" fmla="*/ 0 h 333353"/>
                <a:gd name="connsiteX1" fmla="*/ 89692 w 111816"/>
                <a:gd name="connsiteY1" fmla="*/ 136532 h 333353"/>
                <a:gd name="connsiteX2" fmla="*/ 111816 w 111816"/>
                <a:gd name="connsiteY2" fmla="*/ 333353 h 333353"/>
                <a:gd name="connsiteX0" fmla="*/ 0 w 152010"/>
                <a:gd name="connsiteY0" fmla="*/ 0 h 343402"/>
                <a:gd name="connsiteX1" fmla="*/ 129886 w 152010"/>
                <a:gd name="connsiteY1" fmla="*/ 146581 h 343402"/>
                <a:gd name="connsiteX2" fmla="*/ 152010 w 152010"/>
                <a:gd name="connsiteY2" fmla="*/ 343402 h 343402"/>
                <a:gd name="connsiteX0" fmla="*/ 0 w 833179"/>
                <a:gd name="connsiteY0" fmla="*/ 0 h 314157"/>
                <a:gd name="connsiteX1" fmla="*/ 811055 w 833179"/>
                <a:gd name="connsiteY1" fmla="*/ 117336 h 314157"/>
                <a:gd name="connsiteX2" fmla="*/ 833179 w 833179"/>
                <a:gd name="connsiteY2" fmla="*/ 314157 h 314157"/>
                <a:gd name="connsiteX0" fmla="*/ 17857 w 829979"/>
                <a:gd name="connsiteY0" fmla="*/ 0 h 513999"/>
                <a:gd name="connsiteX1" fmla="*/ 828912 w 829979"/>
                <a:gd name="connsiteY1" fmla="*/ 117336 h 513999"/>
                <a:gd name="connsiteX2" fmla="*/ 896 w 829979"/>
                <a:gd name="connsiteY2" fmla="*/ 513999 h 513999"/>
                <a:gd name="connsiteX0" fmla="*/ 61353 w 68816"/>
                <a:gd name="connsiteY0" fmla="*/ 0 h 513999"/>
                <a:gd name="connsiteX1" fmla="*/ 6427 w 68816"/>
                <a:gd name="connsiteY1" fmla="*/ 200198 h 513999"/>
                <a:gd name="connsiteX2" fmla="*/ 44392 w 68816"/>
                <a:gd name="connsiteY2" fmla="*/ 513999 h 513999"/>
                <a:gd name="connsiteX0" fmla="*/ 16961 w 16961"/>
                <a:gd name="connsiteY0" fmla="*/ 0 h 513999"/>
                <a:gd name="connsiteX1" fmla="*/ 0 w 16961"/>
                <a:gd name="connsiteY1" fmla="*/ 513999 h 513999"/>
                <a:gd name="connsiteX0" fmla="*/ 48156 w 48156"/>
                <a:gd name="connsiteY0" fmla="*/ 0 h 513999"/>
                <a:gd name="connsiteX1" fmla="*/ 31195 w 48156"/>
                <a:gd name="connsiteY1" fmla="*/ 513999 h 513999"/>
                <a:gd name="connsiteX0" fmla="*/ 42522 w 46893"/>
                <a:gd name="connsiteY0" fmla="*/ 0 h 513999"/>
                <a:gd name="connsiteX1" fmla="*/ 46682 w 46893"/>
                <a:gd name="connsiteY1" fmla="*/ 513999 h 513999"/>
                <a:gd name="connsiteX0" fmla="*/ 57197 w 61357"/>
                <a:gd name="connsiteY0" fmla="*/ 0 h 513999"/>
                <a:gd name="connsiteX1" fmla="*/ 61357 w 61357"/>
                <a:gd name="connsiteY1" fmla="*/ 513999 h 513999"/>
              </a:gdLst>
              <a:ahLst/>
              <a:cxnLst>
                <a:cxn ang="0">
                  <a:pos x="connsiteX0" y="connsiteY0"/>
                </a:cxn>
                <a:cxn ang="0">
                  <a:pos x="connsiteX1" y="connsiteY1"/>
                </a:cxn>
              </a:cxnLst>
              <a:rect l="l" t="t" r="r" b="b"/>
              <a:pathLst>
                <a:path w="61357" h="513999">
                  <a:moveTo>
                    <a:pt x="57197" y="0"/>
                  </a:moveTo>
                  <a:cubicBezTo>
                    <a:pt x="-43503" y="64101"/>
                    <a:pt x="8928" y="289050"/>
                    <a:pt x="61357" y="513999"/>
                  </a:cubicBezTo>
                </a:path>
              </a:pathLst>
            </a:custGeom>
            <a:noFill/>
            <a:ln>
              <a:prstDash val="sysDot"/>
              <a:miter lim="800000"/>
              <a:headEnd type="arrow" w="sm" len="sm"/>
              <a:tailEnd type="arrow" w="sm" len="sm"/>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sp>
          <p:nvSpPr>
            <p:cNvPr id="362" name="テキスト ボックス 213"/>
            <p:cNvSpPr txBox="1"/>
            <p:nvPr/>
          </p:nvSpPr>
          <p:spPr>
            <a:xfrm rot="21106914">
              <a:off x="3701238" y="14565628"/>
              <a:ext cx="138499" cy="692497"/>
            </a:xfrm>
            <a:prstGeom prst="rect">
              <a:avLst/>
            </a:prstGeom>
            <a:noFill/>
          </p:spPr>
          <p:txBody>
            <a:bodyPr vert="eaVert" wrap="none" lIns="0" tIns="0" rIns="0" bIns="0" rtlCol="0">
              <a:spAutoFit/>
            </a:bodyPr>
            <a:lstStyle>
              <a:defPPr>
                <a:defRPr lang="ja-JP"/>
              </a:defPPr>
              <a:lvl1pPr marL="0" algn="l" defTabSz="963051" rtl="0" eaLnBrk="1" latinLnBrk="0" hangingPunct="1">
                <a:defRPr kumimoji="1" sz="1900" kern="1200">
                  <a:solidFill>
                    <a:schemeClr val="tx1"/>
                  </a:solidFill>
                  <a:latin typeface="+mn-lt"/>
                  <a:ea typeface="+mn-ea"/>
                  <a:cs typeface="+mn-cs"/>
                </a:defRPr>
              </a:lvl1pPr>
              <a:lvl2pPr marL="481523" algn="l" defTabSz="963051" rtl="0" eaLnBrk="1" latinLnBrk="0" hangingPunct="1">
                <a:defRPr kumimoji="1" sz="1900" kern="1200">
                  <a:solidFill>
                    <a:schemeClr val="tx1"/>
                  </a:solidFill>
                  <a:latin typeface="+mn-lt"/>
                  <a:ea typeface="+mn-ea"/>
                  <a:cs typeface="+mn-cs"/>
                </a:defRPr>
              </a:lvl2pPr>
              <a:lvl3pPr marL="963051" algn="l" defTabSz="963051" rtl="0" eaLnBrk="1" latinLnBrk="0" hangingPunct="1">
                <a:defRPr kumimoji="1" sz="1900" kern="1200">
                  <a:solidFill>
                    <a:schemeClr val="tx1"/>
                  </a:solidFill>
                  <a:latin typeface="+mn-lt"/>
                  <a:ea typeface="+mn-ea"/>
                  <a:cs typeface="+mn-cs"/>
                </a:defRPr>
              </a:lvl3pPr>
              <a:lvl4pPr marL="1444572" algn="l" defTabSz="963051" rtl="0" eaLnBrk="1" latinLnBrk="0" hangingPunct="1">
                <a:defRPr kumimoji="1" sz="1900" kern="1200">
                  <a:solidFill>
                    <a:schemeClr val="tx1"/>
                  </a:solidFill>
                  <a:latin typeface="+mn-lt"/>
                  <a:ea typeface="+mn-ea"/>
                  <a:cs typeface="+mn-cs"/>
                </a:defRPr>
              </a:lvl4pPr>
              <a:lvl5pPr marL="1926099" algn="l" defTabSz="963051" rtl="0" eaLnBrk="1" latinLnBrk="0" hangingPunct="1">
                <a:defRPr kumimoji="1" sz="1900" kern="1200">
                  <a:solidFill>
                    <a:schemeClr val="tx1"/>
                  </a:solidFill>
                  <a:latin typeface="+mn-lt"/>
                  <a:ea typeface="+mn-ea"/>
                  <a:cs typeface="+mn-cs"/>
                </a:defRPr>
              </a:lvl5pPr>
              <a:lvl6pPr marL="2407621" algn="l" defTabSz="963051" rtl="0" eaLnBrk="1" latinLnBrk="0" hangingPunct="1">
                <a:defRPr kumimoji="1" sz="1900" kern="1200">
                  <a:solidFill>
                    <a:schemeClr val="tx1"/>
                  </a:solidFill>
                  <a:latin typeface="+mn-lt"/>
                  <a:ea typeface="+mn-ea"/>
                  <a:cs typeface="+mn-cs"/>
                </a:defRPr>
              </a:lvl6pPr>
              <a:lvl7pPr marL="2889149" algn="l" defTabSz="963051" rtl="0" eaLnBrk="1" latinLnBrk="0" hangingPunct="1">
                <a:defRPr kumimoji="1" sz="1900" kern="1200">
                  <a:solidFill>
                    <a:schemeClr val="tx1"/>
                  </a:solidFill>
                  <a:latin typeface="+mn-lt"/>
                  <a:ea typeface="+mn-ea"/>
                  <a:cs typeface="+mn-cs"/>
                </a:defRPr>
              </a:lvl7pPr>
              <a:lvl8pPr marL="3370670" algn="l" defTabSz="963051" rtl="0" eaLnBrk="1" latinLnBrk="0" hangingPunct="1">
                <a:defRPr kumimoji="1" sz="1900" kern="1200">
                  <a:solidFill>
                    <a:schemeClr val="tx1"/>
                  </a:solidFill>
                  <a:latin typeface="+mn-lt"/>
                  <a:ea typeface="+mn-ea"/>
                  <a:cs typeface="+mn-cs"/>
                </a:defRPr>
              </a:lvl8pPr>
              <a:lvl9pPr marL="3852193" algn="l" defTabSz="963051" rtl="0" eaLnBrk="1" latinLnBrk="0" hangingPunct="1">
                <a:defRPr kumimoji="1" sz="1900" kern="1200">
                  <a:solidFill>
                    <a:schemeClr val="tx1"/>
                  </a:solidFill>
                  <a:latin typeface="+mn-lt"/>
                  <a:ea typeface="+mn-ea"/>
                  <a:cs typeface="+mn-cs"/>
                </a:defRPr>
              </a:lvl9p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第二阪和国道</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3" name="フリーフォーム 362"/>
            <p:cNvSpPr/>
            <p:nvPr/>
          </p:nvSpPr>
          <p:spPr>
            <a:xfrm>
              <a:off x="2273505" y="11138923"/>
              <a:ext cx="367814" cy="169045"/>
            </a:xfrm>
            <a:custGeom>
              <a:avLst/>
              <a:gdLst>
                <a:gd name="connsiteX0" fmla="*/ 0 w 217324"/>
                <a:gd name="connsiteY0" fmla="*/ 0 h 393643"/>
                <a:gd name="connsiteX1" fmla="*/ 114813 w 217324"/>
                <a:gd name="connsiteY1" fmla="*/ 196822 h 393643"/>
                <a:gd name="connsiteX2" fmla="*/ 217324 w 217324"/>
                <a:gd name="connsiteY2" fmla="*/ 393643 h 393643"/>
                <a:gd name="connsiteX0" fmla="*/ 0 w 125249"/>
                <a:gd name="connsiteY0" fmla="*/ 0 h 333353"/>
                <a:gd name="connsiteX1" fmla="*/ 114813 w 125249"/>
                <a:gd name="connsiteY1" fmla="*/ 196822 h 333353"/>
                <a:gd name="connsiteX2" fmla="*/ 111816 w 125249"/>
                <a:gd name="connsiteY2" fmla="*/ 333353 h 333353"/>
                <a:gd name="connsiteX0" fmla="*/ 0 w 111816"/>
                <a:gd name="connsiteY0" fmla="*/ 0 h 333353"/>
                <a:gd name="connsiteX1" fmla="*/ 89692 w 111816"/>
                <a:gd name="connsiteY1" fmla="*/ 136532 h 333353"/>
                <a:gd name="connsiteX2" fmla="*/ 111816 w 111816"/>
                <a:gd name="connsiteY2" fmla="*/ 333353 h 333353"/>
                <a:gd name="connsiteX0" fmla="*/ 0 w 152010"/>
                <a:gd name="connsiteY0" fmla="*/ 0 h 343402"/>
                <a:gd name="connsiteX1" fmla="*/ 129886 w 152010"/>
                <a:gd name="connsiteY1" fmla="*/ 146581 h 343402"/>
                <a:gd name="connsiteX2" fmla="*/ 152010 w 152010"/>
                <a:gd name="connsiteY2" fmla="*/ 343402 h 343402"/>
                <a:gd name="connsiteX0" fmla="*/ 0 w 833179"/>
                <a:gd name="connsiteY0" fmla="*/ 0 h 314157"/>
                <a:gd name="connsiteX1" fmla="*/ 811055 w 833179"/>
                <a:gd name="connsiteY1" fmla="*/ 117336 h 314157"/>
                <a:gd name="connsiteX2" fmla="*/ 833179 w 833179"/>
                <a:gd name="connsiteY2" fmla="*/ 314157 h 314157"/>
                <a:gd name="connsiteX0" fmla="*/ 17857 w 829979"/>
                <a:gd name="connsiteY0" fmla="*/ 0 h 513999"/>
                <a:gd name="connsiteX1" fmla="*/ 828912 w 829979"/>
                <a:gd name="connsiteY1" fmla="*/ 117336 h 513999"/>
                <a:gd name="connsiteX2" fmla="*/ 896 w 829979"/>
                <a:gd name="connsiteY2" fmla="*/ 513999 h 513999"/>
                <a:gd name="connsiteX0" fmla="*/ 61353 w 68816"/>
                <a:gd name="connsiteY0" fmla="*/ 0 h 513999"/>
                <a:gd name="connsiteX1" fmla="*/ 6427 w 68816"/>
                <a:gd name="connsiteY1" fmla="*/ 200198 h 513999"/>
                <a:gd name="connsiteX2" fmla="*/ 44392 w 68816"/>
                <a:gd name="connsiteY2" fmla="*/ 513999 h 513999"/>
                <a:gd name="connsiteX0" fmla="*/ 16961 w 16961"/>
                <a:gd name="connsiteY0" fmla="*/ 0 h 513999"/>
                <a:gd name="connsiteX1" fmla="*/ 0 w 16961"/>
                <a:gd name="connsiteY1" fmla="*/ 513999 h 513999"/>
                <a:gd name="connsiteX0" fmla="*/ 48156 w 48156"/>
                <a:gd name="connsiteY0" fmla="*/ 0 h 513999"/>
                <a:gd name="connsiteX1" fmla="*/ 31195 w 48156"/>
                <a:gd name="connsiteY1" fmla="*/ 513999 h 513999"/>
                <a:gd name="connsiteX0" fmla="*/ 42522 w 46893"/>
                <a:gd name="connsiteY0" fmla="*/ 0 h 513999"/>
                <a:gd name="connsiteX1" fmla="*/ 46682 w 46893"/>
                <a:gd name="connsiteY1" fmla="*/ 513999 h 513999"/>
                <a:gd name="connsiteX0" fmla="*/ 57197 w 61357"/>
                <a:gd name="connsiteY0" fmla="*/ 0 h 513999"/>
                <a:gd name="connsiteX1" fmla="*/ 61357 w 61357"/>
                <a:gd name="connsiteY1" fmla="*/ 513999 h 513999"/>
                <a:gd name="connsiteX0" fmla="*/ 301373 w 301372"/>
                <a:gd name="connsiteY0" fmla="*/ 0 h 494789"/>
                <a:gd name="connsiteX1" fmla="*/ 7247 w 301372"/>
                <a:gd name="connsiteY1" fmla="*/ 494789 h 494789"/>
                <a:gd name="connsiteX0" fmla="*/ 274396 w 274396"/>
                <a:gd name="connsiteY0" fmla="*/ 143886 h 151706"/>
                <a:gd name="connsiteX1" fmla="*/ 8017 w 274396"/>
                <a:gd name="connsiteY1" fmla="*/ 75180 h 151706"/>
                <a:gd name="connsiteX0" fmla="*/ 273025 w 273025"/>
                <a:gd name="connsiteY0" fmla="*/ 169378 h 169378"/>
                <a:gd name="connsiteX1" fmla="*/ 6646 w 273025"/>
                <a:gd name="connsiteY1" fmla="*/ 100672 h 169378"/>
                <a:gd name="connsiteX0" fmla="*/ 266379 w 266379"/>
                <a:gd name="connsiteY0" fmla="*/ 146617 h 146617"/>
                <a:gd name="connsiteX1" fmla="*/ 0 w 266379"/>
                <a:gd name="connsiteY1" fmla="*/ 77911 h 146617"/>
                <a:gd name="connsiteX0" fmla="*/ 252506 w 252506"/>
                <a:gd name="connsiteY0" fmla="*/ 123407 h 123407"/>
                <a:gd name="connsiteX1" fmla="*/ 0 w 252506"/>
                <a:gd name="connsiteY1" fmla="*/ 86718 h 123407"/>
                <a:gd name="connsiteX0" fmla="*/ 252506 w 252506"/>
                <a:gd name="connsiteY0" fmla="*/ 117755 h 117755"/>
                <a:gd name="connsiteX1" fmla="*/ 0 w 252506"/>
                <a:gd name="connsiteY1" fmla="*/ 81066 h 117755"/>
                <a:gd name="connsiteX0" fmla="*/ 266379 w 266379"/>
                <a:gd name="connsiteY0" fmla="*/ 140926 h 140926"/>
                <a:gd name="connsiteX1" fmla="*/ 0 w 266379"/>
                <a:gd name="connsiteY1" fmla="*/ 72220 h 140926"/>
                <a:gd name="connsiteX0" fmla="*/ 266379 w 266379"/>
                <a:gd name="connsiteY0" fmla="*/ 121016 h 121016"/>
                <a:gd name="connsiteX1" fmla="*/ 0 w 266379"/>
                <a:gd name="connsiteY1" fmla="*/ 52310 h 121016"/>
                <a:gd name="connsiteX0" fmla="*/ 284615 w 284615"/>
                <a:gd name="connsiteY0" fmla="*/ 118489 h 118490"/>
                <a:gd name="connsiteX1" fmla="*/ 0 w 284615"/>
                <a:gd name="connsiteY1" fmla="*/ 53149 h 118490"/>
                <a:gd name="connsiteX0" fmla="*/ 284615 w 284615"/>
                <a:gd name="connsiteY0" fmla="*/ 120747 h 120747"/>
                <a:gd name="connsiteX1" fmla="*/ 0 w 284615"/>
                <a:gd name="connsiteY1" fmla="*/ 55407 h 120747"/>
              </a:gdLst>
              <a:ahLst/>
              <a:cxnLst>
                <a:cxn ang="0">
                  <a:pos x="connsiteX0" y="connsiteY0"/>
                </a:cxn>
                <a:cxn ang="0">
                  <a:pos x="connsiteX1" y="connsiteY1"/>
                </a:cxn>
              </a:cxnLst>
              <a:rect l="l" t="t" r="r" b="b"/>
              <a:pathLst>
                <a:path w="284615" h="120747">
                  <a:moveTo>
                    <a:pt x="284615" y="120747"/>
                  </a:moveTo>
                  <a:cubicBezTo>
                    <a:pt x="202938" y="27470"/>
                    <a:pt x="72436" y="-60685"/>
                    <a:pt x="0" y="55407"/>
                  </a:cubicBezTo>
                </a:path>
              </a:pathLst>
            </a:custGeom>
            <a:noFill/>
            <a:ln w="25400">
              <a:solidFill>
                <a:srgbClr val="FF0000"/>
              </a:solidFill>
              <a:prstDash val="sysDot"/>
              <a:miter lim="800000"/>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lIns="122191" tIns="61096" rIns="122191" bIns="61096" rtlCol="0" anchor="ctr"/>
            <a:lstStyle>
              <a:defPPr>
                <a:defRPr lang="ja-JP"/>
              </a:defPPr>
              <a:lvl1pPr marL="0" algn="l" defTabSz="963051" rtl="0" eaLnBrk="1" latinLnBrk="0" hangingPunct="1">
                <a:defRPr kumimoji="1" sz="1900" kern="1200">
                  <a:solidFill>
                    <a:schemeClr val="lt1"/>
                  </a:solidFill>
                  <a:latin typeface="+mn-lt"/>
                  <a:ea typeface="+mn-ea"/>
                  <a:cs typeface="+mn-cs"/>
                </a:defRPr>
              </a:lvl1pPr>
              <a:lvl2pPr marL="481523" algn="l" defTabSz="963051" rtl="0" eaLnBrk="1" latinLnBrk="0" hangingPunct="1">
                <a:defRPr kumimoji="1" sz="1900" kern="1200">
                  <a:solidFill>
                    <a:schemeClr val="lt1"/>
                  </a:solidFill>
                  <a:latin typeface="+mn-lt"/>
                  <a:ea typeface="+mn-ea"/>
                  <a:cs typeface="+mn-cs"/>
                </a:defRPr>
              </a:lvl2pPr>
              <a:lvl3pPr marL="963051" algn="l" defTabSz="963051" rtl="0" eaLnBrk="1" latinLnBrk="0" hangingPunct="1">
                <a:defRPr kumimoji="1" sz="1900" kern="1200">
                  <a:solidFill>
                    <a:schemeClr val="lt1"/>
                  </a:solidFill>
                  <a:latin typeface="+mn-lt"/>
                  <a:ea typeface="+mn-ea"/>
                  <a:cs typeface="+mn-cs"/>
                </a:defRPr>
              </a:lvl3pPr>
              <a:lvl4pPr marL="1444572" algn="l" defTabSz="963051" rtl="0" eaLnBrk="1" latinLnBrk="0" hangingPunct="1">
                <a:defRPr kumimoji="1" sz="1900" kern="1200">
                  <a:solidFill>
                    <a:schemeClr val="lt1"/>
                  </a:solidFill>
                  <a:latin typeface="+mn-lt"/>
                  <a:ea typeface="+mn-ea"/>
                  <a:cs typeface="+mn-cs"/>
                </a:defRPr>
              </a:lvl4pPr>
              <a:lvl5pPr marL="1926099" algn="l" defTabSz="963051" rtl="0" eaLnBrk="1" latinLnBrk="0" hangingPunct="1">
                <a:defRPr kumimoji="1" sz="1900" kern="1200">
                  <a:solidFill>
                    <a:schemeClr val="lt1"/>
                  </a:solidFill>
                  <a:latin typeface="+mn-lt"/>
                  <a:ea typeface="+mn-ea"/>
                  <a:cs typeface="+mn-cs"/>
                </a:defRPr>
              </a:lvl5pPr>
              <a:lvl6pPr marL="2407621" algn="l" defTabSz="963051" rtl="0" eaLnBrk="1" latinLnBrk="0" hangingPunct="1">
                <a:defRPr kumimoji="1" sz="1900" kern="1200">
                  <a:solidFill>
                    <a:schemeClr val="lt1"/>
                  </a:solidFill>
                  <a:latin typeface="+mn-lt"/>
                  <a:ea typeface="+mn-ea"/>
                  <a:cs typeface="+mn-cs"/>
                </a:defRPr>
              </a:lvl6pPr>
              <a:lvl7pPr marL="2889149" algn="l" defTabSz="963051" rtl="0" eaLnBrk="1" latinLnBrk="0" hangingPunct="1">
                <a:defRPr kumimoji="1" sz="1900" kern="1200">
                  <a:solidFill>
                    <a:schemeClr val="lt1"/>
                  </a:solidFill>
                  <a:latin typeface="+mn-lt"/>
                  <a:ea typeface="+mn-ea"/>
                  <a:cs typeface="+mn-cs"/>
                </a:defRPr>
              </a:lvl7pPr>
              <a:lvl8pPr marL="3370670" algn="l" defTabSz="963051" rtl="0" eaLnBrk="1" latinLnBrk="0" hangingPunct="1">
                <a:defRPr kumimoji="1" sz="1900" kern="1200">
                  <a:solidFill>
                    <a:schemeClr val="lt1"/>
                  </a:solidFill>
                  <a:latin typeface="+mn-lt"/>
                  <a:ea typeface="+mn-ea"/>
                  <a:cs typeface="+mn-cs"/>
                </a:defRPr>
              </a:lvl8pPr>
              <a:lvl9pPr marL="3852193" algn="l" defTabSz="963051" rtl="0" eaLnBrk="1" latinLnBrk="0" hangingPunct="1">
                <a:defRPr kumimoji="1" sz="1900" kern="1200">
                  <a:solidFill>
                    <a:schemeClr val="lt1"/>
                  </a:solidFill>
                  <a:latin typeface="+mn-lt"/>
                  <a:ea typeface="+mn-ea"/>
                  <a:cs typeface="+mn-cs"/>
                </a:defRPr>
              </a:lvl9pPr>
            </a:lstStyle>
            <a:p>
              <a:pPr algn="ctr"/>
              <a:endParaRPr lang="ja-JP" altLang="en-US" sz="2000">
                <a:solidFill>
                  <a:prstClr val="white"/>
                </a:solidFill>
              </a:endParaRPr>
            </a:p>
          </p:txBody>
        </p:sp>
        <p:pic>
          <p:nvPicPr>
            <p:cNvPr id="36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4448" y="13886457"/>
              <a:ext cx="1481137"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6" name="正方形/長方形 365"/>
          <p:cNvSpPr/>
          <p:nvPr/>
        </p:nvSpPr>
        <p:spPr>
          <a:xfrm>
            <a:off x="3131840" y="6597352"/>
            <a:ext cx="3600400" cy="230832"/>
          </a:xfrm>
          <a:prstGeom prst="rect">
            <a:avLst/>
          </a:prstGeom>
        </p:spPr>
        <p:txBody>
          <a:bodyPr wrap="square">
            <a:spAutoFit/>
          </a:bodyPr>
          <a:lstStyle/>
          <a:p>
            <a:pPr algn="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住宅まちづくり部において作成</a:t>
            </a:r>
            <a:endPar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0" name="フリーフォーム 179"/>
          <p:cNvSpPr/>
          <p:nvPr/>
        </p:nvSpPr>
        <p:spPr>
          <a:xfrm>
            <a:off x="4664980" y="7838422"/>
            <a:ext cx="423747" cy="298853"/>
          </a:xfrm>
          <a:custGeom>
            <a:avLst/>
            <a:gdLst>
              <a:gd name="connsiteX0" fmla="*/ 173959 w 423747"/>
              <a:gd name="connsiteY0" fmla="*/ 276551 h 281011"/>
              <a:gd name="connsiteX1" fmla="*/ 133815 w 423747"/>
              <a:gd name="connsiteY1" fmla="*/ 240867 h 281011"/>
              <a:gd name="connsiteX2" fmla="*/ 49066 w 423747"/>
              <a:gd name="connsiteY2" fmla="*/ 249788 h 281011"/>
              <a:gd name="connsiteX3" fmla="*/ 0 w 423747"/>
              <a:gd name="connsiteY3" fmla="*/ 165039 h 281011"/>
              <a:gd name="connsiteX4" fmla="*/ 0 w 423747"/>
              <a:gd name="connsiteY4" fmla="*/ 165039 h 281011"/>
              <a:gd name="connsiteX5" fmla="*/ 31224 w 423747"/>
              <a:gd name="connsiteY5" fmla="*/ 80289 h 281011"/>
              <a:gd name="connsiteX6" fmla="*/ 66908 w 423747"/>
              <a:gd name="connsiteY6" fmla="*/ 80289 h 281011"/>
              <a:gd name="connsiteX7" fmla="*/ 111513 w 423747"/>
              <a:gd name="connsiteY7" fmla="*/ 66908 h 281011"/>
              <a:gd name="connsiteX8" fmla="*/ 147197 w 423747"/>
              <a:gd name="connsiteY8" fmla="*/ 0 h 281011"/>
              <a:gd name="connsiteX9" fmla="*/ 209643 w 423747"/>
              <a:gd name="connsiteY9" fmla="*/ 13382 h 281011"/>
              <a:gd name="connsiteX10" fmla="*/ 267630 w 423747"/>
              <a:gd name="connsiteY10" fmla="*/ 71368 h 281011"/>
              <a:gd name="connsiteX11" fmla="*/ 316695 w 423747"/>
              <a:gd name="connsiteY11" fmla="*/ 57987 h 281011"/>
              <a:gd name="connsiteX12" fmla="*/ 401444 w 423747"/>
              <a:gd name="connsiteY12" fmla="*/ 133815 h 281011"/>
              <a:gd name="connsiteX13" fmla="*/ 401444 w 423747"/>
              <a:gd name="connsiteY13" fmla="*/ 173959 h 281011"/>
              <a:gd name="connsiteX14" fmla="*/ 423747 w 423747"/>
              <a:gd name="connsiteY14" fmla="*/ 223025 h 281011"/>
              <a:gd name="connsiteX15" fmla="*/ 392523 w 423747"/>
              <a:gd name="connsiteY15" fmla="*/ 254248 h 281011"/>
              <a:gd name="connsiteX16" fmla="*/ 423747 w 423747"/>
              <a:gd name="connsiteY16" fmla="*/ 281011 h 281011"/>
              <a:gd name="connsiteX0" fmla="*/ 133815 w 423747"/>
              <a:gd name="connsiteY0" fmla="*/ 240867 h 281011"/>
              <a:gd name="connsiteX1" fmla="*/ 49066 w 423747"/>
              <a:gd name="connsiteY1" fmla="*/ 249788 h 281011"/>
              <a:gd name="connsiteX2" fmla="*/ 0 w 423747"/>
              <a:gd name="connsiteY2" fmla="*/ 165039 h 281011"/>
              <a:gd name="connsiteX3" fmla="*/ 0 w 423747"/>
              <a:gd name="connsiteY3" fmla="*/ 165039 h 281011"/>
              <a:gd name="connsiteX4" fmla="*/ 31224 w 423747"/>
              <a:gd name="connsiteY4" fmla="*/ 80289 h 281011"/>
              <a:gd name="connsiteX5" fmla="*/ 66908 w 423747"/>
              <a:gd name="connsiteY5" fmla="*/ 80289 h 281011"/>
              <a:gd name="connsiteX6" fmla="*/ 111513 w 423747"/>
              <a:gd name="connsiteY6" fmla="*/ 66908 h 281011"/>
              <a:gd name="connsiteX7" fmla="*/ 147197 w 423747"/>
              <a:gd name="connsiteY7" fmla="*/ 0 h 281011"/>
              <a:gd name="connsiteX8" fmla="*/ 209643 w 423747"/>
              <a:gd name="connsiteY8" fmla="*/ 13382 h 281011"/>
              <a:gd name="connsiteX9" fmla="*/ 267630 w 423747"/>
              <a:gd name="connsiteY9" fmla="*/ 71368 h 281011"/>
              <a:gd name="connsiteX10" fmla="*/ 316695 w 423747"/>
              <a:gd name="connsiteY10" fmla="*/ 57987 h 281011"/>
              <a:gd name="connsiteX11" fmla="*/ 401444 w 423747"/>
              <a:gd name="connsiteY11" fmla="*/ 133815 h 281011"/>
              <a:gd name="connsiteX12" fmla="*/ 401444 w 423747"/>
              <a:gd name="connsiteY12" fmla="*/ 173959 h 281011"/>
              <a:gd name="connsiteX13" fmla="*/ 423747 w 423747"/>
              <a:gd name="connsiteY13" fmla="*/ 223025 h 281011"/>
              <a:gd name="connsiteX14" fmla="*/ 392523 w 423747"/>
              <a:gd name="connsiteY14" fmla="*/ 254248 h 281011"/>
              <a:gd name="connsiteX15" fmla="*/ 423747 w 423747"/>
              <a:gd name="connsiteY15" fmla="*/ 281011 h 281011"/>
              <a:gd name="connsiteX0" fmla="*/ 102591 w 423747"/>
              <a:gd name="connsiteY0" fmla="*/ 298853 h 298853"/>
              <a:gd name="connsiteX1" fmla="*/ 49066 w 423747"/>
              <a:gd name="connsiteY1" fmla="*/ 249788 h 298853"/>
              <a:gd name="connsiteX2" fmla="*/ 0 w 423747"/>
              <a:gd name="connsiteY2" fmla="*/ 165039 h 298853"/>
              <a:gd name="connsiteX3" fmla="*/ 0 w 423747"/>
              <a:gd name="connsiteY3" fmla="*/ 165039 h 298853"/>
              <a:gd name="connsiteX4" fmla="*/ 31224 w 423747"/>
              <a:gd name="connsiteY4" fmla="*/ 80289 h 298853"/>
              <a:gd name="connsiteX5" fmla="*/ 66908 w 423747"/>
              <a:gd name="connsiteY5" fmla="*/ 80289 h 298853"/>
              <a:gd name="connsiteX6" fmla="*/ 111513 w 423747"/>
              <a:gd name="connsiteY6" fmla="*/ 66908 h 298853"/>
              <a:gd name="connsiteX7" fmla="*/ 147197 w 423747"/>
              <a:gd name="connsiteY7" fmla="*/ 0 h 298853"/>
              <a:gd name="connsiteX8" fmla="*/ 209643 w 423747"/>
              <a:gd name="connsiteY8" fmla="*/ 13382 h 298853"/>
              <a:gd name="connsiteX9" fmla="*/ 267630 w 423747"/>
              <a:gd name="connsiteY9" fmla="*/ 71368 h 298853"/>
              <a:gd name="connsiteX10" fmla="*/ 316695 w 423747"/>
              <a:gd name="connsiteY10" fmla="*/ 57987 h 298853"/>
              <a:gd name="connsiteX11" fmla="*/ 401444 w 423747"/>
              <a:gd name="connsiteY11" fmla="*/ 133815 h 298853"/>
              <a:gd name="connsiteX12" fmla="*/ 401444 w 423747"/>
              <a:gd name="connsiteY12" fmla="*/ 173959 h 298853"/>
              <a:gd name="connsiteX13" fmla="*/ 423747 w 423747"/>
              <a:gd name="connsiteY13" fmla="*/ 223025 h 298853"/>
              <a:gd name="connsiteX14" fmla="*/ 392523 w 423747"/>
              <a:gd name="connsiteY14" fmla="*/ 254248 h 298853"/>
              <a:gd name="connsiteX15" fmla="*/ 423747 w 423747"/>
              <a:gd name="connsiteY15" fmla="*/ 281011 h 29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3747" h="298853">
                <a:moveTo>
                  <a:pt x="102591" y="298853"/>
                </a:moveTo>
                <a:lnTo>
                  <a:pt x="49066" y="249788"/>
                </a:lnTo>
                <a:lnTo>
                  <a:pt x="0" y="165039"/>
                </a:lnTo>
                <a:lnTo>
                  <a:pt x="0" y="165039"/>
                </a:lnTo>
                <a:lnTo>
                  <a:pt x="31224" y="80289"/>
                </a:lnTo>
                <a:lnTo>
                  <a:pt x="66908" y="80289"/>
                </a:lnTo>
                <a:lnTo>
                  <a:pt x="111513" y="66908"/>
                </a:lnTo>
                <a:lnTo>
                  <a:pt x="147197" y="0"/>
                </a:lnTo>
                <a:lnTo>
                  <a:pt x="209643" y="13382"/>
                </a:lnTo>
                <a:lnTo>
                  <a:pt x="267630" y="71368"/>
                </a:lnTo>
                <a:lnTo>
                  <a:pt x="316695" y="57987"/>
                </a:lnTo>
                <a:lnTo>
                  <a:pt x="401444" y="133815"/>
                </a:lnTo>
                <a:lnTo>
                  <a:pt x="401444" y="173959"/>
                </a:lnTo>
                <a:lnTo>
                  <a:pt x="423747" y="223025"/>
                </a:lnTo>
                <a:lnTo>
                  <a:pt x="392523" y="254248"/>
                </a:lnTo>
                <a:lnTo>
                  <a:pt x="423747" y="281011"/>
                </a:lnTo>
              </a:path>
            </a:pathLst>
          </a:custGeom>
          <a:noFill/>
          <a:ln w="12700" cap="rnd" cmpd="sng">
            <a:solidFill>
              <a:schemeClr val="tx1">
                <a:lumMod val="50000"/>
                <a:lumOff val="50000"/>
                <a:alpha val="43000"/>
              </a:schemeClr>
            </a:solidFill>
            <a:prstDash val="dashDot"/>
            <a:round/>
            <a:headEnd type="none" w="sm" len="sm"/>
            <a:tailEnd type="none" w="sm"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011020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schemeClr val="tx1"/>
                </a:solidFill>
                <a:latin typeface="Arial" charset="0"/>
                <a:ea typeface="HG丸ｺﾞｼｯｸM-PRO" pitchFamily="48" charset="-128"/>
              </a:rPr>
              <a:t>京奈和自動車道の概要①</a:t>
            </a:r>
            <a:endParaRPr kumimoji="1" lang="ja-JP" altLang="en-US" sz="2000" b="1" dirty="0">
              <a:solidFill>
                <a:schemeClr val="tx1"/>
              </a:solidFill>
              <a:latin typeface="Arial" charset="0"/>
              <a:ea typeface="HG丸ｺﾞｼｯｸM-PRO" pitchFamily="48" charset="-128"/>
            </a:endParaRPr>
          </a:p>
        </p:txBody>
      </p:sp>
      <p:sp>
        <p:nvSpPr>
          <p:cNvPr id="11270" name="Rectangle 20"/>
          <p:cNvSpPr>
            <a:spLocks noChangeArrowheads="1"/>
          </p:cNvSpPr>
          <p:nvPr/>
        </p:nvSpPr>
        <p:spPr bwMode="auto">
          <a:xfrm>
            <a:off x="36000" y="432000"/>
            <a:ext cx="9072000" cy="684000"/>
          </a:xfrm>
          <a:prstGeom prst="rect">
            <a:avLst/>
          </a:prstGeom>
          <a:solidFill>
            <a:schemeClr val="bg1"/>
          </a:solidFill>
          <a:ln w="9525">
            <a:solidFill>
              <a:schemeClr val="tx1"/>
            </a:solidFill>
            <a:prstDash val="sysDot"/>
            <a:miter lim="800000"/>
            <a:headEnd/>
            <a:tailEnd/>
          </a:ln>
        </p:spPr>
        <p:txBody>
          <a:bodyPr wrap="square" anchor="t"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eaLnBrk="1" hangingPunct="1">
              <a:spcBef>
                <a:spcPct val="0"/>
              </a:spcBef>
              <a:buFont typeface="Arial" panose="020B0604020202020204" pitchFamily="34" charset="0"/>
              <a:buChar char="•"/>
            </a:pPr>
            <a:r>
              <a:rPr kumimoji="1" lang="ja-JP" altLang="en-US" sz="1800" dirty="0" smtClean="0">
                <a:solidFill>
                  <a:schemeClr val="tx1"/>
                </a:solidFill>
                <a:latin typeface="HG丸ｺﾞｼｯｸM-PRO" panose="020F0600000000000000" pitchFamily="50" charset="-128"/>
                <a:ea typeface="HG丸ｺﾞｼｯｸM-PRO" panose="020F0600000000000000" pitchFamily="50" charset="-128"/>
              </a:rPr>
              <a:t>京奈和自動車道は、関西大環状道路の一部を構成し、京都、奈良、和歌山を結ぶ</a:t>
            </a:r>
            <a:endParaRPr kumimoji="1" lang="en-US" altLang="ja-JP" sz="1800" dirty="0" smtClean="0">
              <a:solidFill>
                <a:schemeClr val="tx1"/>
              </a:solidFill>
              <a:latin typeface="HG丸ｺﾞｼｯｸM-PRO" panose="020F0600000000000000" pitchFamily="50" charset="-128"/>
              <a:ea typeface="HG丸ｺﾞｼｯｸM-PRO" panose="020F0600000000000000" pitchFamily="50" charset="-128"/>
            </a:endParaRPr>
          </a:p>
          <a:p>
            <a:pPr eaLnBrk="1" hangingPunct="1">
              <a:spcBef>
                <a:spcPct val="0"/>
              </a:spcBef>
            </a:pPr>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800" dirty="0" smtClean="0">
                <a:solidFill>
                  <a:schemeClr val="tx1"/>
                </a:solidFill>
                <a:latin typeface="HG丸ｺﾞｼｯｸM-PRO" panose="020F0600000000000000" pitchFamily="50" charset="-128"/>
                <a:ea typeface="HG丸ｺﾞｼｯｸM-PRO" panose="020F0600000000000000" pitchFamily="50" charset="-128"/>
              </a:rPr>
              <a:t> 約</a:t>
            </a:r>
            <a:r>
              <a:rPr kumimoji="1" lang="en-US" altLang="ja-JP" sz="1800" dirty="0">
                <a:solidFill>
                  <a:schemeClr val="tx1"/>
                </a:solidFill>
                <a:latin typeface="HG丸ｺﾞｼｯｸM-PRO" panose="020F0600000000000000" pitchFamily="50" charset="-128"/>
                <a:ea typeface="HG丸ｺﾞｼｯｸM-PRO" panose="020F0600000000000000" pitchFamily="50" charset="-128"/>
              </a:rPr>
              <a:t>120</a:t>
            </a:r>
            <a:r>
              <a:rPr kumimoji="1" lang="en-US" altLang="ja-JP" sz="1800" dirty="0" smtClean="0">
                <a:solidFill>
                  <a:schemeClr val="tx1"/>
                </a:solidFill>
                <a:latin typeface="HG丸ｺﾞｼｯｸM-PRO" panose="020F0600000000000000" pitchFamily="50" charset="-128"/>
                <a:ea typeface="HG丸ｺﾞｼｯｸM-PRO" panose="020F0600000000000000" pitchFamily="50" charset="-128"/>
              </a:rPr>
              <a:t>km</a:t>
            </a:r>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の高速道路</a:t>
            </a:r>
            <a:r>
              <a:rPr kumimoji="1" lang="ja-JP" altLang="en-US" sz="1800" dirty="0" smtClean="0">
                <a:solidFill>
                  <a:schemeClr val="tx1"/>
                </a:solidFill>
                <a:latin typeface="HG丸ｺﾞｼｯｸM-PRO" panose="020F0600000000000000" pitchFamily="50" charset="-128"/>
                <a:ea typeface="HG丸ｺﾞｼｯｸM-PRO" panose="020F0600000000000000" pitchFamily="50" charset="-128"/>
              </a:rPr>
              <a:t>である。</a:t>
            </a:r>
            <a:endParaRPr kumimoji="1" lang="en-US" altLang="ja-JP" sz="1800"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16" name="円/楕円 15"/>
          <p:cNvSpPr/>
          <p:nvPr/>
        </p:nvSpPr>
        <p:spPr>
          <a:xfrm>
            <a:off x="-1178170" y="216010"/>
            <a:ext cx="1080000" cy="10800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20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追加</a:t>
            </a:r>
            <a:endParaRPr lang="ja-JP" altLang="en-US" sz="20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860032" y="6525311"/>
            <a:ext cx="3600400" cy="261610"/>
          </a:xfrm>
          <a:prstGeom prst="rect">
            <a:avLst/>
          </a:prstGeom>
        </p:spPr>
        <p:txBody>
          <a:bodyPr wrap="square">
            <a:spAutoFit/>
          </a:bodyPr>
          <a:lstStyle/>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出典：奈良国道事務所</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HP</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5940151" y="1440000"/>
            <a:ext cx="3096000" cy="32624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spcBef>
                <a:spcPts val="600"/>
              </a:spcBef>
            </a:pPr>
            <a:endPar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600"/>
              </a:spcBef>
            </a:pP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奈良県域</a:t>
            </a:r>
            <a:endPar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600"/>
              </a:spcBef>
            </a:pP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大和北道路</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lgn="l">
              <a:spcBef>
                <a:spcPts val="600"/>
              </a:spcBef>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奈良</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北</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～奈良</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6.1km</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未着手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600"/>
              </a:spcBef>
            </a:pPr>
            <a:endParaRPr lang="en-US" altLang="ja-JP"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600"/>
              </a:spcBef>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奈良</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～大和郡山</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6.3km</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事業中</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600"/>
              </a:spcBef>
            </a:pPr>
            <a:endParaRPr lang="en-US" altLang="ja-JP"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600"/>
              </a:spcBef>
            </a:pP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大和・御所道路</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lgn="l">
              <a:spcBef>
                <a:spcPts val="600"/>
              </a:spcBef>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橿原北</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橿原高田</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4.4km</a:t>
            </a:r>
          </a:p>
          <a:p>
            <a:pPr algn="l">
              <a:spcBef>
                <a:spcPts val="600"/>
              </a:spcBef>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事業中</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600"/>
              </a:spcBef>
            </a:pPr>
            <a:endParaRPr lang="en-US" altLang="ja-JP"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600"/>
              </a:spcBef>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御所南</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～五條北</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7.2km</a:t>
            </a:r>
          </a:p>
          <a:p>
            <a:pPr algn="l">
              <a:spcBef>
                <a:spcPts val="600"/>
              </a:spcBef>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H29</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供用</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予定）</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図 11"/>
          <p:cNvPicPr>
            <a:picLocks noChangeAspect="1"/>
          </p:cNvPicPr>
          <p:nvPr/>
        </p:nvPicPr>
        <p:blipFill rotWithShape="1">
          <a:blip r:embed="rId3" cstate="print">
            <a:extLst>
              <a:ext uri="{28A0092B-C50C-407E-A947-70E740481C1C}">
                <a14:useLocalDpi xmlns:a14="http://schemas.microsoft.com/office/drawing/2010/main" val="0"/>
              </a:ext>
            </a:extLst>
          </a:blip>
          <a:srcRect l="31483" t="21008" r="6322" b="16189"/>
          <a:stretch/>
        </p:blipFill>
        <p:spPr>
          <a:xfrm>
            <a:off x="286603" y="1196752"/>
            <a:ext cx="5477708" cy="5616624"/>
          </a:xfrm>
          <a:prstGeom prst="rect">
            <a:avLst/>
          </a:prstGeom>
        </p:spPr>
      </p:pic>
      <p:sp>
        <p:nvSpPr>
          <p:cNvPr id="13" name="正方形/長方形 12"/>
          <p:cNvSpPr/>
          <p:nvPr/>
        </p:nvSpPr>
        <p:spPr>
          <a:xfrm>
            <a:off x="137292" y="1163027"/>
            <a:ext cx="1080120" cy="276999"/>
          </a:xfrm>
          <a:prstGeom prst="rect">
            <a:avLst/>
          </a:prstGeom>
          <a:solidFill>
            <a:schemeClr val="bg1"/>
          </a:solidFill>
        </p:spPr>
        <p:txBody>
          <a:bodyPr wrap="square">
            <a:spAutoFit/>
          </a:bodyPr>
          <a:lstStyle/>
          <a:p>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奈良県域</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23</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 name="角丸四角形 1"/>
          <p:cNvSpPr/>
          <p:nvPr/>
        </p:nvSpPr>
        <p:spPr>
          <a:xfrm>
            <a:off x="6012000" y="1260000"/>
            <a:ext cx="2484000" cy="36000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lIns="36000" tIns="36000" rIns="36000" bIns="36000" rtlCol="0" anchor="ctr">
            <a:spAutoFit/>
          </a:bodyP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京奈和道ミッシングリンクの</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095229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schemeClr val="tx1"/>
                </a:solidFill>
                <a:latin typeface="Arial" charset="0"/>
                <a:ea typeface="HG丸ｺﾞｼｯｸM-PRO" pitchFamily="48" charset="-128"/>
              </a:rPr>
              <a:t>京奈和自動車道の概要②</a:t>
            </a:r>
            <a:endParaRPr kumimoji="1" lang="ja-JP" altLang="en-US" sz="2000" b="1" dirty="0">
              <a:solidFill>
                <a:schemeClr val="tx1"/>
              </a:solidFill>
              <a:latin typeface="Arial" charset="0"/>
              <a:ea typeface="HG丸ｺﾞｼｯｸM-PRO" pitchFamily="48" charset="-128"/>
            </a:endParaRPr>
          </a:p>
        </p:txBody>
      </p:sp>
      <p:sp>
        <p:nvSpPr>
          <p:cNvPr id="9" name="正方形/長方形 8"/>
          <p:cNvSpPr/>
          <p:nvPr/>
        </p:nvSpPr>
        <p:spPr>
          <a:xfrm>
            <a:off x="3635896" y="5937419"/>
            <a:ext cx="3600400" cy="261610"/>
          </a:xfrm>
          <a:prstGeom prst="rect">
            <a:avLst/>
          </a:prstGeom>
        </p:spPr>
        <p:txBody>
          <a:bodyPr wrap="square">
            <a:spAutoFit/>
          </a:bodyPr>
          <a:lstStyle/>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出典：奈良国道事務所</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HP</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図 11"/>
          <p:cNvPicPr>
            <a:picLocks noChangeAspect="1"/>
          </p:cNvPicPr>
          <p:nvPr/>
        </p:nvPicPr>
        <p:blipFill rotWithShape="1">
          <a:blip r:embed="rId3" cstate="print">
            <a:extLst>
              <a:ext uri="{28A0092B-C50C-407E-A947-70E740481C1C}">
                <a14:useLocalDpi xmlns:a14="http://schemas.microsoft.com/office/drawing/2010/main" val="0"/>
              </a:ext>
            </a:extLst>
          </a:blip>
          <a:srcRect l="2607" t="47417" r="34032" b="1222"/>
          <a:stretch/>
        </p:blipFill>
        <p:spPr>
          <a:xfrm>
            <a:off x="137292" y="825679"/>
            <a:ext cx="6090892" cy="5013310"/>
          </a:xfrm>
          <a:prstGeom prst="rect">
            <a:avLst/>
          </a:prstGeom>
        </p:spPr>
      </p:pic>
      <p:sp>
        <p:nvSpPr>
          <p:cNvPr id="13" name="正方形/長方形 12"/>
          <p:cNvSpPr/>
          <p:nvPr/>
        </p:nvSpPr>
        <p:spPr>
          <a:xfrm>
            <a:off x="137292" y="548680"/>
            <a:ext cx="1080120" cy="276999"/>
          </a:xfrm>
          <a:prstGeom prst="rect">
            <a:avLst/>
          </a:prstGeom>
          <a:solidFill>
            <a:schemeClr val="bg1"/>
          </a:solidFill>
        </p:spPr>
        <p:txBody>
          <a:bodyPr wrap="square">
            <a:spAutoFit/>
          </a:bodyPr>
          <a:lstStyle/>
          <a:p>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和歌山県域</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24</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正方形/長方形 7"/>
          <p:cNvSpPr/>
          <p:nvPr/>
        </p:nvSpPr>
        <p:spPr>
          <a:xfrm>
            <a:off x="6300000" y="1440000"/>
            <a:ext cx="2736000"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spcBef>
                <a:spcPts val="600"/>
              </a:spcBef>
            </a:pPr>
            <a:endPar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600"/>
              </a:spcBef>
            </a:pP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和歌山県域</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600"/>
              </a:spcBef>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紀北西道路</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lgn="l">
              <a:spcBef>
                <a:spcPts val="600"/>
              </a:spcBef>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岩出根来</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～和歌山</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6.5km</a:t>
            </a:r>
          </a:p>
          <a:p>
            <a:pPr algn="l">
              <a:spcBef>
                <a:spcPts val="600"/>
              </a:spcBef>
            </a:pP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事業中</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H28</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供用予定</a:t>
            </a: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a:xfrm>
            <a:off x="6372000" y="1260000"/>
            <a:ext cx="2484000" cy="36000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lIns="36000" tIns="36000" rIns="36000" bIns="36000" rtlCol="0" anchor="ctr">
            <a:spAutoFit/>
          </a:bodyP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京奈和道ミッシングリンクの</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709239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
          <p:cNvSpPr>
            <a:spLocks noChangeArrowheads="1"/>
          </p:cNvSpPr>
          <p:nvPr/>
        </p:nvSpPr>
        <p:spPr bwMode="auto">
          <a:xfrm>
            <a:off x="0" y="0"/>
            <a:ext cx="9144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l" eaLnBrk="1" hangingPunct="1">
              <a:buClrTx/>
              <a:buFontTx/>
              <a:buNone/>
            </a:pPr>
            <a:r>
              <a:rPr lang="ja-JP" altLang="en-US" sz="2000" b="1" dirty="0" smtClean="0">
                <a:solidFill>
                  <a:srgbClr val="000000"/>
                </a:solidFill>
                <a:ea typeface="HG丸ｺﾞｼｯｸM-PRO" pitchFamily="48" charset="-128"/>
              </a:rPr>
              <a:t>高速</a:t>
            </a:r>
            <a:r>
              <a:rPr lang="ja-JP" altLang="en-US" sz="2000" b="1" dirty="0">
                <a:solidFill>
                  <a:srgbClr val="000000"/>
                </a:solidFill>
                <a:ea typeface="HG丸ｺﾞｼｯｸM-PRO" pitchFamily="48" charset="-128"/>
              </a:rPr>
              <a:t>道路料金体系の一元化・ミッシングリンク</a:t>
            </a:r>
            <a:r>
              <a:rPr lang="ja-JP" altLang="en-US" sz="2000" b="1" dirty="0" smtClean="0">
                <a:solidFill>
                  <a:srgbClr val="000000"/>
                </a:solidFill>
                <a:ea typeface="HG丸ｺﾞｼｯｸM-PRO" pitchFamily="48" charset="-128"/>
              </a:rPr>
              <a:t>解消</a:t>
            </a:r>
            <a:endParaRPr lang="ja-JP" altLang="en-US" sz="2000" b="1" dirty="0">
              <a:solidFill>
                <a:srgbClr val="000000"/>
              </a:solidFill>
              <a:ea typeface="HG丸ｺﾞｼｯｸM-PRO" pitchFamily="48" charset="-128"/>
            </a:endParaRPr>
          </a:p>
        </p:txBody>
      </p:sp>
      <p:sp>
        <p:nvSpPr>
          <p:cNvPr id="24" name="Rectangle 20"/>
          <p:cNvSpPr>
            <a:spLocks noChangeArrowheads="1"/>
          </p:cNvSpPr>
          <p:nvPr/>
        </p:nvSpPr>
        <p:spPr bwMode="auto">
          <a:xfrm>
            <a:off x="9324528" y="5301208"/>
            <a:ext cx="9072000" cy="648000"/>
          </a:xfrm>
          <a:prstGeom prst="rect">
            <a:avLst/>
          </a:prstGeom>
          <a:solidFill>
            <a:schemeClr val="bg1"/>
          </a:solidFill>
          <a:ln w="9525">
            <a:solidFill>
              <a:schemeClr val="tx1"/>
            </a:solidFill>
            <a:prstDash val="sysDot"/>
            <a:miter lim="800000"/>
            <a:headEnd/>
            <a:tailEnd/>
          </a:ln>
        </p:spPr>
        <p:txBody>
          <a:bodyPr wrap="square" anchor="t"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eaLnBrk="1" hangingPunct="1">
              <a:spcBef>
                <a:spcPct val="0"/>
              </a:spcBef>
              <a:buFont typeface="Arial" panose="020B0604020202020204" pitchFamily="34" charset="0"/>
              <a:buChar char="•"/>
            </a:pPr>
            <a:r>
              <a:rPr kumimoji="1" lang="ja-JP" altLang="en-US" sz="1800" dirty="0" smtClean="0">
                <a:solidFill>
                  <a:prstClr val="black"/>
                </a:solidFill>
                <a:latin typeface="Arial" charset="0"/>
                <a:ea typeface="HG丸ｺﾞｼｯｸM-PRO" pitchFamily="48" charset="-128"/>
              </a:rPr>
              <a:t>公平</a:t>
            </a:r>
            <a:r>
              <a:rPr kumimoji="1" lang="ja-JP" altLang="en-US" sz="1800" dirty="0">
                <a:solidFill>
                  <a:prstClr val="black"/>
                </a:solidFill>
                <a:latin typeface="Arial" charset="0"/>
                <a:ea typeface="HG丸ｺﾞｼｯｸM-PRO" pitchFamily="48" charset="-128"/>
              </a:rPr>
              <a:t>でわかりやすく、高速道路ネットワークの有効活用を図る料金体系の一元化や淀川左岸線延伸部などのミッシングリンクの早期整備に取り組みます</a:t>
            </a:r>
            <a:r>
              <a:rPr kumimoji="1" lang="ja-JP" altLang="en-US" sz="1800" dirty="0" smtClean="0">
                <a:solidFill>
                  <a:prstClr val="black"/>
                </a:solidFill>
                <a:latin typeface="Arial" charset="0"/>
                <a:ea typeface="HG丸ｺﾞｼｯｸM-PRO" pitchFamily="48" charset="-128"/>
              </a:rPr>
              <a:t>。</a:t>
            </a:r>
            <a:endParaRPr kumimoji="1" lang="ja-JP" altLang="en-US" sz="1800" dirty="0">
              <a:solidFill>
                <a:prstClr val="black"/>
              </a:solidFill>
              <a:latin typeface="Arial" charset="0"/>
              <a:ea typeface="HG丸ｺﾞｼｯｸM-PRO" pitchFamily="48" charset="-128"/>
            </a:endParaRPr>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57192" y="457775"/>
            <a:ext cx="5524500" cy="501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56628" y="1916832"/>
            <a:ext cx="3600000" cy="1879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92480" y="4005064"/>
            <a:ext cx="3600000" cy="168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25</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9" name="図 8" title="高速道路料金体系一元化・ミッシンクリンク解消のイメージ"/>
          <p:cNvPicPr>
            <a:picLocks noChangeAspect="1"/>
          </p:cNvPicPr>
          <p:nvPr/>
        </p:nvPicPr>
        <p:blipFill rotWithShape="1">
          <a:blip r:embed="rId8">
            <a:extLst>
              <a:ext uri="{28A0092B-C50C-407E-A947-70E740481C1C}">
                <a14:useLocalDpi xmlns:a14="http://schemas.microsoft.com/office/drawing/2010/main" val="0"/>
              </a:ext>
            </a:extLst>
          </a:blip>
          <a:srcRect l="9863" r="7508" b="24661"/>
          <a:stretch/>
        </p:blipFill>
        <p:spPr bwMode="auto">
          <a:xfrm>
            <a:off x="144064" y="1700808"/>
            <a:ext cx="5004000" cy="4570857"/>
          </a:xfrm>
          <a:prstGeom prst="rect">
            <a:avLst/>
          </a:prstGeom>
          <a:noFill/>
          <a:ln>
            <a:noFill/>
          </a:ln>
        </p:spPr>
      </p:pic>
      <p:sp>
        <p:nvSpPr>
          <p:cNvPr id="11" name="角丸四角形 10"/>
          <p:cNvSpPr/>
          <p:nvPr/>
        </p:nvSpPr>
        <p:spPr>
          <a:xfrm>
            <a:off x="56887" y="504000"/>
            <a:ext cx="9000000" cy="6039202"/>
          </a:xfrm>
          <a:prstGeom prst="roundRect">
            <a:avLst>
              <a:gd name="adj" fmla="val 5933"/>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347864" y="6543202"/>
            <a:ext cx="5189810" cy="261610"/>
          </a:xfrm>
          <a:prstGeom prst="rect">
            <a:avLst/>
          </a:prstGeom>
          <a:noFill/>
        </p:spPr>
        <p:txBody>
          <a:bodyPr wrap="square" rtlCol="0">
            <a:spAutoFit/>
          </a:bodyPr>
          <a:lstStyle/>
          <a:p>
            <a:pPr algn="r"/>
            <a:r>
              <a:rPr kumimoji="1"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大阪府都市整備中期計画（案）」　</a:t>
            </a:r>
            <a:r>
              <a:rPr kumimoji="1"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kumimoji="1"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kumimoji="1"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kumimoji="1"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改訂</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）を基に作成</a:t>
            </a:r>
            <a:endParaRPr kumimoji="1"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77110" y="548680"/>
            <a:ext cx="8543362" cy="1138773"/>
          </a:xfrm>
          <a:prstGeom prst="rect">
            <a:avLst/>
          </a:prstGeom>
        </p:spPr>
        <p:txBody>
          <a:bodyPr wrap="square">
            <a:spAutoFit/>
          </a:bodyPr>
          <a:lstStyle/>
          <a:p>
            <a:pPr marL="173038" indent="-173038" algn="l"/>
            <a:r>
              <a:rPr lang="ja-JP" altLang="en-US" sz="1800" b="1" dirty="0" smtClean="0">
                <a:solidFill>
                  <a:schemeClr val="tx1"/>
                </a:solidFill>
                <a:latin typeface="HGｺﾞｼｯｸM" panose="020B0609000000000000" pitchFamily="49" charset="-128"/>
                <a:ea typeface="HGｺﾞｼｯｸM" panose="020B0609000000000000" pitchFamily="49" charset="-128"/>
              </a:rPr>
              <a:t>◇高速道路ネットワークの有効活用</a:t>
            </a:r>
            <a:endParaRPr lang="en-US" altLang="ja-JP" sz="1800" b="1" dirty="0" smtClean="0">
              <a:solidFill>
                <a:schemeClr val="tx1"/>
              </a:solidFill>
              <a:latin typeface="HGｺﾞｼｯｸM" panose="020B0609000000000000" pitchFamily="49" charset="-128"/>
              <a:ea typeface="HGｺﾞｼｯｸM" panose="020B0609000000000000" pitchFamily="49" charset="-128"/>
            </a:endParaRPr>
          </a:p>
          <a:p>
            <a:pPr marL="173038" indent="-173038" algn="l"/>
            <a:r>
              <a:rPr lang="en-US" altLang="ja-JP" sz="1800" b="1" dirty="0" smtClean="0">
                <a:solidFill>
                  <a:schemeClr val="tx1"/>
                </a:solidFill>
                <a:latin typeface="HGｺﾞｼｯｸM" panose="020B0609000000000000" pitchFamily="49" charset="-128"/>
                <a:ea typeface="HGｺﾞｼｯｸM" panose="020B0609000000000000" pitchFamily="49" charset="-128"/>
              </a:rPr>
              <a:t>【</a:t>
            </a:r>
            <a:r>
              <a:rPr lang="ja-JP" altLang="en-US" sz="1800" b="1" dirty="0" smtClean="0">
                <a:solidFill>
                  <a:schemeClr val="tx1"/>
                </a:solidFill>
                <a:latin typeface="HGｺﾞｼｯｸM" panose="020B0609000000000000" pitchFamily="49" charset="-128"/>
                <a:ea typeface="HGｺﾞｼｯｸM" panose="020B0609000000000000" pitchFamily="49" charset="-128"/>
              </a:rPr>
              <a:t>高速道路料金体系の一元化・ミッシングリンク解消</a:t>
            </a:r>
            <a:r>
              <a:rPr lang="en-US" altLang="ja-JP" sz="1800" b="1" dirty="0" smtClean="0">
                <a:solidFill>
                  <a:schemeClr val="tx1"/>
                </a:solidFill>
                <a:latin typeface="HGｺﾞｼｯｸM" panose="020B0609000000000000" pitchFamily="49" charset="-128"/>
                <a:ea typeface="HGｺﾞｼｯｸM" panose="020B0609000000000000" pitchFamily="49" charset="-128"/>
              </a:rPr>
              <a:t>】</a:t>
            </a:r>
          </a:p>
          <a:p>
            <a:pPr marL="173038" indent="-173038" algn="l"/>
            <a:r>
              <a:rPr lang="ja-JP" altLang="en-US" sz="1600" dirty="0" smtClean="0">
                <a:solidFill>
                  <a:schemeClr val="tx1"/>
                </a:solidFill>
                <a:latin typeface="HGｺﾞｼｯｸM" panose="020B0609000000000000" pitchFamily="49" charset="-128"/>
                <a:ea typeface="HGｺﾞｼｯｸM" panose="020B0609000000000000" pitchFamily="49" charset="-128"/>
              </a:rPr>
              <a:t>・</a:t>
            </a:r>
            <a:r>
              <a:rPr lang="ja-JP" altLang="en-US" sz="1600" dirty="0">
                <a:solidFill>
                  <a:schemeClr val="tx1"/>
                </a:solidFill>
                <a:latin typeface="HGｺﾞｼｯｸM" panose="020B0609000000000000" pitchFamily="49" charset="-128"/>
                <a:ea typeface="HGｺﾞｼｯｸM" panose="020B0609000000000000" pitchFamily="49" charset="-128"/>
              </a:rPr>
              <a:t>公平でわかりやすく、高速道路ネットワークの有効活用を図る料金体系の一元化や淀川左岸線延伸部などのミッシングリンクの早期整備に</a:t>
            </a:r>
            <a:r>
              <a:rPr lang="ja-JP" altLang="en-US" sz="1600" dirty="0" smtClean="0">
                <a:solidFill>
                  <a:schemeClr val="tx1"/>
                </a:solidFill>
                <a:latin typeface="HGｺﾞｼｯｸM" panose="020B0609000000000000" pitchFamily="49" charset="-128"/>
                <a:ea typeface="HGｺﾞｼｯｸM" panose="020B0609000000000000" pitchFamily="49" charset="-128"/>
              </a:rPr>
              <a:t>取り組む。</a:t>
            </a:r>
            <a:endParaRPr lang="ja-JP" altLang="en-US" sz="1600" dirty="0">
              <a:solidFill>
                <a:schemeClr val="tx1"/>
              </a:solidFill>
              <a:latin typeface="HGｺﾞｼｯｸM" panose="020B0609000000000000" pitchFamily="49" charset="-128"/>
              <a:ea typeface="HGｺﾞｼｯｸM" panose="020B0609000000000000" pitchFamily="49" charset="-128"/>
            </a:endParaRPr>
          </a:p>
        </p:txBody>
      </p:sp>
      <p:sp>
        <p:nvSpPr>
          <p:cNvPr id="15" name="Rectangle 1903"/>
          <p:cNvSpPr>
            <a:spLocks noChangeArrowheads="1"/>
          </p:cNvSpPr>
          <p:nvPr/>
        </p:nvSpPr>
        <p:spPr bwMode="auto">
          <a:xfrm>
            <a:off x="1691680" y="6275436"/>
            <a:ext cx="5724000" cy="2520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74295" tIns="8890" rIns="74295" bIns="8890" anchor="t" anchorCtr="0" upright="1">
            <a:noAutofit/>
          </a:bodyPr>
          <a:lstStyle/>
          <a:p>
            <a:pPr>
              <a:spcAft>
                <a:spcPts val="0"/>
              </a:spcAft>
            </a:pPr>
            <a:r>
              <a:rPr lang="ja-JP" altLang="en-US" kern="100" dirty="0" smtClean="0">
                <a:solidFill>
                  <a:schemeClr val="tx1"/>
                </a:solidFill>
                <a:latin typeface="HGSｺﾞｼｯｸM" panose="020B0600000000000000" pitchFamily="50" charset="-128"/>
                <a:ea typeface="HGSｺﾞｼｯｸM" panose="020B0600000000000000" pitchFamily="50" charset="-128"/>
                <a:cs typeface="Times New Roman"/>
              </a:rPr>
              <a:t>高速</a:t>
            </a:r>
            <a:r>
              <a:rPr lang="ja-JP" altLang="en-US" kern="100" dirty="0">
                <a:solidFill>
                  <a:schemeClr val="tx1"/>
                </a:solidFill>
                <a:latin typeface="HGSｺﾞｼｯｸM" panose="020B0600000000000000" pitchFamily="50" charset="-128"/>
                <a:ea typeface="HGSｺﾞｼｯｸM" panose="020B0600000000000000" pitchFamily="50" charset="-128"/>
                <a:cs typeface="Times New Roman"/>
              </a:rPr>
              <a:t>道路料金体系一元化・ミッシンクリンク解消のイメージ</a:t>
            </a:r>
            <a:endParaRPr lang="ja-JP" kern="100" dirty="0">
              <a:solidFill>
                <a:schemeClr val="tx1"/>
              </a:solidFill>
              <a:effectLst/>
              <a:latin typeface="HGSｺﾞｼｯｸM" panose="020B0600000000000000" pitchFamily="50" charset="-128"/>
              <a:ea typeface="HGSｺﾞｼｯｸM" panose="020B0600000000000000" pitchFamily="50" charset="-128"/>
              <a:cs typeface="Times New Roman"/>
            </a:endParaRPr>
          </a:p>
        </p:txBody>
      </p:sp>
    </p:spTree>
    <p:extLst>
      <p:ext uri="{BB962C8B-B14F-4D97-AF65-F5344CB8AC3E}">
        <p14:creationId xmlns:p14="http://schemas.microsoft.com/office/powerpoint/2010/main" val="33950609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prstClr val="black"/>
                </a:solidFill>
                <a:latin typeface="Arial" charset="0"/>
                <a:ea typeface="HG丸ｺﾞｼｯｸM-PRO" pitchFamily="48" charset="-128"/>
              </a:rPr>
              <a:t>リニア</a:t>
            </a:r>
            <a:r>
              <a:rPr kumimoji="1" lang="ja-JP" altLang="en-US" sz="2000" b="1" dirty="0">
                <a:solidFill>
                  <a:prstClr val="black"/>
                </a:solidFill>
                <a:latin typeface="Arial" charset="0"/>
                <a:ea typeface="HG丸ｺﾞｼｯｸM-PRO" pitchFamily="48" charset="-128"/>
              </a:rPr>
              <a:t>中央</a:t>
            </a:r>
            <a:r>
              <a:rPr kumimoji="1" lang="ja-JP" altLang="en-US" sz="2000" b="1" dirty="0" smtClean="0">
                <a:solidFill>
                  <a:prstClr val="black"/>
                </a:solidFill>
                <a:latin typeface="Arial" charset="0"/>
                <a:ea typeface="HG丸ｺﾞｼｯｸM-PRO" pitchFamily="48" charset="-128"/>
              </a:rPr>
              <a:t>新幹線</a:t>
            </a:r>
            <a:endParaRPr kumimoji="1" lang="ja-JP" altLang="en-US" sz="2000" b="1" dirty="0">
              <a:solidFill>
                <a:prstClr val="black"/>
              </a:solidFill>
              <a:latin typeface="Arial" charset="0"/>
              <a:ea typeface="HG丸ｺﾞｼｯｸM-PRO" pitchFamily="48" charset="-128"/>
            </a:endParaRPr>
          </a:p>
        </p:txBody>
      </p:sp>
      <p:sp>
        <p:nvSpPr>
          <p:cNvPr id="11270" name="Rectangle 20"/>
          <p:cNvSpPr>
            <a:spLocks noChangeArrowheads="1"/>
          </p:cNvSpPr>
          <p:nvPr/>
        </p:nvSpPr>
        <p:spPr bwMode="auto">
          <a:xfrm>
            <a:off x="36000" y="432000"/>
            <a:ext cx="9072000" cy="1754326"/>
          </a:xfrm>
          <a:prstGeom prst="rect">
            <a:avLst/>
          </a:prstGeom>
          <a:solidFill>
            <a:schemeClr val="bg1"/>
          </a:solidFill>
          <a:ln w="9525">
            <a:solidFill>
              <a:schemeClr val="tx1"/>
            </a:solidFill>
            <a:prstDash val="sysDot"/>
            <a:miter lim="800000"/>
            <a:headEnd/>
            <a:tailEnd/>
          </a:ln>
        </p:spPr>
        <p:txBody>
          <a:bodyPr wrap="square" anchor="t" anchorCtr="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eaLnBrk="1" hangingPunct="1">
              <a:spcBef>
                <a:spcPct val="0"/>
              </a:spcBef>
              <a:buFont typeface="Arial" panose="020B0604020202020204" pitchFamily="34" charset="0"/>
              <a:buChar char="•"/>
            </a:pP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リニア中央</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新幹線は、</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2011</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年（平成</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23</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5</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月に東京・大阪間の整備計画が決定し、</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2014</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年（平成</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26</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12</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月に東京・名古屋間が着工した。</a:t>
            </a:r>
            <a:endPar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endParaRPr>
          </a:p>
          <a:p>
            <a:pPr marL="285750" indent="-285750" eaLnBrk="1" hangingPunct="1">
              <a:spcBef>
                <a:spcPct val="0"/>
              </a:spcBef>
              <a:buFont typeface="Arial" panose="020B0604020202020204" pitchFamily="34" charset="0"/>
              <a:buChar char="•"/>
            </a:pP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府、市、関西経済界による協議会を</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2014</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年（平成</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26</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7</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月設立、</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1</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日も早い全線開業を働きかけ。</a:t>
            </a:r>
            <a:endPar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endParaRPr>
          </a:p>
          <a:p>
            <a:pPr marL="285750" indent="-285750" eaLnBrk="1" hangingPunct="1">
              <a:spcBef>
                <a:spcPct val="0"/>
              </a:spcBef>
              <a:buFont typeface="Arial" panose="020B0604020202020204" pitchFamily="34" charset="0"/>
              <a:buChar char="•"/>
            </a:pP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「未来</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への投資を実現する経済</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対策（</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2016</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年（平成</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28</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8</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月 閣議</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決定</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）」において、「</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財政投融資の活用による全線開業の</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最大</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8</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年間</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前倒し」が</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明記された。</a:t>
            </a:r>
            <a:endParaRPr kumimoji="1"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2"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26</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026" name="Picture 2" descr="D:\ishiguroA\Desktop\zu_ro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2708920"/>
            <a:ext cx="8640000" cy="2766562"/>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5816030" y="5678354"/>
            <a:ext cx="3075970" cy="253819"/>
          </a:xfrm>
          <a:prstGeom prst="rect">
            <a:avLst/>
          </a:prstGeom>
          <a:noFill/>
          <a:ln>
            <a:noFill/>
          </a:ln>
        </p:spPr>
        <p:txBody>
          <a:bodyPr wrap="square" lIns="91345" tIns="45672" rIns="91345" bIns="45672" rtlCol="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：リニア</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中央</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新幹線建設促進期成同盟会</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219979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prstClr val="black"/>
                </a:solidFill>
                <a:latin typeface="Arial" charset="0"/>
                <a:ea typeface="HG丸ｺﾞｼｯｸM-PRO" pitchFamily="48" charset="-128"/>
              </a:rPr>
              <a:t>北陸新幹線</a:t>
            </a:r>
            <a:endParaRPr kumimoji="1" lang="ja-JP" altLang="en-US" sz="2000" b="1" dirty="0">
              <a:solidFill>
                <a:prstClr val="black"/>
              </a:solidFill>
              <a:latin typeface="Arial" charset="0"/>
              <a:ea typeface="HG丸ｺﾞｼｯｸM-PRO" pitchFamily="48" charset="-128"/>
            </a:endParaRPr>
          </a:p>
        </p:txBody>
      </p:sp>
      <p:sp>
        <p:nvSpPr>
          <p:cNvPr id="11270" name="Rectangle 20"/>
          <p:cNvSpPr>
            <a:spLocks noChangeArrowheads="1"/>
          </p:cNvSpPr>
          <p:nvPr/>
        </p:nvSpPr>
        <p:spPr bwMode="auto">
          <a:xfrm>
            <a:off x="36000" y="432000"/>
            <a:ext cx="9072000" cy="936000"/>
          </a:xfrm>
          <a:prstGeom prst="rect">
            <a:avLst/>
          </a:prstGeom>
          <a:solidFill>
            <a:schemeClr val="bg1"/>
          </a:solidFill>
          <a:ln w="9525">
            <a:solidFill>
              <a:schemeClr val="tx1"/>
            </a:solidFill>
            <a:prstDash val="sysDot"/>
            <a:miter lim="800000"/>
            <a:headEnd/>
            <a:tailEnd/>
          </a:ln>
        </p:spPr>
        <p:txBody>
          <a:bodyPr wrap="square" anchor="t"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eaLnBrk="1" hangingPunct="1">
              <a:spcBef>
                <a:spcPct val="0"/>
              </a:spcBef>
              <a:buFont typeface="Arial" panose="020B0604020202020204" pitchFamily="34" charset="0"/>
              <a:buChar char="•"/>
            </a:pP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北陸</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新幹線</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は</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、東京・金沢間が開業し、金沢・敦賀間は現在事業中。敦賀・大阪間は現在、国においてルート決定に向けた調査、</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検討</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が進められている。</a:t>
            </a:r>
            <a:endPar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endParaRPr>
          </a:p>
          <a:p>
            <a:pPr marL="285750" indent="-285750" eaLnBrk="1" hangingPunct="1">
              <a:spcBef>
                <a:spcPct val="0"/>
              </a:spcBef>
              <a:buFont typeface="Arial" panose="020B0604020202020204" pitchFamily="34" charset="0"/>
              <a:buChar char="•"/>
            </a:pP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１日</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も</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早いルート決定、全線早期開業について、国等へ働きかけている。</a:t>
            </a:r>
            <a:endPar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endParaRPr>
          </a:p>
        </p:txBody>
      </p:sp>
      <p:sp>
        <p:nvSpPr>
          <p:cNvPr id="12"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27</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p:cNvSpPr txBox="1"/>
          <p:nvPr/>
        </p:nvSpPr>
        <p:spPr>
          <a:xfrm>
            <a:off x="199886" y="4863792"/>
            <a:ext cx="3075970" cy="253819"/>
          </a:xfrm>
          <a:prstGeom prst="rect">
            <a:avLst/>
          </a:prstGeom>
          <a:noFill/>
          <a:ln>
            <a:noFill/>
          </a:ln>
        </p:spPr>
        <p:txBody>
          <a:bodyPr wrap="square" lIns="91345" tIns="45672" rIns="91345" bIns="45672" rtlCol="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：リニア</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中央</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新幹線建設促進期成同盟会</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2480" y="2204864"/>
            <a:ext cx="8640000" cy="3833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12798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prstClr val="black"/>
                </a:solidFill>
                <a:latin typeface="Arial" charset="0"/>
                <a:ea typeface="HG丸ｺﾞｼｯｸM-PRO" pitchFamily="48" charset="-128"/>
              </a:rPr>
              <a:t>鉄道ネットワーク</a:t>
            </a:r>
            <a:endParaRPr kumimoji="1" lang="ja-JP" altLang="en-US" sz="2000" b="1" dirty="0">
              <a:solidFill>
                <a:prstClr val="black"/>
              </a:solidFill>
              <a:latin typeface="Arial" charset="0"/>
              <a:ea typeface="HG丸ｺﾞｼｯｸM-PRO" pitchFamily="48" charset="-128"/>
            </a:endParaRPr>
          </a:p>
        </p:txBody>
      </p:sp>
      <p:sp>
        <p:nvSpPr>
          <p:cNvPr id="20"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28</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1" name="角丸四角形 10"/>
          <p:cNvSpPr/>
          <p:nvPr/>
        </p:nvSpPr>
        <p:spPr>
          <a:xfrm>
            <a:off x="72000" y="476671"/>
            <a:ext cx="9000000" cy="6012000"/>
          </a:xfrm>
          <a:prstGeom prst="roundRect">
            <a:avLst>
              <a:gd name="adj" fmla="val 539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2699792" y="6480000"/>
            <a:ext cx="5616624" cy="261610"/>
          </a:xfrm>
          <a:prstGeom prst="rect">
            <a:avLst/>
          </a:prstGeom>
          <a:noFill/>
        </p:spPr>
        <p:txBody>
          <a:bodyPr wrap="square" rtlCol="0">
            <a:spAutoFit/>
          </a:bodyPr>
          <a:lstStyle/>
          <a:p>
            <a:pPr algn="r"/>
            <a:r>
              <a:rPr kumimoji="1"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「大阪府都市整備中期計画（案）」（平成</a:t>
            </a:r>
            <a:r>
              <a:rPr kumimoji="1"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月改訂）を基に作成</a:t>
            </a:r>
            <a:endParaRPr kumimoji="1"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p:nvPr/>
        </p:nvGrpSpPr>
        <p:grpSpPr>
          <a:xfrm>
            <a:off x="1115616" y="1695450"/>
            <a:ext cx="7145384" cy="4704928"/>
            <a:chOff x="-614564" y="862737"/>
            <a:chExt cx="7145880" cy="4705260"/>
          </a:xfrm>
        </p:grpSpPr>
        <p:pic>
          <p:nvPicPr>
            <p:cNvPr id="23" name="図 22"/>
            <p:cNvPicPr>
              <a:picLocks noChangeAspect="1"/>
            </p:cNvPicPr>
            <p:nvPr/>
          </p:nvPicPr>
          <p:blipFill rotWithShape="1">
            <a:blip r:embed="rId3">
              <a:extLst>
                <a:ext uri="{28A0092B-C50C-407E-A947-70E740481C1C}">
                  <a14:useLocalDpi xmlns:a14="http://schemas.microsoft.com/office/drawing/2010/main" val="0"/>
                </a:ext>
              </a:extLst>
            </a:blip>
            <a:srcRect t="312" b="18977"/>
            <a:stretch/>
          </p:blipFill>
          <p:spPr bwMode="auto">
            <a:xfrm>
              <a:off x="1850472" y="862737"/>
              <a:ext cx="4680844" cy="4705260"/>
            </a:xfrm>
            <a:prstGeom prst="rect">
              <a:avLst/>
            </a:prstGeom>
            <a:noFill/>
            <a:ln>
              <a:noFill/>
            </a:ln>
          </p:spPr>
        </p:pic>
        <p:sp>
          <p:nvSpPr>
            <p:cNvPr id="24" name="AutoShape 2836"/>
            <p:cNvSpPr>
              <a:spLocks noChangeArrowheads="1"/>
            </p:cNvSpPr>
            <p:nvPr/>
          </p:nvSpPr>
          <p:spPr bwMode="auto">
            <a:xfrm>
              <a:off x="2174718" y="4775853"/>
              <a:ext cx="1692118" cy="373380"/>
            </a:xfrm>
            <a:prstGeom prst="roundRect">
              <a:avLst>
                <a:gd name="adj" fmla="val 16667"/>
              </a:avLst>
            </a:prstGeom>
            <a:solidFill>
              <a:schemeClr val="bg1"/>
            </a:solidFill>
            <a:ln>
              <a:noFill/>
            </a:ln>
            <a:extLst/>
          </p:spPr>
          <p:txBody>
            <a:bodyPr rot="0" vert="horz" wrap="square" lIns="0" tIns="0" rIns="0" bIns="0" anchor="t" anchorCtr="0" upright="1">
              <a:noAutofit/>
            </a:bodyPr>
            <a:lstStyle/>
            <a:p>
              <a:pPr algn="l">
                <a:lnSpc>
                  <a:spcPts val="1200"/>
                </a:lnSpc>
                <a:spcAft>
                  <a:spcPts val="0"/>
                </a:spcAft>
              </a:pPr>
              <a:r>
                <a:rPr lang="ja-JP" sz="1050" kern="100" dirty="0">
                  <a:solidFill>
                    <a:schemeClr val="tx1"/>
                  </a:solidFill>
                  <a:effectLst/>
                  <a:latin typeface="Century"/>
                  <a:ea typeface="HGSｺﾞｼｯｸM"/>
                  <a:cs typeface="Times New Roman"/>
                </a:rPr>
                <a:t>公共交通戦略に基づき作成</a:t>
              </a:r>
              <a:endParaRPr lang="ja-JP" sz="1050" kern="100" dirty="0">
                <a:solidFill>
                  <a:schemeClr val="tx1"/>
                </a:solidFill>
                <a:effectLst/>
                <a:latin typeface="Century"/>
                <a:ea typeface="ＭＳ 明朝"/>
                <a:cs typeface="Times New Roman"/>
              </a:endParaRPr>
            </a:p>
            <a:p>
              <a:pPr algn="l">
                <a:lnSpc>
                  <a:spcPts val="1200"/>
                </a:lnSpc>
                <a:spcAft>
                  <a:spcPts val="0"/>
                </a:spcAft>
              </a:pPr>
              <a:r>
                <a:rPr lang="ja-JP" sz="1050" kern="100" dirty="0">
                  <a:solidFill>
                    <a:schemeClr val="tx1"/>
                  </a:solidFill>
                  <a:effectLst/>
                  <a:latin typeface="Century"/>
                  <a:ea typeface="HGSｺﾞｼｯｸM"/>
                  <a:cs typeface="Times New Roman"/>
                </a:rPr>
                <a:t>（路線別に着色）</a:t>
              </a:r>
              <a:endParaRPr lang="ja-JP" sz="1050" kern="100" dirty="0">
                <a:solidFill>
                  <a:schemeClr val="tx1"/>
                </a:solidFill>
                <a:effectLst/>
                <a:latin typeface="Century"/>
                <a:ea typeface="ＭＳ 明朝"/>
                <a:cs typeface="Times New Roman"/>
              </a:endParaRPr>
            </a:p>
          </p:txBody>
        </p:sp>
        <p:pic>
          <p:nvPicPr>
            <p:cNvPr id="28" name="Picture 2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564" y="2111369"/>
              <a:ext cx="2465036" cy="23289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AutoShape 2836"/>
            <p:cNvSpPr>
              <a:spLocks noChangeArrowheads="1"/>
            </p:cNvSpPr>
            <p:nvPr/>
          </p:nvSpPr>
          <p:spPr bwMode="auto">
            <a:xfrm>
              <a:off x="4839198" y="4684789"/>
              <a:ext cx="1692118" cy="373380"/>
            </a:xfrm>
            <a:prstGeom prst="roundRect">
              <a:avLst>
                <a:gd name="adj" fmla="val 16667"/>
              </a:avLst>
            </a:prstGeom>
            <a:solidFill>
              <a:schemeClr val="bg1"/>
            </a:solidFill>
            <a:ln>
              <a:noFill/>
            </a:ln>
            <a:extLst/>
          </p:spPr>
          <p:txBody>
            <a:bodyPr rot="0" vert="horz" wrap="square" lIns="0" tIns="0" rIns="0" bIns="0" anchor="t" anchorCtr="0" upright="1">
              <a:noAutofit/>
            </a:bodyPr>
            <a:lstStyle/>
            <a:p>
              <a:pPr algn="l">
                <a:lnSpc>
                  <a:spcPts val="1200"/>
                </a:lnSpc>
                <a:spcAft>
                  <a:spcPts val="0"/>
                </a:spcAft>
              </a:pPr>
              <a:r>
                <a:rPr lang="en-US" altLang="ja-JP" sz="1050" kern="100" dirty="0" smtClean="0">
                  <a:solidFill>
                    <a:schemeClr val="tx1"/>
                  </a:solidFill>
                  <a:effectLst/>
                  <a:latin typeface="Century"/>
                  <a:ea typeface="ＭＳ 明朝"/>
                  <a:cs typeface="Times New Roman"/>
                </a:rPr>
                <a:t>※</a:t>
              </a:r>
              <a:r>
                <a:rPr lang="ja-JP" altLang="en-US" sz="1050" kern="100" dirty="0" smtClean="0">
                  <a:solidFill>
                    <a:schemeClr val="tx1"/>
                  </a:solidFill>
                  <a:effectLst/>
                  <a:latin typeface="Century"/>
                  <a:ea typeface="ＭＳ 明朝"/>
                  <a:cs typeface="Times New Roman"/>
                </a:rPr>
                <a:t>新設駅は仮称名</a:t>
              </a:r>
              <a:endParaRPr lang="ja-JP" sz="1050" kern="100" dirty="0">
                <a:solidFill>
                  <a:schemeClr val="tx1"/>
                </a:solidFill>
                <a:effectLst/>
                <a:latin typeface="Century"/>
                <a:ea typeface="ＭＳ 明朝"/>
                <a:cs typeface="Times New Roman"/>
              </a:endParaRPr>
            </a:p>
          </p:txBody>
        </p:sp>
      </p:grpSp>
      <p:sp>
        <p:nvSpPr>
          <p:cNvPr id="10" name="Rectangle 13"/>
          <p:cNvSpPr>
            <a:spLocks noChangeArrowheads="1"/>
          </p:cNvSpPr>
          <p:nvPr/>
        </p:nvSpPr>
        <p:spPr bwMode="auto">
          <a:xfrm>
            <a:off x="1835104" y="6145559"/>
            <a:ext cx="496914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a:tabLst>
                <a:tab pos="381000" algn="l"/>
              </a:tabLst>
              <a:defRPr kumimoji="1">
                <a:solidFill>
                  <a:schemeClr val="tx1"/>
                </a:solidFill>
                <a:latin typeface="Arial" pitchFamily="34" charset="0"/>
                <a:ea typeface="ＭＳ Ｐゴシック" pitchFamily="50" charset="-128"/>
                <a:cs typeface="ＭＳ Ｐゴシック" pitchFamily="50" charset="-128"/>
              </a:defRPr>
            </a:lvl1pPr>
            <a:lvl2pPr marL="457200" algn="l">
              <a:tabLst>
                <a:tab pos="381000" algn="l"/>
              </a:tabLst>
              <a:defRPr kumimoji="1">
                <a:solidFill>
                  <a:schemeClr val="tx1"/>
                </a:solidFill>
                <a:latin typeface="Arial" pitchFamily="34" charset="0"/>
                <a:ea typeface="ＭＳ Ｐゴシック" pitchFamily="50" charset="-128"/>
                <a:cs typeface="ＭＳ Ｐゴシック" pitchFamily="50" charset="-128"/>
              </a:defRPr>
            </a:lvl2pPr>
            <a:lvl3pPr marL="914400" algn="l">
              <a:tabLst>
                <a:tab pos="381000" algn="l"/>
              </a:tabLst>
              <a:defRPr kumimoji="1">
                <a:solidFill>
                  <a:schemeClr val="tx1"/>
                </a:solidFill>
                <a:latin typeface="Arial" pitchFamily="34" charset="0"/>
                <a:ea typeface="ＭＳ Ｐゴシック" pitchFamily="50" charset="-128"/>
                <a:cs typeface="ＭＳ Ｐゴシック" pitchFamily="50" charset="-128"/>
              </a:defRPr>
            </a:lvl3pPr>
            <a:lvl4pPr marL="1371600" algn="l">
              <a:tabLst>
                <a:tab pos="381000" algn="l"/>
              </a:tabLst>
              <a:defRPr kumimoji="1">
                <a:solidFill>
                  <a:schemeClr val="tx1"/>
                </a:solidFill>
                <a:latin typeface="Arial" pitchFamily="34" charset="0"/>
                <a:ea typeface="ＭＳ Ｐゴシック" pitchFamily="50" charset="-128"/>
                <a:cs typeface="ＭＳ Ｐゴシック" pitchFamily="50" charset="-128"/>
              </a:defRPr>
            </a:lvl4pPr>
            <a:lvl5pPr marL="1828800" algn="l">
              <a:tabLst>
                <a:tab pos="381000" algn="l"/>
              </a:tabLs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tabLst>
                <a:tab pos="381000" algn="l"/>
              </a:tabLs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tabLst>
                <a:tab pos="381000" algn="l"/>
              </a:tabLs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tabLst>
                <a:tab pos="381000" algn="l"/>
              </a:tabLs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tabLst>
                <a:tab pos="381000" algn="l"/>
              </a:tabLst>
              <a:defRPr kumimoji="1">
                <a:solidFill>
                  <a:schemeClr val="tx1"/>
                </a:solidFill>
                <a:latin typeface="Arial" pitchFamily="34" charset="0"/>
                <a:ea typeface="ＭＳ Ｐゴシック" pitchFamily="50" charset="-128"/>
                <a:cs typeface="ＭＳ Ｐゴシック" pitchFamily="50" charset="-128"/>
              </a:defRPr>
            </a:lvl9pPr>
          </a:lstStyle>
          <a:p>
            <a:pPr lvl="0" algn="ctr" defTabSz="914400">
              <a:buClrTx/>
              <a:buSzTx/>
            </a:pPr>
            <a:r>
              <a:rPr lang="ja-JP" altLang="en-US" dirty="0" smtClean="0">
                <a:latin typeface="HGｺﾞｼｯｸM" panose="020B0609000000000000" pitchFamily="49" charset="-128"/>
                <a:ea typeface="HGｺﾞｼｯｸM" panose="020B0609000000000000" pitchFamily="49" charset="-128"/>
                <a:cs typeface="Times New Roman" pitchFamily="18" charset="0"/>
              </a:rPr>
              <a:t>鉄道</a:t>
            </a:r>
            <a:r>
              <a:rPr lang="ja-JP" altLang="en-US" dirty="0">
                <a:latin typeface="HGｺﾞｼｯｸM" panose="020B0609000000000000" pitchFamily="49" charset="-128"/>
                <a:ea typeface="HGｺﾞｼｯｸM" panose="020B0609000000000000" pitchFamily="49" charset="-128"/>
                <a:cs typeface="Times New Roman" pitchFamily="18" charset="0"/>
              </a:rPr>
              <a:t>ネットワークの充実</a:t>
            </a:r>
          </a:p>
        </p:txBody>
      </p:sp>
      <p:sp>
        <p:nvSpPr>
          <p:cNvPr id="9" name="正方形/長方形 8"/>
          <p:cNvSpPr/>
          <p:nvPr/>
        </p:nvSpPr>
        <p:spPr>
          <a:xfrm>
            <a:off x="252000" y="476672"/>
            <a:ext cx="8640480" cy="1477328"/>
          </a:xfrm>
          <a:prstGeom prst="rect">
            <a:avLst/>
          </a:prstGeom>
        </p:spPr>
        <p:txBody>
          <a:bodyPr wrap="square">
            <a:spAutoFit/>
          </a:bodyPr>
          <a:lstStyle/>
          <a:p>
            <a:pPr algn="l"/>
            <a:r>
              <a:rPr lang="ja-JP" altLang="en-US" sz="1800" dirty="0" smtClean="0">
                <a:solidFill>
                  <a:schemeClr val="tx1"/>
                </a:solidFill>
                <a:latin typeface="HGS創英角ｺﾞｼｯｸUB" panose="020B0900000000000000" pitchFamily="50" charset="-128"/>
                <a:ea typeface="HGS創英角ｺﾞｼｯｸUB" panose="020B0900000000000000" pitchFamily="50" charset="-128"/>
              </a:rPr>
              <a:t>◇</a:t>
            </a:r>
            <a:r>
              <a:rPr lang="ja-JP" altLang="en-US" sz="1800" dirty="0">
                <a:solidFill>
                  <a:schemeClr val="tx1"/>
                </a:solidFill>
                <a:latin typeface="HGS創英角ｺﾞｼｯｸUB" panose="020B0900000000000000" pitchFamily="50" charset="-128"/>
                <a:ea typeface="HGS創英角ｺﾞｼｯｸUB" panose="020B0900000000000000" pitchFamily="50" charset="-128"/>
              </a:rPr>
              <a:t>鉄道ネットワークの</a:t>
            </a:r>
            <a:r>
              <a:rPr lang="ja-JP" altLang="en-US" sz="1800" dirty="0" smtClean="0">
                <a:solidFill>
                  <a:schemeClr val="tx1"/>
                </a:solidFill>
                <a:latin typeface="HGS創英角ｺﾞｼｯｸUB" panose="020B0900000000000000" pitchFamily="50" charset="-128"/>
                <a:ea typeface="HGS創英角ｺﾞｼｯｸUB" panose="020B0900000000000000" pitchFamily="50" charset="-128"/>
              </a:rPr>
              <a:t>充実</a:t>
            </a:r>
            <a:endParaRPr lang="en-US" altLang="ja-JP" sz="1800" dirty="0" smtClean="0">
              <a:solidFill>
                <a:schemeClr val="tx1"/>
              </a:solidFill>
              <a:latin typeface="HGS創英角ｺﾞｼｯｸUB" panose="020B0900000000000000" pitchFamily="50" charset="-128"/>
              <a:ea typeface="HGS創英角ｺﾞｼｯｸUB" panose="020B0900000000000000" pitchFamily="50" charset="-128"/>
            </a:endParaRPr>
          </a:p>
          <a:p>
            <a:pPr algn="l"/>
            <a:endParaRPr lang="en-US" altLang="ja-JP" sz="1800" dirty="0" smtClean="0">
              <a:solidFill>
                <a:schemeClr val="tx1"/>
              </a:solidFill>
              <a:latin typeface="HGｺﾞｼｯｸM" panose="020B0609000000000000" pitchFamily="49" charset="-128"/>
              <a:ea typeface="HGｺﾞｼｯｸM" panose="020B0609000000000000" pitchFamily="49" charset="-128"/>
            </a:endParaRPr>
          </a:p>
          <a:p>
            <a:pPr marL="285750" indent="-285750" algn="l">
              <a:buFont typeface="Arial" panose="020B0604020202020204" pitchFamily="34" charset="0"/>
              <a:buChar char="•"/>
            </a:pPr>
            <a:r>
              <a:rPr lang="ja-JP" altLang="en-US" sz="1800" dirty="0" smtClean="0">
                <a:solidFill>
                  <a:schemeClr val="tx1"/>
                </a:solidFill>
                <a:latin typeface="HGｺﾞｼｯｸM" panose="020B0609000000000000" pitchFamily="49" charset="-128"/>
                <a:ea typeface="HGｺﾞｼｯｸM" panose="020B0609000000000000" pitchFamily="49" charset="-128"/>
              </a:rPr>
              <a:t>一定</a:t>
            </a:r>
            <a:r>
              <a:rPr lang="ja-JP" altLang="en-US" sz="1800" dirty="0">
                <a:solidFill>
                  <a:schemeClr val="tx1"/>
                </a:solidFill>
                <a:latin typeface="HGｺﾞｼｯｸM" panose="020B0609000000000000" pitchFamily="49" charset="-128"/>
                <a:ea typeface="HGｺﾞｼｯｸM" panose="020B0609000000000000" pitchFamily="49" charset="-128"/>
              </a:rPr>
              <a:t>の公共交通ストック、魅力ある資源（商業・観光）の集積を最大限に活かしつつ、「都心機能の強化」</a:t>
            </a:r>
            <a:r>
              <a:rPr lang="en-US" altLang="ja-JP" sz="1800" dirty="0">
                <a:solidFill>
                  <a:schemeClr val="tx1"/>
                </a:solidFill>
                <a:latin typeface="HGｺﾞｼｯｸM" panose="020B0609000000000000" pitchFamily="49" charset="-128"/>
                <a:ea typeface="HGｺﾞｼｯｸM" panose="020B0609000000000000" pitchFamily="49" charset="-128"/>
              </a:rPr>
              <a:t>/</a:t>
            </a:r>
            <a:r>
              <a:rPr lang="ja-JP" altLang="en-US" sz="1800" dirty="0">
                <a:solidFill>
                  <a:schemeClr val="tx1"/>
                </a:solidFill>
                <a:latin typeface="HGｺﾞｼｯｸM" panose="020B0609000000000000" pitchFamily="49" charset="-128"/>
                <a:ea typeface="HGｺﾞｼｯｸM" panose="020B0609000000000000" pitchFamily="49" charset="-128"/>
              </a:rPr>
              <a:t>「関西の連携強化」</a:t>
            </a:r>
            <a:r>
              <a:rPr lang="en-US" altLang="ja-JP" sz="1800" dirty="0">
                <a:solidFill>
                  <a:schemeClr val="tx1"/>
                </a:solidFill>
                <a:latin typeface="HGｺﾞｼｯｸM" panose="020B0609000000000000" pitchFamily="49" charset="-128"/>
                <a:ea typeface="HGｺﾞｼｯｸM" panose="020B0609000000000000" pitchFamily="49" charset="-128"/>
              </a:rPr>
              <a:t>/</a:t>
            </a:r>
            <a:r>
              <a:rPr lang="ja-JP" altLang="en-US" sz="1800" dirty="0">
                <a:solidFill>
                  <a:schemeClr val="tx1"/>
                </a:solidFill>
                <a:latin typeface="HGｺﾞｼｯｸM" panose="020B0609000000000000" pitchFamily="49" charset="-128"/>
                <a:ea typeface="HGｺﾞｼｯｸM" panose="020B0609000000000000" pitchFamily="49" charset="-128"/>
              </a:rPr>
              <a:t>「観光集客」などの観点で鉄道ネットワークの充実を</a:t>
            </a:r>
            <a:r>
              <a:rPr lang="ja-JP" altLang="en-US" sz="1800" dirty="0" smtClean="0">
                <a:solidFill>
                  <a:schemeClr val="tx1"/>
                </a:solidFill>
                <a:latin typeface="HGｺﾞｼｯｸM" panose="020B0609000000000000" pitchFamily="49" charset="-128"/>
                <a:ea typeface="HGｺﾞｼｯｸM" panose="020B0609000000000000" pitchFamily="49" charset="-128"/>
              </a:rPr>
              <a:t>図る。</a:t>
            </a:r>
            <a:endParaRPr lang="ja-JP" altLang="en-US" sz="1800" dirty="0">
              <a:solidFill>
                <a:schemeClr val="tx1"/>
              </a:solidFill>
              <a:latin typeface="HGｺﾞｼｯｸM" panose="020B0609000000000000" pitchFamily="49" charset="-128"/>
              <a:ea typeface="HGｺﾞｼｯｸM" panose="020B0609000000000000" pitchFamily="49" charset="-128"/>
            </a:endParaRPr>
          </a:p>
        </p:txBody>
      </p:sp>
    </p:spTree>
    <p:extLst>
      <p:ext uri="{BB962C8B-B14F-4D97-AF65-F5344CB8AC3E}">
        <p14:creationId xmlns:p14="http://schemas.microsoft.com/office/powerpoint/2010/main" val="13599009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schemeClr val="tx1"/>
                </a:solidFill>
                <a:latin typeface="Arial" charset="0"/>
                <a:ea typeface="HG丸ｺﾞｼｯｸM-PRO" pitchFamily="48" charset="-128"/>
              </a:rPr>
              <a:t>関西</a:t>
            </a:r>
            <a:r>
              <a:rPr kumimoji="1" lang="ja-JP" altLang="en-US" sz="2000" b="1" dirty="0">
                <a:solidFill>
                  <a:schemeClr val="tx1"/>
                </a:solidFill>
                <a:latin typeface="Arial" charset="0"/>
                <a:ea typeface="HG丸ｺﾞｼｯｸM-PRO" pitchFamily="48" charset="-128"/>
              </a:rPr>
              <a:t>国際</a:t>
            </a:r>
            <a:r>
              <a:rPr kumimoji="1" lang="ja-JP" altLang="en-US" sz="2000" b="1" dirty="0" smtClean="0">
                <a:solidFill>
                  <a:schemeClr val="tx1"/>
                </a:solidFill>
                <a:latin typeface="Arial" charset="0"/>
                <a:ea typeface="HG丸ｺﾞｼｯｸM-PRO" pitchFamily="48" charset="-128"/>
              </a:rPr>
              <a:t>空港①</a:t>
            </a:r>
            <a:endParaRPr kumimoji="1" lang="ja-JP" altLang="en-US" sz="2000" b="1" dirty="0">
              <a:solidFill>
                <a:schemeClr val="tx1"/>
              </a:solidFill>
              <a:latin typeface="Arial" charset="0"/>
              <a:ea typeface="HG丸ｺﾞｼｯｸM-PRO" pitchFamily="48" charset="-128"/>
            </a:endParaRPr>
          </a:p>
        </p:txBody>
      </p:sp>
      <p:sp>
        <p:nvSpPr>
          <p:cNvPr id="11270" name="Rectangle 20"/>
          <p:cNvSpPr>
            <a:spLocks noChangeArrowheads="1"/>
          </p:cNvSpPr>
          <p:nvPr/>
        </p:nvSpPr>
        <p:spPr bwMode="auto">
          <a:xfrm>
            <a:off x="36000" y="432000"/>
            <a:ext cx="9072000" cy="923330"/>
          </a:xfrm>
          <a:prstGeom prst="rect">
            <a:avLst/>
          </a:prstGeom>
          <a:solidFill>
            <a:schemeClr val="bg1"/>
          </a:solidFill>
          <a:ln w="9525">
            <a:solidFill>
              <a:schemeClr val="tx1"/>
            </a:solidFill>
            <a:prstDash val="sysDot"/>
            <a:miter lim="800000"/>
            <a:headEnd/>
            <a:tailEnd/>
          </a:ln>
        </p:spPr>
        <p:txBody>
          <a:bodyPr wrap="square" anchor="t" anchorCtr="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82563" indent="-182563" eaLnBrk="1" hangingPunct="1">
              <a:spcBef>
                <a:spcPct val="0"/>
              </a:spcBef>
              <a:buFontTx/>
              <a:buNone/>
            </a:pPr>
            <a:r>
              <a:rPr kumimoji="1" lang="ja-JP" altLang="en-US" sz="1800" dirty="0" smtClean="0">
                <a:solidFill>
                  <a:schemeClr val="tx1"/>
                </a:solidFill>
                <a:latin typeface="HG丸ｺﾞｼｯｸM-PRO" panose="020F0600000000000000" pitchFamily="50" charset="-128"/>
                <a:ea typeface="HG丸ｺﾞｼｯｸM-PRO" panose="020F0600000000000000" pitchFamily="50" charset="-128"/>
              </a:rPr>
              <a:t>・関西エアポート</a:t>
            </a:r>
            <a:r>
              <a:rPr kumimoji="1" lang="en-US" altLang="ja-JP" sz="18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1800" dirty="0" smtClean="0">
                <a:solidFill>
                  <a:schemeClr val="tx1"/>
                </a:solidFill>
                <a:latin typeface="HG丸ｺﾞｼｯｸM-PRO" panose="020F0600000000000000" pitchFamily="50" charset="-128"/>
                <a:ea typeface="HG丸ｺﾞｼｯｸM-PRO" panose="020F0600000000000000" pitchFamily="50" charset="-128"/>
              </a:rPr>
              <a:t>株</a:t>
            </a:r>
            <a:r>
              <a:rPr kumimoji="1" lang="en-US" altLang="ja-JP" sz="18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1800" dirty="0" smtClean="0">
                <a:solidFill>
                  <a:schemeClr val="tx1"/>
                </a:solidFill>
                <a:latin typeface="HG丸ｺﾞｼｯｸM-PRO" panose="020F0600000000000000" pitchFamily="50" charset="-128"/>
                <a:ea typeface="HG丸ｺﾞｼｯｸM-PRO" panose="020F0600000000000000" pitchFamily="50" charset="-128"/>
              </a:rPr>
              <a:t>は、関西</a:t>
            </a:r>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国際空港（</a:t>
            </a:r>
            <a:r>
              <a:rPr kumimoji="1" lang="en-US" altLang="ja-JP" sz="1800" dirty="0">
                <a:solidFill>
                  <a:schemeClr val="tx1"/>
                </a:solidFill>
                <a:latin typeface="HG丸ｺﾞｼｯｸM-PRO" panose="020F0600000000000000" pitchFamily="50" charset="-128"/>
                <a:ea typeface="HG丸ｺﾞｼｯｸM-PRO" panose="020F0600000000000000" pitchFamily="50" charset="-128"/>
              </a:rPr>
              <a:t>KIX</a:t>
            </a:r>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）および大阪国際空港（</a:t>
            </a:r>
            <a:r>
              <a:rPr kumimoji="1" lang="en-US" altLang="ja-JP" sz="1800" dirty="0">
                <a:solidFill>
                  <a:schemeClr val="tx1"/>
                </a:solidFill>
                <a:latin typeface="HG丸ｺﾞｼｯｸM-PRO" panose="020F0600000000000000" pitchFamily="50" charset="-128"/>
                <a:ea typeface="HG丸ｺﾞｼｯｸM-PRO" panose="020F0600000000000000" pitchFamily="50" charset="-128"/>
              </a:rPr>
              <a:t>ITM</a:t>
            </a:r>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）の運営を新関西国際空港株式会社から引継ぎ、</a:t>
            </a:r>
            <a:r>
              <a:rPr kumimoji="1" lang="en-US" altLang="ja-JP" sz="1800" dirty="0">
                <a:solidFill>
                  <a:schemeClr val="tx1"/>
                </a:solidFill>
                <a:latin typeface="HG丸ｺﾞｼｯｸM-PRO" panose="020F0600000000000000" pitchFamily="50" charset="-128"/>
                <a:ea typeface="HG丸ｺﾞｼｯｸM-PRO" panose="020F0600000000000000" pitchFamily="50" charset="-128"/>
              </a:rPr>
              <a:t>2016</a:t>
            </a:r>
            <a:r>
              <a:rPr kumimoji="1" lang="ja-JP" altLang="en-US" sz="1800" dirty="0" smtClean="0">
                <a:solidFill>
                  <a:schemeClr val="tx1"/>
                </a:solidFill>
                <a:latin typeface="HG丸ｺﾞｼｯｸM-PRO" panose="020F0600000000000000" pitchFamily="50" charset="-128"/>
                <a:ea typeface="HG丸ｺﾞｼｯｸM-PRO" panose="020F0600000000000000" pitchFamily="50" charset="-128"/>
              </a:rPr>
              <a:t>年（平成</a:t>
            </a:r>
            <a:r>
              <a:rPr kumimoji="1" lang="en-US" altLang="ja-JP" sz="1800" dirty="0" smtClean="0">
                <a:solidFill>
                  <a:schemeClr val="tx1"/>
                </a:solidFill>
                <a:latin typeface="HG丸ｺﾞｼｯｸM-PRO" panose="020F0600000000000000" pitchFamily="50" charset="-128"/>
                <a:ea typeface="HG丸ｺﾞｼｯｸM-PRO" panose="020F0600000000000000" pitchFamily="50" charset="-128"/>
              </a:rPr>
              <a:t>28</a:t>
            </a:r>
            <a:r>
              <a:rPr kumimoji="1" lang="ja-JP" altLang="en-US" sz="1800" dirty="0" smtClean="0">
                <a:solidFill>
                  <a:schemeClr val="tx1"/>
                </a:solidFill>
                <a:latin typeface="HG丸ｺﾞｼｯｸM-PRO" panose="020F0600000000000000" pitchFamily="50" charset="-128"/>
                <a:ea typeface="HG丸ｺﾞｼｯｸM-PRO" panose="020F0600000000000000" pitchFamily="50" charset="-128"/>
              </a:rPr>
              <a:t>年）</a:t>
            </a:r>
            <a:r>
              <a:rPr kumimoji="1" lang="en-US" altLang="ja-JP" sz="1800" dirty="0" smtClean="0">
                <a:solidFill>
                  <a:schemeClr val="tx1"/>
                </a:solidFill>
                <a:latin typeface="HG丸ｺﾞｼｯｸM-PRO" panose="020F0600000000000000" pitchFamily="50" charset="-128"/>
                <a:ea typeface="HG丸ｺﾞｼｯｸM-PRO" panose="020F0600000000000000" pitchFamily="50" charset="-128"/>
              </a:rPr>
              <a:t>4</a:t>
            </a:r>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月</a:t>
            </a:r>
            <a:r>
              <a:rPr kumimoji="1" lang="en-US" altLang="ja-JP" sz="1800" dirty="0">
                <a:solidFill>
                  <a:schemeClr val="tx1"/>
                </a:solidFill>
                <a:latin typeface="HG丸ｺﾞｼｯｸM-PRO" panose="020F0600000000000000" pitchFamily="50" charset="-128"/>
                <a:ea typeface="HG丸ｺﾞｼｯｸM-PRO" panose="020F0600000000000000" pitchFamily="50" charset="-128"/>
              </a:rPr>
              <a:t>1</a:t>
            </a:r>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日より両空港の運営会社として事業を</a:t>
            </a:r>
            <a:r>
              <a:rPr kumimoji="1" lang="ja-JP" altLang="en-US" sz="1800" dirty="0" smtClean="0">
                <a:solidFill>
                  <a:schemeClr val="tx1"/>
                </a:solidFill>
                <a:latin typeface="HG丸ｺﾞｼｯｸM-PRO" panose="020F0600000000000000" pitchFamily="50" charset="-128"/>
                <a:ea typeface="HG丸ｺﾞｼｯｸM-PRO" panose="020F0600000000000000" pitchFamily="50" charset="-128"/>
              </a:rPr>
              <a:t>開始。</a:t>
            </a:r>
            <a:endParaRPr kumimoji="1" lang="en-US" altLang="ja-JP" sz="1800" dirty="0" smtClean="0">
              <a:solidFill>
                <a:schemeClr val="tx1"/>
              </a:solidFill>
              <a:latin typeface="HG丸ｺﾞｼｯｸM-PRO" panose="020F0600000000000000" pitchFamily="50" charset="-128"/>
              <a:ea typeface="HG丸ｺﾞｼｯｸM-PRO" panose="020F0600000000000000"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1393829546"/>
              </p:ext>
            </p:extLst>
          </p:nvPr>
        </p:nvGraphicFramePr>
        <p:xfrm>
          <a:off x="9972600" y="1592804"/>
          <a:ext cx="7797911" cy="3363558"/>
        </p:xfrm>
        <a:graphic>
          <a:graphicData uri="http://schemas.openxmlformats.org/drawingml/2006/table">
            <a:tbl>
              <a:tblPr firstRow="1" bandRow="1">
                <a:tableStyleId>{5940675A-B579-460E-94D1-54222C63F5DA}</a:tableStyleId>
              </a:tblPr>
              <a:tblGrid>
                <a:gridCol w="1858024"/>
                <a:gridCol w="5939887"/>
              </a:tblGrid>
              <a:tr h="367427">
                <a:tc>
                  <a:txBody>
                    <a:bodyPr/>
                    <a:lstStyle/>
                    <a:p>
                      <a:r>
                        <a:rPr kumimoji="1" lang="ja-JP"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名称</a:t>
                      </a:r>
                    </a:p>
                  </a:txBody>
                  <a:tcPr marL="55197" marR="55197" marT="55197" marB="55197"/>
                </a:tc>
                <a:tc>
                  <a:txBody>
                    <a:bodyPr/>
                    <a:lstStyle/>
                    <a:p>
                      <a:r>
                        <a:rPr kumimoji="1" lang="ja-JP"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関西エアポート株式会社（英文名称：</a:t>
                      </a:r>
                      <a:r>
                        <a:rPr kumimoji="1" lang="en-US" altLang="ja-JP"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Kansai Airports</a:t>
                      </a:r>
                      <a:r>
                        <a:rPr kumimoji="1" lang="ja-JP"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55197" marR="55197" marT="55197" marB="55197"/>
                </a:tc>
              </a:tr>
              <a:tr h="624460">
                <a:tc>
                  <a:txBody>
                    <a:bodyPr/>
                    <a:lstStyle/>
                    <a:p>
                      <a:pPr algn="l"/>
                      <a:r>
                        <a:rPr lang="ja-JP"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本社</a:t>
                      </a:r>
                      <a:endParaRPr kumimoji="1" lang="ja-JP" altLang="en-US" sz="1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55197" marR="55197" marT="55197" marB="55197"/>
                </a:tc>
                <a:tc>
                  <a:txBody>
                    <a:bodyPr/>
                    <a:lstStyle/>
                    <a:p>
                      <a:pPr algn="l"/>
                      <a:r>
                        <a:rPr lang="ja-JP"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大阪府泉佐野市泉州空港北</a:t>
                      </a:r>
                      <a:r>
                        <a:rPr lang="en-US" altLang="ja-JP"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 </a:t>
                      </a:r>
                      <a:r>
                        <a:rPr lang="ja-JP"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番地</a:t>
                      </a:r>
                      <a:endParaRPr lang="en-US" altLang="ja-JP"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大阪市西区西本町一丁目</a:t>
                      </a:r>
                      <a:r>
                        <a:rPr lang="en-US" altLang="zh-CN"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 </a:t>
                      </a:r>
                      <a:r>
                        <a:rPr lang="zh-CN"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a:t>
                      </a:r>
                      <a:r>
                        <a:rPr lang="en-US" altLang="zh-CN"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 </a:t>
                      </a:r>
                      <a:r>
                        <a:rPr lang="zh-CN"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号（登記上）</a:t>
                      </a:r>
                    </a:p>
                  </a:txBody>
                  <a:tcPr marL="55197" marR="55197" marT="55197" marB="55197"/>
                </a:tc>
              </a:tr>
              <a:tr h="6244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代表者の役職氏名</a:t>
                      </a:r>
                    </a:p>
                  </a:txBody>
                  <a:tcPr marL="55197" marR="55197" marT="55197" marB="55197"/>
                </a:tc>
                <a:tc>
                  <a:txBody>
                    <a:bodyPr/>
                    <a:lstStyle/>
                    <a:p>
                      <a:pPr algn="l"/>
                      <a:r>
                        <a:rPr lang="zh-TW"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代表取締役社長 山谷 佳之</a:t>
                      </a:r>
                    </a:p>
                    <a:p>
                      <a:pPr algn="l"/>
                      <a:r>
                        <a:rPr lang="ja-JP"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代表取締役副社長 エマヌエル・ムノント</a:t>
                      </a:r>
                    </a:p>
                  </a:txBody>
                  <a:tcPr marL="55197" marR="55197" marT="55197" marB="55197"/>
                </a:tc>
              </a:tr>
              <a:tr h="3674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事業内容</a:t>
                      </a:r>
                      <a:endParaRPr kumimoji="1" lang="ja-JP" altLang="en-US" sz="1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55197" marR="55197" marT="55197" marB="5519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関西国際空港および大阪国際空港の運営業務、管理受託業務等</a:t>
                      </a:r>
                    </a:p>
                  </a:txBody>
                  <a:tcPr marL="55197" marR="55197" marT="55197" marB="55197"/>
                </a:tc>
              </a:tr>
              <a:tr h="3674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資本金</a:t>
                      </a:r>
                      <a:endParaRPr kumimoji="1" lang="ja-JP" altLang="en-US" sz="1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55197" marR="55197" marT="55197" marB="5519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250 </a:t>
                      </a:r>
                      <a:r>
                        <a:rPr lang="zh-TW"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marL="55197" marR="55197" marT="55197" marB="55197"/>
                </a:tc>
              </a:tr>
              <a:tr h="3674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設立年月日</a:t>
                      </a:r>
                      <a:endParaRPr kumimoji="1" lang="ja-JP" altLang="en-US" sz="1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55197" marR="55197" marT="55197" marB="5519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 </a:t>
                      </a:r>
                      <a:r>
                        <a:rPr lang="zh-TW"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zh-TW"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zh-TW"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zh-TW"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zh-TW"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marL="55197" marR="55197" marT="55197" marB="55197"/>
                </a:tc>
              </a:tr>
              <a:tr h="6244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株主</a:t>
                      </a:r>
                      <a:endParaRPr lang="zh-TW" altLang="en-US" sz="1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55197" marR="55197" marT="55197" marB="5519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オリックス株式会社</a:t>
                      </a:r>
                      <a:r>
                        <a:rPr lang="en-US" altLang="ja-JP"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7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VINCI Airports S.A.S.(40</a:t>
                      </a:r>
                      <a:r>
                        <a:rPr lang="ja-JP"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7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その他株主</a:t>
                      </a:r>
                      <a:r>
                        <a:rPr lang="en-US" altLang="ja-JP"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700"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55197" marR="55197" marT="55197" marB="55197"/>
                </a:tc>
              </a:tr>
            </a:tbl>
          </a:graphicData>
        </a:graphic>
      </p:graphicFrame>
      <p:sp>
        <p:nvSpPr>
          <p:cNvPr id="14" name="正方形/長方形 13"/>
          <p:cNvSpPr/>
          <p:nvPr/>
        </p:nvSpPr>
        <p:spPr>
          <a:xfrm>
            <a:off x="9324528" y="4371205"/>
            <a:ext cx="3347234" cy="2304083"/>
          </a:xfrm>
          <a:prstGeom prst="rect">
            <a:avLst/>
          </a:prstGeom>
        </p:spPr>
        <p:txBody>
          <a:bodyPr wrap="square" lIns="36000" tIns="36000" rIns="36000" bIns="36000">
            <a:spAutoFit/>
          </a:bodyPr>
          <a:lstStyle/>
          <a:p>
            <a:pPr marL="355600" indent="-355600" algn="l"/>
            <a:r>
              <a:rPr lang="ja-JP" altLang="en-US" sz="900"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aseline="30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注</a:t>
            </a:r>
            <a:r>
              <a:rPr lang="en-US" altLang="ja-JP" sz="900" baseline="30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900"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：決算期</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は、事業初年度は</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 </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月末日とし、次年度以降は</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 </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月末日に変更する</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予定。</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55600" indent="-355600" algn="l"/>
            <a:r>
              <a:rPr lang="ja-JP" altLang="en-US" sz="900"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aseline="30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注</a:t>
            </a:r>
            <a:r>
              <a:rPr lang="en-US" altLang="ja-JP" sz="900" baseline="30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900"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：オリックス</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および</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VINCI Airports S.A.S.</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以外の出資者は、以下の</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とおり。</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（順不同）</a:t>
            </a:r>
          </a:p>
          <a:p>
            <a:pPr algn="l"/>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2550" algn="l"/>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会社アシックス、岩谷産業株式会社、大阪瓦斯株式会社、株式会社大林組、オムロン株式会社、関西</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電力</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株式会社、近鉄グループホールディングス株式会社、京阪電気鉄道株式会社、</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サントリーホールディングス</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株式会社、株式会社ジェイティービー、積水ハウス株式会社、ダイキン工業株式会社、大和ハウス工業</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会社、株式会社竹中工務店、南海電気鉄道株式会社、西日本電信電話株式会社、パナソニック株式会社</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、阪急</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阪神ホールディングス株式会社、レンゴー株式会社、株式会社池田泉州銀行、株式会社紀陽銀行、</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京都銀行、株式会社滋賀銀行、株式会社南都銀行、日本生命保険相互会社、株式会社みずほ銀行、</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三井住友</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信託銀行株式会社、株式会社三菱東京ＵＦＪ銀行、株式会社りそな銀行、株式会社民間資金等活用</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事業推進機構</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2550" algn="l"/>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2550" algn="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出典：関西エアポート株式会社　</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Press release</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H28.4.1</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29</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784" r="7755" b="2667"/>
          <a:stretch/>
        </p:blipFill>
        <p:spPr bwMode="auto">
          <a:xfrm>
            <a:off x="683568" y="1406763"/>
            <a:ext cx="6264000" cy="4107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5" name="表 14"/>
          <p:cNvGraphicFramePr>
            <a:graphicFrameLocks noGrp="1"/>
          </p:cNvGraphicFramePr>
          <p:nvPr>
            <p:extLst>
              <p:ext uri="{D42A27DB-BD31-4B8C-83A1-F6EECF244321}">
                <p14:modId xmlns:p14="http://schemas.microsoft.com/office/powerpoint/2010/main" val="1357004974"/>
              </p:ext>
            </p:extLst>
          </p:nvPr>
        </p:nvGraphicFramePr>
        <p:xfrm>
          <a:off x="841124" y="5805376"/>
          <a:ext cx="6035132" cy="1008000"/>
        </p:xfrm>
        <a:graphic>
          <a:graphicData uri="http://schemas.openxmlformats.org/drawingml/2006/table">
            <a:tbl>
              <a:tblPr firstRow="1" bandRow="1">
                <a:tableStyleId>{5940675A-B579-460E-94D1-54222C63F5DA}</a:tableStyleId>
              </a:tblPr>
              <a:tblGrid>
                <a:gridCol w="925032"/>
                <a:gridCol w="5110100"/>
              </a:tblGrid>
              <a:tr h="252000">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名称</a:t>
                      </a:r>
                    </a:p>
                  </a:txBody>
                  <a:tcPr marL="55197" marR="55197" marT="0" marB="0" anchor="ct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関西エアポート株式会社（英文名称：</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Kansai Airports</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55197" marR="55197" marT="0" marB="0" anchor="ctr"/>
                </a:tc>
              </a:tr>
              <a:tr h="25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事業内容</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55197" marR="55197"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関西国際空港および大阪国際空港の運営業務、管理受託業務等</a:t>
                      </a:r>
                    </a:p>
                  </a:txBody>
                  <a:tcPr marL="55197" marR="55197" marT="0" marB="0" anchor="ctr"/>
                </a:tc>
              </a:tr>
              <a:tr h="25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設立年月日</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55197" marR="55197"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 </a:t>
                      </a:r>
                      <a:r>
                        <a:rPr lang="zh-TW"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zh-TW"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zh-TW"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zh-TW"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marL="55197" marR="55197" marT="0" marB="0" anchor="ctr"/>
                </a:tc>
              </a:tr>
              <a:tr h="25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株主</a:t>
                      </a:r>
                      <a:endParaRPr lang="zh-TW"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55197" marR="55197"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オリックス株式会社</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VINCI Airports S.A.S.(40</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その他株主</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55197" marR="55197" marT="0" marB="0" anchor="ctr"/>
                </a:tc>
              </a:tr>
            </a:tbl>
          </a:graphicData>
        </a:graphic>
      </p:graphicFrame>
      <p:sp>
        <p:nvSpPr>
          <p:cNvPr id="16" name="正方形/長方形 15"/>
          <p:cNvSpPr/>
          <p:nvPr/>
        </p:nvSpPr>
        <p:spPr>
          <a:xfrm>
            <a:off x="6947568" y="4453662"/>
            <a:ext cx="2326363" cy="577081"/>
          </a:xfrm>
          <a:prstGeom prst="rect">
            <a:avLst/>
          </a:prstGeom>
        </p:spPr>
        <p:txBody>
          <a:bodyPr wrap="square">
            <a:spAutoFit/>
          </a:bodyPr>
          <a:lstStyle/>
          <a:p>
            <a:pPr algn="l"/>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出典：国際</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物流戦略</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チーム</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365125" algn="l"/>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本部</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会合資料</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365125" algn="l"/>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755576" y="5540246"/>
            <a:ext cx="2664296" cy="276999"/>
          </a:xfrm>
          <a:prstGeom prst="rect">
            <a:avLst/>
          </a:prstGeom>
        </p:spPr>
        <p:txBody>
          <a:bodyPr wrap="square">
            <a:spAutoFit/>
          </a:bodyPr>
          <a:lstStyle/>
          <a:p>
            <a:pPr algn="l"/>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関西エアポート株式会社の</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概要</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6947568" y="6313533"/>
            <a:ext cx="2037635" cy="253916"/>
          </a:xfrm>
          <a:prstGeom prst="rect">
            <a:avLst/>
          </a:prstGeom>
        </p:spPr>
        <p:txBody>
          <a:bodyPr wrap="square">
            <a:spAutoFit/>
          </a:bodyPr>
          <a:lstStyle/>
          <a:p>
            <a:pPr algn="l"/>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エアーポート㈱</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HP</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32249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prstClr val="black"/>
                </a:solidFill>
                <a:latin typeface="HG丸ｺﾞｼｯｸM-PRO" panose="020F0600000000000000" pitchFamily="50" charset="-128"/>
                <a:ea typeface="HG丸ｺﾞｼｯｸM-PRO" panose="020F0600000000000000" pitchFamily="50" charset="-128"/>
              </a:rPr>
              <a:t>みどりの大阪推進計画</a:t>
            </a:r>
            <a:endParaRPr kumimoji="1" lang="ja-JP" altLang="en-US" sz="20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11270" name="Rectangle 20"/>
          <p:cNvSpPr>
            <a:spLocks noChangeArrowheads="1"/>
          </p:cNvSpPr>
          <p:nvPr/>
        </p:nvSpPr>
        <p:spPr bwMode="auto">
          <a:xfrm>
            <a:off x="-9541568" y="432000"/>
            <a:ext cx="9072000" cy="1330856"/>
          </a:xfrm>
          <a:prstGeom prst="rect">
            <a:avLst/>
          </a:prstGeom>
          <a:solidFill>
            <a:schemeClr val="bg1"/>
          </a:solidFill>
          <a:ln w="9525">
            <a:solidFill>
              <a:schemeClr val="tx1"/>
            </a:solidFill>
            <a:prstDash val="sysDot"/>
            <a:miter lim="800000"/>
            <a:headEnd/>
            <a:tailEnd/>
          </a:ln>
        </p:spPr>
        <p:txBody>
          <a:bodyPr wrap="square" anchor="t"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eaLnBrk="1" hangingPunct="1">
              <a:spcBef>
                <a:spcPct val="0"/>
              </a:spcBef>
              <a:buFont typeface="Arial" panose="020B0604020202020204" pitchFamily="34" charset="0"/>
              <a:buChar char="•"/>
            </a:pPr>
            <a:r>
              <a:rPr kumimoji="1" lang="ja-JP" altLang="en-US" sz="1600" dirty="0" smtClean="0">
                <a:solidFill>
                  <a:prstClr val="black"/>
                </a:solidFill>
                <a:latin typeface="Arial" charset="0"/>
                <a:ea typeface="HG丸ｺﾞｼｯｸM-PRO" pitchFamily="48" charset="-128"/>
              </a:rPr>
              <a:t>みどり</a:t>
            </a:r>
            <a:r>
              <a:rPr kumimoji="1" lang="ja-JP" altLang="en-US" sz="1600" dirty="0">
                <a:solidFill>
                  <a:prstClr val="black"/>
                </a:solidFill>
                <a:latin typeface="Arial" charset="0"/>
                <a:ea typeface="HG丸ｺﾞｼｯｸM-PRO" pitchFamily="48" charset="-128"/>
              </a:rPr>
              <a:t>の保全・創出にかかる総合的な方針を表す「みどりの大阪２１推進プラン」（平成８年策定）と、広域的観点から見たみどりの確保目標水準や配置計画などを示すとともに市町村「緑の基本計画」の指針ともなる「大阪府広域緑地計画」（平成１１年策定）を統合し</a:t>
            </a:r>
            <a:r>
              <a:rPr kumimoji="1" lang="ja-JP" altLang="en-US" sz="1600" dirty="0" smtClean="0">
                <a:solidFill>
                  <a:prstClr val="black"/>
                </a:solidFill>
                <a:latin typeface="Arial" charset="0"/>
                <a:ea typeface="HG丸ｺﾞｼｯｸM-PRO" pitchFamily="48" charset="-128"/>
              </a:rPr>
              <a:t>、府</a:t>
            </a:r>
            <a:r>
              <a:rPr kumimoji="1" lang="ja-JP" altLang="en-US" sz="1600" dirty="0">
                <a:solidFill>
                  <a:prstClr val="black"/>
                </a:solidFill>
                <a:latin typeface="Arial" charset="0"/>
                <a:ea typeface="HG丸ｺﾞｼｯｸM-PRO" pitchFamily="48" charset="-128"/>
              </a:rPr>
              <a:t>の「みどり」における総合的な計画として、都市計画の観点も含めた視点で施策の推進方向や実現戦略を</a:t>
            </a:r>
            <a:r>
              <a:rPr kumimoji="1" lang="ja-JP" altLang="en-US" sz="1600" dirty="0" smtClean="0">
                <a:solidFill>
                  <a:prstClr val="black"/>
                </a:solidFill>
                <a:latin typeface="Arial" charset="0"/>
                <a:ea typeface="HG丸ｺﾞｼｯｸM-PRO" pitchFamily="48" charset="-128"/>
              </a:rPr>
              <a:t>示すものである。</a:t>
            </a:r>
            <a:endParaRPr kumimoji="1" lang="ja-JP" altLang="en-US" sz="1600" dirty="0">
              <a:solidFill>
                <a:prstClr val="black"/>
              </a:solidFill>
              <a:latin typeface="Arial" charset="0"/>
              <a:ea typeface="HG丸ｺﾞｼｯｸM-PRO" pitchFamily="48" charset="-128"/>
            </a:endParaRPr>
          </a:p>
        </p:txBody>
      </p:sp>
      <p:pic>
        <p:nvPicPr>
          <p:cNvPr id="8195"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17032" y="2667000"/>
            <a:ext cx="43434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515146" y="2031136"/>
            <a:ext cx="4561910" cy="4719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935" y="2358752"/>
            <a:ext cx="7791497"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606180" y="2353816"/>
            <a:ext cx="2463701" cy="313184"/>
          </a:xfrm>
          <a:prstGeom prst="rect">
            <a:avLst/>
          </a:prstGeom>
          <a:solidFill>
            <a:schemeClr val="bg1"/>
          </a:solidFill>
        </p:spPr>
        <p:txBody>
          <a:bodyPr wrap="square">
            <a:spAutoFit/>
          </a:bodyPr>
          <a:lstStyle/>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計画期間と目標、指標　</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3</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3" name="Rectangle 5"/>
          <p:cNvSpPr>
            <a:spLocks noChangeArrowheads="1"/>
          </p:cNvSpPr>
          <p:nvPr/>
        </p:nvSpPr>
        <p:spPr bwMode="auto">
          <a:xfrm>
            <a:off x="36000" y="432000"/>
            <a:ext cx="9072000" cy="1477321"/>
          </a:xfrm>
          <a:prstGeom prst="rect">
            <a:avLst/>
          </a:prstGeom>
          <a:noFill/>
          <a:ln w="9525">
            <a:solidFill>
              <a:schemeClr val="tx1"/>
            </a:solidFill>
            <a:prstDash val="sysDot"/>
            <a:miter lim="800000"/>
            <a:headEnd/>
            <a:tailEnd/>
          </a:ln>
          <a:effectLst/>
        </p:spPr>
        <p:txBody>
          <a:bodyPr wrap="square" lIns="91435" tIns="45717" rIns="91435" bIns="45717" anchor="t" anchorCtr="0">
            <a:spAutoFit/>
          </a:bodyPr>
          <a:lstStyle/>
          <a:p>
            <a:pPr marL="285750" indent="-285750" algn="l" defTabSz="914400">
              <a:spcBef>
                <a:spcPts val="0"/>
              </a:spcBef>
              <a:buClrTx/>
              <a:buSzTx/>
              <a:buFont typeface="Arial" panose="020B0604020202020204" pitchFamily="34" charset="0"/>
              <a:buChar char="•"/>
              <a:defRPr/>
            </a:pPr>
            <a:r>
              <a:rPr kumimoji="1" lang="ja-JP" altLang="en-US" sz="1800" spc="-100" dirty="0" smtClean="0">
                <a:solidFill>
                  <a:prstClr val="black"/>
                </a:solidFill>
                <a:latin typeface="HG丸ｺﾞｼｯｸM-PRO" panose="020F0600000000000000" pitchFamily="50" charset="-128"/>
                <a:ea typeface="HG丸ｺﾞｼｯｸM-PRO" panose="020F0600000000000000" pitchFamily="50" charset="-128"/>
              </a:rPr>
              <a:t>大阪府</a:t>
            </a:r>
            <a:r>
              <a:rPr kumimoji="1" lang="ja-JP" altLang="en-US" sz="1800" spc="-100" dirty="0">
                <a:solidFill>
                  <a:prstClr val="black"/>
                </a:solidFill>
                <a:latin typeface="HG丸ｺﾞｼｯｸM-PRO" panose="020F0600000000000000" pitchFamily="50" charset="-128"/>
                <a:ea typeface="HG丸ｺﾞｼｯｸM-PRO" panose="020F0600000000000000" pitchFamily="50" charset="-128"/>
              </a:rPr>
              <a:t>自然環境保全条例に基づく自然環境の保全等に関する施策の推進方向を体系的に示すとともに、多様性のある豊かな緑の創出に関する基本的な計画であり、広域的観点からみたみどりの確保目標や配置計画及びみどりづくりの方策などを示しているもの。なお、本計画は都市計画法に基づく都市計画区域マスタープランに反映し、都市緑地法に基づく市町村が策定する「緑の基本計画」の指針となる</a:t>
            </a:r>
            <a:r>
              <a:rPr kumimoji="1" lang="ja-JP" altLang="en-US" sz="1800" spc="-100" dirty="0" smtClean="0">
                <a:solidFill>
                  <a:prstClr val="black"/>
                </a:solidFill>
                <a:latin typeface="HG丸ｺﾞｼｯｸM-PRO" panose="020F0600000000000000" pitchFamily="50" charset="-128"/>
                <a:ea typeface="HG丸ｺﾞｼｯｸM-PRO" panose="020F0600000000000000" pitchFamily="50" charset="-128"/>
              </a:rPr>
              <a:t>ものです。</a:t>
            </a:r>
            <a:endParaRPr kumimoji="1" lang="ja-JP" altLang="en-US" sz="1800" spc="-1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1" name="テキスト ボックス 10"/>
          <p:cNvSpPr txBox="1"/>
          <p:nvPr/>
        </p:nvSpPr>
        <p:spPr>
          <a:xfrm>
            <a:off x="5292080" y="6503216"/>
            <a:ext cx="3168352" cy="253916"/>
          </a:xfrm>
          <a:prstGeom prst="rect">
            <a:avLst/>
          </a:prstGeom>
          <a:noFill/>
        </p:spPr>
        <p:txBody>
          <a:bodyPr wrap="square" rtlCol="0">
            <a:spAutoFit/>
          </a:bodyPr>
          <a:lstStyle/>
          <a:p>
            <a:pPr algn="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：みどりの大阪推進計画（平成</a:t>
            </a:r>
            <a:r>
              <a:rPr kumimoji="1"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810332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schemeClr val="tx1"/>
                </a:solidFill>
                <a:latin typeface="Arial" charset="0"/>
                <a:ea typeface="HG丸ｺﾞｼｯｸM-PRO" pitchFamily="48" charset="-128"/>
              </a:rPr>
              <a:t>関西国際空港②</a:t>
            </a:r>
            <a:endParaRPr kumimoji="1" lang="ja-JP" altLang="en-US" sz="2000" b="1" dirty="0">
              <a:solidFill>
                <a:schemeClr val="tx1"/>
              </a:solidFill>
              <a:latin typeface="Arial" charset="0"/>
              <a:ea typeface="HG丸ｺﾞｼｯｸM-PRO" pitchFamily="48" charset="-128"/>
            </a:endParaRPr>
          </a:p>
        </p:txBody>
      </p:sp>
      <p:sp>
        <p:nvSpPr>
          <p:cNvPr id="7" name="正方形/長方形 6"/>
          <p:cNvSpPr/>
          <p:nvPr/>
        </p:nvSpPr>
        <p:spPr>
          <a:xfrm>
            <a:off x="9252520" y="4894464"/>
            <a:ext cx="4320480" cy="430887"/>
          </a:xfrm>
          <a:prstGeom prst="rect">
            <a:avLst/>
          </a:prstGeom>
        </p:spPr>
        <p:txBody>
          <a:bodyPr wrap="square">
            <a:spAutoFit/>
          </a:bodyPr>
          <a:lstStyle/>
          <a:p>
            <a:pPr algn="l"/>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hlinkClick r:id="rId3"/>
              </a:rPr>
              <a:t>http</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hlinkClick r:id="rId3"/>
              </a:rPr>
              <a:t>://</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hlinkClick r:id="rId3"/>
              </a:rPr>
              <a:t>www.kansai-airport.or.jp/cargo/index.html</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cargokix</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hlinkClick r:id="rId4"/>
              </a:rPr>
              <a:t>http://www.kansai-airports.co.jp/csr</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hlinkClick r:id="rId4"/>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2015CSR</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報告書</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36000" y="396000"/>
            <a:ext cx="4860000" cy="5324535"/>
          </a:xfrm>
          <a:prstGeom prst="rect">
            <a:avLst/>
          </a:prstGeom>
        </p:spPr>
        <p:txBody>
          <a:bodyPr wrap="square">
            <a:spAutoFit/>
          </a:bodyPr>
          <a:lstStyle/>
          <a:p>
            <a:pPr algn="l">
              <a:spcBef>
                <a:spcPts val="600"/>
              </a:spcBef>
            </a:pPr>
            <a:r>
              <a:rPr lang="ja-JP" altLang="en-US" sz="18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国際貨物ハブ空港化</a:t>
            </a:r>
            <a:endParaRPr lang="ja-JP" altLang="en-US" sz="18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84138" indent="-84138" algn="l">
              <a:spcBef>
                <a:spcPts val="600"/>
              </a:spcBef>
              <a:buFont typeface="Arial" panose="020B0604020202020204" pitchFamily="34" charset="0"/>
              <a:buChar char="•"/>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「医薬品」輸出入ビジネスモデルの構築</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55600" lvl="1" indent="-84138" algn="l">
              <a:spcBef>
                <a:spcPts val="600"/>
              </a:spcBef>
              <a:buFont typeface="Arial" panose="020B0604020202020204" pitchFamily="34" charset="0"/>
              <a:buChar char="•"/>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日本の空港で初めて医薬品専用共同定温庫「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KIX-</a:t>
            </a:r>
            <a:r>
              <a:rPr lang="en-US" altLang="ja-JP"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Medica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」をオープン</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55600" lvl="1" indent="-84138" algn="l">
              <a:spcBef>
                <a:spcPts val="600"/>
              </a:spcBef>
              <a:buFont typeface="Arial" panose="020B0604020202020204" pitchFamily="34" charset="0"/>
              <a:buChar char="•"/>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月には日本の空港として初となる医薬品輸出梱包対応施設「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KIX-</a:t>
            </a:r>
            <a:r>
              <a:rPr lang="en-US" altLang="ja-JP"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Medipac</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を新設（クールチェーン輸送）。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55600" lvl="1" indent="-84138" algn="l">
              <a:spcBef>
                <a:spcPts val="600"/>
              </a:spcBef>
              <a:buFont typeface="Arial" panose="020B0604020202020204" pitchFamily="34" charset="0"/>
              <a:buChar char="•"/>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55600" lvl="1" indent="-84138" algn="l">
              <a:spcBef>
                <a:spcPts val="600"/>
              </a:spcBef>
              <a:buFont typeface="Arial" panose="020B0604020202020204" pitchFamily="34" charset="0"/>
              <a:buChar char="•"/>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55600" lvl="1" indent="-84138" algn="l">
              <a:spcBef>
                <a:spcPts val="600"/>
              </a:spcBef>
              <a:buFont typeface="Arial" panose="020B0604020202020204" pitchFamily="34" charset="0"/>
              <a:buChar char="•"/>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55600" lvl="1" indent="-84138" algn="l">
              <a:spcBef>
                <a:spcPts val="600"/>
              </a:spcBef>
              <a:buFont typeface="Arial" panose="020B0604020202020204" pitchFamily="34" charset="0"/>
              <a:buChar char="•"/>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l">
              <a:spcBef>
                <a:spcPts val="600"/>
              </a:spcBef>
              <a:buFont typeface="Arial" panose="020B0604020202020204" pitchFamily="34" charset="0"/>
              <a:buChar char="•"/>
            </a:pP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FedEx</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社北太平洋地区の貨物拠点</a:t>
            </a:r>
          </a:p>
          <a:p>
            <a:pPr marL="355600" lvl="1" indent="-84138" algn="l">
              <a:spcBef>
                <a:spcPts val="600"/>
              </a:spcBef>
              <a:buFont typeface="Arial" panose="020B0604020202020204" pitchFamily="34" charset="0"/>
              <a:buChar char="•"/>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フェデックス北太平洋地区ハブの開設が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55600" lvl="1" indent="-84138" algn="l">
              <a:spcBef>
                <a:spcPts val="600"/>
              </a:spcBef>
              <a:buFont typeface="Arial" panose="020B0604020202020204" pitchFamily="34" charset="0"/>
              <a:buChar char="•"/>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月、運用開始（関西</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期島に総面積</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39,000m</a:t>
            </a:r>
            <a:r>
              <a:rPr lang="en-US" altLang="ja-JP" sz="1600"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及ぶ貨物上屋等の施設を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。アジアと北米を結ぶ国際貨物の中継拠点と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稼働。</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95536" y="5589240"/>
            <a:ext cx="4283968" cy="938719"/>
          </a:xfrm>
          <a:prstGeom prst="rect">
            <a:avLst/>
          </a:prstGeom>
        </p:spPr>
        <p:txBody>
          <a:bodyPr wrap="square">
            <a:spAutoFit/>
          </a:bodyPr>
          <a:lstStyle/>
          <a:p>
            <a:pPr algn="l"/>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延床面積 ：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25,000m</a:t>
            </a:r>
            <a:r>
              <a:rPr lang="en-US" altLang="ja-JP" sz="1100"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可能駐機数 ：最大</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a:t>
            </a:r>
          </a:p>
          <a:p>
            <a:pPr algn="l"/>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貨物仕分け能力 ：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9,000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個</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a:t>
            </a:r>
          </a:p>
          <a:p>
            <a:pPr algn="l"/>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業務内容 ： 通関業務、ランプオペレーション、仕分け・積み替え業務</a:t>
            </a:r>
          </a:p>
          <a:p>
            <a:pPr algn="l"/>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オペレーション体制 ：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D:\ishiguroA\Desktop\img_02.jpg"/>
          <p:cNvPicPr>
            <a:picLocks noChangeAspect="1" noChangeArrowheads="1"/>
          </p:cNvPicPr>
          <p:nvPr/>
        </p:nvPicPr>
        <p:blipFill rotWithShape="1">
          <a:blip r:embed="rId5">
            <a:extLst>
              <a:ext uri="{28A0092B-C50C-407E-A947-70E740481C1C}">
                <a14:useLocalDpi xmlns:a14="http://schemas.microsoft.com/office/drawing/2010/main" val="0"/>
              </a:ext>
            </a:extLst>
          </a:blip>
          <a:srcRect t="13761"/>
          <a:stretch/>
        </p:blipFill>
        <p:spPr bwMode="auto">
          <a:xfrm>
            <a:off x="4968000" y="4077072"/>
            <a:ext cx="4032000" cy="245660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ishiguroA\Desktop\img_05_03.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504" y="468001"/>
            <a:ext cx="2160000" cy="8133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shiguroA\Desktop\img_05_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6000" y="396002"/>
            <a:ext cx="1980000" cy="13435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shiguroA\Desktop\img_05_07.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8000" y="1789173"/>
            <a:ext cx="4032000" cy="2100000"/>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4968000" y="3795420"/>
            <a:ext cx="1612942" cy="246221"/>
          </a:xfrm>
          <a:prstGeom prst="rect">
            <a:avLst/>
          </a:prstGeom>
        </p:spPr>
        <p:txBody>
          <a:bodyPr wrap="none">
            <a:spAutoFit/>
          </a:bodyPr>
          <a:lstStyle/>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クールチェーン輸送のイメージ</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7092280" y="1285310"/>
            <a:ext cx="1880592" cy="415498"/>
          </a:xfrm>
          <a:prstGeom prst="rect">
            <a:avLst/>
          </a:prstGeom>
        </p:spPr>
        <p:txBody>
          <a:bodyPr wrap="square">
            <a:spAutoFit/>
          </a:bodyPr>
          <a:lstStyle/>
          <a:p>
            <a:r>
              <a:rPr lang="zh-CN"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医薬品専用共同</a:t>
            </a:r>
            <a:r>
              <a:rPr lang="zh-CN"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定温庫</a:t>
            </a:r>
            <a:endParaRPr lang="en-US" altLang="zh-CN"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zh-CN"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zh-CN"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KIX-</a:t>
            </a:r>
            <a:r>
              <a:rPr lang="en-US" altLang="zh-CN" sz="10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Medica</a:t>
            </a:r>
            <a:r>
              <a:rPr lang="zh-CN"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4968000" y="6490302"/>
            <a:ext cx="1090363" cy="246221"/>
          </a:xfrm>
          <a:prstGeom prst="rect">
            <a:avLst/>
          </a:prstGeom>
        </p:spPr>
        <p:txBody>
          <a:bodyPr wrap="none">
            <a:spAutoFit/>
          </a:bodyPr>
          <a:lstStyle/>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貨物上屋イメージ</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5585189" y="6623774"/>
            <a:ext cx="3091267" cy="253916"/>
          </a:xfrm>
          <a:prstGeom prst="rect">
            <a:avLst/>
          </a:prstGeom>
          <a:noFill/>
        </p:spPr>
        <p:txBody>
          <a:bodyPr wrap="square" rtlCol="0">
            <a:spAutoFit/>
          </a:bodyPr>
          <a:lstStyle/>
          <a:p>
            <a:pPr algn="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出典：新関西空港株式会社、関西</a:t>
            </a:r>
            <a:r>
              <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空港</a:t>
            </a:r>
            <a:r>
              <a:rPr kumimoji="1"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endPar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30</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197088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ishiguroA\Desktop\tit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000" y="4702953"/>
            <a:ext cx="4032000" cy="16063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ishiguroA\Desktop\tit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000" y="2664523"/>
            <a:ext cx="4032000" cy="181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ishiguroA\Desktop\ttl_daytri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3257" y="576291"/>
            <a:ext cx="4032000" cy="1753044"/>
          </a:xfrm>
          <a:prstGeom prst="rect">
            <a:avLst/>
          </a:prstGeom>
          <a:noFill/>
          <a:extLst>
            <a:ext uri="{909E8E84-426E-40DD-AFC4-6F175D3DCCD1}">
              <a14:hiddenFill xmlns:a14="http://schemas.microsoft.com/office/drawing/2010/main">
                <a:solidFill>
                  <a:srgbClr val="FFFFFF"/>
                </a:solidFill>
              </a14:hiddenFill>
            </a:ext>
          </a:extLst>
        </p:spPr>
      </p:pic>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schemeClr val="tx1"/>
                </a:solidFill>
                <a:latin typeface="Arial" charset="0"/>
                <a:ea typeface="HG丸ｺﾞｼｯｸM-PRO" pitchFamily="48" charset="-128"/>
              </a:rPr>
              <a:t>関西</a:t>
            </a:r>
            <a:r>
              <a:rPr kumimoji="1" lang="ja-JP" altLang="en-US" sz="2000" b="1" dirty="0">
                <a:solidFill>
                  <a:schemeClr val="tx1"/>
                </a:solidFill>
                <a:latin typeface="Arial" charset="0"/>
                <a:ea typeface="HG丸ｺﾞｼｯｸM-PRO" pitchFamily="48" charset="-128"/>
              </a:rPr>
              <a:t>国際</a:t>
            </a:r>
            <a:r>
              <a:rPr kumimoji="1" lang="ja-JP" altLang="en-US" sz="2000" b="1" dirty="0" smtClean="0">
                <a:solidFill>
                  <a:schemeClr val="tx1"/>
                </a:solidFill>
                <a:latin typeface="Arial" charset="0"/>
                <a:ea typeface="HG丸ｺﾞｼｯｸM-PRO" pitchFamily="48" charset="-128"/>
              </a:rPr>
              <a:t>空港③</a:t>
            </a:r>
            <a:endParaRPr kumimoji="1" lang="ja-JP" altLang="en-US" sz="2000" b="1" dirty="0">
              <a:solidFill>
                <a:schemeClr val="tx1"/>
              </a:solidFill>
              <a:latin typeface="Arial" charset="0"/>
              <a:ea typeface="HG丸ｺﾞｼｯｸM-PRO" pitchFamily="48" charset="-128"/>
            </a:endParaRPr>
          </a:p>
        </p:txBody>
      </p:sp>
      <p:sp>
        <p:nvSpPr>
          <p:cNvPr id="7" name="正方形/長方形 6"/>
          <p:cNvSpPr/>
          <p:nvPr/>
        </p:nvSpPr>
        <p:spPr>
          <a:xfrm>
            <a:off x="9252520" y="4894464"/>
            <a:ext cx="4320480" cy="430887"/>
          </a:xfrm>
          <a:prstGeom prst="rect">
            <a:avLst/>
          </a:prstGeom>
        </p:spPr>
        <p:txBody>
          <a:bodyPr wrap="square">
            <a:spAutoFit/>
          </a:bodyPr>
          <a:lstStyle/>
          <a:p>
            <a:pPr algn="l"/>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hlinkClick r:id="rId6"/>
              </a:rPr>
              <a:t>http</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hlinkClick r:id="rId6"/>
              </a:rPr>
              <a:t>://</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hlinkClick r:id="rId6"/>
              </a:rPr>
              <a:t>www.kansai-airport.or.jp/cargo/index.html</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cargokix</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hlinkClick r:id="rId7"/>
              </a:rPr>
              <a:t>http://www.kansai-airports.co.jp/csr</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hlinkClick r:id="rId7"/>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2015CSR</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報告書</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36000" y="396000"/>
            <a:ext cx="4860000" cy="6647974"/>
          </a:xfrm>
          <a:prstGeom prst="rect">
            <a:avLst/>
          </a:prstGeom>
        </p:spPr>
        <p:txBody>
          <a:bodyPr wrap="square">
            <a:spAutoFit/>
          </a:bodyPr>
          <a:lstStyle/>
          <a:p>
            <a:pPr algn="l">
              <a:spcBef>
                <a:spcPts val="600"/>
              </a:spcBef>
            </a:pPr>
            <a:r>
              <a:rPr lang="ja-JP" altLang="en-US"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空港へのアクセス利便性向上</a:t>
            </a:r>
            <a:endParaRPr lang="ja-JP" altLang="en-US" sz="16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84138" indent="-84138" algn="l">
              <a:spcBef>
                <a:spcPts val="600"/>
              </a:spcBef>
              <a:buFont typeface="Arial" panose="020B0604020202020204" pitchFamily="34" charset="0"/>
              <a:buChar char="•"/>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アクセス</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料金の低廉化</a:t>
            </a:r>
          </a:p>
          <a:p>
            <a:pPr marL="365125" indent="-98425" algn="l">
              <a:spcBef>
                <a:spcPts val="600"/>
              </a:spcBef>
              <a:buFont typeface="Arial" panose="020B0604020202020204" pitchFamily="34" charset="0"/>
              <a:buChar cha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国際空港と関西主要地域とをお得に便利に移動できるよう、“関西国際空港と関西主要地域を</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1,000</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円程度で”を目標に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、アクセス</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改善</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を実施。</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l">
              <a:spcBef>
                <a:spcPts val="600"/>
              </a:spcBef>
              <a:buFont typeface="Arial" panose="020B0604020202020204" pitchFamily="34" charset="0"/>
              <a:buChar char="•"/>
            </a:pPr>
            <a:endParaRPr lang="en-US" altLang="ja-JP" sz="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l">
              <a:spcBef>
                <a:spcPts val="600"/>
              </a:spcBef>
              <a:buFont typeface="Arial" panose="020B0604020202020204" pitchFamily="34" charset="0"/>
              <a:buChar char="•"/>
            </a:pPr>
            <a:endParaRPr lang="en-US" altLang="ja-JP" sz="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l">
              <a:spcBef>
                <a:spcPts val="600"/>
              </a:spcBef>
              <a:buFont typeface="Arial" panose="020B0604020202020204" pitchFamily="34" charset="0"/>
              <a:buChar char="•"/>
            </a:pPr>
            <a:endParaRPr lang="en-US" altLang="ja-JP" sz="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l">
              <a:spcBef>
                <a:spcPts val="600"/>
              </a:spcBef>
              <a:buFont typeface="Arial" panose="020B0604020202020204" pitchFamily="34" charset="0"/>
              <a:buChar char="•"/>
            </a:pPr>
            <a:endParaRPr lang="en-US" altLang="ja-JP" sz="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l">
              <a:spcBef>
                <a:spcPts val="600"/>
              </a:spcBef>
              <a:buFont typeface="Arial" panose="020B0604020202020204" pitchFamily="34" charset="0"/>
              <a:buChar char="•"/>
            </a:pPr>
            <a:endParaRPr lang="en-US" altLang="ja-JP" sz="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l">
              <a:spcBef>
                <a:spcPts val="600"/>
              </a:spcBef>
              <a:buFont typeface="Arial" panose="020B0604020202020204" pitchFamily="34" charset="0"/>
              <a:buChar char="•"/>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早朝</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・深夜時間帯アクセスの拡充</a:t>
            </a:r>
          </a:p>
          <a:p>
            <a:pPr marL="365125" indent="-98425" algn="l">
              <a:spcBef>
                <a:spcPts val="600"/>
              </a:spcBef>
              <a:buFont typeface="Arial" panose="020B0604020202020204" pitchFamily="34" charset="0"/>
              <a:buChar char="•"/>
            </a:pP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月より関西国際空港発大阪駅前行リムジンバスにおいて、深夜時間帯の増便ならびにダイヤ改正により、関西国際空港から大阪駅前まで</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時間毎時間のアクセスが可能</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となった。</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国内空港では初めての空港アクセス</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時間化が</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5125" indent="-98425" algn="l">
              <a:spcBef>
                <a:spcPts val="600"/>
              </a:spcBef>
              <a:buFont typeface="Arial" panose="020B0604020202020204" pitchFamily="34" charset="0"/>
              <a:buChar cha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については南海電鉄の空港線が</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月より終電ダイヤを約</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延長（</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関西空港駅発</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23:40</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5125" indent="-98425" algn="l">
              <a:spcBef>
                <a:spcPts val="600"/>
              </a:spcBef>
              <a:buFont typeface="Arial" panose="020B0604020202020204" pitchFamily="34" charset="0"/>
              <a:buChar char="•"/>
            </a:pPr>
            <a:endParaRPr lang="en-US" altLang="ja-JP" sz="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5125" indent="-98425" algn="l">
              <a:spcBef>
                <a:spcPts val="600"/>
              </a:spcBef>
              <a:buFont typeface="Arial" panose="020B0604020202020204" pitchFamily="34" charset="0"/>
              <a:buChar char="•"/>
            </a:pPr>
            <a:endParaRPr lang="en-US" altLang="ja-JP" sz="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l">
              <a:spcBef>
                <a:spcPts val="600"/>
              </a:spcBef>
              <a:buFont typeface="Arial" panose="020B0604020202020204" pitchFamily="34" charset="0"/>
              <a:buChar char="•"/>
            </a:pPr>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KIX-ITM</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間のアクセス</a:t>
            </a:r>
          </a:p>
          <a:p>
            <a:pPr marL="365125" indent="-98425" algn="l">
              <a:spcBef>
                <a:spcPts val="600"/>
              </a:spcBef>
              <a:buFont typeface="Arial" panose="020B0604020202020204" pitchFamily="34" charset="0"/>
              <a:buChar cha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国際空港とのアクセスを容易にするため、</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日から</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日まで、大阪</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乗継ぎを</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対象とした「大阪空港</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関西空港リムジンバス無料乗継キャンペーン</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」を実施。</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5125" indent="-98425" algn="l">
              <a:spcBef>
                <a:spcPts val="600"/>
              </a:spcBef>
              <a:buFont typeface="Arial" panose="020B0604020202020204" pitchFamily="34" charset="0"/>
              <a:buChar char="•"/>
            </a:pPr>
            <a:endParaRPr lang="ja-JP" altLang="en-US" sz="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l">
              <a:spcBef>
                <a:spcPts val="600"/>
              </a:spcBef>
              <a:buFont typeface="Arial" panose="020B0604020202020204" pitchFamily="34" charset="0"/>
              <a:buChar char="•"/>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関西国際空港へのアクセス拡充</a:t>
            </a:r>
          </a:p>
          <a:p>
            <a:pPr marL="365125" indent="-98425" algn="l">
              <a:spcBef>
                <a:spcPts val="600"/>
              </a:spcBef>
              <a:buFont typeface="Arial" panose="020B0604020202020204" pitchFamily="34" charset="0"/>
              <a:buChar cha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関西圏</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のみならず、全国</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各地、北陸</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地方・中国地方・四国地方など関西圏以遠からの様々な企画</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きっぷを販売。</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4968000" y="4334907"/>
            <a:ext cx="1893467" cy="246221"/>
          </a:xfrm>
          <a:prstGeom prst="rect">
            <a:avLst/>
          </a:prstGeom>
        </p:spPr>
        <p:txBody>
          <a:bodyPr wrap="none">
            <a:spAutoFit/>
          </a:bodyPr>
          <a:lstStyle/>
          <a:p>
            <a:pPr algn="l"/>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早朝・深夜時間帯アクセスの拡充</a:t>
            </a:r>
          </a:p>
        </p:txBody>
      </p:sp>
      <p:sp>
        <p:nvSpPr>
          <p:cNvPr id="20" name="正方形/長方形 19"/>
          <p:cNvSpPr/>
          <p:nvPr/>
        </p:nvSpPr>
        <p:spPr>
          <a:xfrm>
            <a:off x="4968000" y="6309320"/>
            <a:ext cx="1321196" cy="246221"/>
          </a:xfrm>
          <a:prstGeom prst="rect">
            <a:avLst/>
          </a:prstGeom>
        </p:spPr>
        <p:txBody>
          <a:bodyPr wrap="none">
            <a:spAutoFit/>
          </a:bodyPr>
          <a:lstStyle/>
          <a:p>
            <a:pPr algn="l"/>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KIX-ITM</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間のアクセス</a:t>
            </a:r>
          </a:p>
        </p:txBody>
      </p:sp>
      <p:sp>
        <p:nvSpPr>
          <p:cNvPr id="21" name="テキスト ボックス 20"/>
          <p:cNvSpPr txBox="1"/>
          <p:nvPr/>
        </p:nvSpPr>
        <p:spPr>
          <a:xfrm>
            <a:off x="5585189" y="6623774"/>
            <a:ext cx="3091267" cy="253916"/>
          </a:xfrm>
          <a:prstGeom prst="rect">
            <a:avLst/>
          </a:prstGeom>
          <a:noFill/>
        </p:spPr>
        <p:txBody>
          <a:bodyPr wrap="square" rtlCol="0">
            <a:spAutoFit/>
          </a:bodyPr>
          <a:lstStyle/>
          <a:p>
            <a:pPr algn="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出典：新関西空港株式会社、関西</a:t>
            </a:r>
            <a:r>
              <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空港</a:t>
            </a:r>
            <a:r>
              <a:rPr kumimoji="1"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endPar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4968000" y="2326616"/>
            <a:ext cx="1316386" cy="246221"/>
          </a:xfrm>
          <a:prstGeom prst="rect">
            <a:avLst/>
          </a:prstGeom>
        </p:spPr>
        <p:txBody>
          <a:bodyPr wrap="none">
            <a:spAutoFit/>
          </a:bodyPr>
          <a:lstStyle/>
          <a:p>
            <a:pPr algn="l"/>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アクセス料金の低廉化</a:t>
            </a:r>
          </a:p>
        </p:txBody>
      </p:sp>
      <p:sp>
        <p:nvSpPr>
          <p:cNvPr id="13"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31</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3684813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
          <p:cNvSpPr>
            <a:spLocks noChangeArrowheads="1"/>
          </p:cNvSpPr>
          <p:nvPr/>
        </p:nvSpPr>
        <p:spPr bwMode="auto">
          <a:xfrm>
            <a:off x="0" y="0"/>
            <a:ext cx="9144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l" eaLnBrk="1" hangingPunct="1">
              <a:buClrTx/>
              <a:buFontTx/>
              <a:buNone/>
            </a:pPr>
            <a:r>
              <a:rPr lang="ja-JP" altLang="en-US" sz="2000" b="1" dirty="0" smtClean="0">
                <a:solidFill>
                  <a:srgbClr val="000000"/>
                </a:solidFill>
                <a:ea typeface="HG丸ｺﾞｼｯｸM-PRO" pitchFamily="48" charset="-128"/>
              </a:rPr>
              <a:t>関西国際空港・大阪国際空港・八尾空港</a:t>
            </a:r>
            <a:endParaRPr lang="ja-JP" altLang="en-US" sz="2000" b="1" dirty="0">
              <a:solidFill>
                <a:srgbClr val="000000"/>
              </a:solidFill>
              <a:ea typeface="HG丸ｺﾞｼｯｸM-PRO" pitchFamily="48" charset="-128"/>
            </a:endParaRPr>
          </a:p>
        </p:txBody>
      </p:sp>
      <p:sp>
        <p:nvSpPr>
          <p:cNvPr id="13" name="正方形/長方形 12"/>
          <p:cNvSpPr/>
          <p:nvPr/>
        </p:nvSpPr>
        <p:spPr>
          <a:xfrm>
            <a:off x="1188000" y="468000"/>
            <a:ext cx="6984776" cy="338554"/>
          </a:xfrm>
          <a:prstGeom prst="rect">
            <a:avLst/>
          </a:prstGeom>
        </p:spPr>
        <p:txBody>
          <a:bodyPr wrap="square">
            <a:spAutoFit/>
          </a:bodyPr>
          <a:lstStyle/>
          <a:p>
            <a:pPr marL="285750" indent="-285750" algn="l">
              <a:buFont typeface="Wingdings" panose="05000000000000000000" pitchFamily="2" charset="2"/>
              <a:buChar char="Ø"/>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国際空港の概要</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977435440"/>
              </p:ext>
            </p:extLst>
          </p:nvPr>
        </p:nvGraphicFramePr>
        <p:xfrm>
          <a:off x="9468544" y="3156751"/>
          <a:ext cx="7899968" cy="764640"/>
        </p:xfrm>
        <a:graphic>
          <a:graphicData uri="http://schemas.openxmlformats.org/drawingml/2006/table">
            <a:tbl>
              <a:tblPr>
                <a:tableStyleId>{BC89EF96-8CEA-46FF-86C4-4CE0E7609802}</a:tableStyleId>
              </a:tblPr>
              <a:tblGrid>
                <a:gridCol w="731936"/>
                <a:gridCol w="988843"/>
                <a:gridCol w="988843"/>
                <a:gridCol w="988843"/>
                <a:gridCol w="747350"/>
                <a:gridCol w="747350"/>
                <a:gridCol w="747350"/>
                <a:gridCol w="653151"/>
                <a:gridCol w="653151"/>
                <a:gridCol w="653151"/>
              </a:tblGrid>
              <a:tr h="252000">
                <a:tc rowSpan="2">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空港名</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rowSpan="2">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乗降</a:t>
                      </a:r>
                      <a:endPar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客数</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R w="12700" cmpd="sng">
                      <a:noFill/>
                    </a:lnR>
                  </a:tcPr>
                </a:tc>
                <a:tc gridSpan="2">
                  <a:txBody>
                    <a:bodyPr/>
                    <a:lstStyle/>
                    <a:p>
                      <a:pPr algn="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単位（人）</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mpd="sng">
                      <a:noFill/>
                    </a:lnL>
                  </a:tcPr>
                </a:tc>
                <a:tc hMerge="1">
                  <a:txBody>
                    <a:bodyPr/>
                    <a:lstStyle/>
                    <a:p>
                      <a:endParaRPr kumimoji="1" lang="ja-JP" altLang="en-US"/>
                    </a:p>
                  </a:txBody>
                  <a:tcPr/>
                </a:tc>
                <a:tc rowSpan="2">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貨物</a:t>
                      </a:r>
                      <a:endPar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取扱量</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R w="12700" cmpd="sng">
                      <a:noFill/>
                    </a:lnR>
                  </a:tcPr>
                </a:tc>
                <a:tc gridSpan="2">
                  <a:txBody>
                    <a:bodyPr/>
                    <a:lstStyle/>
                    <a:p>
                      <a:pPr algn="r" fontAlgn="ct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単位（</a:t>
                      </a:r>
                      <a:r>
                        <a:rPr 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t）</a:t>
                      </a:r>
                      <a:endParaRPr 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mpd="sng">
                      <a:noFill/>
                    </a:lnL>
                  </a:tcPr>
                </a:tc>
                <a:tc hMerge="1">
                  <a:txBody>
                    <a:bodyPr/>
                    <a:lstStyle/>
                    <a:p>
                      <a:endParaRPr kumimoji="1" lang="ja-JP" altLang="en-US"/>
                    </a:p>
                  </a:txBody>
                  <a:tcPr/>
                </a:tc>
                <a:tc rowSpan="2">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着陸</a:t>
                      </a:r>
                      <a:endPar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回数</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R w="12700" cmpd="sng">
                      <a:noFill/>
                    </a:lnR>
                  </a:tcPr>
                </a:tc>
                <a:tc gridSpan="2">
                  <a:txBody>
                    <a:bodyPr/>
                    <a:lstStyle/>
                    <a:p>
                      <a:pPr algn="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単位（回）</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mpd="sng">
                      <a:noFill/>
                    </a:lnL>
                  </a:tcPr>
                </a:tc>
                <a:tc hMerge="1">
                  <a:txBody>
                    <a:bodyPr/>
                    <a:lstStyle/>
                    <a:p>
                      <a:endParaRPr kumimoji="1" lang="ja-JP" altLang="en-US"/>
                    </a:p>
                  </a:txBody>
                  <a:tcPr/>
                </a:tc>
              </a:tr>
              <a:tr h="252000">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国内線</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ctr" fontAlgn="ct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国際線</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vMerge="1">
                  <a:txBody>
                    <a:bodyPr/>
                    <a:lstStyle/>
                    <a:p>
                      <a:endParaRPr kumimoji="1" lang="ja-JP" altLang="en-US"/>
                    </a:p>
                  </a:txBody>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国内線</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ctr" fontAlgn="ct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国際線</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vMerge="1">
                  <a:txBody>
                    <a:bodyPr/>
                    <a:lstStyle/>
                    <a:p>
                      <a:endParaRPr kumimoji="1" lang="ja-JP" altLang="en-US"/>
                    </a:p>
                  </a:txBody>
                  <a:tcPr/>
                </a:tc>
                <a:tc>
                  <a:txBody>
                    <a:bodyPr/>
                    <a:lstStyle/>
                    <a:p>
                      <a:pPr algn="ctr" fontAlgn="ct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国内線</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国際線</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r>
              <a:tr h="25200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大阪国際</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14,620,934</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14,620,934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0</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133,354</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133,354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0</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69,589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r" fontAlgn="ctr"/>
                      <a:r>
                        <a:rPr lang="en-US" altLang="ja-JP" sz="1200" u="none" strike="noStrike">
                          <a:effectLst/>
                          <a:latin typeface="Meiryo UI" panose="020B0604030504040204" pitchFamily="50" charset="-128"/>
                          <a:ea typeface="Meiryo UI" panose="020B0604030504040204" pitchFamily="50" charset="-128"/>
                          <a:cs typeface="Meiryo UI" panose="020B0604030504040204" pitchFamily="50" charset="-128"/>
                        </a:rPr>
                        <a:t>69,587</a:t>
                      </a:r>
                      <a:endParaRPr lang="en-US" altLang="ja-JP"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r>
            </a:tbl>
          </a:graphicData>
        </a:graphic>
      </p:graphicFrame>
      <p:graphicFrame>
        <p:nvGraphicFramePr>
          <p:cNvPr id="2" name="表 1"/>
          <p:cNvGraphicFramePr>
            <a:graphicFrameLocks noGrp="1"/>
          </p:cNvGraphicFramePr>
          <p:nvPr>
            <p:extLst>
              <p:ext uri="{D42A27DB-BD31-4B8C-83A1-F6EECF244321}">
                <p14:modId xmlns:p14="http://schemas.microsoft.com/office/powerpoint/2010/main" val="3685141198"/>
              </p:ext>
            </p:extLst>
          </p:nvPr>
        </p:nvGraphicFramePr>
        <p:xfrm>
          <a:off x="1296000" y="828000"/>
          <a:ext cx="6624000" cy="1524000"/>
        </p:xfrm>
        <a:graphic>
          <a:graphicData uri="http://schemas.openxmlformats.org/drawingml/2006/table">
            <a:tbl>
              <a:tblPr firstRow="1" bandRow="1">
                <a:tableStyleId>{5C22544A-7EE6-4342-B048-85BDC9FD1C3A}</a:tableStyleId>
              </a:tblPr>
              <a:tblGrid>
                <a:gridCol w="1908000"/>
                <a:gridCol w="4716000"/>
              </a:tblGrid>
              <a:tr h="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概要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設置者／運営管理</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sz="1400" dirty="0" smtClean="0">
                          <a:latin typeface="Meiryo UI" panose="020B0604030504040204" pitchFamily="50" charset="-128"/>
                          <a:ea typeface="Meiryo UI" panose="020B0604030504040204" pitchFamily="50" charset="-128"/>
                          <a:cs typeface="Meiryo UI" panose="020B0604030504040204" pitchFamily="50" charset="-128"/>
                        </a:rPr>
                        <a:t>新関西国際空港株式会社</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／関西エアポート株式会社</a:t>
                      </a:r>
                    </a:p>
                  </a:txBody>
                  <a:tcPr/>
                </a:tc>
              </a:tr>
              <a:tr h="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面積</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１０６７．６ｈａ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滑走路</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Ａ：３，５００ｍ／Ｂ：４，０００ｍ</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運用時間</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２４Ｈ</a:t>
                      </a:r>
                    </a:p>
                  </a:txBody>
                  <a:tcPr/>
                </a:tc>
              </a:tr>
            </a:tbl>
          </a:graphicData>
        </a:graphic>
      </p:graphicFrame>
      <p:sp>
        <p:nvSpPr>
          <p:cNvPr id="18" name="正方形/長方形 17"/>
          <p:cNvSpPr/>
          <p:nvPr/>
        </p:nvSpPr>
        <p:spPr>
          <a:xfrm>
            <a:off x="1188000" y="4572000"/>
            <a:ext cx="6984776" cy="338554"/>
          </a:xfrm>
          <a:prstGeom prst="rect">
            <a:avLst/>
          </a:prstGeom>
        </p:spPr>
        <p:txBody>
          <a:bodyPr wrap="square">
            <a:spAutoFit/>
          </a:bodyPr>
          <a:lstStyle/>
          <a:p>
            <a:pPr marL="285750" indent="-285750" algn="l">
              <a:buFont typeface="Wingdings" panose="05000000000000000000" pitchFamily="2" charset="2"/>
              <a:buChar char="Ø"/>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八尾空港の概要</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3449576558"/>
              </p:ext>
            </p:extLst>
          </p:nvPr>
        </p:nvGraphicFramePr>
        <p:xfrm>
          <a:off x="1296000" y="4932000"/>
          <a:ext cx="6624000" cy="1524000"/>
        </p:xfrm>
        <a:graphic>
          <a:graphicData uri="http://schemas.openxmlformats.org/drawingml/2006/table">
            <a:tbl>
              <a:tblPr firstRow="1" bandRow="1">
                <a:tableStyleId>{5C22544A-7EE6-4342-B048-85BDC9FD1C3A}</a:tableStyleId>
              </a:tblPr>
              <a:tblGrid>
                <a:gridCol w="1908000"/>
                <a:gridCol w="4716000"/>
              </a:tblGrid>
              <a:tr h="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概要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設置管理者</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zh-CN" altLang="en-US" sz="1400" dirty="0" smtClean="0">
                          <a:latin typeface="Meiryo UI" panose="020B0604030504040204" pitchFamily="50" charset="-128"/>
                          <a:ea typeface="Meiryo UI" panose="020B0604030504040204" pitchFamily="50" charset="-128"/>
                          <a:cs typeface="Meiryo UI" panose="020B0604030504040204" pitchFamily="50" charset="-128"/>
                        </a:rPr>
                        <a:t>国土交通大臣</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面積</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69.7ha</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滑走路</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Ａ：１，４９０ｍ／Ｂ：１，２００ｍ</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運用時間</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１１．５Ｈ（</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00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sp>
        <p:nvSpPr>
          <p:cNvPr id="20" name="テキスト ボックス 19"/>
          <p:cNvSpPr txBox="1"/>
          <p:nvPr/>
        </p:nvSpPr>
        <p:spPr>
          <a:xfrm>
            <a:off x="9396536" y="3933056"/>
            <a:ext cx="3547492" cy="246221"/>
          </a:xfrm>
          <a:prstGeom prst="rect">
            <a:avLst/>
          </a:prstGeom>
          <a:noFill/>
        </p:spPr>
        <p:txBody>
          <a:bodyPr wrap="square" rtlCol="0">
            <a:spAutoFit/>
          </a:bodyPr>
          <a:lstStyle/>
          <a:p>
            <a:pPr algn="r"/>
            <a:r>
              <a:rPr lang="zh-CN"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a:t>
            </a:r>
            <a:r>
              <a:rPr lang="zh-CN"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交通省</a:t>
            </a:r>
            <a:r>
              <a:rPr lang="zh-CN"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航空局</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26</a:t>
            </a:r>
            <a:r>
              <a:rPr lang="zh-TW"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zh-TW"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空港管理状況</a:t>
            </a:r>
            <a:r>
              <a:rPr lang="zh-TW"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調書</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」を基に作成</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32</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1" name="正方形/長方形 10"/>
          <p:cNvSpPr/>
          <p:nvPr/>
        </p:nvSpPr>
        <p:spPr>
          <a:xfrm>
            <a:off x="1188000" y="2520000"/>
            <a:ext cx="6984776" cy="338554"/>
          </a:xfrm>
          <a:prstGeom prst="rect">
            <a:avLst/>
          </a:prstGeom>
        </p:spPr>
        <p:txBody>
          <a:bodyPr wrap="square">
            <a:spAutoFit/>
          </a:bodyPr>
          <a:lstStyle/>
          <a:p>
            <a:pPr marL="285750" indent="-285750" algn="l">
              <a:buFont typeface="Wingdings" panose="05000000000000000000" pitchFamily="2" charset="2"/>
              <a:buChar char="Ø"/>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大阪国際空港の概要</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2110890522"/>
              </p:ext>
            </p:extLst>
          </p:nvPr>
        </p:nvGraphicFramePr>
        <p:xfrm>
          <a:off x="1296000" y="2880000"/>
          <a:ext cx="6624000" cy="1524000"/>
        </p:xfrm>
        <a:graphic>
          <a:graphicData uri="http://schemas.openxmlformats.org/drawingml/2006/table">
            <a:tbl>
              <a:tblPr firstRow="1" bandRow="1">
                <a:tableStyleId>{5C22544A-7EE6-4342-B048-85BDC9FD1C3A}</a:tableStyleId>
              </a:tblPr>
              <a:tblGrid>
                <a:gridCol w="1908000"/>
                <a:gridCol w="4716000"/>
              </a:tblGrid>
              <a:tr h="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概要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設置者／運営管理</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sz="1400" dirty="0" smtClean="0">
                          <a:latin typeface="Meiryo UI" panose="020B0604030504040204" pitchFamily="50" charset="-128"/>
                          <a:ea typeface="Meiryo UI" panose="020B0604030504040204" pitchFamily="50" charset="-128"/>
                          <a:cs typeface="Meiryo UI" panose="020B0604030504040204" pitchFamily="50" charset="-128"/>
                        </a:rPr>
                        <a:t>新関西国際空港株式会社</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／関西エアポート株式会社</a:t>
                      </a:r>
                    </a:p>
                  </a:txBody>
                  <a:tcPr/>
                </a:tc>
              </a:tr>
              <a:tr h="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面積</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３１１．９ｈａ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滑走路</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Ａ：１，８２８ｍ／Ｂ：３，０００ｍ</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運用時間</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１４Ｈ（</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00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00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p>
                  </a:txBody>
                  <a:tcPr/>
                </a:tc>
              </a:tr>
            </a:tbl>
          </a:graphicData>
        </a:graphic>
      </p:graphicFrame>
      <p:sp>
        <p:nvSpPr>
          <p:cNvPr id="14" name="テキスト ボックス 13"/>
          <p:cNvSpPr txBox="1"/>
          <p:nvPr/>
        </p:nvSpPr>
        <p:spPr>
          <a:xfrm>
            <a:off x="4408884" y="6611779"/>
            <a:ext cx="3547492" cy="246221"/>
          </a:xfrm>
          <a:prstGeom prst="rect">
            <a:avLst/>
          </a:prstGeom>
          <a:noFill/>
        </p:spPr>
        <p:txBody>
          <a:bodyPr wrap="square" rtlCol="0">
            <a:spAutoFit/>
          </a:bodyPr>
          <a:lstStyle/>
          <a:p>
            <a:pPr algn="r"/>
            <a:r>
              <a:rPr lang="zh-CN"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大阪航空局</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を基に作成</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020887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schemeClr val="tx1"/>
                </a:solidFill>
                <a:latin typeface="Arial" charset="0"/>
                <a:ea typeface="HG丸ｺﾞｼｯｸM-PRO" pitchFamily="48" charset="-128"/>
              </a:rPr>
              <a:t>港湾管理の一元化</a:t>
            </a:r>
            <a:endParaRPr kumimoji="1" lang="ja-JP" altLang="en-US" sz="2000" b="1" dirty="0">
              <a:solidFill>
                <a:schemeClr val="tx1"/>
              </a:solidFill>
              <a:latin typeface="Arial" charset="0"/>
              <a:ea typeface="HG丸ｺﾞｼｯｸM-PRO" pitchFamily="48" charset="-128"/>
            </a:endParaRPr>
          </a:p>
        </p:txBody>
      </p:sp>
      <p:sp>
        <p:nvSpPr>
          <p:cNvPr id="12"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33</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 name="正方形/長方形 1"/>
          <p:cNvSpPr/>
          <p:nvPr/>
        </p:nvSpPr>
        <p:spPr>
          <a:xfrm>
            <a:off x="252000" y="476672"/>
            <a:ext cx="8640000" cy="1200329"/>
          </a:xfrm>
          <a:prstGeom prst="rect">
            <a:avLst/>
          </a:prstGeom>
        </p:spPr>
        <p:txBody>
          <a:bodyPr wrap="square">
            <a:spAutoFit/>
          </a:bodyPr>
          <a:lstStyle/>
          <a:p>
            <a:pPr algn="l"/>
            <a:r>
              <a:rPr lang="ja-JP" altLang="en-US" sz="1800" dirty="0">
                <a:solidFill>
                  <a:schemeClr val="tx1"/>
                </a:solidFill>
                <a:latin typeface="HGS創英角ｺﾞｼｯｸUB" panose="020B0900000000000000" pitchFamily="50" charset="-128"/>
                <a:ea typeface="HGS創英角ｺﾞｼｯｸUB" panose="020B0900000000000000" pitchFamily="50" charset="-128"/>
              </a:rPr>
              <a:t>◇港湾運営会社の経営統合・大阪湾諸港の港湾管理の</a:t>
            </a:r>
            <a:r>
              <a:rPr lang="ja-JP" altLang="en-US" sz="1800" dirty="0" smtClean="0">
                <a:solidFill>
                  <a:schemeClr val="tx1"/>
                </a:solidFill>
                <a:latin typeface="HGS創英角ｺﾞｼｯｸUB" panose="020B0900000000000000" pitchFamily="50" charset="-128"/>
                <a:ea typeface="HGS創英角ｺﾞｼｯｸUB" panose="020B0900000000000000" pitchFamily="50" charset="-128"/>
              </a:rPr>
              <a:t>一元化</a:t>
            </a:r>
            <a:endParaRPr lang="en-US" altLang="ja-JP" dirty="0" smtClean="0">
              <a:solidFill>
                <a:schemeClr val="tx1"/>
              </a:solidFill>
              <a:latin typeface="HGｺﾞｼｯｸM" panose="020B0609000000000000" pitchFamily="49" charset="-128"/>
              <a:ea typeface="HGｺﾞｼｯｸM" panose="020B0609000000000000" pitchFamily="49" charset="-128"/>
            </a:endParaRPr>
          </a:p>
          <a:p>
            <a:pPr marL="95250" indent="-95250" algn="l"/>
            <a:endParaRPr lang="en-US" altLang="ja-JP" sz="1800" dirty="0" smtClean="0">
              <a:solidFill>
                <a:schemeClr val="tx1"/>
              </a:solidFill>
              <a:latin typeface="HGｺﾞｼｯｸM" panose="020B0609000000000000" pitchFamily="49" charset="-128"/>
              <a:ea typeface="HGｺﾞｼｯｸM" panose="020B0609000000000000" pitchFamily="49" charset="-128"/>
            </a:endParaRPr>
          </a:p>
          <a:p>
            <a:pPr marL="95250" indent="-95250" algn="l"/>
            <a:r>
              <a:rPr lang="ja-JP" altLang="ja-JP" sz="1800" dirty="0" smtClean="0">
                <a:solidFill>
                  <a:schemeClr val="tx1"/>
                </a:solidFill>
                <a:latin typeface="HGｺﾞｼｯｸM" panose="020B0609000000000000" pitchFamily="49" charset="-128"/>
                <a:ea typeface="HGｺﾞｼｯｸM" panose="020B0609000000000000" pitchFamily="49" charset="-128"/>
              </a:rPr>
              <a:t>・</a:t>
            </a:r>
            <a:r>
              <a:rPr lang="ja-JP" altLang="en-US" sz="1800" dirty="0">
                <a:solidFill>
                  <a:schemeClr val="tx1"/>
                </a:solidFill>
                <a:latin typeface="HGｺﾞｼｯｸM" panose="020B0609000000000000" pitchFamily="49" charset="-128"/>
                <a:ea typeface="HGｺﾞｼｯｸM" panose="020B0609000000000000" pitchFamily="49" charset="-128"/>
              </a:rPr>
              <a:t>大阪湾諸港の国際競争力の強化を図るため、港湾運営会社の経営統合による効率的なターミナル経営と、大阪湾諸港の港湾管理の一元化に</a:t>
            </a:r>
            <a:r>
              <a:rPr lang="ja-JP" altLang="en-US" sz="1800" dirty="0" smtClean="0">
                <a:solidFill>
                  <a:schemeClr val="tx1"/>
                </a:solidFill>
                <a:latin typeface="HGｺﾞｼｯｸM" panose="020B0609000000000000" pitchFamily="49" charset="-128"/>
                <a:ea typeface="HGｺﾞｼｯｸM" panose="020B0609000000000000" pitchFamily="49" charset="-128"/>
              </a:rPr>
              <a:t>取り組む。</a:t>
            </a:r>
            <a:endParaRPr lang="ja-JP" altLang="en-US" sz="1800" dirty="0">
              <a:solidFill>
                <a:schemeClr val="tx1"/>
              </a:solidFill>
              <a:latin typeface="HGｺﾞｼｯｸM" panose="020B0609000000000000" pitchFamily="49" charset="-128"/>
              <a:ea typeface="HGｺﾞｼｯｸM" panose="020B0609000000000000" pitchFamily="49" charset="-128"/>
            </a:endParaRPr>
          </a:p>
        </p:txBody>
      </p:sp>
      <p:sp>
        <p:nvSpPr>
          <p:cNvPr id="5" name="Rectangle 13"/>
          <p:cNvSpPr>
            <a:spLocks noChangeArrowheads="1"/>
          </p:cNvSpPr>
          <p:nvPr/>
        </p:nvSpPr>
        <p:spPr bwMode="auto">
          <a:xfrm>
            <a:off x="612440" y="6093296"/>
            <a:ext cx="7920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a:tabLst>
                <a:tab pos="381000" algn="l"/>
              </a:tabLst>
              <a:defRPr kumimoji="1">
                <a:solidFill>
                  <a:schemeClr val="tx1"/>
                </a:solidFill>
                <a:latin typeface="Arial" pitchFamily="34" charset="0"/>
                <a:ea typeface="ＭＳ Ｐゴシック" pitchFamily="50" charset="-128"/>
                <a:cs typeface="ＭＳ Ｐゴシック" pitchFamily="50" charset="-128"/>
              </a:defRPr>
            </a:lvl1pPr>
            <a:lvl2pPr marL="457200" algn="l">
              <a:tabLst>
                <a:tab pos="381000" algn="l"/>
              </a:tabLst>
              <a:defRPr kumimoji="1">
                <a:solidFill>
                  <a:schemeClr val="tx1"/>
                </a:solidFill>
                <a:latin typeface="Arial" pitchFamily="34" charset="0"/>
                <a:ea typeface="ＭＳ Ｐゴシック" pitchFamily="50" charset="-128"/>
                <a:cs typeface="ＭＳ Ｐゴシック" pitchFamily="50" charset="-128"/>
              </a:defRPr>
            </a:lvl2pPr>
            <a:lvl3pPr marL="914400" algn="l">
              <a:tabLst>
                <a:tab pos="381000" algn="l"/>
              </a:tabLst>
              <a:defRPr kumimoji="1">
                <a:solidFill>
                  <a:schemeClr val="tx1"/>
                </a:solidFill>
                <a:latin typeface="Arial" pitchFamily="34" charset="0"/>
                <a:ea typeface="ＭＳ Ｐゴシック" pitchFamily="50" charset="-128"/>
                <a:cs typeface="ＭＳ Ｐゴシック" pitchFamily="50" charset="-128"/>
              </a:defRPr>
            </a:lvl3pPr>
            <a:lvl4pPr marL="1371600" algn="l">
              <a:tabLst>
                <a:tab pos="381000" algn="l"/>
              </a:tabLst>
              <a:defRPr kumimoji="1">
                <a:solidFill>
                  <a:schemeClr val="tx1"/>
                </a:solidFill>
                <a:latin typeface="Arial" pitchFamily="34" charset="0"/>
                <a:ea typeface="ＭＳ Ｐゴシック" pitchFamily="50" charset="-128"/>
                <a:cs typeface="ＭＳ Ｐゴシック" pitchFamily="50" charset="-128"/>
              </a:defRPr>
            </a:lvl4pPr>
            <a:lvl5pPr marL="1828800" algn="l">
              <a:tabLst>
                <a:tab pos="381000" algn="l"/>
              </a:tabLs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tabLst>
                <a:tab pos="381000" algn="l"/>
              </a:tabLs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tabLst>
                <a:tab pos="381000" algn="l"/>
              </a:tabLs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tabLst>
                <a:tab pos="381000" algn="l"/>
              </a:tabLs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tabLst>
                <a:tab pos="381000" algn="l"/>
              </a:tabLst>
              <a:defRPr kumimoji="1">
                <a:solidFill>
                  <a:schemeClr val="tx1"/>
                </a:solidFill>
                <a:latin typeface="Arial" pitchFamily="34" charset="0"/>
                <a:ea typeface="ＭＳ Ｐゴシック" pitchFamily="50" charset="-128"/>
                <a:cs typeface="ＭＳ Ｐゴシック" pitchFamily="50" charset="-128"/>
              </a:defRPr>
            </a:lvl9pPr>
          </a:lstStyle>
          <a:p>
            <a:pPr lvl="0" algn="ctr" defTabSz="914400">
              <a:buClrTx/>
              <a:buSzTx/>
            </a:pPr>
            <a:r>
              <a:rPr lang="ja-JP" altLang="en-US" dirty="0" smtClean="0">
                <a:latin typeface="HGｺﾞｼｯｸM" panose="020B0609000000000000" pitchFamily="49" charset="-128"/>
                <a:ea typeface="HGｺﾞｼｯｸM" panose="020B0609000000000000" pitchFamily="49" charset="-128"/>
                <a:cs typeface="Times New Roman" pitchFamily="18" charset="0"/>
              </a:rPr>
              <a:t>港湾</a:t>
            </a:r>
            <a:r>
              <a:rPr lang="ja-JP" altLang="en-US" dirty="0">
                <a:latin typeface="HGｺﾞｼｯｸM" panose="020B0609000000000000" pitchFamily="49" charset="-128"/>
                <a:ea typeface="HGｺﾞｼｯｸM" panose="020B0609000000000000" pitchFamily="49" charset="-128"/>
                <a:cs typeface="Times New Roman" pitchFamily="18" charset="0"/>
              </a:rPr>
              <a:t>運営会社の経営統合・大阪湾諸港の港湾管理の一元化</a:t>
            </a:r>
            <a:endParaRPr kumimoji="1" lang="ja-JP" altLang="en-US" sz="1600" b="0" i="0" u="none" strike="noStrike" cap="none" normalizeH="0" baseline="0" dirty="0" smtClean="0">
              <a:ln>
                <a:noFill/>
              </a:ln>
              <a:effectLst/>
              <a:latin typeface="HGｺﾞｼｯｸM" panose="020B0609000000000000" pitchFamily="49" charset="-128"/>
              <a:ea typeface="HGｺﾞｼｯｸM" panose="020B0609000000000000" pitchFamily="49" charset="-128"/>
            </a:endParaRPr>
          </a:p>
        </p:txBody>
      </p:sp>
      <p:sp>
        <p:nvSpPr>
          <p:cNvPr id="32" name="角丸四角形 31"/>
          <p:cNvSpPr/>
          <p:nvPr/>
        </p:nvSpPr>
        <p:spPr>
          <a:xfrm>
            <a:off x="72000" y="476671"/>
            <a:ext cx="9000000" cy="6012000"/>
          </a:xfrm>
          <a:prstGeom prst="roundRect">
            <a:avLst>
              <a:gd name="adj" fmla="val 539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3059832" y="6480000"/>
            <a:ext cx="5616624" cy="261610"/>
          </a:xfrm>
          <a:prstGeom prst="rect">
            <a:avLst/>
          </a:prstGeom>
          <a:noFill/>
        </p:spPr>
        <p:txBody>
          <a:bodyPr wrap="square" rtlCol="0">
            <a:spAutoFit/>
          </a:bodyPr>
          <a:lstStyle/>
          <a:p>
            <a:pPr algn="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「大阪府都市整備中期計画（案）」（平成</a:t>
            </a:r>
            <a:r>
              <a:rPr kumimoji="1"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月改訂）を基に作成</a:t>
            </a:r>
            <a:endParaRPr kumimoji="1"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3" name="Group 215" descr="・2010年　国際コンテナ戦略港湾阪神港　選定&#10;・2011年　大阪・神戸港両埠頭公社　株式会社化&#10;・2014年　大阪・神戸港両株式会社　経営統合&#10;・2015年　堺泉北埠頭株式会社を堺泉北港の港湾運営会社に指定&#10;" title="港湾運営会社の経営統合・大阪湾諸港の港湾管理の一元化"/>
          <p:cNvGrpSpPr>
            <a:grpSpLocks noChangeAspect="1"/>
          </p:cNvGrpSpPr>
          <p:nvPr/>
        </p:nvGrpSpPr>
        <p:grpSpPr bwMode="auto">
          <a:xfrm>
            <a:off x="1259632" y="1772816"/>
            <a:ext cx="7669173" cy="4239285"/>
            <a:chOff x="880" y="9199"/>
            <a:chExt cx="10688" cy="5908"/>
          </a:xfrm>
        </p:grpSpPr>
        <p:grpSp>
          <p:nvGrpSpPr>
            <p:cNvPr id="54" name="Group 216"/>
            <p:cNvGrpSpPr>
              <a:grpSpLocks/>
            </p:cNvGrpSpPr>
            <p:nvPr/>
          </p:nvGrpSpPr>
          <p:grpSpPr bwMode="auto">
            <a:xfrm>
              <a:off x="880" y="9199"/>
              <a:ext cx="10688" cy="5908"/>
              <a:chOff x="880" y="9199"/>
              <a:chExt cx="10688" cy="5908"/>
            </a:xfrm>
          </p:grpSpPr>
          <p:grpSp>
            <p:nvGrpSpPr>
              <p:cNvPr id="57" name="Group 217"/>
              <p:cNvGrpSpPr>
                <a:grpSpLocks/>
              </p:cNvGrpSpPr>
              <p:nvPr/>
            </p:nvGrpSpPr>
            <p:grpSpPr bwMode="auto">
              <a:xfrm>
                <a:off x="880" y="9199"/>
                <a:ext cx="10688" cy="5908"/>
                <a:chOff x="880" y="9199"/>
                <a:chExt cx="10688" cy="5908"/>
              </a:xfrm>
            </p:grpSpPr>
            <p:grpSp>
              <p:nvGrpSpPr>
                <p:cNvPr id="61" name="Group 218"/>
                <p:cNvGrpSpPr>
                  <a:grpSpLocks/>
                </p:cNvGrpSpPr>
                <p:nvPr/>
              </p:nvGrpSpPr>
              <p:grpSpPr bwMode="auto">
                <a:xfrm>
                  <a:off x="880" y="9199"/>
                  <a:ext cx="10688" cy="5908"/>
                  <a:chOff x="880" y="9199"/>
                  <a:chExt cx="10688" cy="5908"/>
                </a:xfrm>
              </p:grpSpPr>
              <p:grpSp>
                <p:nvGrpSpPr>
                  <p:cNvPr id="67" name="グループ化 66"/>
                  <p:cNvGrpSpPr>
                    <a:grpSpLocks/>
                  </p:cNvGrpSpPr>
                  <p:nvPr/>
                </p:nvGrpSpPr>
                <p:grpSpPr bwMode="auto">
                  <a:xfrm>
                    <a:off x="880" y="9199"/>
                    <a:ext cx="10688" cy="5908"/>
                    <a:chOff x="0" y="0"/>
                    <a:chExt cx="7419356" cy="4104456"/>
                  </a:xfrm>
                </p:grpSpPr>
                <p:pic>
                  <p:nvPicPr>
                    <p:cNvPr id="69" name="Picture 2" descr="大阪湾図　阪南まで"/>
                    <p:cNvPicPr>
                      <a:picLocks noChangeAspect="1" noChangeArrowheads="1"/>
                    </p:cNvPicPr>
                    <p:nvPr/>
                  </p:nvPicPr>
                  <p:blipFill>
                    <a:blip r:embed="rId3" cstate="print">
                      <a:extLst>
                        <a:ext uri="{28A0092B-C50C-407E-A947-70E740481C1C}">
                          <a14:useLocalDpi xmlns:a14="http://schemas.microsoft.com/office/drawing/2010/main" val="0"/>
                        </a:ext>
                      </a:extLst>
                    </a:blip>
                    <a:srcRect b="1590"/>
                    <a:stretch>
                      <a:fillRect/>
                    </a:stretch>
                  </p:blipFill>
                  <p:spPr bwMode="auto">
                    <a:xfrm>
                      <a:off x="0" y="0"/>
                      <a:ext cx="5586198" cy="41044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70" name="グループ化 69"/>
                    <p:cNvGrpSpPr>
                      <a:grpSpLocks/>
                    </p:cNvGrpSpPr>
                    <p:nvPr/>
                  </p:nvGrpSpPr>
                  <p:grpSpPr bwMode="auto">
                    <a:xfrm>
                      <a:off x="209320" y="274612"/>
                      <a:ext cx="7210036" cy="3827484"/>
                      <a:chOff x="209320" y="274612"/>
                      <a:chExt cx="7210036" cy="3827484"/>
                    </a:xfrm>
                  </p:grpSpPr>
                  <p:sp>
                    <p:nvSpPr>
                      <p:cNvPr id="71" name="フリーフォーム 70"/>
                      <p:cNvSpPr>
                        <a:spLocks/>
                      </p:cNvSpPr>
                      <p:nvPr/>
                    </p:nvSpPr>
                    <p:spPr bwMode="auto">
                      <a:xfrm>
                        <a:off x="907882" y="326828"/>
                        <a:ext cx="4235649" cy="3200905"/>
                      </a:xfrm>
                      <a:custGeom>
                        <a:avLst/>
                        <a:gdLst>
                          <a:gd name="T0" fmla="*/ 1 w 4235649"/>
                          <a:gd name="T1" fmla="*/ 1410138 h 3200905"/>
                          <a:gd name="T2" fmla="*/ 417197 w 4235649"/>
                          <a:gd name="T3" fmla="*/ 1006278 h 3200905"/>
                          <a:gd name="T4" fmla="*/ 2165986 w 4235649"/>
                          <a:gd name="T5" fmla="*/ 65208 h 3200905"/>
                          <a:gd name="T6" fmla="*/ 3299461 w 4235649"/>
                          <a:gd name="T7" fmla="*/ 217608 h 3200905"/>
                          <a:gd name="T8" fmla="*/ 4032886 w 4235649"/>
                          <a:gd name="T9" fmla="*/ 836733 h 3200905"/>
                          <a:gd name="T10" fmla="*/ 4213861 w 4235649"/>
                          <a:gd name="T11" fmla="*/ 1846383 h 3200905"/>
                          <a:gd name="T12" fmla="*/ 3480436 w 4235649"/>
                          <a:gd name="T13" fmla="*/ 3137020 h 3200905"/>
                          <a:gd name="T14" fmla="*/ 2842261 w 4235649"/>
                          <a:gd name="T15" fmla="*/ 2922708 h 3200905"/>
                          <a:gd name="T16" fmla="*/ 2366011 w 4235649"/>
                          <a:gd name="T17" fmla="*/ 2465509 h 3200905"/>
                          <a:gd name="T18" fmla="*/ 2527936 w 4235649"/>
                          <a:gd name="T19" fmla="*/ 1665408 h 3200905"/>
                          <a:gd name="T20" fmla="*/ 2280286 w 4235649"/>
                          <a:gd name="T21" fmla="*/ 1493958 h 3200905"/>
                          <a:gd name="T22" fmla="*/ 1066801 w 4235649"/>
                          <a:gd name="T23" fmla="*/ 1724463 h 3200905"/>
                          <a:gd name="T24" fmla="*/ 369571 w 4235649"/>
                          <a:gd name="T25" fmla="*/ 1606353 h 3200905"/>
                          <a:gd name="T26" fmla="*/ 1 w 4235649"/>
                          <a:gd name="T27" fmla="*/ 1410138 h 32009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35649"/>
                          <a:gd name="T43" fmla="*/ 0 h 3200905"/>
                          <a:gd name="T44" fmla="*/ 4235649 w 4235649"/>
                          <a:gd name="T45" fmla="*/ 3200905 h 32009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35649" h="3200905">
                            <a:moveTo>
                              <a:pt x="1" y="1410138"/>
                            </a:moveTo>
                            <a:cubicBezTo>
                              <a:pt x="319" y="1315206"/>
                              <a:pt x="42865" y="1246943"/>
                              <a:pt x="417197" y="1006278"/>
                            </a:cubicBezTo>
                            <a:cubicBezTo>
                              <a:pt x="791529" y="765613"/>
                              <a:pt x="1634174" y="231895"/>
                              <a:pt x="2165986" y="65208"/>
                            </a:cubicBezTo>
                            <a:cubicBezTo>
                              <a:pt x="2697798" y="-101479"/>
                              <a:pt x="2988311" y="89021"/>
                              <a:pt x="3299461" y="217608"/>
                            </a:cubicBezTo>
                            <a:cubicBezTo>
                              <a:pt x="3610611" y="346195"/>
                              <a:pt x="3863023" y="565270"/>
                              <a:pt x="4032886" y="836733"/>
                            </a:cubicBezTo>
                            <a:cubicBezTo>
                              <a:pt x="4202749" y="1108196"/>
                              <a:pt x="4275773" y="1428871"/>
                              <a:pt x="4213861" y="1846383"/>
                            </a:cubicBezTo>
                            <a:cubicBezTo>
                              <a:pt x="4151949" y="2263895"/>
                              <a:pt x="3715386" y="2950489"/>
                              <a:pt x="3480436" y="3137020"/>
                            </a:cubicBezTo>
                            <a:cubicBezTo>
                              <a:pt x="3245486" y="3323551"/>
                              <a:pt x="3034349" y="3055264"/>
                              <a:pt x="2842261" y="2922708"/>
                            </a:cubicBezTo>
                            <a:cubicBezTo>
                              <a:pt x="2650174" y="2790152"/>
                              <a:pt x="2412049" y="2682203"/>
                              <a:pt x="2366011" y="2465509"/>
                            </a:cubicBezTo>
                            <a:cubicBezTo>
                              <a:pt x="2319973" y="2248815"/>
                              <a:pt x="2546986" y="1837652"/>
                              <a:pt x="2527936" y="1665408"/>
                            </a:cubicBezTo>
                            <a:cubicBezTo>
                              <a:pt x="2508886" y="1493164"/>
                              <a:pt x="2530158" y="1456176"/>
                              <a:pt x="2280286" y="1493958"/>
                            </a:cubicBezTo>
                            <a:cubicBezTo>
                              <a:pt x="2030414" y="1531740"/>
                              <a:pt x="1425893" y="1699381"/>
                              <a:pt x="1066801" y="1724463"/>
                            </a:cubicBezTo>
                            <a:cubicBezTo>
                              <a:pt x="809309" y="1720971"/>
                              <a:pt x="554356" y="1670170"/>
                              <a:pt x="369571" y="1606353"/>
                            </a:cubicBezTo>
                            <a:cubicBezTo>
                              <a:pt x="184786" y="1542536"/>
                              <a:pt x="-317" y="1505070"/>
                              <a:pt x="1" y="1410138"/>
                            </a:cubicBezTo>
                            <a:close/>
                          </a:path>
                        </a:pathLst>
                      </a:cu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lgn="just">
                          <a:spcAft>
                            <a:spcPts val="0"/>
                          </a:spcAft>
                        </a:pPr>
                        <a:r>
                          <a:rPr lang="en-US" sz="1050" kern="100">
                            <a:effectLst/>
                            <a:latin typeface="HGｺﾞｼｯｸM" panose="020B0609000000000000" pitchFamily="49" charset="-128"/>
                            <a:ea typeface="HGｺﾞｼｯｸM" panose="020B0609000000000000" pitchFamily="49" charset="-128"/>
                            <a:cs typeface="Times New Roman"/>
                          </a:rPr>
                          <a:t> </a:t>
                        </a:r>
                        <a:endParaRPr lang="ja-JP" sz="1050" kern="100">
                          <a:effectLst/>
                          <a:latin typeface="HGｺﾞｼｯｸM" panose="020B0609000000000000" pitchFamily="49" charset="-128"/>
                          <a:ea typeface="HGｺﾞｼｯｸM" panose="020B0609000000000000" pitchFamily="49" charset="-128"/>
                          <a:cs typeface="Times New Roman"/>
                        </a:endParaRPr>
                      </a:p>
                    </p:txBody>
                  </p:sp>
                  <p:cxnSp>
                    <p:nvCxnSpPr>
                      <p:cNvPr id="72" name="直線コネクタ 71"/>
                      <p:cNvCxnSpPr>
                        <a:cxnSpLocks noChangeShapeType="1"/>
                      </p:cNvCxnSpPr>
                      <p:nvPr/>
                    </p:nvCxnSpPr>
                    <p:spPr bwMode="auto">
                      <a:xfrm flipV="1">
                        <a:off x="209320" y="1629651"/>
                        <a:ext cx="2548252" cy="1533621"/>
                      </a:xfrm>
                      <a:prstGeom prst="line">
                        <a:avLst/>
                      </a:prstGeom>
                      <a:noFill/>
                      <a:ln w="9525" algn="ctr">
                        <a:solidFill>
                          <a:srgbClr val="000000"/>
                        </a:solidFill>
                        <a:round/>
                        <a:headEnd/>
                        <a:tailEnd type="diamond" w="med" len="med"/>
                      </a:ln>
                      <a:extLst>
                        <a:ext uri="{909E8E84-426E-40DD-AFC4-6F175D3DCCD1}">
                          <a14:hiddenFill xmlns:a14="http://schemas.microsoft.com/office/drawing/2010/main">
                            <a:noFill/>
                          </a14:hiddenFill>
                        </a:ext>
                      </a:extLst>
                    </p:spPr>
                  </p:cxnSp>
                  <p:cxnSp>
                    <p:nvCxnSpPr>
                      <p:cNvPr id="73" name="直線コネクタ 72"/>
                      <p:cNvCxnSpPr>
                        <a:cxnSpLocks noChangeShapeType="1"/>
                      </p:cNvCxnSpPr>
                      <p:nvPr/>
                    </p:nvCxnSpPr>
                    <p:spPr bwMode="auto">
                      <a:xfrm flipV="1">
                        <a:off x="209320" y="2013056"/>
                        <a:ext cx="3585185" cy="1150216"/>
                      </a:xfrm>
                      <a:prstGeom prst="line">
                        <a:avLst/>
                      </a:prstGeom>
                      <a:noFill/>
                      <a:ln w="9525" algn="ctr">
                        <a:solidFill>
                          <a:srgbClr val="000000"/>
                        </a:solidFill>
                        <a:round/>
                        <a:headEnd/>
                        <a:tailEnd type="diamond" w="med" len="med"/>
                      </a:ln>
                      <a:extLst>
                        <a:ext uri="{909E8E84-426E-40DD-AFC4-6F175D3DCCD1}">
                          <a14:hiddenFill xmlns:a14="http://schemas.microsoft.com/office/drawing/2010/main">
                            <a:noFill/>
                          </a14:hiddenFill>
                        </a:ext>
                      </a:extLst>
                    </p:spPr>
                  </p:cxnSp>
                  <p:sp>
                    <p:nvSpPr>
                      <p:cNvPr id="74" name="フリーフォーム 73"/>
                      <p:cNvSpPr>
                        <a:spLocks/>
                      </p:cNvSpPr>
                      <p:nvPr/>
                    </p:nvSpPr>
                    <p:spPr bwMode="auto">
                      <a:xfrm>
                        <a:off x="831685" y="274612"/>
                        <a:ext cx="4409404" cy="3827484"/>
                      </a:xfrm>
                      <a:custGeom>
                        <a:avLst/>
                        <a:gdLst>
                          <a:gd name="T0" fmla="*/ 2621917 w 4409404"/>
                          <a:gd name="T1" fmla="*/ 3808543 h 3827595"/>
                          <a:gd name="T2" fmla="*/ 2480312 w 4409404"/>
                          <a:gd name="T3" fmla="*/ 1980697 h 3827595"/>
                          <a:gd name="T4" fmla="*/ 2375535 w 4409404"/>
                          <a:gd name="T5" fmla="*/ 1603976 h 3827595"/>
                          <a:gd name="T6" fmla="*/ 1155700 w 4409404"/>
                          <a:gd name="T7" fmla="*/ 1840831 h 3827595"/>
                          <a:gd name="T8" fmla="*/ 452120 w 4409404"/>
                          <a:gd name="T9" fmla="*/ 1722721 h 3827595"/>
                          <a:gd name="T10" fmla="*/ 0 w 4409404"/>
                          <a:gd name="T11" fmla="*/ 1463006 h 3827595"/>
                          <a:gd name="T12" fmla="*/ 465773 w 4409404"/>
                          <a:gd name="T13" fmla="*/ 996281 h 3827595"/>
                          <a:gd name="T14" fmla="*/ 2232660 w 4409404"/>
                          <a:gd name="T15" fmla="*/ 70451 h 3827595"/>
                          <a:gd name="T16" fmla="*/ 3403282 w 4409404"/>
                          <a:gd name="T17" fmla="*/ 197133 h 3827595"/>
                          <a:gd name="T18" fmla="*/ 4179570 w 4409404"/>
                          <a:gd name="T19" fmla="*/ 861026 h 3827595"/>
                          <a:gd name="T20" fmla="*/ 4356735 w 4409404"/>
                          <a:gd name="T21" fmla="*/ 1908776 h 3827595"/>
                          <a:gd name="T22" fmla="*/ 3383280 w 4409404"/>
                          <a:gd name="T23" fmla="*/ 3729955 h 3827595"/>
                          <a:gd name="T24" fmla="*/ 2660336 w 4409404"/>
                          <a:gd name="T25" fmla="*/ 3827595 h 38275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09404"/>
                          <a:gd name="T40" fmla="*/ 0 h 3827595"/>
                          <a:gd name="T41" fmla="*/ 4409404 w 4409404"/>
                          <a:gd name="T42" fmla="*/ 3827595 h 38275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09404" h="3827595">
                            <a:moveTo>
                              <a:pt x="2621917" y="3808543"/>
                            </a:moveTo>
                            <a:cubicBezTo>
                              <a:pt x="2320292" y="3951749"/>
                              <a:pt x="2396175" y="2348019"/>
                              <a:pt x="2480312" y="1980697"/>
                            </a:cubicBezTo>
                            <a:cubicBezTo>
                              <a:pt x="2478724" y="1852823"/>
                              <a:pt x="2582016" y="1574900"/>
                              <a:pt x="2375535" y="1603976"/>
                            </a:cubicBezTo>
                            <a:cubicBezTo>
                              <a:pt x="2145241" y="1647605"/>
                              <a:pt x="1514792" y="1815749"/>
                              <a:pt x="1155700" y="1840831"/>
                            </a:cubicBezTo>
                            <a:cubicBezTo>
                              <a:pt x="898208" y="1837339"/>
                              <a:pt x="636905" y="1786538"/>
                              <a:pt x="452120" y="1722721"/>
                            </a:cubicBezTo>
                            <a:cubicBezTo>
                              <a:pt x="267335" y="1658904"/>
                              <a:pt x="-318" y="1557938"/>
                              <a:pt x="0" y="1463006"/>
                            </a:cubicBezTo>
                            <a:cubicBezTo>
                              <a:pt x="318" y="1368074"/>
                              <a:pt x="91441" y="1236946"/>
                              <a:pt x="465773" y="996281"/>
                            </a:cubicBezTo>
                            <a:cubicBezTo>
                              <a:pt x="840105" y="755616"/>
                              <a:pt x="1700848" y="237138"/>
                              <a:pt x="2232660" y="70451"/>
                            </a:cubicBezTo>
                            <a:cubicBezTo>
                              <a:pt x="2764472" y="-96236"/>
                              <a:pt x="3092132" y="68546"/>
                              <a:pt x="3403282" y="197133"/>
                            </a:cubicBezTo>
                            <a:cubicBezTo>
                              <a:pt x="3714432" y="325720"/>
                              <a:pt x="4009707" y="589563"/>
                              <a:pt x="4179570" y="861026"/>
                            </a:cubicBezTo>
                            <a:cubicBezTo>
                              <a:pt x="4349433" y="1132489"/>
                              <a:pt x="4489450" y="1430621"/>
                              <a:pt x="4356735" y="1908776"/>
                            </a:cubicBezTo>
                            <a:cubicBezTo>
                              <a:pt x="4224020" y="2386931"/>
                              <a:pt x="3561873" y="3464762"/>
                              <a:pt x="3383280" y="3729955"/>
                            </a:cubicBezTo>
                            <a:cubicBezTo>
                              <a:pt x="3132774" y="3810127"/>
                              <a:pt x="2901317" y="3795048"/>
                              <a:pt x="2660336" y="3827595"/>
                            </a:cubicBezTo>
                          </a:path>
                        </a:pathLst>
                      </a:custGeom>
                      <a:noFill/>
                      <a:ln w="38100" algn="ctr">
                        <a:solidFill>
                          <a:srgbClr val="00B0F0"/>
                        </a:solidFill>
                        <a:prstDash val="dash"/>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lgn="just">
                          <a:spcAft>
                            <a:spcPts val="0"/>
                          </a:spcAft>
                        </a:pPr>
                        <a:r>
                          <a:rPr lang="en-US" sz="1050" kern="100">
                            <a:effectLst/>
                            <a:latin typeface="HGｺﾞｼｯｸM" panose="020B0609000000000000" pitchFamily="49" charset="-128"/>
                            <a:ea typeface="HGｺﾞｼｯｸM" panose="020B0609000000000000" pitchFamily="49" charset="-128"/>
                            <a:cs typeface="Times New Roman"/>
                          </a:rPr>
                          <a:t> </a:t>
                        </a:r>
                        <a:endParaRPr lang="ja-JP" sz="1050" kern="100">
                          <a:effectLst/>
                          <a:latin typeface="HGｺﾞｼｯｸM" panose="020B0609000000000000" pitchFamily="49" charset="-128"/>
                          <a:ea typeface="HGｺﾞｼｯｸM" panose="020B0609000000000000" pitchFamily="49" charset="-128"/>
                          <a:cs typeface="Times New Roman"/>
                        </a:endParaRPr>
                      </a:p>
                    </p:txBody>
                  </p:sp>
                  <p:sp>
                    <p:nvSpPr>
                      <p:cNvPr id="75" name="フローチャート: 処理 74"/>
                      <p:cNvSpPr>
                        <a:spLocks noChangeArrowheads="1"/>
                      </p:cNvSpPr>
                      <p:nvPr/>
                    </p:nvSpPr>
                    <p:spPr bwMode="auto">
                      <a:xfrm>
                        <a:off x="5120791" y="352721"/>
                        <a:ext cx="2298565" cy="329549"/>
                      </a:xfrm>
                      <a:prstGeom prst="flowChartProcess">
                        <a:avLst/>
                      </a:prstGeom>
                      <a:solidFill>
                        <a:srgbClr val="FFFFFF"/>
                      </a:solidFill>
                      <a:ln w="9525" algn="ctr">
                        <a:solidFill>
                          <a:srgbClr val="FF0000"/>
                        </a:solidFill>
                        <a:miter lim="800000"/>
                        <a:headEnd/>
                        <a:tailEnd/>
                      </a:ln>
                    </p:spPr>
                    <p:txBody>
                      <a:bodyPr rot="0" vert="horz" wrap="square" lIns="36000" tIns="45720" rIns="36000" bIns="45720" anchor="ctr" anchorCtr="0" upright="1">
                        <a:noAutofit/>
                      </a:bodyPr>
                      <a:lstStyle/>
                      <a:p>
                        <a:pPr fontAlgn="base">
                          <a:spcAft>
                            <a:spcPts val="0"/>
                          </a:spcAft>
                        </a:pPr>
                        <a:r>
                          <a:rPr lang="ja-JP" sz="1000" kern="1200" dirty="0">
                            <a:solidFill>
                              <a:srgbClr val="000000"/>
                            </a:solidFill>
                            <a:effectLst/>
                            <a:latin typeface="HGｺﾞｼｯｸM" panose="020B0609000000000000" pitchFamily="49" charset="-128"/>
                            <a:ea typeface="HGｺﾞｼｯｸM" panose="020B0609000000000000" pitchFamily="49" charset="-128"/>
                            <a:cs typeface="Times New Roman"/>
                          </a:rPr>
                          <a:t>阪神港（</a:t>
                        </a:r>
                        <a:r>
                          <a:rPr lang="en-US" sz="1000" kern="1200" dirty="0">
                            <a:solidFill>
                              <a:srgbClr val="000000"/>
                            </a:solidFill>
                            <a:effectLst/>
                            <a:latin typeface="HGｺﾞｼｯｸM" panose="020B0609000000000000" pitchFamily="49" charset="-128"/>
                            <a:ea typeface="HGｺﾞｼｯｸM" panose="020B0609000000000000" pitchFamily="49" charset="-128"/>
                            <a:cs typeface="Times New Roman"/>
                          </a:rPr>
                          <a:t>2007</a:t>
                        </a:r>
                        <a:r>
                          <a:rPr lang="ja-JP" sz="1000" kern="1200" dirty="0">
                            <a:solidFill>
                              <a:srgbClr val="000000"/>
                            </a:solidFill>
                            <a:effectLst/>
                            <a:latin typeface="HGｺﾞｼｯｸM" panose="020B0609000000000000" pitchFamily="49" charset="-128"/>
                            <a:ea typeface="HGｺﾞｼｯｸM" panose="020B0609000000000000" pitchFamily="49" charset="-128"/>
                            <a:cs typeface="Times New Roman"/>
                          </a:rPr>
                          <a:t>年 一開港化（港則法））</a:t>
                        </a:r>
                        <a:endParaRPr lang="ja-JP" sz="1000" dirty="0">
                          <a:effectLst/>
                          <a:latin typeface="HGｺﾞｼｯｸM" panose="020B0609000000000000" pitchFamily="49" charset="-128"/>
                          <a:ea typeface="HGｺﾞｼｯｸM" panose="020B0609000000000000" pitchFamily="49" charset="-128"/>
                          <a:cs typeface="ＭＳ Ｐゴシック"/>
                        </a:endParaRPr>
                      </a:p>
                    </p:txBody>
                  </p:sp>
                  <p:cxnSp>
                    <p:nvCxnSpPr>
                      <p:cNvPr id="76" name="直線コネクタ 75"/>
                      <p:cNvCxnSpPr>
                        <a:cxnSpLocks noChangeShapeType="1"/>
                      </p:cNvCxnSpPr>
                      <p:nvPr/>
                    </p:nvCxnSpPr>
                    <p:spPr bwMode="auto">
                      <a:xfrm flipH="1">
                        <a:off x="4680520" y="360620"/>
                        <a:ext cx="440484" cy="477054"/>
                      </a:xfrm>
                      <a:prstGeom prst="line">
                        <a:avLst/>
                      </a:prstGeom>
                      <a:noFill/>
                      <a:ln w="9525" algn="ctr">
                        <a:solidFill>
                          <a:srgbClr val="FF0000"/>
                        </a:solidFill>
                        <a:round/>
                        <a:headEnd/>
                        <a:tailEnd type="diamond" w="med" len="med"/>
                      </a:ln>
                      <a:extLst>
                        <a:ext uri="{909E8E84-426E-40DD-AFC4-6F175D3DCCD1}">
                          <a14:hiddenFill xmlns:a14="http://schemas.microsoft.com/office/drawing/2010/main">
                            <a:noFill/>
                          </a14:hiddenFill>
                        </a:ext>
                      </a:extLst>
                    </p:spPr>
                  </p:cxnSp>
                  <p:sp>
                    <p:nvSpPr>
                      <p:cNvPr id="77" name="フローチャート: 処理 76"/>
                      <p:cNvSpPr>
                        <a:spLocks noChangeArrowheads="1"/>
                      </p:cNvSpPr>
                      <p:nvPr/>
                    </p:nvSpPr>
                    <p:spPr bwMode="auto">
                      <a:xfrm>
                        <a:off x="4901072" y="3443117"/>
                        <a:ext cx="2020061" cy="487970"/>
                      </a:xfrm>
                      <a:prstGeom prst="flowChartProcess">
                        <a:avLst/>
                      </a:prstGeom>
                      <a:solidFill>
                        <a:srgbClr val="FFFFFF"/>
                      </a:solidFill>
                      <a:ln w="9525" algn="ctr">
                        <a:solidFill>
                          <a:srgbClr val="000000"/>
                        </a:solidFill>
                        <a:prstDash val="dash"/>
                        <a:miter lim="800000"/>
                        <a:headEnd/>
                        <a:tailEnd/>
                      </a:ln>
                    </p:spPr>
                    <p:txBody>
                      <a:bodyPr rot="0" vert="horz" wrap="square" lIns="91440" tIns="45720" rIns="91440" bIns="45720" anchor="ctr" anchorCtr="0" upright="1">
                        <a:noAutofit/>
                      </a:bodyPr>
                      <a:lstStyle/>
                      <a:p>
                        <a:pPr algn="l" fontAlgn="base">
                          <a:spcAft>
                            <a:spcPts val="0"/>
                          </a:spcAft>
                        </a:pPr>
                        <a:r>
                          <a:rPr lang="ja-JP" sz="1000" kern="1200" dirty="0">
                            <a:solidFill>
                              <a:srgbClr val="000000"/>
                            </a:solidFill>
                            <a:effectLst/>
                            <a:latin typeface="HGｺﾞｼｯｸM" panose="020B0609000000000000" pitchFamily="49" charset="-128"/>
                            <a:ea typeface="HGｺﾞｼｯｸM" panose="020B0609000000000000" pitchFamily="49" charset="-128"/>
                            <a:cs typeface="Times New Roman"/>
                          </a:rPr>
                          <a:t>【将来構想】</a:t>
                        </a:r>
                        <a:endParaRPr lang="ja-JP" sz="1000" dirty="0">
                          <a:effectLst/>
                          <a:latin typeface="HGｺﾞｼｯｸM" panose="020B0609000000000000" pitchFamily="49" charset="-128"/>
                          <a:ea typeface="HGｺﾞｼｯｸM" panose="020B0609000000000000" pitchFamily="49" charset="-128"/>
                          <a:cs typeface="ＭＳ Ｐゴシック"/>
                        </a:endParaRPr>
                      </a:p>
                      <a:p>
                        <a:pPr algn="l" fontAlgn="base">
                          <a:spcAft>
                            <a:spcPts val="0"/>
                          </a:spcAft>
                        </a:pPr>
                        <a:r>
                          <a:rPr lang="ja-JP" sz="1000" kern="1200" dirty="0">
                            <a:solidFill>
                              <a:srgbClr val="000000"/>
                            </a:solidFill>
                            <a:effectLst/>
                            <a:latin typeface="HGｺﾞｼｯｸM" panose="020B0609000000000000" pitchFamily="49" charset="-128"/>
                            <a:ea typeface="HGｺﾞｼｯｸM" panose="020B0609000000000000" pitchFamily="49" charset="-128"/>
                            <a:cs typeface="Times New Roman"/>
                          </a:rPr>
                          <a:t>大阪湾諸港の港湾管理の</a:t>
                        </a:r>
                        <a:r>
                          <a:rPr lang="ja-JP" sz="1000" kern="1200" dirty="0" smtClean="0">
                            <a:solidFill>
                              <a:srgbClr val="000000"/>
                            </a:solidFill>
                            <a:effectLst/>
                            <a:latin typeface="HGｺﾞｼｯｸM" panose="020B0609000000000000" pitchFamily="49" charset="-128"/>
                            <a:ea typeface="HGｺﾞｼｯｸM" panose="020B0609000000000000" pitchFamily="49" charset="-128"/>
                            <a:cs typeface="Times New Roman"/>
                          </a:rPr>
                          <a:t>一元化</a:t>
                        </a:r>
                        <a:endParaRPr lang="ja-JP" sz="1000" dirty="0">
                          <a:effectLst/>
                          <a:latin typeface="HGｺﾞｼｯｸM" panose="020B0609000000000000" pitchFamily="49" charset="-128"/>
                          <a:ea typeface="HGｺﾞｼｯｸM" panose="020B0609000000000000" pitchFamily="49" charset="-128"/>
                          <a:cs typeface="ＭＳ Ｐゴシック"/>
                        </a:endParaRPr>
                      </a:p>
                    </p:txBody>
                  </p:sp>
                  <p:cxnSp>
                    <p:nvCxnSpPr>
                      <p:cNvPr id="78" name="直線コネクタ 77"/>
                      <p:cNvCxnSpPr>
                        <a:cxnSpLocks noChangeShapeType="1"/>
                      </p:cNvCxnSpPr>
                      <p:nvPr/>
                    </p:nvCxnSpPr>
                    <p:spPr bwMode="auto">
                      <a:xfrm flipH="1">
                        <a:off x="4536504" y="3456384"/>
                        <a:ext cx="364258" cy="72008"/>
                      </a:xfrm>
                      <a:prstGeom prst="line">
                        <a:avLst/>
                      </a:prstGeom>
                      <a:noFill/>
                      <a:ln w="19050" algn="ctr">
                        <a:solidFill>
                          <a:srgbClr val="31859C"/>
                        </a:solidFill>
                        <a:round/>
                        <a:headEnd/>
                        <a:tailEnd type="diamond" w="med" len="med"/>
                      </a:ln>
                      <a:extLst>
                        <a:ext uri="{909E8E84-426E-40DD-AFC4-6F175D3DCCD1}">
                          <a14:hiddenFill xmlns:a14="http://schemas.microsoft.com/office/drawing/2010/main">
                            <a:noFill/>
                          </a14:hiddenFill>
                        </a:ext>
                      </a:extLst>
                    </p:spPr>
                  </p:cxnSp>
                </p:grpSp>
              </p:grpSp>
              <p:sp>
                <p:nvSpPr>
                  <p:cNvPr id="68" name="フローチャート: 処理 67"/>
                  <p:cNvSpPr>
                    <a:spLocks noChangeArrowheads="1"/>
                  </p:cNvSpPr>
                  <p:nvPr/>
                </p:nvSpPr>
                <p:spPr bwMode="auto">
                  <a:xfrm>
                    <a:off x="1182" y="13752"/>
                    <a:ext cx="4129" cy="1204"/>
                  </a:xfrm>
                  <a:prstGeom prst="flowChartProcess">
                    <a:avLst/>
                  </a:prstGeom>
                  <a:solidFill>
                    <a:srgbClr val="FFFFFF"/>
                  </a:solidFill>
                  <a:ln w="9525" algn="ctr">
                    <a:solidFill>
                      <a:srgbClr val="000000"/>
                    </a:solidFill>
                    <a:miter lim="800000"/>
                    <a:headEnd/>
                    <a:tailEnd/>
                  </a:ln>
                </p:spPr>
                <p:txBody>
                  <a:bodyPr rot="0" vert="horz" wrap="square" lIns="36000" tIns="45720" rIns="36000" bIns="45720" anchor="ctr" anchorCtr="0" upright="1">
                    <a:noAutofit/>
                  </a:bodyPr>
                  <a:lstStyle/>
                  <a:p>
                    <a:pPr algn="l" fontAlgn="base">
                      <a:lnSpc>
                        <a:spcPts val="1200"/>
                      </a:lnSpc>
                      <a:spcAft>
                        <a:spcPts val="0"/>
                      </a:spcAft>
                    </a:pPr>
                    <a:r>
                      <a:rPr lang="ja-JP" sz="1000" kern="1200" dirty="0">
                        <a:solidFill>
                          <a:srgbClr val="000000"/>
                        </a:solidFill>
                        <a:effectLst/>
                        <a:latin typeface="HGｺﾞｼｯｸM" panose="020B0609000000000000" pitchFamily="49" charset="-128"/>
                        <a:ea typeface="HGｺﾞｼｯｸM" panose="020B0609000000000000" pitchFamily="49" charset="-128"/>
                        <a:cs typeface="Times New Roman"/>
                      </a:rPr>
                      <a:t>・</a:t>
                    </a:r>
                    <a:r>
                      <a:rPr lang="en-US" sz="1000" kern="1200" dirty="0">
                        <a:solidFill>
                          <a:srgbClr val="000000"/>
                        </a:solidFill>
                        <a:effectLst/>
                        <a:latin typeface="HGｺﾞｼｯｸM" panose="020B0609000000000000" pitchFamily="49" charset="-128"/>
                        <a:ea typeface="HGｺﾞｼｯｸM" panose="020B0609000000000000" pitchFamily="49" charset="-128"/>
                        <a:cs typeface="Times New Roman"/>
                      </a:rPr>
                      <a:t>2010</a:t>
                    </a:r>
                    <a:r>
                      <a:rPr lang="ja-JP" sz="1000" kern="1200" dirty="0">
                        <a:solidFill>
                          <a:srgbClr val="000000"/>
                        </a:solidFill>
                        <a:effectLst/>
                        <a:latin typeface="HGｺﾞｼｯｸM" panose="020B0609000000000000" pitchFamily="49" charset="-128"/>
                        <a:ea typeface="HGｺﾞｼｯｸM" panose="020B0609000000000000" pitchFamily="49" charset="-128"/>
                        <a:cs typeface="Times New Roman"/>
                      </a:rPr>
                      <a:t>年　国際コンテナ戦略港湾阪神港　選定</a:t>
                    </a:r>
                    <a:endParaRPr lang="ja-JP" sz="1000" dirty="0">
                      <a:effectLst/>
                      <a:latin typeface="HGｺﾞｼｯｸM" panose="020B0609000000000000" pitchFamily="49" charset="-128"/>
                      <a:ea typeface="HGｺﾞｼｯｸM" panose="020B0609000000000000" pitchFamily="49" charset="-128"/>
                      <a:cs typeface="ＭＳ Ｐゴシック"/>
                    </a:endParaRPr>
                  </a:p>
                  <a:p>
                    <a:pPr algn="l" fontAlgn="base">
                      <a:lnSpc>
                        <a:spcPts val="1200"/>
                      </a:lnSpc>
                      <a:spcAft>
                        <a:spcPts val="0"/>
                      </a:spcAft>
                    </a:pPr>
                    <a:r>
                      <a:rPr lang="ja-JP" sz="1000" kern="1200" dirty="0">
                        <a:solidFill>
                          <a:srgbClr val="000000"/>
                        </a:solidFill>
                        <a:effectLst/>
                        <a:latin typeface="HGｺﾞｼｯｸM" panose="020B0609000000000000" pitchFamily="49" charset="-128"/>
                        <a:ea typeface="HGｺﾞｼｯｸM" panose="020B0609000000000000" pitchFamily="49" charset="-128"/>
                        <a:cs typeface="Times New Roman"/>
                      </a:rPr>
                      <a:t>・</a:t>
                    </a:r>
                    <a:r>
                      <a:rPr lang="en-US" sz="1000" kern="1200" dirty="0">
                        <a:solidFill>
                          <a:srgbClr val="000000"/>
                        </a:solidFill>
                        <a:effectLst/>
                        <a:latin typeface="HGｺﾞｼｯｸM" panose="020B0609000000000000" pitchFamily="49" charset="-128"/>
                        <a:ea typeface="HGｺﾞｼｯｸM" panose="020B0609000000000000" pitchFamily="49" charset="-128"/>
                        <a:cs typeface="Times New Roman"/>
                      </a:rPr>
                      <a:t>2011</a:t>
                    </a:r>
                    <a:r>
                      <a:rPr lang="ja-JP" sz="1000" kern="1200" dirty="0">
                        <a:solidFill>
                          <a:srgbClr val="000000"/>
                        </a:solidFill>
                        <a:effectLst/>
                        <a:latin typeface="HGｺﾞｼｯｸM" panose="020B0609000000000000" pitchFamily="49" charset="-128"/>
                        <a:ea typeface="HGｺﾞｼｯｸM" panose="020B0609000000000000" pitchFamily="49" charset="-128"/>
                        <a:cs typeface="Times New Roman"/>
                      </a:rPr>
                      <a:t>年　大阪・神戸港両埠頭公社　株式会社化</a:t>
                    </a:r>
                    <a:endParaRPr lang="ja-JP" sz="1000" dirty="0">
                      <a:effectLst/>
                      <a:latin typeface="HGｺﾞｼｯｸM" panose="020B0609000000000000" pitchFamily="49" charset="-128"/>
                      <a:ea typeface="HGｺﾞｼｯｸM" panose="020B0609000000000000" pitchFamily="49" charset="-128"/>
                      <a:cs typeface="ＭＳ Ｐゴシック"/>
                    </a:endParaRPr>
                  </a:p>
                  <a:p>
                    <a:pPr algn="l" fontAlgn="base">
                      <a:lnSpc>
                        <a:spcPts val="1200"/>
                      </a:lnSpc>
                      <a:spcAft>
                        <a:spcPts val="0"/>
                      </a:spcAft>
                    </a:pPr>
                    <a:r>
                      <a:rPr lang="ja-JP" sz="1000" kern="1200" dirty="0">
                        <a:solidFill>
                          <a:srgbClr val="000000"/>
                        </a:solidFill>
                        <a:effectLst/>
                        <a:latin typeface="HGｺﾞｼｯｸM" panose="020B0609000000000000" pitchFamily="49" charset="-128"/>
                        <a:ea typeface="HGｺﾞｼｯｸM" panose="020B0609000000000000" pitchFamily="49" charset="-128"/>
                        <a:cs typeface="Times New Roman"/>
                      </a:rPr>
                      <a:t>・</a:t>
                    </a:r>
                    <a:r>
                      <a:rPr lang="en-US" sz="1000" kern="1200" dirty="0">
                        <a:solidFill>
                          <a:srgbClr val="000000"/>
                        </a:solidFill>
                        <a:effectLst/>
                        <a:latin typeface="HGｺﾞｼｯｸM" panose="020B0609000000000000" pitchFamily="49" charset="-128"/>
                        <a:ea typeface="HGｺﾞｼｯｸM" panose="020B0609000000000000" pitchFamily="49" charset="-128"/>
                        <a:cs typeface="Times New Roman"/>
                      </a:rPr>
                      <a:t>2014</a:t>
                    </a:r>
                    <a:r>
                      <a:rPr lang="ja-JP" sz="1000" kern="1200" dirty="0">
                        <a:solidFill>
                          <a:srgbClr val="000000"/>
                        </a:solidFill>
                        <a:effectLst/>
                        <a:latin typeface="HGｺﾞｼｯｸM" panose="020B0609000000000000" pitchFamily="49" charset="-128"/>
                        <a:ea typeface="HGｺﾞｼｯｸM" panose="020B0609000000000000" pitchFamily="49" charset="-128"/>
                        <a:cs typeface="Times New Roman"/>
                      </a:rPr>
                      <a:t>年　大阪・神戸港両株式会社　経営統合</a:t>
                    </a:r>
                    <a:endParaRPr lang="ja-JP" sz="1000" dirty="0">
                      <a:effectLst/>
                      <a:latin typeface="HGｺﾞｼｯｸM" panose="020B0609000000000000" pitchFamily="49" charset="-128"/>
                      <a:ea typeface="HGｺﾞｼｯｸM" panose="020B0609000000000000" pitchFamily="49" charset="-128"/>
                      <a:cs typeface="ＭＳ Ｐゴシック"/>
                    </a:endParaRPr>
                  </a:p>
                  <a:p>
                    <a:pPr algn="l" fontAlgn="base">
                      <a:lnSpc>
                        <a:spcPts val="1200"/>
                      </a:lnSpc>
                      <a:spcAft>
                        <a:spcPts val="0"/>
                      </a:spcAft>
                    </a:pPr>
                    <a:r>
                      <a:rPr lang="ja-JP" sz="1000" kern="1200" dirty="0">
                        <a:solidFill>
                          <a:srgbClr val="000000"/>
                        </a:solidFill>
                        <a:effectLst/>
                        <a:latin typeface="HGｺﾞｼｯｸM" panose="020B0609000000000000" pitchFamily="49" charset="-128"/>
                        <a:ea typeface="HGｺﾞｼｯｸM" panose="020B0609000000000000" pitchFamily="49" charset="-128"/>
                        <a:cs typeface="Times New Roman"/>
                      </a:rPr>
                      <a:t>・</a:t>
                    </a:r>
                    <a:r>
                      <a:rPr lang="en-US" sz="1000" kern="1200" dirty="0">
                        <a:solidFill>
                          <a:srgbClr val="000000"/>
                        </a:solidFill>
                        <a:effectLst/>
                        <a:latin typeface="HGｺﾞｼｯｸM" panose="020B0609000000000000" pitchFamily="49" charset="-128"/>
                        <a:ea typeface="HGｺﾞｼｯｸM" panose="020B0609000000000000" pitchFamily="49" charset="-128"/>
                        <a:cs typeface="Times New Roman"/>
                      </a:rPr>
                      <a:t>2015</a:t>
                    </a:r>
                    <a:r>
                      <a:rPr lang="ja-JP" sz="1000" kern="1200" dirty="0">
                        <a:solidFill>
                          <a:srgbClr val="000000"/>
                        </a:solidFill>
                        <a:effectLst/>
                        <a:latin typeface="HGｺﾞｼｯｸM" panose="020B0609000000000000" pitchFamily="49" charset="-128"/>
                        <a:ea typeface="HGｺﾞｼｯｸM" panose="020B0609000000000000" pitchFamily="49" charset="-128"/>
                        <a:cs typeface="Times New Roman"/>
                      </a:rPr>
                      <a:t>年　堺泉北埠頭株式会社を堺泉北港の</a:t>
                    </a:r>
                    <a:endParaRPr lang="ja-JP" sz="1000" dirty="0">
                      <a:effectLst/>
                      <a:latin typeface="HGｺﾞｼｯｸM" panose="020B0609000000000000" pitchFamily="49" charset="-128"/>
                      <a:ea typeface="HGｺﾞｼｯｸM" panose="020B0609000000000000" pitchFamily="49" charset="-128"/>
                      <a:cs typeface="ＭＳ Ｐゴシック"/>
                    </a:endParaRPr>
                  </a:p>
                  <a:p>
                    <a:pPr indent="627063" algn="l" fontAlgn="base">
                      <a:lnSpc>
                        <a:spcPts val="1200"/>
                      </a:lnSpc>
                      <a:spcAft>
                        <a:spcPts val="0"/>
                      </a:spcAft>
                    </a:pPr>
                    <a:r>
                      <a:rPr lang="ja-JP" sz="1000" kern="1200" dirty="0">
                        <a:solidFill>
                          <a:srgbClr val="000000"/>
                        </a:solidFill>
                        <a:effectLst/>
                        <a:latin typeface="HGｺﾞｼｯｸM" panose="020B0609000000000000" pitchFamily="49" charset="-128"/>
                        <a:ea typeface="HGｺﾞｼｯｸM" panose="020B0609000000000000" pitchFamily="49" charset="-128"/>
                        <a:cs typeface="Times New Roman"/>
                      </a:rPr>
                      <a:t>港湾運営会社に指定</a:t>
                    </a:r>
                    <a:endParaRPr lang="ja-JP" sz="1000" dirty="0">
                      <a:effectLst/>
                      <a:latin typeface="HGｺﾞｼｯｸM" panose="020B0609000000000000" pitchFamily="49" charset="-128"/>
                      <a:ea typeface="HGｺﾞｼｯｸM" panose="020B0609000000000000" pitchFamily="49" charset="-128"/>
                      <a:cs typeface="ＭＳ Ｐゴシック"/>
                    </a:endParaRPr>
                  </a:p>
                </p:txBody>
              </p:sp>
            </p:grpSp>
            <p:sp>
              <p:nvSpPr>
                <p:cNvPr id="62" name="フローチャート: 処理 61"/>
                <p:cNvSpPr>
                  <a:spLocks noChangeArrowheads="1"/>
                </p:cNvSpPr>
                <p:nvPr/>
              </p:nvSpPr>
              <p:spPr bwMode="auto">
                <a:xfrm>
                  <a:off x="6319" y="11856"/>
                  <a:ext cx="830" cy="474"/>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rot="0" vert="horz" wrap="square" lIns="91440" tIns="45720" rIns="91440" bIns="45720" anchor="ctr" anchorCtr="0" upright="1">
                  <a:noAutofit/>
                </a:bodyPr>
                <a:lstStyle/>
                <a:p>
                  <a:pPr algn="ctr" fontAlgn="base">
                    <a:spcAft>
                      <a:spcPts val="0"/>
                    </a:spcAft>
                  </a:pPr>
                  <a:r>
                    <a:rPr lang="ja-JP" sz="1000" b="1" kern="1200" dirty="0">
                      <a:solidFill>
                        <a:srgbClr val="000000"/>
                      </a:solidFill>
                      <a:effectLst/>
                      <a:latin typeface="HGｺﾞｼｯｸM" panose="020B0609000000000000" pitchFamily="49" charset="-128"/>
                      <a:ea typeface="HGｺﾞｼｯｸM" panose="020B0609000000000000" pitchFamily="49" charset="-128"/>
                      <a:cs typeface="Times New Roman"/>
                    </a:rPr>
                    <a:t>大阪港</a:t>
                  </a:r>
                  <a:endParaRPr lang="ja-JP" sz="1600" dirty="0">
                    <a:effectLst/>
                    <a:latin typeface="HGｺﾞｼｯｸM" panose="020B0609000000000000" pitchFamily="49" charset="-128"/>
                    <a:ea typeface="HGｺﾞｼｯｸM" panose="020B0609000000000000" pitchFamily="49" charset="-128"/>
                    <a:cs typeface="ＭＳ Ｐゴシック"/>
                  </a:endParaRPr>
                </a:p>
              </p:txBody>
            </p:sp>
            <p:sp>
              <p:nvSpPr>
                <p:cNvPr id="63" name="フリーフォーム 62"/>
                <p:cNvSpPr>
                  <a:spLocks/>
                </p:cNvSpPr>
                <p:nvPr/>
              </p:nvSpPr>
              <p:spPr bwMode="auto">
                <a:xfrm>
                  <a:off x="2270" y="10255"/>
                  <a:ext cx="3425" cy="1751"/>
                </a:xfrm>
                <a:custGeom>
                  <a:avLst/>
                  <a:gdLst>
                    <a:gd name="T0" fmla="*/ 0 w 2377440"/>
                    <a:gd name="T1" fmla="*/ 1002983 h 1216343"/>
                    <a:gd name="T2" fmla="*/ 960120 w 2377440"/>
                    <a:gd name="T3" fmla="*/ 1216343 h 1216343"/>
                    <a:gd name="T4" fmla="*/ 2377440 w 2377440"/>
                    <a:gd name="T5" fmla="*/ 888683 h 1216343"/>
                    <a:gd name="T6" fmla="*/ 2284095 w 2377440"/>
                    <a:gd name="T7" fmla="*/ 0 h 1216343"/>
                    <a:gd name="T8" fmla="*/ 0 60000 65536"/>
                    <a:gd name="T9" fmla="*/ 0 60000 65536"/>
                    <a:gd name="T10" fmla="*/ 0 60000 65536"/>
                    <a:gd name="T11" fmla="*/ 0 60000 65536"/>
                    <a:gd name="T12" fmla="*/ 0 w 2377440"/>
                    <a:gd name="T13" fmla="*/ 0 h 1216343"/>
                    <a:gd name="T14" fmla="*/ 2377440 w 2377440"/>
                    <a:gd name="T15" fmla="*/ 1216343 h 1216343"/>
                  </a:gdLst>
                  <a:ahLst/>
                  <a:cxnLst>
                    <a:cxn ang="T8">
                      <a:pos x="T0" y="T1"/>
                    </a:cxn>
                    <a:cxn ang="T9">
                      <a:pos x="T2" y="T3"/>
                    </a:cxn>
                    <a:cxn ang="T10">
                      <a:pos x="T4" y="T5"/>
                    </a:cxn>
                    <a:cxn ang="T11">
                      <a:pos x="T6" y="T7"/>
                    </a:cxn>
                  </a:cxnLst>
                  <a:rect l="T12" t="T13" r="T14" b="T15"/>
                  <a:pathLst>
                    <a:path w="2377440" h="1216343">
                      <a:moveTo>
                        <a:pt x="0" y="1002983"/>
                      </a:moveTo>
                      <a:lnTo>
                        <a:pt x="960120" y="1216343"/>
                      </a:lnTo>
                      <a:lnTo>
                        <a:pt x="2377440" y="888683"/>
                      </a:lnTo>
                      <a:lnTo>
                        <a:pt x="2284095" y="0"/>
                      </a:lnTo>
                    </a:path>
                  </a:pathLst>
                </a:cu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lgn="just">
                    <a:spcAft>
                      <a:spcPts val="0"/>
                    </a:spcAft>
                  </a:pPr>
                  <a:r>
                    <a:rPr lang="en-US" sz="1050" kern="100">
                      <a:effectLst/>
                      <a:latin typeface="HGｺﾞｼｯｸM" panose="020B0609000000000000" pitchFamily="49" charset="-128"/>
                      <a:ea typeface="HGｺﾞｼｯｸM" panose="020B0609000000000000" pitchFamily="49" charset="-128"/>
                      <a:cs typeface="Times New Roman"/>
                    </a:rPr>
                    <a:t> </a:t>
                  </a:r>
                  <a:endParaRPr lang="ja-JP" sz="1050" kern="100">
                    <a:effectLst/>
                    <a:latin typeface="HGｺﾞｼｯｸM" panose="020B0609000000000000" pitchFamily="49" charset="-128"/>
                    <a:ea typeface="HGｺﾞｼｯｸM" panose="020B0609000000000000" pitchFamily="49" charset="-128"/>
                    <a:cs typeface="Times New Roman"/>
                  </a:endParaRPr>
                </a:p>
              </p:txBody>
            </p:sp>
            <p:sp>
              <p:nvSpPr>
                <p:cNvPr id="64" name="フリーフォーム 63"/>
                <p:cNvSpPr>
                  <a:spLocks/>
                </p:cNvSpPr>
                <p:nvPr/>
              </p:nvSpPr>
              <p:spPr bwMode="auto">
                <a:xfrm>
                  <a:off x="5936" y="10877"/>
                  <a:ext cx="2053" cy="1392"/>
                </a:xfrm>
                <a:custGeom>
                  <a:avLst/>
                  <a:gdLst>
                    <a:gd name="T0" fmla="*/ 701040 w 1424940"/>
                    <a:gd name="T1" fmla="*/ 0 h 967740"/>
                    <a:gd name="T2" fmla="*/ 0 w 1424940"/>
                    <a:gd name="T3" fmla="*/ 861060 h 967740"/>
                    <a:gd name="T4" fmla="*/ 43180 w 1424940"/>
                    <a:gd name="T5" fmla="*/ 918210 h 967740"/>
                    <a:gd name="T6" fmla="*/ 1303020 w 1424940"/>
                    <a:gd name="T7" fmla="*/ 914400 h 967740"/>
                    <a:gd name="T8" fmla="*/ 1424940 w 1424940"/>
                    <a:gd name="T9" fmla="*/ 967740 h 967740"/>
                    <a:gd name="T10" fmla="*/ 0 60000 65536"/>
                    <a:gd name="T11" fmla="*/ 0 60000 65536"/>
                    <a:gd name="T12" fmla="*/ 0 60000 65536"/>
                    <a:gd name="T13" fmla="*/ 0 60000 65536"/>
                    <a:gd name="T14" fmla="*/ 0 60000 65536"/>
                    <a:gd name="T15" fmla="*/ 0 w 1424940"/>
                    <a:gd name="T16" fmla="*/ 0 h 967740"/>
                    <a:gd name="T17" fmla="*/ 1424940 w 1424940"/>
                    <a:gd name="T18" fmla="*/ 967740 h 967740"/>
                  </a:gdLst>
                  <a:ahLst/>
                  <a:cxnLst>
                    <a:cxn ang="T10">
                      <a:pos x="T0" y="T1"/>
                    </a:cxn>
                    <a:cxn ang="T11">
                      <a:pos x="T2" y="T3"/>
                    </a:cxn>
                    <a:cxn ang="T12">
                      <a:pos x="T4" y="T5"/>
                    </a:cxn>
                    <a:cxn ang="T13">
                      <a:pos x="T6" y="T7"/>
                    </a:cxn>
                    <a:cxn ang="T14">
                      <a:pos x="T8" y="T9"/>
                    </a:cxn>
                  </a:cxnLst>
                  <a:rect l="T15" t="T16" r="T17" b="T18"/>
                  <a:pathLst>
                    <a:path w="1424940" h="967740">
                      <a:moveTo>
                        <a:pt x="701040" y="0"/>
                      </a:moveTo>
                      <a:lnTo>
                        <a:pt x="0" y="861060"/>
                      </a:lnTo>
                      <a:lnTo>
                        <a:pt x="43180" y="918210"/>
                      </a:lnTo>
                      <a:lnTo>
                        <a:pt x="1303020" y="914400"/>
                      </a:lnTo>
                      <a:lnTo>
                        <a:pt x="1424940" y="967740"/>
                      </a:lnTo>
                    </a:path>
                  </a:pathLst>
                </a:cu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lgn="just">
                    <a:spcAft>
                      <a:spcPts val="0"/>
                    </a:spcAft>
                  </a:pPr>
                  <a:r>
                    <a:rPr lang="en-US" sz="1050" kern="100">
                      <a:effectLst/>
                      <a:latin typeface="HGｺﾞｼｯｸM" panose="020B0609000000000000" pitchFamily="49" charset="-128"/>
                      <a:ea typeface="HGｺﾞｼｯｸM" panose="020B0609000000000000" pitchFamily="49" charset="-128"/>
                      <a:cs typeface="Times New Roman"/>
                    </a:rPr>
                    <a:t> </a:t>
                  </a:r>
                  <a:endParaRPr lang="ja-JP" sz="1050" kern="100">
                    <a:effectLst/>
                    <a:latin typeface="HGｺﾞｼｯｸM" panose="020B0609000000000000" pitchFamily="49" charset="-128"/>
                    <a:ea typeface="HGｺﾞｼｯｸM" panose="020B0609000000000000" pitchFamily="49" charset="-128"/>
                    <a:cs typeface="Times New Roman"/>
                  </a:endParaRPr>
                </a:p>
              </p:txBody>
            </p:sp>
            <p:sp>
              <p:nvSpPr>
                <p:cNvPr id="65" name="フリーフォーム 64"/>
                <p:cNvSpPr>
                  <a:spLocks/>
                </p:cNvSpPr>
                <p:nvPr/>
              </p:nvSpPr>
              <p:spPr bwMode="auto">
                <a:xfrm>
                  <a:off x="5715" y="12195"/>
                  <a:ext cx="1088" cy="2001"/>
                </a:xfrm>
                <a:custGeom>
                  <a:avLst/>
                  <a:gdLst>
                    <a:gd name="T0" fmla="*/ 184150 w 755650"/>
                    <a:gd name="T1" fmla="*/ 0 h 1390650"/>
                    <a:gd name="T2" fmla="*/ 0 w 755650"/>
                    <a:gd name="T3" fmla="*/ 825500 h 1390650"/>
                    <a:gd name="T4" fmla="*/ 755650 w 755650"/>
                    <a:gd name="T5" fmla="*/ 1390650 h 1390650"/>
                    <a:gd name="T6" fmla="*/ 755650 w 755650"/>
                    <a:gd name="T7" fmla="*/ 1390650 h 1390650"/>
                    <a:gd name="T8" fmla="*/ 0 60000 65536"/>
                    <a:gd name="T9" fmla="*/ 0 60000 65536"/>
                    <a:gd name="T10" fmla="*/ 0 60000 65536"/>
                    <a:gd name="T11" fmla="*/ 0 60000 65536"/>
                    <a:gd name="T12" fmla="*/ 0 w 755650"/>
                    <a:gd name="T13" fmla="*/ 0 h 1390650"/>
                    <a:gd name="T14" fmla="*/ 755650 w 755650"/>
                    <a:gd name="T15" fmla="*/ 1390650 h 1390650"/>
                  </a:gdLst>
                  <a:ahLst/>
                  <a:cxnLst>
                    <a:cxn ang="T8">
                      <a:pos x="T0" y="T1"/>
                    </a:cxn>
                    <a:cxn ang="T9">
                      <a:pos x="T2" y="T3"/>
                    </a:cxn>
                    <a:cxn ang="T10">
                      <a:pos x="T4" y="T5"/>
                    </a:cxn>
                    <a:cxn ang="T11">
                      <a:pos x="T6" y="T7"/>
                    </a:cxn>
                  </a:cxnLst>
                  <a:rect l="T12" t="T13" r="T14" b="T15"/>
                  <a:pathLst>
                    <a:path w="755650" h="1390650">
                      <a:moveTo>
                        <a:pt x="184150" y="0"/>
                      </a:moveTo>
                      <a:lnTo>
                        <a:pt x="0" y="825500"/>
                      </a:lnTo>
                      <a:lnTo>
                        <a:pt x="755650" y="1390650"/>
                      </a:lnTo>
                    </a:path>
                  </a:pathLst>
                </a:cu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lgn="just">
                    <a:spcAft>
                      <a:spcPts val="0"/>
                    </a:spcAft>
                  </a:pPr>
                  <a:r>
                    <a:rPr lang="en-US" sz="1050" kern="100">
                      <a:effectLst/>
                      <a:latin typeface="HGｺﾞｼｯｸM" panose="020B0609000000000000" pitchFamily="49" charset="-128"/>
                      <a:ea typeface="HGｺﾞｼｯｸM" panose="020B0609000000000000" pitchFamily="49" charset="-128"/>
                      <a:cs typeface="Times New Roman"/>
                    </a:rPr>
                    <a:t> </a:t>
                  </a:r>
                  <a:endParaRPr lang="ja-JP" sz="1050" kern="100">
                    <a:effectLst/>
                    <a:latin typeface="HGｺﾞｼｯｸM" panose="020B0609000000000000" pitchFamily="49" charset="-128"/>
                    <a:ea typeface="HGｺﾞｼｯｸM" panose="020B0609000000000000" pitchFamily="49" charset="-128"/>
                    <a:cs typeface="Times New Roman"/>
                  </a:endParaRPr>
                </a:p>
              </p:txBody>
            </p:sp>
            <p:sp>
              <p:nvSpPr>
                <p:cNvPr id="66" name="フリーフォーム 65"/>
                <p:cNvSpPr>
                  <a:spLocks/>
                </p:cNvSpPr>
                <p:nvPr/>
              </p:nvSpPr>
              <p:spPr bwMode="auto">
                <a:xfrm>
                  <a:off x="5678" y="13849"/>
                  <a:ext cx="641" cy="1252"/>
                </a:xfrm>
                <a:custGeom>
                  <a:avLst/>
                  <a:gdLst>
                    <a:gd name="T0" fmla="*/ 241300 w 444500"/>
                    <a:gd name="T1" fmla="*/ 869950 h 869950"/>
                    <a:gd name="T2" fmla="*/ 0 w 444500"/>
                    <a:gd name="T3" fmla="*/ 654050 h 869950"/>
                    <a:gd name="T4" fmla="*/ 444500 w 444500"/>
                    <a:gd name="T5" fmla="*/ 0 h 869950"/>
                    <a:gd name="T6" fmla="*/ 0 60000 65536"/>
                    <a:gd name="T7" fmla="*/ 0 60000 65536"/>
                    <a:gd name="T8" fmla="*/ 0 60000 65536"/>
                    <a:gd name="T9" fmla="*/ 0 w 444500"/>
                    <a:gd name="T10" fmla="*/ 0 h 869950"/>
                    <a:gd name="T11" fmla="*/ 444500 w 444500"/>
                    <a:gd name="T12" fmla="*/ 869950 h 869950"/>
                  </a:gdLst>
                  <a:ahLst/>
                  <a:cxnLst>
                    <a:cxn ang="T6">
                      <a:pos x="T0" y="T1"/>
                    </a:cxn>
                    <a:cxn ang="T7">
                      <a:pos x="T2" y="T3"/>
                    </a:cxn>
                    <a:cxn ang="T8">
                      <a:pos x="T4" y="T5"/>
                    </a:cxn>
                  </a:cxnLst>
                  <a:rect l="T9" t="T10" r="T11" b="T12"/>
                  <a:pathLst>
                    <a:path w="444500" h="869950">
                      <a:moveTo>
                        <a:pt x="241300" y="869950"/>
                      </a:moveTo>
                      <a:lnTo>
                        <a:pt x="0" y="654050"/>
                      </a:lnTo>
                      <a:lnTo>
                        <a:pt x="444500" y="0"/>
                      </a:lnTo>
                    </a:path>
                  </a:pathLst>
                </a:custGeom>
                <a:noFill/>
                <a:ln w="12700" algn="ctr">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lgn="just">
                    <a:spcAft>
                      <a:spcPts val="0"/>
                    </a:spcAft>
                  </a:pPr>
                  <a:r>
                    <a:rPr lang="en-US" sz="1050" kern="100">
                      <a:effectLst/>
                      <a:latin typeface="HGｺﾞｼｯｸM" panose="020B0609000000000000" pitchFamily="49" charset="-128"/>
                      <a:ea typeface="HGｺﾞｼｯｸM" panose="020B0609000000000000" pitchFamily="49" charset="-128"/>
                      <a:cs typeface="Times New Roman"/>
                    </a:rPr>
                    <a:t> </a:t>
                  </a:r>
                  <a:endParaRPr lang="ja-JP" sz="1050" kern="100">
                    <a:effectLst/>
                    <a:latin typeface="HGｺﾞｼｯｸM" panose="020B0609000000000000" pitchFamily="49" charset="-128"/>
                    <a:ea typeface="HGｺﾞｼｯｸM" panose="020B0609000000000000" pitchFamily="49" charset="-128"/>
                    <a:cs typeface="Times New Roman"/>
                  </a:endParaRPr>
                </a:p>
              </p:txBody>
            </p:sp>
          </p:grpSp>
          <p:sp>
            <p:nvSpPr>
              <p:cNvPr id="58" name="フローチャート: 処理 57"/>
              <p:cNvSpPr>
                <a:spLocks noChangeArrowheads="1"/>
              </p:cNvSpPr>
              <p:nvPr/>
            </p:nvSpPr>
            <p:spPr bwMode="auto">
              <a:xfrm>
                <a:off x="4781" y="11263"/>
                <a:ext cx="829" cy="474"/>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rot="0" vert="horz" wrap="square" lIns="91440" tIns="45720" rIns="91440" bIns="45720" anchor="ctr" anchorCtr="0" upright="1">
                <a:noAutofit/>
              </a:bodyPr>
              <a:lstStyle/>
              <a:p>
                <a:pPr algn="ctr" fontAlgn="base">
                  <a:spcAft>
                    <a:spcPts val="0"/>
                  </a:spcAft>
                </a:pPr>
                <a:r>
                  <a:rPr lang="ja-JP" sz="1000" b="1" kern="1200" dirty="0">
                    <a:solidFill>
                      <a:srgbClr val="000000"/>
                    </a:solidFill>
                    <a:effectLst/>
                    <a:latin typeface="HGｺﾞｼｯｸM" panose="020B0609000000000000" pitchFamily="49" charset="-128"/>
                    <a:ea typeface="HGｺﾞｼｯｸM" panose="020B0609000000000000" pitchFamily="49" charset="-128"/>
                    <a:cs typeface="Times New Roman"/>
                  </a:rPr>
                  <a:t>神戸港</a:t>
                </a:r>
                <a:endParaRPr lang="ja-JP" sz="1600" dirty="0">
                  <a:effectLst/>
                  <a:latin typeface="HGｺﾞｼｯｸM" panose="020B0609000000000000" pitchFamily="49" charset="-128"/>
                  <a:ea typeface="HGｺﾞｼｯｸM" panose="020B0609000000000000" pitchFamily="49" charset="-128"/>
                  <a:cs typeface="ＭＳ Ｐゴシック"/>
                </a:endParaRPr>
              </a:p>
            </p:txBody>
          </p:sp>
          <p:sp>
            <p:nvSpPr>
              <p:cNvPr id="59" name="フローチャート: 処理 58"/>
              <p:cNvSpPr>
                <a:spLocks noChangeArrowheads="1"/>
              </p:cNvSpPr>
              <p:nvPr/>
            </p:nvSpPr>
            <p:spPr bwMode="auto">
              <a:xfrm>
                <a:off x="5962" y="12760"/>
                <a:ext cx="1187" cy="474"/>
              </a:xfrm>
              <a:prstGeom prst="flowChartProcess">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0" vert="horz" wrap="square" lIns="91440" tIns="45720" rIns="91440" bIns="45720" anchor="ctr" anchorCtr="0" upright="1">
                <a:noAutofit/>
              </a:bodyPr>
              <a:lstStyle/>
              <a:p>
                <a:pPr algn="ctr" fontAlgn="base">
                  <a:spcAft>
                    <a:spcPts val="0"/>
                  </a:spcAft>
                </a:pPr>
                <a:r>
                  <a:rPr lang="ja-JP" sz="1000" b="1" kern="1200" dirty="0">
                    <a:solidFill>
                      <a:srgbClr val="000000"/>
                    </a:solidFill>
                    <a:effectLst/>
                    <a:latin typeface="HGｺﾞｼｯｸM" panose="020B0609000000000000" pitchFamily="49" charset="-128"/>
                    <a:ea typeface="HGｺﾞｼｯｸM" panose="020B0609000000000000" pitchFamily="49" charset="-128"/>
                    <a:cs typeface="Times New Roman"/>
                  </a:rPr>
                  <a:t>堺泉北港</a:t>
                </a:r>
                <a:endParaRPr lang="ja-JP" sz="1600" dirty="0">
                  <a:effectLst/>
                  <a:latin typeface="HGｺﾞｼｯｸM" panose="020B0609000000000000" pitchFamily="49" charset="-128"/>
                  <a:ea typeface="HGｺﾞｼｯｸM" panose="020B0609000000000000" pitchFamily="49" charset="-128"/>
                  <a:cs typeface="ＭＳ Ｐゴシック"/>
                </a:endParaRPr>
              </a:p>
            </p:txBody>
          </p:sp>
          <p:sp>
            <p:nvSpPr>
              <p:cNvPr id="60" name="フローチャート: 処理 59"/>
              <p:cNvSpPr>
                <a:spLocks noChangeArrowheads="1"/>
              </p:cNvSpPr>
              <p:nvPr/>
            </p:nvSpPr>
            <p:spPr bwMode="auto">
              <a:xfrm>
                <a:off x="5548" y="14122"/>
                <a:ext cx="830" cy="474"/>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rot="0" vert="horz" wrap="square" lIns="91440" tIns="45720" rIns="91440" bIns="45720" anchor="ctr" anchorCtr="0" upright="1">
                <a:noAutofit/>
              </a:bodyPr>
              <a:lstStyle/>
              <a:p>
                <a:pPr algn="ctr" fontAlgn="base">
                  <a:spcAft>
                    <a:spcPts val="0"/>
                  </a:spcAft>
                </a:pPr>
                <a:r>
                  <a:rPr lang="ja-JP" sz="1000" b="1" kern="1200" dirty="0">
                    <a:solidFill>
                      <a:srgbClr val="000000"/>
                    </a:solidFill>
                    <a:effectLst/>
                    <a:latin typeface="HGｺﾞｼｯｸM" panose="020B0609000000000000" pitchFamily="49" charset="-128"/>
                    <a:ea typeface="HGｺﾞｼｯｸM" panose="020B0609000000000000" pitchFamily="49" charset="-128"/>
                    <a:cs typeface="Times New Roman"/>
                  </a:rPr>
                  <a:t>阪南港</a:t>
                </a:r>
                <a:endParaRPr lang="ja-JP" sz="1600" dirty="0">
                  <a:effectLst/>
                  <a:latin typeface="HGｺﾞｼｯｸM" panose="020B0609000000000000" pitchFamily="49" charset="-128"/>
                  <a:ea typeface="HGｺﾞｼｯｸM" panose="020B0609000000000000" pitchFamily="49" charset="-128"/>
                  <a:cs typeface="ＭＳ Ｐゴシック"/>
                </a:endParaRPr>
              </a:p>
            </p:txBody>
          </p:sp>
        </p:grpSp>
        <p:sp>
          <p:nvSpPr>
            <p:cNvPr id="55" name="テキスト ボックス 9"/>
            <p:cNvSpPr txBox="1">
              <a:spLocks noChangeArrowheads="1"/>
            </p:cNvSpPr>
            <p:nvPr/>
          </p:nvSpPr>
          <p:spPr bwMode="auto">
            <a:xfrm>
              <a:off x="5444" y="11479"/>
              <a:ext cx="934" cy="46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fontAlgn="base">
                <a:spcAft>
                  <a:spcPts val="0"/>
                </a:spcAft>
              </a:pPr>
              <a:r>
                <a:rPr lang="ja-JP" sz="1100" b="1" kern="1200" dirty="0">
                  <a:solidFill>
                    <a:srgbClr val="000000"/>
                  </a:solidFill>
                  <a:effectLst/>
                  <a:latin typeface="HGｺﾞｼｯｸM" panose="020B0609000000000000" pitchFamily="49" charset="-128"/>
                  <a:ea typeface="HGｺﾞｼｯｸM" panose="020B0609000000000000" pitchFamily="49" charset="-128"/>
                  <a:cs typeface="Times New Roman"/>
                </a:rPr>
                <a:t>阪神</a:t>
              </a:r>
              <a:r>
                <a:rPr lang="ja-JP" sz="1200" b="1" kern="1200" dirty="0">
                  <a:solidFill>
                    <a:srgbClr val="000000"/>
                  </a:solidFill>
                  <a:effectLst/>
                  <a:latin typeface="HGｺﾞｼｯｸM" panose="020B0609000000000000" pitchFamily="49" charset="-128"/>
                  <a:ea typeface="HGｺﾞｼｯｸM" panose="020B0609000000000000" pitchFamily="49" charset="-128"/>
                  <a:cs typeface="Times New Roman"/>
                </a:rPr>
                <a:t>港</a:t>
              </a:r>
              <a:endParaRPr lang="ja-JP" sz="1600" dirty="0">
                <a:effectLst/>
                <a:latin typeface="HGｺﾞｼｯｸM" panose="020B0609000000000000" pitchFamily="49" charset="-128"/>
                <a:ea typeface="HGｺﾞｼｯｸM" panose="020B0609000000000000" pitchFamily="49" charset="-128"/>
                <a:cs typeface="ＭＳ Ｐゴシック"/>
              </a:endParaRPr>
            </a:p>
          </p:txBody>
        </p:sp>
        <p:sp>
          <p:nvSpPr>
            <p:cNvPr id="56" name="フリーフォーム 55"/>
            <p:cNvSpPr>
              <a:spLocks/>
            </p:cNvSpPr>
            <p:nvPr/>
          </p:nvSpPr>
          <p:spPr bwMode="auto">
            <a:xfrm>
              <a:off x="5614" y="10824"/>
              <a:ext cx="842" cy="667"/>
            </a:xfrm>
            <a:custGeom>
              <a:avLst/>
              <a:gdLst>
                <a:gd name="T0" fmla="*/ 0 w 584200"/>
                <a:gd name="T1" fmla="*/ 0 h 463550"/>
                <a:gd name="T2" fmla="*/ 584200 w 584200"/>
                <a:gd name="T3" fmla="*/ 463550 h 463550"/>
                <a:gd name="T4" fmla="*/ 0 60000 65536"/>
                <a:gd name="T5" fmla="*/ 0 60000 65536"/>
                <a:gd name="T6" fmla="*/ 0 w 584200"/>
                <a:gd name="T7" fmla="*/ 0 h 463550"/>
                <a:gd name="T8" fmla="*/ 584200 w 584200"/>
                <a:gd name="T9" fmla="*/ 463550 h 463550"/>
              </a:gdLst>
              <a:ahLst/>
              <a:cxnLst>
                <a:cxn ang="T4">
                  <a:pos x="T0" y="T1"/>
                </a:cxn>
                <a:cxn ang="T5">
                  <a:pos x="T2" y="T3"/>
                </a:cxn>
              </a:cxnLst>
              <a:rect l="T6" t="T7" r="T8" b="T9"/>
              <a:pathLst>
                <a:path w="584200" h="463550">
                  <a:moveTo>
                    <a:pt x="0" y="0"/>
                  </a:moveTo>
                  <a:lnTo>
                    <a:pt x="584200" y="463550"/>
                  </a:lnTo>
                </a:path>
              </a:pathLst>
            </a:cu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lgn="just">
                <a:spcAft>
                  <a:spcPts val="0"/>
                </a:spcAft>
              </a:pPr>
              <a:r>
                <a:rPr lang="en-US" sz="1050" kern="100">
                  <a:effectLst/>
                  <a:latin typeface="HGｺﾞｼｯｸM" panose="020B0609000000000000" pitchFamily="49" charset="-128"/>
                  <a:ea typeface="HGｺﾞｼｯｸM" panose="020B0609000000000000" pitchFamily="49" charset="-128"/>
                  <a:cs typeface="Times New Roman"/>
                </a:rPr>
                <a:t> </a:t>
              </a:r>
              <a:endParaRPr lang="ja-JP" sz="1050" kern="100">
                <a:effectLst/>
                <a:latin typeface="HGｺﾞｼｯｸM" panose="020B0609000000000000" pitchFamily="49" charset="-128"/>
                <a:ea typeface="HGｺﾞｼｯｸM" panose="020B0609000000000000" pitchFamily="49" charset="-128"/>
                <a:cs typeface="Times New Roman"/>
              </a:endParaRPr>
            </a:p>
          </p:txBody>
        </p:sp>
      </p:grpSp>
      <p:cxnSp>
        <p:nvCxnSpPr>
          <p:cNvPr id="4" name="直線コネクタ 3"/>
          <p:cNvCxnSpPr/>
          <p:nvPr/>
        </p:nvCxnSpPr>
        <p:spPr>
          <a:xfrm flipV="1">
            <a:off x="1475999" y="4498070"/>
            <a:ext cx="3528000" cy="540000"/>
          </a:xfrm>
          <a:prstGeom prst="line">
            <a:avLst/>
          </a:prstGeom>
          <a:ln>
            <a:solidFill>
              <a:schemeClr val="tx1"/>
            </a:solidFill>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4498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6000" y="396000"/>
            <a:ext cx="9036000" cy="1231106"/>
          </a:xfrm>
          <a:prstGeom prst="rect">
            <a:avLst/>
          </a:prstGeom>
        </p:spPr>
        <p:txBody>
          <a:bodyPr wrap="square">
            <a:spAutoFit/>
          </a:bodyPr>
          <a:lstStyle/>
          <a:p>
            <a:pPr algn="l">
              <a:spcBef>
                <a:spcPts val="600"/>
              </a:spcBef>
            </a:pPr>
            <a:r>
              <a:rPr lang="ja-JP" altLang="en-US"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国際</a:t>
            </a:r>
            <a:r>
              <a:rPr lang="ja-JP" altLang="en-US" sz="16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コンテナ戦略港湾と</a:t>
            </a:r>
            <a:r>
              <a:rPr lang="ja-JP" altLang="en-US"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は</a:t>
            </a:r>
            <a:endParaRPr lang="ja-JP" altLang="en-US" sz="16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84138" indent="-84138" algn="l">
              <a:spcBef>
                <a:spcPts val="600"/>
              </a:spcBef>
              <a:buFont typeface="Arial" panose="020B0604020202020204" pitchFamily="34" charset="0"/>
              <a:buChar cha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港湾</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の産業活動を支える、重要な物流の結節点であり、非常に大きな役割を担って</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国際水平分業が進展している世界経済のなかで、日本の産業の国際競争力の低下や海外流出を防ぐための方策として、港湾の国際競争力の強化は</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欠かせない。</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l">
              <a:spcBef>
                <a:spcPts val="600"/>
              </a:spcBef>
              <a:buFont typeface="Arial" panose="020B0604020202020204" pitchFamily="34" charset="0"/>
              <a:buChar cha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こう</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したことから、国は、コンテナ港湾の国際競争力を強化するため、さらなる「選択」と「集中」を図ることとし、国際コンテナ戦略港湾を選定すること</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としたもの。</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schemeClr val="tx1"/>
                </a:solidFill>
                <a:latin typeface="Arial" charset="0"/>
                <a:ea typeface="HG丸ｺﾞｼｯｸM-PRO" pitchFamily="48" charset="-128"/>
              </a:rPr>
              <a:t>国際</a:t>
            </a:r>
            <a:r>
              <a:rPr kumimoji="1" lang="ja-JP" altLang="en-US" sz="2000" b="1" dirty="0">
                <a:solidFill>
                  <a:schemeClr val="tx1"/>
                </a:solidFill>
                <a:latin typeface="Arial" charset="0"/>
                <a:ea typeface="HG丸ｺﾞｼｯｸM-PRO" pitchFamily="48" charset="-128"/>
              </a:rPr>
              <a:t>コンテナ戦略</a:t>
            </a:r>
            <a:r>
              <a:rPr kumimoji="1" lang="ja-JP" altLang="en-US" sz="2000" b="1" dirty="0" smtClean="0">
                <a:solidFill>
                  <a:schemeClr val="tx1"/>
                </a:solidFill>
                <a:latin typeface="Arial" charset="0"/>
                <a:ea typeface="HG丸ｺﾞｼｯｸM-PRO" pitchFamily="48" charset="-128"/>
              </a:rPr>
              <a:t>港湾</a:t>
            </a:r>
            <a:endParaRPr kumimoji="1" lang="ja-JP" altLang="en-US" sz="2000" b="1" dirty="0">
              <a:solidFill>
                <a:schemeClr val="tx1"/>
              </a:solidFill>
              <a:latin typeface="Arial" charset="0"/>
              <a:ea typeface="HG丸ｺﾞｼｯｸM-PRO" pitchFamily="48" charset="-128"/>
            </a:endParaRPr>
          </a:p>
        </p:txBody>
      </p:sp>
      <p:sp>
        <p:nvSpPr>
          <p:cNvPr id="16" name="円/楕円 15"/>
          <p:cNvSpPr/>
          <p:nvPr/>
        </p:nvSpPr>
        <p:spPr>
          <a:xfrm>
            <a:off x="-1178170" y="216010"/>
            <a:ext cx="1080000" cy="10800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20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追加</a:t>
            </a:r>
            <a:endParaRPr lang="ja-JP" altLang="en-US" sz="20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9188958" y="1172899"/>
            <a:ext cx="3917989" cy="246221"/>
          </a:xfrm>
          <a:prstGeom prst="rect">
            <a:avLst/>
          </a:prstGeom>
        </p:spPr>
        <p:txBody>
          <a:bodyPr wrap="square">
            <a:spAutoFit/>
          </a:bodyPr>
          <a:lstStyle/>
          <a:p>
            <a:pPr algn="l"/>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コンテナ戦略港湾　阪神港に</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ついて」を基に作成</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2175068888"/>
              </p:ext>
            </p:extLst>
          </p:nvPr>
        </p:nvGraphicFramePr>
        <p:xfrm>
          <a:off x="506626" y="1628800"/>
          <a:ext cx="8152938" cy="1336140"/>
        </p:xfrm>
        <a:graphic>
          <a:graphicData uri="http://schemas.openxmlformats.org/drawingml/2006/table">
            <a:tbl>
              <a:tblPr firstRow="1" bandRow="1">
                <a:tableStyleId>{BC89EF96-8CEA-46FF-86C4-4CE0E7609802}</a:tableStyleId>
              </a:tblPr>
              <a:tblGrid>
                <a:gridCol w="1368988"/>
                <a:gridCol w="6783950"/>
              </a:tblGrid>
              <a:tr h="0">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年月日</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18000" marB="18000" anchor="ct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内容</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18000" marB="18000" anchor="ctr"/>
                </a:tc>
              </a:tr>
              <a:tr h="0">
                <a:tc>
                  <a:txBody>
                    <a:bodyPr/>
                    <a:lstStyle/>
                    <a:p>
                      <a:pPr algn="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18000" marB="18000" anchor="ctr"/>
                </a:tc>
                <a:tc>
                  <a:txBody>
                    <a:bodyPr/>
                    <a:lstStyle/>
                    <a:p>
                      <a:pPr marL="0" indent="0" algn="l">
                        <a:buFont typeface="Arial" panose="020B0604020202020204" pitchFamily="34" charset="0"/>
                        <a:buNone/>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国土交通大臣　「更なる「選択」と「集中」による拠点港湾を選定する」</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18000" marB="18000" anchor="ctr"/>
                </a:tc>
              </a:tr>
              <a:tr h="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marL="36000" marR="36000" marT="18000" marB="18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阪神港が国際コンテナ戦略港湾に選定</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応募者（阪神港、京浜港、伊勢湾、北部九州）の計画書を検討した結果、阪神港と京浜港が国際コンテナ戦略港湾に選定</a:t>
                      </a:r>
                    </a:p>
                  </a:txBody>
                  <a:tcPr marL="36000" marR="36000" marT="18000" marB="18000" anchor="ctr"/>
                </a:tc>
              </a:tr>
              <a:tr h="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　</a:t>
                      </a:r>
                    </a:p>
                  </a:txBody>
                  <a:tcPr marL="36000" marR="36000" marT="18000" marB="18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阪神港における特例港湾運営会社を指定</a:t>
                      </a:r>
                    </a:p>
                  </a:txBody>
                  <a:tcPr marL="36000" marR="36000" marT="18000" marB="18000" anchor="ctr"/>
                </a:tc>
              </a:tr>
              <a:tr h="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marL="36000" marR="36000" marT="18000" marB="18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大阪市及び神戸市を株主とする「阪神国際港湾株式会社」を設立</a:t>
                      </a:r>
                    </a:p>
                  </a:txBody>
                  <a:tcPr marL="36000" marR="36000" marT="18000" marB="18000" anchor="ctr"/>
                </a:tc>
              </a:tr>
              <a:tr h="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marL="36000" marR="36000" marT="18000" marB="18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阪神港における港湾運営会社を指定</a:t>
                      </a:r>
                    </a:p>
                  </a:txBody>
                  <a:tcPr marL="36000" marR="36000" marT="18000" marB="18000" anchor="ctr"/>
                </a:tc>
              </a:tr>
            </a:tbl>
          </a:graphicData>
        </a:graphic>
      </p:graphicFrame>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066714"/>
            <a:ext cx="7200000" cy="350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正方形/長方形 10"/>
          <p:cNvSpPr/>
          <p:nvPr/>
        </p:nvSpPr>
        <p:spPr>
          <a:xfrm>
            <a:off x="1979712" y="6597352"/>
            <a:ext cx="6480720" cy="246221"/>
          </a:xfrm>
          <a:prstGeom prst="rect">
            <a:avLst/>
          </a:prstGeom>
        </p:spPr>
        <p:txBody>
          <a:bodyPr wrap="square">
            <a:spAutoFit/>
          </a:bodyPr>
          <a:lstStyle/>
          <a:p>
            <a:pPr algn="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出典：第</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回輸出</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セミナー「阪神港</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おける国際</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コンテナ戦略港湾の取組み</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と今後</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の展開に</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ついて」（</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H27.7.21</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34</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1153219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schemeClr val="tx1"/>
                </a:solidFill>
                <a:latin typeface="Arial" charset="0"/>
                <a:ea typeface="HG丸ｺﾞｼｯｸM-PRO" pitchFamily="48" charset="-128"/>
              </a:rPr>
              <a:t>港湾の国際競争力強化</a:t>
            </a:r>
            <a:r>
              <a:rPr kumimoji="1" lang="en-US" altLang="ja-JP" sz="2000" b="1" dirty="0" smtClean="0">
                <a:solidFill>
                  <a:schemeClr val="tx1"/>
                </a:solidFill>
                <a:latin typeface="Arial" charset="0"/>
                <a:ea typeface="HG丸ｺﾞｼｯｸM-PRO" pitchFamily="48" charset="-128"/>
              </a:rPr>
              <a:t>【</a:t>
            </a:r>
            <a:r>
              <a:rPr kumimoji="1" lang="ja-JP" altLang="en-US" sz="2000" b="1" dirty="0" smtClean="0">
                <a:solidFill>
                  <a:schemeClr val="tx1"/>
                </a:solidFill>
                <a:latin typeface="Arial" charset="0"/>
                <a:ea typeface="HG丸ｺﾞｼｯｸM-PRO" pitchFamily="48" charset="-128"/>
              </a:rPr>
              <a:t>大阪港</a:t>
            </a:r>
            <a:r>
              <a:rPr kumimoji="1" lang="en-US" altLang="ja-JP" sz="2000" b="1" dirty="0" smtClean="0">
                <a:solidFill>
                  <a:schemeClr val="tx1"/>
                </a:solidFill>
                <a:latin typeface="Arial" charset="0"/>
                <a:ea typeface="HG丸ｺﾞｼｯｸM-PRO" pitchFamily="48" charset="-128"/>
              </a:rPr>
              <a:t>】</a:t>
            </a:r>
            <a:endParaRPr kumimoji="1" lang="ja-JP" altLang="en-US" sz="2000" b="1" dirty="0">
              <a:solidFill>
                <a:schemeClr val="tx1"/>
              </a:solidFill>
              <a:latin typeface="Arial" charset="0"/>
              <a:ea typeface="HG丸ｺﾞｼｯｸM-PRO" pitchFamily="48" charset="-128"/>
            </a:endParaRPr>
          </a:p>
        </p:txBody>
      </p:sp>
      <p:sp>
        <p:nvSpPr>
          <p:cNvPr id="16" name="円/楕円 15"/>
          <p:cNvSpPr/>
          <p:nvPr/>
        </p:nvSpPr>
        <p:spPr>
          <a:xfrm>
            <a:off x="-1178170" y="216010"/>
            <a:ext cx="1080000" cy="10800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20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追加</a:t>
            </a:r>
            <a:endParaRPr lang="ja-JP" altLang="en-US" sz="20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470435" y="6580917"/>
            <a:ext cx="3917989" cy="246221"/>
          </a:xfrm>
          <a:prstGeom prst="rect">
            <a:avLst/>
          </a:prstGeom>
        </p:spPr>
        <p:txBody>
          <a:bodyPr wrap="square">
            <a:spAutoFit/>
          </a:bodyPr>
          <a:lstStyle/>
          <a:p>
            <a:pPr algn="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出典：大阪市</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HP</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9220442" y="2967335"/>
            <a:ext cx="4011867" cy="307777"/>
          </a:xfrm>
          <a:prstGeom prst="rect">
            <a:avLst/>
          </a:prstGeom>
        </p:spPr>
        <p:txBody>
          <a:bodyPr wrap="none">
            <a:spAutoFit/>
          </a:bodyPr>
          <a:lstStyle/>
          <a:p>
            <a:pPr algn="l"/>
            <a:r>
              <a:rPr lang="en-US" altLang="ja-JP" dirty="0" smtClean="0">
                <a:solidFill>
                  <a:srgbClr val="FF0000"/>
                </a:solidFill>
                <a:hlinkClick r:id="rId3"/>
              </a:rPr>
              <a:t>www.city.osaka.lg.jp/port/page/0000168315.html</a:t>
            </a:r>
            <a:endParaRPr lang="en-US" altLang="ja-JP" dirty="0" smtClean="0">
              <a:solidFill>
                <a:srgbClr val="FF0000"/>
              </a:solidFill>
            </a:endParaRPr>
          </a:p>
        </p:txBody>
      </p:sp>
      <p:sp>
        <p:nvSpPr>
          <p:cNvPr id="12" name="Rectangle 20"/>
          <p:cNvSpPr>
            <a:spLocks noChangeArrowheads="1"/>
          </p:cNvSpPr>
          <p:nvPr/>
        </p:nvSpPr>
        <p:spPr bwMode="auto">
          <a:xfrm>
            <a:off x="36000" y="432000"/>
            <a:ext cx="9072000" cy="396000"/>
          </a:xfrm>
          <a:prstGeom prst="rect">
            <a:avLst/>
          </a:prstGeom>
          <a:solidFill>
            <a:schemeClr val="bg1"/>
          </a:solidFill>
          <a:ln w="9525">
            <a:solidFill>
              <a:schemeClr val="tx1"/>
            </a:solidFill>
            <a:prstDash val="sysDot"/>
            <a:miter lim="800000"/>
            <a:headEnd/>
            <a:tailEnd/>
          </a:ln>
        </p:spPr>
        <p:txBody>
          <a:bodyPr wrap="square" anchor="t"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eaLnBrk="1" hangingPunct="1">
              <a:spcBef>
                <a:spcPct val="0"/>
              </a:spcBef>
              <a:buFont typeface="Arial" panose="020B0604020202020204" pitchFamily="34" charset="0"/>
              <a:buChar char="•"/>
            </a:pP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夢洲コンテナターミナルの機能強化主航路浚渫及び</a:t>
            </a:r>
            <a:r>
              <a:rPr kumimoji="1" lang="en-US" altLang="ja-JP" sz="1800" dirty="0">
                <a:solidFill>
                  <a:prstClr val="black"/>
                </a:solidFill>
                <a:latin typeface="HG丸ｺﾞｼｯｸM-PRO" panose="020F0600000000000000" pitchFamily="50" charset="-128"/>
                <a:ea typeface="HG丸ｺﾞｼｯｸM-PRO" panose="020F0600000000000000" pitchFamily="50" charset="-128"/>
              </a:rPr>
              <a:t>C-12</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延伸（</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水深</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-16m</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化）</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00" y="980728"/>
            <a:ext cx="9000000" cy="5623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35</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正方形/長方形 8"/>
          <p:cNvSpPr/>
          <p:nvPr/>
        </p:nvSpPr>
        <p:spPr>
          <a:xfrm>
            <a:off x="4470435" y="6999203"/>
            <a:ext cx="3917989" cy="246221"/>
          </a:xfrm>
          <a:prstGeom prst="rect">
            <a:avLst/>
          </a:prstGeom>
        </p:spPr>
        <p:txBody>
          <a:bodyPr wrap="square">
            <a:spAutoFit/>
          </a:bodyPr>
          <a:lstStyle/>
          <a:p>
            <a:pPr algn="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出典：大阪市</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夢洲産業・物流ゾーン情報</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H28.4.1</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076848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schemeClr val="tx1"/>
                </a:solidFill>
                <a:latin typeface="Arial" charset="0"/>
                <a:ea typeface="HG丸ｺﾞｼｯｸM-PRO" pitchFamily="48" charset="-128"/>
              </a:rPr>
              <a:t>港湾</a:t>
            </a:r>
            <a:r>
              <a:rPr kumimoji="1" lang="ja-JP" altLang="en-US" sz="2000" b="1" dirty="0">
                <a:solidFill>
                  <a:schemeClr val="tx1"/>
                </a:solidFill>
                <a:latin typeface="Arial" charset="0"/>
                <a:ea typeface="HG丸ｺﾞｼｯｸM-PRO" pitchFamily="48" charset="-128"/>
              </a:rPr>
              <a:t>の国際競争力強化</a:t>
            </a:r>
            <a:r>
              <a:rPr kumimoji="1" lang="en-US" altLang="ja-JP" sz="2000" b="1" dirty="0" smtClean="0">
                <a:solidFill>
                  <a:schemeClr val="tx1"/>
                </a:solidFill>
                <a:latin typeface="Arial" charset="0"/>
                <a:ea typeface="HG丸ｺﾞｼｯｸM-PRO" pitchFamily="48" charset="-128"/>
              </a:rPr>
              <a:t>【</a:t>
            </a:r>
            <a:r>
              <a:rPr kumimoji="1" lang="ja-JP" altLang="en-US" sz="2000" b="1" dirty="0" smtClean="0">
                <a:solidFill>
                  <a:schemeClr val="tx1"/>
                </a:solidFill>
                <a:latin typeface="Arial" charset="0"/>
                <a:ea typeface="HG丸ｺﾞｼｯｸM-PRO" pitchFamily="48" charset="-128"/>
              </a:rPr>
              <a:t>堺泉北港</a:t>
            </a:r>
            <a:r>
              <a:rPr kumimoji="1" lang="en-US" altLang="ja-JP" sz="2000" b="1" dirty="0" smtClean="0">
                <a:solidFill>
                  <a:schemeClr val="tx1"/>
                </a:solidFill>
                <a:latin typeface="Arial" charset="0"/>
                <a:ea typeface="HG丸ｺﾞｼｯｸM-PRO" pitchFamily="48" charset="-128"/>
              </a:rPr>
              <a:t>】</a:t>
            </a:r>
            <a:endParaRPr kumimoji="1" lang="ja-JP" altLang="en-US" sz="2000" b="1" dirty="0">
              <a:solidFill>
                <a:schemeClr val="tx1"/>
              </a:solidFill>
              <a:latin typeface="Arial" charset="0"/>
              <a:ea typeface="HG丸ｺﾞｼｯｸM-PRO" pitchFamily="48" charset="-128"/>
            </a:endParaRPr>
          </a:p>
        </p:txBody>
      </p:sp>
      <p:sp>
        <p:nvSpPr>
          <p:cNvPr id="12"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36</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 name="正方形/長方形 1"/>
          <p:cNvSpPr/>
          <p:nvPr/>
        </p:nvSpPr>
        <p:spPr>
          <a:xfrm>
            <a:off x="252000" y="476672"/>
            <a:ext cx="8640000" cy="1692771"/>
          </a:xfrm>
          <a:prstGeom prst="rect">
            <a:avLst/>
          </a:prstGeom>
        </p:spPr>
        <p:txBody>
          <a:bodyPr wrap="square">
            <a:spAutoFit/>
          </a:bodyPr>
          <a:lstStyle/>
          <a:p>
            <a:pPr algn="l"/>
            <a:r>
              <a:rPr lang="ja-JP" altLang="ja-JP" sz="1800" dirty="0">
                <a:solidFill>
                  <a:schemeClr val="tx1"/>
                </a:solidFill>
                <a:latin typeface="HGS創英角ｺﾞｼｯｸUB" panose="020B0900000000000000" pitchFamily="50" charset="-128"/>
                <a:ea typeface="HGS創英角ｺﾞｼｯｸUB" panose="020B0900000000000000" pitchFamily="50" charset="-128"/>
              </a:rPr>
              <a:t>◇港湾の機能強化（岸壁の整備等）</a:t>
            </a:r>
          </a:p>
          <a:p>
            <a:pPr marL="95250" indent="-95250" algn="l"/>
            <a:endParaRPr lang="en-US" altLang="ja-JP" dirty="0" smtClean="0">
              <a:solidFill>
                <a:schemeClr val="tx1"/>
              </a:solidFill>
              <a:latin typeface="HGｺﾞｼｯｸM" panose="020B0609000000000000" pitchFamily="49" charset="-128"/>
              <a:ea typeface="HGｺﾞｼｯｸM" panose="020B0609000000000000" pitchFamily="49" charset="-128"/>
            </a:endParaRPr>
          </a:p>
          <a:p>
            <a:pPr marL="95250" indent="-95250" algn="l"/>
            <a:r>
              <a:rPr lang="ja-JP" altLang="ja-JP" sz="1800" dirty="0" smtClean="0">
                <a:solidFill>
                  <a:schemeClr val="tx1"/>
                </a:solidFill>
                <a:latin typeface="HGｺﾞｼｯｸM" panose="020B0609000000000000" pitchFamily="49" charset="-128"/>
                <a:ea typeface="HGｺﾞｼｯｸM" panose="020B0609000000000000" pitchFamily="49" charset="-128"/>
              </a:rPr>
              <a:t>・</a:t>
            </a:r>
            <a:r>
              <a:rPr lang="ja-JP" altLang="ja-JP" sz="1800" dirty="0">
                <a:solidFill>
                  <a:schemeClr val="tx1"/>
                </a:solidFill>
                <a:latin typeface="HGｺﾞｼｯｸM" panose="020B0609000000000000" pitchFamily="49" charset="-128"/>
                <a:ea typeface="HGｺﾞｼｯｸM" panose="020B0609000000000000" pitchFamily="49" charset="-128"/>
              </a:rPr>
              <a:t>物流施策として、阪神港の国際競争力の強化を図るため、内航フィーダー輸送等の充実強化に資するソフト対策を実施するとともに、大阪湾諸港の港湾管理の一元化を見据え、物流拠点の集約・再編と貨物量の増加に資する事業に</a:t>
            </a:r>
            <a:r>
              <a:rPr lang="ja-JP" altLang="ja-JP" sz="1800" dirty="0" smtClean="0">
                <a:solidFill>
                  <a:schemeClr val="tx1"/>
                </a:solidFill>
                <a:latin typeface="HGｺﾞｼｯｸM" panose="020B0609000000000000" pitchFamily="49" charset="-128"/>
                <a:ea typeface="HGｺﾞｼｯｸM" panose="020B0609000000000000" pitchFamily="49" charset="-128"/>
              </a:rPr>
              <a:t>重点化</a:t>
            </a:r>
            <a:r>
              <a:rPr lang="ja-JP" altLang="en-US" sz="1800" dirty="0" smtClean="0">
                <a:solidFill>
                  <a:schemeClr val="tx1"/>
                </a:solidFill>
                <a:latin typeface="HGｺﾞｼｯｸM" panose="020B0609000000000000" pitchFamily="49" charset="-128"/>
                <a:ea typeface="HGｺﾞｼｯｸM" panose="020B0609000000000000" pitchFamily="49" charset="-128"/>
              </a:rPr>
              <a:t>する</a:t>
            </a:r>
            <a:r>
              <a:rPr lang="ja-JP" altLang="ja-JP" sz="1800" dirty="0" smtClean="0">
                <a:solidFill>
                  <a:schemeClr val="tx1"/>
                </a:solidFill>
                <a:latin typeface="HGｺﾞｼｯｸM" panose="020B0609000000000000" pitchFamily="49" charset="-128"/>
                <a:ea typeface="HGｺﾞｼｯｸM" panose="020B0609000000000000" pitchFamily="49" charset="-128"/>
              </a:rPr>
              <a:t>。</a:t>
            </a:r>
            <a:endParaRPr lang="ja-JP" altLang="en-US" sz="1800" dirty="0">
              <a:solidFill>
                <a:schemeClr val="tx1"/>
              </a:solidFill>
              <a:latin typeface="HGｺﾞｼｯｸM" panose="020B0609000000000000" pitchFamily="49" charset="-128"/>
              <a:ea typeface="HGｺﾞｼｯｸM" panose="020B0609000000000000" pitchFamily="49" charset="-128"/>
            </a:endParaRPr>
          </a:p>
        </p:txBody>
      </p:sp>
      <p:grpSp>
        <p:nvGrpSpPr>
          <p:cNvPr id="16" name="グループ化 15" descr="整備前、供用後" title="岸壁の整備イメージ（夕凪1号岸壁（堺泉北港汐見沖地区）泉大津市"/>
          <p:cNvGrpSpPr>
            <a:grpSpLocks noChangeAspect="1"/>
          </p:cNvGrpSpPr>
          <p:nvPr/>
        </p:nvGrpSpPr>
        <p:grpSpPr>
          <a:xfrm>
            <a:off x="500419" y="2209615"/>
            <a:ext cx="8104029" cy="2587537"/>
            <a:chOff x="0" y="0"/>
            <a:chExt cx="5652655" cy="1805050"/>
          </a:xfrm>
        </p:grpSpPr>
        <p:grpSp>
          <p:nvGrpSpPr>
            <p:cNvPr id="24" name="グループ化 23"/>
            <p:cNvGrpSpPr/>
            <p:nvPr/>
          </p:nvGrpSpPr>
          <p:grpSpPr>
            <a:xfrm>
              <a:off x="3016333" y="11876"/>
              <a:ext cx="2636322" cy="1793174"/>
              <a:chOff x="0" y="0"/>
              <a:chExt cx="2636322" cy="1793174"/>
            </a:xfrm>
          </p:grpSpPr>
          <p:pic>
            <p:nvPicPr>
              <p:cNvPr id="30" name="図 29" descr="DSC_146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36322" cy="1793174"/>
              </a:xfrm>
              <a:prstGeom prst="rect">
                <a:avLst/>
              </a:prstGeom>
              <a:noFill/>
              <a:ln>
                <a:noFill/>
              </a:ln>
            </p:spPr>
          </p:pic>
          <p:sp>
            <p:nvSpPr>
              <p:cNvPr id="31" name="AutoShape 2008"/>
              <p:cNvSpPr>
                <a:spLocks noChangeArrowheads="1"/>
              </p:cNvSpPr>
              <p:nvPr/>
            </p:nvSpPr>
            <p:spPr bwMode="auto">
              <a:xfrm>
                <a:off x="0" y="11875"/>
                <a:ext cx="771525" cy="256540"/>
              </a:xfrm>
              <a:prstGeom prst="roundRect">
                <a:avLst>
                  <a:gd name="adj" fmla="val 16667"/>
                </a:avLst>
              </a:prstGeom>
              <a:solidFill>
                <a:srgbClr val="FFFFFF"/>
              </a:solidFill>
              <a:ln w="9525">
                <a:solidFill>
                  <a:srgbClr val="000000"/>
                </a:solidFill>
                <a:round/>
                <a:headEnd/>
                <a:tailEnd/>
              </a:ln>
            </p:spPr>
            <p:txBody>
              <a:bodyPr rot="0" vert="horz" wrap="square" lIns="74295" tIns="8890" rIns="74295" bIns="8890" anchor="t" anchorCtr="0" upright="1">
                <a:noAutofit/>
              </a:bodyPr>
              <a:lstStyle/>
              <a:p>
                <a:pPr algn="ctr">
                  <a:spcAft>
                    <a:spcPts val="0"/>
                  </a:spcAft>
                </a:pPr>
                <a:r>
                  <a:rPr lang="ja-JP" sz="1600" kern="100" dirty="0">
                    <a:solidFill>
                      <a:schemeClr val="tx1"/>
                    </a:solidFill>
                    <a:effectLst/>
                    <a:latin typeface="Century"/>
                    <a:ea typeface="HGSｺﾞｼｯｸM"/>
                    <a:cs typeface="Times New Roman"/>
                  </a:rPr>
                  <a:t>供　用</a:t>
                </a:r>
                <a:endParaRPr lang="ja-JP" sz="1600" kern="100" dirty="0">
                  <a:solidFill>
                    <a:schemeClr val="tx1"/>
                  </a:solidFill>
                  <a:effectLst/>
                  <a:latin typeface="Century"/>
                  <a:ea typeface="ＭＳ 明朝"/>
                  <a:cs typeface="Times New Roman"/>
                </a:endParaRPr>
              </a:p>
            </p:txBody>
          </p:sp>
        </p:grpSp>
        <p:grpSp>
          <p:nvGrpSpPr>
            <p:cNvPr id="25" name="グループ化 24"/>
            <p:cNvGrpSpPr/>
            <p:nvPr/>
          </p:nvGrpSpPr>
          <p:grpSpPr>
            <a:xfrm>
              <a:off x="0" y="0"/>
              <a:ext cx="3182031" cy="1793174"/>
              <a:chOff x="0" y="0"/>
              <a:chExt cx="3182031" cy="1793174"/>
            </a:xfrm>
          </p:grpSpPr>
          <p:grpSp>
            <p:nvGrpSpPr>
              <p:cNvPr id="26" name="グループ化 25"/>
              <p:cNvGrpSpPr/>
              <p:nvPr/>
            </p:nvGrpSpPr>
            <p:grpSpPr>
              <a:xfrm>
                <a:off x="0" y="0"/>
                <a:ext cx="2933205" cy="1793174"/>
                <a:chOff x="0" y="0"/>
                <a:chExt cx="2933205" cy="1793174"/>
              </a:xfrm>
            </p:grpSpPr>
            <p:pic>
              <p:nvPicPr>
                <p:cNvPr id="28" name="図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33205" cy="1793174"/>
                </a:xfrm>
                <a:prstGeom prst="rect">
                  <a:avLst/>
                </a:prstGeom>
                <a:noFill/>
                <a:ln>
                  <a:noFill/>
                </a:ln>
              </p:spPr>
            </p:pic>
            <p:sp>
              <p:nvSpPr>
                <p:cNvPr id="29" name="AutoShape 2006"/>
                <p:cNvSpPr>
                  <a:spLocks noChangeArrowheads="1"/>
                </p:cNvSpPr>
                <p:nvPr/>
              </p:nvSpPr>
              <p:spPr bwMode="auto">
                <a:xfrm>
                  <a:off x="0" y="0"/>
                  <a:ext cx="771525" cy="256540"/>
                </a:xfrm>
                <a:prstGeom prst="roundRect">
                  <a:avLst>
                    <a:gd name="adj" fmla="val 16667"/>
                  </a:avLst>
                </a:prstGeom>
                <a:solidFill>
                  <a:srgbClr val="FFFFFF"/>
                </a:solidFill>
                <a:ln w="9525">
                  <a:solidFill>
                    <a:srgbClr val="000000"/>
                  </a:solidFill>
                  <a:round/>
                  <a:headEnd/>
                  <a:tailEnd/>
                </a:ln>
              </p:spPr>
              <p:txBody>
                <a:bodyPr rot="0" vert="horz" wrap="square" lIns="74295" tIns="8890" rIns="74295" bIns="8890" anchor="t" anchorCtr="0" upright="1">
                  <a:noAutofit/>
                </a:bodyPr>
                <a:lstStyle/>
                <a:p>
                  <a:pPr algn="ctr">
                    <a:spcAft>
                      <a:spcPts val="0"/>
                    </a:spcAft>
                  </a:pPr>
                  <a:r>
                    <a:rPr lang="ja-JP" sz="1600" kern="100" dirty="0">
                      <a:solidFill>
                        <a:schemeClr val="tx1"/>
                      </a:solidFill>
                      <a:effectLst/>
                      <a:latin typeface="Century"/>
                      <a:ea typeface="HGSｺﾞｼｯｸM"/>
                      <a:cs typeface="Times New Roman"/>
                    </a:rPr>
                    <a:t>整備中</a:t>
                  </a:r>
                  <a:endParaRPr lang="ja-JP" sz="1600" kern="100" dirty="0">
                    <a:solidFill>
                      <a:schemeClr val="tx1"/>
                    </a:solidFill>
                    <a:effectLst/>
                    <a:latin typeface="Century"/>
                    <a:ea typeface="ＭＳ 明朝"/>
                    <a:cs typeface="Times New Roman"/>
                  </a:endParaRPr>
                </a:p>
              </p:txBody>
            </p:sp>
          </p:grpSp>
          <p:sp>
            <p:nvSpPr>
              <p:cNvPr id="27" name="AutoShape 2007"/>
              <p:cNvSpPr>
                <a:spLocks noChangeArrowheads="1"/>
              </p:cNvSpPr>
              <p:nvPr/>
            </p:nvSpPr>
            <p:spPr bwMode="auto">
              <a:xfrm>
                <a:off x="2755075" y="569656"/>
                <a:ext cx="426956" cy="800100"/>
              </a:xfrm>
              <a:prstGeom prst="rightArrow">
                <a:avLst>
                  <a:gd name="adj1" fmla="val 50000"/>
                  <a:gd name="adj2" fmla="val 50099"/>
                </a:avLst>
              </a:prstGeom>
              <a:solidFill>
                <a:srgbClr val="4F81BD"/>
              </a:solidFill>
              <a:ln w="9525">
                <a:solidFill>
                  <a:schemeClr val="tx1"/>
                </a:solidFill>
                <a:miter lim="800000"/>
                <a:headEnd/>
                <a:tailEnd/>
              </a:ln>
              <a:effectLst>
                <a:outerShdw dist="28398" dir="3806097" algn="ctr" rotWithShape="0">
                  <a:srgbClr val="243F60">
                    <a:alpha val="50000"/>
                  </a:srgbClr>
                </a:outerShdw>
              </a:effectLst>
              <a:extLst/>
            </p:spPr>
            <p:txBody>
              <a:bodyPr rot="0" vert="horz" wrap="square" lIns="74295" tIns="8890" rIns="74295" bIns="8890" anchor="t" anchorCtr="0" upright="1">
                <a:noAutofit/>
              </a:bodyPr>
              <a:lstStyle/>
              <a:p>
                <a:endParaRPr lang="ja-JP" altLang="en-US">
                  <a:solidFill>
                    <a:schemeClr val="tx1"/>
                  </a:solidFill>
                </a:endParaRPr>
              </a:p>
            </p:txBody>
          </p:sp>
        </p:grpSp>
      </p:grpSp>
      <p:sp>
        <p:nvSpPr>
          <p:cNvPr id="5" name="Rectangle 13"/>
          <p:cNvSpPr>
            <a:spLocks noChangeArrowheads="1"/>
          </p:cNvSpPr>
          <p:nvPr/>
        </p:nvSpPr>
        <p:spPr bwMode="auto">
          <a:xfrm>
            <a:off x="500419" y="4811668"/>
            <a:ext cx="810402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a:tabLst>
                <a:tab pos="381000" algn="l"/>
              </a:tabLst>
              <a:defRPr kumimoji="1">
                <a:solidFill>
                  <a:schemeClr val="tx1"/>
                </a:solidFill>
                <a:latin typeface="Arial" pitchFamily="34" charset="0"/>
                <a:ea typeface="ＭＳ Ｐゴシック" pitchFamily="50" charset="-128"/>
                <a:cs typeface="ＭＳ Ｐゴシック" pitchFamily="50" charset="-128"/>
              </a:defRPr>
            </a:lvl1pPr>
            <a:lvl2pPr marL="457200" algn="l">
              <a:tabLst>
                <a:tab pos="381000" algn="l"/>
              </a:tabLst>
              <a:defRPr kumimoji="1">
                <a:solidFill>
                  <a:schemeClr val="tx1"/>
                </a:solidFill>
                <a:latin typeface="Arial" pitchFamily="34" charset="0"/>
                <a:ea typeface="ＭＳ Ｐゴシック" pitchFamily="50" charset="-128"/>
                <a:cs typeface="ＭＳ Ｐゴシック" pitchFamily="50" charset="-128"/>
              </a:defRPr>
            </a:lvl2pPr>
            <a:lvl3pPr marL="914400" algn="l">
              <a:tabLst>
                <a:tab pos="381000" algn="l"/>
              </a:tabLst>
              <a:defRPr kumimoji="1">
                <a:solidFill>
                  <a:schemeClr val="tx1"/>
                </a:solidFill>
                <a:latin typeface="Arial" pitchFamily="34" charset="0"/>
                <a:ea typeface="ＭＳ Ｐゴシック" pitchFamily="50" charset="-128"/>
                <a:cs typeface="ＭＳ Ｐゴシック" pitchFamily="50" charset="-128"/>
              </a:defRPr>
            </a:lvl3pPr>
            <a:lvl4pPr marL="1371600" algn="l">
              <a:tabLst>
                <a:tab pos="381000" algn="l"/>
              </a:tabLst>
              <a:defRPr kumimoji="1">
                <a:solidFill>
                  <a:schemeClr val="tx1"/>
                </a:solidFill>
                <a:latin typeface="Arial" pitchFamily="34" charset="0"/>
                <a:ea typeface="ＭＳ Ｐゴシック" pitchFamily="50" charset="-128"/>
                <a:cs typeface="ＭＳ Ｐゴシック" pitchFamily="50" charset="-128"/>
              </a:defRPr>
            </a:lvl4pPr>
            <a:lvl5pPr marL="1828800" algn="l">
              <a:tabLst>
                <a:tab pos="381000" algn="l"/>
              </a:tabLs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tabLst>
                <a:tab pos="381000" algn="l"/>
              </a:tabLs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tabLst>
                <a:tab pos="381000" algn="l"/>
              </a:tabLs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tabLst>
                <a:tab pos="381000" algn="l"/>
              </a:tabLs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tabLst>
                <a:tab pos="381000" algn="l"/>
              </a:tabLs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1000" algn="l"/>
              </a:tabLst>
            </a:pPr>
            <a:r>
              <a:rPr kumimoji="1" lang="ja-JP" altLang="ja-JP" b="0" i="0" u="none" strike="noStrike" cap="none" normalizeH="0" baseline="0" dirty="0" smtClean="0">
                <a:ln>
                  <a:noFill/>
                </a:ln>
                <a:effectLst/>
                <a:latin typeface="HGｺﾞｼｯｸM" panose="020B0609000000000000" pitchFamily="49" charset="-128"/>
                <a:ea typeface="HGｺﾞｼｯｸM" panose="020B0609000000000000" pitchFamily="49" charset="-128"/>
                <a:cs typeface="Times New Roman" pitchFamily="18" charset="0"/>
              </a:rPr>
              <a:t>図</a:t>
            </a:r>
            <a:r>
              <a:rPr kumimoji="1" lang="ja-JP" altLang="en-US" b="0" i="0" u="none" strike="noStrike" cap="none" normalizeH="0" baseline="0" dirty="0" smtClean="0">
                <a:ln>
                  <a:noFill/>
                </a:ln>
                <a:effectLst/>
                <a:latin typeface="HGｺﾞｼｯｸM" panose="020B0609000000000000" pitchFamily="49" charset="-128"/>
                <a:ea typeface="HGｺﾞｼｯｸM" panose="020B0609000000000000" pitchFamily="49" charset="-128"/>
                <a:cs typeface="Times New Roman" pitchFamily="18" charset="0"/>
              </a:rPr>
              <a:t>　岸壁の整備イメージ（夕凪</a:t>
            </a:r>
            <a:r>
              <a:rPr kumimoji="1" lang="en-US" altLang="ja-JP" b="0" i="0" u="none" strike="noStrike" cap="none" normalizeH="0" baseline="0" dirty="0" smtClean="0">
                <a:ln>
                  <a:noFill/>
                </a:ln>
                <a:effectLst/>
                <a:latin typeface="HGｺﾞｼｯｸM" panose="020B0609000000000000" pitchFamily="49" charset="-128"/>
                <a:ea typeface="HGｺﾞｼｯｸM" panose="020B0609000000000000" pitchFamily="49" charset="-128"/>
                <a:cs typeface="Times New Roman" pitchFamily="18" charset="0"/>
              </a:rPr>
              <a:t>1</a:t>
            </a:r>
            <a:r>
              <a:rPr kumimoji="1" lang="ja-JP" altLang="en-US" b="0" i="0" u="none" strike="noStrike" cap="none" normalizeH="0" baseline="0" dirty="0" smtClean="0">
                <a:ln>
                  <a:noFill/>
                </a:ln>
                <a:effectLst/>
                <a:latin typeface="HGｺﾞｼｯｸM" panose="020B0609000000000000" pitchFamily="49" charset="-128"/>
                <a:ea typeface="HGｺﾞｼｯｸM" panose="020B0609000000000000" pitchFamily="49" charset="-128"/>
                <a:cs typeface="Times New Roman" pitchFamily="18" charset="0"/>
              </a:rPr>
              <a:t>号岸壁（堺泉北港汐見沖地区）泉大津市）</a:t>
            </a:r>
            <a:endParaRPr kumimoji="1" lang="en-US" altLang="ja-JP" b="0" i="0" u="none" strike="noStrike" cap="none" normalizeH="0" baseline="0" dirty="0" smtClean="0">
              <a:ln>
                <a:noFill/>
              </a:ln>
              <a:effectLst/>
              <a:latin typeface="HGｺﾞｼｯｸM" panose="020B0609000000000000" pitchFamily="49" charset="-128"/>
              <a:ea typeface="HGｺﾞｼｯｸM" panose="020B0609000000000000" pitchFamily="49"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381000" algn="l"/>
              </a:tabLst>
            </a:pPr>
            <a:endParaRPr kumimoji="1" lang="ja-JP" altLang="en-US" sz="1600" b="0" i="0" u="none" strike="noStrike" cap="none" normalizeH="0" baseline="0" dirty="0" smtClean="0">
              <a:ln>
                <a:noFill/>
              </a:ln>
              <a:effectLst/>
              <a:latin typeface="HGｺﾞｼｯｸM" panose="020B0609000000000000" pitchFamily="49" charset="-128"/>
              <a:ea typeface="HGｺﾞｼｯｸM" panose="020B0609000000000000" pitchFamily="49" charset="-128"/>
            </a:endParaRPr>
          </a:p>
          <a:p>
            <a:pPr marL="177800" marR="0" lvl="0" indent="-177800" algn="l" defTabSz="914400" rtl="0" eaLnBrk="0" fontAlgn="base" latinLnBrk="0" hangingPunct="0">
              <a:lnSpc>
                <a:spcPct val="100000"/>
              </a:lnSpc>
              <a:spcBef>
                <a:spcPct val="0"/>
              </a:spcBef>
              <a:spcAft>
                <a:spcPct val="0"/>
              </a:spcAft>
              <a:buClrTx/>
              <a:buSzTx/>
              <a:buFontTx/>
              <a:buNone/>
              <a:tabLst>
                <a:tab pos="381000" algn="l"/>
              </a:tabLst>
            </a:pPr>
            <a:r>
              <a:rPr kumimoji="1" lang="ja-JP" altLang="en-US" sz="1600" b="0" i="0" u="none" strike="noStrike" cap="none" normalizeH="0" baseline="0" dirty="0" smtClean="0">
                <a:ln>
                  <a:noFill/>
                </a:ln>
                <a:effectLst/>
                <a:latin typeface="HGｺﾞｼｯｸM" panose="020B0609000000000000" pitchFamily="49" charset="-128"/>
                <a:ea typeface="HGｺﾞｼｯｸM" panose="020B0609000000000000" pitchFamily="49" charset="-128"/>
                <a:cs typeface="Times New Roman" pitchFamily="18" charset="0"/>
              </a:rPr>
              <a:t>・貨物（輸出中古車）取扱いの需要に応じ汐見沖地区に岸壁を整備することで港内各地に散在している貨物（輸出中古車）の取扱いを同地区メインに集約を図る。また、助松地区（泉北６区）を内航フィーダー、定期</a:t>
            </a:r>
            <a:r>
              <a:rPr kumimoji="1" lang="en-US" altLang="ja-JP" sz="1600" b="0" i="0" u="none" strike="noStrike" cap="none" normalizeH="0" baseline="0" dirty="0" smtClean="0">
                <a:ln>
                  <a:noFill/>
                </a:ln>
                <a:effectLst/>
                <a:latin typeface="HGｺﾞｼｯｸM" panose="020B0609000000000000" pitchFamily="49" charset="-128"/>
                <a:ea typeface="HGｺﾞｼｯｸM" panose="020B0609000000000000" pitchFamily="49" charset="-128"/>
                <a:cs typeface="Times New Roman" pitchFamily="18" charset="0"/>
              </a:rPr>
              <a:t>RORO</a:t>
            </a:r>
            <a:r>
              <a:rPr kumimoji="1" lang="ja-JP" altLang="en-US" sz="1600" b="0" i="0" u="none" strike="noStrike" cap="none" normalizeH="0" baseline="0" dirty="0" smtClean="0">
                <a:ln>
                  <a:noFill/>
                </a:ln>
                <a:effectLst/>
                <a:latin typeface="HGｺﾞｼｯｸM" panose="020B0609000000000000" pitchFamily="49" charset="-128"/>
                <a:ea typeface="HGｺﾞｼｯｸM" panose="020B0609000000000000" pitchFamily="49" charset="-128"/>
                <a:cs typeface="Times New Roman" pitchFamily="18" charset="0"/>
              </a:rPr>
              <a:t>の拠点へと再編し、阪神港への集荷、創荷を促進する。</a:t>
            </a:r>
            <a:endParaRPr kumimoji="1" lang="ja-JP" altLang="en-US" sz="1600" b="0" i="0" u="none" strike="noStrike" cap="none" normalizeH="0" baseline="0" dirty="0" smtClean="0">
              <a:ln>
                <a:noFill/>
              </a:ln>
              <a:effectLst/>
              <a:latin typeface="HGｺﾞｼｯｸM" panose="020B0609000000000000" pitchFamily="49" charset="-128"/>
              <a:ea typeface="HGｺﾞｼｯｸM" panose="020B0609000000000000" pitchFamily="49" charset="-128"/>
            </a:endParaRPr>
          </a:p>
        </p:txBody>
      </p:sp>
      <p:sp>
        <p:nvSpPr>
          <p:cNvPr id="32" name="角丸四角形 31"/>
          <p:cNvSpPr/>
          <p:nvPr/>
        </p:nvSpPr>
        <p:spPr>
          <a:xfrm>
            <a:off x="72000" y="476671"/>
            <a:ext cx="9000000" cy="6012000"/>
          </a:xfrm>
          <a:prstGeom prst="roundRect">
            <a:avLst>
              <a:gd name="adj" fmla="val 539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3131840" y="6480000"/>
            <a:ext cx="5616624" cy="261610"/>
          </a:xfrm>
          <a:prstGeom prst="rect">
            <a:avLst/>
          </a:prstGeom>
          <a:noFill/>
        </p:spPr>
        <p:txBody>
          <a:bodyPr wrap="square" rtlCol="0">
            <a:spAutoFit/>
          </a:bodyPr>
          <a:lstStyle/>
          <a:p>
            <a:pPr algn="r"/>
            <a:r>
              <a:rPr kumimoji="1"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「大阪府都市整備中期計画（案）」（平成</a:t>
            </a:r>
            <a:r>
              <a:rPr kumimoji="1"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月改訂）を基に作成</a:t>
            </a:r>
            <a:endParaRPr kumimoji="1"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766232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schemeClr val="tx1"/>
                </a:solidFill>
                <a:latin typeface="Arial" charset="0"/>
                <a:ea typeface="HG丸ｺﾞｼｯｸM-PRO" pitchFamily="48" charset="-128"/>
              </a:rPr>
              <a:t>　</a:t>
            </a:r>
            <a:r>
              <a:rPr kumimoji="1" lang="ja-JP" altLang="en-US" sz="2000" b="1" dirty="0" smtClean="0">
                <a:solidFill>
                  <a:schemeClr val="tx1"/>
                </a:solidFill>
                <a:latin typeface="Arial" charset="0"/>
                <a:ea typeface="HG丸ｺﾞｼｯｸM-PRO" pitchFamily="48" charset="-128"/>
              </a:rPr>
              <a:t>港湾</a:t>
            </a:r>
            <a:r>
              <a:rPr kumimoji="1" lang="ja-JP" altLang="en-US" sz="2000" b="1" dirty="0">
                <a:solidFill>
                  <a:schemeClr val="tx1"/>
                </a:solidFill>
                <a:latin typeface="Arial" charset="0"/>
                <a:ea typeface="HG丸ｺﾞｼｯｸM-PRO" pitchFamily="48" charset="-128"/>
              </a:rPr>
              <a:t>の国際競争力強化</a:t>
            </a:r>
            <a:r>
              <a:rPr kumimoji="1" lang="en-US" altLang="ja-JP" sz="2000" b="1" dirty="0">
                <a:solidFill>
                  <a:schemeClr val="tx1"/>
                </a:solidFill>
                <a:latin typeface="Arial" charset="0"/>
                <a:ea typeface="HG丸ｺﾞｼｯｸM-PRO" pitchFamily="48" charset="-128"/>
              </a:rPr>
              <a:t>【</a:t>
            </a:r>
            <a:r>
              <a:rPr kumimoji="1" lang="ja-JP" altLang="en-US" sz="2000" b="1" dirty="0">
                <a:solidFill>
                  <a:schemeClr val="tx1"/>
                </a:solidFill>
                <a:latin typeface="Arial" charset="0"/>
                <a:ea typeface="HG丸ｺﾞｼｯｸM-PRO" pitchFamily="48" charset="-128"/>
              </a:rPr>
              <a:t>阪南港</a:t>
            </a:r>
            <a:r>
              <a:rPr kumimoji="1" lang="en-US" altLang="ja-JP" sz="2000" b="1" dirty="0">
                <a:solidFill>
                  <a:schemeClr val="tx1"/>
                </a:solidFill>
                <a:latin typeface="Arial" charset="0"/>
                <a:ea typeface="HG丸ｺﾞｼｯｸM-PRO" pitchFamily="48" charset="-128"/>
              </a:rPr>
              <a:t>】</a:t>
            </a:r>
            <a:endParaRPr kumimoji="1" lang="ja-JP" altLang="en-US" sz="2000" b="1" dirty="0">
              <a:solidFill>
                <a:schemeClr val="tx1"/>
              </a:solidFill>
              <a:latin typeface="Arial" charset="0"/>
              <a:ea typeface="HG丸ｺﾞｼｯｸM-PRO" pitchFamily="48" charset="-128"/>
            </a:endParaRPr>
          </a:p>
        </p:txBody>
      </p:sp>
      <p:sp>
        <p:nvSpPr>
          <p:cNvPr id="12"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37</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 name="正方形/長方形 1"/>
          <p:cNvSpPr/>
          <p:nvPr/>
        </p:nvSpPr>
        <p:spPr>
          <a:xfrm>
            <a:off x="252000" y="476672"/>
            <a:ext cx="8640000" cy="1415772"/>
          </a:xfrm>
          <a:prstGeom prst="rect">
            <a:avLst/>
          </a:prstGeom>
        </p:spPr>
        <p:txBody>
          <a:bodyPr wrap="square">
            <a:spAutoFit/>
          </a:bodyPr>
          <a:lstStyle/>
          <a:p>
            <a:pPr algn="l"/>
            <a:r>
              <a:rPr lang="ja-JP" altLang="en-US" sz="1800" dirty="0">
                <a:solidFill>
                  <a:schemeClr val="tx1"/>
                </a:solidFill>
                <a:latin typeface="HGS創英角ｺﾞｼｯｸUB" panose="020B0900000000000000" pitchFamily="50" charset="-128"/>
                <a:ea typeface="HGS創英角ｺﾞｼｯｸUB" panose="020B0900000000000000" pitchFamily="50" charset="-128"/>
              </a:rPr>
              <a:t>◇港湾の機能強化（企業立地の促進</a:t>
            </a:r>
            <a:r>
              <a:rPr lang="ja-JP" altLang="en-US" sz="1800" dirty="0" smtClean="0">
                <a:solidFill>
                  <a:schemeClr val="tx1"/>
                </a:solidFill>
                <a:latin typeface="HGS創英角ｺﾞｼｯｸUB" panose="020B0900000000000000" pitchFamily="50" charset="-128"/>
                <a:ea typeface="HGS創英角ｺﾞｼｯｸUB" panose="020B0900000000000000" pitchFamily="50" charset="-128"/>
              </a:rPr>
              <a:t>）</a:t>
            </a:r>
            <a:endParaRPr lang="en-US" altLang="ja-JP" sz="1800" dirty="0" smtClean="0">
              <a:solidFill>
                <a:schemeClr val="tx1"/>
              </a:solidFill>
              <a:latin typeface="HGS創英角ｺﾞｼｯｸUB" panose="020B0900000000000000" pitchFamily="50" charset="-128"/>
              <a:ea typeface="HGS創英角ｺﾞｼｯｸUB" panose="020B0900000000000000" pitchFamily="50" charset="-128"/>
            </a:endParaRPr>
          </a:p>
          <a:p>
            <a:pPr algn="l"/>
            <a:endParaRPr lang="en-US" altLang="ja-JP" dirty="0" smtClean="0">
              <a:solidFill>
                <a:schemeClr val="tx1"/>
              </a:solidFill>
              <a:latin typeface="HGｺﾞｼｯｸM" panose="020B0609000000000000" pitchFamily="49" charset="-128"/>
              <a:ea typeface="HGｺﾞｼｯｸM" panose="020B0609000000000000" pitchFamily="49" charset="-128"/>
            </a:endParaRPr>
          </a:p>
          <a:p>
            <a:pPr marL="95250" indent="-95250" algn="l"/>
            <a:r>
              <a:rPr lang="ja-JP" altLang="ja-JP" sz="1800" dirty="0" smtClean="0">
                <a:solidFill>
                  <a:schemeClr val="tx1"/>
                </a:solidFill>
                <a:latin typeface="HGｺﾞｼｯｸM" panose="020B0609000000000000" pitchFamily="49" charset="-128"/>
                <a:ea typeface="HGｺﾞｼｯｸM" panose="020B0609000000000000" pitchFamily="49" charset="-128"/>
              </a:rPr>
              <a:t>・</a:t>
            </a:r>
            <a:r>
              <a:rPr lang="ja-JP" altLang="en-US" sz="1800" dirty="0">
                <a:solidFill>
                  <a:schemeClr val="tx1"/>
                </a:solidFill>
                <a:latin typeface="HGｺﾞｼｯｸM" panose="020B0609000000000000" pitchFamily="49" charset="-128"/>
                <a:ea typeface="HGｺﾞｼｯｸM" panose="020B0609000000000000" pitchFamily="49" charset="-128"/>
              </a:rPr>
              <a:t>港湾物流機能の強化・拡充を図るため、阪南２区を産業用地として造成し、物流関連企業の立地促進を図るとともに、背後地域の住工混在地域の環境改善や緑地等水辺環境の整備を図り、併せて地域の振興に寄与することに</a:t>
            </a:r>
            <a:r>
              <a:rPr lang="ja-JP" altLang="en-US" sz="1800" dirty="0" smtClean="0">
                <a:solidFill>
                  <a:schemeClr val="tx1"/>
                </a:solidFill>
                <a:latin typeface="HGｺﾞｼｯｸM" panose="020B0609000000000000" pitchFamily="49" charset="-128"/>
                <a:ea typeface="HGｺﾞｼｯｸM" panose="020B0609000000000000" pitchFamily="49" charset="-128"/>
              </a:rPr>
              <a:t>取り組む。</a:t>
            </a:r>
            <a:endParaRPr lang="ja-JP" altLang="en-US" sz="1800" dirty="0">
              <a:solidFill>
                <a:schemeClr val="tx1"/>
              </a:solidFill>
              <a:latin typeface="HGｺﾞｼｯｸM" panose="020B0609000000000000" pitchFamily="49" charset="-128"/>
              <a:ea typeface="HGｺﾞｼｯｸM" panose="020B0609000000000000" pitchFamily="49" charset="-128"/>
            </a:endParaRPr>
          </a:p>
        </p:txBody>
      </p:sp>
      <p:sp>
        <p:nvSpPr>
          <p:cNvPr id="5" name="Rectangle 13"/>
          <p:cNvSpPr>
            <a:spLocks noChangeArrowheads="1"/>
          </p:cNvSpPr>
          <p:nvPr/>
        </p:nvSpPr>
        <p:spPr bwMode="auto">
          <a:xfrm>
            <a:off x="612440" y="6093296"/>
            <a:ext cx="7920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a:tabLst>
                <a:tab pos="381000" algn="l"/>
              </a:tabLst>
              <a:defRPr kumimoji="1">
                <a:solidFill>
                  <a:schemeClr val="tx1"/>
                </a:solidFill>
                <a:latin typeface="Arial" pitchFamily="34" charset="0"/>
                <a:ea typeface="ＭＳ Ｐゴシック" pitchFamily="50" charset="-128"/>
                <a:cs typeface="ＭＳ Ｐゴシック" pitchFamily="50" charset="-128"/>
              </a:defRPr>
            </a:lvl1pPr>
            <a:lvl2pPr marL="457200" algn="l">
              <a:tabLst>
                <a:tab pos="381000" algn="l"/>
              </a:tabLst>
              <a:defRPr kumimoji="1">
                <a:solidFill>
                  <a:schemeClr val="tx1"/>
                </a:solidFill>
                <a:latin typeface="Arial" pitchFamily="34" charset="0"/>
                <a:ea typeface="ＭＳ Ｐゴシック" pitchFamily="50" charset="-128"/>
                <a:cs typeface="ＭＳ Ｐゴシック" pitchFamily="50" charset="-128"/>
              </a:defRPr>
            </a:lvl2pPr>
            <a:lvl3pPr marL="914400" algn="l">
              <a:tabLst>
                <a:tab pos="381000" algn="l"/>
              </a:tabLst>
              <a:defRPr kumimoji="1">
                <a:solidFill>
                  <a:schemeClr val="tx1"/>
                </a:solidFill>
                <a:latin typeface="Arial" pitchFamily="34" charset="0"/>
                <a:ea typeface="ＭＳ Ｐゴシック" pitchFamily="50" charset="-128"/>
                <a:cs typeface="ＭＳ Ｐゴシック" pitchFamily="50" charset="-128"/>
              </a:defRPr>
            </a:lvl3pPr>
            <a:lvl4pPr marL="1371600" algn="l">
              <a:tabLst>
                <a:tab pos="381000" algn="l"/>
              </a:tabLst>
              <a:defRPr kumimoji="1">
                <a:solidFill>
                  <a:schemeClr val="tx1"/>
                </a:solidFill>
                <a:latin typeface="Arial" pitchFamily="34" charset="0"/>
                <a:ea typeface="ＭＳ Ｐゴシック" pitchFamily="50" charset="-128"/>
                <a:cs typeface="ＭＳ Ｐゴシック" pitchFamily="50" charset="-128"/>
              </a:defRPr>
            </a:lvl4pPr>
            <a:lvl5pPr marL="1828800" algn="l">
              <a:tabLst>
                <a:tab pos="381000" algn="l"/>
              </a:tabLs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tabLst>
                <a:tab pos="381000" algn="l"/>
              </a:tabLs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tabLst>
                <a:tab pos="381000" algn="l"/>
              </a:tabLs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tabLst>
                <a:tab pos="381000" algn="l"/>
              </a:tabLs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tabLst>
                <a:tab pos="381000" algn="l"/>
              </a:tabLst>
              <a:defRPr kumimoji="1">
                <a:solidFill>
                  <a:schemeClr val="tx1"/>
                </a:solidFill>
                <a:latin typeface="Arial" pitchFamily="34" charset="0"/>
                <a:ea typeface="ＭＳ Ｐゴシック" pitchFamily="50" charset="-128"/>
                <a:cs typeface="ＭＳ Ｐゴシック" pitchFamily="50" charset="-128"/>
              </a:defRPr>
            </a:lvl9pPr>
          </a:lstStyle>
          <a:p>
            <a:pPr lvl="0" algn="ctr" defTabSz="914400">
              <a:buClrTx/>
              <a:buSzTx/>
            </a:pPr>
            <a:r>
              <a:rPr lang="ja-JP" altLang="en-US" dirty="0" smtClean="0">
                <a:latin typeface="HGｺﾞｼｯｸM" panose="020B0609000000000000" pitchFamily="49" charset="-128"/>
                <a:ea typeface="HGｺﾞｼｯｸM" panose="020B0609000000000000" pitchFamily="49" charset="-128"/>
                <a:cs typeface="Times New Roman" pitchFamily="18" charset="0"/>
              </a:rPr>
              <a:t>企業</a:t>
            </a:r>
            <a:r>
              <a:rPr lang="ja-JP" altLang="en-US" dirty="0">
                <a:latin typeface="HGｺﾞｼｯｸM" panose="020B0609000000000000" pitchFamily="49" charset="-128"/>
                <a:ea typeface="HGｺﾞｼｯｸM" panose="020B0609000000000000" pitchFamily="49" charset="-128"/>
                <a:cs typeface="Times New Roman" pitchFamily="18" charset="0"/>
              </a:rPr>
              <a:t>立地の促進（阪南</a:t>
            </a:r>
            <a:r>
              <a:rPr lang="en-US" altLang="ja-JP" dirty="0">
                <a:latin typeface="HGｺﾞｼｯｸM" panose="020B0609000000000000" pitchFamily="49" charset="-128"/>
                <a:ea typeface="HGｺﾞｼｯｸM" panose="020B0609000000000000" pitchFamily="49" charset="-128"/>
                <a:cs typeface="Times New Roman" pitchFamily="18" charset="0"/>
              </a:rPr>
              <a:t>2</a:t>
            </a:r>
            <a:r>
              <a:rPr lang="ja-JP" altLang="en-US" dirty="0">
                <a:latin typeface="HGｺﾞｼｯｸM" panose="020B0609000000000000" pitchFamily="49" charset="-128"/>
                <a:ea typeface="HGｺﾞｼｯｸM" panose="020B0609000000000000" pitchFamily="49" charset="-128"/>
                <a:cs typeface="Times New Roman" pitchFamily="18" charset="0"/>
              </a:rPr>
              <a:t>区整備事業（阪南港）岸和田市）</a:t>
            </a:r>
            <a:endParaRPr kumimoji="1" lang="ja-JP" altLang="en-US" sz="1600" b="0" i="0" u="none" strike="noStrike" cap="none" normalizeH="0" baseline="0" dirty="0" smtClean="0">
              <a:ln>
                <a:noFill/>
              </a:ln>
              <a:effectLst/>
              <a:latin typeface="HGｺﾞｼｯｸM" panose="020B0609000000000000" pitchFamily="49" charset="-128"/>
              <a:ea typeface="HGｺﾞｼｯｸM" panose="020B0609000000000000" pitchFamily="49" charset="-128"/>
            </a:endParaRPr>
          </a:p>
        </p:txBody>
      </p:sp>
      <p:sp>
        <p:nvSpPr>
          <p:cNvPr id="32" name="角丸四角形 31"/>
          <p:cNvSpPr/>
          <p:nvPr/>
        </p:nvSpPr>
        <p:spPr>
          <a:xfrm>
            <a:off x="72000" y="476671"/>
            <a:ext cx="9000000" cy="6012000"/>
          </a:xfrm>
          <a:prstGeom prst="roundRect">
            <a:avLst>
              <a:gd name="adj" fmla="val 539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2915816" y="6480000"/>
            <a:ext cx="5616624" cy="261610"/>
          </a:xfrm>
          <a:prstGeom prst="rect">
            <a:avLst/>
          </a:prstGeom>
          <a:noFill/>
        </p:spPr>
        <p:txBody>
          <a:bodyPr wrap="square" rtlCol="0">
            <a:spAutoFit/>
          </a:bodyPr>
          <a:lstStyle/>
          <a:p>
            <a:pPr algn="r"/>
            <a:r>
              <a:rPr kumimoji="1"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「大阪府都市整備中期計画（案）」（平成</a:t>
            </a:r>
            <a:r>
              <a:rPr kumimoji="1"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月改訂）を基に作成</a:t>
            </a:r>
            <a:endParaRPr kumimoji="1"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4" name="グループ化 33" descr="取組状況、完成イメージ図" title="企業立地の促進（阪南2区整備事業（阪南港）岸和田市）"/>
          <p:cNvGrpSpPr>
            <a:grpSpLocks noChangeAspect="1"/>
          </p:cNvGrpSpPr>
          <p:nvPr/>
        </p:nvGrpSpPr>
        <p:grpSpPr>
          <a:xfrm>
            <a:off x="1257179" y="1988840"/>
            <a:ext cx="6629641" cy="4114394"/>
            <a:chOff x="0" y="0"/>
            <a:chExt cx="5510151" cy="3420093"/>
          </a:xfrm>
        </p:grpSpPr>
        <p:grpSp>
          <p:nvGrpSpPr>
            <p:cNvPr id="35" name="グループ化 34"/>
            <p:cNvGrpSpPr/>
            <p:nvPr/>
          </p:nvGrpSpPr>
          <p:grpSpPr>
            <a:xfrm>
              <a:off x="0" y="0"/>
              <a:ext cx="5510151" cy="1947553"/>
              <a:chOff x="0" y="0"/>
              <a:chExt cx="5510151" cy="1947553"/>
            </a:xfrm>
          </p:grpSpPr>
          <p:pic>
            <p:nvPicPr>
              <p:cNvPr id="39" name="図 38" descr="斜め画像"/>
              <p:cNvPicPr>
                <a:picLocks noChangeAspect="1"/>
              </p:cNvPicPr>
              <p:nvPr/>
            </p:nvPicPr>
            <p:blipFill>
              <a:blip r:embed="rId3">
                <a:extLst>
                  <a:ext uri="{28A0092B-C50C-407E-A947-70E740481C1C}">
                    <a14:useLocalDpi xmlns:a14="http://schemas.microsoft.com/office/drawing/2010/main" val="0"/>
                  </a:ext>
                </a:extLst>
              </a:blip>
              <a:srcRect t="7962" b="34325"/>
              <a:stretch>
                <a:fillRect/>
              </a:stretch>
            </p:blipFill>
            <p:spPr bwMode="auto">
              <a:xfrm>
                <a:off x="0" y="0"/>
                <a:ext cx="5510151" cy="1947553"/>
              </a:xfrm>
              <a:prstGeom prst="rect">
                <a:avLst/>
              </a:prstGeom>
              <a:noFill/>
              <a:ln>
                <a:noFill/>
              </a:ln>
            </p:spPr>
          </p:pic>
          <p:sp>
            <p:nvSpPr>
              <p:cNvPr id="40" name="AutoShape 2013"/>
              <p:cNvSpPr>
                <a:spLocks noChangeArrowheads="1"/>
              </p:cNvSpPr>
              <p:nvPr/>
            </p:nvSpPr>
            <p:spPr bwMode="auto">
              <a:xfrm>
                <a:off x="59377" y="23751"/>
                <a:ext cx="771525" cy="256540"/>
              </a:xfrm>
              <a:prstGeom prst="roundRect">
                <a:avLst>
                  <a:gd name="adj" fmla="val 16667"/>
                </a:avLst>
              </a:prstGeom>
              <a:solidFill>
                <a:srgbClr val="FFFFFF"/>
              </a:solidFill>
              <a:ln w="9525">
                <a:solidFill>
                  <a:srgbClr val="000000"/>
                </a:solidFill>
                <a:round/>
                <a:headEnd/>
                <a:tailEnd/>
              </a:ln>
            </p:spPr>
            <p:txBody>
              <a:bodyPr rot="0" vert="horz" wrap="square" lIns="74295" tIns="8890" rIns="74295" bIns="8890" anchor="t" anchorCtr="0" upright="1">
                <a:noAutofit/>
              </a:bodyPr>
              <a:lstStyle/>
              <a:p>
                <a:pPr algn="ctr">
                  <a:spcAft>
                    <a:spcPts val="0"/>
                  </a:spcAft>
                </a:pPr>
                <a:r>
                  <a:rPr lang="ja-JP" kern="100" dirty="0">
                    <a:solidFill>
                      <a:schemeClr val="tx1"/>
                    </a:solidFill>
                    <a:effectLst/>
                    <a:latin typeface="Century"/>
                    <a:ea typeface="HGSｺﾞｼｯｸM"/>
                    <a:cs typeface="Times New Roman"/>
                  </a:rPr>
                  <a:t>取組状況</a:t>
                </a:r>
                <a:endParaRPr lang="ja-JP" kern="100" dirty="0">
                  <a:solidFill>
                    <a:schemeClr val="tx1"/>
                  </a:solidFill>
                  <a:effectLst/>
                  <a:latin typeface="Century"/>
                  <a:ea typeface="ＭＳ 明朝"/>
                  <a:cs typeface="Times New Roman"/>
                </a:endParaRPr>
              </a:p>
            </p:txBody>
          </p:sp>
        </p:grpSp>
        <p:grpSp>
          <p:nvGrpSpPr>
            <p:cNvPr id="36" name="グループ化 35"/>
            <p:cNvGrpSpPr/>
            <p:nvPr/>
          </p:nvGrpSpPr>
          <p:grpSpPr>
            <a:xfrm>
              <a:off x="23751" y="1983179"/>
              <a:ext cx="5486400" cy="1436914"/>
              <a:chOff x="0" y="0"/>
              <a:chExt cx="5486400" cy="1436914"/>
            </a:xfrm>
          </p:grpSpPr>
          <p:pic>
            <p:nvPicPr>
              <p:cNvPr id="37" name="図 36"/>
              <p:cNvPicPr>
                <a:picLocks noChangeAspect="1"/>
              </p:cNvPicPr>
              <p:nvPr/>
            </p:nvPicPr>
            <p:blipFill>
              <a:blip r:embed="rId4" cstate="print">
                <a:extLst>
                  <a:ext uri="{28A0092B-C50C-407E-A947-70E740481C1C}">
                    <a14:useLocalDpi xmlns:a14="http://schemas.microsoft.com/office/drawing/2010/main" val="0"/>
                  </a:ext>
                </a:extLst>
              </a:blip>
              <a:srcRect b="5135"/>
              <a:stretch>
                <a:fillRect/>
              </a:stretch>
            </p:blipFill>
            <p:spPr bwMode="auto">
              <a:xfrm>
                <a:off x="0" y="0"/>
                <a:ext cx="5486400" cy="1436914"/>
              </a:xfrm>
              <a:prstGeom prst="rect">
                <a:avLst/>
              </a:prstGeom>
              <a:noFill/>
              <a:ln>
                <a:noFill/>
              </a:ln>
            </p:spPr>
          </p:pic>
          <p:sp>
            <p:nvSpPr>
              <p:cNvPr id="38" name="AutoShape 2014"/>
              <p:cNvSpPr>
                <a:spLocks noChangeArrowheads="1"/>
              </p:cNvSpPr>
              <p:nvPr/>
            </p:nvSpPr>
            <p:spPr bwMode="auto">
              <a:xfrm>
                <a:off x="11875" y="0"/>
                <a:ext cx="1339215" cy="256540"/>
              </a:xfrm>
              <a:prstGeom prst="roundRect">
                <a:avLst>
                  <a:gd name="adj" fmla="val 16667"/>
                </a:avLst>
              </a:prstGeom>
              <a:solidFill>
                <a:srgbClr val="FFFFFF"/>
              </a:solidFill>
              <a:ln w="9525">
                <a:solidFill>
                  <a:srgbClr val="000000"/>
                </a:solidFill>
                <a:round/>
                <a:headEnd/>
                <a:tailEnd/>
              </a:ln>
            </p:spPr>
            <p:txBody>
              <a:bodyPr rot="0" vert="horz" wrap="square" lIns="74295" tIns="8890" rIns="74295" bIns="8890" anchor="t" anchorCtr="0" upright="1">
                <a:noAutofit/>
              </a:bodyPr>
              <a:lstStyle/>
              <a:p>
                <a:pPr algn="ctr">
                  <a:spcAft>
                    <a:spcPts val="0"/>
                  </a:spcAft>
                </a:pPr>
                <a:r>
                  <a:rPr lang="ja-JP" kern="100" dirty="0">
                    <a:solidFill>
                      <a:schemeClr val="tx1"/>
                    </a:solidFill>
                    <a:effectLst/>
                    <a:latin typeface="Century"/>
                    <a:ea typeface="HGSｺﾞｼｯｸM"/>
                    <a:cs typeface="Times New Roman"/>
                  </a:rPr>
                  <a:t>完成イメージ図</a:t>
                </a:r>
                <a:endParaRPr lang="ja-JP" kern="100" dirty="0">
                  <a:solidFill>
                    <a:schemeClr val="tx1"/>
                  </a:solidFill>
                  <a:effectLst/>
                  <a:latin typeface="Century"/>
                  <a:ea typeface="ＭＳ 明朝"/>
                  <a:cs typeface="Times New Roman"/>
                </a:endParaRPr>
              </a:p>
            </p:txBody>
          </p:sp>
        </p:grpSp>
      </p:grpSp>
    </p:spTree>
    <p:extLst>
      <p:ext uri="{BB962C8B-B14F-4D97-AF65-F5344CB8AC3E}">
        <p14:creationId xmlns:p14="http://schemas.microsoft.com/office/powerpoint/2010/main" val="35437586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0"/>
          <p:cNvSpPr>
            <a:spLocks noChangeArrowheads="1"/>
          </p:cNvSpPr>
          <p:nvPr/>
        </p:nvSpPr>
        <p:spPr bwMode="auto">
          <a:xfrm>
            <a:off x="36000" y="432000"/>
            <a:ext cx="9072000" cy="2031325"/>
          </a:xfrm>
          <a:prstGeom prst="rect">
            <a:avLst/>
          </a:prstGeom>
          <a:solidFill>
            <a:schemeClr val="bg1"/>
          </a:solidFill>
          <a:ln w="9525">
            <a:solidFill>
              <a:schemeClr val="tx1"/>
            </a:solidFill>
            <a:prstDash val="sysDot"/>
            <a:miter lim="800000"/>
            <a:headEnd/>
            <a:tailEnd/>
          </a:ln>
        </p:spPr>
        <p:txBody>
          <a:bodyPr wrap="square" anchor="t" anchorCtr="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a:spcBef>
                <a:spcPts val="0"/>
              </a:spcBef>
              <a:buFont typeface="Arial" panose="020B0604020202020204" pitchFamily="34" charset="0"/>
              <a:buChar char="•"/>
            </a:pPr>
            <a:r>
              <a:rPr kumimoji="1" lang="ja-JP" altLang="en-US" sz="1800" spc="-1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公民</a:t>
            </a:r>
            <a:r>
              <a:rPr kumimoji="1" lang="ja-JP" altLang="en-US" sz="1800" spc="-1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が連携して公共サービスの提供を行うスキームを</a:t>
            </a:r>
            <a:r>
              <a:rPr kumimoji="1" lang="en-US" altLang="ja-JP" sz="1800" spc="-1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PPP</a:t>
            </a:r>
            <a:r>
              <a:rPr kumimoji="1" lang="ja-JP" altLang="en-US" sz="1800" spc="-1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（ﾊﾟﾌﾞﾘｯｸ･ﾌﾟﾗｲﾍﾞｰﾄ･ﾊﾟｰﾄﾅｰｼｯﾌﾟ：</a:t>
            </a:r>
            <a:r>
              <a:rPr kumimoji="1" lang="ja-JP" altLang="en-US" sz="1800" spc="-1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公民連携）と呼ぶ。</a:t>
            </a:r>
            <a:r>
              <a:rPr kumimoji="1" lang="en-US" altLang="ja-JP" sz="1800" spc="-1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PFI</a:t>
            </a:r>
            <a:r>
              <a:rPr kumimoji="1" lang="ja-JP" altLang="en-US" sz="1800" spc="-1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は、</a:t>
            </a:r>
            <a:r>
              <a:rPr kumimoji="1" lang="en-US" altLang="ja-JP" sz="1800" spc="-1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PPP</a:t>
            </a:r>
            <a:r>
              <a:rPr kumimoji="1" lang="ja-JP" altLang="en-US" sz="1800" spc="-1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の代表的な手法の一つ</a:t>
            </a:r>
            <a:r>
              <a:rPr kumimoji="1" lang="ja-JP" altLang="en-US" sz="1800" spc="-1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a:t>
            </a:r>
            <a:r>
              <a:rPr kumimoji="1" lang="en-US" altLang="ja-JP" sz="1800" spc="-1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PPP</a:t>
            </a:r>
            <a:r>
              <a:rPr kumimoji="1" lang="ja-JP" altLang="en-US" sz="1800" spc="-1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の中には、</a:t>
            </a:r>
            <a:r>
              <a:rPr kumimoji="1" lang="en-US" altLang="ja-JP" sz="1800" spc="-1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PFI</a:t>
            </a:r>
            <a:r>
              <a:rPr kumimoji="1" lang="ja-JP" altLang="en-US" sz="1800" spc="-100" dirty="0" err="1">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a:t>
            </a:r>
            <a:r>
              <a:rPr kumimoji="1" lang="ja-JP" altLang="en-US" sz="1800" spc="-1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指定管理者制度、市場化テスト、公設</a:t>
            </a:r>
            <a:r>
              <a:rPr kumimoji="1" lang="ja-JP" altLang="en-US" sz="1800" spc="-1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民営方式</a:t>
            </a:r>
            <a:r>
              <a:rPr kumimoji="1" lang="ja-JP" altLang="en-US" sz="1800" spc="-1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、さらに包括的民間委託、自治体業務のアウトソーシング等も含まれる</a:t>
            </a:r>
            <a:r>
              <a:rPr kumimoji="1" lang="ja-JP" altLang="en-US" sz="1800" spc="-1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en-US" altLang="ja-JP" sz="1800" spc="-1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marL="285750" indent="-285750">
              <a:spcBef>
                <a:spcPts val="0"/>
              </a:spcBef>
              <a:buFont typeface="Arial" panose="020B0604020202020204" pitchFamily="34" charset="0"/>
              <a:buChar char="•"/>
            </a:pPr>
            <a:r>
              <a:rPr lang="en-US" altLang="ja-JP" sz="1800" spc="-1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PFI</a:t>
            </a:r>
            <a:r>
              <a:rPr lang="ja-JP" altLang="en-US" sz="1800" spc="-1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（ﾌﾟﾗｲﾍﾞｲﾄ･ﾌｧｲﾅﾝｽ･ｲﾆｼｱﾃｨﾌﾞ）</a:t>
            </a:r>
            <a:r>
              <a:rPr lang="ja-JP" altLang="en-US" sz="1800" spc="-1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とは、公共施工等の設計、建設、維持管理及び運営に、民間の資金とノウハウを活用し、公共サービスの提供を民間主導で行うことで、効率的かつ効果的な公共サービスの提供を図るという</a:t>
            </a:r>
            <a:r>
              <a:rPr lang="ja-JP" altLang="en-US" sz="1800" spc="-1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考え方である。</a:t>
            </a:r>
            <a:endParaRPr lang="en-US" altLang="ja-JP" sz="1800" spc="-1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18" name="Rectangle 1"/>
          <p:cNvSpPr>
            <a:spLocks noChangeArrowheads="1"/>
          </p:cNvSpPr>
          <p:nvPr/>
        </p:nvSpPr>
        <p:spPr bwMode="auto">
          <a:xfrm>
            <a:off x="0" y="0"/>
            <a:ext cx="9144000" cy="388197"/>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l" eaLnBrk="1" hangingPunct="1">
              <a:buClrTx/>
              <a:buFontTx/>
              <a:buNone/>
            </a:pPr>
            <a:r>
              <a:rPr lang="en-US" altLang="ja-JP" sz="2000" b="1" dirty="0" smtClean="0">
                <a:solidFill>
                  <a:srgbClr val="000000"/>
                </a:solidFill>
                <a:latin typeface="HG丸ｺﾞｼｯｸM-PRO" panose="020F0600000000000000" pitchFamily="50" charset="-128"/>
                <a:ea typeface="HG丸ｺﾞｼｯｸM-PRO" panose="020F0600000000000000" pitchFamily="50" charset="-128"/>
                <a:cs typeface="Meiryo UI" panose="020B0604030504040204" pitchFamily="50" charset="-128"/>
              </a:rPr>
              <a:t>PPP</a:t>
            </a:r>
            <a:r>
              <a:rPr lang="ja-JP" altLang="en-US" sz="2000" b="1" dirty="0" smtClean="0">
                <a:solidFill>
                  <a:srgbClr val="000000"/>
                </a:solidFill>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en-US" altLang="ja-JP" sz="2000" b="1" dirty="0" smtClean="0">
                <a:solidFill>
                  <a:srgbClr val="000000"/>
                </a:solidFill>
                <a:latin typeface="HG丸ｺﾞｼｯｸM-PRO" panose="020F0600000000000000" pitchFamily="50" charset="-128"/>
                <a:ea typeface="HG丸ｺﾞｼｯｸM-PRO" panose="020F0600000000000000" pitchFamily="50" charset="-128"/>
                <a:cs typeface="Meiryo UI" panose="020B0604030504040204" pitchFamily="50" charset="-128"/>
              </a:rPr>
              <a:t>PFI</a:t>
            </a:r>
            <a:endParaRPr lang="ja-JP" altLang="en-US" sz="2000" b="1" dirty="0">
              <a:solidFill>
                <a:srgbClr val="000000"/>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23" name="テキスト ボックス 22"/>
          <p:cNvSpPr txBox="1"/>
          <p:nvPr/>
        </p:nvSpPr>
        <p:spPr>
          <a:xfrm>
            <a:off x="9324528" y="2238609"/>
            <a:ext cx="2520280" cy="230832"/>
          </a:xfrm>
          <a:prstGeom prst="rect">
            <a:avLst/>
          </a:prstGeom>
          <a:noFill/>
        </p:spPr>
        <p:txBody>
          <a:bodyPr wrap="square" rtlCol="0">
            <a:spAutoFit/>
          </a:bodyPr>
          <a:lstStyle/>
          <a:p>
            <a:pPr algn="r"/>
            <a:r>
              <a:rPr kumimoji="1"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出典：非特定営利法人　日本</a:t>
            </a:r>
            <a:r>
              <a:rPr kumimoji="1"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PHI</a:t>
            </a:r>
            <a:r>
              <a:rPr kumimoji="1"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PPP</a:t>
            </a:r>
            <a:r>
              <a:rPr kumimoji="1"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協会</a:t>
            </a:r>
            <a:endParaRPr kumimoji="1" lang="en-US" altLang="zh-TW"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4528" y="1107808"/>
            <a:ext cx="6124444" cy="43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テキスト ボックス 15"/>
          <p:cNvSpPr txBox="1"/>
          <p:nvPr/>
        </p:nvSpPr>
        <p:spPr>
          <a:xfrm>
            <a:off x="5148064" y="6545812"/>
            <a:ext cx="3528392" cy="253916"/>
          </a:xfrm>
          <a:prstGeom prst="rect">
            <a:avLst/>
          </a:prstGeom>
          <a:noFill/>
        </p:spPr>
        <p:txBody>
          <a:bodyPr wrap="square" rtlCol="0">
            <a:spAutoFit/>
          </a:bodyPr>
          <a:lstStyle/>
          <a:p>
            <a:pPr algn="l"/>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内閣府　</a:t>
            </a:r>
            <a:r>
              <a:rPr kumimoji="1"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PPP/PFI</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推進 アクションプラン（概要）を基に作成</a:t>
            </a:r>
            <a:endParaRPr kumimoji="1" lang="en-US" altLang="zh-TW"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38</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テキスト ボックス 7"/>
          <p:cNvSpPr txBox="1"/>
          <p:nvPr/>
        </p:nvSpPr>
        <p:spPr>
          <a:xfrm>
            <a:off x="107504" y="2595968"/>
            <a:ext cx="2123938" cy="369332"/>
          </a:xfrm>
          <a:prstGeom prst="rect">
            <a:avLst/>
          </a:prstGeom>
          <a:noFill/>
        </p:spPr>
        <p:txBody>
          <a:bodyPr wrap="square" rtlCol="0">
            <a:spAutoFit/>
          </a:bodyPr>
          <a:lstStyle/>
          <a:p>
            <a:pPr algn="l"/>
            <a:r>
              <a:rPr kumimoji="1" lang="en-US" altLang="ja-JP" sz="1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PPP/PFI</a:t>
            </a:r>
            <a:r>
              <a:rPr kumimoji="1" lang="ja-JP" altLang="en-US" sz="1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の概念図</a:t>
            </a:r>
            <a:endParaRPr kumimoji="1" lang="en-US" altLang="ja-JP" sz="1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角丸四角形 1"/>
          <p:cNvSpPr/>
          <p:nvPr/>
        </p:nvSpPr>
        <p:spPr>
          <a:xfrm>
            <a:off x="251520" y="3096256"/>
            <a:ext cx="8640960" cy="3404844"/>
          </a:xfrm>
          <a:prstGeom prst="roundRect">
            <a:avLst>
              <a:gd name="adj" fmla="val 740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2470120" y="2880232"/>
            <a:ext cx="4176464" cy="369332"/>
          </a:xfrm>
          <a:prstGeom prst="rect">
            <a:avLst/>
          </a:prstGeom>
          <a:solidFill>
            <a:schemeClr val="bg1"/>
          </a:solidFill>
        </p:spPr>
        <p:txBody>
          <a:bodyPr wrap="square" rtlCol="0">
            <a:spAutoFit/>
          </a:bodyPr>
          <a:lstStyle/>
          <a:p>
            <a:r>
              <a:rPr kumimoji="1" lang="en-US" altLang="ja-JP" sz="1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PPP</a:t>
            </a:r>
            <a:r>
              <a:rPr kumimoji="1" lang="ja-JP" altLang="en-US" sz="1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Public Private Partnership</a:t>
            </a:r>
            <a:r>
              <a:rPr kumimoji="1" lang="ja-JP" altLang="en-US" sz="1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395536" y="4032360"/>
            <a:ext cx="5832648" cy="2088232"/>
          </a:xfrm>
          <a:prstGeom prst="roundRect">
            <a:avLst>
              <a:gd name="adj" fmla="val 740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1176320" y="3816336"/>
            <a:ext cx="4176464" cy="369332"/>
          </a:xfrm>
          <a:prstGeom prst="rect">
            <a:avLst/>
          </a:prstGeom>
          <a:solidFill>
            <a:schemeClr val="bg1"/>
          </a:solidFill>
        </p:spPr>
        <p:txBody>
          <a:bodyPr wrap="square" rtlCol="0">
            <a:spAutoFit/>
          </a:bodyPr>
          <a:lstStyle/>
          <a:p>
            <a:r>
              <a:rPr kumimoji="1" lang="en-US" altLang="ja-JP" sz="1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PFI</a:t>
            </a:r>
            <a:r>
              <a:rPr kumimoji="1" lang="ja-JP" altLang="en-US" sz="1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Private Finance Initiative</a:t>
            </a:r>
            <a:r>
              <a:rPr kumimoji="1" lang="ja-JP" altLang="en-US" sz="1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19760" y="3216744"/>
            <a:ext cx="8496944" cy="553998"/>
          </a:xfrm>
          <a:prstGeom prst="rect">
            <a:avLst/>
          </a:prstGeom>
          <a:noFill/>
        </p:spPr>
        <p:txBody>
          <a:bodyPr wrap="square" rtlCol="0">
            <a:spAutoFit/>
          </a:bodyPr>
          <a:lstStyle/>
          <a:p>
            <a:pPr algn="l"/>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公共施設等の建設、維持管理、運営等を行政と民間が連携して行うことにより、民間の創意工夫等を活用し、財政資金の効率的使用や行政の効率化等を図るもの</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550856" y="4699596"/>
            <a:ext cx="5522008" cy="628908"/>
          </a:xfrm>
          <a:prstGeom prst="roundRect">
            <a:avLst/>
          </a:prstGeom>
          <a:solidFill>
            <a:srgbClr val="FF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類型</a:t>
            </a:r>
            <a:r>
              <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p>
          <a:p>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公共</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施設等運営権制度を活用した</a:t>
            </a:r>
            <a:r>
              <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PFI</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事業（コンセッション事業）</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角丸四角形 18"/>
          <p:cNvSpPr/>
          <p:nvPr/>
        </p:nvSpPr>
        <p:spPr>
          <a:xfrm>
            <a:off x="550856" y="5420980"/>
            <a:ext cx="2725000" cy="987644"/>
          </a:xfrm>
          <a:prstGeom prst="roundRect">
            <a:avLst/>
          </a:prstGeom>
          <a:solidFill>
            <a:srgbClr val="CC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類型</a:t>
            </a:r>
            <a:r>
              <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収益施設の併設・活用など</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事業収入等で費用を回収する</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PPP/PFI</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事業（収益型事業）</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395536" y="4176376"/>
            <a:ext cx="5832648" cy="523220"/>
          </a:xfrm>
          <a:prstGeom prst="rect">
            <a:avLst/>
          </a:prstGeom>
          <a:noFill/>
        </p:spPr>
        <p:txBody>
          <a:bodyPr wrap="square" rtlCol="0">
            <a:spAutoFit/>
          </a:bodyPr>
          <a:lstStyle/>
          <a:p>
            <a:pPr algn="l"/>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PFI</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法に基づき、公共施設等の建設、維持管理、運営等を民間の資金、経営能力及び技術的能力を活用して行う手法</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a:xfrm>
            <a:off x="3347864" y="5427808"/>
            <a:ext cx="2725000" cy="987644"/>
          </a:xfrm>
          <a:prstGeom prst="roundRect">
            <a:avLst/>
          </a:prstGeom>
          <a:solidFill>
            <a:srgbClr val="CC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類型</a:t>
            </a:r>
            <a:r>
              <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Ⅳ】</a:t>
            </a:r>
          </a:p>
          <a:p>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その他の</a:t>
            </a:r>
            <a:r>
              <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PPP/PFI</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（①サービス購入型</a:t>
            </a:r>
            <a:r>
              <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PFI</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（②包括的民間委託）</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6372200" y="4700248"/>
            <a:ext cx="2376264" cy="1221382"/>
          </a:xfrm>
          <a:prstGeom prst="roundRect">
            <a:avLst/>
          </a:prstGeom>
          <a:solidFill>
            <a:srgbClr val="FFCC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類型</a:t>
            </a:r>
            <a:r>
              <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Ⅲ</a:t>
            </a:r>
            <a:r>
              <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公的不動産の有効活用を</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図る</a:t>
            </a:r>
            <a:r>
              <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PPP</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endParaRPr kumimoji="1"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pc="-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公的不動産利活用事業</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900426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0"/>
          <p:cNvSpPr>
            <a:spLocks noChangeArrowheads="1"/>
          </p:cNvSpPr>
          <p:nvPr/>
        </p:nvSpPr>
        <p:spPr bwMode="auto">
          <a:xfrm>
            <a:off x="36000" y="432000"/>
            <a:ext cx="9072000" cy="1754326"/>
          </a:xfrm>
          <a:prstGeom prst="rect">
            <a:avLst/>
          </a:prstGeom>
          <a:solidFill>
            <a:schemeClr val="bg1"/>
          </a:solidFill>
          <a:ln w="9525">
            <a:solidFill>
              <a:schemeClr val="tx1"/>
            </a:solidFill>
            <a:prstDash val="sysDot"/>
            <a:miter lim="800000"/>
            <a:headEnd/>
            <a:tailEnd/>
          </a:ln>
        </p:spPr>
        <p:txBody>
          <a:bodyPr wrap="square" anchor="t" anchorCtr="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a:spcBef>
                <a:spcPts val="0"/>
              </a:spcBef>
              <a:buFont typeface="Arial" panose="020B0604020202020204" pitchFamily="34" charset="0"/>
              <a:buChar char="•"/>
            </a:pPr>
            <a:r>
              <a:rPr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クラウドファンディングとは、</a:t>
            </a:r>
            <a:r>
              <a:rPr lang="en-US" altLang="ja-JP"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Crowd(</a:t>
            </a:r>
            <a:r>
              <a:rPr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人々</a:t>
            </a:r>
            <a:r>
              <a:rPr lang="ja-JP" altLang="en-US" sz="18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、一般</a:t>
            </a:r>
            <a:r>
              <a:rPr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大衆</a:t>
            </a:r>
            <a:r>
              <a:rPr lang="en-US" altLang="ja-JP"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r>
              <a:rPr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と</a:t>
            </a:r>
            <a:r>
              <a:rPr lang="en-US" altLang="ja-JP"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Funding(</a:t>
            </a:r>
            <a:r>
              <a:rPr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資金調達</a:t>
            </a:r>
            <a:r>
              <a:rPr lang="en-US" altLang="ja-JP"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を</a:t>
            </a:r>
            <a:r>
              <a:rPr lang="ja-JP" altLang="en-US" sz="18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合わせた</a:t>
            </a:r>
            <a:r>
              <a:rPr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造語で、個人</a:t>
            </a:r>
            <a:r>
              <a:rPr lang="ja-JP" altLang="en-US" sz="18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や</a:t>
            </a:r>
            <a:r>
              <a:rPr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企業</a:t>
            </a:r>
            <a:r>
              <a:rPr lang="ja-JP" altLang="en-US" sz="18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、その他の機関が</a:t>
            </a:r>
            <a:r>
              <a:rPr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、インターネット</a:t>
            </a:r>
            <a:r>
              <a:rPr lang="ja-JP" altLang="en-US" sz="18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を介してアイデアや</a:t>
            </a:r>
            <a:r>
              <a:rPr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プロジェクト</a:t>
            </a:r>
            <a:r>
              <a:rPr lang="ja-JP" altLang="en-US" sz="18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を紹介し、それに</a:t>
            </a:r>
            <a:r>
              <a:rPr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共感し、賛同</a:t>
            </a:r>
            <a:r>
              <a:rPr lang="ja-JP" altLang="en-US" sz="18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する一般の</a:t>
            </a:r>
            <a:r>
              <a:rPr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人から</a:t>
            </a:r>
            <a:r>
              <a:rPr lang="ja-JP" altLang="en-US" sz="18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広く資金</a:t>
            </a:r>
            <a:r>
              <a:rPr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を集める</a:t>
            </a:r>
            <a:r>
              <a:rPr lang="ja-JP" altLang="en-US" sz="18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仕組みの</a:t>
            </a:r>
            <a:r>
              <a:rPr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こと。</a:t>
            </a:r>
            <a:endParaRPr lang="en-US" altLang="ja-JP" sz="18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marL="285750" indent="-285750">
              <a:spcBef>
                <a:spcPts val="0"/>
              </a:spcBef>
              <a:buFont typeface="Arial" panose="020B0604020202020204" pitchFamily="34" charset="0"/>
              <a:buChar char="•"/>
            </a:pPr>
            <a:r>
              <a:rPr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定住促進、市街地活性化、観光交流促進、子育て支援等を目的としたまちづくりへの適用が行われている。</a:t>
            </a:r>
            <a:endParaRPr lang="ja-JP" altLang="en-US" sz="18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18" name="Rectangle 1"/>
          <p:cNvSpPr>
            <a:spLocks noChangeArrowheads="1"/>
          </p:cNvSpPr>
          <p:nvPr/>
        </p:nvSpPr>
        <p:spPr bwMode="auto">
          <a:xfrm>
            <a:off x="0" y="0"/>
            <a:ext cx="9144000" cy="388197"/>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l" eaLnBrk="1" hangingPunct="1">
              <a:buClrTx/>
              <a:buFontTx/>
              <a:buNone/>
            </a:pPr>
            <a:r>
              <a:rPr lang="ja-JP" altLang="en-US" sz="2000" b="1" dirty="0" smtClean="0">
                <a:solidFill>
                  <a:srgbClr val="000000"/>
                </a:solidFill>
                <a:latin typeface="HG丸ｺﾞｼｯｸM-PRO" panose="020F0600000000000000" pitchFamily="50" charset="-128"/>
                <a:ea typeface="HG丸ｺﾞｼｯｸM-PRO" panose="020F0600000000000000" pitchFamily="50" charset="-128"/>
                <a:cs typeface="Meiryo UI" panose="020B0604030504040204" pitchFamily="50" charset="-128"/>
              </a:rPr>
              <a:t>クラウドファンディング</a:t>
            </a:r>
            <a:endParaRPr lang="ja-JP" altLang="en-US" sz="2000" b="1" dirty="0">
              <a:solidFill>
                <a:srgbClr val="000000"/>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33" y="2559015"/>
            <a:ext cx="7641691" cy="3174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a:xfrm>
            <a:off x="734908" y="2251238"/>
            <a:ext cx="2473754" cy="307777"/>
          </a:xfrm>
          <a:prstGeom prst="rect">
            <a:avLst/>
          </a:prstGeom>
        </p:spPr>
        <p:txBody>
          <a:bodyPr wrap="non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クラウドファンディング</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のスキーム図</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580385" y="5718624"/>
            <a:ext cx="3690433" cy="372411"/>
          </a:xfrm>
          <a:prstGeom prst="rect">
            <a:avLst/>
          </a:prstGeom>
        </p:spPr>
        <p:txBody>
          <a:bodyPr wrap="none">
            <a:spAutoFit/>
          </a:bodyPr>
          <a:lstStyle/>
          <a:p>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事例：「古民家</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の改修によるゲストハウスの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整備」</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9867529" y="2887682"/>
            <a:ext cx="4780807" cy="3970318"/>
          </a:xfrm>
          <a:prstGeom prst="rect">
            <a:avLst/>
          </a:prstGeom>
        </p:spPr>
        <p:txBody>
          <a:bodyPr wrap="square">
            <a:spAutoFit/>
          </a:bodyPr>
          <a:lstStyle/>
          <a:p>
            <a:pPr algn="l"/>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＜取組みの経緯＞</a:t>
            </a:r>
          </a:p>
          <a:p>
            <a:pPr algn="l"/>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知名度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の高い歴史資源があり、多くの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観光客が</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訪れる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しかし、旅館</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や民宿などの宿泊施設</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が少なく</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、また、景観</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形成</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重点</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地区に指定され</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、建築</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制限があるため、新たな宿泊施設</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建設</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開業が難しい。</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そこで、地域の商工関係者が集まり、宿泊施設運営</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会社を設</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。築</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年の古民家を若者や外国人</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バックパッカー</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気軽</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に</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泊まれるゲストハウスとしてリノベーション</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すること</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企画。</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lang="zh-CN"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＜実施内容＞</a:t>
            </a:r>
          </a:p>
          <a:p>
            <a:pPr algn="l"/>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1,000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は国</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の交付金を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、残り</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1,000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クラウドファ</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ンディングで集めた。</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ゲストハウスは、宿泊部屋が計</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p>
          <a:p>
            <a:pPr algn="l"/>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室</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、定員約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人として完成し</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若者</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や外国人観光客の宿泊</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利</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地域のイベントに活用</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されて</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いる。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5602" y="162588"/>
            <a:ext cx="2177902" cy="1673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9756576" y="2635608"/>
            <a:ext cx="4870056" cy="39838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a:solidFill>
                <a:prstClr val="white"/>
              </a:solidFill>
            </a:endParaRPr>
          </a:p>
        </p:txBody>
      </p:sp>
      <p:sp>
        <p:nvSpPr>
          <p:cNvPr id="23" name="テキスト ボックス 22"/>
          <p:cNvSpPr txBox="1"/>
          <p:nvPr/>
        </p:nvSpPr>
        <p:spPr>
          <a:xfrm>
            <a:off x="3923928" y="6578763"/>
            <a:ext cx="5472608" cy="261610"/>
          </a:xfrm>
          <a:prstGeom prst="rect">
            <a:avLst/>
          </a:prstGeom>
          <a:noFill/>
        </p:spPr>
        <p:txBody>
          <a:bodyPr wrap="square" rtlCol="0">
            <a:spAutoFit/>
          </a:bodyPr>
          <a:lstStyle/>
          <a:p>
            <a:pPr algn="l"/>
            <a:r>
              <a:rPr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公益</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財団</a:t>
            </a:r>
            <a:r>
              <a:rPr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法人都市</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計画</a:t>
            </a:r>
            <a:r>
              <a:rPr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協会</a:t>
            </a:r>
            <a:r>
              <a:rPr kumimoji="1"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クラウドファンディング</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を活用</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したまちづくり</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入門</a:t>
            </a:r>
            <a:r>
              <a:rPr kumimoji="1"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を基に作成</a:t>
            </a:r>
            <a:endParaRPr kumimoji="1" lang="en-US" altLang="zh-TW"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974962" y="6002704"/>
            <a:ext cx="7269446" cy="738664"/>
          </a:xfrm>
          <a:prstGeom prst="rect">
            <a:avLst/>
          </a:prstGeom>
        </p:spPr>
        <p:txBody>
          <a:bodyPr wrap="square">
            <a:spAutoFit/>
          </a:bodyPr>
          <a:lstStyle/>
          <a:p>
            <a:pPr algn="l"/>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1,000</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円</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は国</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の交付金を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活用し</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、残り</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1,000</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クラウドファンディングで集めた。</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ゲストハウスは、宿泊部屋が計</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室</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、定員約</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として完成</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し若者</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や外国人観光客の宿泊</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利用</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地域のイベントに活用</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されている。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39</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9884235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5437112" y="2625112"/>
            <a:ext cx="5208223" cy="2031325"/>
          </a:xfrm>
          <a:prstGeom prst="rect">
            <a:avLst/>
          </a:prstGeom>
        </p:spPr>
        <p:txBody>
          <a:bodyPr wrap="square">
            <a:spAutoFit/>
          </a:bodyPr>
          <a:lstStyle/>
          <a:p>
            <a:pPr algn="l"/>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海と山をつなぐみどりの太い軸線の形成を通じ、府民が実感できるみどりを創出するとともに、ヒートアイランド現象の緩和や、官民一体となったオール大阪でのみどりづくりを促進し、「みどりの風を感じる大都市・大阪」を実現するため、道路や河川を中心に、一定幅（道路や河川の両側概ね</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メートル）の沿線民有地を含む区域を指定しています。</a:t>
            </a:r>
          </a:p>
        </p:txBody>
      </p:sp>
      <p:sp>
        <p:nvSpPr>
          <p:cNvPr id="5"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みどり</a:t>
            </a:r>
            <a:r>
              <a:rPr lang="ja-JP" altLang="en-US" sz="2000" b="1" dirty="0">
                <a:latin typeface="HG丸ｺﾞｼｯｸM-PRO" panose="020F0600000000000000" pitchFamily="50" charset="-128"/>
                <a:ea typeface="HG丸ｺﾞｼｯｸM-PRO" panose="020F0600000000000000" pitchFamily="50" charset="-128"/>
                <a:cs typeface="Meiryo UI" panose="020B0604030504040204" pitchFamily="50" charset="-128"/>
              </a:rPr>
              <a:t>の風促進</a:t>
            </a:r>
            <a:r>
              <a:rPr lang="ja-JP" altLang="en-US" sz="2000" b="1"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区域</a:t>
            </a:r>
            <a:endParaRPr kumimoji="1" lang="ja-JP" altLang="en-US" sz="20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10" name="AutoShape 13" descr=" "/>
          <p:cNvSpPr>
            <a:spLocks noChangeAspect="1" noChangeArrowheads="1"/>
          </p:cNvSpPr>
          <p:nvPr/>
        </p:nvSpPr>
        <p:spPr bwMode="auto">
          <a:xfrm>
            <a:off x="0" y="0"/>
            <a:ext cx="9525" cy="2200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AutoShape 18" descr=" "/>
          <p:cNvSpPr>
            <a:spLocks noChangeAspect="1" noChangeArrowheads="1"/>
          </p:cNvSpPr>
          <p:nvPr/>
        </p:nvSpPr>
        <p:spPr bwMode="auto">
          <a:xfrm>
            <a:off x="0" y="0"/>
            <a:ext cx="9525" cy="2114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23" descr=" "/>
          <p:cNvSpPr>
            <a:spLocks noChangeAspect="1" noChangeArrowheads="1"/>
          </p:cNvSpPr>
          <p:nvPr/>
        </p:nvSpPr>
        <p:spPr bwMode="auto">
          <a:xfrm>
            <a:off x="0" y="0"/>
            <a:ext cx="9525" cy="2228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3076" name="Picture 4" descr="みどりの風促進区域図"/>
          <p:cNvPicPr>
            <a:picLocks noChangeAspect="1" noChangeArrowheads="1"/>
          </p:cNvPicPr>
          <p:nvPr/>
        </p:nvPicPr>
        <p:blipFill rotWithShape="1">
          <a:blip r:embed="rId2">
            <a:extLst>
              <a:ext uri="{28A0092B-C50C-407E-A947-70E740481C1C}">
                <a14:useLocalDpi xmlns:a14="http://schemas.microsoft.com/office/drawing/2010/main" val="0"/>
              </a:ext>
            </a:extLst>
          </a:blip>
          <a:srcRect l="34741" r="2225"/>
          <a:stretch/>
        </p:blipFill>
        <p:spPr bwMode="auto">
          <a:xfrm>
            <a:off x="4046796" y="2241208"/>
            <a:ext cx="4845684" cy="306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みどりの太い軸線"/>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2560" y="2116278"/>
            <a:ext cx="5278606" cy="3174954"/>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p:cNvSpPr/>
          <p:nvPr/>
        </p:nvSpPr>
        <p:spPr>
          <a:xfrm>
            <a:off x="7840651" y="6492230"/>
            <a:ext cx="1165704"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大阪府ＨＰより</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35999" y="432000"/>
            <a:ext cx="9072000" cy="1477321"/>
          </a:xfrm>
          <a:prstGeom prst="rect">
            <a:avLst/>
          </a:prstGeom>
          <a:noFill/>
          <a:ln w="9525">
            <a:solidFill>
              <a:schemeClr val="tx1"/>
            </a:solidFill>
            <a:prstDash val="sysDot"/>
            <a:miter lim="800000"/>
            <a:headEnd/>
            <a:tailEnd/>
          </a:ln>
          <a:effectLst/>
        </p:spPr>
        <p:txBody>
          <a:bodyPr wrap="square" lIns="91435" tIns="45717" rIns="91435" bIns="45717" anchor="t" anchorCtr="0">
            <a:spAutoFit/>
          </a:bodyPr>
          <a:lstStyle/>
          <a:p>
            <a:pPr marL="285750" indent="-285750" algn="l" defTabSz="914400">
              <a:spcBef>
                <a:spcPct val="50000"/>
              </a:spcBef>
              <a:buClrTx/>
              <a:buSzTx/>
              <a:buFont typeface="Arial" panose="020B0604020202020204" pitchFamily="34" charset="0"/>
              <a:buChar char="•"/>
              <a:defRPr/>
            </a:pP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海と山をつなぐみどりの太い軸線の形成を通じ、府民が実感できるみどりを創出するとともに、ヒートアイランド現象の緩和や、官民一体となったオール大阪でのみどりづくりを促進し、「みどりの風を感じる大都市・大阪」を実現するため、道路や河川を中心に、一定幅（道路や河川の両側</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概ね</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100</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メートル</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）の沿線民有地を含む区域を指定している</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a:t>
            </a:r>
          </a:p>
        </p:txBody>
      </p:sp>
      <p:sp>
        <p:nvSpPr>
          <p:cNvPr id="14" name="テキスト ボックス 13"/>
          <p:cNvSpPr txBox="1"/>
          <p:nvPr/>
        </p:nvSpPr>
        <p:spPr>
          <a:xfrm>
            <a:off x="395536" y="6551766"/>
            <a:ext cx="8208912" cy="261610"/>
          </a:xfrm>
          <a:prstGeom prst="rect">
            <a:avLst/>
          </a:prstGeom>
          <a:noFill/>
        </p:spPr>
        <p:txBody>
          <a:bodyPr wrap="square" rtlCol="0">
            <a:spAutoFit/>
          </a:bodyPr>
          <a:lstStyle/>
          <a:p>
            <a:pPr algn="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a:t>
            </a:r>
            <a:r>
              <a:rPr kumimoji="1"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endParaRPr kumimoji="1"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4716016" y="5570656"/>
            <a:ext cx="4211960" cy="646331"/>
          </a:xfrm>
          <a:prstGeom prst="rect">
            <a:avLst/>
          </a:prstGeom>
        </p:spPr>
        <p:txBody>
          <a:bodyPr wrap="square">
            <a:spAutoFit/>
          </a:bodyPr>
          <a:lstStyle/>
          <a:p>
            <a:pPr marL="177800" lvl="0" indent="-177800" algn="l" defTabSz="914400">
              <a:spcBef>
                <a:spcPct val="50000"/>
              </a:spcBef>
              <a:buClrTx/>
              <a:buSzTx/>
              <a:defRPr/>
            </a:pPr>
            <a:r>
              <a:rPr kumimoji="1"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みどり</a:t>
            </a: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の風促進区域内の指定されたエリア内で建築される場合、緑化や景観などの一定の要件を満たすと建</a:t>
            </a:r>
            <a:r>
              <a:rPr kumimoji="1" lang="ja-JP" altLang="en-US" sz="12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ぺい</a:t>
            </a:r>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率や容積率が緩和される。</a:t>
            </a:r>
          </a:p>
        </p:txBody>
      </p:sp>
      <p:sp>
        <p:nvSpPr>
          <p:cNvPr id="15"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4</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026" name="Picture 2" descr="D:\ishiguroA\Desktop\無題.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031044"/>
            <a:ext cx="3600450" cy="47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5797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854880" y="5363570"/>
            <a:ext cx="7416824" cy="1131939"/>
          </a:xfrm>
          <a:prstGeom prst="roundRect">
            <a:avLst/>
          </a:prstGeom>
          <a:solidFill>
            <a:srgbClr val="CCEC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dirty="0" smtClean="0">
              <a:solidFill>
                <a:prstClr val="black"/>
              </a:solidFill>
            </a:endParaRPr>
          </a:p>
        </p:txBody>
      </p:sp>
      <p:sp>
        <p:nvSpPr>
          <p:cNvPr id="17" name="Rectangle 20"/>
          <p:cNvSpPr>
            <a:spLocks noChangeArrowheads="1"/>
          </p:cNvSpPr>
          <p:nvPr/>
        </p:nvSpPr>
        <p:spPr bwMode="auto">
          <a:xfrm>
            <a:off x="35496" y="432000"/>
            <a:ext cx="9072000" cy="1477328"/>
          </a:xfrm>
          <a:prstGeom prst="rect">
            <a:avLst/>
          </a:prstGeom>
          <a:solidFill>
            <a:schemeClr val="bg1"/>
          </a:solidFill>
          <a:ln w="9525">
            <a:solidFill>
              <a:schemeClr val="tx1"/>
            </a:solidFill>
            <a:prstDash val="sysDot"/>
            <a:miter lim="800000"/>
            <a:headEnd/>
            <a:tailEnd/>
          </a:ln>
        </p:spPr>
        <p:txBody>
          <a:bodyPr wrap="square" anchor="t" anchorCtr="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a:spcBef>
                <a:spcPts val="0"/>
              </a:spcBef>
              <a:buFont typeface="Arial" panose="020B0604020202020204" pitchFamily="34" charset="0"/>
              <a:buChar char="•"/>
            </a:pP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不動産所有者や事業者から徴収される負担金により、その地区の維持管理、開発、プロモーションを行うもの。</a:t>
            </a:r>
            <a:endPar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marL="285750" indent="-285750">
              <a:spcBef>
                <a:spcPts val="0"/>
              </a:spcBef>
              <a:buFont typeface="Arial" panose="020B0604020202020204" pitchFamily="34" charset="0"/>
              <a:buChar char="•"/>
            </a:pP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BID</a:t>
            </a:r>
            <a:r>
              <a:rPr kumimoji="1" lang="ja-JP" altLang="en-US" sz="1800" dirty="0" err="1"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が提</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供するサービスは、通り、歩道、公園やオープンスペースの維持管理、治安の改善、マーケティング、施設改善、その他の開発で、これらは、行政が提供しているサービスに対する付加的なもの。</a:t>
            </a:r>
            <a:endPar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18" name="Rectangle 1"/>
          <p:cNvSpPr>
            <a:spLocks noChangeArrowheads="1"/>
          </p:cNvSpPr>
          <p:nvPr/>
        </p:nvSpPr>
        <p:spPr bwMode="auto">
          <a:xfrm>
            <a:off x="0" y="0"/>
            <a:ext cx="9144000" cy="388197"/>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l" eaLnBrk="1" hangingPunct="1">
              <a:buClrTx/>
              <a:buFontTx/>
              <a:buNone/>
            </a:pPr>
            <a:r>
              <a:rPr lang="en-US" altLang="ja-JP" sz="2000" b="1"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BID</a:t>
            </a:r>
            <a:r>
              <a:rPr lang="ja-JP" altLang="en-US" sz="2000" b="1"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en-US" altLang="ja-JP" sz="2000" b="1"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Business</a:t>
            </a:r>
            <a:r>
              <a:rPr lang="ja-JP" altLang="en-US" sz="2000" b="1"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r>
              <a:rPr lang="en-US" altLang="ja-JP" sz="2000" b="1"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Improvement District</a:t>
            </a:r>
            <a:r>
              <a:rPr lang="ja-JP" altLang="en-US" sz="2000" b="1"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lang="ja-JP" altLang="en-US" sz="2000" b="1"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3" name="正方形/長方形 2"/>
          <p:cNvSpPr/>
          <p:nvPr/>
        </p:nvSpPr>
        <p:spPr>
          <a:xfrm>
            <a:off x="251520" y="2060848"/>
            <a:ext cx="3199915" cy="338554"/>
          </a:xfrm>
          <a:prstGeom prst="rect">
            <a:avLst/>
          </a:prstGeom>
        </p:spPr>
        <p:txBody>
          <a:bodyPr wrap="none">
            <a:spAutoFit/>
          </a:bodyPr>
          <a:lstStyle/>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海外</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BID</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制度の事業スキーム＞</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3096448" y="6545812"/>
            <a:ext cx="5508000" cy="253916"/>
          </a:xfrm>
          <a:prstGeom prst="rect">
            <a:avLst/>
          </a:prstGeom>
          <a:noFill/>
        </p:spPr>
        <p:txBody>
          <a:bodyPr wrap="square" rtlCol="0">
            <a:spAutoFit/>
          </a:bodyPr>
          <a:lstStyle/>
          <a:p>
            <a:pPr algn="l"/>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日本版</a:t>
            </a:r>
            <a:r>
              <a:rPr kumimoji="1"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BID</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を含むエリアマネジメントの推進方策検討会、大阪版</a:t>
            </a:r>
            <a:r>
              <a:rPr kumimoji="1"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BID</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制度検討会資料を基に作成</a:t>
            </a:r>
            <a:endParaRPr kumimoji="1" lang="en-US" altLang="zh-TW"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40</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 name="正方形/長方形 1"/>
          <p:cNvSpPr/>
          <p:nvPr/>
        </p:nvSpPr>
        <p:spPr>
          <a:xfrm>
            <a:off x="468048" y="2492896"/>
            <a:ext cx="3383872" cy="57606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不動産所有者（米国）</a:t>
            </a:r>
            <a:endPar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a:t>
            </a:r>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業者（商業テナント）（英国）</a:t>
            </a:r>
            <a:endPar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67544" y="3473712"/>
            <a:ext cx="3383872" cy="28803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地方公共団体</a:t>
            </a:r>
            <a:endPar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854880" y="4149080"/>
            <a:ext cx="7416824" cy="792088"/>
          </a:xfrm>
          <a:prstGeom prst="rect">
            <a:avLst/>
          </a:prstGeom>
          <a:solidFill>
            <a:srgbClr val="FFCC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BID</a:t>
            </a:r>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団体</a:t>
            </a:r>
            <a:endPar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340024" y="5517232"/>
            <a:ext cx="1620000" cy="288032"/>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非</a:t>
            </a:r>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収益事業</a:t>
            </a:r>
            <a:endPar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6120352" y="5517232"/>
            <a:ext cx="1620000" cy="288032"/>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収益事業</a:t>
            </a:r>
            <a:endPar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3438704" y="5802691"/>
            <a:ext cx="2271776" cy="646331"/>
          </a:xfrm>
          <a:prstGeom prst="rect">
            <a:avLst/>
          </a:prstGeom>
          <a:noFill/>
        </p:spPr>
        <p:txBody>
          <a:bodyPr wrap="none" rtlCol="0">
            <a:spAutoFit/>
          </a:bodyPr>
          <a:lstStyle/>
          <a:p>
            <a:pPr algn="l"/>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・清掃と警備</a:t>
            </a:r>
            <a:endParaRPr kumimoji="1"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・質の高い公共空間の創出と管理</a:t>
            </a:r>
            <a:endParaRPr kumimoji="1"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・プロモーションの実施</a:t>
            </a:r>
            <a:endPar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3702929" y="5481266"/>
            <a:ext cx="1733167" cy="307777"/>
          </a:xfrm>
          <a:prstGeom prst="rect">
            <a:avLst/>
          </a:prstGeom>
        </p:spPr>
        <p:txBody>
          <a:bodyPr wrap="none">
            <a:spAutoFit/>
          </a:bodyPr>
          <a:lstStyle/>
          <a:p>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エリアマネジメント活動</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007864" y="4293096"/>
            <a:ext cx="2340000" cy="50405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税方式による</a:t>
            </a:r>
            <a:endPar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安定財源</a:t>
            </a:r>
            <a:endPar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5760392" y="4293096"/>
            <a:ext cx="2340000" cy="50405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自主財源</a:t>
            </a:r>
            <a:endPar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（寄付金、事業利益）</a:t>
            </a:r>
            <a:endPar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5241760" y="2492896"/>
            <a:ext cx="3383872" cy="57606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BID</a:t>
            </a:r>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の行う公益事業への</a:t>
            </a:r>
            <a:endPar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賛同者</a:t>
            </a:r>
            <a:endPar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下矢印 7"/>
          <p:cNvSpPr/>
          <p:nvPr/>
        </p:nvSpPr>
        <p:spPr>
          <a:xfrm>
            <a:off x="4289744" y="4998168"/>
            <a:ext cx="540000" cy="324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a:solidFill>
                <a:prstClr val="white"/>
              </a:solidFill>
            </a:endParaRPr>
          </a:p>
        </p:txBody>
      </p:sp>
      <p:sp>
        <p:nvSpPr>
          <p:cNvPr id="24" name="下矢印 23"/>
          <p:cNvSpPr/>
          <p:nvPr/>
        </p:nvSpPr>
        <p:spPr>
          <a:xfrm>
            <a:off x="1907704" y="3816336"/>
            <a:ext cx="540000" cy="288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a:solidFill>
                <a:prstClr val="white"/>
              </a:solidFill>
            </a:endParaRPr>
          </a:p>
        </p:txBody>
      </p:sp>
      <p:sp>
        <p:nvSpPr>
          <p:cNvPr id="25" name="下矢印 24"/>
          <p:cNvSpPr/>
          <p:nvPr/>
        </p:nvSpPr>
        <p:spPr>
          <a:xfrm>
            <a:off x="1907704" y="3141000"/>
            <a:ext cx="540000" cy="288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a:solidFill>
                <a:prstClr val="white"/>
              </a:solidFill>
            </a:endParaRPr>
          </a:p>
        </p:txBody>
      </p:sp>
      <p:cxnSp>
        <p:nvCxnSpPr>
          <p:cNvPr id="10" name="直線矢印コネクタ 9"/>
          <p:cNvCxnSpPr>
            <a:stCxn id="22" idx="2"/>
            <a:endCxn id="21" idx="0"/>
          </p:cNvCxnSpPr>
          <p:nvPr/>
        </p:nvCxnSpPr>
        <p:spPr>
          <a:xfrm flipH="1">
            <a:off x="6930392" y="3068960"/>
            <a:ext cx="3304" cy="12241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stCxn id="19" idx="0"/>
            <a:endCxn id="21" idx="2"/>
          </p:cNvCxnSpPr>
          <p:nvPr/>
        </p:nvCxnSpPr>
        <p:spPr>
          <a:xfrm flipV="1">
            <a:off x="6930352" y="4797152"/>
            <a:ext cx="40" cy="7200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6948264" y="3442648"/>
            <a:ext cx="646331" cy="276999"/>
          </a:xfrm>
          <a:prstGeom prst="rect">
            <a:avLst/>
          </a:prstGeom>
          <a:noFill/>
        </p:spPr>
        <p:txBody>
          <a:bodyPr wrap="none" rtlCol="0">
            <a:spAutoFit/>
          </a:bodyPr>
          <a:lstStyle/>
          <a:p>
            <a:pPr algn="l"/>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寄付金</a:t>
            </a:r>
            <a:endParaRPr kumimoji="1"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6961912" y="5024209"/>
            <a:ext cx="800219" cy="276999"/>
          </a:xfrm>
          <a:prstGeom prst="rect">
            <a:avLst/>
          </a:prstGeom>
          <a:noFill/>
        </p:spPr>
        <p:txBody>
          <a:bodyPr wrap="none" rtlCol="0">
            <a:spAutoFit/>
          </a:bodyPr>
          <a:lstStyle/>
          <a:p>
            <a:pPr algn="l"/>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事業収入</a:t>
            </a:r>
            <a:endParaRPr kumimoji="1"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2542128" y="3817489"/>
            <a:ext cx="925253" cy="276999"/>
          </a:xfrm>
          <a:prstGeom prst="rect">
            <a:avLst/>
          </a:prstGeom>
          <a:noFill/>
        </p:spPr>
        <p:txBody>
          <a:bodyPr wrap="none" rtlCol="0">
            <a:spAutoFit/>
          </a:bodyPr>
          <a:lstStyle/>
          <a:p>
            <a:pPr algn="l"/>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税収</a:t>
            </a:r>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の交付</a:t>
            </a:r>
            <a:endParaRPr kumimoji="1"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2542128" y="3152001"/>
            <a:ext cx="928459" cy="276999"/>
          </a:xfrm>
          <a:prstGeom prst="rect">
            <a:avLst/>
          </a:prstGeom>
          <a:noFill/>
        </p:spPr>
        <p:txBody>
          <a:bodyPr wrap="none" rtlCol="0">
            <a:spAutoFit/>
          </a:bodyPr>
          <a:lstStyle/>
          <a:p>
            <a:pPr algn="l"/>
            <a:r>
              <a:rPr kumimoji="1"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BID</a:t>
            </a:r>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税徴収</a:t>
            </a:r>
            <a:endParaRPr kumimoji="1"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5" name="カギ線コネクタ 34"/>
          <p:cNvCxnSpPr/>
          <p:nvPr/>
        </p:nvCxnSpPr>
        <p:spPr>
          <a:xfrm rot="10800000" flipH="1" flipV="1">
            <a:off x="467544" y="3676180"/>
            <a:ext cx="540320" cy="828000"/>
          </a:xfrm>
          <a:prstGeom prst="bentConnector3">
            <a:avLst>
              <a:gd name="adj1" fmla="val -4230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カギ線コネクタ 37"/>
          <p:cNvCxnSpPr/>
          <p:nvPr/>
        </p:nvCxnSpPr>
        <p:spPr>
          <a:xfrm rot="10800000" flipH="1" flipV="1">
            <a:off x="467544" y="3576784"/>
            <a:ext cx="500288" cy="990576"/>
          </a:xfrm>
          <a:prstGeom prst="bentConnector4">
            <a:avLst>
              <a:gd name="adj1" fmla="val -62062"/>
              <a:gd name="adj2" fmla="val 102735"/>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292464" y="3903145"/>
            <a:ext cx="492443" cy="461665"/>
          </a:xfrm>
          <a:prstGeom prst="rect">
            <a:avLst/>
          </a:prstGeom>
          <a:noFill/>
        </p:spPr>
        <p:txBody>
          <a:bodyPr wrap="none" rtlCol="0">
            <a:spAutoFit/>
          </a:bodyPr>
          <a:lstStyle/>
          <a:p>
            <a:pPr algn="l"/>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報告</a:t>
            </a:r>
            <a:endParaRPr kumimoji="1"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監査</a:t>
            </a:r>
            <a:endParaRPr kumimoji="1"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105801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0"/>
          <p:cNvSpPr>
            <a:spLocks noChangeArrowheads="1"/>
          </p:cNvSpPr>
          <p:nvPr/>
        </p:nvSpPr>
        <p:spPr bwMode="auto">
          <a:xfrm>
            <a:off x="35496" y="432000"/>
            <a:ext cx="9072000" cy="1477328"/>
          </a:xfrm>
          <a:prstGeom prst="rect">
            <a:avLst/>
          </a:prstGeom>
          <a:solidFill>
            <a:schemeClr val="bg1"/>
          </a:solidFill>
          <a:ln w="9525">
            <a:solidFill>
              <a:schemeClr val="tx1"/>
            </a:solidFill>
            <a:prstDash val="sysDot"/>
            <a:miter lim="800000"/>
            <a:headEnd/>
            <a:tailEnd/>
          </a:ln>
        </p:spPr>
        <p:txBody>
          <a:bodyPr wrap="square" anchor="t" anchorCtr="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a:spcBef>
                <a:spcPts val="0"/>
              </a:spcBef>
              <a:buFont typeface="Arial" panose="020B0604020202020204" pitchFamily="34" charset="0"/>
              <a:buChar char="•"/>
            </a:pP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社会資本整備総合交付金は、国土交通省所管の地方公共団体向け個別補助金を一つの交付金に原則一括し、地方公共団体にとって自由度が高く、創意工夫を生かせる総合的な交付金として</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2010</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年度（平成</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22</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年度）に創設された交付金である。</a:t>
            </a:r>
            <a:endPar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marL="285750" indent="-285750">
              <a:spcBef>
                <a:spcPts val="0"/>
              </a:spcBef>
              <a:buFont typeface="Arial" panose="020B0604020202020204" pitchFamily="34" charset="0"/>
              <a:buChar char="•"/>
            </a:pPr>
            <a:r>
              <a:rPr kumimoji="1" lang="ja-JP" altLang="en-US" sz="18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これまで事業</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別にバラバラで行ってきた関係事務を一本化・統一化した。また、計画に位置付けられた事業の範囲内で、地方公共団体が国費を自由に充当可能。</a:t>
            </a:r>
            <a:endPar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18" name="Rectangle 1"/>
          <p:cNvSpPr>
            <a:spLocks noChangeArrowheads="1"/>
          </p:cNvSpPr>
          <p:nvPr/>
        </p:nvSpPr>
        <p:spPr bwMode="auto">
          <a:xfrm>
            <a:off x="0" y="0"/>
            <a:ext cx="9144000" cy="388197"/>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l" eaLnBrk="1" hangingPunct="1">
              <a:buClrTx/>
              <a:buFontTx/>
              <a:buNone/>
            </a:pPr>
            <a:r>
              <a:rPr lang="ja-JP" altLang="ja-JP" sz="2000" b="1"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社会</a:t>
            </a:r>
            <a:r>
              <a:rPr lang="ja-JP" altLang="ja-JP" sz="2000" b="1"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資本整備総合交付</a:t>
            </a:r>
            <a:r>
              <a:rPr lang="ja-JP" altLang="ja-JP" sz="2000" b="1"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金</a:t>
            </a:r>
            <a:endParaRPr lang="ja-JP" altLang="en-US" sz="2000" b="1"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3" name="正方形/長方形 2"/>
          <p:cNvSpPr/>
          <p:nvPr/>
        </p:nvSpPr>
        <p:spPr>
          <a:xfrm>
            <a:off x="-24999" y="2060848"/>
            <a:ext cx="4586512" cy="338554"/>
          </a:xfrm>
          <a:prstGeom prst="rect">
            <a:avLst/>
          </a:prstGeom>
        </p:spPr>
        <p:txBody>
          <a:bodyPr wrap="none">
            <a:spAutoFit/>
          </a:bodyPr>
          <a:lstStyle/>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＜個別補助金と社会資本整備総合交付金の比較＞</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80208" y="6292661"/>
            <a:ext cx="8784976" cy="307777"/>
          </a:xfrm>
          <a:prstGeom prst="rect">
            <a:avLst/>
          </a:prstGeom>
        </p:spPr>
        <p:txBody>
          <a:bodyPr wrap="square">
            <a:spAutoFit/>
          </a:bodyP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対象となる事業：</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道路、港湾、河川、砂防、下水道、海岸、</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都市公園、市街地、広域</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連携、</a:t>
            </a: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住宅、住環境</a:t>
            </a:r>
            <a:r>
              <a:rPr kumimoji="1"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整備等</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6876256" y="6610126"/>
            <a:ext cx="1872208" cy="253916"/>
          </a:xfrm>
          <a:prstGeom prst="rect">
            <a:avLst/>
          </a:prstGeom>
          <a:noFill/>
        </p:spPr>
        <p:txBody>
          <a:bodyPr wrap="square" rtlCol="0">
            <a:spAutoFit/>
          </a:bodyPr>
          <a:lstStyle/>
          <a:p>
            <a:pPr algn="l"/>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a:t>
            </a:r>
            <a:r>
              <a:rPr kumimoji="1"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を基に作成</a:t>
            </a:r>
            <a:endParaRPr kumimoji="1" lang="en-US" altLang="zh-TW"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1417906751"/>
              </p:ext>
            </p:extLst>
          </p:nvPr>
        </p:nvGraphicFramePr>
        <p:xfrm>
          <a:off x="165864" y="2465600"/>
          <a:ext cx="8806824" cy="3737636"/>
        </p:xfrm>
        <a:graphic>
          <a:graphicData uri="http://schemas.openxmlformats.org/drawingml/2006/table">
            <a:tbl>
              <a:tblPr firstRow="1" bandRow="1">
                <a:tableStyleId>{7DF18680-E054-41AD-8BC1-D1AEF772440D}</a:tableStyleId>
              </a:tblPr>
              <a:tblGrid>
                <a:gridCol w="2461920"/>
                <a:gridCol w="1584176"/>
                <a:gridCol w="4760728"/>
              </a:tblGrid>
              <a:tr h="400461">
                <a:tc>
                  <a:txBody>
                    <a:bodyPr/>
                    <a:lstStyle/>
                    <a:p>
                      <a:pPr algn="ctr"/>
                      <a:r>
                        <a:rPr kumimoji="1" lang="zh-TW" altLang="en-US" sz="1800" u="none" strike="noStrike" kern="1200" baseline="0" dirty="0" smtClean="0">
                          <a:latin typeface="Meiryo UI" panose="020B0604030504040204" pitchFamily="50" charset="-128"/>
                          <a:ea typeface="Meiryo UI" panose="020B0604030504040204" pitchFamily="50" charset="-128"/>
                          <a:cs typeface="Meiryo UI" panose="020B0604030504040204" pitchFamily="50" charset="-128"/>
                        </a:rPr>
                        <a:t>個別補助金</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800" u="none" strike="noStrike" kern="1200" baseline="0" dirty="0" smtClean="0">
                          <a:latin typeface="Meiryo UI" panose="020B0604030504040204" pitchFamily="50" charset="-128"/>
                          <a:ea typeface="Meiryo UI" panose="020B0604030504040204" pitchFamily="50" charset="-128"/>
                          <a:cs typeface="Meiryo UI" panose="020B0604030504040204" pitchFamily="50" charset="-128"/>
                        </a:rPr>
                        <a:t>交付</a:t>
                      </a:r>
                      <a:r>
                        <a:rPr kumimoji="1" lang="ja-JP" altLang="en-US" sz="1800" u="none" strike="noStrike" kern="1200" baseline="0" smtClean="0">
                          <a:latin typeface="Meiryo UI" panose="020B0604030504040204" pitchFamily="50" charset="-128"/>
                          <a:ea typeface="Meiryo UI" panose="020B0604030504040204" pitchFamily="50" charset="-128"/>
                          <a:cs typeface="Meiryo UI" panose="020B0604030504040204" pitchFamily="50" charset="-128"/>
                        </a:rPr>
                        <a:t>金制度（</a:t>
                      </a:r>
                      <a:r>
                        <a:rPr kumimoji="1" lang="en-US" altLang="ja-JP" sz="1800" u="none" strike="noStrike" kern="1200" baseline="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u="none" strike="noStrike" kern="1200" baseline="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a:txBody>
                  <a:tcPr/>
                </a:tc>
              </a:tr>
              <a:tr h="634063">
                <a:tc>
                  <a:txBody>
                    <a:bodyPr/>
                    <a:lstStyle/>
                    <a:p>
                      <a:r>
                        <a:rPr kumimoji="1" lang="ja-JP" altLang="en-US" sz="1600" u="none" strike="noStrike" kern="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個別施設ごとにタテ割りで</a:t>
                      </a:r>
                      <a:endParaRPr kumimoji="1" lang="en-US" altLang="ja-JP" sz="1600" u="none" strike="noStrike" kern="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u="none" strike="noStrike" kern="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補助採択</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rowSpan="4">
                  <a:txBody>
                    <a:bodyPr/>
                    <a:lstStyle/>
                    <a:p>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600" u="none" strike="noStrike" kern="1200" baseline="0" dirty="0" smtClean="0">
                          <a:latin typeface="Meiryo UI" panose="020B0604030504040204" pitchFamily="50" charset="-128"/>
                          <a:ea typeface="Meiryo UI" panose="020B0604030504040204" pitchFamily="50" charset="-128"/>
                          <a:cs typeface="Meiryo UI" panose="020B0604030504040204" pitchFamily="50" charset="-128"/>
                        </a:rPr>
                        <a:t>計画全体をパッケージで採択</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tc>
              </a:tr>
              <a:tr h="1168012">
                <a:tc>
                  <a:txBody>
                    <a:bodyPr/>
                    <a:lstStyle/>
                    <a:p>
                      <a:r>
                        <a:rPr kumimoji="1" lang="ja-JP" altLang="en-US" sz="1600" u="none" strike="noStrike" kern="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個々のハード整備にだけ</a:t>
                      </a:r>
                      <a:endParaRPr kumimoji="1" lang="en-US" altLang="ja-JP" sz="1600" u="none" strike="noStrike" kern="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u="none" strike="noStrike" kern="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使用</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dirty="0"/>
                    </a:p>
                  </a:txBody>
                  <a:tcPr/>
                </a:tc>
                <a:tc>
                  <a:txBody>
                    <a:bodyPr/>
                    <a:lstStyle/>
                    <a:p>
                      <a:pPr marL="95250" indent="-95250">
                        <a:buFont typeface="Arial" panose="020B0604020202020204" pitchFamily="34" charset="0"/>
                        <a:buChar char="•"/>
                      </a:pPr>
                      <a:r>
                        <a:rPr kumimoji="1" lang="ja-JP" altLang="en-US" sz="1600" u="none" strike="noStrike" kern="1200" baseline="0" dirty="0" smtClean="0">
                          <a:latin typeface="Meiryo UI" panose="020B0604030504040204" pitchFamily="50" charset="-128"/>
                          <a:ea typeface="Meiryo UI" panose="020B0604030504040204" pitchFamily="50" charset="-128"/>
                          <a:cs typeface="Meiryo UI" panose="020B0604030504040204" pitchFamily="50" charset="-128"/>
                        </a:rPr>
                        <a:t>基幹のハード事業と一体的に行う他種の事業を自由に選択可</a:t>
                      </a:r>
                      <a:r>
                        <a:rPr kumimoji="1" lang="zh-TW" altLang="en-US" sz="1200" u="none" strike="noStrike" kern="1200" baseline="0" dirty="0" smtClean="0">
                          <a:latin typeface="Meiryo UI" panose="020B0604030504040204" pitchFamily="50" charset="-128"/>
                          <a:ea typeface="Meiryo UI" panose="020B0604030504040204" pitchFamily="50" charset="-128"/>
                          <a:cs typeface="Meiryo UI" panose="020B0604030504040204" pitchFamily="50" charset="-128"/>
                        </a:rPr>
                        <a:t>（関連社会資本整備事業）</a:t>
                      </a:r>
                      <a:endParaRPr kumimoji="1" lang="en-US" altLang="zh-TW" sz="1200" u="none" strike="noStrike" kern="1200" baseline="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buFont typeface="Arial" panose="020B0604020202020204" pitchFamily="34" charset="0"/>
                        <a:buChar char="•"/>
                      </a:pPr>
                      <a:r>
                        <a:rPr kumimoji="1" lang="ja-JP" altLang="en-US" sz="1600" u="none" strike="noStrike" kern="1200" baseline="0" dirty="0" smtClean="0">
                          <a:latin typeface="Meiryo UI" panose="020B0604030504040204" pitchFamily="50" charset="-128"/>
                          <a:ea typeface="Meiryo UI" panose="020B0604030504040204" pitchFamily="50" charset="-128"/>
                          <a:cs typeface="Meiryo UI" panose="020B0604030504040204" pitchFamily="50" charset="-128"/>
                        </a:rPr>
                        <a:t>メニューが限定されない、地方の創意工夫を活かした事業も可</a:t>
                      </a:r>
                      <a:r>
                        <a:rPr kumimoji="1" lang="ja-JP" altLang="en-US" sz="1200" u="none" strike="noStrike" kern="1200" baseline="0" dirty="0" smtClean="0">
                          <a:latin typeface="Meiryo UI" panose="020B0604030504040204" pitchFamily="50" charset="-128"/>
                          <a:ea typeface="Meiryo UI" panose="020B0604030504040204" pitchFamily="50" charset="-128"/>
                          <a:cs typeface="Meiryo UI" panose="020B0604030504040204" pitchFamily="50" charset="-128"/>
                        </a:rPr>
                        <a:t>（効果促進事業：基幹事業の効果を促進する事業）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r>
              <a:tr h="901037">
                <a:tc>
                  <a:txBody>
                    <a:bodyPr/>
                    <a:lstStyle/>
                    <a:p>
                      <a:r>
                        <a:rPr kumimoji="1" lang="ja-JP" altLang="en-US" sz="1600" u="none" strike="noStrike" kern="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補助金が余れば返還か繰越手続（他には回せない）</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dirty="0"/>
                    </a:p>
                  </a:txBody>
                  <a:tcPr/>
                </a:tc>
                <a:tc>
                  <a:txBody>
                    <a:bodyPr/>
                    <a:lstStyle/>
                    <a:p>
                      <a:r>
                        <a:rPr kumimoji="1" lang="ja-JP" altLang="en-US" sz="1600" u="none" strike="noStrike" kern="1200" baseline="0" dirty="0" smtClean="0">
                          <a:latin typeface="Meiryo UI" panose="020B0604030504040204" pitchFamily="50" charset="-128"/>
                          <a:ea typeface="Meiryo UI" panose="020B0604030504040204" pitchFamily="50" charset="-128"/>
                          <a:cs typeface="Meiryo UI" panose="020B0604030504040204" pitchFamily="50" charset="-128"/>
                        </a:rPr>
                        <a:t>計画内の他事業に国費の流用可</a:t>
                      </a:r>
                    </a:p>
                    <a:p>
                      <a:r>
                        <a:rPr kumimoji="1" lang="ja-JP" altLang="en-US" sz="1600" u="none" strike="noStrike" kern="1200" baseline="0" dirty="0" smtClean="0">
                          <a:latin typeface="Meiryo UI" panose="020B0604030504040204" pitchFamily="50" charset="-128"/>
                          <a:ea typeface="Meiryo UI" panose="020B0604030504040204" pitchFamily="50" charset="-128"/>
                          <a:cs typeface="Meiryo UI" panose="020B0604030504040204" pitchFamily="50" charset="-128"/>
                        </a:rPr>
                        <a:t>（予算補助事業は）年度間でも国費率の調整可</a:t>
                      </a:r>
                    </a:p>
                    <a:p>
                      <a:r>
                        <a:rPr kumimoji="1" lang="ja-JP" altLang="en-US" sz="1600" u="none" strike="noStrike" kern="1200" baseline="0" dirty="0" smtClean="0">
                          <a:latin typeface="Meiryo UI" panose="020B0604030504040204" pitchFamily="50" charset="-128"/>
                          <a:ea typeface="Meiryo UI" panose="020B0604030504040204" pitchFamily="50" charset="-128"/>
                          <a:cs typeface="Meiryo UI" panose="020B0604030504040204" pitchFamily="50" charset="-128"/>
                        </a:rPr>
                        <a:t>⇒ 返還・繰越の手続不要。順調な事業の進捗も可能</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tc>
              </a:tr>
              <a:tr h="634063">
                <a:tc>
                  <a:txBody>
                    <a:bodyPr/>
                    <a:lstStyle/>
                    <a:p>
                      <a:r>
                        <a:rPr kumimoji="1" lang="ja-JP" altLang="en-US" sz="1600" u="none" strike="noStrike" kern="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・国が詳細に事前審査</a:t>
                      </a:r>
                    </a:p>
                    <a:p>
                      <a:r>
                        <a:rPr kumimoji="1" lang="ja-JP" altLang="en-US" sz="1600" u="none" strike="noStrike" kern="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・個々のアウトプットに着目</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dirty="0"/>
                    </a:p>
                  </a:txBody>
                  <a:tcPr/>
                </a:tc>
                <a:tc>
                  <a:txBody>
                    <a:bodyPr/>
                    <a:lstStyle/>
                    <a:p>
                      <a:r>
                        <a:rPr kumimoji="1" lang="ja-JP" altLang="en-US" sz="1600" u="none" strike="noStrike" kern="1200" baseline="0" dirty="0" smtClean="0">
                          <a:latin typeface="Meiryo UI" panose="020B0604030504040204" pitchFamily="50" charset="-128"/>
                          <a:ea typeface="Meiryo UI" panose="020B0604030504040204" pitchFamily="50" charset="-128"/>
                          <a:cs typeface="Meiryo UI" panose="020B0604030504040204" pitchFamily="50" charset="-128"/>
                        </a:rPr>
                        <a:t>・地方自らが目標を設定し、事後評価・公表</a:t>
                      </a:r>
                    </a:p>
                    <a:p>
                      <a:r>
                        <a:rPr kumimoji="1" lang="ja-JP" altLang="en-US" sz="1600" u="none" strike="noStrike" kern="1200" baseline="0" dirty="0" smtClean="0">
                          <a:latin typeface="Meiryo UI" panose="020B0604030504040204" pitchFamily="50" charset="-128"/>
                          <a:ea typeface="Meiryo UI" panose="020B0604030504040204" pitchFamily="50" charset="-128"/>
                          <a:cs typeface="Meiryo UI" panose="020B0604030504040204" pitchFamily="50" charset="-128"/>
                        </a:rPr>
                        <a:t>・計画全体としてのアウトカムに着目</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sp>
        <p:nvSpPr>
          <p:cNvPr id="12" name="右矢印 11"/>
          <p:cNvSpPr/>
          <p:nvPr/>
        </p:nvSpPr>
        <p:spPr>
          <a:xfrm>
            <a:off x="2771800" y="3987648"/>
            <a:ext cx="1296144" cy="936104"/>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41</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0041855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
          <p:cNvSpPr>
            <a:spLocks noChangeArrowheads="1"/>
          </p:cNvSpPr>
          <p:nvPr/>
        </p:nvSpPr>
        <p:spPr bwMode="auto">
          <a:xfrm>
            <a:off x="0" y="0"/>
            <a:ext cx="9144000" cy="388197"/>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l" eaLnBrk="1" hangingPunct="1">
              <a:buClrTx/>
              <a:buFontTx/>
              <a:buNone/>
            </a:pPr>
            <a:r>
              <a:rPr lang="ja-JP" altLang="en-US" sz="2000" b="1"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地方創生推進交付金</a:t>
            </a:r>
            <a:r>
              <a:rPr lang="ja-JP" altLang="en-US" sz="2000" b="1"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r>
              <a:rPr lang="ja-JP" altLang="en-US" sz="2000" b="1"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endParaRPr lang="ja-JP" altLang="en-US" sz="2000" b="1"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864" y="2663380"/>
            <a:ext cx="7272808" cy="42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5829" y="440912"/>
            <a:ext cx="8013675" cy="21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6742120" y="6199420"/>
            <a:ext cx="2376264" cy="253916"/>
          </a:xfrm>
          <a:prstGeom prst="rect">
            <a:avLst/>
          </a:prstGeom>
          <a:noFill/>
        </p:spPr>
        <p:txBody>
          <a:bodyPr wrap="square" rtlCol="0">
            <a:spAutoFit/>
          </a:bodyPr>
          <a:lstStyle/>
          <a:p>
            <a:pPr algn="l"/>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出典：まち・ひと・しごと創生本部</a:t>
            </a:r>
            <a:r>
              <a:rPr kumimoji="1"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endParaRPr kumimoji="1" lang="en-US" altLang="zh-TW"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42</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nvGrpSpPr>
          <p:cNvPr id="3" name="グループ化 2"/>
          <p:cNvGrpSpPr/>
          <p:nvPr/>
        </p:nvGrpSpPr>
        <p:grpSpPr>
          <a:xfrm>
            <a:off x="3236" y="764704"/>
            <a:ext cx="9153526" cy="5295900"/>
            <a:chOff x="3236" y="764704"/>
            <a:chExt cx="9153526" cy="529590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6" y="764704"/>
              <a:ext cx="9153526" cy="529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8849474" y="5252694"/>
              <a:ext cx="216024" cy="750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a:solidFill>
                  <a:prstClr val="white"/>
                </a:solidFill>
              </a:endParaRPr>
            </a:p>
          </p:txBody>
        </p:sp>
      </p:grpSp>
    </p:spTree>
    <p:extLst>
      <p:ext uri="{BB962C8B-B14F-4D97-AF65-F5344CB8AC3E}">
        <p14:creationId xmlns:p14="http://schemas.microsoft.com/office/powerpoint/2010/main" val="2907000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prstClr val="black"/>
                </a:solidFill>
                <a:latin typeface="Arial" charset="0"/>
                <a:ea typeface="HG丸ｺﾞｼｯｸM-PRO" pitchFamily="48" charset="-128"/>
              </a:rPr>
              <a:t>水都大阪の取組（にぎわいの森づくり）</a:t>
            </a:r>
            <a:endParaRPr kumimoji="1" lang="ja-JP" altLang="en-US" sz="2000" b="1" dirty="0">
              <a:solidFill>
                <a:prstClr val="black"/>
              </a:solidFill>
              <a:latin typeface="Arial" charset="0"/>
              <a:ea typeface="HG丸ｺﾞｼｯｸM-PRO" pitchFamily="48" charset="-128"/>
            </a:endParaRPr>
          </a:p>
        </p:txBody>
      </p:sp>
      <p:pic>
        <p:nvPicPr>
          <p:cNvPr id="3074" name="Picture 2" descr="中之島周辺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42707"/>
            <a:ext cx="8077200" cy="2752725"/>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9325544" y="2295453"/>
            <a:ext cx="8568952" cy="738664"/>
          </a:xfrm>
          <a:prstGeom prst="rect">
            <a:avLst/>
          </a:prstGeom>
        </p:spPr>
        <p:txBody>
          <a:bodyPr wrap="square">
            <a:spAutoFit/>
          </a:bodyPr>
          <a:lstStyle/>
          <a:p>
            <a:pPr algn="l"/>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月よりみどりの推進計画の実現に向け、都市部にインパクトのあるみどりの拠点づくりとして事業化の検討を開始。大阪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の中心地にある「中之島」の水辺をみどりと遊歩道でつなぎ、みどり豊かな空間の中ににぎわいを創出する「中之島にぎわいの森づくり</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」に取り組</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んでいる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078" name="Picture 6" descr="中之島バンクスシンボルツリ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152" y="4812819"/>
            <a:ext cx="1338804" cy="176478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ほたるまちシンボルツリー"/>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5344" y="4812819"/>
            <a:ext cx="1259339" cy="176478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西天満若松浜公園　シンボルツリー"/>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9104" y="4812819"/>
            <a:ext cx="1345432" cy="176478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八軒家浜シンボルツリ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4431" y="4812819"/>
            <a:ext cx="1297638" cy="1764787"/>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719976" y="6577607"/>
            <a:ext cx="1569660" cy="307777"/>
          </a:xfrm>
          <a:prstGeom prst="rect">
            <a:avLst/>
          </a:prstGeom>
        </p:spPr>
        <p:txBody>
          <a:bodyPr wrap="none">
            <a:spAutoFit/>
          </a:bodyPr>
          <a:lstStyle/>
          <a:p>
            <a:pPr algn="ct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中之島バンクス</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6" name="正方形/長方形 5"/>
          <p:cNvSpPr/>
          <p:nvPr/>
        </p:nvSpPr>
        <p:spPr>
          <a:xfrm>
            <a:off x="2950138" y="6577607"/>
            <a:ext cx="1066318" cy="307777"/>
          </a:xfrm>
          <a:prstGeom prst="rect">
            <a:avLst/>
          </a:prstGeom>
        </p:spPr>
        <p:txBody>
          <a:bodyPr wrap="none">
            <a:spAutoFit/>
          </a:bodyPr>
          <a:lstStyle/>
          <a:p>
            <a:pPr algn="ct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ほたるまち</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4643976" y="6577607"/>
            <a:ext cx="1678665" cy="307777"/>
          </a:xfrm>
          <a:prstGeom prst="rect">
            <a:avLst/>
          </a:prstGeom>
        </p:spPr>
        <p:txBody>
          <a:bodyPr wrap="none">
            <a:spAutoFit/>
          </a:bodyPr>
          <a:lstStyle/>
          <a:p>
            <a:pPr algn="ctr"/>
            <a:r>
              <a:rPr lang="en-US" altLang="zh-CN"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CN"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西天満若松浜</a:t>
            </a:r>
            <a:r>
              <a:rPr lang="en-US" altLang="zh-CN"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CN"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6731976" y="6577607"/>
            <a:ext cx="1082348" cy="307777"/>
          </a:xfrm>
          <a:prstGeom prst="rect">
            <a:avLst/>
          </a:prstGeom>
        </p:spPr>
        <p:txBody>
          <a:bodyPr wrap="none">
            <a:spAutoFit/>
          </a:bodyPr>
          <a:lstStyle/>
          <a:p>
            <a:pPr algn="ct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八軒家浜</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20"/>
          <p:cNvSpPr>
            <a:spLocks noChangeArrowheads="1"/>
          </p:cNvSpPr>
          <p:nvPr/>
        </p:nvSpPr>
        <p:spPr bwMode="auto">
          <a:xfrm>
            <a:off x="-9828592" y="432000"/>
            <a:ext cx="9072000" cy="1052784"/>
          </a:xfrm>
          <a:prstGeom prst="rect">
            <a:avLst/>
          </a:prstGeom>
          <a:solidFill>
            <a:schemeClr val="bg1"/>
          </a:solidFill>
          <a:ln w="9525">
            <a:solidFill>
              <a:schemeClr val="tx1"/>
            </a:solidFill>
            <a:prstDash val="sysDot"/>
            <a:miter lim="800000"/>
            <a:headEnd/>
            <a:tailEnd/>
          </a:ln>
        </p:spPr>
        <p:txBody>
          <a:bodyPr wrap="square" anchor="t"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85750" indent="-285750" eaLnBrk="1" hangingPunct="1">
              <a:spcBef>
                <a:spcPct val="0"/>
              </a:spcBef>
              <a:buFont typeface="Arial" panose="020B0604020202020204" pitchFamily="34" charset="0"/>
              <a:buChar char="•"/>
            </a:pPr>
            <a:r>
              <a:rPr kumimoji="1" lang="ja-JP" altLang="en-US" sz="1600" dirty="0" smtClean="0">
                <a:solidFill>
                  <a:prstClr val="black"/>
                </a:solidFill>
                <a:latin typeface="Arial" charset="0"/>
                <a:ea typeface="HG丸ｺﾞｼｯｸM-PRO" pitchFamily="48" charset="-128"/>
              </a:rPr>
              <a:t>平成</a:t>
            </a:r>
            <a:r>
              <a:rPr kumimoji="1" lang="en-US" altLang="ja-JP" sz="1600" dirty="0">
                <a:solidFill>
                  <a:prstClr val="black"/>
                </a:solidFill>
                <a:latin typeface="Arial" charset="0"/>
                <a:ea typeface="HG丸ｺﾞｼｯｸM-PRO" pitchFamily="48" charset="-128"/>
              </a:rPr>
              <a:t>21</a:t>
            </a:r>
            <a:r>
              <a:rPr kumimoji="1" lang="ja-JP" altLang="en-US" sz="1600" dirty="0">
                <a:solidFill>
                  <a:prstClr val="black"/>
                </a:solidFill>
                <a:latin typeface="Arial" charset="0"/>
                <a:ea typeface="HG丸ｺﾞｼｯｸM-PRO" pitchFamily="48" charset="-128"/>
              </a:rPr>
              <a:t>年</a:t>
            </a:r>
            <a:r>
              <a:rPr kumimoji="1" lang="en-US" altLang="ja-JP" sz="1600" dirty="0">
                <a:solidFill>
                  <a:prstClr val="black"/>
                </a:solidFill>
                <a:latin typeface="Arial" charset="0"/>
                <a:ea typeface="HG丸ｺﾞｼｯｸM-PRO" pitchFamily="48" charset="-128"/>
              </a:rPr>
              <a:t>10</a:t>
            </a:r>
            <a:r>
              <a:rPr kumimoji="1" lang="ja-JP" altLang="en-US" sz="1600" dirty="0">
                <a:solidFill>
                  <a:prstClr val="black"/>
                </a:solidFill>
                <a:latin typeface="Arial" charset="0"/>
                <a:ea typeface="HG丸ｺﾞｼｯｸM-PRO" pitchFamily="48" charset="-128"/>
              </a:rPr>
              <a:t>月よりみどりの推進計画の実現に向け、都市部にインパクトのあるみどりの拠点づくりとして事業化の検討を開始。大阪の中心地にある「中之島」の水辺をみどりと遊歩道でつなぎ、みどり豊かな空間の中ににぎわいを創出する「中之島にぎわいの森づくり」に取り組んでいる</a:t>
            </a:r>
            <a:r>
              <a:rPr kumimoji="1" lang="ja-JP" altLang="en-US" sz="1600" dirty="0" smtClean="0">
                <a:solidFill>
                  <a:prstClr val="black"/>
                </a:solidFill>
                <a:latin typeface="Arial" charset="0"/>
                <a:ea typeface="HG丸ｺﾞｼｯｸM-PRO" pitchFamily="48" charset="-128"/>
              </a:rPr>
              <a:t>。</a:t>
            </a:r>
            <a:endParaRPr kumimoji="1" lang="ja-JP" altLang="en-US" sz="1600" dirty="0">
              <a:solidFill>
                <a:prstClr val="black"/>
              </a:solidFill>
              <a:latin typeface="Arial" charset="0"/>
              <a:ea typeface="HG丸ｺﾞｼｯｸM-PRO" pitchFamily="48" charset="-128"/>
            </a:endParaRPr>
          </a:p>
        </p:txBody>
      </p:sp>
      <p:sp>
        <p:nvSpPr>
          <p:cNvPr id="2" name="正方形/長方形 1"/>
          <p:cNvSpPr/>
          <p:nvPr/>
        </p:nvSpPr>
        <p:spPr>
          <a:xfrm>
            <a:off x="-5509120" y="3443288"/>
            <a:ext cx="4393895" cy="523220"/>
          </a:xfrm>
          <a:prstGeom prst="rect">
            <a:avLst/>
          </a:prstGeom>
        </p:spPr>
        <p:txBody>
          <a:bodyPr wrap="none">
            <a:spAutoFit/>
          </a:bodyPr>
          <a:lstStyle/>
          <a:p>
            <a:pPr algn="l"/>
            <a:r>
              <a:rPr lang="ja-JP" altLang="en-US" dirty="0" smtClean="0">
                <a:solidFill>
                  <a:schemeClr val="tx1"/>
                </a:solidFill>
              </a:rPr>
              <a:t>中之島にぎわいの森づくり</a:t>
            </a:r>
            <a:endParaRPr lang="en-US" altLang="ja-JP" dirty="0" smtClean="0">
              <a:solidFill>
                <a:schemeClr val="tx1"/>
              </a:solidFill>
            </a:endParaRPr>
          </a:p>
          <a:p>
            <a:r>
              <a:rPr lang="en-US" altLang="ja-JP" dirty="0" smtClean="0">
                <a:solidFill>
                  <a:schemeClr val="tx1"/>
                </a:solidFill>
              </a:rPr>
              <a:t>http</a:t>
            </a:r>
            <a:r>
              <a:rPr lang="en-US" altLang="ja-JP" dirty="0">
                <a:solidFill>
                  <a:schemeClr val="tx1"/>
                </a:solidFill>
              </a:rPr>
              <a:t>://www.pref.osaka.lg.jp/toshimiryoku/nakanosima/</a:t>
            </a:r>
            <a:endParaRPr lang="ja-JP" altLang="en-US" dirty="0">
              <a:solidFill>
                <a:schemeClr val="tx1"/>
              </a:solidFill>
            </a:endParaRPr>
          </a:p>
        </p:txBody>
      </p:sp>
      <p:sp>
        <p:nvSpPr>
          <p:cNvPr id="9" name="正方形/長方形 8"/>
          <p:cNvSpPr/>
          <p:nvPr/>
        </p:nvSpPr>
        <p:spPr>
          <a:xfrm>
            <a:off x="-5761656" y="4293096"/>
            <a:ext cx="5509120" cy="523220"/>
          </a:xfrm>
          <a:prstGeom prst="rect">
            <a:avLst/>
          </a:prstGeom>
        </p:spPr>
        <p:txBody>
          <a:bodyPr wrap="square">
            <a:spAutoFit/>
          </a:bodyPr>
          <a:lstStyle/>
          <a:p>
            <a:pPr algn="l"/>
            <a:r>
              <a:rPr lang="ja-JP" altLang="en-US" dirty="0">
                <a:solidFill>
                  <a:schemeClr val="tx1"/>
                </a:solidFill>
              </a:rPr>
              <a:t>ご協力者さまと寄附事業のご紹介（平成２７年度）</a:t>
            </a:r>
            <a:endParaRPr lang="en-US" altLang="ja-JP" dirty="0" smtClean="0">
              <a:solidFill>
                <a:schemeClr val="tx1"/>
              </a:solidFill>
            </a:endParaRPr>
          </a:p>
          <a:p>
            <a:pPr algn="l"/>
            <a:r>
              <a:rPr lang="en-US" altLang="ja-JP" dirty="0" smtClean="0">
                <a:solidFill>
                  <a:schemeClr val="tx1"/>
                </a:solidFill>
              </a:rPr>
              <a:t>http</a:t>
            </a:r>
            <a:r>
              <a:rPr lang="en-US" altLang="ja-JP" dirty="0">
                <a:solidFill>
                  <a:schemeClr val="tx1"/>
                </a:solidFill>
              </a:rPr>
              <a:t>://www.pref.osaka.lg.jp/toshimiryoku/nakanosima/27kihu.html</a:t>
            </a:r>
            <a:endParaRPr lang="ja-JP" altLang="en-US" dirty="0">
              <a:solidFill>
                <a:schemeClr val="tx1"/>
              </a:solidFill>
            </a:endParaRPr>
          </a:p>
        </p:txBody>
      </p:sp>
      <p:sp>
        <p:nvSpPr>
          <p:cNvPr id="17" name="Rectangle 5"/>
          <p:cNvSpPr>
            <a:spLocks noChangeArrowheads="1"/>
          </p:cNvSpPr>
          <p:nvPr/>
        </p:nvSpPr>
        <p:spPr bwMode="auto">
          <a:xfrm>
            <a:off x="35999" y="432000"/>
            <a:ext cx="9072000" cy="1200323"/>
          </a:xfrm>
          <a:prstGeom prst="rect">
            <a:avLst/>
          </a:prstGeom>
          <a:noFill/>
          <a:ln w="9525">
            <a:solidFill>
              <a:schemeClr val="tx1"/>
            </a:solidFill>
            <a:prstDash val="sysDot"/>
            <a:miter lim="800000"/>
            <a:headEnd/>
            <a:tailEnd/>
          </a:ln>
          <a:effectLst/>
        </p:spPr>
        <p:txBody>
          <a:bodyPr wrap="square" lIns="91435" tIns="45717" rIns="91435" bIns="45717" anchor="t" anchorCtr="0">
            <a:spAutoFit/>
          </a:bodyPr>
          <a:lstStyle/>
          <a:p>
            <a:pPr marL="285750" indent="-285750" algn="l" defTabSz="914400">
              <a:spcBef>
                <a:spcPct val="50000"/>
              </a:spcBef>
              <a:buClrTx/>
              <a:buSzTx/>
              <a:buFont typeface="Arial" panose="020B0604020202020204" pitchFamily="34" charset="0"/>
              <a:buChar char="•"/>
              <a:defRPr/>
            </a:pP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2009</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年（平成</a:t>
            </a:r>
            <a:r>
              <a:rPr kumimoji="1" lang="en-US" altLang="ja-JP" sz="1800" dirty="0">
                <a:solidFill>
                  <a:prstClr val="black"/>
                </a:solidFill>
                <a:latin typeface="HG丸ｺﾞｼｯｸM-PRO" panose="020F0600000000000000" pitchFamily="50" charset="-128"/>
                <a:ea typeface="HG丸ｺﾞｼｯｸM-PRO" panose="020F0600000000000000" pitchFamily="50" charset="-128"/>
              </a:rPr>
              <a:t>21</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10</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月</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より、みどり</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の推進計画の実現に向け、都市部にインパクトのあるみどりの拠点づくりとして事業化の検討を開始。大阪の中心地にある「中之島」の水辺をみどりと遊歩道でつなぎ、みどり豊かな空間の中ににぎわいを創出する「中之島にぎわいの森づくり」に取り組んでいる。</a:t>
            </a:r>
          </a:p>
        </p:txBody>
      </p:sp>
      <p:sp>
        <p:nvSpPr>
          <p:cNvPr id="10" name="正方形/長方形 9"/>
          <p:cNvSpPr/>
          <p:nvPr/>
        </p:nvSpPr>
        <p:spPr>
          <a:xfrm>
            <a:off x="338794" y="1757960"/>
            <a:ext cx="3358612" cy="307777"/>
          </a:xfrm>
          <a:prstGeom prst="rect">
            <a:avLst/>
          </a:prstGeom>
        </p:spPr>
        <p:txBody>
          <a:bodyPr wrap="none">
            <a:spAutoFit/>
          </a:bodyPr>
          <a:lstStyle/>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中之島にぎわいの森シンボルツリープロジェクト</a:t>
            </a:r>
          </a:p>
        </p:txBody>
      </p:sp>
      <p:sp>
        <p:nvSpPr>
          <p:cNvPr id="19"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5</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テキスト ボックス 19"/>
          <p:cNvSpPr txBox="1"/>
          <p:nvPr/>
        </p:nvSpPr>
        <p:spPr>
          <a:xfrm>
            <a:off x="899592" y="6237312"/>
            <a:ext cx="8208912" cy="261610"/>
          </a:xfrm>
          <a:prstGeom prst="rect">
            <a:avLst/>
          </a:prstGeom>
          <a:noFill/>
        </p:spPr>
        <p:txBody>
          <a:bodyPr wrap="square" rtlCol="0">
            <a:spAutoFit/>
          </a:bodyPr>
          <a:lstStyle/>
          <a:p>
            <a:pPr algn="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a:t>
            </a:r>
            <a:r>
              <a:rPr kumimoji="1"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endParaRPr kumimoji="1"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477284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schemeClr val="tx1"/>
                </a:solidFill>
                <a:latin typeface="Arial" charset="0"/>
                <a:ea typeface="HG丸ｺﾞｼｯｸM-PRO" pitchFamily="48" charset="-128"/>
              </a:rPr>
              <a:t>うめ</a:t>
            </a:r>
            <a:r>
              <a:rPr kumimoji="1" lang="ja-JP" altLang="en-US" sz="2000" b="1" dirty="0">
                <a:solidFill>
                  <a:schemeClr val="tx1"/>
                </a:solidFill>
                <a:latin typeface="Arial" charset="0"/>
                <a:ea typeface="HG丸ｺﾞｼｯｸM-PRO" pitchFamily="48" charset="-128"/>
              </a:rPr>
              <a:t>きた２期のみどり空間</a:t>
            </a:r>
            <a:r>
              <a:rPr kumimoji="1" lang="ja-JP" altLang="en-US" sz="2000" b="1" dirty="0" smtClean="0">
                <a:solidFill>
                  <a:schemeClr val="tx1"/>
                </a:solidFill>
                <a:latin typeface="Arial" charset="0"/>
                <a:ea typeface="HG丸ｺﾞｼｯｸM-PRO" pitchFamily="48" charset="-128"/>
              </a:rPr>
              <a:t>創出</a:t>
            </a:r>
            <a:endParaRPr kumimoji="1" lang="ja-JP" altLang="en-US" sz="2000" b="1" dirty="0">
              <a:solidFill>
                <a:schemeClr val="tx1"/>
              </a:solidFill>
              <a:latin typeface="Arial" charset="0"/>
              <a:ea typeface="HG丸ｺﾞｼｯｸM-PRO" pitchFamily="48" charset="-128"/>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570969"/>
            <a:ext cx="3852000" cy="495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98" b="18427"/>
          <a:stretch/>
        </p:blipFill>
        <p:spPr bwMode="auto">
          <a:xfrm>
            <a:off x="4535984" y="3664146"/>
            <a:ext cx="4284000" cy="2557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984" y="1713070"/>
            <a:ext cx="4500000" cy="170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9"/>
          <p:cNvSpPr>
            <a:spLocks noChangeArrowheads="1"/>
          </p:cNvSpPr>
          <p:nvPr/>
        </p:nvSpPr>
        <p:spPr bwMode="auto">
          <a:xfrm>
            <a:off x="-10753297" y="820674"/>
            <a:ext cx="8569453" cy="1360308"/>
          </a:xfrm>
          <a:prstGeom prst="rect">
            <a:avLst/>
          </a:prstGeom>
          <a:solidFill>
            <a:srgbClr val="EAF1DD"/>
          </a:solidFill>
          <a:ln w="25400">
            <a:solidFill>
              <a:srgbClr val="9BBB59">
                <a:lumMod val="50000"/>
              </a:srgbClr>
            </a:solidFill>
            <a:miter lim="800000"/>
            <a:headEnd/>
            <a:tailEnd/>
          </a:ln>
        </p:spPr>
        <p:txBody>
          <a:bodyPr vert="horz" wrap="square" lIns="91440" tIns="45720" rIns="91440" bIns="45720" numCol="1" anchor="t" anchorCtr="0" compatLnSpc="1">
            <a:prstTxWarp prst="textNoShape">
              <a:avLst/>
            </a:prstTxWarp>
          </a:bodyPr>
          <a:lstStyle/>
          <a:p>
            <a:pPr marL="95250" marR="269875" lvl="1" algn="l" defTabSz="957816" fontAlgn="auto">
              <a:lnSpc>
                <a:spcPts val="2200"/>
              </a:lnSpc>
              <a:spcBef>
                <a:spcPts val="0"/>
              </a:spcBef>
              <a:spcAft>
                <a:spcPts val="600"/>
              </a:spcAft>
              <a:tabLst>
                <a:tab pos="5490845" algn="l"/>
              </a:tabLst>
              <a:defRPr/>
            </a:pPr>
            <a:r>
              <a:rPr kumimoji="0" lang="ja-JP" altLang="en-US" sz="16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＜都市プロモーション活動＞</a:t>
            </a:r>
            <a:endParaRPr kumimoji="0" lang="ja-JP" altLang="en-US" sz="16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marR="269875" lvl="1" algn="l" defTabSz="957816" fontAlgn="auto">
              <a:lnSpc>
                <a:spcPts val="2200"/>
              </a:lnSpc>
              <a:spcBef>
                <a:spcPts val="0"/>
              </a:spcBef>
              <a:spcAft>
                <a:spcPts val="600"/>
              </a:spcAft>
              <a:tabLst>
                <a:tab pos="5490845" algn="l"/>
              </a:tabLst>
              <a:defRPr/>
            </a:pPr>
            <a:r>
              <a:rPr kumimoji="0" lang="ja-JP" altLang="en-US" sz="16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２期区域まちづくりの方針」に掲げる目標を実現するため、府、市、都市再生機構が連携し、みどりの実現、企業誘致、人材の集積等に必要な知名度や関心度の向上に向け、都市プロモーション活動を実施する</a:t>
            </a:r>
            <a:r>
              <a:rPr kumimoji="0" lang="ja-JP" altLang="en-US" sz="1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6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2753" y="2601455"/>
            <a:ext cx="1313517" cy="1866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4427655" y="2297161"/>
            <a:ext cx="2036245" cy="276999"/>
          </a:xfrm>
          <a:prstGeom prst="rect">
            <a:avLst/>
          </a:prstGeom>
          <a:noFill/>
        </p:spPr>
        <p:txBody>
          <a:bodyPr wrap="square" rtlCol="0">
            <a:spAutoFit/>
          </a:bodyPr>
          <a:lstStyle/>
          <a:p>
            <a:pPr algn="ct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企業誘致パンフレットの作成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Picture 13" descr="MIPIM Japan Showcas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869" r="20430" b="2835"/>
          <a:stretch/>
        </p:blipFill>
        <p:spPr bwMode="auto">
          <a:xfrm>
            <a:off x="-4395458" y="4923413"/>
            <a:ext cx="2048204" cy="1786443"/>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4363261" y="4529403"/>
            <a:ext cx="2016007" cy="276999"/>
          </a:xfrm>
          <a:prstGeom prst="rect">
            <a:avLst/>
          </a:prstGeom>
          <a:noFill/>
        </p:spPr>
        <p:txBody>
          <a:bodyPr wrap="square" rtlCol="0">
            <a:spAutoFit/>
          </a:bodyPr>
          <a:lstStyle/>
          <a:p>
            <a:pPr algn="ct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国内外の展示会への出展</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Picture 5" descr="http://kc-i.jp/event/eventreport/images/index_shortshorts.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5867" y="4919751"/>
            <a:ext cx="2562525" cy="1793769"/>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7106882" y="4541239"/>
            <a:ext cx="2234905" cy="276999"/>
          </a:xfrm>
          <a:prstGeom prst="rect">
            <a:avLst/>
          </a:prstGeom>
          <a:noFill/>
        </p:spPr>
        <p:txBody>
          <a:bodyPr wrap="square" rtlCol="0">
            <a:spAutoFit/>
          </a:bodyPr>
          <a:lstStyle/>
          <a:p>
            <a:pPr algn="ct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国際的人材への情報発信</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図 21" descr="E:\LIB\04)事業企画G\14)GD･大阪の考え方\グランドデザイン大阪経過資料\H25年度資料\写真\130512御堂筋フェスタ\CIMG1487.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02262" y="2601457"/>
            <a:ext cx="2592114" cy="1866575"/>
          </a:xfrm>
          <a:prstGeom prst="rect">
            <a:avLst/>
          </a:prstGeom>
          <a:noFill/>
          <a:ln>
            <a:noFill/>
          </a:ln>
        </p:spPr>
      </p:pic>
      <p:sp>
        <p:nvSpPr>
          <p:cNvPr id="23" name="テキスト ボックス 22"/>
          <p:cNvSpPr txBox="1"/>
          <p:nvPr/>
        </p:nvSpPr>
        <p:spPr>
          <a:xfrm>
            <a:off x="-6945400" y="2283512"/>
            <a:ext cx="1939235" cy="276999"/>
          </a:xfrm>
          <a:prstGeom prst="rect">
            <a:avLst/>
          </a:prstGeom>
          <a:noFill/>
        </p:spPr>
        <p:txBody>
          <a:bodyPr wrap="square" rtlCol="0">
            <a:spAutoFit/>
          </a:bodyPr>
          <a:lstStyle/>
          <a:p>
            <a:pPr algn="ct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みどり化イベントでの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PR】</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6852"/>
          <a:stretch/>
        </p:blipFill>
        <p:spPr bwMode="auto">
          <a:xfrm>
            <a:off x="-10753298" y="3378238"/>
            <a:ext cx="3058031" cy="221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メモ 24"/>
          <p:cNvSpPr/>
          <p:nvPr/>
        </p:nvSpPr>
        <p:spPr>
          <a:xfrm>
            <a:off x="-10753297" y="2560511"/>
            <a:ext cx="2652946" cy="715466"/>
          </a:xfrm>
          <a:prstGeom prst="foldedCorner">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世界の人々を惹きつける「みどり」を</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あらゆるツールを使って情報発信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二等辺三角形 25"/>
          <p:cNvSpPr/>
          <p:nvPr/>
        </p:nvSpPr>
        <p:spPr>
          <a:xfrm rot="5400000">
            <a:off x="-9093152" y="4456195"/>
            <a:ext cx="3358883" cy="282982"/>
          </a:xfrm>
          <a:prstGeom prst="triangle">
            <a:avLst/>
          </a:prstGeom>
          <a:gradFill>
            <a:gsLst>
              <a:gs pos="0">
                <a:srgbClr val="002060"/>
              </a:gs>
              <a:gs pos="10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Rectangle 20"/>
          <p:cNvSpPr>
            <a:spLocks noChangeArrowheads="1"/>
          </p:cNvSpPr>
          <p:nvPr/>
        </p:nvSpPr>
        <p:spPr bwMode="auto">
          <a:xfrm>
            <a:off x="9325536" y="432000"/>
            <a:ext cx="9072000" cy="900000"/>
          </a:xfrm>
          <a:prstGeom prst="rect">
            <a:avLst/>
          </a:prstGeom>
          <a:solidFill>
            <a:schemeClr val="bg1"/>
          </a:solidFill>
          <a:ln w="9525">
            <a:solidFill>
              <a:schemeClr val="tx1"/>
            </a:solidFill>
            <a:prstDash val="sysDot"/>
            <a:miter lim="800000"/>
            <a:headEnd/>
            <a:tailEnd/>
          </a:ln>
        </p:spPr>
        <p:txBody>
          <a:bodyPr wrap="square" anchor="t"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kumimoji="1" lang="ja-JP" altLang="en-US" sz="1800" b="1" dirty="0">
                <a:solidFill>
                  <a:schemeClr val="tx1"/>
                </a:solidFill>
                <a:latin typeface="HG丸ｺﾞｼｯｸM-PRO" panose="020F0600000000000000" pitchFamily="50" charset="-128"/>
                <a:ea typeface="HG丸ｺﾞｼｯｸM-PRO" panose="020F0600000000000000" pitchFamily="50" charset="-128"/>
              </a:rPr>
              <a:t>＜まちづくりの方針＞</a:t>
            </a:r>
          </a:p>
          <a:p>
            <a:pPr eaLnBrk="1" hangingPunct="1">
              <a:spcBef>
                <a:spcPct val="0"/>
              </a:spcBef>
            </a:pP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うめきた</a:t>
            </a:r>
            <a:r>
              <a:rPr kumimoji="1" lang="en-US" altLang="ja-JP" sz="1600" dirty="0">
                <a:solidFill>
                  <a:schemeClr val="tx1"/>
                </a:solidFill>
                <a:latin typeface="HG丸ｺﾞｼｯｸM-PRO" panose="020F0600000000000000" pitchFamily="50" charset="-128"/>
                <a:ea typeface="HG丸ｺﾞｼｯｸM-PRO" panose="020F0600000000000000" pitchFamily="50" charset="-128"/>
              </a:rPr>
              <a:t>2</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期を対象に、まちづくりのめざすべき方向性を示し、平成</a:t>
            </a:r>
            <a:r>
              <a:rPr kumimoji="1" lang="en-US" altLang="ja-JP" sz="1600" dirty="0">
                <a:solidFill>
                  <a:schemeClr val="tx1"/>
                </a:solidFill>
                <a:latin typeface="HG丸ｺﾞｼｯｸM-PRO" panose="020F0600000000000000" pitchFamily="50" charset="-128"/>
                <a:ea typeface="HG丸ｺﾞｼｯｸM-PRO" panose="020F0600000000000000" pitchFamily="50" charset="-128"/>
              </a:rPr>
              <a:t>28</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年度以降に実施が予定されている２次募集におけるまちづくりの基本的な考え方をまとめた「まちづくりの方針」を作成。</a:t>
            </a:r>
          </a:p>
        </p:txBody>
      </p:sp>
      <p:sp>
        <p:nvSpPr>
          <p:cNvPr id="29" name="テキスト ボックス 28"/>
          <p:cNvSpPr txBox="1"/>
          <p:nvPr/>
        </p:nvSpPr>
        <p:spPr>
          <a:xfrm>
            <a:off x="6156456" y="6415444"/>
            <a:ext cx="2520000" cy="253916"/>
          </a:xfrm>
          <a:prstGeom prst="rect">
            <a:avLst/>
          </a:prstGeom>
          <a:noFill/>
        </p:spPr>
        <p:txBody>
          <a:bodyPr wrap="square" rtlCol="0">
            <a:spAutoFit/>
          </a:bodyPr>
          <a:lstStyle/>
          <a:p>
            <a:pPr algn="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出典：うめきた</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期区域 まちづくりの方針</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Rectangle 5"/>
          <p:cNvSpPr>
            <a:spLocks noChangeArrowheads="1"/>
          </p:cNvSpPr>
          <p:nvPr/>
        </p:nvSpPr>
        <p:spPr bwMode="auto">
          <a:xfrm>
            <a:off x="35999" y="432000"/>
            <a:ext cx="9072000" cy="923324"/>
          </a:xfrm>
          <a:prstGeom prst="rect">
            <a:avLst/>
          </a:prstGeom>
          <a:noFill/>
          <a:ln w="9525">
            <a:solidFill>
              <a:schemeClr val="tx1"/>
            </a:solidFill>
            <a:prstDash val="sysDot"/>
            <a:miter lim="800000"/>
            <a:headEnd/>
            <a:tailEnd/>
          </a:ln>
          <a:effectLst/>
        </p:spPr>
        <p:txBody>
          <a:bodyPr wrap="square" lIns="91435" tIns="45717" rIns="91435" bIns="45717" anchor="t" anchorCtr="0">
            <a:spAutoFit/>
          </a:bodyPr>
          <a:lstStyle/>
          <a:p>
            <a:pPr marL="285750" indent="-285750" algn="l" defTabSz="914400">
              <a:spcBef>
                <a:spcPct val="50000"/>
              </a:spcBef>
              <a:buClrTx/>
              <a:buSzTx/>
              <a:buFont typeface="Arial" panose="020B0604020202020204" pitchFamily="34" charset="0"/>
              <a:buChar char="•"/>
              <a:defRPr/>
            </a:pP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うめきた２期区域の「みどり」は、大阪の都市の格、まちの魅力を高め、大阪を世界水準の都市空間を持つ国際都市に引き上げるトリガーとなり、これからのまちづくりを先導するような「みどり」の実現に向けて取組を進めている。</a:t>
            </a:r>
            <a:endParaRPr kumimoji="1" lang="ja-JP" altLang="en-US" sz="1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1"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6</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8558840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prstClr val="black"/>
                </a:solidFill>
                <a:latin typeface="Arial" charset="0"/>
                <a:ea typeface="HG丸ｺﾞｼｯｸM-PRO" pitchFamily="48" charset="-128"/>
              </a:rPr>
              <a:t>御堂筋の</a:t>
            </a:r>
            <a:r>
              <a:rPr kumimoji="1" lang="ja-JP" altLang="en-US" sz="2000" b="1" dirty="0" smtClean="0">
                <a:solidFill>
                  <a:prstClr val="black"/>
                </a:solidFill>
                <a:latin typeface="Arial" charset="0"/>
                <a:ea typeface="HG丸ｺﾞｼｯｸM-PRO" pitchFamily="48" charset="-128"/>
              </a:rPr>
              <a:t>みどり化</a:t>
            </a:r>
            <a:endParaRPr kumimoji="1" lang="ja-JP" altLang="en-US" sz="2000" b="1" dirty="0">
              <a:solidFill>
                <a:prstClr val="black"/>
              </a:solidFill>
              <a:latin typeface="Arial" charset="0"/>
              <a:ea typeface="HG丸ｺﾞｼｯｸM-PRO" pitchFamily="48" charset="-128"/>
            </a:endParaRPr>
          </a:p>
        </p:txBody>
      </p:sp>
      <p:pic>
        <p:nvPicPr>
          <p:cNvPr id="60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181" t="7958" r="5240" b="6357"/>
          <a:stretch/>
        </p:blipFill>
        <p:spPr bwMode="auto">
          <a:xfrm>
            <a:off x="10044608" y="5301208"/>
            <a:ext cx="3060000" cy="2156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7393" y="-911754"/>
            <a:ext cx="3060000" cy="216474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0" name="正方形/長方形 609"/>
          <p:cNvSpPr/>
          <p:nvPr/>
        </p:nvSpPr>
        <p:spPr>
          <a:xfrm>
            <a:off x="9590909" y="5025188"/>
            <a:ext cx="2071064" cy="28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1200" dirty="0" smtClean="0">
                <a:solidFill>
                  <a:prstClr val="white"/>
                </a:solidFill>
                <a:latin typeface="ＭＳ ゴシック" panose="020B0609070205080204" pitchFamily="49" charset="-128"/>
                <a:ea typeface="ＭＳ ゴシック" panose="020B0609070205080204" pitchFamily="49" charset="-128"/>
              </a:rPr>
              <a:t>整備イメージ</a:t>
            </a:r>
            <a:endParaRPr kumimoji="1" lang="ja-JP" altLang="en-US" sz="1200" dirty="0">
              <a:solidFill>
                <a:prstClr val="white"/>
              </a:solidFill>
              <a:latin typeface="ＭＳ ゴシック" panose="020B0609070205080204" pitchFamily="49" charset="-128"/>
              <a:ea typeface="ＭＳ ゴシック" panose="020B0609070205080204" pitchFamily="49" charset="-128"/>
            </a:endParaRPr>
          </a:p>
        </p:txBody>
      </p:sp>
      <p:sp>
        <p:nvSpPr>
          <p:cNvPr id="13" name="Rectangle 20"/>
          <p:cNvSpPr>
            <a:spLocks noChangeArrowheads="1"/>
          </p:cNvSpPr>
          <p:nvPr/>
        </p:nvSpPr>
        <p:spPr bwMode="auto">
          <a:xfrm>
            <a:off x="-8533456" y="96210"/>
            <a:ext cx="8064896" cy="864000"/>
          </a:xfrm>
          <a:prstGeom prst="rect">
            <a:avLst/>
          </a:prstGeom>
          <a:solidFill>
            <a:schemeClr val="bg1"/>
          </a:solidFill>
          <a:ln w="9525">
            <a:noFill/>
            <a:prstDash val="sysDot"/>
            <a:miter lim="800000"/>
            <a:headEnd/>
            <a:tailEnd/>
          </a:ln>
        </p:spPr>
        <p:txBody>
          <a:bodyPr wrap="square" anchor="t"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kumimoji="1" lang="ja-JP" altLang="en-US" sz="1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＜難波交差点以南の区間におけるモデル整備の</a:t>
            </a:r>
            <a:r>
              <a:rPr kumimoji="1" lang="ja-JP" altLang="en-US" sz="1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実施＞</a:t>
            </a:r>
            <a:endParaRPr kumimoji="1" lang="ja-JP" altLang="en-US" sz="1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pPr>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・整備</a:t>
            </a:r>
            <a:r>
              <a:rPr kumimoji="1"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期間：平成</a:t>
            </a:r>
            <a:r>
              <a:rPr kumimoji="1"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　～　平成</a:t>
            </a:r>
            <a:r>
              <a:rPr kumimoji="1"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年秋頃</a:t>
            </a:r>
          </a:p>
          <a:p>
            <a:pPr eaLnBrk="1" hangingPunct="1">
              <a:spcBef>
                <a:spcPct val="0"/>
              </a:spcBef>
            </a:pPr>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・整備</a:t>
            </a:r>
            <a:r>
              <a:rPr kumimoji="1"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場所：中央区難波</a:t>
            </a:r>
            <a:r>
              <a:rPr kumimoji="1"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丁目（難波交差点～難波西口交差点）の東側</a:t>
            </a:r>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街区</a:t>
            </a:r>
            <a:endParaRPr kumimoji="1"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5765242" y="4045803"/>
            <a:ext cx="5544616" cy="2246769"/>
          </a:xfrm>
          <a:prstGeom prst="rect">
            <a:avLst/>
          </a:prstGeom>
        </p:spPr>
        <p:txBody>
          <a:bodyPr wrap="square">
            <a:spAutoFit/>
          </a:bodyPr>
          <a:lstStyle/>
          <a:p>
            <a:pPr algn="l"/>
            <a:r>
              <a:rPr lang="ja-JP" altLang="en-US" dirty="0">
                <a:solidFill>
                  <a:schemeClr val="tx1"/>
                </a:solidFill>
              </a:rPr>
              <a:t>大阪府市統合本部でとりまとめられた「グランドデザイン・大阪」において、御堂筋の将来像は「車重視から人重視の道路へ」という大きな方向性が示されるととともに、「大阪都市魅力創造戦略」においても「御堂筋フェスティバルモール化」の一環として、世界に発信するクオリティの高いにぎわい空間の形成に向けた歩行者空間の充実が位置付けられており、これらの実現に向けて、長期目標として全面みどり化を図っていく一方、短期目標として側道（緩速車線）の歩行者空間化に向けた空間再編を実施していくこととしている</a:t>
            </a:r>
            <a:r>
              <a:rPr lang="ja-JP" altLang="en-US" dirty="0" smtClean="0">
                <a:solidFill>
                  <a:schemeClr val="tx1"/>
                </a:solidFill>
              </a:rPr>
              <a:t>。</a:t>
            </a:r>
            <a:endParaRPr lang="en-US" altLang="ja-JP" dirty="0" smtClean="0">
              <a:solidFill>
                <a:schemeClr val="tx1"/>
              </a:solidFill>
            </a:endParaRPr>
          </a:p>
          <a:p>
            <a:pPr algn="l"/>
            <a:endParaRPr lang="en-US" altLang="ja-JP" dirty="0">
              <a:solidFill>
                <a:schemeClr val="tx1"/>
              </a:solidFill>
            </a:endParaRPr>
          </a:p>
          <a:p>
            <a:pPr algn="l"/>
            <a:r>
              <a:rPr lang="en-US" altLang="ja-JP" dirty="0" smtClean="0">
                <a:solidFill>
                  <a:schemeClr val="tx1"/>
                </a:solidFill>
              </a:rPr>
              <a:t>http</a:t>
            </a:r>
            <a:r>
              <a:rPr lang="en-US" altLang="ja-JP" dirty="0">
                <a:solidFill>
                  <a:schemeClr val="tx1"/>
                </a:solidFill>
              </a:rPr>
              <a:t>://www.city.osaka.lg.jp/kensetsu/page/0000209650.html</a:t>
            </a:r>
            <a:endParaRPr lang="ja-JP" altLang="en-US" dirty="0">
              <a:solidFill>
                <a:schemeClr val="tx1"/>
              </a:solidFill>
            </a:endParaRPr>
          </a:p>
        </p:txBody>
      </p:sp>
      <p:sp>
        <p:nvSpPr>
          <p:cNvPr id="14" name="Rectangle 5"/>
          <p:cNvSpPr>
            <a:spLocks noChangeArrowheads="1"/>
          </p:cNvSpPr>
          <p:nvPr/>
        </p:nvSpPr>
        <p:spPr bwMode="auto">
          <a:xfrm>
            <a:off x="35999" y="432000"/>
            <a:ext cx="9072000" cy="646325"/>
          </a:xfrm>
          <a:prstGeom prst="rect">
            <a:avLst/>
          </a:prstGeom>
          <a:noFill/>
          <a:ln w="9525">
            <a:solidFill>
              <a:schemeClr val="tx1"/>
            </a:solidFill>
            <a:prstDash val="sysDot"/>
            <a:miter lim="800000"/>
            <a:headEnd/>
            <a:tailEnd/>
          </a:ln>
          <a:effectLst/>
        </p:spPr>
        <p:txBody>
          <a:bodyPr wrap="square" lIns="91435" tIns="45717" rIns="91435" bIns="45717" anchor="t" anchorCtr="0">
            <a:spAutoFit/>
          </a:bodyPr>
          <a:lstStyle/>
          <a:p>
            <a:pPr marL="285750" indent="-285750" algn="l" defTabSz="914400">
              <a:spcBef>
                <a:spcPct val="50000"/>
              </a:spcBef>
              <a:buClrTx/>
              <a:buSzTx/>
              <a:buFont typeface="Arial" panose="020B0604020202020204" pitchFamily="34" charset="0"/>
              <a:buChar char="•"/>
              <a:defRPr/>
            </a:pP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全面みどり化を図っていく一方、短期目標として側道（緩速車線）の歩行者空間化に向けた空間再編を実施していくこととしており</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、モデル整備を行っている。</a:t>
            </a:r>
            <a:endParaRPr kumimoji="1" lang="ja-JP" altLang="en-US" sz="1800" dirty="0">
              <a:solidFill>
                <a:prstClr val="black"/>
              </a:solidFill>
              <a:latin typeface="HG丸ｺﾞｼｯｸM-PRO" panose="020F0600000000000000" pitchFamily="50" charset="-128"/>
              <a:ea typeface="HG丸ｺﾞｼｯｸM-PRO" panose="020F0600000000000000" pitchFamily="50" charset="-128"/>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4608" y="1974305"/>
            <a:ext cx="2533650" cy="242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7032" y="528210"/>
            <a:ext cx="4640858" cy="257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グループ化 8"/>
          <p:cNvGrpSpPr/>
          <p:nvPr/>
        </p:nvGrpSpPr>
        <p:grpSpPr>
          <a:xfrm>
            <a:off x="89971" y="2636913"/>
            <a:ext cx="3664507" cy="3311387"/>
            <a:chOff x="89971" y="2636913"/>
            <a:chExt cx="3664507" cy="3311387"/>
          </a:xfrm>
        </p:grpSpPr>
        <p:pic>
          <p:nvPicPr>
            <p:cNvPr id="2054" name="Picture 6" descr="D:\ishiguroA\Desktop\22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71" y="2637891"/>
              <a:ext cx="3664507" cy="3310409"/>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直線コネクタ 17"/>
            <p:cNvCxnSpPr/>
            <p:nvPr/>
          </p:nvCxnSpPr>
          <p:spPr>
            <a:xfrm flipV="1">
              <a:off x="1043608" y="2636913"/>
              <a:ext cx="910148" cy="18722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1047536" y="5082840"/>
              <a:ext cx="918216" cy="8153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テキスト ボックス 19"/>
          <p:cNvSpPr txBox="1"/>
          <p:nvPr/>
        </p:nvSpPr>
        <p:spPr>
          <a:xfrm>
            <a:off x="6156456" y="6415444"/>
            <a:ext cx="2520000" cy="253916"/>
          </a:xfrm>
          <a:prstGeom prst="rect">
            <a:avLst/>
          </a:prstGeom>
          <a:noFill/>
        </p:spPr>
        <p:txBody>
          <a:bodyPr wrap="square" rtlCol="0">
            <a:spAutoFit/>
          </a:bodyPr>
          <a:lstStyle/>
          <a:p>
            <a:pPr algn="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出典：大阪市</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7</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8034" y="4516488"/>
            <a:ext cx="5076000" cy="1648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4806" y="2348880"/>
            <a:ext cx="522169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0"/>
          <p:cNvSpPr>
            <a:spLocks noChangeArrowheads="1"/>
          </p:cNvSpPr>
          <p:nvPr/>
        </p:nvSpPr>
        <p:spPr bwMode="auto">
          <a:xfrm>
            <a:off x="179512" y="1196848"/>
            <a:ext cx="8064896" cy="864000"/>
          </a:xfrm>
          <a:prstGeom prst="rect">
            <a:avLst/>
          </a:prstGeom>
          <a:solidFill>
            <a:schemeClr val="bg1"/>
          </a:solidFill>
          <a:ln w="9525">
            <a:noFill/>
            <a:prstDash val="sysDot"/>
            <a:miter lim="800000"/>
            <a:headEnd/>
            <a:tailEnd/>
          </a:ln>
        </p:spPr>
        <p:txBody>
          <a:bodyPr wrap="square" anchor="t"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kumimoji="1" lang="ja-JP" altLang="en-US" sz="1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＜御堂筋の道路空間再編に向けたモデル整備区間オープン＞</a:t>
            </a:r>
          </a:p>
          <a:p>
            <a:pPr eaLnBrk="1" hangingPunct="1">
              <a:spcBef>
                <a:spcPct val="0"/>
              </a:spcBef>
            </a:pPr>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・平成</a:t>
            </a:r>
            <a:r>
              <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日（木）</a:t>
            </a:r>
            <a:r>
              <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時から</a:t>
            </a:r>
            <a:endPar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pPr>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・中央区難波</a:t>
            </a:r>
            <a:r>
              <a:rPr kumimoji="1"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丁目（難波交差点～難波西口交差点）の東側街区</a:t>
            </a:r>
            <a:endParaRPr kumimoji="1"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5496" y="2348880"/>
            <a:ext cx="1283782" cy="307777"/>
          </a:xfrm>
          <a:prstGeom prst="rect">
            <a:avLst/>
          </a:prstGeom>
          <a:solidFill>
            <a:schemeClr val="bg1"/>
          </a:solidFill>
        </p:spPr>
        <p:txBody>
          <a:bodyPr wrap="square">
            <a:spAutoFit/>
          </a:bodyPr>
          <a:lstStyle/>
          <a:p>
            <a:pPr algn="l"/>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&gt;</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位置図</a:t>
            </a: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3851920" y="2348880"/>
            <a:ext cx="864096" cy="307777"/>
          </a:xfrm>
          <a:prstGeom prst="rect">
            <a:avLst/>
          </a:prstGeom>
          <a:solidFill>
            <a:schemeClr val="bg1"/>
          </a:solidFill>
        </p:spPr>
        <p:txBody>
          <a:bodyPr wrap="square">
            <a:spAutoFit/>
          </a:bodyPr>
          <a:lstStyle/>
          <a:p>
            <a:pPr algn="l"/>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&gt;</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断面</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a:t>
            </a: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3851920" y="4201343"/>
            <a:ext cx="1080120" cy="307777"/>
          </a:xfrm>
          <a:prstGeom prst="rect">
            <a:avLst/>
          </a:prstGeom>
          <a:solidFill>
            <a:schemeClr val="bg1"/>
          </a:solidFill>
        </p:spPr>
        <p:txBody>
          <a:bodyPr wrap="square">
            <a:spAutoFit/>
          </a:bodyPr>
          <a:lstStyle/>
          <a:p>
            <a:pPr algn="l"/>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&gt;</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現地写真</a:t>
            </a: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3875324" y="6119718"/>
            <a:ext cx="3280564" cy="261610"/>
          </a:xfrm>
          <a:prstGeom prst="rect">
            <a:avLst/>
          </a:prstGeom>
          <a:noFill/>
        </p:spPr>
        <p:txBody>
          <a:bodyPr wrap="square">
            <a:spAutoFit/>
          </a:bodyPr>
          <a:lstStyle/>
          <a:p>
            <a:pPr algn="l"/>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整備前　　　　　　　　　　　　　　　　　　　　　　　　整備後</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046249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366149" y="3212976"/>
            <a:ext cx="5682300" cy="2585323"/>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堺第７－３区は、昭和</a:t>
            </a:r>
            <a:r>
              <a:rPr lang="en-US" altLang="ja-JP" dirty="0">
                <a:latin typeface="Meiryo UI" panose="020B0604030504040204" pitchFamily="50" charset="-128"/>
                <a:ea typeface="Meiryo UI" panose="020B0604030504040204" pitchFamily="50" charset="-128"/>
                <a:cs typeface="Meiryo UI" panose="020B0604030504040204" pitchFamily="50" charset="-128"/>
              </a:rPr>
              <a:t>49</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2</a:t>
            </a:r>
            <a:r>
              <a:rPr lang="ja-JP" altLang="en-US" dirty="0">
                <a:latin typeface="Meiryo UI" panose="020B0604030504040204" pitchFamily="50" charset="-128"/>
                <a:ea typeface="Meiryo UI" panose="020B0604030504040204" pitchFamily="50" charset="-128"/>
                <a:cs typeface="Meiryo UI" panose="020B0604030504040204" pitchFamily="50" charset="-128"/>
              </a:rPr>
              <a:t>月から平成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16</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3</a:t>
            </a:r>
            <a:r>
              <a:rPr lang="ja-JP" altLang="en-US" dirty="0">
                <a:latin typeface="Meiryo UI" panose="020B0604030504040204" pitchFamily="50" charset="-128"/>
                <a:ea typeface="Meiryo UI" panose="020B0604030504040204" pitchFamily="50" charset="-128"/>
                <a:cs typeface="Meiryo UI" panose="020B0604030504040204" pitchFamily="50" charset="-128"/>
              </a:rPr>
              <a:t>月まで</a:t>
            </a:r>
            <a:r>
              <a:rPr lang="en-US" altLang="ja-JP" dirty="0">
                <a:latin typeface="Meiryo UI" panose="020B0604030504040204" pitchFamily="50" charset="-128"/>
                <a:ea typeface="Meiryo UI" panose="020B0604030504040204" pitchFamily="50" charset="-128"/>
                <a:cs typeface="Meiryo UI" panose="020B0604030504040204" pitchFamily="50" charset="-128"/>
              </a:rPr>
              <a:t>30</a:t>
            </a:r>
            <a:r>
              <a:rPr lang="ja-JP" altLang="en-US" dirty="0">
                <a:latin typeface="Meiryo UI" panose="020B0604030504040204" pitchFamily="50" charset="-128"/>
                <a:ea typeface="Meiryo UI" panose="020B0604030504040204" pitchFamily="50" charset="-128"/>
                <a:cs typeface="Meiryo UI" panose="020B0604030504040204" pitchFamily="50" charset="-128"/>
              </a:rPr>
              <a:t>年間に渡り</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府内の</a:t>
            </a:r>
            <a:r>
              <a:rPr lang="ja-JP" altLang="en-US" dirty="0">
                <a:latin typeface="Meiryo UI" panose="020B0604030504040204" pitchFamily="50" charset="-128"/>
                <a:ea typeface="Meiryo UI" panose="020B0604030504040204" pitchFamily="50" charset="-128"/>
                <a:cs typeface="Meiryo UI" panose="020B0604030504040204" pitchFamily="50" charset="-128"/>
              </a:rPr>
              <a:t>産業廃棄物を受け入れ埋立てしてきた大阪府堺臨海部の産業</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廃棄物埋立処分場。</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p>
          <a:p>
            <a:r>
              <a:rPr lang="ja-JP" altLang="en-US" dirty="0">
                <a:latin typeface="Meiryo UI" panose="020B0604030504040204" pitchFamily="50" charset="-128"/>
                <a:ea typeface="Meiryo UI" panose="020B0604030504040204" pitchFamily="50" charset="-128"/>
                <a:cs typeface="Meiryo UI" panose="020B0604030504040204" pitchFamily="50" charset="-128"/>
              </a:rPr>
              <a:t>　この産廃処分場である堺第</a:t>
            </a:r>
            <a:r>
              <a:rPr lang="en-US" altLang="ja-JP" dirty="0">
                <a:latin typeface="Meiryo UI" panose="020B0604030504040204" pitchFamily="50" charset="-128"/>
                <a:ea typeface="Meiryo UI" panose="020B0604030504040204" pitchFamily="50" charset="-128"/>
                <a:cs typeface="Meiryo UI" panose="020B0604030504040204" pitchFamily="50" charset="-128"/>
              </a:rPr>
              <a:t>7</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3</a:t>
            </a:r>
            <a:r>
              <a:rPr lang="ja-JP" altLang="en-US" dirty="0">
                <a:latin typeface="Meiryo UI" panose="020B0604030504040204" pitchFamily="50" charset="-128"/>
                <a:ea typeface="Meiryo UI" panose="020B0604030504040204" pitchFamily="50" charset="-128"/>
                <a:cs typeface="Meiryo UI" panose="020B0604030504040204" pitchFamily="50" charset="-128"/>
              </a:rPr>
              <a:t>区（約</a:t>
            </a:r>
            <a:r>
              <a:rPr lang="en-US" altLang="ja-JP" dirty="0">
                <a:latin typeface="Meiryo UI" panose="020B0604030504040204" pitchFamily="50" charset="-128"/>
                <a:ea typeface="Meiryo UI" panose="020B0604030504040204" pitchFamily="50" charset="-128"/>
                <a:cs typeface="Meiryo UI" panose="020B0604030504040204" pitchFamily="50" charset="-128"/>
              </a:rPr>
              <a:t>280</a:t>
            </a:r>
            <a:r>
              <a:rPr lang="ja-JP" altLang="en-US" dirty="0">
                <a:latin typeface="Meiryo UI" panose="020B0604030504040204" pitchFamily="50" charset="-128"/>
                <a:ea typeface="Meiryo UI" panose="020B0604030504040204" pitchFamily="50" charset="-128"/>
                <a:cs typeface="Meiryo UI" panose="020B0604030504040204" pitchFamily="50" charset="-128"/>
              </a:rPr>
              <a:t>ヘクタール）のうち、市民</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dirty="0">
                <a:latin typeface="Meiryo UI" panose="020B0604030504040204" pitchFamily="50" charset="-128"/>
                <a:ea typeface="Meiryo UI" panose="020B0604030504040204" pitchFamily="50" charset="-128"/>
                <a:cs typeface="Meiryo UI" panose="020B0604030504040204" pitchFamily="50" charset="-128"/>
              </a:rPr>
              <a:t>等の参加のもと森として整備することが位置づけられた</a:t>
            </a:r>
            <a:r>
              <a:rPr lang="en-US" altLang="ja-JP" dirty="0">
                <a:latin typeface="Meiryo UI" panose="020B0604030504040204" pitchFamily="50" charset="-128"/>
                <a:ea typeface="Meiryo UI" panose="020B0604030504040204" pitchFamily="50" charset="-128"/>
                <a:cs typeface="Meiryo UI" panose="020B0604030504040204" pitchFamily="50" charset="-128"/>
              </a:rPr>
              <a:t>100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ヘクタールの</a:t>
            </a:r>
            <a:r>
              <a:rPr lang="ja-JP" altLang="en-US" dirty="0">
                <a:latin typeface="Meiryo UI" panose="020B0604030504040204" pitchFamily="50" charset="-128"/>
                <a:ea typeface="Meiryo UI" panose="020B0604030504040204" pitchFamily="50" charset="-128"/>
                <a:cs typeface="Meiryo UI" panose="020B0604030504040204" pitchFamily="50" charset="-128"/>
              </a:rPr>
              <a:t>区域を「共生の森」として整備</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dirty="0">
                <a:latin typeface="Meiryo UI" panose="020B0604030504040204" pitchFamily="50" charset="-128"/>
                <a:ea typeface="Meiryo UI" panose="020B0604030504040204" pitchFamily="50" charset="-128"/>
                <a:cs typeface="Meiryo UI" panose="020B0604030504040204" pitchFamily="50" charset="-128"/>
              </a:rPr>
              <a:t>進めている。共生の森では、産業廃棄物の受け入れを終了した平成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16</a:t>
            </a:r>
            <a:r>
              <a:rPr lang="ja-JP" altLang="en-US" dirty="0">
                <a:latin typeface="Meiryo UI" panose="020B0604030504040204" pitchFamily="50" charset="-128"/>
                <a:ea typeface="Meiryo UI" panose="020B0604030504040204" pitchFamily="50" charset="-128"/>
                <a:cs typeface="Meiryo UI" panose="020B0604030504040204" pitchFamily="50" charset="-128"/>
              </a:rPr>
              <a:t>年より植栽</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及び草刈り</a:t>
            </a:r>
            <a:r>
              <a:rPr lang="ja-JP" altLang="en-US" dirty="0">
                <a:latin typeface="Meiryo UI" panose="020B0604030504040204" pitchFamily="50" charset="-128"/>
                <a:ea typeface="Meiryo UI" panose="020B0604030504040204" pitchFamily="50" charset="-128"/>
                <a:cs typeface="Meiryo UI" panose="020B0604030504040204" pitchFamily="50" charset="-128"/>
              </a:rPr>
              <a:t>イベントの開催等により森づくりを推進</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して</a:t>
            </a:r>
            <a:r>
              <a:rPr lang="ja-JP" altLang="en-US" dirty="0">
                <a:latin typeface="Meiryo UI" panose="020B0604030504040204" pitchFamily="50" charset="-128"/>
                <a:ea typeface="Meiryo UI" panose="020B0604030504040204" pitchFamily="50" charset="-128"/>
                <a:cs typeface="Meiryo UI" panose="020B0604030504040204" pitchFamily="50" charset="-128"/>
              </a:rPr>
              <a:t>いる</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spcBef>
                <a:spcPct val="0"/>
              </a:spcBef>
            </a:pPr>
            <a:r>
              <a:rPr lang="ja-JP" altLang="en-US" sz="2000" b="1"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共生の森</a:t>
            </a:r>
            <a:endParaRPr lang="ja-JP" altLang="ja-JP" sz="2000" b="1" dirty="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pic>
        <p:nvPicPr>
          <p:cNvPr id="1028" name="Picture 4" descr="航空写真"/>
          <p:cNvPicPr>
            <a:picLocks noChangeAspect="1" noChangeArrowheads="1"/>
          </p:cNvPicPr>
          <p:nvPr/>
        </p:nvPicPr>
        <p:blipFill rotWithShape="1">
          <a:blip r:embed="rId2">
            <a:extLst>
              <a:ext uri="{28A0092B-C50C-407E-A947-70E740481C1C}">
                <a14:useLocalDpi xmlns:a14="http://schemas.microsoft.com/office/drawing/2010/main" val="0"/>
              </a:ext>
            </a:extLst>
          </a:blip>
          <a:srcRect l="6985" t="7901" r="5028" b="7151"/>
          <a:stretch/>
        </p:blipFill>
        <p:spPr bwMode="auto">
          <a:xfrm>
            <a:off x="2483768" y="2852936"/>
            <a:ext cx="3703968" cy="2520280"/>
          </a:xfrm>
          <a:prstGeom prst="rect">
            <a:avLst/>
          </a:prstGeom>
          <a:noFill/>
          <a:extLst>
            <a:ext uri="{909E8E84-426E-40DD-AFC4-6F175D3DCCD1}">
              <a14:hiddenFill xmlns:a14="http://schemas.microsoft.com/office/drawing/2010/main">
                <a:solidFill>
                  <a:srgbClr val="FFFFFF"/>
                </a:solidFill>
              </a14:hiddenFill>
            </a:ext>
          </a:extLst>
        </p:spPr>
      </p:pic>
      <p:sp>
        <p:nvSpPr>
          <p:cNvPr id="4" name="フリーフォーム 3"/>
          <p:cNvSpPr/>
          <p:nvPr/>
        </p:nvSpPr>
        <p:spPr>
          <a:xfrm>
            <a:off x="3382256" y="3643354"/>
            <a:ext cx="1920285" cy="1623696"/>
          </a:xfrm>
          <a:custGeom>
            <a:avLst/>
            <a:gdLst>
              <a:gd name="connsiteX0" fmla="*/ 0 w 1901372"/>
              <a:gd name="connsiteY0" fmla="*/ 377372 h 1538515"/>
              <a:gd name="connsiteX1" fmla="*/ 812800 w 1901372"/>
              <a:gd name="connsiteY1" fmla="*/ 1538515 h 1538515"/>
              <a:gd name="connsiteX2" fmla="*/ 1901372 w 1901372"/>
              <a:gd name="connsiteY2" fmla="*/ 43543 h 1538515"/>
              <a:gd name="connsiteX3" fmla="*/ 1654629 w 1901372"/>
              <a:gd name="connsiteY3" fmla="*/ 0 h 1538515"/>
              <a:gd name="connsiteX4" fmla="*/ 1291772 w 1901372"/>
              <a:gd name="connsiteY4" fmla="*/ 348343 h 1538515"/>
              <a:gd name="connsiteX5" fmla="*/ 377372 w 1901372"/>
              <a:gd name="connsiteY5" fmla="*/ 116115 h 1538515"/>
              <a:gd name="connsiteX6" fmla="*/ 0 w 1901372"/>
              <a:gd name="connsiteY6" fmla="*/ 377372 h 1538515"/>
              <a:gd name="connsiteX0" fmla="*/ 0 w 1901372"/>
              <a:gd name="connsiteY0" fmla="*/ 377372 h 1538515"/>
              <a:gd name="connsiteX1" fmla="*/ 812800 w 1901372"/>
              <a:gd name="connsiteY1" fmla="*/ 1538515 h 1538515"/>
              <a:gd name="connsiteX2" fmla="*/ 1901372 w 1901372"/>
              <a:gd name="connsiteY2" fmla="*/ 43543 h 1538515"/>
              <a:gd name="connsiteX3" fmla="*/ 1654629 w 1901372"/>
              <a:gd name="connsiteY3" fmla="*/ 0 h 1538515"/>
              <a:gd name="connsiteX4" fmla="*/ 711200 w 1901372"/>
              <a:gd name="connsiteY4" fmla="*/ 246743 h 1538515"/>
              <a:gd name="connsiteX5" fmla="*/ 377372 w 1901372"/>
              <a:gd name="connsiteY5" fmla="*/ 116115 h 1538515"/>
              <a:gd name="connsiteX6" fmla="*/ 0 w 1901372"/>
              <a:gd name="connsiteY6" fmla="*/ 377372 h 1538515"/>
              <a:gd name="connsiteX0" fmla="*/ 0 w 1901372"/>
              <a:gd name="connsiteY0" fmla="*/ 464458 h 1625601"/>
              <a:gd name="connsiteX1" fmla="*/ 812800 w 1901372"/>
              <a:gd name="connsiteY1" fmla="*/ 1625601 h 1625601"/>
              <a:gd name="connsiteX2" fmla="*/ 1901372 w 1901372"/>
              <a:gd name="connsiteY2" fmla="*/ 130629 h 1625601"/>
              <a:gd name="connsiteX3" fmla="*/ 1190172 w 1901372"/>
              <a:gd name="connsiteY3" fmla="*/ 0 h 1625601"/>
              <a:gd name="connsiteX4" fmla="*/ 711200 w 1901372"/>
              <a:gd name="connsiteY4" fmla="*/ 333829 h 1625601"/>
              <a:gd name="connsiteX5" fmla="*/ 377372 w 1901372"/>
              <a:gd name="connsiteY5" fmla="*/ 203201 h 1625601"/>
              <a:gd name="connsiteX6" fmla="*/ 0 w 1901372"/>
              <a:gd name="connsiteY6" fmla="*/ 464458 h 1625601"/>
              <a:gd name="connsiteX0" fmla="*/ 0 w 1640114"/>
              <a:gd name="connsiteY0" fmla="*/ 464458 h 1625601"/>
              <a:gd name="connsiteX1" fmla="*/ 812800 w 1640114"/>
              <a:gd name="connsiteY1" fmla="*/ 1625601 h 1625601"/>
              <a:gd name="connsiteX2" fmla="*/ 1640114 w 1640114"/>
              <a:gd name="connsiteY2" fmla="*/ 72572 h 1625601"/>
              <a:gd name="connsiteX3" fmla="*/ 1190172 w 1640114"/>
              <a:gd name="connsiteY3" fmla="*/ 0 h 1625601"/>
              <a:gd name="connsiteX4" fmla="*/ 711200 w 1640114"/>
              <a:gd name="connsiteY4" fmla="*/ 333829 h 1625601"/>
              <a:gd name="connsiteX5" fmla="*/ 377372 w 1640114"/>
              <a:gd name="connsiteY5" fmla="*/ 203201 h 1625601"/>
              <a:gd name="connsiteX6" fmla="*/ 0 w 1640114"/>
              <a:gd name="connsiteY6" fmla="*/ 464458 h 1625601"/>
              <a:gd name="connsiteX0" fmla="*/ 0 w 1640114"/>
              <a:gd name="connsiteY0" fmla="*/ 464458 h 1625601"/>
              <a:gd name="connsiteX1" fmla="*/ 812800 w 1640114"/>
              <a:gd name="connsiteY1" fmla="*/ 1625601 h 1625601"/>
              <a:gd name="connsiteX2" fmla="*/ 1262743 w 1640114"/>
              <a:gd name="connsiteY2" fmla="*/ 449944 h 1625601"/>
              <a:gd name="connsiteX3" fmla="*/ 1640114 w 1640114"/>
              <a:gd name="connsiteY3" fmla="*/ 72572 h 1625601"/>
              <a:gd name="connsiteX4" fmla="*/ 1190172 w 1640114"/>
              <a:gd name="connsiteY4" fmla="*/ 0 h 1625601"/>
              <a:gd name="connsiteX5" fmla="*/ 711200 w 1640114"/>
              <a:gd name="connsiteY5" fmla="*/ 333829 h 1625601"/>
              <a:gd name="connsiteX6" fmla="*/ 377372 w 1640114"/>
              <a:gd name="connsiteY6" fmla="*/ 203201 h 1625601"/>
              <a:gd name="connsiteX7" fmla="*/ 0 w 1640114"/>
              <a:gd name="connsiteY7" fmla="*/ 464458 h 1625601"/>
              <a:gd name="connsiteX0" fmla="*/ 0 w 1640114"/>
              <a:gd name="connsiteY0" fmla="*/ 464458 h 1631907"/>
              <a:gd name="connsiteX1" fmla="*/ 812800 w 1640114"/>
              <a:gd name="connsiteY1" fmla="*/ 1625601 h 1631907"/>
              <a:gd name="connsiteX2" fmla="*/ 1233714 w 1640114"/>
              <a:gd name="connsiteY2" fmla="*/ 1001486 h 1631907"/>
              <a:gd name="connsiteX3" fmla="*/ 1262743 w 1640114"/>
              <a:gd name="connsiteY3" fmla="*/ 449944 h 1631907"/>
              <a:gd name="connsiteX4" fmla="*/ 1640114 w 1640114"/>
              <a:gd name="connsiteY4" fmla="*/ 72572 h 1631907"/>
              <a:gd name="connsiteX5" fmla="*/ 1190172 w 1640114"/>
              <a:gd name="connsiteY5" fmla="*/ 0 h 1631907"/>
              <a:gd name="connsiteX6" fmla="*/ 711200 w 1640114"/>
              <a:gd name="connsiteY6" fmla="*/ 333829 h 1631907"/>
              <a:gd name="connsiteX7" fmla="*/ 377372 w 1640114"/>
              <a:gd name="connsiteY7" fmla="*/ 203201 h 1631907"/>
              <a:gd name="connsiteX8" fmla="*/ 0 w 1640114"/>
              <a:gd name="connsiteY8" fmla="*/ 464458 h 1631907"/>
              <a:gd name="connsiteX0" fmla="*/ 0 w 1640114"/>
              <a:gd name="connsiteY0" fmla="*/ 464458 h 1631907"/>
              <a:gd name="connsiteX1" fmla="*/ 812800 w 1640114"/>
              <a:gd name="connsiteY1" fmla="*/ 1625601 h 1631907"/>
              <a:gd name="connsiteX2" fmla="*/ 1233714 w 1640114"/>
              <a:gd name="connsiteY2" fmla="*/ 1001486 h 1631907"/>
              <a:gd name="connsiteX3" fmla="*/ 1016000 w 1640114"/>
              <a:gd name="connsiteY3" fmla="*/ 682172 h 1631907"/>
              <a:gd name="connsiteX4" fmla="*/ 1262743 w 1640114"/>
              <a:gd name="connsiteY4" fmla="*/ 449944 h 1631907"/>
              <a:gd name="connsiteX5" fmla="*/ 1640114 w 1640114"/>
              <a:gd name="connsiteY5" fmla="*/ 72572 h 1631907"/>
              <a:gd name="connsiteX6" fmla="*/ 1190172 w 1640114"/>
              <a:gd name="connsiteY6" fmla="*/ 0 h 1631907"/>
              <a:gd name="connsiteX7" fmla="*/ 711200 w 1640114"/>
              <a:gd name="connsiteY7" fmla="*/ 333829 h 1631907"/>
              <a:gd name="connsiteX8" fmla="*/ 377372 w 1640114"/>
              <a:gd name="connsiteY8" fmla="*/ 203201 h 1631907"/>
              <a:gd name="connsiteX9" fmla="*/ 0 w 1640114"/>
              <a:gd name="connsiteY9" fmla="*/ 464458 h 1631907"/>
              <a:gd name="connsiteX0" fmla="*/ 0 w 1640114"/>
              <a:gd name="connsiteY0" fmla="*/ 464458 h 1631907"/>
              <a:gd name="connsiteX1" fmla="*/ 812800 w 1640114"/>
              <a:gd name="connsiteY1" fmla="*/ 1625601 h 1631907"/>
              <a:gd name="connsiteX2" fmla="*/ 1233714 w 1640114"/>
              <a:gd name="connsiteY2" fmla="*/ 1001486 h 1631907"/>
              <a:gd name="connsiteX3" fmla="*/ 1016000 w 1640114"/>
              <a:gd name="connsiteY3" fmla="*/ 682172 h 1631907"/>
              <a:gd name="connsiteX4" fmla="*/ 1262743 w 1640114"/>
              <a:gd name="connsiteY4" fmla="*/ 449944 h 1631907"/>
              <a:gd name="connsiteX5" fmla="*/ 1640114 w 1640114"/>
              <a:gd name="connsiteY5" fmla="*/ 72572 h 1631907"/>
              <a:gd name="connsiteX6" fmla="*/ 1190172 w 1640114"/>
              <a:gd name="connsiteY6" fmla="*/ 0 h 1631907"/>
              <a:gd name="connsiteX7" fmla="*/ 711200 w 1640114"/>
              <a:gd name="connsiteY7" fmla="*/ 333829 h 1631907"/>
              <a:gd name="connsiteX8" fmla="*/ 377372 w 1640114"/>
              <a:gd name="connsiteY8" fmla="*/ 203201 h 1631907"/>
              <a:gd name="connsiteX9" fmla="*/ 0 w 1640114"/>
              <a:gd name="connsiteY9" fmla="*/ 464458 h 1631907"/>
              <a:gd name="connsiteX0" fmla="*/ 0 w 1640114"/>
              <a:gd name="connsiteY0" fmla="*/ 464458 h 1631907"/>
              <a:gd name="connsiteX1" fmla="*/ 812800 w 1640114"/>
              <a:gd name="connsiteY1" fmla="*/ 1625601 h 1631907"/>
              <a:gd name="connsiteX2" fmla="*/ 1233714 w 1640114"/>
              <a:gd name="connsiteY2" fmla="*/ 1001486 h 1631907"/>
              <a:gd name="connsiteX3" fmla="*/ 1016000 w 1640114"/>
              <a:gd name="connsiteY3" fmla="*/ 682172 h 1631907"/>
              <a:gd name="connsiteX4" fmla="*/ 1262743 w 1640114"/>
              <a:gd name="connsiteY4" fmla="*/ 449944 h 1631907"/>
              <a:gd name="connsiteX5" fmla="*/ 1640114 w 1640114"/>
              <a:gd name="connsiteY5" fmla="*/ 72572 h 1631907"/>
              <a:gd name="connsiteX6" fmla="*/ 1190172 w 1640114"/>
              <a:gd name="connsiteY6" fmla="*/ 0 h 1631907"/>
              <a:gd name="connsiteX7" fmla="*/ 711200 w 1640114"/>
              <a:gd name="connsiteY7" fmla="*/ 333829 h 1631907"/>
              <a:gd name="connsiteX8" fmla="*/ 377372 w 1640114"/>
              <a:gd name="connsiteY8" fmla="*/ 203201 h 1631907"/>
              <a:gd name="connsiteX9" fmla="*/ 0 w 1640114"/>
              <a:gd name="connsiteY9" fmla="*/ 464458 h 1631907"/>
              <a:gd name="connsiteX0" fmla="*/ 0 w 1640114"/>
              <a:gd name="connsiteY0" fmla="*/ 464458 h 1633528"/>
              <a:gd name="connsiteX1" fmla="*/ 812800 w 1640114"/>
              <a:gd name="connsiteY1" fmla="*/ 1625601 h 1633528"/>
              <a:gd name="connsiteX2" fmla="*/ 1233714 w 1640114"/>
              <a:gd name="connsiteY2" fmla="*/ 1001486 h 1633528"/>
              <a:gd name="connsiteX3" fmla="*/ 1016000 w 1640114"/>
              <a:gd name="connsiteY3" fmla="*/ 682172 h 1633528"/>
              <a:gd name="connsiteX4" fmla="*/ 1262743 w 1640114"/>
              <a:gd name="connsiteY4" fmla="*/ 449944 h 1633528"/>
              <a:gd name="connsiteX5" fmla="*/ 1640114 w 1640114"/>
              <a:gd name="connsiteY5" fmla="*/ 72572 h 1633528"/>
              <a:gd name="connsiteX6" fmla="*/ 1190172 w 1640114"/>
              <a:gd name="connsiteY6" fmla="*/ 0 h 1633528"/>
              <a:gd name="connsiteX7" fmla="*/ 711200 w 1640114"/>
              <a:gd name="connsiteY7" fmla="*/ 333829 h 1633528"/>
              <a:gd name="connsiteX8" fmla="*/ 377372 w 1640114"/>
              <a:gd name="connsiteY8" fmla="*/ 203201 h 1633528"/>
              <a:gd name="connsiteX9" fmla="*/ 0 w 1640114"/>
              <a:gd name="connsiteY9" fmla="*/ 464458 h 1633528"/>
              <a:gd name="connsiteX0" fmla="*/ 0 w 1640114"/>
              <a:gd name="connsiteY0" fmla="*/ 464458 h 1625601"/>
              <a:gd name="connsiteX1" fmla="*/ 812800 w 1640114"/>
              <a:gd name="connsiteY1" fmla="*/ 1625601 h 1625601"/>
              <a:gd name="connsiteX2" fmla="*/ 1233714 w 1640114"/>
              <a:gd name="connsiteY2" fmla="*/ 1001486 h 1625601"/>
              <a:gd name="connsiteX3" fmla="*/ 1016000 w 1640114"/>
              <a:gd name="connsiteY3" fmla="*/ 682172 h 1625601"/>
              <a:gd name="connsiteX4" fmla="*/ 1262743 w 1640114"/>
              <a:gd name="connsiteY4" fmla="*/ 449944 h 1625601"/>
              <a:gd name="connsiteX5" fmla="*/ 1640114 w 1640114"/>
              <a:gd name="connsiteY5" fmla="*/ 72572 h 1625601"/>
              <a:gd name="connsiteX6" fmla="*/ 1190172 w 1640114"/>
              <a:gd name="connsiteY6" fmla="*/ 0 h 1625601"/>
              <a:gd name="connsiteX7" fmla="*/ 711200 w 1640114"/>
              <a:gd name="connsiteY7" fmla="*/ 333829 h 1625601"/>
              <a:gd name="connsiteX8" fmla="*/ 377372 w 1640114"/>
              <a:gd name="connsiteY8" fmla="*/ 203201 h 1625601"/>
              <a:gd name="connsiteX9" fmla="*/ 0 w 1640114"/>
              <a:gd name="connsiteY9" fmla="*/ 464458 h 1625601"/>
              <a:gd name="connsiteX0" fmla="*/ 0 w 1640114"/>
              <a:gd name="connsiteY0" fmla="*/ 464458 h 1625601"/>
              <a:gd name="connsiteX1" fmla="*/ 812800 w 1640114"/>
              <a:gd name="connsiteY1" fmla="*/ 1625601 h 1625601"/>
              <a:gd name="connsiteX2" fmla="*/ 1395639 w 1640114"/>
              <a:gd name="connsiteY2" fmla="*/ 839561 h 1625601"/>
              <a:gd name="connsiteX3" fmla="*/ 1016000 w 1640114"/>
              <a:gd name="connsiteY3" fmla="*/ 682172 h 1625601"/>
              <a:gd name="connsiteX4" fmla="*/ 1262743 w 1640114"/>
              <a:gd name="connsiteY4" fmla="*/ 449944 h 1625601"/>
              <a:gd name="connsiteX5" fmla="*/ 1640114 w 1640114"/>
              <a:gd name="connsiteY5" fmla="*/ 72572 h 1625601"/>
              <a:gd name="connsiteX6" fmla="*/ 1190172 w 1640114"/>
              <a:gd name="connsiteY6" fmla="*/ 0 h 1625601"/>
              <a:gd name="connsiteX7" fmla="*/ 711200 w 1640114"/>
              <a:gd name="connsiteY7" fmla="*/ 333829 h 1625601"/>
              <a:gd name="connsiteX8" fmla="*/ 377372 w 1640114"/>
              <a:gd name="connsiteY8" fmla="*/ 203201 h 1625601"/>
              <a:gd name="connsiteX9" fmla="*/ 0 w 1640114"/>
              <a:gd name="connsiteY9" fmla="*/ 464458 h 1625601"/>
              <a:gd name="connsiteX0" fmla="*/ 0 w 1640114"/>
              <a:gd name="connsiteY0" fmla="*/ 464458 h 1625601"/>
              <a:gd name="connsiteX1" fmla="*/ 812800 w 1640114"/>
              <a:gd name="connsiteY1" fmla="*/ 1625601 h 1625601"/>
              <a:gd name="connsiteX2" fmla="*/ 1395639 w 1640114"/>
              <a:gd name="connsiteY2" fmla="*/ 839561 h 1625601"/>
              <a:gd name="connsiteX3" fmla="*/ 1016000 w 1640114"/>
              <a:gd name="connsiteY3" fmla="*/ 682172 h 1625601"/>
              <a:gd name="connsiteX4" fmla="*/ 1262743 w 1640114"/>
              <a:gd name="connsiteY4" fmla="*/ 449944 h 1625601"/>
              <a:gd name="connsiteX5" fmla="*/ 1640114 w 1640114"/>
              <a:gd name="connsiteY5" fmla="*/ 72572 h 1625601"/>
              <a:gd name="connsiteX6" fmla="*/ 1190172 w 1640114"/>
              <a:gd name="connsiteY6" fmla="*/ 0 h 1625601"/>
              <a:gd name="connsiteX7" fmla="*/ 711200 w 1640114"/>
              <a:gd name="connsiteY7" fmla="*/ 333829 h 1625601"/>
              <a:gd name="connsiteX8" fmla="*/ 377372 w 1640114"/>
              <a:gd name="connsiteY8" fmla="*/ 203201 h 1625601"/>
              <a:gd name="connsiteX9" fmla="*/ 0 w 1640114"/>
              <a:gd name="connsiteY9" fmla="*/ 464458 h 1625601"/>
              <a:gd name="connsiteX0" fmla="*/ 0 w 1640114"/>
              <a:gd name="connsiteY0" fmla="*/ 464458 h 1625601"/>
              <a:gd name="connsiteX1" fmla="*/ 812800 w 1640114"/>
              <a:gd name="connsiteY1" fmla="*/ 1625601 h 1625601"/>
              <a:gd name="connsiteX2" fmla="*/ 1395639 w 1640114"/>
              <a:gd name="connsiteY2" fmla="*/ 839561 h 1625601"/>
              <a:gd name="connsiteX3" fmla="*/ 1016000 w 1640114"/>
              <a:gd name="connsiteY3" fmla="*/ 682172 h 1625601"/>
              <a:gd name="connsiteX4" fmla="*/ 1262743 w 1640114"/>
              <a:gd name="connsiteY4" fmla="*/ 449944 h 1625601"/>
              <a:gd name="connsiteX5" fmla="*/ 1640114 w 1640114"/>
              <a:gd name="connsiteY5" fmla="*/ 72572 h 1625601"/>
              <a:gd name="connsiteX6" fmla="*/ 1190172 w 1640114"/>
              <a:gd name="connsiteY6" fmla="*/ 0 h 1625601"/>
              <a:gd name="connsiteX7" fmla="*/ 711200 w 1640114"/>
              <a:gd name="connsiteY7" fmla="*/ 333829 h 1625601"/>
              <a:gd name="connsiteX8" fmla="*/ 377372 w 1640114"/>
              <a:gd name="connsiteY8" fmla="*/ 203201 h 1625601"/>
              <a:gd name="connsiteX9" fmla="*/ 0 w 1640114"/>
              <a:gd name="connsiteY9" fmla="*/ 464458 h 1625601"/>
              <a:gd name="connsiteX0" fmla="*/ 0 w 1640114"/>
              <a:gd name="connsiteY0" fmla="*/ 464458 h 1625601"/>
              <a:gd name="connsiteX1" fmla="*/ 812800 w 1640114"/>
              <a:gd name="connsiteY1" fmla="*/ 1625601 h 1625601"/>
              <a:gd name="connsiteX2" fmla="*/ 1395639 w 1640114"/>
              <a:gd name="connsiteY2" fmla="*/ 839561 h 1625601"/>
              <a:gd name="connsiteX3" fmla="*/ 1016000 w 1640114"/>
              <a:gd name="connsiteY3" fmla="*/ 682172 h 1625601"/>
              <a:gd name="connsiteX4" fmla="*/ 1262743 w 1640114"/>
              <a:gd name="connsiteY4" fmla="*/ 449944 h 1625601"/>
              <a:gd name="connsiteX5" fmla="*/ 1640114 w 1640114"/>
              <a:gd name="connsiteY5" fmla="*/ 72572 h 1625601"/>
              <a:gd name="connsiteX6" fmla="*/ 1190172 w 1640114"/>
              <a:gd name="connsiteY6" fmla="*/ 0 h 1625601"/>
              <a:gd name="connsiteX7" fmla="*/ 711200 w 1640114"/>
              <a:gd name="connsiteY7" fmla="*/ 333829 h 1625601"/>
              <a:gd name="connsiteX8" fmla="*/ 377372 w 1640114"/>
              <a:gd name="connsiteY8" fmla="*/ 203201 h 1625601"/>
              <a:gd name="connsiteX9" fmla="*/ 0 w 1640114"/>
              <a:gd name="connsiteY9" fmla="*/ 464458 h 1625601"/>
              <a:gd name="connsiteX0" fmla="*/ 0 w 1640114"/>
              <a:gd name="connsiteY0" fmla="*/ 464458 h 1625601"/>
              <a:gd name="connsiteX1" fmla="*/ 812800 w 1640114"/>
              <a:gd name="connsiteY1" fmla="*/ 1625601 h 1625601"/>
              <a:gd name="connsiteX2" fmla="*/ 1424214 w 1640114"/>
              <a:gd name="connsiteY2" fmla="*/ 801461 h 1625601"/>
              <a:gd name="connsiteX3" fmla="*/ 1016000 w 1640114"/>
              <a:gd name="connsiteY3" fmla="*/ 682172 h 1625601"/>
              <a:gd name="connsiteX4" fmla="*/ 1262743 w 1640114"/>
              <a:gd name="connsiteY4" fmla="*/ 449944 h 1625601"/>
              <a:gd name="connsiteX5" fmla="*/ 1640114 w 1640114"/>
              <a:gd name="connsiteY5" fmla="*/ 72572 h 1625601"/>
              <a:gd name="connsiteX6" fmla="*/ 1190172 w 1640114"/>
              <a:gd name="connsiteY6" fmla="*/ 0 h 1625601"/>
              <a:gd name="connsiteX7" fmla="*/ 711200 w 1640114"/>
              <a:gd name="connsiteY7" fmla="*/ 333829 h 1625601"/>
              <a:gd name="connsiteX8" fmla="*/ 377372 w 1640114"/>
              <a:gd name="connsiteY8" fmla="*/ 203201 h 1625601"/>
              <a:gd name="connsiteX9" fmla="*/ 0 w 1640114"/>
              <a:gd name="connsiteY9" fmla="*/ 464458 h 1625601"/>
              <a:gd name="connsiteX0" fmla="*/ 0 w 1640114"/>
              <a:gd name="connsiteY0" fmla="*/ 464458 h 1625601"/>
              <a:gd name="connsiteX1" fmla="*/ 812800 w 1640114"/>
              <a:gd name="connsiteY1" fmla="*/ 1625601 h 1625601"/>
              <a:gd name="connsiteX2" fmla="*/ 1424214 w 1640114"/>
              <a:gd name="connsiteY2" fmla="*/ 801461 h 1625601"/>
              <a:gd name="connsiteX3" fmla="*/ 1016000 w 1640114"/>
              <a:gd name="connsiteY3" fmla="*/ 682172 h 1625601"/>
              <a:gd name="connsiteX4" fmla="*/ 1262743 w 1640114"/>
              <a:gd name="connsiteY4" fmla="*/ 449944 h 1625601"/>
              <a:gd name="connsiteX5" fmla="*/ 1640114 w 1640114"/>
              <a:gd name="connsiteY5" fmla="*/ 72572 h 1625601"/>
              <a:gd name="connsiteX6" fmla="*/ 1190172 w 1640114"/>
              <a:gd name="connsiteY6" fmla="*/ 0 h 1625601"/>
              <a:gd name="connsiteX7" fmla="*/ 711200 w 1640114"/>
              <a:gd name="connsiteY7" fmla="*/ 333829 h 1625601"/>
              <a:gd name="connsiteX8" fmla="*/ 377372 w 1640114"/>
              <a:gd name="connsiteY8" fmla="*/ 203201 h 1625601"/>
              <a:gd name="connsiteX9" fmla="*/ 0 w 1640114"/>
              <a:gd name="connsiteY9" fmla="*/ 464458 h 1625601"/>
              <a:gd name="connsiteX0" fmla="*/ 0 w 1640114"/>
              <a:gd name="connsiteY0" fmla="*/ 464458 h 1625601"/>
              <a:gd name="connsiteX1" fmla="*/ 812800 w 1640114"/>
              <a:gd name="connsiteY1" fmla="*/ 1625601 h 1625601"/>
              <a:gd name="connsiteX2" fmla="*/ 1424214 w 1640114"/>
              <a:gd name="connsiteY2" fmla="*/ 801461 h 1625601"/>
              <a:gd name="connsiteX3" fmla="*/ 1016000 w 1640114"/>
              <a:gd name="connsiteY3" fmla="*/ 682172 h 1625601"/>
              <a:gd name="connsiteX4" fmla="*/ 1262743 w 1640114"/>
              <a:gd name="connsiteY4" fmla="*/ 449944 h 1625601"/>
              <a:gd name="connsiteX5" fmla="*/ 1640114 w 1640114"/>
              <a:gd name="connsiteY5" fmla="*/ 72572 h 1625601"/>
              <a:gd name="connsiteX6" fmla="*/ 1190172 w 1640114"/>
              <a:gd name="connsiteY6" fmla="*/ 0 h 1625601"/>
              <a:gd name="connsiteX7" fmla="*/ 711200 w 1640114"/>
              <a:gd name="connsiteY7" fmla="*/ 333829 h 1625601"/>
              <a:gd name="connsiteX8" fmla="*/ 377372 w 1640114"/>
              <a:gd name="connsiteY8" fmla="*/ 203201 h 1625601"/>
              <a:gd name="connsiteX9" fmla="*/ 0 w 1640114"/>
              <a:gd name="connsiteY9" fmla="*/ 464458 h 1625601"/>
              <a:gd name="connsiteX0" fmla="*/ 0 w 1640114"/>
              <a:gd name="connsiteY0" fmla="*/ 464458 h 1625601"/>
              <a:gd name="connsiteX1" fmla="*/ 812800 w 1640114"/>
              <a:gd name="connsiteY1" fmla="*/ 1625601 h 1625601"/>
              <a:gd name="connsiteX2" fmla="*/ 1424214 w 1640114"/>
              <a:gd name="connsiteY2" fmla="*/ 801461 h 1625601"/>
              <a:gd name="connsiteX3" fmla="*/ 1016000 w 1640114"/>
              <a:gd name="connsiteY3" fmla="*/ 682172 h 1625601"/>
              <a:gd name="connsiteX4" fmla="*/ 1234168 w 1640114"/>
              <a:gd name="connsiteY4" fmla="*/ 440419 h 1625601"/>
              <a:gd name="connsiteX5" fmla="*/ 1640114 w 1640114"/>
              <a:gd name="connsiteY5" fmla="*/ 72572 h 1625601"/>
              <a:gd name="connsiteX6" fmla="*/ 1190172 w 1640114"/>
              <a:gd name="connsiteY6" fmla="*/ 0 h 1625601"/>
              <a:gd name="connsiteX7" fmla="*/ 711200 w 1640114"/>
              <a:gd name="connsiteY7" fmla="*/ 333829 h 1625601"/>
              <a:gd name="connsiteX8" fmla="*/ 377372 w 1640114"/>
              <a:gd name="connsiteY8" fmla="*/ 203201 h 1625601"/>
              <a:gd name="connsiteX9" fmla="*/ 0 w 1640114"/>
              <a:gd name="connsiteY9" fmla="*/ 464458 h 1625601"/>
              <a:gd name="connsiteX0" fmla="*/ 0 w 1640114"/>
              <a:gd name="connsiteY0" fmla="*/ 464458 h 1625601"/>
              <a:gd name="connsiteX1" fmla="*/ 812800 w 1640114"/>
              <a:gd name="connsiteY1" fmla="*/ 1625601 h 1625601"/>
              <a:gd name="connsiteX2" fmla="*/ 1424214 w 1640114"/>
              <a:gd name="connsiteY2" fmla="*/ 801461 h 1625601"/>
              <a:gd name="connsiteX3" fmla="*/ 1016000 w 1640114"/>
              <a:gd name="connsiteY3" fmla="*/ 682172 h 1625601"/>
              <a:gd name="connsiteX4" fmla="*/ 1257028 w 1640114"/>
              <a:gd name="connsiteY4" fmla="*/ 455659 h 1625601"/>
              <a:gd name="connsiteX5" fmla="*/ 1640114 w 1640114"/>
              <a:gd name="connsiteY5" fmla="*/ 72572 h 1625601"/>
              <a:gd name="connsiteX6" fmla="*/ 1190172 w 1640114"/>
              <a:gd name="connsiteY6" fmla="*/ 0 h 1625601"/>
              <a:gd name="connsiteX7" fmla="*/ 711200 w 1640114"/>
              <a:gd name="connsiteY7" fmla="*/ 333829 h 1625601"/>
              <a:gd name="connsiteX8" fmla="*/ 377372 w 1640114"/>
              <a:gd name="connsiteY8" fmla="*/ 203201 h 1625601"/>
              <a:gd name="connsiteX9" fmla="*/ 0 w 1640114"/>
              <a:gd name="connsiteY9" fmla="*/ 464458 h 1625601"/>
              <a:gd name="connsiteX0" fmla="*/ 0 w 1640114"/>
              <a:gd name="connsiteY0" fmla="*/ 464458 h 1625601"/>
              <a:gd name="connsiteX1" fmla="*/ 812800 w 1640114"/>
              <a:gd name="connsiteY1" fmla="*/ 1625601 h 1625601"/>
              <a:gd name="connsiteX2" fmla="*/ 1424214 w 1640114"/>
              <a:gd name="connsiteY2" fmla="*/ 801461 h 1625601"/>
              <a:gd name="connsiteX3" fmla="*/ 1016000 w 1640114"/>
              <a:gd name="connsiteY3" fmla="*/ 682172 h 1625601"/>
              <a:gd name="connsiteX4" fmla="*/ 1640114 w 1640114"/>
              <a:gd name="connsiteY4" fmla="*/ 72572 h 1625601"/>
              <a:gd name="connsiteX5" fmla="*/ 1190172 w 1640114"/>
              <a:gd name="connsiteY5" fmla="*/ 0 h 1625601"/>
              <a:gd name="connsiteX6" fmla="*/ 711200 w 1640114"/>
              <a:gd name="connsiteY6" fmla="*/ 333829 h 1625601"/>
              <a:gd name="connsiteX7" fmla="*/ 377372 w 1640114"/>
              <a:gd name="connsiteY7" fmla="*/ 203201 h 1625601"/>
              <a:gd name="connsiteX8" fmla="*/ 0 w 1640114"/>
              <a:gd name="connsiteY8" fmla="*/ 464458 h 1625601"/>
              <a:gd name="connsiteX0" fmla="*/ 0 w 1640114"/>
              <a:gd name="connsiteY0" fmla="*/ 464458 h 1625601"/>
              <a:gd name="connsiteX1" fmla="*/ 812800 w 1640114"/>
              <a:gd name="connsiteY1" fmla="*/ 1625601 h 1625601"/>
              <a:gd name="connsiteX2" fmla="*/ 1424214 w 1640114"/>
              <a:gd name="connsiteY2" fmla="*/ 801461 h 1625601"/>
              <a:gd name="connsiteX3" fmla="*/ 1016000 w 1640114"/>
              <a:gd name="connsiteY3" fmla="*/ 682172 h 1625601"/>
              <a:gd name="connsiteX4" fmla="*/ 1640114 w 1640114"/>
              <a:gd name="connsiteY4" fmla="*/ 72572 h 1625601"/>
              <a:gd name="connsiteX5" fmla="*/ 1190172 w 1640114"/>
              <a:gd name="connsiteY5" fmla="*/ 0 h 1625601"/>
              <a:gd name="connsiteX6" fmla="*/ 711200 w 1640114"/>
              <a:gd name="connsiteY6" fmla="*/ 333829 h 1625601"/>
              <a:gd name="connsiteX7" fmla="*/ 377372 w 1640114"/>
              <a:gd name="connsiteY7" fmla="*/ 203201 h 1625601"/>
              <a:gd name="connsiteX8" fmla="*/ 0 w 1640114"/>
              <a:gd name="connsiteY8" fmla="*/ 464458 h 1625601"/>
              <a:gd name="connsiteX0" fmla="*/ 0 w 1640114"/>
              <a:gd name="connsiteY0" fmla="*/ 464458 h 1625601"/>
              <a:gd name="connsiteX1" fmla="*/ 812800 w 1640114"/>
              <a:gd name="connsiteY1" fmla="*/ 1625601 h 1625601"/>
              <a:gd name="connsiteX2" fmla="*/ 1424214 w 1640114"/>
              <a:gd name="connsiteY2" fmla="*/ 801461 h 1625601"/>
              <a:gd name="connsiteX3" fmla="*/ 1016000 w 1640114"/>
              <a:gd name="connsiteY3" fmla="*/ 682172 h 1625601"/>
              <a:gd name="connsiteX4" fmla="*/ 1640114 w 1640114"/>
              <a:gd name="connsiteY4" fmla="*/ 72572 h 1625601"/>
              <a:gd name="connsiteX5" fmla="*/ 1190172 w 1640114"/>
              <a:gd name="connsiteY5" fmla="*/ 0 h 1625601"/>
              <a:gd name="connsiteX6" fmla="*/ 711200 w 1640114"/>
              <a:gd name="connsiteY6" fmla="*/ 333829 h 1625601"/>
              <a:gd name="connsiteX7" fmla="*/ 377372 w 1640114"/>
              <a:gd name="connsiteY7" fmla="*/ 203201 h 1625601"/>
              <a:gd name="connsiteX8" fmla="*/ 0 w 1640114"/>
              <a:gd name="connsiteY8" fmla="*/ 464458 h 1625601"/>
              <a:gd name="connsiteX0" fmla="*/ 0 w 1640114"/>
              <a:gd name="connsiteY0" fmla="*/ 464458 h 1625601"/>
              <a:gd name="connsiteX1" fmla="*/ 812800 w 1640114"/>
              <a:gd name="connsiteY1" fmla="*/ 1625601 h 1625601"/>
              <a:gd name="connsiteX2" fmla="*/ 1424214 w 1640114"/>
              <a:gd name="connsiteY2" fmla="*/ 801461 h 1625601"/>
              <a:gd name="connsiteX3" fmla="*/ 1016000 w 1640114"/>
              <a:gd name="connsiteY3" fmla="*/ 682172 h 1625601"/>
              <a:gd name="connsiteX4" fmla="*/ 1640114 w 1640114"/>
              <a:gd name="connsiteY4" fmla="*/ 72572 h 1625601"/>
              <a:gd name="connsiteX5" fmla="*/ 1190172 w 1640114"/>
              <a:gd name="connsiteY5" fmla="*/ 0 h 1625601"/>
              <a:gd name="connsiteX6" fmla="*/ 711200 w 1640114"/>
              <a:gd name="connsiteY6" fmla="*/ 333829 h 1625601"/>
              <a:gd name="connsiteX7" fmla="*/ 377372 w 1640114"/>
              <a:gd name="connsiteY7" fmla="*/ 203201 h 1625601"/>
              <a:gd name="connsiteX8" fmla="*/ 0 w 1640114"/>
              <a:gd name="connsiteY8" fmla="*/ 464458 h 1625601"/>
              <a:gd name="connsiteX0" fmla="*/ 0 w 1640114"/>
              <a:gd name="connsiteY0" fmla="*/ 464458 h 1625601"/>
              <a:gd name="connsiteX1" fmla="*/ 812800 w 1640114"/>
              <a:gd name="connsiteY1" fmla="*/ 1625601 h 1625601"/>
              <a:gd name="connsiteX2" fmla="*/ 1424214 w 1640114"/>
              <a:gd name="connsiteY2" fmla="*/ 801461 h 1625601"/>
              <a:gd name="connsiteX3" fmla="*/ 1016000 w 1640114"/>
              <a:gd name="connsiteY3" fmla="*/ 682172 h 1625601"/>
              <a:gd name="connsiteX4" fmla="*/ 1640114 w 1640114"/>
              <a:gd name="connsiteY4" fmla="*/ 72572 h 1625601"/>
              <a:gd name="connsiteX5" fmla="*/ 1190172 w 1640114"/>
              <a:gd name="connsiteY5" fmla="*/ 0 h 1625601"/>
              <a:gd name="connsiteX6" fmla="*/ 726440 w 1640114"/>
              <a:gd name="connsiteY6" fmla="*/ 333829 h 1625601"/>
              <a:gd name="connsiteX7" fmla="*/ 377372 w 1640114"/>
              <a:gd name="connsiteY7" fmla="*/ 203201 h 1625601"/>
              <a:gd name="connsiteX8" fmla="*/ 0 w 1640114"/>
              <a:gd name="connsiteY8" fmla="*/ 464458 h 1625601"/>
              <a:gd name="connsiteX0" fmla="*/ 0 w 1640114"/>
              <a:gd name="connsiteY0" fmla="*/ 472078 h 1633221"/>
              <a:gd name="connsiteX1" fmla="*/ 812800 w 1640114"/>
              <a:gd name="connsiteY1" fmla="*/ 1633221 h 1633221"/>
              <a:gd name="connsiteX2" fmla="*/ 1424214 w 1640114"/>
              <a:gd name="connsiteY2" fmla="*/ 809081 h 1633221"/>
              <a:gd name="connsiteX3" fmla="*/ 1016000 w 1640114"/>
              <a:gd name="connsiteY3" fmla="*/ 689792 h 1633221"/>
              <a:gd name="connsiteX4" fmla="*/ 1640114 w 1640114"/>
              <a:gd name="connsiteY4" fmla="*/ 80192 h 1633221"/>
              <a:gd name="connsiteX5" fmla="*/ 1190172 w 1640114"/>
              <a:gd name="connsiteY5" fmla="*/ 0 h 1633221"/>
              <a:gd name="connsiteX6" fmla="*/ 726440 w 1640114"/>
              <a:gd name="connsiteY6" fmla="*/ 341449 h 1633221"/>
              <a:gd name="connsiteX7" fmla="*/ 377372 w 1640114"/>
              <a:gd name="connsiteY7" fmla="*/ 210821 h 1633221"/>
              <a:gd name="connsiteX8" fmla="*/ 0 w 1640114"/>
              <a:gd name="connsiteY8" fmla="*/ 472078 h 1633221"/>
              <a:gd name="connsiteX0" fmla="*/ 0 w 1640114"/>
              <a:gd name="connsiteY0" fmla="*/ 472078 h 1633221"/>
              <a:gd name="connsiteX1" fmla="*/ 812800 w 1640114"/>
              <a:gd name="connsiteY1" fmla="*/ 1633221 h 1633221"/>
              <a:gd name="connsiteX2" fmla="*/ 1424214 w 1640114"/>
              <a:gd name="connsiteY2" fmla="*/ 809081 h 1633221"/>
              <a:gd name="connsiteX3" fmla="*/ 1016000 w 1640114"/>
              <a:gd name="connsiteY3" fmla="*/ 689792 h 1633221"/>
              <a:gd name="connsiteX4" fmla="*/ 1640114 w 1640114"/>
              <a:gd name="connsiteY4" fmla="*/ 80192 h 1633221"/>
              <a:gd name="connsiteX5" fmla="*/ 1355135 w 1640114"/>
              <a:gd name="connsiteY5" fmla="*/ 33950 h 1633221"/>
              <a:gd name="connsiteX6" fmla="*/ 1190172 w 1640114"/>
              <a:gd name="connsiteY6" fmla="*/ 0 h 1633221"/>
              <a:gd name="connsiteX7" fmla="*/ 726440 w 1640114"/>
              <a:gd name="connsiteY7" fmla="*/ 341449 h 1633221"/>
              <a:gd name="connsiteX8" fmla="*/ 377372 w 1640114"/>
              <a:gd name="connsiteY8" fmla="*/ 210821 h 1633221"/>
              <a:gd name="connsiteX9" fmla="*/ 0 w 1640114"/>
              <a:gd name="connsiteY9" fmla="*/ 472078 h 1633221"/>
              <a:gd name="connsiteX0" fmla="*/ 0 w 1424214"/>
              <a:gd name="connsiteY0" fmla="*/ 472078 h 1633221"/>
              <a:gd name="connsiteX1" fmla="*/ 812800 w 1424214"/>
              <a:gd name="connsiteY1" fmla="*/ 1633221 h 1633221"/>
              <a:gd name="connsiteX2" fmla="*/ 1424214 w 1424214"/>
              <a:gd name="connsiteY2" fmla="*/ 809081 h 1633221"/>
              <a:gd name="connsiteX3" fmla="*/ 1016000 w 1424214"/>
              <a:gd name="connsiteY3" fmla="*/ 689792 h 1633221"/>
              <a:gd name="connsiteX4" fmla="*/ 992414 w 1424214"/>
              <a:gd name="connsiteY4" fmla="*/ 334192 h 1633221"/>
              <a:gd name="connsiteX5" fmla="*/ 1355135 w 1424214"/>
              <a:gd name="connsiteY5" fmla="*/ 33950 h 1633221"/>
              <a:gd name="connsiteX6" fmla="*/ 1190172 w 1424214"/>
              <a:gd name="connsiteY6" fmla="*/ 0 h 1633221"/>
              <a:gd name="connsiteX7" fmla="*/ 726440 w 1424214"/>
              <a:gd name="connsiteY7" fmla="*/ 341449 h 1633221"/>
              <a:gd name="connsiteX8" fmla="*/ 377372 w 1424214"/>
              <a:gd name="connsiteY8" fmla="*/ 210821 h 1633221"/>
              <a:gd name="connsiteX9" fmla="*/ 0 w 1424214"/>
              <a:gd name="connsiteY9" fmla="*/ 472078 h 1633221"/>
              <a:gd name="connsiteX0" fmla="*/ 0 w 1424214"/>
              <a:gd name="connsiteY0" fmla="*/ 472078 h 1633221"/>
              <a:gd name="connsiteX1" fmla="*/ 812800 w 1424214"/>
              <a:gd name="connsiteY1" fmla="*/ 1633221 h 1633221"/>
              <a:gd name="connsiteX2" fmla="*/ 1424214 w 1424214"/>
              <a:gd name="connsiteY2" fmla="*/ 809081 h 1633221"/>
              <a:gd name="connsiteX3" fmla="*/ 1016000 w 1424214"/>
              <a:gd name="connsiteY3" fmla="*/ 689792 h 1633221"/>
              <a:gd name="connsiteX4" fmla="*/ 1278935 w 1424214"/>
              <a:gd name="connsiteY4" fmla="*/ 440350 h 1633221"/>
              <a:gd name="connsiteX5" fmla="*/ 992414 w 1424214"/>
              <a:gd name="connsiteY5" fmla="*/ 334192 h 1633221"/>
              <a:gd name="connsiteX6" fmla="*/ 1355135 w 1424214"/>
              <a:gd name="connsiteY6" fmla="*/ 33950 h 1633221"/>
              <a:gd name="connsiteX7" fmla="*/ 1190172 w 1424214"/>
              <a:gd name="connsiteY7" fmla="*/ 0 h 1633221"/>
              <a:gd name="connsiteX8" fmla="*/ 726440 w 1424214"/>
              <a:gd name="connsiteY8" fmla="*/ 341449 h 1633221"/>
              <a:gd name="connsiteX9" fmla="*/ 377372 w 1424214"/>
              <a:gd name="connsiteY9" fmla="*/ 210821 h 1633221"/>
              <a:gd name="connsiteX10" fmla="*/ 0 w 1424214"/>
              <a:gd name="connsiteY10" fmla="*/ 472078 h 1633221"/>
              <a:gd name="connsiteX0" fmla="*/ 0 w 1424214"/>
              <a:gd name="connsiteY0" fmla="*/ 472078 h 1633221"/>
              <a:gd name="connsiteX1" fmla="*/ 812800 w 1424214"/>
              <a:gd name="connsiteY1" fmla="*/ 1633221 h 1633221"/>
              <a:gd name="connsiteX2" fmla="*/ 1424214 w 1424214"/>
              <a:gd name="connsiteY2" fmla="*/ 809081 h 1633221"/>
              <a:gd name="connsiteX3" fmla="*/ 1016000 w 1424214"/>
              <a:gd name="connsiteY3" fmla="*/ 689792 h 1633221"/>
              <a:gd name="connsiteX4" fmla="*/ 1278935 w 1424214"/>
              <a:gd name="connsiteY4" fmla="*/ 440350 h 1633221"/>
              <a:gd name="connsiteX5" fmla="*/ 992414 w 1424214"/>
              <a:gd name="connsiteY5" fmla="*/ 334192 h 1633221"/>
              <a:gd name="connsiteX6" fmla="*/ 1355135 w 1424214"/>
              <a:gd name="connsiteY6" fmla="*/ 33950 h 1633221"/>
              <a:gd name="connsiteX7" fmla="*/ 1190172 w 1424214"/>
              <a:gd name="connsiteY7" fmla="*/ 0 h 1633221"/>
              <a:gd name="connsiteX8" fmla="*/ 726440 w 1424214"/>
              <a:gd name="connsiteY8" fmla="*/ 341449 h 1633221"/>
              <a:gd name="connsiteX9" fmla="*/ 377372 w 1424214"/>
              <a:gd name="connsiteY9" fmla="*/ 210821 h 1633221"/>
              <a:gd name="connsiteX10" fmla="*/ 0 w 1424214"/>
              <a:gd name="connsiteY10" fmla="*/ 472078 h 1633221"/>
              <a:gd name="connsiteX0" fmla="*/ 0 w 1424214"/>
              <a:gd name="connsiteY0" fmla="*/ 472078 h 1633221"/>
              <a:gd name="connsiteX1" fmla="*/ 812800 w 1424214"/>
              <a:gd name="connsiteY1" fmla="*/ 1633221 h 1633221"/>
              <a:gd name="connsiteX2" fmla="*/ 1424214 w 1424214"/>
              <a:gd name="connsiteY2" fmla="*/ 809081 h 1633221"/>
              <a:gd name="connsiteX3" fmla="*/ 1016000 w 1424214"/>
              <a:gd name="connsiteY3" fmla="*/ 689792 h 1633221"/>
              <a:gd name="connsiteX4" fmla="*/ 1278935 w 1424214"/>
              <a:gd name="connsiteY4" fmla="*/ 440350 h 1633221"/>
              <a:gd name="connsiteX5" fmla="*/ 992414 w 1424214"/>
              <a:gd name="connsiteY5" fmla="*/ 334192 h 1633221"/>
              <a:gd name="connsiteX6" fmla="*/ 1355135 w 1424214"/>
              <a:gd name="connsiteY6" fmla="*/ 33950 h 1633221"/>
              <a:gd name="connsiteX7" fmla="*/ 1190172 w 1424214"/>
              <a:gd name="connsiteY7" fmla="*/ 0 h 1633221"/>
              <a:gd name="connsiteX8" fmla="*/ 726440 w 1424214"/>
              <a:gd name="connsiteY8" fmla="*/ 341449 h 1633221"/>
              <a:gd name="connsiteX9" fmla="*/ 377372 w 1424214"/>
              <a:gd name="connsiteY9" fmla="*/ 210821 h 1633221"/>
              <a:gd name="connsiteX10" fmla="*/ 0 w 1424214"/>
              <a:gd name="connsiteY10" fmla="*/ 472078 h 1633221"/>
              <a:gd name="connsiteX0" fmla="*/ 0 w 1424214"/>
              <a:gd name="connsiteY0" fmla="*/ 472078 h 1633221"/>
              <a:gd name="connsiteX1" fmla="*/ 812800 w 1424214"/>
              <a:gd name="connsiteY1" fmla="*/ 1633221 h 1633221"/>
              <a:gd name="connsiteX2" fmla="*/ 1424214 w 1424214"/>
              <a:gd name="connsiteY2" fmla="*/ 809081 h 1633221"/>
              <a:gd name="connsiteX3" fmla="*/ 1016000 w 1424214"/>
              <a:gd name="connsiteY3" fmla="*/ 689792 h 1633221"/>
              <a:gd name="connsiteX4" fmla="*/ 1278935 w 1424214"/>
              <a:gd name="connsiteY4" fmla="*/ 440350 h 1633221"/>
              <a:gd name="connsiteX5" fmla="*/ 992414 w 1424214"/>
              <a:gd name="connsiteY5" fmla="*/ 334192 h 1633221"/>
              <a:gd name="connsiteX6" fmla="*/ 1355135 w 1424214"/>
              <a:gd name="connsiteY6" fmla="*/ 33950 h 1633221"/>
              <a:gd name="connsiteX7" fmla="*/ 1190172 w 1424214"/>
              <a:gd name="connsiteY7" fmla="*/ 0 h 1633221"/>
              <a:gd name="connsiteX8" fmla="*/ 726440 w 1424214"/>
              <a:gd name="connsiteY8" fmla="*/ 341449 h 1633221"/>
              <a:gd name="connsiteX9" fmla="*/ 377372 w 1424214"/>
              <a:gd name="connsiteY9" fmla="*/ 210821 h 1633221"/>
              <a:gd name="connsiteX10" fmla="*/ 0 w 1424214"/>
              <a:gd name="connsiteY10" fmla="*/ 472078 h 1633221"/>
              <a:gd name="connsiteX0" fmla="*/ 0 w 1424214"/>
              <a:gd name="connsiteY0" fmla="*/ 472078 h 1633221"/>
              <a:gd name="connsiteX1" fmla="*/ 812800 w 1424214"/>
              <a:gd name="connsiteY1" fmla="*/ 1633221 h 1633221"/>
              <a:gd name="connsiteX2" fmla="*/ 1424214 w 1424214"/>
              <a:gd name="connsiteY2" fmla="*/ 809081 h 1633221"/>
              <a:gd name="connsiteX3" fmla="*/ 1016000 w 1424214"/>
              <a:gd name="connsiteY3" fmla="*/ 689792 h 1633221"/>
              <a:gd name="connsiteX4" fmla="*/ 1278935 w 1424214"/>
              <a:gd name="connsiteY4" fmla="*/ 440350 h 1633221"/>
              <a:gd name="connsiteX5" fmla="*/ 992414 w 1424214"/>
              <a:gd name="connsiteY5" fmla="*/ 334192 h 1633221"/>
              <a:gd name="connsiteX6" fmla="*/ 1355135 w 1424214"/>
              <a:gd name="connsiteY6" fmla="*/ 33950 h 1633221"/>
              <a:gd name="connsiteX7" fmla="*/ 1190172 w 1424214"/>
              <a:gd name="connsiteY7" fmla="*/ 0 h 1633221"/>
              <a:gd name="connsiteX8" fmla="*/ 726440 w 1424214"/>
              <a:gd name="connsiteY8" fmla="*/ 341449 h 1633221"/>
              <a:gd name="connsiteX9" fmla="*/ 377372 w 1424214"/>
              <a:gd name="connsiteY9" fmla="*/ 210821 h 1633221"/>
              <a:gd name="connsiteX10" fmla="*/ 0 w 1424214"/>
              <a:gd name="connsiteY10" fmla="*/ 472078 h 1633221"/>
              <a:gd name="connsiteX0" fmla="*/ 0 w 1424214"/>
              <a:gd name="connsiteY0" fmla="*/ 472078 h 1633221"/>
              <a:gd name="connsiteX1" fmla="*/ 812800 w 1424214"/>
              <a:gd name="connsiteY1" fmla="*/ 1633221 h 1633221"/>
              <a:gd name="connsiteX2" fmla="*/ 1424214 w 1424214"/>
              <a:gd name="connsiteY2" fmla="*/ 809081 h 1633221"/>
              <a:gd name="connsiteX3" fmla="*/ 1016000 w 1424214"/>
              <a:gd name="connsiteY3" fmla="*/ 689792 h 1633221"/>
              <a:gd name="connsiteX4" fmla="*/ 1278935 w 1424214"/>
              <a:gd name="connsiteY4" fmla="*/ 440350 h 1633221"/>
              <a:gd name="connsiteX5" fmla="*/ 970189 w 1424214"/>
              <a:gd name="connsiteY5" fmla="*/ 362767 h 1633221"/>
              <a:gd name="connsiteX6" fmla="*/ 1355135 w 1424214"/>
              <a:gd name="connsiteY6" fmla="*/ 33950 h 1633221"/>
              <a:gd name="connsiteX7" fmla="*/ 1190172 w 1424214"/>
              <a:gd name="connsiteY7" fmla="*/ 0 h 1633221"/>
              <a:gd name="connsiteX8" fmla="*/ 726440 w 1424214"/>
              <a:gd name="connsiteY8" fmla="*/ 341449 h 1633221"/>
              <a:gd name="connsiteX9" fmla="*/ 377372 w 1424214"/>
              <a:gd name="connsiteY9" fmla="*/ 210821 h 1633221"/>
              <a:gd name="connsiteX10" fmla="*/ 0 w 1424214"/>
              <a:gd name="connsiteY10" fmla="*/ 472078 h 1633221"/>
              <a:gd name="connsiteX0" fmla="*/ 0 w 1424214"/>
              <a:gd name="connsiteY0" fmla="*/ 472078 h 1633221"/>
              <a:gd name="connsiteX1" fmla="*/ 812800 w 1424214"/>
              <a:gd name="connsiteY1" fmla="*/ 1633221 h 1633221"/>
              <a:gd name="connsiteX2" fmla="*/ 1424214 w 1424214"/>
              <a:gd name="connsiteY2" fmla="*/ 809081 h 1633221"/>
              <a:gd name="connsiteX3" fmla="*/ 1016000 w 1424214"/>
              <a:gd name="connsiteY3" fmla="*/ 689792 h 1633221"/>
              <a:gd name="connsiteX4" fmla="*/ 1278935 w 1424214"/>
              <a:gd name="connsiteY4" fmla="*/ 440350 h 1633221"/>
              <a:gd name="connsiteX5" fmla="*/ 970189 w 1424214"/>
              <a:gd name="connsiteY5" fmla="*/ 362767 h 1633221"/>
              <a:gd name="connsiteX6" fmla="*/ 1355135 w 1424214"/>
              <a:gd name="connsiteY6" fmla="*/ 33950 h 1633221"/>
              <a:gd name="connsiteX7" fmla="*/ 1190172 w 1424214"/>
              <a:gd name="connsiteY7" fmla="*/ 0 h 1633221"/>
              <a:gd name="connsiteX8" fmla="*/ 726440 w 1424214"/>
              <a:gd name="connsiteY8" fmla="*/ 341449 h 1633221"/>
              <a:gd name="connsiteX9" fmla="*/ 377372 w 1424214"/>
              <a:gd name="connsiteY9" fmla="*/ 210821 h 1633221"/>
              <a:gd name="connsiteX10" fmla="*/ 0 w 1424214"/>
              <a:gd name="connsiteY10" fmla="*/ 472078 h 1633221"/>
              <a:gd name="connsiteX0" fmla="*/ 0 w 1424214"/>
              <a:gd name="connsiteY0" fmla="*/ 472078 h 1633221"/>
              <a:gd name="connsiteX1" fmla="*/ 812800 w 1424214"/>
              <a:gd name="connsiteY1" fmla="*/ 1633221 h 1633221"/>
              <a:gd name="connsiteX2" fmla="*/ 1424214 w 1424214"/>
              <a:gd name="connsiteY2" fmla="*/ 809081 h 1633221"/>
              <a:gd name="connsiteX3" fmla="*/ 1016000 w 1424214"/>
              <a:gd name="connsiteY3" fmla="*/ 689792 h 1633221"/>
              <a:gd name="connsiteX4" fmla="*/ 1278935 w 1424214"/>
              <a:gd name="connsiteY4" fmla="*/ 440350 h 1633221"/>
              <a:gd name="connsiteX5" fmla="*/ 970189 w 1424214"/>
              <a:gd name="connsiteY5" fmla="*/ 362767 h 1633221"/>
              <a:gd name="connsiteX6" fmla="*/ 1355135 w 1424214"/>
              <a:gd name="connsiteY6" fmla="*/ 33950 h 1633221"/>
              <a:gd name="connsiteX7" fmla="*/ 1190172 w 1424214"/>
              <a:gd name="connsiteY7" fmla="*/ 0 h 1633221"/>
              <a:gd name="connsiteX8" fmla="*/ 726440 w 1424214"/>
              <a:gd name="connsiteY8" fmla="*/ 341449 h 1633221"/>
              <a:gd name="connsiteX9" fmla="*/ 377372 w 1424214"/>
              <a:gd name="connsiteY9" fmla="*/ 210821 h 1633221"/>
              <a:gd name="connsiteX10" fmla="*/ 0 w 1424214"/>
              <a:gd name="connsiteY10" fmla="*/ 472078 h 1633221"/>
              <a:gd name="connsiteX0" fmla="*/ 0 w 1424214"/>
              <a:gd name="connsiteY0" fmla="*/ 472078 h 1633221"/>
              <a:gd name="connsiteX1" fmla="*/ 812800 w 1424214"/>
              <a:gd name="connsiteY1" fmla="*/ 1633221 h 1633221"/>
              <a:gd name="connsiteX2" fmla="*/ 1424214 w 1424214"/>
              <a:gd name="connsiteY2" fmla="*/ 809081 h 1633221"/>
              <a:gd name="connsiteX3" fmla="*/ 1016000 w 1424214"/>
              <a:gd name="connsiteY3" fmla="*/ 689792 h 1633221"/>
              <a:gd name="connsiteX4" fmla="*/ 1278935 w 1424214"/>
              <a:gd name="connsiteY4" fmla="*/ 440350 h 1633221"/>
              <a:gd name="connsiteX5" fmla="*/ 970189 w 1424214"/>
              <a:gd name="connsiteY5" fmla="*/ 362767 h 1633221"/>
              <a:gd name="connsiteX6" fmla="*/ 1355135 w 1424214"/>
              <a:gd name="connsiteY6" fmla="*/ 33950 h 1633221"/>
              <a:gd name="connsiteX7" fmla="*/ 1190172 w 1424214"/>
              <a:gd name="connsiteY7" fmla="*/ 0 h 1633221"/>
              <a:gd name="connsiteX8" fmla="*/ 726440 w 1424214"/>
              <a:gd name="connsiteY8" fmla="*/ 341449 h 1633221"/>
              <a:gd name="connsiteX9" fmla="*/ 377372 w 1424214"/>
              <a:gd name="connsiteY9" fmla="*/ 210821 h 1633221"/>
              <a:gd name="connsiteX10" fmla="*/ 0 w 1424214"/>
              <a:gd name="connsiteY10" fmla="*/ 472078 h 1633221"/>
              <a:gd name="connsiteX0" fmla="*/ 0 w 1424214"/>
              <a:gd name="connsiteY0" fmla="*/ 472078 h 1633221"/>
              <a:gd name="connsiteX1" fmla="*/ 812800 w 1424214"/>
              <a:gd name="connsiteY1" fmla="*/ 1633221 h 1633221"/>
              <a:gd name="connsiteX2" fmla="*/ 1424214 w 1424214"/>
              <a:gd name="connsiteY2" fmla="*/ 809081 h 1633221"/>
              <a:gd name="connsiteX3" fmla="*/ 1016000 w 1424214"/>
              <a:gd name="connsiteY3" fmla="*/ 689792 h 1633221"/>
              <a:gd name="connsiteX4" fmla="*/ 1278935 w 1424214"/>
              <a:gd name="connsiteY4" fmla="*/ 440350 h 1633221"/>
              <a:gd name="connsiteX5" fmla="*/ 970189 w 1424214"/>
              <a:gd name="connsiteY5" fmla="*/ 362767 h 1633221"/>
              <a:gd name="connsiteX6" fmla="*/ 1355135 w 1424214"/>
              <a:gd name="connsiteY6" fmla="*/ 33950 h 1633221"/>
              <a:gd name="connsiteX7" fmla="*/ 1190172 w 1424214"/>
              <a:gd name="connsiteY7" fmla="*/ 0 h 1633221"/>
              <a:gd name="connsiteX8" fmla="*/ 726440 w 1424214"/>
              <a:gd name="connsiteY8" fmla="*/ 341449 h 1633221"/>
              <a:gd name="connsiteX9" fmla="*/ 377372 w 1424214"/>
              <a:gd name="connsiteY9" fmla="*/ 210821 h 1633221"/>
              <a:gd name="connsiteX10" fmla="*/ 0 w 1424214"/>
              <a:gd name="connsiteY10" fmla="*/ 472078 h 1633221"/>
              <a:gd name="connsiteX0" fmla="*/ 0 w 1424214"/>
              <a:gd name="connsiteY0" fmla="*/ 472078 h 1633221"/>
              <a:gd name="connsiteX1" fmla="*/ 812800 w 1424214"/>
              <a:gd name="connsiteY1" fmla="*/ 1633221 h 1633221"/>
              <a:gd name="connsiteX2" fmla="*/ 1424214 w 1424214"/>
              <a:gd name="connsiteY2" fmla="*/ 809081 h 1633221"/>
              <a:gd name="connsiteX3" fmla="*/ 1016000 w 1424214"/>
              <a:gd name="connsiteY3" fmla="*/ 689792 h 1633221"/>
              <a:gd name="connsiteX4" fmla="*/ 1278935 w 1424214"/>
              <a:gd name="connsiteY4" fmla="*/ 440350 h 1633221"/>
              <a:gd name="connsiteX5" fmla="*/ 970189 w 1424214"/>
              <a:gd name="connsiteY5" fmla="*/ 362767 h 1633221"/>
              <a:gd name="connsiteX6" fmla="*/ 1355135 w 1424214"/>
              <a:gd name="connsiteY6" fmla="*/ 33950 h 1633221"/>
              <a:gd name="connsiteX7" fmla="*/ 1190172 w 1424214"/>
              <a:gd name="connsiteY7" fmla="*/ 0 h 1633221"/>
              <a:gd name="connsiteX8" fmla="*/ 726440 w 1424214"/>
              <a:gd name="connsiteY8" fmla="*/ 341449 h 1633221"/>
              <a:gd name="connsiteX9" fmla="*/ 377372 w 1424214"/>
              <a:gd name="connsiteY9" fmla="*/ 210821 h 1633221"/>
              <a:gd name="connsiteX10" fmla="*/ 0 w 1424214"/>
              <a:gd name="connsiteY10" fmla="*/ 472078 h 1633221"/>
              <a:gd name="connsiteX0" fmla="*/ 0 w 1424214"/>
              <a:gd name="connsiteY0" fmla="*/ 472078 h 1633221"/>
              <a:gd name="connsiteX1" fmla="*/ 812800 w 1424214"/>
              <a:gd name="connsiteY1" fmla="*/ 1633221 h 1633221"/>
              <a:gd name="connsiteX2" fmla="*/ 1424214 w 1424214"/>
              <a:gd name="connsiteY2" fmla="*/ 809081 h 1633221"/>
              <a:gd name="connsiteX3" fmla="*/ 1016000 w 1424214"/>
              <a:gd name="connsiteY3" fmla="*/ 689792 h 1633221"/>
              <a:gd name="connsiteX4" fmla="*/ 1278935 w 1424214"/>
              <a:gd name="connsiteY4" fmla="*/ 440350 h 1633221"/>
              <a:gd name="connsiteX5" fmla="*/ 970189 w 1424214"/>
              <a:gd name="connsiteY5" fmla="*/ 362767 h 1633221"/>
              <a:gd name="connsiteX6" fmla="*/ 1355135 w 1424214"/>
              <a:gd name="connsiteY6" fmla="*/ 33950 h 1633221"/>
              <a:gd name="connsiteX7" fmla="*/ 1190172 w 1424214"/>
              <a:gd name="connsiteY7" fmla="*/ 0 h 1633221"/>
              <a:gd name="connsiteX8" fmla="*/ 726440 w 1424214"/>
              <a:gd name="connsiteY8" fmla="*/ 341449 h 1633221"/>
              <a:gd name="connsiteX9" fmla="*/ 377372 w 1424214"/>
              <a:gd name="connsiteY9" fmla="*/ 210821 h 1633221"/>
              <a:gd name="connsiteX10" fmla="*/ 0 w 1424214"/>
              <a:gd name="connsiteY10" fmla="*/ 472078 h 1633221"/>
              <a:gd name="connsiteX0" fmla="*/ 0 w 1433739"/>
              <a:gd name="connsiteY0" fmla="*/ 472078 h 1633221"/>
              <a:gd name="connsiteX1" fmla="*/ 812800 w 1433739"/>
              <a:gd name="connsiteY1" fmla="*/ 1633221 h 1633221"/>
              <a:gd name="connsiteX2" fmla="*/ 1433739 w 1433739"/>
              <a:gd name="connsiteY2" fmla="*/ 815431 h 1633221"/>
              <a:gd name="connsiteX3" fmla="*/ 1016000 w 1433739"/>
              <a:gd name="connsiteY3" fmla="*/ 689792 h 1633221"/>
              <a:gd name="connsiteX4" fmla="*/ 1278935 w 1433739"/>
              <a:gd name="connsiteY4" fmla="*/ 440350 h 1633221"/>
              <a:gd name="connsiteX5" fmla="*/ 970189 w 1433739"/>
              <a:gd name="connsiteY5" fmla="*/ 362767 h 1633221"/>
              <a:gd name="connsiteX6" fmla="*/ 1355135 w 1433739"/>
              <a:gd name="connsiteY6" fmla="*/ 33950 h 1633221"/>
              <a:gd name="connsiteX7" fmla="*/ 1190172 w 1433739"/>
              <a:gd name="connsiteY7" fmla="*/ 0 h 1633221"/>
              <a:gd name="connsiteX8" fmla="*/ 726440 w 1433739"/>
              <a:gd name="connsiteY8" fmla="*/ 341449 h 1633221"/>
              <a:gd name="connsiteX9" fmla="*/ 377372 w 1433739"/>
              <a:gd name="connsiteY9" fmla="*/ 210821 h 1633221"/>
              <a:gd name="connsiteX10" fmla="*/ 0 w 1433739"/>
              <a:gd name="connsiteY10" fmla="*/ 472078 h 1633221"/>
              <a:gd name="connsiteX0" fmla="*/ 0 w 1472539"/>
              <a:gd name="connsiteY0" fmla="*/ 472078 h 1633221"/>
              <a:gd name="connsiteX1" fmla="*/ 812800 w 1472539"/>
              <a:gd name="connsiteY1" fmla="*/ 1633221 h 1633221"/>
              <a:gd name="connsiteX2" fmla="*/ 1433739 w 1472539"/>
              <a:gd name="connsiteY2" fmla="*/ 815431 h 1633221"/>
              <a:gd name="connsiteX3" fmla="*/ 1364660 w 1472539"/>
              <a:gd name="connsiteY3" fmla="*/ 792775 h 1633221"/>
              <a:gd name="connsiteX4" fmla="*/ 1016000 w 1472539"/>
              <a:gd name="connsiteY4" fmla="*/ 689792 h 1633221"/>
              <a:gd name="connsiteX5" fmla="*/ 1278935 w 1472539"/>
              <a:gd name="connsiteY5" fmla="*/ 440350 h 1633221"/>
              <a:gd name="connsiteX6" fmla="*/ 970189 w 1472539"/>
              <a:gd name="connsiteY6" fmla="*/ 362767 h 1633221"/>
              <a:gd name="connsiteX7" fmla="*/ 1355135 w 1472539"/>
              <a:gd name="connsiteY7" fmla="*/ 33950 h 1633221"/>
              <a:gd name="connsiteX8" fmla="*/ 1190172 w 1472539"/>
              <a:gd name="connsiteY8" fmla="*/ 0 h 1633221"/>
              <a:gd name="connsiteX9" fmla="*/ 726440 w 1472539"/>
              <a:gd name="connsiteY9" fmla="*/ 341449 h 1633221"/>
              <a:gd name="connsiteX10" fmla="*/ 377372 w 1472539"/>
              <a:gd name="connsiteY10" fmla="*/ 210821 h 1633221"/>
              <a:gd name="connsiteX11" fmla="*/ 0 w 1472539"/>
              <a:gd name="connsiteY11" fmla="*/ 472078 h 1633221"/>
              <a:gd name="connsiteX0" fmla="*/ 0 w 1497457"/>
              <a:gd name="connsiteY0" fmla="*/ 472078 h 1633221"/>
              <a:gd name="connsiteX1" fmla="*/ 812800 w 1497457"/>
              <a:gd name="connsiteY1" fmla="*/ 1633221 h 1633221"/>
              <a:gd name="connsiteX2" fmla="*/ 1433739 w 1497457"/>
              <a:gd name="connsiteY2" fmla="*/ 815431 h 1633221"/>
              <a:gd name="connsiteX3" fmla="*/ 1469435 w 1497457"/>
              <a:gd name="connsiteY3" fmla="*/ 751500 h 1633221"/>
              <a:gd name="connsiteX4" fmla="*/ 1364660 w 1497457"/>
              <a:gd name="connsiteY4" fmla="*/ 792775 h 1633221"/>
              <a:gd name="connsiteX5" fmla="*/ 1016000 w 1497457"/>
              <a:gd name="connsiteY5" fmla="*/ 689792 h 1633221"/>
              <a:gd name="connsiteX6" fmla="*/ 1278935 w 1497457"/>
              <a:gd name="connsiteY6" fmla="*/ 440350 h 1633221"/>
              <a:gd name="connsiteX7" fmla="*/ 970189 w 1497457"/>
              <a:gd name="connsiteY7" fmla="*/ 362767 h 1633221"/>
              <a:gd name="connsiteX8" fmla="*/ 1355135 w 1497457"/>
              <a:gd name="connsiteY8" fmla="*/ 33950 h 1633221"/>
              <a:gd name="connsiteX9" fmla="*/ 1190172 w 1497457"/>
              <a:gd name="connsiteY9" fmla="*/ 0 h 1633221"/>
              <a:gd name="connsiteX10" fmla="*/ 726440 w 1497457"/>
              <a:gd name="connsiteY10" fmla="*/ 341449 h 1633221"/>
              <a:gd name="connsiteX11" fmla="*/ 377372 w 1497457"/>
              <a:gd name="connsiteY11" fmla="*/ 210821 h 1633221"/>
              <a:gd name="connsiteX12" fmla="*/ 0 w 1497457"/>
              <a:gd name="connsiteY12" fmla="*/ 472078 h 1633221"/>
              <a:gd name="connsiteX0" fmla="*/ 0 w 1904670"/>
              <a:gd name="connsiteY0" fmla="*/ 472078 h 1633221"/>
              <a:gd name="connsiteX1" fmla="*/ 812800 w 1904670"/>
              <a:gd name="connsiteY1" fmla="*/ 1633221 h 1633221"/>
              <a:gd name="connsiteX2" fmla="*/ 1433739 w 1904670"/>
              <a:gd name="connsiteY2" fmla="*/ 815431 h 1633221"/>
              <a:gd name="connsiteX3" fmla="*/ 1904410 w 1904670"/>
              <a:gd name="connsiteY3" fmla="*/ 189525 h 1633221"/>
              <a:gd name="connsiteX4" fmla="*/ 1364660 w 1904670"/>
              <a:gd name="connsiteY4" fmla="*/ 792775 h 1633221"/>
              <a:gd name="connsiteX5" fmla="*/ 1016000 w 1904670"/>
              <a:gd name="connsiteY5" fmla="*/ 689792 h 1633221"/>
              <a:gd name="connsiteX6" fmla="*/ 1278935 w 1904670"/>
              <a:gd name="connsiteY6" fmla="*/ 440350 h 1633221"/>
              <a:gd name="connsiteX7" fmla="*/ 970189 w 1904670"/>
              <a:gd name="connsiteY7" fmla="*/ 362767 h 1633221"/>
              <a:gd name="connsiteX8" fmla="*/ 1355135 w 1904670"/>
              <a:gd name="connsiteY8" fmla="*/ 33950 h 1633221"/>
              <a:gd name="connsiteX9" fmla="*/ 1190172 w 1904670"/>
              <a:gd name="connsiteY9" fmla="*/ 0 h 1633221"/>
              <a:gd name="connsiteX10" fmla="*/ 726440 w 1904670"/>
              <a:gd name="connsiteY10" fmla="*/ 341449 h 1633221"/>
              <a:gd name="connsiteX11" fmla="*/ 377372 w 1904670"/>
              <a:gd name="connsiteY11" fmla="*/ 210821 h 1633221"/>
              <a:gd name="connsiteX12" fmla="*/ 0 w 1904670"/>
              <a:gd name="connsiteY12" fmla="*/ 472078 h 1633221"/>
              <a:gd name="connsiteX0" fmla="*/ 0 w 1904670"/>
              <a:gd name="connsiteY0" fmla="*/ 472078 h 1633221"/>
              <a:gd name="connsiteX1" fmla="*/ 812800 w 1904670"/>
              <a:gd name="connsiteY1" fmla="*/ 1633221 h 1633221"/>
              <a:gd name="connsiteX2" fmla="*/ 1433739 w 1904670"/>
              <a:gd name="connsiteY2" fmla="*/ 815431 h 1633221"/>
              <a:gd name="connsiteX3" fmla="*/ 1904410 w 1904670"/>
              <a:gd name="connsiteY3" fmla="*/ 189525 h 1633221"/>
              <a:gd name="connsiteX4" fmla="*/ 1364660 w 1904670"/>
              <a:gd name="connsiteY4" fmla="*/ 792775 h 1633221"/>
              <a:gd name="connsiteX5" fmla="*/ 1016000 w 1904670"/>
              <a:gd name="connsiteY5" fmla="*/ 689792 h 1633221"/>
              <a:gd name="connsiteX6" fmla="*/ 1278935 w 1904670"/>
              <a:gd name="connsiteY6" fmla="*/ 440350 h 1633221"/>
              <a:gd name="connsiteX7" fmla="*/ 970189 w 1904670"/>
              <a:gd name="connsiteY7" fmla="*/ 362767 h 1633221"/>
              <a:gd name="connsiteX8" fmla="*/ 1355135 w 1904670"/>
              <a:gd name="connsiteY8" fmla="*/ 33950 h 1633221"/>
              <a:gd name="connsiteX9" fmla="*/ 1190172 w 1904670"/>
              <a:gd name="connsiteY9" fmla="*/ 0 h 1633221"/>
              <a:gd name="connsiteX10" fmla="*/ 726440 w 1904670"/>
              <a:gd name="connsiteY10" fmla="*/ 341449 h 1633221"/>
              <a:gd name="connsiteX11" fmla="*/ 377372 w 1904670"/>
              <a:gd name="connsiteY11" fmla="*/ 210821 h 1633221"/>
              <a:gd name="connsiteX12" fmla="*/ 0 w 1904670"/>
              <a:gd name="connsiteY12" fmla="*/ 472078 h 1633221"/>
              <a:gd name="connsiteX0" fmla="*/ 0 w 1904670"/>
              <a:gd name="connsiteY0" fmla="*/ 472078 h 1633221"/>
              <a:gd name="connsiteX1" fmla="*/ 812800 w 1904670"/>
              <a:gd name="connsiteY1" fmla="*/ 1633221 h 1633221"/>
              <a:gd name="connsiteX2" fmla="*/ 1433739 w 1904670"/>
              <a:gd name="connsiteY2" fmla="*/ 815431 h 1633221"/>
              <a:gd name="connsiteX3" fmla="*/ 1904410 w 1904670"/>
              <a:gd name="connsiteY3" fmla="*/ 189525 h 1633221"/>
              <a:gd name="connsiteX4" fmla="*/ 1364660 w 1904670"/>
              <a:gd name="connsiteY4" fmla="*/ 792775 h 1633221"/>
              <a:gd name="connsiteX5" fmla="*/ 1016000 w 1904670"/>
              <a:gd name="connsiteY5" fmla="*/ 689792 h 1633221"/>
              <a:gd name="connsiteX6" fmla="*/ 1278935 w 1904670"/>
              <a:gd name="connsiteY6" fmla="*/ 440350 h 1633221"/>
              <a:gd name="connsiteX7" fmla="*/ 970189 w 1904670"/>
              <a:gd name="connsiteY7" fmla="*/ 362767 h 1633221"/>
              <a:gd name="connsiteX8" fmla="*/ 1355135 w 1904670"/>
              <a:gd name="connsiteY8" fmla="*/ 33950 h 1633221"/>
              <a:gd name="connsiteX9" fmla="*/ 1190172 w 1904670"/>
              <a:gd name="connsiteY9" fmla="*/ 0 h 1633221"/>
              <a:gd name="connsiteX10" fmla="*/ 726440 w 1904670"/>
              <a:gd name="connsiteY10" fmla="*/ 341449 h 1633221"/>
              <a:gd name="connsiteX11" fmla="*/ 377372 w 1904670"/>
              <a:gd name="connsiteY11" fmla="*/ 210821 h 1633221"/>
              <a:gd name="connsiteX12" fmla="*/ 0 w 1904670"/>
              <a:gd name="connsiteY12" fmla="*/ 472078 h 1633221"/>
              <a:gd name="connsiteX0" fmla="*/ 0 w 1904670"/>
              <a:gd name="connsiteY0" fmla="*/ 472078 h 1633221"/>
              <a:gd name="connsiteX1" fmla="*/ 812800 w 1904670"/>
              <a:gd name="connsiteY1" fmla="*/ 1633221 h 1633221"/>
              <a:gd name="connsiteX2" fmla="*/ 1433739 w 1904670"/>
              <a:gd name="connsiteY2" fmla="*/ 815431 h 1633221"/>
              <a:gd name="connsiteX3" fmla="*/ 1904410 w 1904670"/>
              <a:gd name="connsiteY3" fmla="*/ 189525 h 1633221"/>
              <a:gd name="connsiteX4" fmla="*/ 1364660 w 1904670"/>
              <a:gd name="connsiteY4" fmla="*/ 792775 h 1633221"/>
              <a:gd name="connsiteX5" fmla="*/ 1016000 w 1904670"/>
              <a:gd name="connsiteY5" fmla="*/ 689792 h 1633221"/>
              <a:gd name="connsiteX6" fmla="*/ 1278935 w 1904670"/>
              <a:gd name="connsiteY6" fmla="*/ 440350 h 1633221"/>
              <a:gd name="connsiteX7" fmla="*/ 970189 w 1904670"/>
              <a:gd name="connsiteY7" fmla="*/ 362767 h 1633221"/>
              <a:gd name="connsiteX8" fmla="*/ 1355135 w 1904670"/>
              <a:gd name="connsiteY8" fmla="*/ 33950 h 1633221"/>
              <a:gd name="connsiteX9" fmla="*/ 1190172 w 1904670"/>
              <a:gd name="connsiteY9" fmla="*/ 0 h 1633221"/>
              <a:gd name="connsiteX10" fmla="*/ 726440 w 1904670"/>
              <a:gd name="connsiteY10" fmla="*/ 341449 h 1633221"/>
              <a:gd name="connsiteX11" fmla="*/ 377372 w 1904670"/>
              <a:gd name="connsiteY11" fmla="*/ 210821 h 1633221"/>
              <a:gd name="connsiteX12" fmla="*/ 0 w 1904670"/>
              <a:gd name="connsiteY12" fmla="*/ 472078 h 1633221"/>
              <a:gd name="connsiteX0" fmla="*/ 0 w 1946022"/>
              <a:gd name="connsiteY0" fmla="*/ 472078 h 1633221"/>
              <a:gd name="connsiteX1" fmla="*/ 812800 w 1946022"/>
              <a:gd name="connsiteY1" fmla="*/ 1633221 h 1633221"/>
              <a:gd name="connsiteX2" fmla="*/ 1433739 w 1946022"/>
              <a:gd name="connsiteY2" fmla="*/ 815431 h 1633221"/>
              <a:gd name="connsiteX3" fmla="*/ 1904410 w 1946022"/>
              <a:gd name="connsiteY3" fmla="*/ 189525 h 1633221"/>
              <a:gd name="connsiteX4" fmla="*/ 1863134 w 1946022"/>
              <a:gd name="connsiteY4" fmla="*/ 189525 h 1633221"/>
              <a:gd name="connsiteX5" fmla="*/ 1364660 w 1946022"/>
              <a:gd name="connsiteY5" fmla="*/ 792775 h 1633221"/>
              <a:gd name="connsiteX6" fmla="*/ 1016000 w 1946022"/>
              <a:gd name="connsiteY6" fmla="*/ 689792 h 1633221"/>
              <a:gd name="connsiteX7" fmla="*/ 1278935 w 1946022"/>
              <a:gd name="connsiteY7" fmla="*/ 440350 h 1633221"/>
              <a:gd name="connsiteX8" fmla="*/ 970189 w 1946022"/>
              <a:gd name="connsiteY8" fmla="*/ 362767 h 1633221"/>
              <a:gd name="connsiteX9" fmla="*/ 1355135 w 1946022"/>
              <a:gd name="connsiteY9" fmla="*/ 33950 h 1633221"/>
              <a:gd name="connsiteX10" fmla="*/ 1190172 w 1946022"/>
              <a:gd name="connsiteY10" fmla="*/ 0 h 1633221"/>
              <a:gd name="connsiteX11" fmla="*/ 726440 w 1946022"/>
              <a:gd name="connsiteY11" fmla="*/ 341449 h 1633221"/>
              <a:gd name="connsiteX12" fmla="*/ 377372 w 1946022"/>
              <a:gd name="connsiteY12" fmla="*/ 210821 h 1633221"/>
              <a:gd name="connsiteX13" fmla="*/ 0 w 1946022"/>
              <a:gd name="connsiteY13" fmla="*/ 472078 h 1633221"/>
              <a:gd name="connsiteX0" fmla="*/ 0 w 1946022"/>
              <a:gd name="connsiteY0" fmla="*/ 472078 h 1633221"/>
              <a:gd name="connsiteX1" fmla="*/ 812800 w 1946022"/>
              <a:gd name="connsiteY1" fmla="*/ 1633221 h 1633221"/>
              <a:gd name="connsiteX2" fmla="*/ 1433739 w 1946022"/>
              <a:gd name="connsiteY2" fmla="*/ 815431 h 1633221"/>
              <a:gd name="connsiteX3" fmla="*/ 1904410 w 1946022"/>
              <a:gd name="connsiteY3" fmla="*/ 189525 h 1633221"/>
              <a:gd name="connsiteX4" fmla="*/ 1863134 w 1946022"/>
              <a:gd name="connsiteY4" fmla="*/ 189525 h 1633221"/>
              <a:gd name="connsiteX5" fmla="*/ 1367041 w 1946022"/>
              <a:gd name="connsiteY5" fmla="*/ 788013 h 1633221"/>
              <a:gd name="connsiteX6" fmla="*/ 1016000 w 1946022"/>
              <a:gd name="connsiteY6" fmla="*/ 689792 h 1633221"/>
              <a:gd name="connsiteX7" fmla="*/ 1278935 w 1946022"/>
              <a:gd name="connsiteY7" fmla="*/ 440350 h 1633221"/>
              <a:gd name="connsiteX8" fmla="*/ 970189 w 1946022"/>
              <a:gd name="connsiteY8" fmla="*/ 362767 h 1633221"/>
              <a:gd name="connsiteX9" fmla="*/ 1355135 w 1946022"/>
              <a:gd name="connsiteY9" fmla="*/ 33950 h 1633221"/>
              <a:gd name="connsiteX10" fmla="*/ 1190172 w 1946022"/>
              <a:gd name="connsiteY10" fmla="*/ 0 h 1633221"/>
              <a:gd name="connsiteX11" fmla="*/ 726440 w 1946022"/>
              <a:gd name="connsiteY11" fmla="*/ 341449 h 1633221"/>
              <a:gd name="connsiteX12" fmla="*/ 377372 w 1946022"/>
              <a:gd name="connsiteY12" fmla="*/ 210821 h 1633221"/>
              <a:gd name="connsiteX13" fmla="*/ 0 w 1946022"/>
              <a:gd name="connsiteY13" fmla="*/ 472078 h 1633221"/>
              <a:gd name="connsiteX0" fmla="*/ 0 w 1946022"/>
              <a:gd name="connsiteY0" fmla="*/ 472078 h 1633221"/>
              <a:gd name="connsiteX1" fmla="*/ 812800 w 1946022"/>
              <a:gd name="connsiteY1" fmla="*/ 1633221 h 1633221"/>
              <a:gd name="connsiteX2" fmla="*/ 1433739 w 1946022"/>
              <a:gd name="connsiteY2" fmla="*/ 815431 h 1633221"/>
              <a:gd name="connsiteX3" fmla="*/ 1904410 w 1946022"/>
              <a:gd name="connsiteY3" fmla="*/ 189525 h 1633221"/>
              <a:gd name="connsiteX4" fmla="*/ 1863134 w 1946022"/>
              <a:gd name="connsiteY4" fmla="*/ 189525 h 1633221"/>
              <a:gd name="connsiteX5" fmla="*/ 1367041 w 1946022"/>
              <a:gd name="connsiteY5" fmla="*/ 788013 h 1633221"/>
              <a:gd name="connsiteX6" fmla="*/ 1016000 w 1946022"/>
              <a:gd name="connsiteY6" fmla="*/ 689792 h 1633221"/>
              <a:gd name="connsiteX7" fmla="*/ 1278935 w 1946022"/>
              <a:gd name="connsiteY7" fmla="*/ 440350 h 1633221"/>
              <a:gd name="connsiteX8" fmla="*/ 970189 w 1946022"/>
              <a:gd name="connsiteY8" fmla="*/ 362767 h 1633221"/>
              <a:gd name="connsiteX9" fmla="*/ 1355135 w 1946022"/>
              <a:gd name="connsiteY9" fmla="*/ 33950 h 1633221"/>
              <a:gd name="connsiteX10" fmla="*/ 1190172 w 1946022"/>
              <a:gd name="connsiteY10" fmla="*/ 0 h 1633221"/>
              <a:gd name="connsiteX11" fmla="*/ 726440 w 1946022"/>
              <a:gd name="connsiteY11" fmla="*/ 341449 h 1633221"/>
              <a:gd name="connsiteX12" fmla="*/ 377372 w 1946022"/>
              <a:gd name="connsiteY12" fmla="*/ 210821 h 1633221"/>
              <a:gd name="connsiteX13" fmla="*/ 0 w 1946022"/>
              <a:gd name="connsiteY13" fmla="*/ 472078 h 1633221"/>
              <a:gd name="connsiteX0" fmla="*/ 0 w 1946022"/>
              <a:gd name="connsiteY0" fmla="*/ 472078 h 1633221"/>
              <a:gd name="connsiteX1" fmla="*/ 812800 w 1946022"/>
              <a:gd name="connsiteY1" fmla="*/ 1633221 h 1633221"/>
              <a:gd name="connsiteX2" fmla="*/ 1433739 w 1946022"/>
              <a:gd name="connsiteY2" fmla="*/ 815431 h 1633221"/>
              <a:gd name="connsiteX3" fmla="*/ 1904410 w 1946022"/>
              <a:gd name="connsiteY3" fmla="*/ 189525 h 1633221"/>
              <a:gd name="connsiteX4" fmla="*/ 1863134 w 1946022"/>
              <a:gd name="connsiteY4" fmla="*/ 189525 h 1633221"/>
              <a:gd name="connsiteX5" fmla="*/ 1383709 w 1946022"/>
              <a:gd name="connsiteY5" fmla="*/ 790395 h 1633221"/>
              <a:gd name="connsiteX6" fmla="*/ 1016000 w 1946022"/>
              <a:gd name="connsiteY6" fmla="*/ 689792 h 1633221"/>
              <a:gd name="connsiteX7" fmla="*/ 1278935 w 1946022"/>
              <a:gd name="connsiteY7" fmla="*/ 440350 h 1633221"/>
              <a:gd name="connsiteX8" fmla="*/ 970189 w 1946022"/>
              <a:gd name="connsiteY8" fmla="*/ 362767 h 1633221"/>
              <a:gd name="connsiteX9" fmla="*/ 1355135 w 1946022"/>
              <a:gd name="connsiteY9" fmla="*/ 33950 h 1633221"/>
              <a:gd name="connsiteX10" fmla="*/ 1190172 w 1946022"/>
              <a:gd name="connsiteY10" fmla="*/ 0 h 1633221"/>
              <a:gd name="connsiteX11" fmla="*/ 726440 w 1946022"/>
              <a:gd name="connsiteY11" fmla="*/ 341449 h 1633221"/>
              <a:gd name="connsiteX12" fmla="*/ 377372 w 1946022"/>
              <a:gd name="connsiteY12" fmla="*/ 210821 h 1633221"/>
              <a:gd name="connsiteX13" fmla="*/ 0 w 1946022"/>
              <a:gd name="connsiteY13" fmla="*/ 472078 h 1633221"/>
              <a:gd name="connsiteX0" fmla="*/ 0 w 1946022"/>
              <a:gd name="connsiteY0" fmla="*/ 472078 h 1633221"/>
              <a:gd name="connsiteX1" fmla="*/ 812800 w 1946022"/>
              <a:gd name="connsiteY1" fmla="*/ 1633221 h 1633221"/>
              <a:gd name="connsiteX2" fmla="*/ 1433739 w 1946022"/>
              <a:gd name="connsiteY2" fmla="*/ 815431 h 1633221"/>
              <a:gd name="connsiteX3" fmla="*/ 1904410 w 1946022"/>
              <a:gd name="connsiteY3" fmla="*/ 189525 h 1633221"/>
              <a:gd name="connsiteX4" fmla="*/ 1863134 w 1946022"/>
              <a:gd name="connsiteY4" fmla="*/ 189525 h 1633221"/>
              <a:gd name="connsiteX5" fmla="*/ 1383709 w 1946022"/>
              <a:gd name="connsiteY5" fmla="*/ 790395 h 1633221"/>
              <a:gd name="connsiteX6" fmla="*/ 1016000 w 1946022"/>
              <a:gd name="connsiteY6" fmla="*/ 689792 h 1633221"/>
              <a:gd name="connsiteX7" fmla="*/ 1278935 w 1946022"/>
              <a:gd name="connsiteY7" fmla="*/ 440350 h 1633221"/>
              <a:gd name="connsiteX8" fmla="*/ 970189 w 1946022"/>
              <a:gd name="connsiteY8" fmla="*/ 362767 h 1633221"/>
              <a:gd name="connsiteX9" fmla="*/ 1355135 w 1946022"/>
              <a:gd name="connsiteY9" fmla="*/ 33950 h 1633221"/>
              <a:gd name="connsiteX10" fmla="*/ 1190172 w 1946022"/>
              <a:gd name="connsiteY10" fmla="*/ 0 h 1633221"/>
              <a:gd name="connsiteX11" fmla="*/ 726440 w 1946022"/>
              <a:gd name="connsiteY11" fmla="*/ 341449 h 1633221"/>
              <a:gd name="connsiteX12" fmla="*/ 377372 w 1946022"/>
              <a:gd name="connsiteY12" fmla="*/ 210821 h 1633221"/>
              <a:gd name="connsiteX13" fmla="*/ 0 w 1946022"/>
              <a:gd name="connsiteY13" fmla="*/ 472078 h 1633221"/>
              <a:gd name="connsiteX0" fmla="*/ 0 w 1916197"/>
              <a:gd name="connsiteY0" fmla="*/ 472078 h 1633221"/>
              <a:gd name="connsiteX1" fmla="*/ 812800 w 1916197"/>
              <a:gd name="connsiteY1" fmla="*/ 1633221 h 1633221"/>
              <a:gd name="connsiteX2" fmla="*/ 1433739 w 1916197"/>
              <a:gd name="connsiteY2" fmla="*/ 815431 h 1633221"/>
              <a:gd name="connsiteX3" fmla="*/ 1904410 w 1916197"/>
              <a:gd name="connsiteY3" fmla="*/ 189525 h 1633221"/>
              <a:gd name="connsiteX4" fmla="*/ 1863134 w 1916197"/>
              <a:gd name="connsiteY4" fmla="*/ 189525 h 1633221"/>
              <a:gd name="connsiteX5" fmla="*/ 1383709 w 1916197"/>
              <a:gd name="connsiteY5" fmla="*/ 790395 h 1633221"/>
              <a:gd name="connsiteX6" fmla="*/ 1016000 w 1916197"/>
              <a:gd name="connsiteY6" fmla="*/ 689792 h 1633221"/>
              <a:gd name="connsiteX7" fmla="*/ 1278935 w 1916197"/>
              <a:gd name="connsiteY7" fmla="*/ 440350 h 1633221"/>
              <a:gd name="connsiteX8" fmla="*/ 970189 w 1916197"/>
              <a:gd name="connsiteY8" fmla="*/ 362767 h 1633221"/>
              <a:gd name="connsiteX9" fmla="*/ 1355135 w 1916197"/>
              <a:gd name="connsiteY9" fmla="*/ 33950 h 1633221"/>
              <a:gd name="connsiteX10" fmla="*/ 1190172 w 1916197"/>
              <a:gd name="connsiteY10" fmla="*/ 0 h 1633221"/>
              <a:gd name="connsiteX11" fmla="*/ 726440 w 1916197"/>
              <a:gd name="connsiteY11" fmla="*/ 341449 h 1633221"/>
              <a:gd name="connsiteX12" fmla="*/ 377372 w 1916197"/>
              <a:gd name="connsiteY12" fmla="*/ 210821 h 1633221"/>
              <a:gd name="connsiteX13" fmla="*/ 0 w 1916197"/>
              <a:gd name="connsiteY13" fmla="*/ 472078 h 1633221"/>
              <a:gd name="connsiteX0" fmla="*/ 0 w 1904670"/>
              <a:gd name="connsiteY0" fmla="*/ 472078 h 1633221"/>
              <a:gd name="connsiteX1" fmla="*/ 812800 w 1904670"/>
              <a:gd name="connsiteY1" fmla="*/ 1633221 h 1633221"/>
              <a:gd name="connsiteX2" fmla="*/ 1433739 w 1904670"/>
              <a:gd name="connsiteY2" fmla="*/ 815431 h 1633221"/>
              <a:gd name="connsiteX3" fmla="*/ 1904410 w 1904670"/>
              <a:gd name="connsiteY3" fmla="*/ 189525 h 1633221"/>
              <a:gd name="connsiteX4" fmla="*/ 1863134 w 1904670"/>
              <a:gd name="connsiteY4" fmla="*/ 189525 h 1633221"/>
              <a:gd name="connsiteX5" fmla="*/ 1383709 w 1904670"/>
              <a:gd name="connsiteY5" fmla="*/ 790395 h 1633221"/>
              <a:gd name="connsiteX6" fmla="*/ 1016000 w 1904670"/>
              <a:gd name="connsiteY6" fmla="*/ 689792 h 1633221"/>
              <a:gd name="connsiteX7" fmla="*/ 1278935 w 1904670"/>
              <a:gd name="connsiteY7" fmla="*/ 440350 h 1633221"/>
              <a:gd name="connsiteX8" fmla="*/ 970189 w 1904670"/>
              <a:gd name="connsiteY8" fmla="*/ 362767 h 1633221"/>
              <a:gd name="connsiteX9" fmla="*/ 1355135 w 1904670"/>
              <a:gd name="connsiteY9" fmla="*/ 33950 h 1633221"/>
              <a:gd name="connsiteX10" fmla="*/ 1190172 w 1904670"/>
              <a:gd name="connsiteY10" fmla="*/ 0 h 1633221"/>
              <a:gd name="connsiteX11" fmla="*/ 726440 w 1904670"/>
              <a:gd name="connsiteY11" fmla="*/ 341449 h 1633221"/>
              <a:gd name="connsiteX12" fmla="*/ 377372 w 1904670"/>
              <a:gd name="connsiteY12" fmla="*/ 210821 h 1633221"/>
              <a:gd name="connsiteX13" fmla="*/ 0 w 1904670"/>
              <a:gd name="connsiteY13" fmla="*/ 472078 h 1633221"/>
              <a:gd name="connsiteX0" fmla="*/ 0 w 1909430"/>
              <a:gd name="connsiteY0" fmla="*/ 472078 h 1633221"/>
              <a:gd name="connsiteX1" fmla="*/ 812800 w 1909430"/>
              <a:gd name="connsiteY1" fmla="*/ 1633221 h 1633221"/>
              <a:gd name="connsiteX2" fmla="*/ 1433739 w 1909430"/>
              <a:gd name="connsiteY2" fmla="*/ 815431 h 1633221"/>
              <a:gd name="connsiteX3" fmla="*/ 1909173 w 1909430"/>
              <a:gd name="connsiteY3" fmla="*/ 203813 h 1633221"/>
              <a:gd name="connsiteX4" fmla="*/ 1863134 w 1909430"/>
              <a:gd name="connsiteY4" fmla="*/ 189525 h 1633221"/>
              <a:gd name="connsiteX5" fmla="*/ 1383709 w 1909430"/>
              <a:gd name="connsiteY5" fmla="*/ 790395 h 1633221"/>
              <a:gd name="connsiteX6" fmla="*/ 1016000 w 1909430"/>
              <a:gd name="connsiteY6" fmla="*/ 689792 h 1633221"/>
              <a:gd name="connsiteX7" fmla="*/ 1278935 w 1909430"/>
              <a:gd name="connsiteY7" fmla="*/ 440350 h 1633221"/>
              <a:gd name="connsiteX8" fmla="*/ 970189 w 1909430"/>
              <a:gd name="connsiteY8" fmla="*/ 362767 h 1633221"/>
              <a:gd name="connsiteX9" fmla="*/ 1355135 w 1909430"/>
              <a:gd name="connsiteY9" fmla="*/ 33950 h 1633221"/>
              <a:gd name="connsiteX10" fmla="*/ 1190172 w 1909430"/>
              <a:gd name="connsiteY10" fmla="*/ 0 h 1633221"/>
              <a:gd name="connsiteX11" fmla="*/ 726440 w 1909430"/>
              <a:gd name="connsiteY11" fmla="*/ 341449 h 1633221"/>
              <a:gd name="connsiteX12" fmla="*/ 377372 w 1909430"/>
              <a:gd name="connsiteY12" fmla="*/ 210821 h 1633221"/>
              <a:gd name="connsiteX13" fmla="*/ 0 w 1909430"/>
              <a:gd name="connsiteY13" fmla="*/ 472078 h 1633221"/>
              <a:gd name="connsiteX0" fmla="*/ 0 w 1909173"/>
              <a:gd name="connsiteY0" fmla="*/ 472078 h 1633221"/>
              <a:gd name="connsiteX1" fmla="*/ 812800 w 1909173"/>
              <a:gd name="connsiteY1" fmla="*/ 1633221 h 1633221"/>
              <a:gd name="connsiteX2" fmla="*/ 1433739 w 1909173"/>
              <a:gd name="connsiteY2" fmla="*/ 815431 h 1633221"/>
              <a:gd name="connsiteX3" fmla="*/ 1909173 w 1909173"/>
              <a:gd name="connsiteY3" fmla="*/ 203813 h 1633221"/>
              <a:gd name="connsiteX4" fmla="*/ 1863134 w 1909173"/>
              <a:gd name="connsiteY4" fmla="*/ 189525 h 1633221"/>
              <a:gd name="connsiteX5" fmla="*/ 1383709 w 1909173"/>
              <a:gd name="connsiteY5" fmla="*/ 790395 h 1633221"/>
              <a:gd name="connsiteX6" fmla="*/ 1016000 w 1909173"/>
              <a:gd name="connsiteY6" fmla="*/ 689792 h 1633221"/>
              <a:gd name="connsiteX7" fmla="*/ 1278935 w 1909173"/>
              <a:gd name="connsiteY7" fmla="*/ 440350 h 1633221"/>
              <a:gd name="connsiteX8" fmla="*/ 970189 w 1909173"/>
              <a:gd name="connsiteY8" fmla="*/ 362767 h 1633221"/>
              <a:gd name="connsiteX9" fmla="*/ 1355135 w 1909173"/>
              <a:gd name="connsiteY9" fmla="*/ 33950 h 1633221"/>
              <a:gd name="connsiteX10" fmla="*/ 1190172 w 1909173"/>
              <a:gd name="connsiteY10" fmla="*/ 0 h 1633221"/>
              <a:gd name="connsiteX11" fmla="*/ 726440 w 1909173"/>
              <a:gd name="connsiteY11" fmla="*/ 341449 h 1633221"/>
              <a:gd name="connsiteX12" fmla="*/ 377372 w 1909173"/>
              <a:gd name="connsiteY12" fmla="*/ 210821 h 1633221"/>
              <a:gd name="connsiteX13" fmla="*/ 0 w 1909173"/>
              <a:gd name="connsiteY13" fmla="*/ 472078 h 1633221"/>
              <a:gd name="connsiteX0" fmla="*/ 0 w 1942510"/>
              <a:gd name="connsiteY0" fmla="*/ 472078 h 1633221"/>
              <a:gd name="connsiteX1" fmla="*/ 812800 w 1942510"/>
              <a:gd name="connsiteY1" fmla="*/ 1633221 h 1633221"/>
              <a:gd name="connsiteX2" fmla="*/ 1433739 w 1942510"/>
              <a:gd name="connsiteY2" fmla="*/ 815431 h 1633221"/>
              <a:gd name="connsiteX3" fmla="*/ 1942510 w 1942510"/>
              <a:gd name="connsiteY3" fmla="*/ 249056 h 1633221"/>
              <a:gd name="connsiteX4" fmla="*/ 1863134 w 1942510"/>
              <a:gd name="connsiteY4" fmla="*/ 189525 h 1633221"/>
              <a:gd name="connsiteX5" fmla="*/ 1383709 w 1942510"/>
              <a:gd name="connsiteY5" fmla="*/ 790395 h 1633221"/>
              <a:gd name="connsiteX6" fmla="*/ 1016000 w 1942510"/>
              <a:gd name="connsiteY6" fmla="*/ 689792 h 1633221"/>
              <a:gd name="connsiteX7" fmla="*/ 1278935 w 1942510"/>
              <a:gd name="connsiteY7" fmla="*/ 440350 h 1633221"/>
              <a:gd name="connsiteX8" fmla="*/ 970189 w 1942510"/>
              <a:gd name="connsiteY8" fmla="*/ 362767 h 1633221"/>
              <a:gd name="connsiteX9" fmla="*/ 1355135 w 1942510"/>
              <a:gd name="connsiteY9" fmla="*/ 33950 h 1633221"/>
              <a:gd name="connsiteX10" fmla="*/ 1190172 w 1942510"/>
              <a:gd name="connsiteY10" fmla="*/ 0 h 1633221"/>
              <a:gd name="connsiteX11" fmla="*/ 726440 w 1942510"/>
              <a:gd name="connsiteY11" fmla="*/ 341449 h 1633221"/>
              <a:gd name="connsiteX12" fmla="*/ 377372 w 1942510"/>
              <a:gd name="connsiteY12" fmla="*/ 210821 h 1633221"/>
              <a:gd name="connsiteX13" fmla="*/ 0 w 1942510"/>
              <a:gd name="connsiteY13" fmla="*/ 472078 h 1633221"/>
              <a:gd name="connsiteX0" fmla="*/ 0 w 2013948"/>
              <a:gd name="connsiteY0" fmla="*/ 472078 h 1633221"/>
              <a:gd name="connsiteX1" fmla="*/ 812800 w 2013948"/>
              <a:gd name="connsiteY1" fmla="*/ 1633221 h 1633221"/>
              <a:gd name="connsiteX2" fmla="*/ 1433739 w 2013948"/>
              <a:gd name="connsiteY2" fmla="*/ 815431 h 1633221"/>
              <a:gd name="connsiteX3" fmla="*/ 2013948 w 2013948"/>
              <a:gd name="connsiteY3" fmla="*/ 244293 h 1633221"/>
              <a:gd name="connsiteX4" fmla="*/ 1863134 w 2013948"/>
              <a:gd name="connsiteY4" fmla="*/ 189525 h 1633221"/>
              <a:gd name="connsiteX5" fmla="*/ 1383709 w 2013948"/>
              <a:gd name="connsiteY5" fmla="*/ 790395 h 1633221"/>
              <a:gd name="connsiteX6" fmla="*/ 1016000 w 2013948"/>
              <a:gd name="connsiteY6" fmla="*/ 689792 h 1633221"/>
              <a:gd name="connsiteX7" fmla="*/ 1278935 w 2013948"/>
              <a:gd name="connsiteY7" fmla="*/ 440350 h 1633221"/>
              <a:gd name="connsiteX8" fmla="*/ 970189 w 2013948"/>
              <a:gd name="connsiteY8" fmla="*/ 362767 h 1633221"/>
              <a:gd name="connsiteX9" fmla="*/ 1355135 w 2013948"/>
              <a:gd name="connsiteY9" fmla="*/ 33950 h 1633221"/>
              <a:gd name="connsiteX10" fmla="*/ 1190172 w 2013948"/>
              <a:gd name="connsiteY10" fmla="*/ 0 h 1633221"/>
              <a:gd name="connsiteX11" fmla="*/ 726440 w 2013948"/>
              <a:gd name="connsiteY11" fmla="*/ 341449 h 1633221"/>
              <a:gd name="connsiteX12" fmla="*/ 377372 w 2013948"/>
              <a:gd name="connsiteY12" fmla="*/ 210821 h 1633221"/>
              <a:gd name="connsiteX13" fmla="*/ 0 w 2013948"/>
              <a:gd name="connsiteY13" fmla="*/ 472078 h 1633221"/>
              <a:gd name="connsiteX0" fmla="*/ 0 w 2050240"/>
              <a:gd name="connsiteY0" fmla="*/ 472078 h 1633221"/>
              <a:gd name="connsiteX1" fmla="*/ 812800 w 2050240"/>
              <a:gd name="connsiteY1" fmla="*/ 1633221 h 1633221"/>
              <a:gd name="connsiteX2" fmla="*/ 1433739 w 2050240"/>
              <a:gd name="connsiteY2" fmla="*/ 815431 h 1633221"/>
              <a:gd name="connsiteX3" fmla="*/ 2013948 w 2050240"/>
              <a:gd name="connsiteY3" fmla="*/ 244293 h 1633221"/>
              <a:gd name="connsiteX4" fmla="*/ 1967910 w 2050240"/>
              <a:gd name="connsiteY4" fmla="*/ 226831 h 1633221"/>
              <a:gd name="connsiteX5" fmla="*/ 1863134 w 2050240"/>
              <a:gd name="connsiteY5" fmla="*/ 189525 h 1633221"/>
              <a:gd name="connsiteX6" fmla="*/ 1383709 w 2050240"/>
              <a:gd name="connsiteY6" fmla="*/ 790395 h 1633221"/>
              <a:gd name="connsiteX7" fmla="*/ 1016000 w 2050240"/>
              <a:gd name="connsiteY7" fmla="*/ 689792 h 1633221"/>
              <a:gd name="connsiteX8" fmla="*/ 1278935 w 2050240"/>
              <a:gd name="connsiteY8" fmla="*/ 440350 h 1633221"/>
              <a:gd name="connsiteX9" fmla="*/ 970189 w 2050240"/>
              <a:gd name="connsiteY9" fmla="*/ 362767 h 1633221"/>
              <a:gd name="connsiteX10" fmla="*/ 1355135 w 2050240"/>
              <a:gd name="connsiteY10" fmla="*/ 33950 h 1633221"/>
              <a:gd name="connsiteX11" fmla="*/ 1190172 w 2050240"/>
              <a:gd name="connsiteY11" fmla="*/ 0 h 1633221"/>
              <a:gd name="connsiteX12" fmla="*/ 726440 w 2050240"/>
              <a:gd name="connsiteY12" fmla="*/ 341449 h 1633221"/>
              <a:gd name="connsiteX13" fmla="*/ 377372 w 2050240"/>
              <a:gd name="connsiteY13" fmla="*/ 210821 h 1633221"/>
              <a:gd name="connsiteX14" fmla="*/ 0 w 2050240"/>
              <a:gd name="connsiteY14" fmla="*/ 472078 h 1633221"/>
              <a:gd name="connsiteX0" fmla="*/ 0 w 1967910"/>
              <a:gd name="connsiteY0" fmla="*/ 472078 h 1633221"/>
              <a:gd name="connsiteX1" fmla="*/ 812800 w 1967910"/>
              <a:gd name="connsiteY1" fmla="*/ 1633221 h 1633221"/>
              <a:gd name="connsiteX2" fmla="*/ 1433739 w 1967910"/>
              <a:gd name="connsiteY2" fmla="*/ 815431 h 1633221"/>
              <a:gd name="connsiteX3" fmla="*/ 1967910 w 1967910"/>
              <a:gd name="connsiteY3" fmla="*/ 226831 h 1633221"/>
              <a:gd name="connsiteX4" fmla="*/ 1863134 w 1967910"/>
              <a:gd name="connsiteY4" fmla="*/ 189525 h 1633221"/>
              <a:gd name="connsiteX5" fmla="*/ 1383709 w 1967910"/>
              <a:gd name="connsiteY5" fmla="*/ 790395 h 1633221"/>
              <a:gd name="connsiteX6" fmla="*/ 1016000 w 1967910"/>
              <a:gd name="connsiteY6" fmla="*/ 689792 h 1633221"/>
              <a:gd name="connsiteX7" fmla="*/ 1278935 w 1967910"/>
              <a:gd name="connsiteY7" fmla="*/ 440350 h 1633221"/>
              <a:gd name="connsiteX8" fmla="*/ 970189 w 1967910"/>
              <a:gd name="connsiteY8" fmla="*/ 362767 h 1633221"/>
              <a:gd name="connsiteX9" fmla="*/ 1355135 w 1967910"/>
              <a:gd name="connsiteY9" fmla="*/ 33950 h 1633221"/>
              <a:gd name="connsiteX10" fmla="*/ 1190172 w 1967910"/>
              <a:gd name="connsiteY10" fmla="*/ 0 h 1633221"/>
              <a:gd name="connsiteX11" fmla="*/ 726440 w 1967910"/>
              <a:gd name="connsiteY11" fmla="*/ 341449 h 1633221"/>
              <a:gd name="connsiteX12" fmla="*/ 377372 w 1967910"/>
              <a:gd name="connsiteY12" fmla="*/ 210821 h 1633221"/>
              <a:gd name="connsiteX13" fmla="*/ 0 w 1967910"/>
              <a:gd name="connsiteY13" fmla="*/ 472078 h 1633221"/>
              <a:gd name="connsiteX0" fmla="*/ 0 w 1967910"/>
              <a:gd name="connsiteY0" fmla="*/ 472078 h 1633221"/>
              <a:gd name="connsiteX1" fmla="*/ 812800 w 1967910"/>
              <a:gd name="connsiteY1" fmla="*/ 1633221 h 1633221"/>
              <a:gd name="connsiteX2" fmla="*/ 1433739 w 1967910"/>
              <a:gd name="connsiteY2" fmla="*/ 815431 h 1633221"/>
              <a:gd name="connsiteX3" fmla="*/ 1967910 w 1967910"/>
              <a:gd name="connsiteY3" fmla="*/ 226831 h 1633221"/>
              <a:gd name="connsiteX4" fmla="*/ 1863134 w 1967910"/>
              <a:gd name="connsiteY4" fmla="*/ 189525 h 1633221"/>
              <a:gd name="connsiteX5" fmla="*/ 1383709 w 1967910"/>
              <a:gd name="connsiteY5" fmla="*/ 790395 h 1633221"/>
              <a:gd name="connsiteX6" fmla="*/ 1016000 w 1967910"/>
              <a:gd name="connsiteY6" fmla="*/ 689792 h 1633221"/>
              <a:gd name="connsiteX7" fmla="*/ 1278935 w 1967910"/>
              <a:gd name="connsiteY7" fmla="*/ 440350 h 1633221"/>
              <a:gd name="connsiteX8" fmla="*/ 970189 w 1967910"/>
              <a:gd name="connsiteY8" fmla="*/ 362767 h 1633221"/>
              <a:gd name="connsiteX9" fmla="*/ 1355135 w 1967910"/>
              <a:gd name="connsiteY9" fmla="*/ 33950 h 1633221"/>
              <a:gd name="connsiteX10" fmla="*/ 1190172 w 1967910"/>
              <a:gd name="connsiteY10" fmla="*/ 0 h 1633221"/>
              <a:gd name="connsiteX11" fmla="*/ 726440 w 1967910"/>
              <a:gd name="connsiteY11" fmla="*/ 341449 h 1633221"/>
              <a:gd name="connsiteX12" fmla="*/ 377372 w 1967910"/>
              <a:gd name="connsiteY12" fmla="*/ 210821 h 1633221"/>
              <a:gd name="connsiteX13" fmla="*/ 0 w 1967910"/>
              <a:gd name="connsiteY13" fmla="*/ 472078 h 1633221"/>
              <a:gd name="connsiteX0" fmla="*/ 0 w 1967910"/>
              <a:gd name="connsiteY0" fmla="*/ 472078 h 1633221"/>
              <a:gd name="connsiteX1" fmla="*/ 812800 w 1967910"/>
              <a:gd name="connsiteY1" fmla="*/ 1633221 h 1633221"/>
              <a:gd name="connsiteX2" fmla="*/ 1433739 w 1967910"/>
              <a:gd name="connsiteY2" fmla="*/ 815431 h 1633221"/>
              <a:gd name="connsiteX3" fmla="*/ 1967910 w 1967910"/>
              <a:gd name="connsiteY3" fmla="*/ 226831 h 1633221"/>
              <a:gd name="connsiteX4" fmla="*/ 1863134 w 1967910"/>
              <a:gd name="connsiteY4" fmla="*/ 189525 h 1633221"/>
              <a:gd name="connsiteX5" fmla="*/ 1383709 w 1967910"/>
              <a:gd name="connsiteY5" fmla="*/ 790395 h 1633221"/>
              <a:gd name="connsiteX6" fmla="*/ 1016000 w 1967910"/>
              <a:gd name="connsiteY6" fmla="*/ 689792 h 1633221"/>
              <a:gd name="connsiteX7" fmla="*/ 1278935 w 1967910"/>
              <a:gd name="connsiteY7" fmla="*/ 440350 h 1633221"/>
              <a:gd name="connsiteX8" fmla="*/ 970189 w 1967910"/>
              <a:gd name="connsiteY8" fmla="*/ 362767 h 1633221"/>
              <a:gd name="connsiteX9" fmla="*/ 1355135 w 1967910"/>
              <a:gd name="connsiteY9" fmla="*/ 33950 h 1633221"/>
              <a:gd name="connsiteX10" fmla="*/ 1190172 w 1967910"/>
              <a:gd name="connsiteY10" fmla="*/ 0 h 1633221"/>
              <a:gd name="connsiteX11" fmla="*/ 726440 w 1967910"/>
              <a:gd name="connsiteY11" fmla="*/ 341449 h 1633221"/>
              <a:gd name="connsiteX12" fmla="*/ 377372 w 1967910"/>
              <a:gd name="connsiteY12" fmla="*/ 210821 h 1633221"/>
              <a:gd name="connsiteX13" fmla="*/ 0 w 1967910"/>
              <a:gd name="connsiteY13" fmla="*/ 472078 h 1633221"/>
              <a:gd name="connsiteX0" fmla="*/ 0 w 1920285"/>
              <a:gd name="connsiteY0" fmla="*/ 472078 h 1633221"/>
              <a:gd name="connsiteX1" fmla="*/ 812800 w 1920285"/>
              <a:gd name="connsiteY1" fmla="*/ 1633221 h 1633221"/>
              <a:gd name="connsiteX2" fmla="*/ 1433739 w 1920285"/>
              <a:gd name="connsiteY2" fmla="*/ 815431 h 1633221"/>
              <a:gd name="connsiteX3" fmla="*/ 1920285 w 1920285"/>
              <a:gd name="connsiteY3" fmla="*/ 207781 h 1633221"/>
              <a:gd name="connsiteX4" fmla="*/ 1863134 w 1920285"/>
              <a:gd name="connsiteY4" fmla="*/ 189525 h 1633221"/>
              <a:gd name="connsiteX5" fmla="*/ 1383709 w 1920285"/>
              <a:gd name="connsiteY5" fmla="*/ 790395 h 1633221"/>
              <a:gd name="connsiteX6" fmla="*/ 1016000 w 1920285"/>
              <a:gd name="connsiteY6" fmla="*/ 689792 h 1633221"/>
              <a:gd name="connsiteX7" fmla="*/ 1278935 w 1920285"/>
              <a:gd name="connsiteY7" fmla="*/ 440350 h 1633221"/>
              <a:gd name="connsiteX8" fmla="*/ 970189 w 1920285"/>
              <a:gd name="connsiteY8" fmla="*/ 362767 h 1633221"/>
              <a:gd name="connsiteX9" fmla="*/ 1355135 w 1920285"/>
              <a:gd name="connsiteY9" fmla="*/ 33950 h 1633221"/>
              <a:gd name="connsiteX10" fmla="*/ 1190172 w 1920285"/>
              <a:gd name="connsiteY10" fmla="*/ 0 h 1633221"/>
              <a:gd name="connsiteX11" fmla="*/ 726440 w 1920285"/>
              <a:gd name="connsiteY11" fmla="*/ 341449 h 1633221"/>
              <a:gd name="connsiteX12" fmla="*/ 377372 w 1920285"/>
              <a:gd name="connsiteY12" fmla="*/ 210821 h 1633221"/>
              <a:gd name="connsiteX13" fmla="*/ 0 w 1920285"/>
              <a:gd name="connsiteY13" fmla="*/ 472078 h 1633221"/>
              <a:gd name="connsiteX0" fmla="*/ 0 w 1920285"/>
              <a:gd name="connsiteY0" fmla="*/ 472078 h 1633221"/>
              <a:gd name="connsiteX1" fmla="*/ 812800 w 1920285"/>
              <a:gd name="connsiteY1" fmla="*/ 1633221 h 1633221"/>
              <a:gd name="connsiteX2" fmla="*/ 1433739 w 1920285"/>
              <a:gd name="connsiteY2" fmla="*/ 815431 h 1633221"/>
              <a:gd name="connsiteX3" fmla="*/ 1920285 w 1920285"/>
              <a:gd name="connsiteY3" fmla="*/ 207781 h 1633221"/>
              <a:gd name="connsiteX4" fmla="*/ 1863134 w 1920285"/>
              <a:gd name="connsiteY4" fmla="*/ 189525 h 1633221"/>
              <a:gd name="connsiteX5" fmla="*/ 1383709 w 1920285"/>
              <a:gd name="connsiteY5" fmla="*/ 790395 h 1633221"/>
              <a:gd name="connsiteX6" fmla="*/ 1016000 w 1920285"/>
              <a:gd name="connsiteY6" fmla="*/ 689792 h 1633221"/>
              <a:gd name="connsiteX7" fmla="*/ 1278935 w 1920285"/>
              <a:gd name="connsiteY7" fmla="*/ 440350 h 1633221"/>
              <a:gd name="connsiteX8" fmla="*/ 970189 w 1920285"/>
              <a:gd name="connsiteY8" fmla="*/ 362767 h 1633221"/>
              <a:gd name="connsiteX9" fmla="*/ 1355135 w 1920285"/>
              <a:gd name="connsiteY9" fmla="*/ 33950 h 1633221"/>
              <a:gd name="connsiteX10" fmla="*/ 1190172 w 1920285"/>
              <a:gd name="connsiteY10" fmla="*/ 0 h 1633221"/>
              <a:gd name="connsiteX11" fmla="*/ 726440 w 1920285"/>
              <a:gd name="connsiteY11" fmla="*/ 341449 h 1633221"/>
              <a:gd name="connsiteX12" fmla="*/ 377372 w 1920285"/>
              <a:gd name="connsiteY12" fmla="*/ 210821 h 1633221"/>
              <a:gd name="connsiteX13" fmla="*/ 0 w 1920285"/>
              <a:gd name="connsiteY13" fmla="*/ 472078 h 1633221"/>
              <a:gd name="connsiteX0" fmla="*/ 0 w 1920285"/>
              <a:gd name="connsiteY0" fmla="*/ 472078 h 1633221"/>
              <a:gd name="connsiteX1" fmla="*/ 812800 w 1920285"/>
              <a:gd name="connsiteY1" fmla="*/ 1633221 h 1633221"/>
              <a:gd name="connsiteX2" fmla="*/ 1433739 w 1920285"/>
              <a:gd name="connsiteY2" fmla="*/ 815431 h 1633221"/>
              <a:gd name="connsiteX3" fmla="*/ 1920285 w 1920285"/>
              <a:gd name="connsiteY3" fmla="*/ 207781 h 1633221"/>
              <a:gd name="connsiteX4" fmla="*/ 1863134 w 1920285"/>
              <a:gd name="connsiteY4" fmla="*/ 189525 h 1633221"/>
              <a:gd name="connsiteX5" fmla="*/ 1383709 w 1920285"/>
              <a:gd name="connsiteY5" fmla="*/ 790395 h 1633221"/>
              <a:gd name="connsiteX6" fmla="*/ 1016000 w 1920285"/>
              <a:gd name="connsiteY6" fmla="*/ 689792 h 1633221"/>
              <a:gd name="connsiteX7" fmla="*/ 1278935 w 1920285"/>
              <a:gd name="connsiteY7" fmla="*/ 440350 h 1633221"/>
              <a:gd name="connsiteX8" fmla="*/ 970189 w 1920285"/>
              <a:gd name="connsiteY8" fmla="*/ 362767 h 1633221"/>
              <a:gd name="connsiteX9" fmla="*/ 1355135 w 1920285"/>
              <a:gd name="connsiteY9" fmla="*/ 33950 h 1633221"/>
              <a:gd name="connsiteX10" fmla="*/ 1190172 w 1920285"/>
              <a:gd name="connsiteY10" fmla="*/ 0 h 1633221"/>
              <a:gd name="connsiteX11" fmla="*/ 726440 w 1920285"/>
              <a:gd name="connsiteY11" fmla="*/ 341449 h 1633221"/>
              <a:gd name="connsiteX12" fmla="*/ 377372 w 1920285"/>
              <a:gd name="connsiteY12" fmla="*/ 210821 h 1633221"/>
              <a:gd name="connsiteX13" fmla="*/ 0 w 1920285"/>
              <a:gd name="connsiteY13" fmla="*/ 472078 h 1633221"/>
              <a:gd name="connsiteX0" fmla="*/ 0 w 1920285"/>
              <a:gd name="connsiteY0" fmla="*/ 472078 h 1633221"/>
              <a:gd name="connsiteX1" fmla="*/ 812800 w 1920285"/>
              <a:gd name="connsiteY1" fmla="*/ 1633221 h 1633221"/>
              <a:gd name="connsiteX2" fmla="*/ 1433739 w 1920285"/>
              <a:gd name="connsiteY2" fmla="*/ 815431 h 1633221"/>
              <a:gd name="connsiteX3" fmla="*/ 1920285 w 1920285"/>
              <a:gd name="connsiteY3" fmla="*/ 207781 h 1633221"/>
              <a:gd name="connsiteX4" fmla="*/ 1863134 w 1920285"/>
              <a:gd name="connsiteY4" fmla="*/ 189525 h 1633221"/>
              <a:gd name="connsiteX5" fmla="*/ 1383709 w 1920285"/>
              <a:gd name="connsiteY5" fmla="*/ 790395 h 1633221"/>
              <a:gd name="connsiteX6" fmla="*/ 1016000 w 1920285"/>
              <a:gd name="connsiteY6" fmla="*/ 689792 h 1633221"/>
              <a:gd name="connsiteX7" fmla="*/ 1278935 w 1920285"/>
              <a:gd name="connsiteY7" fmla="*/ 440350 h 1633221"/>
              <a:gd name="connsiteX8" fmla="*/ 970189 w 1920285"/>
              <a:gd name="connsiteY8" fmla="*/ 362767 h 1633221"/>
              <a:gd name="connsiteX9" fmla="*/ 1355135 w 1920285"/>
              <a:gd name="connsiteY9" fmla="*/ 33950 h 1633221"/>
              <a:gd name="connsiteX10" fmla="*/ 1190172 w 1920285"/>
              <a:gd name="connsiteY10" fmla="*/ 0 h 1633221"/>
              <a:gd name="connsiteX11" fmla="*/ 726440 w 1920285"/>
              <a:gd name="connsiteY11" fmla="*/ 341449 h 1633221"/>
              <a:gd name="connsiteX12" fmla="*/ 377372 w 1920285"/>
              <a:gd name="connsiteY12" fmla="*/ 210821 h 1633221"/>
              <a:gd name="connsiteX13" fmla="*/ 0 w 1920285"/>
              <a:gd name="connsiteY13" fmla="*/ 472078 h 1633221"/>
              <a:gd name="connsiteX0" fmla="*/ 0 w 1920285"/>
              <a:gd name="connsiteY0" fmla="*/ 472078 h 1633221"/>
              <a:gd name="connsiteX1" fmla="*/ 812800 w 1920285"/>
              <a:gd name="connsiteY1" fmla="*/ 1633221 h 1633221"/>
              <a:gd name="connsiteX2" fmla="*/ 1433739 w 1920285"/>
              <a:gd name="connsiteY2" fmla="*/ 815431 h 1633221"/>
              <a:gd name="connsiteX3" fmla="*/ 1920285 w 1920285"/>
              <a:gd name="connsiteY3" fmla="*/ 207781 h 1633221"/>
              <a:gd name="connsiteX4" fmla="*/ 1863134 w 1920285"/>
              <a:gd name="connsiteY4" fmla="*/ 189525 h 1633221"/>
              <a:gd name="connsiteX5" fmla="*/ 1383709 w 1920285"/>
              <a:gd name="connsiteY5" fmla="*/ 790395 h 1633221"/>
              <a:gd name="connsiteX6" fmla="*/ 1016000 w 1920285"/>
              <a:gd name="connsiteY6" fmla="*/ 689792 h 1633221"/>
              <a:gd name="connsiteX7" fmla="*/ 1278935 w 1920285"/>
              <a:gd name="connsiteY7" fmla="*/ 440350 h 1633221"/>
              <a:gd name="connsiteX8" fmla="*/ 970189 w 1920285"/>
              <a:gd name="connsiteY8" fmla="*/ 362767 h 1633221"/>
              <a:gd name="connsiteX9" fmla="*/ 1355135 w 1920285"/>
              <a:gd name="connsiteY9" fmla="*/ 33950 h 1633221"/>
              <a:gd name="connsiteX10" fmla="*/ 1190172 w 1920285"/>
              <a:gd name="connsiteY10" fmla="*/ 0 h 1633221"/>
              <a:gd name="connsiteX11" fmla="*/ 726440 w 1920285"/>
              <a:gd name="connsiteY11" fmla="*/ 341449 h 1633221"/>
              <a:gd name="connsiteX12" fmla="*/ 377372 w 1920285"/>
              <a:gd name="connsiteY12" fmla="*/ 210821 h 1633221"/>
              <a:gd name="connsiteX13" fmla="*/ 0 w 1920285"/>
              <a:gd name="connsiteY13" fmla="*/ 472078 h 1633221"/>
              <a:gd name="connsiteX0" fmla="*/ 0 w 1920285"/>
              <a:gd name="connsiteY0" fmla="*/ 472078 h 1633221"/>
              <a:gd name="connsiteX1" fmla="*/ 812800 w 1920285"/>
              <a:gd name="connsiteY1" fmla="*/ 1633221 h 1633221"/>
              <a:gd name="connsiteX2" fmla="*/ 1433739 w 1920285"/>
              <a:gd name="connsiteY2" fmla="*/ 815431 h 1633221"/>
              <a:gd name="connsiteX3" fmla="*/ 1920285 w 1920285"/>
              <a:gd name="connsiteY3" fmla="*/ 207781 h 1633221"/>
              <a:gd name="connsiteX4" fmla="*/ 1863134 w 1920285"/>
              <a:gd name="connsiteY4" fmla="*/ 189525 h 1633221"/>
              <a:gd name="connsiteX5" fmla="*/ 1383709 w 1920285"/>
              <a:gd name="connsiteY5" fmla="*/ 790395 h 1633221"/>
              <a:gd name="connsiteX6" fmla="*/ 1016000 w 1920285"/>
              <a:gd name="connsiteY6" fmla="*/ 689792 h 1633221"/>
              <a:gd name="connsiteX7" fmla="*/ 1278935 w 1920285"/>
              <a:gd name="connsiteY7" fmla="*/ 440350 h 1633221"/>
              <a:gd name="connsiteX8" fmla="*/ 970189 w 1920285"/>
              <a:gd name="connsiteY8" fmla="*/ 362767 h 1633221"/>
              <a:gd name="connsiteX9" fmla="*/ 1355135 w 1920285"/>
              <a:gd name="connsiteY9" fmla="*/ 33950 h 1633221"/>
              <a:gd name="connsiteX10" fmla="*/ 1190172 w 1920285"/>
              <a:gd name="connsiteY10" fmla="*/ 0 h 1633221"/>
              <a:gd name="connsiteX11" fmla="*/ 726440 w 1920285"/>
              <a:gd name="connsiteY11" fmla="*/ 341449 h 1633221"/>
              <a:gd name="connsiteX12" fmla="*/ 377372 w 1920285"/>
              <a:gd name="connsiteY12" fmla="*/ 210821 h 1633221"/>
              <a:gd name="connsiteX13" fmla="*/ 0 w 1920285"/>
              <a:gd name="connsiteY13" fmla="*/ 472078 h 1633221"/>
              <a:gd name="connsiteX0" fmla="*/ 0 w 1920285"/>
              <a:gd name="connsiteY0" fmla="*/ 472078 h 1633221"/>
              <a:gd name="connsiteX1" fmla="*/ 812800 w 1920285"/>
              <a:gd name="connsiteY1" fmla="*/ 1633221 h 1633221"/>
              <a:gd name="connsiteX2" fmla="*/ 1920285 w 1920285"/>
              <a:gd name="connsiteY2" fmla="*/ 207781 h 1633221"/>
              <a:gd name="connsiteX3" fmla="*/ 1863134 w 1920285"/>
              <a:gd name="connsiteY3" fmla="*/ 189525 h 1633221"/>
              <a:gd name="connsiteX4" fmla="*/ 1383709 w 1920285"/>
              <a:gd name="connsiteY4" fmla="*/ 790395 h 1633221"/>
              <a:gd name="connsiteX5" fmla="*/ 1016000 w 1920285"/>
              <a:gd name="connsiteY5" fmla="*/ 689792 h 1633221"/>
              <a:gd name="connsiteX6" fmla="*/ 1278935 w 1920285"/>
              <a:gd name="connsiteY6" fmla="*/ 440350 h 1633221"/>
              <a:gd name="connsiteX7" fmla="*/ 970189 w 1920285"/>
              <a:gd name="connsiteY7" fmla="*/ 362767 h 1633221"/>
              <a:gd name="connsiteX8" fmla="*/ 1355135 w 1920285"/>
              <a:gd name="connsiteY8" fmla="*/ 33950 h 1633221"/>
              <a:gd name="connsiteX9" fmla="*/ 1190172 w 1920285"/>
              <a:gd name="connsiteY9" fmla="*/ 0 h 1633221"/>
              <a:gd name="connsiteX10" fmla="*/ 726440 w 1920285"/>
              <a:gd name="connsiteY10" fmla="*/ 341449 h 1633221"/>
              <a:gd name="connsiteX11" fmla="*/ 377372 w 1920285"/>
              <a:gd name="connsiteY11" fmla="*/ 210821 h 1633221"/>
              <a:gd name="connsiteX12" fmla="*/ 0 w 1920285"/>
              <a:gd name="connsiteY12" fmla="*/ 472078 h 1633221"/>
              <a:gd name="connsiteX0" fmla="*/ 0 w 1920285"/>
              <a:gd name="connsiteY0" fmla="*/ 472078 h 1620521"/>
              <a:gd name="connsiteX1" fmla="*/ 796925 w 1920285"/>
              <a:gd name="connsiteY1" fmla="*/ 1620521 h 1620521"/>
              <a:gd name="connsiteX2" fmla="*/ 1920285 w 1920285"/>
              <a:gd name="connsiteY2" fmla="*/ 207781 h 1620521"/>
              <a:gd name="connsiteX3" fmla="*/ 1863134 w 1920285"/>
              <a:gd name="connsiteY3" fmla="*/ 189525 h 1620521"/>
              <a:gd name="connsiteX4" fmla="*/ 1383709 w 1920285"/>
              <a:gd name="connsiteY4" fmla="*/ 790395 h 1620521"/>
              <a:gd name="connsiteX5" fmla="*/ 1016000 w 1920285"/>
              <a:gd name="connsiteY5" fmla="*/ 689792 h 1620521"/>
              <a:gd name="connsiteX6" fmla="*/ 1278935 w 1920285"/>
              <a:gd name="connsiteY6" fmla="*/ 440350 h 1620521"/>
              <a:gd name="connsiteX7" fmla="*/ 970189 w 1920285"/>
              <a:gd name="connsiteY7" fmla="*/ 362767 h 1620521"/>
              <a:gd name="connsiteX8" fmla="*/ 1355135 w 1920285"/>
              <a:gd name="connsiteY8" fmla="*/ 33950 h 1620521"/>
              <a:gd name="connsiteX9" fmla="*/ 1190172 w 1920285"/>
              <a:gd name="connsiteY9" fmla="*/ 0 h 1620521"/>
              <a:gd name="connsiteX10" fmla="*/ 726440 w 1920285"/>
              <a:gd name="connsiteY10" fmla="*/ 341449 h 1620521"/>
              <a:gd name="connsiteX11" fmla="*/ 377372 w 1920285"/>
              <a:gd name="connsiteY11" fmla="*/ 210821 h 1620521"/>
              <a:gd name="connsiteX12" fmla="*/ 0 w 1920285"/>
              <a:gd name="connsiteY12" fmla="*/ 472078 h 1620521"/>
              <a:gd name="connsiteX0" fmla="*/ 0 w 1920285"/>
              <a:gd name="connsiteY0" fmla="*/ 472078 h 1623696"/>
              <a:gd name="connsiteX1" fmla="*/ 809625 w 1920285"/>
              <a:gd name="connsiteY1" fmla="*/ 1623696 h 1623696"/>
              <a:gd name="connsiteX2" fmla="*/ 1920285 w 1920285"/>
              <a:gd name="connsiteY2" fmla="*/ 207781 h 1623696"/>
              <a:gd name="connsiteX3" fmla="*/ 1863134 w 1920285"/>
              <a:gd name="connsiteY3" fmla="*/ 189525 h 1623696"/>
              <a:gd name="connsiteX4" fmla="*/ 1383709 w 1920285"/>
              <a:gd name="connsiteY4" fmla="*/ 790395 h 1623696"/>
              <a:gd name="connsiteX5" fmla="*/ 1016000 w 1920285"/>
              <a:gd name="connsiteY5" fmla="*/ 689792 h 1623696"/>
              <a:gd name="connsiteX6" fmla="*/ 1278935 w 1920285"/>
              <a:gd name="connsiteY6" fmla="*/ 440350 h 1623696"/>
              <a:gd name="connsiteX7" fmla="*/ 970189 w 1920285"/>
              <a:gd name="connsiteY7" fmla="*/ 362767 h 1623696"/>
              <a:gd name="connsiteX8" fmla="*/ 1355135 w 1920285"/>
              <a:gd name="connsiteY8" fmla="*/ 33950 h 1623696"/>
              <a:gd name="connsiteX9" fmla="*/ 1190172 w 1920285"/>
              <a:gd name="connsiteY9" fmla="*/ 0 h 1623696"/>
              <a:gd name="connsiteX10" fmla="*/ 726440 w 1920285"/>
              <a:gd name="connsiteY10" fmla="*/ 341449 h 1623696"/>
              <a:gd name="connsiteX11" fmla="*/ 377372 w 1920285"/>
              <a:gd name="connsiteY11" fmla="*/ 210821 h 1623696"/>
              <a:gd name="connsiteX12" fmla="*/ 0 w 1920285"/>
              <a:gd name="connsiteY12" fmla="*/ 472078 h 162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285" h="1623696">
                <a:moveTo>
                  <a:pt x="0" y="472078"/>
                </a:moveTo>
                <a:lnTo>
                  <a:pt x="809625" y="1623696"/>
                </a:lnTo>
                <a:lnTo>
                  <a:pt x="1920285" y="207781"/>
                </a:lnTo>
                <a:cubicBezTo>
                  <a:pt x="1890387" y="196272"/>
                  <a:pt x="1886682" y="197595"/>
                  <a:pt x="1863134" y="189525"/>
                </a:cubicBezTo>
                <a:cubicBezTo>
                  <a:pt x="1823182" y="242442"/>
                  <a:pt x="1459016" y="700668"/>
                  <a:pt x="1383709" y="790395"/>
                </a:cubicBezTo>
                <a:cubicBezTo>
                  <a:pt x="1314487" y="767410"/>
                  <a:pt x="1103313" y="713605"/>
                  <a:pt x="1016000" y="689792"/>
                </a:cubicBezTo>
                <a:cubicBezTo>
                  <a:pt x="1087037" y="629395"/>
                  <a:pt x="1225716" y="493267"/>
                  <a:pt x="1278935" y="440350"/>
                </a:cubicBezTo>
                <a:cubicBezTo>
                  <a:pt x="1227379" y="422358"/>
                  <a:pt x="1084489" y="390284"/>
                  <a:pt x="970189" y="362767"/>
                </a:cubicBezTo>
                <a:lnTo>
                  <a:pt x="1355135" y="33950"/>
                </a:lnTo>
                <a:lnTo>
                  <a:pt x="1190172" y="0"/>
                </a:lnTo>
                <a:lnTo>
                  <a:pt x="726440" y="341449"/>
                </a:lnTo>
                <a:lnTo>
                  <a:pt x="377372" y="210821"/>
                </a:lnTo>
                <a:lnTo>
                  <a:pt x="0" y="472078"/>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7840651" y="6492230"/>
            <a:ext cx="1165704"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大阪府ＨＰより</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9396536" y="449891"/>
            <a:ext cx="5682300" cy="2585323"/>
          </a:xfrm>
          <a:prstGeom prst="rect">
            <a:avLst/>
          </a:prstGeom>
        </p:spPr>
        <p:txBody>
          <a:bodyPr wrap="square">
            <a:spAutoFit/>
          </a:bodyPr>
          <a:lstStyle/>
          <a:p>
            <a:pPr algn="l"/>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堺第７－３区は、昭和</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49</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月から平成</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月まで</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年間に渡り</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産業廃棄物を受け入れ埋立てしてきた大阪府堺臨海部の産業</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廃棄物埋立処分場。</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pPr algn="l"/>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この産廃処分場である堺第</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280</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ヘクタール）のうち、市民</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NPO</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等の参加のもと森として整備することが位置づけられた</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ヘクタールの</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区域を「共生の森」として整備</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進めている。共生の森では、産業廃棄物の受け入れを終了した平成</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年より植栽</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及び草刈り</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イベントの開催等により森づくりを推進</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36000" y="432000"/>
            <a:ext cx="9072000" cy="2308318"/>
          </a:xfrm>
          <a:prstGeom prst="rect">
            <a:avLst/>
          </a:prstGeom>
          <a:noFill/>
          <a:ln w="9525">
            <a:solidFill>
              <a:schemeClr val="tx1"/>
            </a:solidFill>
            <a:prstDash val="sysDot"/>
            <a:miter lim="800000"/>
            <a:headEnd/>
            <a:tailEnd/>
          </a:ln>
          <a:effectLst/>
        </p:spPr>
        <p:txBody>
          <a:bodyPr wrap="square" lIns="91435" tIns="45717" rIns="91435" bIns="45717" anchor="t" anchorCtr="0">
            <a:spAutoFit/>
          </a:bodyPr>
          <a:lstStyle/>
          <a:p>
            <a:pPr marL="285750" indent="-285750" algn="l" defTabSz="914400">
              <a:spcBef>
                <a:spcPts val="0"/>
              </a:spcBef>
              <a:buClrTx/>
              <a:buSzTx/>
              <a:buFont typeface="Arial" panose="020B0604020202020204" pitchFamily="34" charset="0"/>
              <a:buChar char="•"/>
              <a:defRPr/>
            </a:pP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堺</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第</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7-3</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区</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は</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1974</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年（昭和</a:t>
            </a:r>
            <a:r>
              <a:rPr kumimoji="1" lang="en-US" altLang="ja-JP" sz="1800" dirty="0">
                <a:solidFill>
                  <a:prstClr val="black"/>
                </a:solidFill>
                <a:latin typeface="HG丸ｺﾞｼｯｸM-PRO" panose="020F0600000000000000" pitchFamily="50" charset="-128"/>
                <a:ea typeface="HG丸ｺﾞｼｯｸM-PRO" panose="020F0600000000000000" pitchFamily="50" charset="-128"/>
              </a:rPr>
              <a:t>49</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2</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月</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から</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2004</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年（平成</a:t>
            </a:r>
            <a:r>
              <a:rPr kumimoji="1" lang="en-US" altLang="ja-JP" sz="1800" dirty="0">
                <a:solidFill>
                  <a:prstClr val="black"/>
                </a:solidFill>
                <a:latin typeface="HG丸ｺﾞｼｯｸM-PRO" panose="020F0600000000000000" pitchFamily="50" charset="-128"/>
                <a:ea typeface="HG丸ｺﾞｼｯｸM-PRO" panose="020F0600000000000000" pitchFamily="50" charset="-128"/>
              </a:rPr>
              <a:t>16</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3</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月まで</a:t>
            </a:r>
            <a:r>
              <a:rPr kumimoji="1" lang="en-US" altLang="ja-JP" sz="1800" dirty="0">
                <a:solidFill>
                  <a:prstClr val="black"/>
                </a:solidFill>
                <a:latin typeface="HG丸ｺﾞｼｯｸM-PRO" panose="020F0600000000000000" pitchFamily="50" charset="-128"/>
                <a:ea typeface="HG丸ｺﾞｼｯｸM-PRO" panose="020F0600000000000000" pitchFamily="50" charset="-128"/>
              </a:rPr>
              <a:t>30</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年間に渡り府内の産業廃棄物を受け入れ埋立てしてきた大阪府堺臨海部の産業廃棄物埋立処分場。　</a:t>
            </a:r>
          </a:p>
          <a:p>
            <a:pPr marL="285750" indent="-285750" algn="l" defTabSz="914400">
              <a:spcBef>
                <a:spcPts val="0"/>
              </a:spcBef>
              <a:buClrTx/>
              <a:buSzTx/>
              <a:buFont typeface="Arial" panose="020B0604020202020204" pitchFamily="34" charset="0"/>
              <a:buChar char="•"/>
              <a:defRPr/>
            </a:pP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この</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産廃処分場である堺</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第</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7-</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３区</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（約</a:t>
            </a:r>
            <a:r>
              <a:rPr kumimoji="1" lang="en-US" altLang="ja-JP" sz="1800" dirty="0">
                <a:solidFill>
                  <a:prstClr val="black"/>
                </a:solidFill>
                <a:latin typeface="HG丸ｺﾞｼｯｸM-PRO" panose="020F0600000000000000" pitchFamily="50" charset="-128"/>
                <a:ea typeface="HG丸ｺﾞｼｯｸM-PRO" panose="020F0600000000000000" pitchFamily="50" charset="-128"/>
              </a:rPr>
              <a:t>280</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ヘクタール）のうち、市民・</a:t>
            </a:r>
            <a:r>
              <a:rPr kumimoji="1" lang="en-US" altLang="ja-JP" sz="1800" dirty="0">
                <a:solidFill>
                  <a:prstClr val="black"/>
                </a:solidFill>
                <a:latin typeface="HG丸ｺﾞｼｯｸM-PRO" panose="020F0600000000000000" pitchFamily="50" charset="-128"/>
                <a:ea typeface="HG丸ｺﾞｼｯｸM-PRO" panose="020F0600000000000000" pitchFamily="50" charset="-128"/>
              </a:rPr>
              <a:t>NPO</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等の参加のもと森として整備することが位置づけられた</a:t>
            </a:r>
            <a:r>
              <a:rPr kumimoji="1" lang="en-US" altLang="ja-JP" sz="1800" dirty="0">
                <a:solidFill>
                  <a:prstClr val="black"/>
                </a:solidFill>
                <a:latin typeface="HG丸ｺﾞｼｯｸM-PRO" panose="020F0600000000000000" pitchFamily="50" charset="-128"/>
                <a:ea typeface="HG丸ｺﾞｼｯｸM-PRO" panose="020F0600000000000000" pitchFamily="50" charset="-128"/>
              </a:rPr>
              <a:t>100</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ヘクタールの区域を「共生の森」として整備を進めている。共生の森では、産業廃棄物の受け入れを終了</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した</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2004</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年（平成</a:t>
            </a:r>
            <a:r>
              <a:rPr kumimoji="1" lang="en-US" altLang="ja-JP" sz="1800" dirty="0">
                <a:solidFill>
                  <a:prstClr val="black"/>
                </a:solidFill>
                <a:latin typeface="HG丸ｺﾞｼｯｸM-PRO" panose="020F0600000000000000" pitchFamily="50" charset="-128"/>
                <a:ea typeface="HG丸ｺﾞｼｯｸM-PRO" panose="020F0600000000000000" pitchFamily="50" charset="-128"/>
              </a:rPr>
              <a:t>16</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年）より</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植栽及び草刈りイベントの開催等により森づくりを推進している。</a:t>
            </a:r>
          </a:p>
        </p:txBody>
      </p:sp>
      <p:pic>
        <p:nvPicPr>
          <p:cNvPr id="1026" name="Picture 2" descr="位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45" y="2845403"/>
            <a:ext cx="2300515"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平成24年植栽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4149080"/>
            <a:ext cx="3216000" cy="2412000"/>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526161" y="6584719"/>
            <a:ext cx="8208912" cy="261610"/>
          </a:xfrm>
          <a:prstGeom prst="rect">
            <a:avLst/>
          </a:prstGeom>
          <a:noFill/>
        </p:spPr>
        <p:txBody>
          <a:bodyPr wrap="square" rtlCol="0">
            <a:spAutoFit/>
          </a:bodyPr>
          <a:lstStyle/>
          <a:p>
            <a:pPr algn="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a:t>
            </a:r>
            <a:r>
              <a:rPr kumimoji="1"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endParaRPr kumimoji="1"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8</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5553036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smtClean="0">
                <a:solidFill>
                  <a:prstClr val="black"/>
                </a:solidFill>
                <a:latin typeface="Arial" charset="0"/>
                <a:ea typeface="HG丸ｺﾞｼｯｸM-PRO" pitchFamily="48" charset="-128"/>
              </a:rPr>
              <a:t>生駒山系「花屏風」構想</a:t>
            </a:r>
            <a:endParaRPr kumimoji="1" lang="ja-JP" altLang="en-US" sz="2000" b="1" dirty="0">
              <a:solidFill>
                <a:prstClr val="black"/>
              </a:solidFill>
              <a:latin typeface="Arial" charset="0"/>
              <a:ea typeface="HG丸ｺﾞｼｯｸM-PRO" pitchFamily="48" charset="-128"/>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165220"/>
            <a:ext cx="8810965" cy="414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526161" y="6584719"/>
            <a:ext cx="8208912" cy="261610"/>
          </a:xfrm>
          <a:prstGeom prst="rect">
            <a:avLst/>
          </a:prstGeom>
          <a:noFill/>
        </p:spPr>
        <p:txBody>
          <a:bodyPr wrap="square" rtlCol="0">
            <a:spAutoFit/>
          </a:bodyPr>
          <a:lstStyle/>
          <a:p>
            <a:pPr algn="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出典：平成</a:t>
            </a:r>
            <a:r>
              <a:rPr kumimoji="1"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年度第</a:t>
            </a:r>
            <a:r>
              <a:rPr kumimoji="1"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回大阪府</a:t>
            </a:r>
            <a:r>
              <a:rPr kumimoji="1"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市都市魅力戦略</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会議（</a:t>
            </a:r>
            <a:r>
              <a:rPr kumimoji="1"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H27.9.1)</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kumimoji="1"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都市魅力創造戦略の総括　別冊</a:t>
            </a:r>
            <a:r>
              <a:rPr kumimoji="1"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資料ほか</a:t>
            </a:r>
            <a:endParaRPr kumimoji="1"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220"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116616" y="5877272"/>
            <a:ext cx="7715250" cy="1002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t="13426"/>
          <a:stretch/>
        </p:blipFill>
        <p:spPr bwMode="auto">
          <a:xfrm>
            <a:off x="9431088" y="462384"/>
            <a:ext cx="8534400" cy="1632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グループ化 12"/>
          <p:cNvGrpSpPr/>
          <p:nvPr/>
        </p:nvGrpSpPr>
        <p:grpSpPr>
          <a:xfrm>
            <a:off x="-8821488" y="2168306"/>
            <a:ext cx="8441075" cy="2929656"/>
            <a:chOff x="690720" y="10030344"/>
            <a:chExt cx="8441075" cy="2929656"/>
          </a:xfrm>
        </p:grpSpPr>
        <p:pic>
          <p:nvPicPr>
            <p:cNvPr id="14" name="Picture 2" descr="D:\ishiguroA\Desktop\ikomahanabyoubbu.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7750" y="10030344"/>
              <a:ext cx="8284045" cy="2900948"/>
            </a:xfrm>
            <a:prstGeom prst="rect">
              <a:avLst/>
            </a:prstGeom>
            <a:noFill/>
            <a:extLst>
              <a:ext uri="{909E8E84-426E-40DD-AFC4-6F175D3DCCD1}">
                <a14:hiddenFill xmlns:a14="http://schemas.microsoft.com/office/drawing/2010/main">
                  <a:solidFill>
                    <a:srgbClr val="FFFFFF"/>
                  </a:solidFill>
                </a14:hiddenFill>
              </a:ext>
            </a:extLst>
          </p:spPr>
        </p:pic>
        <p:sp>
          <p:nvSpPr>
            <p:cNvPr id="15" name="角丸四角形 14"/>
            <p:cNvSpPr/>
            <p:nvPr/>
          </p:nvSpPr>
          <p:spPr>
            <a:xfrm>
              <a:off x="690720" y="12780000"/>
              <a:ext cx="648000" cy="180000"/>
            </a:xfrm>
            <a:prstGeom prst="roundRect">
              <a:avLst>
                <a:gd name="adj" fmla="val 50000"/>
              </a:avLst>
            </a:prstGeom>
            <a:solidFill>
              <a:srgbClr val="9BBB59">
                <a:lumMod val="50000"/>
              </a:srgbClr>
            </a:solidFill>
            <a:ln w="25400" cap="flat" cmpd="sng" algn="ctr">
              <a:noFill/>
              <a:prstDash val="solid"/>
              <a:tailEnd type="none" w="sm" len="sm"/>
            </a:ln>
            <a:effectLst/>
          </p:spPr>
          <p:txBody>
            <a:bodyPr lIns="0" tIns="0" rIns="0" bIns="0" rtlCol="0" anchor="ctr"/>
            <a:lstStyle/>
            <a:p>
              <a:pPr marL="0" marR="0" lvl="0" indent="0" defTabSz="963051"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枚方市</a:t>
              </a:r>
              <a:endParaRPr kumimoji="1" lang="en-US" altLang="ja-JP"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2518562" y="12780000"/>
              <a:ext cx="648000" cy="180000"/>
            </a:xfrm>
            <a:prstGeom prst="roundRect">
              <a:avLst>
                <a:gd name="adj" fmla="val 50000"/>
              </a:avLst>
            </a:prstGeom>
            <a:solidFill>
              <a:srgbClr val="9BBB59">
                <a:lumMod val="50000"/>
              </a:srgbClr>
            </a:solidFill>
            <a:ln w="25400" cap="flat" cmpd="sng" algn="ctr">
              <a:noFill/>
              <a:prstDash val="solid"/>
              <a:tailEnd type="none" w="sm" len="sm"/>
            </a:ln>
            <a:effectLst/>
          </p:spPr>
          <p:txBody>
            <a:bodyPr lIns="0" tIns="0" rIns="0" bIns="0" rtlCol="0" anchor="ctr"/>
            <a:lstStyle/>
            <a:p>
              <a:pPr marL="0" marR="0" lvl="0" indent="0" defTabSz="963051"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交野市</a:t>
              </a:r>
              <a:endParaRPr kumimoji="1" lang="en-US" altLang="ja-JP"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3357090" y="12780000"/>
              <a:ext cx="648000" cy="180000"/>
            </a:xfrm>
            <a:prstGeom prst="roundRect">
              <a:avLst>
                <a:gd name="adj" fmla="val 50000"/>
              </a:avLst>
            </a:prstGeom>
            <a:solidFill>
              <a:srgbClr val="9BBB59">
                <a:lumMod val="50000"/>
              </a:srgbClr>
            </a:solidFill>
            <a:ln w="25400" cap="flat" cmpd="sng" algn="ctr">
              <a:noFill/>
              <a:prstDash val="solid"/>
              <a:tailEnd type="none" w="sm" len="sm"/>
            </a:ln>
            <a:effectLst/>
          </p:spPr>
          <p:txBody>
            <a:bodyPr lIns="0" tIns="0" rIns="0" bIns="0" rtlCol="0" anchor="ctr"/>
            <a:lstStyle/>
            <a:p>
              <a:pPr marL="0" marR="0" lvl="0" indent="0" defTabSz="963051"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寝屋川市</a:t>
              </a:r>
              <a:endParaRPr kumimoji="1" lang="en-US" altLang="ja-JP"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角丸四角形 18"/>
            <p:cNvSpPr/>
            <p:nvPr/>
          </p:nvSpPr>
          <p:spPr>
            <a:xfrm>
              <a:off x="3948772" y="12780000"/>
              <a:ext cx="648000" cy="180000"/>
            </a:xfrm>
            <a:prstGeom prst="roundRect">
              <a:avLst>
                <a:gd name="adj" fmla="val 50000"/>
              </a:avLst>
            </a:prstGeom>
            <a:solidFill>
              <a:srgbClr val="9BBB59">
                <a:lumMod val="50000"/>
              </a:srgbClr>
            </a:solidFill>
            <a:ln w="25400" cap="flat" cmpd="sng" algn="ctr">
              <a:noFill/>
              <a:prstDash val="solid"/>
              <a:tailEnd type="none" w="sm" len="sm"/>
            </a:ln>
            <a:effectLst/>
          </p:spPr>
          <p:txBody>
            <a:bodyPr lIns="0" tIns="0" rIns="0" bIns="0" rtlCol="0" anchor="ctr"/>
            <a:lstStyle/>
            <a:p>
              <a:pPr marL="0" marR="0" lvl="0" indent="0" defTabSz="963051"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四條畷市</a:t>
              </a:r>
              <a:endParaRPr kumimoji="1" lang="en-US" altLang="ja-JP"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4608000" y="12780000"/>
              <a:ext cx="648000" cy="180000"/>
            </a:xfrm>
            <a:prstGeom prst="roundRect">
              <a:avLst>
                <a:gd name="adj" fmla="val 50000"/>
              </a:avLst>
            </a:prstGeom>
            <a:solidFill>
              <a:srgbClr val="9BBB59">
                <a:lumMod val="50000"/>
              </a:srgbClr>
            </a:solidFill>
            <a:ln w="25400" cap="flat" cmpd="sng" algn="ctr">
              <a:noFill/>
              <a:prstDash val="solid"/>
              <a:tailEnd type="none" w="sm" len="sm"/>
            </a:ln>
            <a:effectLst/>
          </p:spPr>
          <p:txBody>
            <a:bodyPr lIns="0" tIns="0" rIns="0" bIns="0" rtlCol="0" anchor="ctr"/>
            <a:lstStyle/>
            <a:p>
              <a:pPr marL="0" marR="0" lvl="0" indent="0" defTabSz="963051"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大東市</a:t>
              </a:r>
              <a:endParaRPr kumimoji="1" lang="en-US" altLang="ja-JP"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a:xfrm>
              <a:off x="5566000" y="12780000"/>
              <a:ext cx="648000" cy="180000"/>
            </a:xfrm>
            <a:prstGeom prst="roundRect">
              <a:avLst>
                <a:gd name="adj" fmla="val 50000"/>
              </a:avLst>
            </a:prstGeom>
            <a:solidFill>
              <a:srgbClr val="9BBB59">
                <a:lumMod val="50000"/>
              </a:srgbClr>
            </a:solidFill>
            <a:ln w="25400" cap="flat" cmpd="sng" algn="ctr">
              <a:noFill/>
              <a:prstDash val="solid"/>
              <a:tailEnd type="none" w="sm" len="sm"/>
            </a:ln>
            <a:effectLst/>
          </p:spPr>
          <p:txBody>
            <a:bodyPr lIns="0" tIns="0" rIns="0" bIns="0" rtlCol="0" anchor="ctr"/>
            <a:lstStyle/>
            <a:p>
              <a:pPr marL="0" marR="0" lvl="0" indent="0" defTabSz="963051"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東大阪市</a:t>
              </a:r>
              <a:endParaRPr kumimoji="1" lang="en-US" altLang="ja-JP"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6896977" y="12779426"/>
              <a:ext cx="648000" cy="180000"/>
            </a:xfrm>
            <a:prstGeom prst="roundRect">
              <a:avLst>
                <a:gd name="adj" fmla="val 50000"/>
              </a:avLst>
            </a:prstGeom>
            <a:solidFill>
              <a:srgbClr val="9BBB59">
                <a:lumMod val="50000"/>
              </a:srgbClr>
            </a:solidFill>
            <a:ln w="25400" cap="flat" cmpd="sng" algn="ctr">
              <a:noFill/>
              <a:prstDash val="solid"/>
              <a:tailEnd type="none" w="sm" len="sm"/>
            </a:ln>
            <a:effectLst/>
          </p:spPr>
          <p:txBody>
            <a:bodyPr lIns="0" tIns="0" rIns="0" bIns="0" rtlCol="0" anchor="ctr"/>
            <a:lstStyle/>
            <a:p>
              <a:pPr marL="0" marR="0" lvl="0" indent="0" defTabSz="963051"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八尾市</a:t>
              </a:r>
              <a:endParaRPr kumimoji="1" lang="en-US" altLang="ja-JP"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8212496" y="12780000"/>
              <a:ext cx="648000" cy="180000"/>
            </a:xfrm>
            <a:prstGeom prst="roundRect">
              <a:avLst>
                <a:gd name="adj" fmla="val 50000"/>
              </a:avLst>
            </a:prstGeom>
            <a:solidFill>
              <a:srgbClr val="9BBB59">
                <a:lumMod val="50000"/>
              </a:srgbClr>
            </a:solidFill>
            <a:ln w="25400" cap="flat" cmpd="sng" algn="ctr">
              <a:noFill/>
              <a:prstDash val="solid"/>
              <a:tailEnd type="none" w="sm" len="sm"/>
            </a:ln>
            <a:effectLst/>
          </p:spPr>
          <p:txBody>
            <a:bodyPr lIns="0" tIns="0" rIns="0" bIns="0" rtlCol="0" anchor="ctr"/>
            <a:lstStyle/>
            <a:p>
              <a:pPr marL="0" marR="0" lvl="0" indent="0" defTabSz="963051"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柏原市</a:t>
              </a:r>
              <a:endParaRPr kumimoji="1" lang="en-US" altLang="ja-JP"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4" name="Rectangle 5"/>
          <p:cNvSpPr>
            <a:spLocks noChangeArrowheads="1"/>
          </p:cNvSpPr>
          <p:nvPr/>
        </p:nvSpPr>
        <p:spPr bwMode="auto">
          <a:xfrm>
            <a:off x="36000" y="432000"/>
            <a:ext cx="9072000" cy="1754320"/>
          </a:xfrm>
          <a:prstGeom prst="rect">
            <a:avLst/>
          </a:prstGeom>
          <a:noFill/>
          <a:ln w="9525">
            <a:solidFill>
              <a:schemeClr val="tx1"/>
            </a:solidFill>
            <a:prstDash val="sysDot"/>
            <a:miter lim="800000"/>
            <a:headEnd/>
            <a:tailEnd/>
          </a:ln>
          <a:effectLst/>
        </p:spPr>
        <p:txBody>
          <a:bodyPr wrap="square" lIns="91435" tIns="45717" rIns="91435" bIns="45717" anchor="t" anchorCtr="0">
            <a:spAutoFit/>
          </a:bodyPr>
          <a:lstStyle/>
          <a:p>
            <a:pPr marL="285750" indent="-285750" algn="l" defTabSz="914400">
              <a:spcBef>
                <a:spcPts val="0"/>
              </a:spcBef>
              <a:buClrTx/>
              <a:buSzTx/>
              <a:buFont typeface="Arial" panose="020B0604020202020204" pitchFamily="34" charset="0"/>
              <a:buChar char="•"/>
              <a:defRPr/>
            </a:pP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30</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年後の生駒山系の姿を見据え、府民協働によりヤマザクラなどの花木やモミジなどの紅葉の美しい樹木を</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15</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年間（</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2009</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年度（平成</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21</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年度）から</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2023</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年度（</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35</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年度））で</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10,000</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本植栽する。</a:t>
            </a:r>
            <a:endPar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endParaRPr>
          </a:p>
          <a:p>
            <a:pPr marL="285750" indent="-285750" algn="l" defTabSz="914400">
              <a:spcBef>
                <a:spcPts val="0"/>
              </a:spcBef>
              <a:buClrTx/>
              <a:buSzTx/>
              <a:buFont typeface="Arial" panose="020B0604020202020204" pitchFamily="34" charset="0"/>
              <a:buChar char="•"/>
              <a:defRPr/>
            </a:pP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生駒</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山系</a:t>
            </a: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7</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市（枚方市、交野市、四條畷市、大東市、東大阪市、八尾市、柏原市）において、森林所有者に協力を求め、植栽地を決定。植栽は、企業の協賛、地域住民等の多様な主体の参加協力により実施。</a:t>
            </a:r>
            <a:endParaRPr kumimoji="1" lang="ja-JP" altLang="en-US" sz="1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5" name="角丸四角形 24"/>
          <p:cNvSpPr/>
          <p:nvPr/>
        </p:nvSpPr>
        <p:spPr>
          <a:xfrm>
            <a:off x="158266" y="5081564"/>
            <a:ext cx="648000" cy="180000"/>
          </a:xfrm>
          <a:prstGeom prst="roundRect">
            <a:avLst>
              <a:gd name="adj" fmla="val 50000"/>
            </a:avLst>
          </a:prstGeom>
          <a:solidFill>
            <a:srgbClr val="9BBB59">
              <a:lumMod val="50000"/>
            </a:srgbClr>
          </a:solidFill>
          <a:ln w="25400" cap="flat" cmpd="sng" algn="ctr">
            <a:noFill/>
            <a:prstDash val="solid"/>
            <a:tailEnd type="none" w="sm" len="sm"/>
          </a:ln>
          <a:effectLst/>
        </p:spPr>
        <p:txBody>
          <a:bodyPr lIns="0" tIns="0" rIns="0" bIns="0" rtlCol="0" anchor="ctr"/>
          <a:lstStyle/>
          <a:p>
            <a:pPr marL="0" marR="0" lvl="0" indent="0" defTabSz="963051"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枚方市</a:t>
            </a:r>
            <a:endParaRPr kumimoji="1" lang="en-US" altLang="ja-JP"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2046490" y="5081564"/>
            <a:ext cx="648000" cy="180000"/>
          </a:xfrm>
          <a:prstGeom prst="roundRect">
            <a:avLst>
              <a:gd name="adj" fmla="val 50000"/>
            </a:avLst>
          </a:prstGeom>
          <a:solidFill>
            <a:srgbClr val="9BBB59">
              <a:lumMod val="50000"/>
            </a:srgbClr>
          </a:solidFill>
          <a:ln w="25400" cap="flat" cmpd="sng" algn="ctr">
            <a:noFill/>
            <a:prstDash val="solid"/>
            <a:tailEnd type="none" w="sm" len="sm"/>
          </a:ln>
          <a:effectLst/>
        </p:spPr>
        <p:txBody>
          <a:bodyPr lIns="0" tIns="0" rIns="0" bIns="0" rtlCol="0" anchor="ctr"/>
          <a:lstStyle/>
          <a:p>
            <a:pPr marL="0" marR="0" lvl="0" indent="0" defTabSz="963051"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交野市</a:t>
            </a:r>
            <a:endParaRPr kumimoji="1" lang="en-US" altLang="ja-JP"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p:nvPr/>
        </p:nvSpPr>
        <p:spPr>
          <a:xfrm>
            <a:off x="2885018" y="5081564"/>
            <a:ext cx="648000" cy="180000"/>
          </a:xfrm>
          <a:prstGeom prst="roundRect">
            <a:avLst>
              <a:gd name="adj" fmla="val 50000"/>
            </a:avLst>
          </a:prstGeom>
          <a:solidFill>
            <a:srgbClr val="9BBB59">
              <a:lumMod val="50000"/>
            </a:srgbClr>
          </a:solidFill>
          <a:ln w="25400" cap="flat" cmpd="sng" algn="ctr">
            <a:noFill/>
            <a:prstDash val="solid"/>
            <a:tailEnd type="none" w="sm" len="sm"/>
          </a:ln>
          <a:effectLst/>
        </p:spPr>
        <p:txBody>
          <a:bodyPr lIns="0" tIns="0" rIns="0" bIns="0" rtlCol="0" anchor="ctr"/>
          <a:lstStyle/>
          <a:p>
            <a:pPr marL="0" marR="0" lvl="0" indent="0" defTabSz="963051"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寝屋川市</a:t>
            </a:r>
            <a:endParaRPr kumimoji="1" lang="en-US" altLang="ja-JP"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27"/>
          <p:cNvSpPr/>
          <p:nvPr/>
        </p:nvSpPr>
        <p:spPr>
          <a:xfrm>
            <a:off x="3476700" y="5081564"/>
            <a:ext cx="648000" cy="180000"/>
          </a:xfrm>
          <a:prstGeom prst="roundRect">
            <a:avLst>
              <a:gd name="adj" fmla="val 50000"/>
            </a:avLst>
          </a:prstGeom>
          <a:solidFill>
            <a:srgbClr val="9BBB59">
              <a:lumMod val="50000"/>
            </a:srgbClr>
          </a:solidFill>
          <a:ln w="25400" cap="flat" cmpd="sng" algn="ctr">
            <a:noFill/>
            <a:prstDash val="solid"/>
            <a:tailEnd type="none" w="sm" len="sm"/>
          </a:ln>
          <a:effectLst/>
        </p:spPr>
        <p:txBody>
          <a:bodyPr lIns="0" tIns="0" rIns="0" bIns="0" rtlCol="0" anchor="ctr"/>
          <a:lstStyle/>
          <a:p>
            <a:pPr marL="0" marR="0" lvl="0" indent="0" defTabSz="963051"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四條畷市</a:t>
            </a:r>
            <a:endParaRPr kumimoji="1" lang="en-US" altLang="ja-JP"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4135928" y="5081564"/>
            <a:ext cx="648000" cy="180000"/>
          </a:xfrm>
          <a:prstGeom prst="roundRect">
            <a:avLst>
              <a:gd name="adj" fmla="val 50000"/>
            </a:avLst>
          </a:prstGeom>
          <a:solidFill>
            <a:srgbClr val="9BBB59">
              <a:lumMod val="50000"/>
            </a:srgbClr>
          </a:solidFill>
          <a:ln w="25400" cap="flat" cmpd="sng" algn="ctr">
            <a:noFill/>
            <a:prstDash val="solid"/>
            <a:tailEnd type="none" w="sm" len="sm"/>
          </a:ln>
          <a:effectLst/>
        </p:spPr>
        <p:txBody>
          <a:bodyPr lIns="0" tIns="0" rIns="0" bIns="0" rtlCol="0" anchor="ctr"/>
          <a:lstStyle/>
          <a:p>
            <a:pPr marL="0" marR="0" lvl="0" indent="0" defTabSz="963051"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大東市</a:t>
            </a:r>
            <a:endParaRPr kumimoji="1" lang="en-US" altLang="ja-JP"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5197440" y="5081564"/>
            <a:ext cx="648000" cy="180000"/>
          </a:xfrm>
          <a:prstGeom prst="roundRect">
            <a:avLst>
              <a:gd name="adj" fmla="val 50000"/>
            </a:avLst>
          </a:prstGeom>
          <a:solidFill>
            <a:srgbClr val="9BBB59">
              <a:lumMod val="50000"/>
            </a:srgbClr>
          </a:solidFill>
          <a:ln w="25400" cap="flat" cmpd="sng" algn="ctr">
            <a:noFill/>
            <a:prstDash val="solid"/>
            <a:tailEnd type="none" w="sm" len="sm"/>
          </a:ln>
          <a:effectLst/>
        </p:spPr>
        <p:txBody>
          <a:bodyPr lIns="0" tIns="0" rIns="0" bIns="0" rtlCol="0" anchor="ctr"/>
          <a:lstStyle/>
          <a:p>
            <a:pPr marL="0" marR="0" lvl="0" indent="0" defTabSz="963051"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東大阪市</a:t>
            </a:r>
            <a:endParaRPr kumimoji="1" lang="en-US" altLang="ja-JP"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6605548" y="5080990"/>
            <a:ext cx="648000" cy="180000"/>
          </a:xfrm>
          <a:prstGeom prst="roundRect">
            <a:avLst>
              <a:gd name="adj" fmla="val 50000"/>
            </a:avLst>
          </a:prstGeom>
          <a:solidFill>
            <a:srgbClr val="9BBB59">
              <a:lumMod val="50000"/>
            </a:srgbClr>
          </a:solidFill>
          <a:ln w="25400" cap="flat" cmpd="sng" algn="ctr">
            <a:noFill/>
            <a:prstDash val="solid"/>
            <a:tailEnd type="none" w="sm" len="sm"/>
          </a:ln>
          <a:effectLst/>
        </p:spPr>
        <p:txBody>
          <a:bodyPr lIns="0" tIns="0" rIns="0" bIns="0" rtlCol="0" anchor="ctr"/>
          <a:lstStyle/>
          <a:p>
            <a:pPr marL="0" marR="0" lvl="0" indent="0" defTabSz="963051"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八尾市</a:t>
            </a:r>
            <a:endParaRPr kumimoji="1" lang="en-US" altLang="ja-JP"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7999506" y="5090190"/>
            <a:ext cx="648000" cy="180000"/>
          </a:xfrm>
          <a:prstGeom prst="roundRect">
            <a:avLst>
              <a:gd name="adj" fmla="val 50000"/>
            </a:avLst>
          </a:prstGeom>
          <a:solidFill>
            <a:srgbClr val="9BBB59">
              <a:lumMod val="50000"/>
            </a:srgbClr>
          </a:solidFill>
          <a:ln w="25400" cap="flat" cmpd="sng" algn="ctr">
            <a:noFill/>
            <a:prstDash val="solid"/>
            <a:tailEnd type="none" w="sm" len="sm"/>
          </a:ln>
          <a:effectLst/>
        </p:spPr>
        <p:txBody>
          <a:bodyPr lIns="0" tIns="0" rIns="0" bIns="0" rtlCol="0" anchor="ctr"/>
          <a:lstStyle/>
          <a:p>
            <a:pPr marL="0" marR="0" lvl="0" indent="0" defTabSz="963051"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柏原市</a:t>
            </a:r>
            <a:endParaRPr kumimoji="1" lang="en-US" altLang="ja-JP" sz="9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9540552" y="4952201"/>
            <a:ext cx="8208912" cy="276999"/>
          </a:xfrm>
          <a:prstGeom prst="rect">
            <a:avLst/>
          </a:prstGeom>
          <a:noFill/>
        </p:spPr>
        <p:txBody>
          <a:bodyPr wrap="square" rtlCol="0">
            <a:spAutoFit/>
          </a:bodyPr>
          <a:lstStyle/>
          <a:p>
            <a:pPr algn="r"/>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（参考）平成</a:t>
            </a:r>
            <a:r>
              <a:rPr kumimoji="1"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年度末現在　交野市星田など</a:t>
            </a:r>
            <a:r>
              <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kumimoji="1"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地区で</a:t>
            </a:r>
            <a:r>
              <a:rPr kumimoji="1"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8,214</a:t>
            </a:r>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本を植栽</a:t>
            </a:r>
            <a:endPar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スライド番号プレースホルダー 3"/>
          <p:cNvSpPr>
            <a:spLocks noGrp="1"/>
          </p:cNvSpPr>
          <p:nvPr>
            <p:ph type="sldNum" sz="quarter" idx="12"/>
          </p:nvPr>
        </p:nvSpPr>
        <p:spPr>
          <a:xfrm>
            <a:off x="8388424" y="6492875"/>
            <a:ext cx="755576" cy="365125"/>
          </a:xfrm>
        </p:spPr>
        <p:txBody>
          <a:bodyPr/>
          <a:lstStyle/>
          <a:p>
            <a:r>
              <a:rPr lang="en-US" altLang="ja-JP"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en-US" altLang="ja-JP" dirty="0"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t>-</a:t>
            </a:r>
            <a:fld id="{7D07D035-9A21-4A69-B216-DE650805782D}" type="slidenum">
              <a:rPr lang="ja-JP" altLang="en-US" smtClean="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rPr>
              <a:pPr/>
              <a:t>9</a:t>
            </a:fld>
            <a:endParaRPr lang="ja-JP" altLang="en-US" dirty="0">
              <a:solidFill>
                <a:prstClr val="black"/>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5" name="テキスト ボックス 34"/>
          <p:cNvSpPr txBox="1"/>
          <p:nvPr/>
        </p:nvSpPr>
        <p:spPr>
          <a:xfrm>
            <a:off x="928736" y="6291777"/>
            <a:ext cx="8208912" cy="276999"/>
          </a:xfrm>
          <a:prstGeom prst="rect">
            <a:avLst/>
          </a:prstGeom>
          <a:noFill/>
        </p:spPr>
        <p:txBody>
          <a:bodyPr wrap="square" rtlCol="0">
            <a:spAutoFit/>
          </a:bodyPr>
          <a:lstStyle/>
          <a:p>
            <a:pPr algn="r"/>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（参考）</a:t>
            </a:r>
            <a:r>
              <a:rPr kumimoji="1"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H27.3.31</a:t>
            </a:r>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現在　</a:t>
            </a:r>
            <a:r>
              <a:rPr kumimoji="1"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32</a:t>
            </a:r>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地区にて</a:t>
            </a:r>
            <a:r>
              <a:rPr kumimoji="1"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7,308</a:t>
            </a:r>
            <a:r>
              <a:rPr kumimoji="1"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本を植栽</a:t>
            </a:r>
            <a:endParaRPr kumimoji="1"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310740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5bfe__x8c61__x30e6__x30fc__x30b6__x30fc_ xmlns="46689e31-b03d-4afa-a735-a1f8d7beadb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D0914A58C7C9D94DB435116EF43D38D7" ma:contentTypeVersion="1" ma:contentTypeDescription="新しいドキュメントを作成します。" ma:contentTypeScope="" ma:versionID="942bdad79e90e32b7aa339969f001042">
  <xsd:schema xmlns:xsd="http://www.w3.org/2001/XMLSchema" xmlns:xs="http://www.w3.org/2001/XMLSchema" xmlns:p="http://schemas.microsoft.com/office/2006/metadata/properties" xmlns:ns2="46689e31-b03d-4afa-a735-a1f8d7beadb1" targetNamespace="http://schemas.microsoft.com/office/2006/metadata/properties" ma:root="true" ma:fieldsID="2c9f98b6516b9dba60a2d94ebc4473d3" ns2:_="">
    <xsd:import namespace="46689e31-b03d-4afa-a735-a1f8d7beadb1"/>
    <xsd:element name="properties">
      <xsd:complexType>
        <xsd:sequence>
          <xsd:element name="documentManagement">
            <xsd:complexType>
              <xsd:all>
                <xsd:element ref="ns2:_x5bfe__x8c61__x30e6__x30fc__x30b6__x30fc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689e31-b03d-4afa-a735-a1f8d7beadb1" elementFormDefault="qualified">
    <xsd:import namespace="http://schemas.microsoft.com/office/2006/documentManagement/types"/>
    <xsd:import namespace="http://schemas.microsoft.com/office/infopath/2007/PartnerControls"/>
    <xsd:element name="_x5bfe__x8c61__x30e6__x30fc__x30b6__x30fc_" ma:index="8" nillable="true" ma:displayName="対象ユーザー" ma:internalName="_x5bfe__x8c61__x30e6__x30fc__x30b6__x30fc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CBB0CC-A26D-4CB5-9186-B38FFEDA85DA}">
  <ds:schemaRefs>
    <ds:schemaRef ds:uri="http://schemas.microsoft.com/office/2006/metadata/properties"/>
    <ds:schemaRef ds:uri="http://purl.org/dc/terms/"/>
    <ds:schemaRef ds:uri="46689e31-b03d-4afa-a735-a1f8d7beadb1"/>
    <ds:schemaRef ds:uri="http://schemas.microsoft.com/office/2006/documentManagement/types"/>
    <ds:schemaRef ds:uri="http://schemas.microsoft.com/office/infopath/2007/PartnerControls"/>
    <ds:schemaRef ds:uri="http://schemas.openxmlformats.org/package/2006/metadata/core-properties"/>
    <ds:schemaRef ds:uri="http://purl.org/dc/dcmitype/"/>
    <ds:schemaRef ds:uri="http://purl.org/dc/elements/1.1/"/>
    <ds:schemaRef ds:uri="http://www.w3.org/XML/1998/namespace"/>
  </ds:schemaRefs>
</ds:datastoreItem>
</file>

<file path=customXml/itemProps2.xml><?xml version="1.0" encoding="utf-8"?>
<ds:datastoreItem xmlns:ds="http://schemas.openxmlformats.org/officeDocument/2006/customXml" ds:itemID="{2D369D80-ACE0-45BD-9451-F065517843B5}">
  <ds:schemaRefs>
    <ds:schemaRef ds:uri="http://schemas.microsoft.com/sharepoint/v3/contenttype/forms"/>
  </ds:schemaRefs>
</ds:datastoreItem>
</file>

<file path=customXml/itemProps3.xml><?xml version="1.0" encoding="utf-8"?>
<ds:datastoreItem xmlns:ds="http://schemas.openxmlformats.org/officeDocument/2006/customXml" ds:itemID="{EE10668F-FF81-4960-85D4-2726127827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689e31-b03d-4afa-a735-a1f8d7bead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19308</TotalTime>
  <Words>7363</Words>
  <Application>Microsoft Office PowerPoint</Application>
  <PresentationFormat>画面に合わせる (4:3)</PresentationFormat>
  <Paragraphs>943</Paragraphs>
  <Slides>42</Slides>
  <Notes>26</Notes>
  <HiddenSlides>0</HiddenSlides>
  <MMClips>0</MMClips>
  <ScaleCrop>false</ScaleCrop>
  <HeadingPairs>
    <vt:vector size="4" baseType="variant">
      <vt:variant>
        <vt:lpstr>テーマ</vt:lpstr>
      </vt:variant>
      <vt:variant>
        <vt:i4>5</vt:i4>
      </vt:variant>
      <vt:variant>
        <vt:lpstr>スライド タイトル</vt:lpstr>
      </vt:variant>
      <vt:variant>
        <vt:i4>42</vt:i4>
      </vt:variant>
    </vt:vector>
  </HeadingPairs>
  <TitlesOfParts>
    <vt:vector size="47" baseType="lpstr">
      <vt:lpstr>Office ​​テーマ</vt:lpstr>
      <vt:lpstr>1_Office ​​テーマ</vt:lpstr>
      <vt:lpstr>3_Office ​​テーマ</vt:lpstr>
      <vt:lpstr>4_Office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０　大阪府の人口データ</dc:title>
  <dc:creator>大阪府職員端末機１７年度１２月調達</dc:creator>
  <cp:lastModifiedBy>丸橋　尚司</cp:lastModifiedBy>
  <cp:revision>1222</cp:revision>
  <cp:lastPrinted>2017-01-04T04:49:33Z</cp:lastPrinted>
  <dcterms:created xsi:type="dcterms:W3CDTF">2010-01-18T09:01:51Z</dcterms:created>
  <dcterms:modified xsi:type="dcterms:W3CDTF">2017-02-03T08:43:42Z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0x010100D0914A58C7C9D94DB435116EF43D38D7</vt:lpwstr>
  </property>
</Properties>
</file>