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84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04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3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9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81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99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0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2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01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49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76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E53B3-5D4A-43DC-861A-A274CE85711A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6E19-3A2A-4B26-97EB-158D4C9BC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37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" y="1772816"/>
            <a:ext cx="8460432" cy="4725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158875" indent="-1158875">
              <a:lnSpc>
                <a:spcPct val="12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１．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</a:t>
            </a:r>
            <a:r>
              <a:rPr kumimoji="1" lang="ja-JP" altLang="en-US" sz="2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</a:t>
            </a:r>
            <a:r>
              <a:rPr kumimoji="1" lang="ja-JP" altLang="en-US" sz="2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単独</a:t>
            </a:r>
            <a:r>
              <a:rPr lang="ja-JP" altLang="en-US" sz="2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世帯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の増加や世帯の多様化に応じた住まい・まちづくりのあり方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を加味すべきではないか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169988" indent="-1169988">
              <a:lnSpc>
                <a:spcPct val="12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２．住まい・まちづくりと「健康」との関係性（エビデンス）を整理したうえで、住宅まちづくり政策に「健康」を位置づけるべきではないか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</a:p>
          <a:p>
            <a:pPr marL="1158875" indent="-1158875">
              <a:lnSpc>
                <a:spcPct val="12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３．住宅まちづくり政策の検討にあたって、どのように現状の把握や統計調査のデータ分析を進めるべきか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158875" indent="-1158875">
              <a:lnSpc>
                <a:spcPct val="120000"/>
              </a:lnSpc>
            </a:pP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158875" indent="-1158875">
              <a:lnSpc>
                <a:spcPct val="12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４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．その他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、今後の住宅まちづくり政策に関して、特に検討・議論すべきものはあるか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980728"/>
            <a:ext cx="810039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b="1" spc="5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spc="5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  <a:r>
              <a:rPr lang="ja-JP" altLang="en-US" sz="2000" b="1" spc="5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回審議会を踏まえた</a:t>
            </a:r>
            <a:r>
              <a:rPr lang="ja-JP" altLang="en-US" sz="2000" b="1" spc="53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論点（案）</a:t>
            </a:r>
            <a:endParaRPr lang="ja-JP" altLang="en-US" sz="1400" b="1" spc="5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96336" y="208940"/>
            <a:ext cx="1368152" cy="30777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資料４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26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谷山　広隆</dc:creator>
  <cp:lastModifiedBy>谷山　広隆</cp:lastModifiedBy>
  <cp:revision>15</cp:revision>
  <cp:lastPrinted>2018-07-25T01:51:30Z</cp:lastPrinted>
  <dcterms:created xsi:type="dcterms:W3CDTF">2018-07-23T09:17:01Z</dcterms:created>
  <dcterms:modified xsi:type="dcterms:W3CDTF">2018-07-27T13:40:02Z</dcterms:modified>
</cp:coreProperties>
</file>