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79" r:id="rId5"/>
    <p:sldId id="457" r:id="rId6"/>
    <p:sldId id="427" r:id="rId7"/>
    <p:sldId id="497" r:id="rId8"/>
    <p:sldId id="498" r:id="rId9"/>
    <p:sldId id="462" r:id="rId10"/>
    <p:sldId id="463" r:id="rId11"/>
    <p:sldId id="466" r:id="rId12"/>
    <p:sldId id="479" r:id="rId13"/>
    <p:sldId id="492" r:id="rId14"/>
    <p:sldId id="493" r:id="rId15"/>
    <p:sldId id="495" r:id="rId16"/>
    <p:sldId id="460" r:id="rId17"/>
    <p:sldId id="475" r:id="rId18"/>
    <p:sldId id="480" r:id="rId19"/>
    <p:sldId id="428" r:id="rId20"/>
    <p:sldId id="490" r:id="rId21"/>
    <p:sldId id="491" r:id="rId22"/>
    <p:sldId id="494" r:id="rId23"/>
    <p:sldId id="482" r:id="rId24"/>
    <p:sldId id="477" r:id="rId25"/>
    <p:sldId id="489" r:id="rId26"/>
    <p:sldId id="488" r:id="rId27"/>
    <p:sldId id="486" r:id="rId28"/>
    <p:sldId id="453" r:id="rId29"/>
    <p:sldId id="452" r:id="rId30"/>
    <p:sldId id="496" r:id="rId31"/>
    <p:sldId id="454" r:id="rId32"/>
  </p:sldIdLst>
  <p:sldSz cx="9144000" cy="6858000" type="screen4x3"/>
  <p:notesSz cx="6807200" cy="9939338"/>
  <p:defaultTextStyle>
    <a:defPPr>
      <a:defRPr lang="ja-JP"/>
    </a:defPPr>
    <a:lvl1pPr marL="0" algn="l" defTabSz="914290" rtl="0" eaLnBrk="1" latinLnBrk="0" hangingPunct="1">
      <a:defRPr kumimoji="1" sz="1800" kern="1200">
        <a:solidFill>
          <a:schemeClr val="tx1"/>
        </a:solidFill>
        <a:latin typeface="+mn-lt"/>
        <a:ea typeface="+mn-ea"/>
        <a:cs typeface="+mn-cs"/>
      </a:defRPr>
    </a:lvl1pPr>
    <a:lvl2pPr marL="457145" algn="l" defTabSz="914290" rtl="0" eaLnBrk="1" latinLnBrk="0" hangingPunct="1">
      <a:defRPr kumimoji="1" sz="1800" kern="1200">
        <a:solidFill>
          <a:schemeClr val="tx1"/>
        </a:solidFill>
        <a:latin typeface="+mn-lt"/>
        <a:ea typeface="+mn-ea"/>
        <a:cs typeface="+mn-cs"/>
      </a:defRPr>
    </a:lvl2pPr>
    <a:lvl3pPr marL="914290" algn="l" defTabSz="914290" rtl="0" eaLnBrk="1" latinLnBrk="0" hangingPunct="1">
      <a:defRPr kumimoji="1" sz="1800" kern="1200">
        <a:solidFill>
          <a:schemeClr val="tx1"/>
        </a:solidFill>
        <a:latin typeface="+mn-lt"/>
        <a:ea typeface="+mn-ea"/>
        <a:cs typeface="+mn-cs"/>
      </a:defRPr>
    </a:lvl3pPr>
    <a:lvl4pPr marL="1371435" algn="l" defTabSz="914290" rtl="0" eaLnBrk="1" latinLnBrk="0" hangingPunct="1">
      <a:defRPr kumimoji="1" sz="1800" kern="1200">
        <a:solidFill>
          <a:schemeClr val="tx1"/>
        </a:solidFill>
        <a:latin typeface="+mn-lt"/>
        <a:ea typeface="+mn-ea"/>
        <a:cs typeface="+mn-cs"/>
      </a:defRPr>
    </a:lvl4pPr>
    <a:lvl5pPr marL="1828581" algn="l" defTabSz="914290" rtl="0" eaLnBrk="1" latinLnBrk="0" hangingPunct="1">
      <a:defRPr kumimoji="1" sz="1800" kern="1200">
        <a:solidFill>
          <a:schemeClr val="tx1"/>
        </a:solidFill>
        <a:latin typeface="+mn-lt"/>
        <a:ea typeface="+mn-ea"/>
        <a:cs typeface="+mn-cs"/>
      </a:defRPr>
    </a:lvl5pPr>
    <a:lvl6pPr marL="2285726" algn="l" defTabSz="914290" rtl="0" eaLnBrk="1" latinLnBrk="0" hangingPunct="1">
      <a:defRPr kumimoji="1" sz="1800" kern="1200">
        <a:solidFill>
          <a:schemeClr val="tx1"/>
        </a:solidFill>
        <a:latin typeface="+mn-lt"/>
        <a:ea typeface="+mn-ea"/>
        <a:cs typeface="+mn-cs"/>
      </a:defRPr>
    </a:lvl6pPr>
    <a:lvl7pPr marL="2742871" algn="l" defTabSz="914290" rtl="0" eaLnBrk="1" latinLnBrk="0" hangingPunct="1">
      <a:defRPr kumimoji="1" sz="1800" kern="1200">
        <a:solidFill>
          <a:schemeClr val="tx1"/>
        </a:solidFill>
        <a:latin typeface="+mn-lt"/>
        <a:ea typeface="+mn-ea"/>
        <a:cs typeface="+mn-cs"/>
      </a:defRPr>
    </a:lvl7pPr>
    <a:lvl8pPr marL="3200016" algn="l" defTabSz="914290" rtl="0" eaLnBrk="1" latinLnBrk="0" hangingPunct="1">
      <a:defRPr kumimoji="1" sz="1800" kern="1200">
        <a:solidFill>
          <a:schemeClr val="tx1"/>
        </a:solidFill>
        <a:latin typeface="+mn-lt"/>
        <a:ea typeface="+mn-ea"/>
        <a:cs typeface="+mn-cs"/>
      </a:defRPr>
    </a:lvl8pPr>
    <a:lvl9pPr marL="3657161" algn="l" defTabSz="91429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14" autoAdjust="0"/>
    <p:restoredTop sz="83146" autoAdjust="0"/>
  </p:normalViewPr>
  <p:slideViewPr>
    <p:cSldViewPr snapToGrid="0">
      <p:cViewPr>
        <p:scale>
          <a:sx n="77" d="100"/>
          <a:sy n="77" d="100"/>
        </p:scale>
        <p:origin x="-1140" y="26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6888"/>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9" y="0"/>
            <a:ext cx="2949575" cy="496888"/>
          </a:xfrm>
          <a:prstGeom prst="rect">
            <a:avLst/>
          </a:prstGeom>
        </p:spPr>
        <p:txBody>
          <a:bodyPr vert="horz" lIns="91433" tIns="45717" rIns="91433" bIns="45717" rtlCol="0"/>
          <a:lstStyle>
            <a:lvl1pPr algn="r">
              <a:defRPr sz="1200"/>
            </a:lvl1pPr>
          </a:lstStyle>
          <a:p>
            <a:fld id="{485394BA-47FE-44C3-B0BC-BF9107A377DF}" type="datetimeFigureOut">
              <a:rPr kumimoji="1" lang="ja-JP" altLang="en-US" smtClean="0"/>
              <a:t>2018/7/30</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33" tIns="45717" rIns="91433" bIns="45717"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33" tIns="45717" rIns="91433" bIns="45717"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863"/>
            <a:ext cx="2949575" cy="496887"/>
          </a:xfrm>
          <a:prstGeom prst="rect">
            <a:avLst/>
          </a:prstGeom>
        </p:spPr>
        <p:txBody>
          <a:bodyPr vert="horz" lIns="91433" tIns="45717" rIns="91433"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9" y="9440863"/>
            <a:ext cx="2949575" cy="496887"/>
          </a:xfrm>
          <a:prstGeom prst="rect">
            <a:avLst/>
          </a:prstGeom>
        </p:spPr>
        <p:txBody>
          <a:bodyPr vert="horz" lIns="91433" tIns="45717" rIns="91433" bIns="45717" rtlCol="0" anchor="b"/>
          <a:lstStyle>
            <a:lvl1pPr algn="r">
              <a:defRPr sz="1200"/>
            </a:lvl1pPr>
          </a:lstStyle>
          <a:p>
            <a:fld id="{DB386519-46F3-475F-B838-117A44731A1B}" type="slidenum">
              <a:rPr kumimoji="1" lang="ja-JP" altLang="en-US" smtClean="0"/>
              <a:t>‹#›</a:t>
            </a:fld>
            <a:endParaRPr kumimoji="1" lang="ja-JP" altLang="en-US"/>
          </a:p>
        </p:txBody>
      </p:sp>
    </p:spTree>
    <p:extLst>
      <p:ext uri="{BB962C8B-B14F-4D97-AF65-F5344CB8AC3E}">
        <p14:creationId xmlns:p14="http://schemas.microsoft.com/office/powerpoint/2010/main" val="39897969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409790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12</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13</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14</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15</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16</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409790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793F865-CD5D-429A-916E-E1DC01628B5F}" type="slidenum">
              <a:rPr kumimoji="1" lang="ja-JP" altLang="en-US" smtClean="0"/>
              <a:t>18</a:t>
            </a:fld>
            <a:endParaRPr kumimoji="1" lang="ja-JP" altLang="en-US"/>
          </a:p>
        </p:txBody>
      </p:sp>
    </p:spTree>
    <p:extLst>
      <p:ext uri="{BB962C8B-B14F-4D97-AF65-F5344CB8AC3E}">
        <p14:creationId xmlns:p14="http://schemas.microsoft.com/office/powerpoint/2010/main" val="2736262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19</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25</a:t>
            </a:fld>
            <a:endParaRPr kumimoji="1" lang="ja-JP" altLang="en-US"/>
          </a:p>
        </p:txBody>
      </p:sp>
    </p:spTree>
    <p:extLst>
      <p:ext uri="{BB962C8B-B14F-4D97-AF65-F5344CB8AC3E}">
        <p14:creationId xmlns:p14="http://schemas.microsoft.com/office/powerpoint/2010/main" val="2926979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26</a:t>
            </a:fld>
            <a:endParaRPr kumimoji="1" lang="ja-JP" altLang="en-US"/>
          </a:p>
        </p:txBody>
      </p:sp>
    </p:spTree>
    <p:extLst>
      <p:ext uri="{BB962C8B-B14F-4D97-AF65-F5344CB8AC3E}">
        <p14:creationId xmlns:p14="http://schemas.microsoft.com/office/powerpoint/2010/main" val="2926979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9E4CD9-3B14-4783-AC6B-8A75D0728531}" type="slidenum">
              <a:rPr kumimoji="1" lang="ja-JP" altLang="en-US" smtClean="0"/>
              <a:t>28</a:t>
            </a:fld>
            <a:endParaRPr kumimoji="1" lang="ja-JP" altLang="en-US"/>
          </a:p>
        </p:txBody>
      </p:sp>
    </p:spTree>
    <p:extLst>
      <p:ext uri="{BB962C8B-B14F-4D97-AF65-F5344CB8AC3E}">
        <p14:creationId xmlns:p14="http://schemas.microsoft.com/office/powerpoint/2010/main" val="2989266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4</a:t>
            </a:fld>
            <a:endParaRPr lang="ja-JP" altLang="en-US">
              <a:solidFill>
                <a:prstClr val="black"/>
              </a:solidFill>
            </a:endParaRPr>
          </a:p>
        </p:txBody>
      </p:sp>
    </p:spTree>
    <p:extLst>
      <p:ext uri="{BB962C8B-B14F-4D97-AF65-F5344CB8AC3E}">
        <p14:creationId xmlns:p14="http://schemas.microsoft.com/office/powerpoint/2010/main" val="409790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409790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409790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409790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8</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9</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409790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CD3E358B-3A7B-41FD-B874-C161E471F882}" type="datetime1">
              <a:rPr kumimoji="1" lang="ja-JP" altLang="en-US" smtClean="0"/>
              <a:t>2018/7/30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680129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99A4841-E213-4814-83E3-2005DF2BA36F}" type="datetime1">
              <a:rPr kumimoji="1" lang="ja-JP" altLang="en-US" smtClean="0"/>
              <a:t>2018/7/30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3587741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0FA0FC5-6719-4B9F-BED4-8DB76390E3F8}" type="datetime1">
              <a:rPr kumimoji="1" lang="ja-JP" altLang="en-US" smtClean="0"/>
              <a:t>2018/7/30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386652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D498C94-CCE2-4940-9B52-8B48E5673AD6}" type="datetime1">
              <a:rPr kumimoji="1" lang="ja-JP" altLang="en-US" smtClean="0"/>
              <a:t>2018/7/30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341060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1"/>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45" indent="0">
              <a:buNone/>
              <a:defRPr sz="1800">
                <a:solidFill>
                  <a:schemeClr val="tx1">
                    <a:tint val="75000"/>
                  </a:schemeClr>
                </a:solidFill>
              </a:defRPr>
            </a:lvl2pPr>
            <a:lvl3pPr marL="914290" indent="0">
              <a:buNone/>
              <a:defRPr sz="1600">
                <a:solidFill>
                  <a:schemeClr val="tx1">
                    <a:tint val="75000"/>
                  </a:schemeClr>
                </a:solidFill>
              </a:defRPr>
            </a:lvl3pPr>
            <a:lvl4pPr marL="1371435" indent="0">
              <a:buNone/>
              <a:defRPr sz="1400">
                <a:solidFill>
                  <a:schemeClr val="tx1">
                    <a:tint val="75000"/>
                  </a:schemeClr>
                </a:solidFill>
              </a:defRPr>
            </a:lvl4pPr>
            <a:lvl5pPr marL="1828581" indent="0">
              <a:buNone/>
              <a:defRPr sz="1400">
                <a:solidFill>
                  <a:schemeClr val="tx1">
                    <a:tint val="75000"/>
                  </a:schemeClr>
                </a:solidFill>
              </a:defRPr>
            </a:lvl5pPr>
            <a:lvl6pPr marL="2285726" indent="0">
              <a:buNone/>
              <a:defRPr sz="1400">
                <a:solidFill>
                  <a:schemeClr val="tx1">
                    <a:tint val="75000"/>
                  </a:schemeClr>
                </a:solidFill>
              </a:defRPr>
            </a:lvl6pPr>
            <a:lvl7pPr marL="2742871" indent="0">
              <a:buNone/>
              <a:defRPr sz="1400">
                <a:solidFill>
                  <a:schemeClr val="tx1">
                    <a:tint val="75000"/>
                  </a:schemeClr>
                </a:solidFill>
              </a:defRPr>
            </a:lvl7pPr>
            <a:lvl8pPr marL="3200016" indent="0">
              <a:buNone/>
              <a:defRPr sz="1400">
                <a:solidFill>
                  <a:schemeClr val="tx1">
                    <a:tint val="75000"/>
                  </a:schemeClr>
                </a:solidFill>
              </a:defRPr>
            </a:lvl8pPr>
            <a:lvl9pPr marL="3657161"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4D96E652-55F9-40F6-BBBB-7EEA73A2B4DD}" type="datetime1">
              <a:rPr kumimoji="1" lang="ja-JP" altLang="en-US" smtClean="0"/>
              <a:t>2018/7/30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745973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A9AD81E-AB12-45DD-A7B2-B806BA5F4179}" type="datetime1">
              <a:rPr kumimoji="1" lang="ja-JP" altLang="en-US" smtClean="0"/>
              <a:t>2018/7/30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981675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67FBD5F-B546-48B6-A470-1D381BD863D4}" type="datetime1">
              <a:rPr kumimoji="1" lang="ja-JP" altLang="en-US" smtClean="0"/>
              <a:t>2018/7/30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491725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FB16914F-9A0A-4AC2-B124-2BE11C4BC234}" type="datetime1">
              <a:rPr kumimoji="1" lang="ja-JP" altLang="en-US" smtClean="0"/>
              <a:t>2018/7/30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497660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82503F3-D115-4491-8C30-552AC919355B}" type="datetime1">
              <a:rPr kumimoji="1" lang="ja-JP" altLang="en-US" smtClean="0"/>
              <a:t>2018/7/30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603439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9480916-864D-415A-AE36-A48C4AC4BD0C}" type="datetime1">
              <a:rPr kumimoji="1" lang="ja-JP" altLang="en-US" smtClean="0"/>
              <a:t>2018/7/30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868986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45" indent="0">
              <a:buNone/>
              <a:defRPr sz="2800"/>
            </a:lvl2pPr>
            <a:lvl3pPr marL="914290" indent="0">
              <a:buNone/>
              <a:defRPr sz="2400"/>
            </a:lvl3pPr>
            <a:lvl4pPr marL="1371435" indent="0">
              <a:buNone/>
              <a:defRPr sz="2000"/>
            </a:lvl4pPr>
            <a:lvl5pPr marL="1828581" indent="0">
              <a:buNone/>
              <a:defRPr sz="2000"/>
            </a:lvl5pPr>
            <a:lvl6pPr marL="2285726" indent="0">
              <a:buNone/>
              <a:defRPr sz="2000"/>
            </a:lvl6pPr>
            <a:lvl7pPr marL="2742871" indent="0">
              <a:buNone/>
              <a:defRPr sz="2000"/>
            </a:lvl7pPr>
            <a:lvl8pPr marL="3200016" indent="0">
              <a:buNone/>
              <a:defRPr sz="2000"/>
            </a:lvl8pPr>
            <a:lvl9pPr marL="3657161"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33E8830-0D4E-4B1B-8416-C1A1C519FE8A}" type="datetime1">
              <a:rPr kumimoji="1" lang="ja-JP" altLang="en-US" smtClean="0"/>
              <a:t>2018/7/30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783275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29" tIns="45715" rIns="91429" bIns="45715"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1"/>
            <a:ext cx="8229600" cy="4525963"/>
          </a:xfrm>
          <a:prstGeom prst="rect">
            <a:avLst/>
          </a:prstGeom>
        </p:spPr>
        <p:txBody>
          <a:bodyPr vert="horz" lIns="91429" tIns="45715" rIns="91429" bIns="45715"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1"/>
            <a:ext cx="2133600" cy="365125"/>
          </a:xfrm>
          <a:prstGeom prst="rect">
            <a:avLst/>
          </a:prstGeom>
        </p:spPr>
        <p:txBody>
          <a:bodyPr vert="horz" lIns="91429" tIns="45715" rIns="91429" bIns="45715" rtlCol="0" anchor="ctr"/>
          <a:lstStyle>
            <a:lvl1pPr algn="l">
              <a:defRPr sz="1200">
                <a:solidFill>
                  <a:schemeClr val="tx1">
                    <a:tint val="75000"/>
                  </a:schemeClr>
                </a:solidFill>
              </a:defRPr>
            </a:lvl1pPr>
          </a:lstStyle>
          <a:p>
            <a:fld id="{C76A884E-5E48-4EF9-AA98-21323ECC1BBD}" type="datetime1">
              <a:rPr kumimoji="1" lang="ja-JP" altLang="en-US" smtClean="0"/>
              <a:t>2018/7/30</a:t>
            </a:fld>
            <a:endParaRPr kumimoji="1" lang="ja-JP" altLang="en-US"/>
          </a:p>
        </p:txBody>
      </p:sp>
      <p:sp>
        <p:nvSpPr>
          <p:cNvPr id="5" name="フッター プレースホルダー 4"/>
          <p:cNvSpPr>
            <a:spLocks noGrp="1"/>
          </p:cNvSpPr>
          <p:nvPr>
            <p:ph type="ftr" sz="quarter" idx="3"/>
          </p:nvPr>
        </p:nvSpPr>
        <p:spPr>
          <a:xfrm>
            <a:off x="3124200" y="6356351"/>
            <a:ext cx="2895600" cy="365125"/>
          </a:xfrm>
          <a:prstGeom prst="rect">
            <a:avLst/>
          </a:prstGeom>
        </p:spPr>
        <p:txBody>
          <a:bodyPr vert="horz" lIns="91429" tIns="45715" rIns="91429" bIns="45715"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1"/>
            <a:ext cx="2133600" cy="365125"/>
          </a:xfrm>
          <a:prstGeom prst="rect">
            <a:avLst/>
          </a:prstGeom>
        </p:spPr>
        <p:txBody>
          <a:bodyPr vert="horz" lIns="91429" tIns="45715" rIns="91429" bIns="45715" rtlCol="0" anchor="ctr"/>
          <a:lstStyle>
            <a:lvl1pPr algn="r">
              <a:defRPr sz="2000">
                <a:solidFill>
                  <a:schemeClr val="tx1">
                    <a:tint val="75000"/>
                  </a:schemeClr>
                </a:solidFill>
              </a:defRPr>
            </a:lvl1pPr>
          </a:lstStyle>
          <a:p>
            <a:fld id="{EA6D242B-6A52-4C5C-AF40-54B5FB6D04E5}" type="slidenum">
              <a:rPr lang="ja-JP" altLang="en-US" smtClean="0"/>
              <a:pPr/>
              <a:t>‹#›</a:t>
            </a:fld>
            <a:endParaRPr lang="ja-JP" altLang="en-US"/>
          </a:p>
        </p:txBody>
      </p:sp>
    </p:spTree>
    <p:extLst>
      <p:ext uri="{BB962C8B-B14F-4D97-AF65-F5344CB8AC3E}">
        <p14:creationId xmlns:p14="http://schemas.microsoft.com/office/powerpoint/2010/main" val="2101286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290" rtl="0" eaLnBrk="1" latinLnBrk="0" hangingPunct="1">
        <a:spcBef>
          <a:spcPct val="0"/>
        </a:spcBef>
        <a:buNone/>
        <a:defRPr kumimoji="1" sz="4400" kern="1200">
          <a:solidFill>
            <a:schemeClr val="tx1"/>
          </a:solidFill>
          <a:latin typeface="+mj-lt"/>
          <a:ea typeface="+mj-ea"/>
          <a:cs typeface="+mj-cs"/>
        </a:defRPr>
      </a:lvl1pPr>
    </p:titleStyle>
    <p:bodyStyle>
      <a:lvl1pPr marL="342859" indent="-342859" algn="l" defTabSz="91429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861" indent="-285716" algn="l" defTabSz="91429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863" indent="-228573" algn="l" defTabSz="91429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008"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153"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298"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443"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589"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734"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290" rtl="0" eaLnBrk="1" latinLnBrk="0" hangingPunct="1">
        <a:defRPr kumimoji="1" sz="1800" kern="1200">
          <a:solidFill>
            <a:schemeClr val="tx1"/>
          </a:solidFill>
          <a:latin typeface="+mn-lt"/>
          <a:ea typeface="+mn-ea"/>
          <a:cs typeface="+mn-cs"/>
        </a:defRPr>
      </a:lvl1pPr>
      <a:lvl2pPr marL="457145" algn="l" defTabSz="914290" rtl="0" eaLnBrk="1" latinLnBrk="0" hangingPunct="1">
        <a:defRPr kumimoji="1" sz="1800" kern="1200">
          <a:solidFill>
            <a:schemeClr val="tx1"/>
          </a:solidFill>
          <a:latin typeface="+mn-lt"/>
          <a:ea typeface="+mn-ea"/>
          <a:cs typeface="+mn-cs"/>
        </a:defRPr>
      </a:lvl2pPr>
      <a:lvl3pPr marL="914290" algn="l" defTabSz="914290" rtl="0" eaLnBrk="1" latinLnBrk="0" hangingPunct="1">
        <a:defRPr kumimoji="1" sz="1800" kern="1200">
          <a:solidFill>
            <a:schemeClr val="tx1"/>
          </a:solidFill>
          <a:latin typeface="+mn-lt"/>
          <a:ea typeface="+mn-ea"/>
          <a:cs typeface="+mn-cs"/>
        </a:defRPr>
      </a:lvl3pPr>
      <a:lvl4pPr marL="1371435" algn="l" defTabSz="914290" rtl="0" eaLnBrk="1" latinLnBrk="0" hangingPunct="1">
        <a:defRPr kumimoji="1" sz="1800" kern="1200">
          <a:solidFill>
            <a:schemeClr val="tx1"/>
          </a:solidFill>
          <a:latin typeface="+mn-lt"/>
          <a:ea typeface="+mn-ea"/>
          <a:cs typeface="+mn-cs"/>
        </a:defRPr>
      </a:lvl4pPr>
      <a:lvl5pPr marL="1828581" algn="l" defTabSz="914290" rtl="0" eaLnBrk="1" latinLnBrk="0" hangingPunct="1">
        <a:defRPr kumimoji="1" sz="1800" kern="1200">
          <a:solidFill>
            <a:schemeClr val="tx1"/>
          </a:solidFill>
          <a:latin typeface="+mn-lt"/>
          <a:ea typeface="+mn-ea"/>
          <a:cs typeface="+mn-cs"/>
        </a:defRPr>
      </a:lvl5pPr>
      <a:lvl6pPr marL="2285726" algn="l" defTabSz="914290" rtl="0" eaLnBrk="1" latinLnBrk="0" hangingPunct="1">
        <a:defRPr kumimoji="1" sz="1800" kern="1200">
          <a:solidFill>
            <a:schemeClr val="tx1"/>
          </a:solidFill>
          <a:latin typeface="+mn-lt"/>
          <a:ea typeface="+mn-ea"/>
          <a:cs typeface="+mn-cs"/>
        </a:defRPr>
      </a:lvl6pPr>
      <a:lvl7pPr marL="2742871" algn="l" defTabSz="914290" rtl="0" eaLnBrk="1" latinLnBrk="0" hangingPunct="1">
        <a:defRPr kumimoji="1" sz="1800" kern="1200">
          <a:solidFill>
            <a:schemeClr val="tx1"/>
          </a:solidFill>
          <a:latin typeface="+mn-lt"/>
          <a:ea typeface="+mn-ea"/>
          <a:cs typeface="+mn-cs"/>
        </a:defRPr>
      </a:lvl7pPr>
      <a:lvl8pPr marL="3200016" algn="l" defTabSz="914290" rtl="0" eaLnBrk="1" latinLnBrk="0" hangingPunct="1">
        <a:defRPr kumimoji="1" sz="1800" kern="1200">
          <a:solidFill>
            <a:schemeClr val="tx1"/>
          </a:solidFill>
          <a:latin typeface="+mn-lt"/>
          <a:ea typeface="+mn-ea"/>
          <a:cs typeface="+mn-cs"/>
        </a:defRPr>
      </a:lvl8pPr>
      <a:lvl9pPr marL="3657161" algn="l" defTabSz="91429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7547655" y="263578"/>
            <a:ext cx="1368152" cy="40011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smtClean="0">
                <a:solidFill>
                  <a:schemeClr val="tx1"/>
                </a:solidFill>
              </a:rPr>
              <a:t>資料２</a:t>
            </a:r>
            <a:endParaRPr kumimoji="1" lang="ja-JP" altLang="en-US" sz="2000" dirty="0">
              <a:solidFill>
                <a:schemeClr val="tx1"/>
              </a:solidFill>
            </a:endParaRPr>
          </a:p>
        </p:txBody>
      </p:sp>
      <p:sp>
        <p:nvSpPr>
          <p:cNvPr id="6" name="テキスト ボックス 5"/>
          <p:cNvSpPr txBox="1"/>
          <p:nvPr/>
        </p:nvSpPr>
        <p:spPr>
          <a:xfrm>
            <a:off x="701824" y="2705340"/>
            <a:ext cx="7740353" cy="1201661"/>
          </a:xfrm>
          <a:prstGeom prst="rect">
            <a:avLst/>
          </a:prstGeom>
          <a:solidFill>
            <a:schemeClr val="accent1">
              <a:lumMod val="40000"/>
              <a:lumOff val="60000"/>
            </a:schemeClr>
          </a:solidFill>
          <a:effectLst>
            <a:outerShdw blurRad="50800" dist="38100" dir="2700000" sx="101000" sy="101000" algn="tl" rotWithShape="0">
              <a:prstClr val="black">
                <a:alpha val="56000"/>
              </a:prstClr>
            </a:outerShdw>
          </a:effectLst>
        </p:spPr>
        <p:txBody>
          <a:bodyPr wrap="square" bIns="108000" rtlCol="0" anchor="ctr" anchorCtr="0">
            <a:spAutoFit/>
          </a:bodyPr>
          <a:lstStyle/>
          <a:p>
            <a:pPr algn="ctr"/>
            <a:r>
              <a:rPr kumimoji="1" lang="ja-JP" altLang="en-US" sz="4000" spc="300" dirty="0" smtClean="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住まうビジョン・大阪</a:t>
            </a:r>
            <a:r>
              <a:rPr lang="ja-JP" altLang="en-US" sz="4000" spc="300" dirty="0" smtClean="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の進捗状況</a:t>
            </a:r>
            <a:endParaRPr lang="en-US" altLang="ja-JP" sz="4000" spc="300" dirty="0" smtClean="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a:p>
            <a:pPr algn="ctr"/>
            <a:r>
              <a:rPr lang="ja-JP" altLang="en-US" sz="2800" spc="300" dirty="0" smtClean="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（前回審</a:t>
            </a:r>
            <a:r>
              <a:rPr lang="ja-JP" altLang="en-US" sz="2800" spc="300"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議会以降の主な取組み</a:t>
            </a:r>
            <a:r>
              <a:rPr lang="ja-JP" altLang="en-US" sz="2800" spc="300" dirty="0" smtClean="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a:t>
            </a:r>
            <a:endParaRPr lang="ja-JP" altLang="en-US" sz="2800" spc="300"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sp>
        <p:nvSpPr>
          <p:cNvPr id="8" name="Rectangle 1"/>
          <p:cNvSpPr>
            <a:spLocks noChangeArrowheads="1"/>
          </p:cNvSpPr>
          <p:nvPr/>
        </p:nvSpPr>
        <p:spPr bwMode="auto">
          <a:xfrm>
            <a:off x="1547664" y="5517232"/>
            <a:ext cx="6048672" cy="792088"/>
          </a:xfrm>
          <a:prstGeom prst="rect">
            <a:avLst/>
          </a:prstGeom>
          <a:noFill/>
          <a:ln>
            <a:noFill/>
          </a:ln>
          <a:effectLs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lnSpc>
                <a:spcPct val="150000"/>
              </a:lnSpc>
            </a:pPr>
            <a:r>
              <a:rPr lang="ja-JP" altLang="en-US"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年８月</a:t>
            </a:r>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日</a:t>
            </a:r>
            <a:endParaRPr lang="en-US" altLang="ja-JP"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lnSpc>
                <a:spcPct val="150000"/>
              </a:lnSpc>
            </a:pPr>
            <a:r>
              <a:rPr lang="ja-JP" altLang="en-US"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42</a:t>
            </a:r>
            <a:r>
              <a:rPr lang="ja-JP" altLang="en-US"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回大阪府住宅まちづくり審議会　資料</a:t>
            </a:r>
            <a:endPar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701823" y="3032956"/>
            <a:ext cx="774035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141426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角丸四角形 32"/>
          <p:cNvSpPr/>
          <p:nvPr/>
        </p:nvSpPr>
        <p:spPr>
          <a:xfrm>
            <a:off x="143508" y="1577938"/>
            <a:ext cx="8856983" cy="3609144"/>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a:xfrm>
            <a:off x="143508" y="796643"/>
            <a:ext cx="8856984" cy="671334"/>
          </a:xfrm>
          <a:prstGeom prst="roundRect">
            <a:avLst>
              <a:gd name="adj" fmla="val 725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marL="95250" indent="-95250"/>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グランドデザイン</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に掲げる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みどり」の活用について</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、概ね</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年を見据えたリーディングプロジェクトを整理</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グランドデザイン推進の「見える化」を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図るものとして策定</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143508" y="5445224"/>
            <a:ext cx="8856984" cy="1406604"/>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defTabSz="775406">
              <a:defRPr/>
            </a:pPr>
            <a:r>
              <a:rPr kumimoji="0" lang="ja-JP" altLang="en-US" b="1" kern="0" dirty="0" smtClean="0">
                <a:solidFill>
                  <a:srgbClr val="508228"/>
                </a:solidFill>
                <a:latin typeface="Meiryo UI" panose="020B0604030504040204" pitchFamily="50" charset="-128"/>
                <a:ea typeface="Meiryo UI" panose="020B0604030504040204" pitchFamily="50" charset="-128"/>
                <a:cs typeface="Meiryo UI" panose="020B0604030504040204" pitchFamily="50" charset="-128"/>
              </a:rPr>
              <a:t>①　グリーンインフラ  </a:t>
            </a:r>
            <a:r>
              <a:rPr kumimoji="0" lang="ja-JP" altLang="en-US"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みどりの多様な機能をインフラ整備やまちづくりに</a:t>
            </a:r>
            <a:r>
              <a:rPr kumimoji="0" lang="ja-JP" altLang="en-US"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a:t>
            </a:r>
            <a:endParaRPr kumimoji="0" lang="en-US" altLang="ja-JP" b="1" kern="0" dirty="0">
              <a:solidFill>
                <a:srgbClr val="508228"/>
              </a:solidFill>
              <a:latin typeface="Meiryo UI" panose="020B0604030504040204" pitchFamily="50" charset="-128"/>
              <a:ea typeface="Meiryo UI" panose="020B0604030504040204" pitchFamily="50" charset="-128"/>
              <a:cs typeface="Meiryo UI" panose="020B0604030504040204" pitchFamily="50" charset="-128"/>
            </a:endParaRPr>
          </a:p>
          <a:p>
            <a:pPr defTabSz="775406">
              <a:defRPr/>
            </a:pPr>
            <a:r>
              <a:rPr kumimoji="0" lang="ja-JP" altLang="en-US" b="1" kern="0" dirty="0" smtClean="0">
                <a:solidFill>
                  <a:srgbClr val="508228"/>
                </a:solidFill>
                <a:latin typeface="Meiryo UI" panose="020B0604030504040204" pitchFamily="50" charset="-128"/>
                <a:ea typeface="Meiryo UI" panose="020B0604030504040204" pitchFamily="50" charset="-128"/>
                <a:cs typeface="Meiryo UI" panose="020B0604030504040204" pitchFamily="50" charset="-128"/>
              </a:rPr>
              <a:t>②</a:t>
            </a:r>
            <a:r>
              <a:rPr kumimoji="0" lang="ja-JP" altLang="en-US" b="1" kern="0" dirty="0">
                <a:solidFill>
                  <a:srgbClr val="508228"/>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b="1" kern="0" dirty="0" smtClean="0">
                <a:solidFill>
                  <a:srgbClr val="508228"/>
                </a:solidFill>
                <a:latin typeface="Meiryo UI" panose="020B0604030504040204" pitchFamily="50" charset="-128"/>
                <a:ea typeface="Meiryo UI" panose="020B0604030504040204" pitchFamily="50" charset="-128"/>
                <a:cs typeface="Meiryo UI" panose="020B0604030504040204" pitchFamily="50" charset="-128"/>
              </a:rPr>
              <a:t>ネットワーク</a:t>
            </a:r>
            <a:r>
              <a:rPr kumimoji="0" lang="ja-JP" altLang="en-US" b="1" kern="0" dirty="0">
                <a:solidFill>
                  <a:srgbClr val="508228"/>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b="1" kern="0" dirty="0" smtClean="0">
                <a:solidFill>
                  <a:srgbClr val="508228"/>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行政区域にとらわれない視点での広域</a:t>
            </a:r>
            <a:r>
              <a:rPr kumimoji="0" lang="ja-JP" altLang="en-US"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連携</a:t>
            </a:r>
            <a:endParaRPr kumimoji="0" lang="en-US" altLang="ja-JP" b="1" kern="0" dirty="0">
              <a:solidFill>
                <a:srgbClr val="508228"/>
              </a:solidFill>
              <a:latin typeface="Meiryo UI" panose="020B0604030504040204" pitchFamily="50" charset="-128"/>
              <a:ea typeface="Meiryo UI" panose="020B0604030504040204" pitchFamily="50" charset="-128"/>
              <a:cs typeface="Meiryo UI" panose="020B0604030504040204" pitchFamily="50" charset="-128"/>
            </a:endParaRPr>
          </a:p>
          <a:p>
            <a:pPr lvl="0" defTabSz="775406">
              <a:defRPr/>
            </a:pPr>
            <a:r>
              <a:rPr kumimoji="0" lang="ja-JP" altLang="en-US" b="1" kern="0" dirty="0" smtClean="0">
                <a:solidFill>
                  <a:srgbClr val="508228"/>
                </a:solidFill>
                <a:latin typeface="Meiryo UI" panose="020B0604030504040204" pitchFamily="50" charset="-128"/>
                <a:ea typeface="Meiryo UI" panose="020B0604030504040204" pitchFamily="50" charset="-128"/>
                <a:cs typeface="Meiryo UI" panose="020B0604030504040204" pitchFamily="50" charset="-128"/>
              </a:rPr>
              <a:t>③</a:t>
            </a:r>
            <a:r>
              <a:rPr kumimoji="0" lang="ja-JP" altLang="en-US" b="1" kern="0" dirty="0">
                <a:solidFill>
                  <a:srgbClr val="508228"/>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b="1" kern="0" dirty="0" smtClean="0">
                <a:solidFill>
                  <a:srgbClr val="508228"/>
                </a:solidFill>
                <a:latin typeface="Meiryo UI" panose="020B0604030504040204" pitchFamily="50" charset="-128"/>
                <a:ea typeface="Meiryo UI" panose="020B0604030504040204" pitchFamily="50" charset="-128"/>
                <a:cs typeface="Meiryo UI" panose="020B0604030504040204" pitchFamily="50" charset="-128"/>
              </a:rPr>
              <a:t>インテグレーション</a:t>
            </a:r>
            <a:r>
              <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都市基盤と都市の持つ多様な機能の</a:t>
            </a:r>
            <a:r>
              <a:rPr kumimoji="0" lang="ja-JP" altLang="en-US"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統合化</a:t>
            </a:r>
            <a:endParaRPr kumimoji="0" lang="en-US" altLang="ja-JP" b="1" kern="0" dirty="0">
              <a:solidFill>
                <a:srgbClr val="508228"/>
              </a:solidFill>
              <a:latin typeface="Meiryo UI" panose="020B0604030504040204" pitchFamily="50" charset="-128"/>
              <a:ea typeface="Meiryo UI" panose="020B0604030504040204" pitchFamily="50" charset="-128"/>
              <a:cs typeface="Meiryo UI" panose="020B0604030504040204" pitchFamily="50" charset="-128"/>
            </a:endParaRPr>
          </a:p>
          <a:p>
            <a:pPr defTabSz="775406">
              <a:defRPr/>
            </a:pPr>
            <a:r>
              <a:rPr kumimoji="0" lang="ja-JP" altLang="en-US" b="1" kern="0" dirty="0" smtClean="0">
                <a:solidFill>
                  <a:srgbClr val="508228"/>
                </a:solidFill>
                <a:latin typeface="Meiryo UI" panose="020B0604030504040204" pitchFamily="50" charset="-128"/>
                <a:ea typeface="Meiryo UI" panose="020B0604030504040204" pitchFamily="50" charset="-128"/>
                <a:cs typeface="Meiryo UI" panose="020B0604030504040204" pitchFamily="50" charset="-128"/>
              </a:rPr>
              <a:t>④</a:t>
            </a:r>
            <a:r>
              <a:rPr kumimoji="0" lang="ja-JP" altLang="en-US" b="1" kern="0" dirty="0">
                <a:solidFill>
                  <a:srgbClr val="508228"/>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b="1" kern="0" dirty="0" smtClean="0">
                <a:solidFill>
                  <a:srgbClr val="508228"/>
                </a:solidFill>
                <a:latin typeface="Meiryo UI" panose="020B0604030504040204" pitchFamily="50" charset="-128"/>
                <a:ea typeface="Meiryo UI" panose="020B0604030504040204" pitchFamily="50" charset="-128"/>
                <a:cs typeface="Meiryo UI" panose="020B0604030504040204" pitchFamily="50" charset="-128"/>
              </a:rPr>
              <a:t>プラットフォーム   </a:t>
            </a:r>
            <a:r>
              <a:rPr kumimoji="0" lang="ja-JP" altLang="en-US"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地域住民、</a:t>
            </a:r>
            <a:r>
              <a:rPr kumimoji="0" lang="en-US" altLang="ja-JP"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NPO</a:t>
            </a:r>
            <a:r>
              <a:rPr kumimoji="0" lang="ja-JP" altLang="en-US" kern="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企業、大学、行政などによる協働の</a:t>
            </a:r>
            <a:r>
              <a:rPr kumimoji="0" lang="ja-JP" altLang="en-US"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場</a:t>
            </a:r>
            <a:endParaRPr kumimoji="0" lang="ja-JP" altLang="en-US"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272394" y="5279762"/>
            <a:ext cx="3706464" cy="338554"/>
          </a:xfrm>
          <a:prstGeom prst="rect">
            <a:avLst/>
          </a:prstGeom>
          <a:solidFill>
            <a:schemeClr val="tx2">
              <a:lumMod val="40000"/>
              <a:lumOff val="60000"/>
            </a:schemeClr>
          </a:solidFill>
        </p:spPr>
        <p:txBody>
          <a:bodyPr wrap="none" rtlCol="0" anchor="ctr" anchorCtr="0">
            <a:spAutoFit/>
          </a:bodyPr>
          <a:lstStyle/>
          <a:p>
            <a:r>
              <a:rPr lang="ja-JP" altLang="en-US" sz="1600" b="1" dirty="0">
                <a:latin typeface="Meiryo UI" panose="020B0604030504040204" pitchFamily="50" charset="-128"/>
                <a:ea typeface="Meiryo UI" panose="020B0604030504040204" pitchFamily="50" charset="-128"/>
              </a:rPr>
              <a:t>リーディングプロジェクト推進の４つの</a:t>
            </a:r>
            <a:r>
              <a:rPr lang="ja-JP" altLang="en-US" sz="1600" b="1" dirty="0" smtClean="0">
                <a:latin typeface="Meiryo UI" panose="020B0604030504040204" pitchFamily="50" charset="-128"/>
                <a:ea typeface="Meiryo UI" panose="020B0604030504040204" pitchFamily="50" charset="-128"/>
              </a:rPr>
              <a:t>方策</a:t>
            </a:r>
            <a:endParaRPr lang="ja-JP" altLang="en-US" sz="1600" b="1" dirty="0">
              <a:latin typeface="Meiryo UI" panose="020B0604030504040204" pitchFamily="50" charset="-128"/>
              <a:ea typeface="Meiryo UI" panose="020B0604030504040204" pitchFamily="50" charset="-128"/>
            </a:endParaRPr>
          </a:p>
        </p:txBody>
      </p:sp>
      <p:sp>
        <p:nvSpPr>
          <p:cNvPr id="23" name="スライド番号プレースホルダー 2"/>
          <p:cNvSpPr>
            <a:spLocks noGrp="1"/>
          </p:cNvSpPr>
          <p:nvPr>
            <p:ph type="sldNum" sz="quarter" idx="12"/>
          </p:nvPr>
        </p:nvSpPr>
        <p:spPr>
          <a:xfrm>
            <a:off x="17937698" y="5551370"/>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272394" y="1430040"/>
            <a:ext cx="4278735" cy="338554"/>
          </a:xfrm>
          <a:prstGeom prst="rect">
            <a:avLst/>
          </a:prstGeom>
          <a:solidFill>
            <a:schemeClr val="tx2">
              <a:lumMod val="40000"/>
              <a:lumOff val="60000"/>
            </a:schemeClr>
          </a:solidFill>
        </p:spPr>
        <p:txBody>
          <a:bodyPr wrap="none" rtlCol="0" anchor="ctr" anchorCtr="0">
            <a:spAutoFit/>
          </a:bodyPr>
          <a:lstStyle/>
          <a:p>
            <a:r>
              <a:rPr lang="ja-JP" altLang="en-US" sz="1600" b="1" dirty="0">
                <a:latin typeface="Meiryo UI" panose="020B0604030504040204" pitchFamily="50" charset="-128"/>
                <a:ea typeface="Meiryo UI" panose="020B0604030504040204" pitchFamily="50" charset="-128"/>
              </a:rPr>
              <a:t>「グリーンデザイン推進戦略」実現への３つの</a:t>
            </a:r>
            <a:r>
              <a:rPr lang="ja-JP" altLang="en-US" sz="1600" b="1" dirty="0" smtClean="0">
                <a:latin typeface="Meiryo UI" panose="020B0604030504040204" pitchFamily="50" charset="-128"/>
                <a:ea typeface="Meiryo UI" panose="020B0604030504040204" pitchFamily="50" charset="-128"/>
              </a:rPr>
              <a:t>視点</a:t>
            </a:r>
            <a:endParaRPr lang="ja-JP" altLang="en-US" sz="1600" b="1" dirty="0">
              <a:latin typeface="Meiryo UI" panose="020B0604030504040204" pitchFamily="50" charset="-128"/>
              <a:ea typeface="Meiryo UI" panose="020B0604030504040204" pitchFamily="50" charset="-128"/>
            </a:endParaRPr>
          </a:p>
        </p:txBody>
      </p:sp>
      <p:sp>
        <p:nvSpPr>
          <p:cNvPr id="115" name="正方形/長方形 114"/>
          <p:cNvSpPr/>
          <p:nvPr/>
        </p:nvSpPr>
        <p:spPr>
          <a:xfrm>
            <a:off x="5061636" y="1766547"/>
            <a:ext cx="3732424" cy="294147"/>
          </a:xfrm>
          <a:prstGeom prst="rect">
            <a:avLst/>
          </a:prstGeom>
        </p:spPr>
        <p:txBody>
          <a:bodyPr wrap="none" lIns="93182" tIns="46591" rIns="93182" bIns="46591">
            <a:spAutoFit/>
          </a:bodyPr>
          <a:lstStyle/>
          <a:p>
            <a:pPr defTabSz="775406">
              <a:defRPr/>
            </a:pPr>
            <a:r>
              <a:rPr kumimoji="0" lang="ja-JP" altLang="en-US" sz="1300" b="1" kern="0" dirty="0">
                <a:solidFill>
                  <a:srgbClr val="508228"/>
                </a:solidFill>
                <a:latin typeface="Meiryo UI" panose="020B0604030504040204" pitchFamily="50" charset="-128"/>
                <a:ea typeface="Meiryo UI" panose="020B0604030504040204" pitchFamily="50" charset="-128"/>
                <a:cs typeface="Meiryo UI" panose="020B0604030504040204" pitchFamily="50" charset="-128"/>
              </a:rPr>
              <a:t>③みどりの広域ネットワーク化による都市空間の創造</a:t>
            </a:r>
            <a:endParaRPr kumimoji="0" lang="en-US" altLang="ja-JP" sz="1300" b="1" kern="0" dirty="0">
              <a:solidFill>
                <a:srgbClr val="508228"/>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1" name="角丸四角形 120"/>
          <p:cNvSpPr/>
          <p:nvPr/>
        </p:nvSpPr>
        <p:spPr bwMode="black">
          <a:xfrm>
            <a:off x="5135070" y="1996772"/>
            <a:ext cx="3422583" cy="284308"/>
          </a:xfrm>
          <a:prstGeom prst="roundRect">
            <a:avLst>
              <a:gd name="adj" fmla="val 0"/>
            </a:avLst>
          </a:prstGeom>
          <a:noFill/>
          <a:ln w="6350" cap="flat" cmpd="sng" algn="ctr">
            <a:noFill/>
            <a:prstDash val="solid"/>
          </a:ln>
          <a:effectLst/>
        </p:spPr>
        <p:txBody>
          <a:bodyPr vert="horz" lIns="36686" tIns="36686" rIns="36686" bIns="36686" rtlCol="0" anchor="t" anchorCtr="0"/>
          <a:lstStyle/>
          <a:p>
            <a:pPr algn="dist" defTabSz="775406">
              <a:defRPr/>
            </a:pPr>
            <a:r>
              <a:rPr kumimoji="0" lang="ja-JP" altLang="en-US" sz="12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例</a:t>
            </a:r>
            <a:r>
              <a:rPr kumimoji="0"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200" kern="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広域サイクルルートの展開に</a:t>
            </a:r>
            <a:r>
              <a:rPr kumimoji="0" lang="ja-JP" altLang="en-US" sz="1200" kern="0" spc="-1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よる豊か</a:t>
            </a:r>
            <a:r>
              <a:rPr kumimoji="0" lang="ja-JP" altLang="en-US" sz="1200" kern="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なみどり空間の創造　</a:t>
            </a:r>
            <a:endParaRPr kumimoji="0" lang="en-US" altLang="ja-JP" sz="1200" kern="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775406">
              <a:spcBef>
                <a:spcPts val="612"/>
              </a:spcBef>
              <a:defRPr/>
            </a:pPr>
            <a:endParaRPr kumimoji="0"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775406">
              <a:spcBef>
                <a:spcPts val="612"/>
              </a:spcBef>
              <a:defRPr/>
            </a:pPr>
            <a:endParaRPr kumimoji="0"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775406">
              <a:spcBef>
                <a:spcPts val="612"/>
              </a:spcBef>
              <a:defRPr/>
            </a:pPr>
            <a:endParaRPr kumimoji="0" lang="en-US" altLang="ja-JP" sz="12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775406">
              <a:spcBef>
                <a:spcPts val="612"/>
              </a:spcBef>
              <a:defRPr/>
            </a:pPr>
            <a:endParaRPr kumimoji="0"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775406">
              <a:spcBef>
                <a:spcPts val="612"/>
              </a:spcBef>
              <a:defRPr/>
            </a:pPr>
            <a:endParaRPr kumimoji="0"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775406">
              <a:spcBef>
                <a:spcPts val="612"/>
              </a:spcBef>
              <a:defRPr/>
            </a:pPr>
            <a:endParaRPr kumimoji="0"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775406">
              <a:spcBef>
                <a:spcPts val="612"/>
              </a:spcBef>
              <a:defRPr/>
            </a:pPr>
            <a:endParaRPr kumimoji="0"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775406">
              <a:spcBef>
                <a:spcPts val="612"/>
              </a:spcBef>
              <a:defRPr/>
            </a:pPr>
            <a:endParaRPr kumimoji="0"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775406">
              <a:spcBef>
                <a:spcPts val="612"/>
              </a:spcBef>
              <a:defRPr/>
            </a:pPr>
            <a:endParaRPr kumimoji="0"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775406">
              <a:defRPr/>
            </a:pPr>
            <a:endParaRPr kumimoji="0" lang="en-US" altLang="ja-JP" sz="12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775406">
              <a:defRPr/>
            </a:pPr>
            <a:endParaRPr kumimoji="0" lang="en-US" altLang="ja-JP" sz="12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775406">
              <a:defRPr/>
            </a:pPr>
            <a:r>
              <a:rPr kumimoji="0" lang="ja-JP" altLang="en-US" sz="12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kumimoji="0" lang="en-US" altLang="ja-JP" sz="1200" b="1"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775406">
              <a:defRPr/>
            </a:pPr>
            <a:r>
              <a:rPr kumimoji="0"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kumimoji="0"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775406">
              <a:defRPr/>
            </a:pPr>
            <a:r>
              <a:rPr kumimoji="0"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kumimoji="0" lang="en-US" altLang="ja-JP" sz="12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4" name="正方形/長方形 183"/>
          <p:cNvSpPr/>
          <p:nvPr/>
        </p:nvSpPr>
        <p:spPr>
          <a:xfrm>
            <a:off x="4768908" y="4910082"/>
            <a:ext cx="4154905" cy="276999"/>
          </a:xfrm>
          <a:prstGeom prst="rect">
            <a:avLst/>
          </a:prstGeom>
        </p:spPr>
        <p:txBody>
          <a:bodyPr wrap="square">
            <a:spAutoFit/>
          </a:bodyPr>
          <a:lstStyle/>
          <a:p>
            <a:pPr lvl="0" defTabSz="775406">
              <a:defRPr/>
            </a:pPr>
            <a:r>
              <a:rPr kumimoji="0" lang="ja-JP" altLang="en-US" sz="12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広域的</a:t>
            </a:r>
            <a:r>
              <a:rPr kumimoji="0"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なサイクルルートとの連携に</a:t>
            </a:r>
            <a:r>
              <a:rPr kumimoji="0" lang="ja-JP" altLang="en-US" sz="12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よる豊か</a:t>
            </a:r>
            <a:r>
              <a:rPr kumimoji="0"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なみどり空間の</a:t>
            </a:r>
            <a:r>
              <a:rPr kumimoji="0" lang="ja-JP" altLang="en-US" sz="12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創造</a:t>
            </a:r>
            <a:endParaRPr kumimoji="0"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 name="グループ化 3"/>
          <p:cNvGrpSpPr/>
          <p:nvPr/>
        </p:nvGrpSpPr>
        <p:grpSpPr>
          <a:xfrm>
            <a:off x="201828" y="3472032"/>
            <a:ext cx="3942450" cy="2131089"/>
            <a:chOff x="201828" y="4165822"/>
            <a:chExt cx="3942450" cy="2131089"/>
          </a:xfrm>
        </p:grpSpPr>
        <p:sp>
          <p:nvSpPr>
            <p:cNvPr id="111" name="角丸四角形 110"/>
            <p:cNvSpPr/>
            <p:nvPr/>
          </p:nvSpPr>
          <p:spPr>
            <a:xfrm>
              <a:off x="272394" y="4347731"/>
              <a:ext cx="3871884" cy="1949180"/>
            </a:xfrm>
            <a:prstGeom prst="roundRect">
              <a:avLst>
                <a:gd name="adj" fmla="val 0"/>
              </a:avLst>
            </a:prstGeom>
            <a:noFill/>
            <a:ln w="6350" cap="flat" cmpd="sng" algn="ctr">
              <a:noFill/>
              <a:prstDash val="solid"/>
            </a:ln>
            <a:effectLst/>
          </p:spPr>
          <p:txBody>
            <a:bodyPr lIns="36686" tIns="36686" rIns="36686" bIns="36686" rtlCol="0" anchor="t" anchorCtr="0"/>
            <a:lstStyle/>
            <a:p>
              <a:pPr defTabSz="931825">
                <a:defRPr/>
              </a:pPr>
              <a:r>
                <a:rPr kumimoji="0" lang="ja-JP" altLang="en-US" sz="12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例：みどり</a:t>
              </a:r>
              <a:r>
                <a:rPr kumimoji="0"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につつまれた「うめきた２期」のまちづくり</a:t>
              </a:r>
              <a:r>
                <a:rPr kumimoji="0" lang="ja-JP" altLang="en-US"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kumimoji="0" lang="en-US" altLang="ja-JP"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31825">
                <a:defRPr/>
              </a:pPr>
              <a:endParaRPr kumimoji="0" lang="en-US" altLang="ja-JP" sz="14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31825">
                <a:defRPr/>
              </a:pPr>
              <a:endParaRPr kumimoji="0" lang="en-US" altLang="ja-JP"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31825">
                <a:defRPr/>
              </a:pPr>
              <a:endParaRPr kumimoji="0" lang="en-US" altLang="ja-JP"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31825">
                <a:defRPr/>
              </a:pPr>
              <a:endParaRPr kumimoji="0" lang="en-US" altLang="ja-JP"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31825">
                <a:defRPr/>
              </a:pPr>
              <a:endParaRPr kumimoji="0"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31825">
                <a:lnSpc>
                  <a:spcPts val="100"/>
                </a:lnSpc>
                <a:defRPr/>
              </a:pPr>
              <a:r>
                <a:rPr kumimoji="0" lang="ja-JP" altLang="en-US" sz="12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kumimoji="0" lang="en-US" altLang="ja-JP" sz="12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31825">
                <a:defRPr/>
              </a:pPr>
              <a:r>
                <a:rPr kumimoji="0"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2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まちの中にみどりを整備」</a:t>
              </a:r>
              <a:r>
                <a:rPr kumimoji="0" lang="ja-JP" altLang="en-US" sz="12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a:t>
              </a:r>
              <a:r>
                <a:rPr kumimoji="0"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みどりの中にまちをつくる」へ</a:t>
              </a:r>
              <a:endParaRPr kumimoji="0"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4" name="正方形/長方形 113"/>
            <p:cNvSpPr/>
            <p:nvPr/>
          </p:nvSpPr>
          <p:spPr>
            <a:xfrm>
              <a:off x="201828" y="4165822"/>
              <a:ext cx="2424374" cy="294147"/>
            </a:xfrm>
            <a:prstGeom prst="rect">
              <a:avLst/>
            </a:prstGeom>
          </p:spPr>
          <p:txBody>
            <a:bodyPr wrap="none" lIns="93182" tIns="46591" rIns="93182" bIns="46591">
              <a:spAutoFit/>
            </a:bodyPr>
            <a:lstStyle/>
            <a:p>
              <a:pPr defTabSz="931825">
                <a:defRPr/>
              </a:pPr>
              <a:r>
                <a:rPr kumimoji="0" lang="ja-JP" altLang="en-US" sz="1300" b="1" kern="0" dirty="0" smtClean="0">
                  <a:solidFill>
                    <a:srgbClr val="508228"/>
                  </a:solidFill>
                  <a:latin typeface="Meiryo UI" panose="020B0604030504040204" pitchFamily="50" charset="-128"/>
                  <a:ea typeface="Meiryo UI" panose="020B0604030504040204" pitchFamily="50" charset="-128"/>
                  <a:cs typeface="Meiryo UI" panose="020B0604030504040204" pitchFamily="50" charset="-128"/>
                </a:rPr>
                <a:t>②</a:t>
              </a:r>
              <a:r>
                <a:rPr kumimoji="0" lang="ja-JP" altLang="en-US" sz="1300" b="1" kern="0" dirty="0">
                  <a:solidFill>
                    <a:srgbClr val="508228"/>
                  </a:solidFill>
                  <a:latin typeface="Meiryo UI" panose="020B0604030504040204" pitchFamily="50" charset="-128"/>
                  <a:ea typeface="Meiryo UI" panose="020B0604030504040204" pitchFamily="50" charset="-128"/>
                  <a:cs typeface="Meiryo UI" panose="020B0604030504040204" pitchFamily="50" charset="-128"/>
                </a:rPr>
                <a:t>みどりを感じる都市空間へ再編</a:t>
              </a:r>
            </a:p>
          </p:txBody>
        </p:sp>
        <p:pic>
          <p:nvPicPr>
            <p:cNvPr id="185" name="Picture 2" descr="E:\LIB\05)事業推進G\23)みどり戦略\○現地調査関係\本編参考写真\まちのみどり\うめきた.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24"/>
            <a:stretch/>
          </p:blipFill>
          <p:spPr bwMode="auto">
            <a:xfrm>
              <a:off x="2041230" y="4633345"/>
              <a:ext cx="1318912" cy="936000"/>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4" descr="E:\LIB\05)事業推進G\23)みどり戦略\ネタ\うめきた2期\yjima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12" r="-1"/>
            <a:stretch/>
          </p:blipFill>
          <p:spPr bwMode="auto">
            <a:xfrm>
              <a:off x="316318" y="4633842"/>
              <a:ext cx="1317638" cy="93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グループ化 4"/>
          <p:cNvGrpSpPr/>
          <p:nvPr/>
        </p:nvGrpSpPr>
        <p:grpSpPr>
          <a:xfrm>
            <a:off x="222759" y="1766548"/>
            <a:ext cx="3971153" cy="1790623"/>
            <a:chOff x="201828" y="1978983"/>
            <a:chExt cx="3971153" cy="1790623"/>
          </a:xfrm>
        </p:grpSpPr>
        <p:sp>
          <p:nvSpPr>
            <p:cNvPr id="112" name="角丸四角形 111"/>
            <p:cNvSpPr/>
            <p:nvPr/>
          </p:nvSpPr>
          <p:spPr>
            <a:xfrm>
              <a:off x="272394" y="2209207"/>
              <a:ext cx="3900587" cy="1560399"/>
            </a:xfrm>
            <a:prstGeom prst="roundRect">
              <a:avLst>
                <a:gd name="adj" fmla="val 0"/>
              </a:avLst>
            </a:prstGeom>
            <a:noFill/>
            <a:ln w="6350" cap="flat" cmpd="sng" algn="ctr">
              <a:noFill/>
              <a:prstDash val="solid"/>
            </a:ln>
            <a:effectLst/>
          </p:spPr>
          <p:txBody>
            <a:bodyPr lIns="36686" tIns="36686" rIns="36686" bIns="36686" rtlCol="0" anchor="t" anchorCtr="0"/>
            <a:lstStyle/>
            <a:p>
              <a:pPr defTabSz="775406">
                <a:defRPr/>
              </a:pPr>
              <a:r>
                <a:rPr kumimoji="0" lang="ja-JP" altLang="en-US" sz="1200" kern="0" spc="-8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例</a:t>
              </a:r>
              <a:r>
                <a:rPr kumimoji="0" lang="ja-JP" altLang="en-US" sz="1200" kern="0" spc="-8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：御堂筋側道の歩行者空間化（緩速車線の利活用）</a:t>
              </a:r>
              <a:endParaRPr kumimoji="0" lang="en-US" altLang="ja-JP" sz="1200" kern="0" spc="-8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775406">
                <a:defRPr/>
              </a:pPr>
              <a:r>
                <a:rPr kumimoji="0" lang="ja-JP" altLang="en-US"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kumimoji="0" lang="en-US" altLang="ja-JP"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775406">
                <a:defRPr/>
              </a:pPr>
              <a:endParaRPr kumimoji="0" lang="en-US" altLang="ja-JP"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775406">
                <a:defRPr/>
              </a:pPr>
              <a:endParaRPr kumimoji="0" lang="en-US" altLang="ja-JP"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775406">
                <a:defRPr/>
              </a:pPr>
              <a:endParaRPr kumimoji="0" lang="en-US" altLang="ja-JP"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775406">
                <a:defRPr/>
              </a:pPr>
              <a:endParaRPr kumimoji="0" lang="en-US" altLang="ja-JP" sz="12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775406">
                <a:lnSpc>
                  <a:spcPts val="100"/>
                </a:lnSpc>
                <a:defRPr/>
              </a:pPr>
              <a:r>
                <a:rPr kumimoji="0" lang="ja-JP" altLang="en-US" sz="12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kumimoji="0" lang="en-US" altLang="ja-JP" sz="12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775406">
                <a:defRPr/>
              </a:pPr>
              <a:r>
                <a:rPr kumimoji="0"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2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将来</a:t>
              </a:r>
              <a:r>
                <a:rPr kumimoji="0"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の御堂筋全面みどり化に</a:t>
              </a:r>
              <a:r>
                <a:rPr kumimoji="0" lang="ja-JP" altLang="en-US" sz="12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より魅力的</a:t>
              </a:r>
              <a:r>
                <a:rPr kumimoji="0" lang="ja-JP" altLang="en-US"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な都市空間を創造</a:t>
              </a:r>
              <a:endParaRPr kumimoji="0" lang="en-US" altLang="ja-JP" sz="12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3" name="正方形/長方形 112"/>
            <p:cNvSpPr/>
            <p:nvPr/>
          </p:nvSpPr>
          <p:spPr>
            <a:xfrm>
              <a:off x="201828" y="1978983"/>
              <a:ext cx="2866802" cy="294147"/>
            </a:xfrm>
            <a:prstGeom prst="rect">
              <a:avLst/>
            </a:prstGeom>
          </p:spPr>
          <p:txBody>
            <a:bodyPr wrap="none" lIns="93182" tIns="46591" rIns="93182" bIns="46591">
              <a:spAutoFit/>
            </a:bodyPr>
            <a:lstStyle/>
            <a:p>
              <a:pPr defTabSz="775406">
                <a:defRPr/>
              </a:pPr>
              <a:r>
                <a:rPr kumimoji="0" lang="ja-JP" altLang="en-US" sz="1300" b="1" kern="0" dirty="0" smtClean="0">
                  <a:solidFill>
                    <a:srgbClr val="508228"/>
                  </a:solidFill>
                  <a:latin typeface="Meiryo UI" panose="020B0604030504040204" pitchFamily="50" charset="-128"/>
                  <a:ea typeface="Meiryo UI" panose="020B0604030504040204" pitchFamily="50" charset="-128"/>
                  <a:cs typeface="Meiryo UI" panose="020B0604030504040204" pitchFamily="50" charset="-128"/>
                </a:rPr>
                <a:t>①</a:t>
              </a:r>
              <a:r>
                <a:rPr kumimoji="0" lang="ja-JP" altLang="en-US" sz="1300" b="1" kern="0" dirty="0">
                  <a:solidFill>
                    <a:srgbClr val="508228"/>
                  </a:solidFill>
                  <a:latin typeface="Meiryo UI" panose="020B0604030504040204" pitchFamily="50" charset="-128"/>
                  <a:ea typeface="Meiryo UI" panose="020B0604030504040204" pitchFamily="50" charset="-128"/>
                  <a:cs typeface="Meiryo UI" panose="020B0604030504040204" pitchFamily="50" charset="-128"/>
                </a:rPr>
                <a:t>みどりを基盤とした都市構造への転換</a:t>
              </a:r>
              <a:endParaRPr kumimoji="0" lang="en-US" altLang="ja-JP" sz="1300" b="1" kern="0" dirty="0">
                <a:solidFill>
                  <a:srgbClr val="508228"/>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86" name="Picture 3" descr="E:\LIB\05)事業推進G\23)みどり戦略\○現地調査関係\本編参考写真\まちのみどり\御堂筋.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150000"/>
                      </a14:imgEffect>
                    </a14:imgLayer>
                  </a14:imgProps>
                </a:ext>
                <a:ext uri="{28A0092B-C50C-407E-A947-70E740481C1C}">
                  <a14:useLocalDpi xmlns:a14="http://schemas.microsoft.com/office/drawing/2010/main" val="0"/>
                </a:ext>
              </a:extLst>
            </a:blip>
            <a:srcRect l="8824" b="9949"/>
            <a:stretch/>
          </p:blipFill>
          <p:spPr bwMode="auto">
            <a:xfrm>
              <a:off x="2041230" y="2481631"/>
              <a:ext cx="1318911" cy="936000"/>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3" descr="D:\ObaHi\Desktop\120928御堂筋（ガスビル前）\IMG_0488.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920" t="13378" r="22285" b="7329"/>
            <a:stretch/>
          </p:blipFill>
          <p:spPr bwMode="auto">
            <a:xfrm>
              <a:off x="318053" y="2493515"/>
              <a:ext cx="1317600" cy="9351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1474" y="2261930"/>
            <a:ext cx="3089773" cy="2662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2" name="二等辺三角形 391"/>
          <p:cNvSpPr/>
          <p:nvPr/>
        </p:nvSpPr>
        <p:spPr>
          <a:xfrm rot="5400000">
            <a:off x="3959515" y="2988829"/>
            <a:ext cx="1452995" cy="786146"/>
          </a:xfrm>
          <a:prstGeom prst="triangle">
            <a:avLst/>
          </a:prstGeom>
          <a:ln/>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kumimoji="1" lang="ja-JP" altLang="en-US" b="1">
              <a:ln/>
              <a:solidFill>
                <a:schemeClr val="accent3"/>
              </a:solidFill>
            </a:endParaRPr>
          </a:p>
        </p:txBody>
      </p:sp>
      <p:sp>
        <p:nvSpPr>
          <p:cNvPr id="393" name="二等辺三角形 392"/>
          <p:cNvSpPr/>
          <p:nvPr/>
        </p:nvSpPr>
        <p:spPr>
          <a:xfrm rot="5400000">
            <a:off x="1521134" y="4344600"/>
            <a:ext cx="607497" cy="196535"/>
          </a:xfrm>
          <a:prstGeom prst="triangle">
            <a:avLst/>
          </a:prstGeom>
          <a:ln/>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kumimoji="1" lang="ja-JP" altLang="en-US" b="1">
              <a:ln/>
              <a:solidFill>
                <a:schemeClr val="accent3"/>
              </a:solidFill>
            </a:endParaRPr>
          </a:p>
        </p:txBody>
      </p:sp>
      <p:sp>
        <p:nvSpPr>
          <p:cNvPr id="394" name="二等辺三角形 393"/>
          <p:cNvSpPr/>
          <p:nvPr/>
        </p:nvSpPr>
        <p:spPr>
          <a:xfrm rot="5400000">
            <a:off x="1521134" y="2648713"/>
            <a:ext cx="607497" cy="196535"/>
          </a:xfrm>
          <a:prstGeom prst="triangle">
            <a:avLst/>
          </a:prstGeom>
          <a:ln/>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kumimoji="1" lang="ja-JP" altLang="en-US" b="1">
              <a:ln/>
              <a:solidFill>
                <a:schemeClr val="accent3"/>
              </a:solidFill>
            </a:endParaRPr>
          </a:p>
        </p:txBody>
      </p:sp>
      <p:sp>
        <p:nvSpPr>
          <p:cNvPr id="40" name="テキスト ボックス 39"/>
          <p:cNvSpPr txBox="1"/>
          <p:nvPr/>
        </p:nvSpPr>
        <p:spPr>
          <a:xfrm>
            <a:off x="0" y="436643"/>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「グリーンデザイン推進戦略」</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H30.</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策定）</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3</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環境にやさしく快適にくらすことができる住まいと都市</a:t>
            </a:r>
          </a:p>
          <a:p>
            <a:pPr eaLnBrk="1" hangingPunct="1"/>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スライド番号プレースホルダー 2"/>
          <p:cNvSpPr txBox="1">
            <a:spLocks/>
          </p:cNvSpPr>
          <p:nvPr/>
        </p:nvSpPr>
        <p:spPr>
          <a:xfrm>
            <a:off x="8532441" y="6597352"/>
            <a:ext cx="611560" cy="260648"/>
          </a:xfrm>
          <a:prstGeom prst="rect">
            <a:avLst/>
          </a:prstGeom>
        </p:spPr>
        <p:txBody>
          <a:bodyPr vert="horz" lIns="91429" tIns="45715" rIns="91429" bIns="45715" rtlCol="0" anchor="ctr"/>
          <a:lstStyle>
            <a:defPPr>
              <a:defRPr lang="ja-JP"/>
            </a:defPPr>
            <a:lvl1pPr marL="0" algn="r" defTabSz="914290" rtl="0" eaLnBrk="1" latinLnBrk="0" hangingPunct="1">
              <a:defRPr kumimoji="1" sz="2000" kern="1200">
                <a:solidFill>
                  <a:schemeClr val="tx1">
                    <a:tint val="75000"/>
                  </a:schemeClr>
                </a:solidFill>
                <a:latin typeface="+mn-lt"/>
                <a:ea typeface="+mn-ea"/>
                <a:cs typeface="+mn-cs"/>
              </a:defRPr>
            </a:lvl1pPr>
            <a:lvl2pPr marL="457145" algn="l" defTabSz="914290" rtl="0" eaLnBrk="1" latinLnBrk="0" hangingPunct="1">
              <a:defRPr kumimoji="1" sz="1800" kern="1200">
                <a:solidFill>
                  <a:schemeClr val="tx1"/>
                </a:solidFill>
                <a:latin typeface="+mn-lt"/>
                <a:ea typeface="+mn-ea"/>
                <a:cs typeface="+mn-cs"/>
              </a:defRPr>
            </a:lvl2pPr>
            <a:lvl3pPr marL="914290" algn="l" defTabSz="914290" rtl="0" eaLnBrk="1" latinLnBrk="0" hangingPunct="1">
              <a:defRPr kumimoji="1" sz="1800" kern="1200">
                <a:solidFill>
                  <a:schemeClr val="tx1"/>
                </a:solidFill>
                <a:latin typeface="+mn-lt"/>
                <a:ea typeface="+mn-ea"/>
                <a:cs typeface="+mn-cs"/>
              </a:defRPr>
            </a:lvl3pPr>
            <a:lvl4pPr marL="1371435" algn="l" defTabSz="914290" rtl="0" eaLnBrk="1" latinLnBrk="0" hangingPunct="1">
              <a:defRPr kumimoji="1" sz="1800" kern="1200">
                <a:solidFill>
                  <a:schemeClr val="tx1"/>
                </a:solidFill>
                <a:latin typeface="+mn-lt"/>
                <a:ea typeface="+mn-ea"/>
                <a:cs typeface="+mn-cs"/>
              </a:defRPr>
            </a:lvl4pPr>
            <a:lvl5pPr marL="1828581" algn="l" defTabSz="914290" rtl="0" eaLnBrk="1" latinLnBrk="0" hangingPunct="1">
              <a:defRPr kumimoji="1" sz="1800" kern="1200">
                <a:solidFill>
                  <a:schemeClr val="tx1"/>
                </a:solidFill>
                <a:latin typeface="+mn-lt"/>
                <a:ea typeface="+mn-ea"/>
                <a:cs typeface="+mn-cs"/>
              </a:defRPr>
            </a:lvl5pPr>
            <a:lvl6pPr marL="2285726" algn="l" defTabSz="914290" rtl="0" eaLnBrk="1" latinLnBrk="0" hangingPunct="1">
              <a:defRPr kumimoji="1" sz="1800" kern="1200">
                <a:solidFill>
                  <a:schemeClr val="tx1"/>
                </a:solidFill>
                <a:latin typeface="+mn-lt"/>
                <a:ea typeface="+mn-ea"/>
                <a:cs typeface="+mn-cs"/>
              </a:defRPr>
            </a:lvl6pPr>
            <a:lvl7pPr marL="2742871" algn="l" defTabSz="914290" rtl="0" eaLnBrk="1" latinLnBrk="0" hangingPunct="1">
              <a:defRPr kumimoji="1" sz="1800" kern="1200">
                <a:solidFill>
                  <a:schemeClr val="tx1"/>
                </a:solidFill>
                <a:latin typeface="+mn-lt"/>
                <a:ea typeface="+mn-ea"/>
                <a:cs typeface="+mn-cs"/>
              </a:defRPr>
            </a:lvl7pPr>
            <a:lvl8pPr marL="3200016" algn="l" defTabSz="914290" rtl="0" eaLnBrk="1" latinLnBrk="0" hangingPunct="1">
              <a:defRPr kumimoji="1" sz="1800" kern="1200">
                <a:solidFill>
                  <a:schemeClr val="tx1"/>
                </a:solidFill>
                <a:latin typeface="+mn-lt"/>
                <a:ea typeface="+mn-ea"/>
                <a:cs typeface="+mn-cs"/>
              </a:defRPr>
            </a:lvl8pPr>
            <a:lvl9pPr marL="3657161" algn="l" defTabSz="914290" rtl="0" eaLnBrk="1" latinLnBrk="0" hangingPunct="1">
              <a:defRPr kumimoji="1" sz="1800" kern="1200">
                <a:solidFill>
                  <a:schemeClr val="tx1"/>
                </a:solidFill>
                <a:latin typeface="+mn-lt"/>
                <a:ea typeface="+mn-ea"/>
                <a:cs typeface="+mn-cs"/>
              </a:defRPr>
            </a:lvl9pPr>
          </a:lstStyle>
          <a:p>
            <a:fld id="{EA6D242B-6A52-4C5C-AF40-54B5FB6D04E5}" type="slidenum">
              <a:rPr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t>10</a:t>
            </a:fld>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853412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スライド番号プレースホルダー 2"/>
          <p:cNvSpPr>
            <a:spLocks noGrp="1"/>
          </p:cNvSpPr>
          <p:nvPr>
            <p:ph type="sldNum" sz="quarter" idx="12"/>
          </p:nvPr>
        </p:nvSpPr>
        <p:spPr>
          <a:xfrm>
            <a:off x="17937698" y="5551370"/>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角丸四角形 41"/>
          <p:cNvSpPr/>
          <p:nvPr/>
        </p:nvSpPr>
        <p:spPr>
          <a:xfrm>
            <a:off x="143508" y="1066047"/>
            <a:ext cx="8856984" cy="3853899"/>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lnSpc>
                <a:spcPct val="150000"/>
              </a:lnSpc>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戦略１．圧倒的</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な魅力を備えたみどり</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につつまれた</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都市（まち）をつくる！</a:t>
            </a:r>
          </a:p>
          <a:p>
            <a:pPr>
              <a:lnSpc>
                <a:spcPct val="15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戦略２．みどり</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の軸でにぎわい空間</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や歩行者</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空間をつくる！</a:t>
            </a:r>
          </a:p>
          <a:p>
            <a:pPr>
              <a:lnSpc>
                <a:spcPct val="15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戦略３．みどり</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の都市空間</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でイノベーション</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をうみだす！</a:t>
            </a:r>
          </a:p>
          <a:p>
            <a:pPr>
              <a:lnSpc>
                <a:spcPct val="15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戦略４．河川</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や街道で</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つなぐみどり</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の都市空間をつくる！</a:t>
            </a:r>
          </a:p>
          <a:p>
            <a:pPr>
              <a:lnSpc>
                <a:spcPct val="15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戦略５．海</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や空港の見えるみどり</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のにぎわい</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空間をつくる！</a:t>
            </a:r>
          </a:p>
          <a:p>
            <a:pPr>
              <a:lnSpc>
                <a:spcPct val="15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戦略６．ニュータウンをみどり</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で再生・創生する！</a:t>
            </a:r>
          </a:p>
          <a:p>
            <a:pPr>
              <a:lnSpc>
                <a:spcPct val="15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戦略７．密集</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市街地をみどりの力で甦らせる！</a:t>
            </a:r>
          </a:p>
          <a:p>
            <a:pPr>
              <a:lnSpc>
                <a:spcPct val="15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戦略８．みどり</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を活かした健康・長寿</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につながる</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まちをつくる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376276" y="952017"/>
            <a:ext cx="3789531" cy="442674"/>
          </a:xfrm>
          <a:prstGeom prst="roundRect">
            <a:avLst/>
          </a:prstGeom>
          <a:solidFill>
            <a:schemeClr val="tx2">
              <a:lumMod val="40000"/>
              <a:lumOff val="60000"/>
            </a:schemeClr>
          </a:solidFill>
        </p:spPr>
        <p:txBody>
          <a:bodyPr wrap="square" rtlCol="0" anchor="ctr" anchorCtr="0">
            <a:spAutoFit/>
          </a:bodyPr>
          <a:lstStyle/>
          <a:p>
            <a:pPr algn="ctr"/>
            <a:r>
              <a:rPr lang="ja-JP" altLang="en-US" sz="2000" b="1" dirty="0" smtClean="0">
                <a:latin typeface="Meiryo UI" panose="020B0604030504040204" pitchFamily="50" charset="-128"/>
                <a:ea typeface="Meiryo UI" panose="020B0604030504040204" pitchFamily="50" charset="-128"/>
              </a:rPr>
              <a:t>推進に向けた８つの戦略</a:t>
            </a:r>
            <a:endParaRPr lang="ja-JP" altLang="en-US" sz="2000" b="1" dirty="0">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0" y="436643"/>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「グリーンデザイン推進戦略」</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H30.</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策定）</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3</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環境にやさしく快適にくらすことができる住まいと都市</a:t>
            </a:r>
          </a:p>
          <a:p>
            <a:pPr eaLnBrk="1" hangingPunct="1"/>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スライド番号プレースホルダー 2"/>
          <p:cNvSpPr txBox="1">
            <a:spLocks/>
          </p:cNvSpPr>
          <p:nvPr/>
        </p:nvSpPr>
        <p:spPr>
          <a:xfrm>
            <a:off x="8532441" y="6597352"/>
            <a:ext cx="611560" cy="260648"/>
          </a:xfrm>
          <a:prstGeom prst="rect">
            <a:avLst/>
          </a:prstGeom>
        </p:spPr>
        <p:txBody>
          <a:bodyPr vert="horz" lIns="91429" tIns="45715" rIns="91429" bIns="45715" rtlCol="0" anchor="ctr"/>
          <a:lstStyle>
            <a:defPPr>
              <a:defRPr lang="ja-JP"/>
            </a:defPPr>
            <a:lvl1pPr marL="0" algn="r" defTabSz="914290" rtl="0" eaLnBrk="1" latinLnBrk="0" hangingPunct="1">
              <a:defRPr kumimoji="1" sz="2000" kern="1200">
                <a:solidFill>
                  <a:schemeClr val="tx1">
                    <a:tint val="75000"/>
                  </a:schemeClr>
                </a:solidFill>
                <a:latin typeface="+mn-lt"/>
                <a:ea typeface="+mn-ea"/>
                <a:cs typeface="+mn-cs"/>
              </a:defRPr>
            </a:lvl1pPr>
            <a:lvl2pPr marL="457145" algn="l" defTabSz="914290" rtl="0" eaLnBrk="1" latinLnBrk="0" hangingPunct="1">
              <a:defRPr kumimoji="1" sz="1800" kern="1200">
                <a:solidFill>
                  <a:schemeClr val="tx1"/>
                </a:solidFill>
                <a:latin typeface="+mn-lt"/>
                <a:ea typeface="+mn-ea"/>
                <a:cs typeface="+mn-cs"/>
              </a:defRPr>
            </a:lvl2pPr>
            <a:lvl3pPr marL="914290" algn="l" defTabSz="914290" rtl="0" eaLnBrk="1" latinLnBrk="0" hangingPunct="1">
              <a:defRPr kumimoji="1" sz="1800" kern="1200">
                <a:solidFill>
                  <a:schemeClr val="tx1"/>
                </a:solidFill>
                <a:latin typeface="+mn-lt"/>
                <a:ea typeface="+mn-ea"/>
                <a:cs typeface="+mn-cs"/>
              </a:defRPr>
            </a:lvl3pPr>
            <a:lvl4pPr marL="1371435" algn="l" defTabSz="914290" rtl="0" eaLnBrk="1" latinLnBrk="0" hangingPunct="1">
              <a:defRPr kumimoji="1" sz="1800" kern="1200">
                <a:solidFill>
                  <a:schemeClr val="tx1"/>
                </a:solidFill>
                <a:latin typeface="+mn-lt"/>
                <a:ea typeface="+mn-ea"/>
                <a:cs typeface="+mn-cs"/>
              </a:defRPr>
            </a:lvl4pPr>
            <a:lvl5pPr marL="1828581" algn="l" defTabSz="914290" rtl="0" eaLnBrk="1" latinLnBrk="0" hangingPunct="1">
              <a:defRPr kumimoji="1" sz="1800" kern="1200">
                <a:solidFill>
                  <a:schemeClr val="tx1"/>
                </a:solidFill>
                <a:latin typeface="+mn-lt"/>
                <a:ea typeface="+mn-ea"/>
                <a:cs typeface="+mn-cs"/>
              </a:defRPr>
            </a:lvl5pPr>
            <a:lvl6pPr marL="2285726" algn="l" defTabSz="914290" rtl="0" eaLnBrk="1" latinLnBrk="0" hangingPunct="1">
              <a:defRPr kumimoji="1" sz="1800" kern="1200">
                <a:solidFill>
                  <a:schemeClr val="tx1"/>
                </a:solidFill>
                <a:latin typeface="+mn-lt"/>
                <a:ea typeface="+mn-ea"/>
                <a:cs typeface="+mn-cs"/>
              </a:defRPr>
            </a:lvl6pPr>
            <a:lvl7pPr marL="2742871" algn="l" defTabSz="914290" rtl="0" eaLnBrk="1" latinLnBrk="0" hangingPunct="1">
              <a:defRPr kumimoji="1" sz="1800" kern="1200">
                <a:solidFill>
                  <a:schemeClr val="tx1"/>
                </a:solidFill>
                <a:latin typeface="+mn-lt"/>
                <a:ea typeface="+mn-ea"/>
                <a:cs typeface="+mn-cs"/>
              </a:defRPr>
            </a:lvl7pPr>
            <a:lvl8pPr marL="3200016" algn="l" defTabSz="914290" rtl="0" eaLnBrk="1" latinLnBrk="0" hangingPunct="1">
              <a:defRPr kumimoji="1" sz="1800" kern="1200">
                <a:solidFill>
                  <a:schemeClr val="tx1"/>
                </a:solidFill>
                <a:latin typeface="+mn-lt"/>
                <a:ea typeface="+mn-ea"/>
                <a:cs typeface="+mn-cs"/>
              </a:defRPr>
            </a:lvl8pPr>
            <a:lvl9pPr marL="3657161" algn="l" defTabSz="914290" rtl="0" eaLnBrk="1" latinLnBrk="0" hangingPunct="1">
              <a:defRPr kumimoji="1" sz="1800" kern="1200">
                <a:solidFill>
                  <a:schemeClr val="tx1"/>
                </a:solidFill>
                <a:latin typeface="+mn-lt"/>
                <a:ea typeface="+mn-ea"/>
                <a:cs typeface="+mn-cs"/>
              </a:defRPr>
            </a:lvl9pPr>
          </a:lstStyle>
          <a:p>
            <a:fld id="{EA6D242B-6A52-4C5C-AF40-54B5FB6D04E5}" type="slidenum">
              <a:rPr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t>11</a:t>
            </a:fld>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818844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107504" y="2214390"/>
            <a:ext cx="8928992" cy="4561721"/>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325269" y="2032649"/>
            <a:ext cx="4544834"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耐震化の実現に向けたサポートの流れ</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p:cNvSpPr txBox="1"/>
          <p:nvPr/>
        </p:nvSpPr>
        <p:spPr>
          <a:xfrm>
            <a:off x="0" y="426768"/>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「住宅建築物耐震</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ヵ年戦略・大阪」に基づく取組み</a:t>
            </a:r>
          </a:p>
        </p:txBody>
      </p:sp>
      <p:sp>
        <p:nvSpPr>
          <p:cNvPr id="5" name="正方形/長方形 4"/>
          <p:cNvSpPr/>
          <p:nvPr/>
        </p:nvSpPr>
        <p:spPr>
          <a:xfrm>
            <a:off x="0" y="813568"/>
            <a:ext cx="9144000" cy="110837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defTabSz="793425">
              <a:spcBef>
                <a:spcPts val="300"/>
              </a:spcBef>
              <a:defRPr/>
            </a:pP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分譲</a:t>
            </a:r>
            <a:r>
              <a:rPr lang="ja-JP" altLang="en-US" b="1" dirty="0">
                <a:latin typeface="Meiryo UI" panose="020B0604030504040204" pitchFamily="50" charset="-128"/>
                <a:ea typeface="Meiryo UI" panose="020B0604030504040204" pitchFamily="50" charset="-128"/>
                <a:cs typeface="Meiryo UI" panose="020B0604030504040204" pitchFamily="50" charset="-128"/>
              </a:rPr>
              <a:t>マンション耐震化サポート事業者情報提供</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制度」（</a:t>
            </a:r>
            <a:r>
              <a:rPr lang="en-US" altLang="ja-JP" b="1" dirty="0">
                <a:latin typeface="Meiryo UI" panose="020B0604030504040204" pitchFamily="50" charset="-128"/>
                <a:ea typeface="Meiryo UI" panose="020B0604030504040204" pitchFamily="50" charset="-128"/>
                <a:cs typeface="Meiryo UI" panose="020B0604030504040204" pitchFamily="50" charset="-128"/>
              </a:rPr>
              <a:t>H30.</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３創設）</a:t>
            </a:r>
            <a:endPar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耐震化</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（耐震</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改修</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建替え</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合意形成を円滑に進めることができるよう、継続的なサポートが可能な事業者情報を管理組合に提供</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638658" y="2601345"/>
            <a:ext cx="7066550" cy="960721"/>
          </a:xfrm>
          <a:prstGeom prst="rect">
            <a:avLst/>
          </a:prstGeom>
          <a:noFill/>
          <a:ln w="6350">
            <a:prstDash val="solid"/>
          </a:ln>
        </p:spPr>
        <p:style>
          <a:lnRef idx="2">
            <a:schemeClr val="dk1"/>
          </a:lnRef>
          <a:fillRef idx="1">
            <a:schemeClr val="lt1"/>
          </a:fillRef>
          <a:effectRef idx="0">
            <a:schemeClr val="dk1"/>
          </a:effectRef>
          <a:fontRef idx="minor">
            <a:schemeClr val="dk1"/>
          </a:fontRef>
        </p:style>
        <p:txBody>
          <a:bodyPr wrap="square" lIns="91423" tIns="72000" rIns="91423" bIns="36000" rtlCol="0" anchor="t" anchorCtr="0">
            <a:noAutofit/>
          </a:bodyPr>
          <a:lstStyle/>
          <a:p>
            <a:pPr>
              <a:lnSpc>
                <a:spcPct val="1200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意識啓発</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○大阪府と市町が連携しＤＭ発送や個別訪問を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耐震化の意識向上を図るためセミナー等の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633648" y="3602125"/>
            <a:ext cx="7071560" cy="974624"/>
          </a:xfrm>
          <a:prstGeom prst="rect">
            <a:avLst/>
          </a:prstGeom>
          <a:noFill/>
          <a:ln w="6350">
            <a:prstDash val="solid"/>
          </a:ln>
        </p:spPr>
        <p:style>
          <a:lnRef idx="2">
            <a:schemeClr val="dk1"/>
          </a:lnRef>
          <a:fillRef idx="1">
            <a:schemeClr val="lt1"/>
          </a:fillRef>
          <a:effectRef idx="0">
            <a:schemeClr val="dk1"/>
          </a:effectRef>
          <a:fontRef idx="minor">
            <a:schemeClr val="dk1"/>
          </a:fontRef>
        </p:style>
        <p:txBody>
          <a:bodyPr wrap="square" lIns="91423" tIns="72000" rIns="91423" bIns="36000" rtlCol="0" anchor="t" anchorCtr="0">
            <a:noAutofit/>
          </a:bodyPr>
          <a:lstStyle/>
          <a:p>
            <a:pPr>
              <a:lnSpc>
                <a:spcPct val="120000"/>
              </a:lnSpc>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初動･勉強期の相談等</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大阪府分譲マンション管理・建替えサポートシステム協議会</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1600" spc="-100" dirty="0">
                <a:latin typeface="Meiryo UI" panose="020B0604030504040204" pitchFamily="50" charset="-128"/>
                <a:ea typeface="Meiryo UI" panose="020B0604030504040204" pitchFamily="50" charset="-128"/>
                <a:cs typeface="Meiryo UI" panose="020B0604030504040204" pitchFamily="50" charset="-128"/>
              </a:rPr>
              <a:t>○耐震化の手法や進め方に関するセミナー等の実施　</a:t>
            </a:r>
            <a:endParaRPr lang="en-US" altLang="ja-JP" sz="1600" spc="-100"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sz="1600" spc="-100" dirty="0">
                <a:latin typeface="Meiryo UI" panose="020B0604030504040204" pitchFamily="50" charset="-128"/>
                <a:ea typeface="Meiryo UI" panose="020B0604030504040204" pitchFamily="50" charset="-128"/>
                <a:cs typeface="Meiryo UI" panose="020B0604030504040204" pitchFamily="50" charset="-128"/>
              </a:rPr>
              <a:t>○相談・実務アドバイザーの</a:t>
            </a:r>
            <a:r>
              <a:rPr lang="ja-JP" altLang="en-US" sz="1600" spc="-100" dirty="0" smtClean="0">
                <a:latin typeface="Meiryo UI" panose="020B0604030504040204" pitchFamily="50" charset="-128"/>
                <a:ea typeface="Meiryo UI" panose="020B0604030504040204" pitchFamily="50" charset="-128"/>
                <a:cs typeface="Meiryo UI" panose="020B0604030504040204" pitchFamily="50" charset="-128"/>
              </a:rPr>
              <a:t>派遣</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bwMode="ltGray">
          <a:xfrm>
            <a:off x="1633648" y="4926842"/>
            <a:ext cx="7264692" cy="1732983"/>
          </a:xfrm>
          <a:prstGeom prst="rect">
            <a:avLst/>
          </a:prstGeom>
          <a:solidFill>
            <a:schemeClr val="bg1"/>
          </a:solidFill>
          <a:ln w="2222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bwMode="ltGray">
          <a:xfrm>
            <a:off x="1731582" y="5042699"/>
            <a:ext cx="6973626" cy="360000"/>
          </a:xfrm>
          <a:prstGeom prst="rect">
            <a:avLst/>
          </a:prstGeom>
          <a:solidFill>
            <a:srgbClr val="FF0000"/>
          </a:solidFill>
          <a:ln w="6350">
            <a:solidFill>
              <a:schemeClr val="tx1"/>
            </a:solidFill>
          </a:ln>
        </p:spPr>
        <p:style>
          <a:lnRef idx="2">
            <a:schemeClr val="dk1"/>
          </a:lnRef>
          <a:fillRef idx="1">
            <a:schemeClr val="lt1"/>
          </a:fillRef>
          <a:effectRef idx="0">
            <a:schemeClr val="dk1"/>
          </a:effectRef>
          <a:fontRef idx="minor">
            <a:schemeClr val="dk1"/>
          </a:fontRef>
        </p:style>
        <p:txBody>
          <a:bodyPr wrap="square" lIns="91423" tIns="0" rIns="91423" bIns="0" rtlCol="0" anchor="ctr" anchorCtr="0">
            <a:noAutofit/>
          </a:bodyPr>
          <a:lstStyle/>
          <a:p>
            <a:pPr algn="ct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分譲マンション耐震化サポート事業者情報提供制度</a:t>
            </a:r>
            <a:endPar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二等辺三角形 10"/>
          <p:cNvSpPr/>
          <p:nvPr/>
        </p:nvSpPr>
        <p:spPr>
          <a:xfrm rot="10800000">
            <a:off x="4169520" y="4641221"/>
            <a:ext cx="1800200" cy="144016"/>
          </a:xfrm>
          <a:prstGeom prst="triangle">
            <a:avLst/>
          </a:prstGeom>
          <a:gradFill>
            <a:gsLst>
              <a:gs pos="0">
                <a:schemeClr val="accent1">
                  <a:tint val="66000"/>
                  <a:satMod val="160000"/>
                </a:schemeClr>
              </a:gs>
              <a:gs pos="2000">
                <a:schemeClr val="tx1"/>
              </a:gs>
              <a:gs pos="100000">
                <a:schemeClr val="accent1">
                  <a:tint val="23500"/>
                  <a:satMod val="160000"/>
                </a:schemeClr>
              </a:gs>
            </a:gsLst>
            <a:lin ang="5400000" scaled="0"/>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1638658" y="5446800"/>
            <a:ext cx="7259682" cy="1150551"/>
          </a:xfrm>
          <a:prstGeom prst="rect">
            <a:avLst/>
          </a:prstGeom>
          <a:solidFill>
            <a:schemeClr val="bg1">
              <a:alpha val="0"/>
            </a:schemeClr>
          </a:solidFill>
          <a:ln w="3175">
            <a:solidFill>
              <a:schemeClr val="bg1">
                <a:alpha val="0"/>
              </a:schemeClr>
            </a:solidFill>
            <a:prstDash val="sysDot"/>
          </a:ln>
        </p:spPr>
        <p:style>
          <a:lnRef idx="2">
            <a:schemeClr val="dk1"/>
          </a:lnRef>
          <a:fillRef idx="1">
            <a:schemeClr val="lt1"/>
          </a:fillRef>
          <a:effectRef idx="0">
            <a:schemeClr val="dk1"/>
          </a:effectRef>
          <a:fontRef idx="minor">
            <a:schemeClr val="dk1"/>
          </a:fontRef>
        </p:style>
        <p:txBody>
          <a:bodyPr wrap="square" lIns="91423" tIns="45712" rIns="91423" bIns="45712" rtlCol="0" anchor="t" anchorCtr="0">
            <a:noAutofit/>
          </a:bodyPr>
          <a:lstStyle/>
          <a:p>
            <a:pPr>
              <a:lnSpc>
                <a:spcPts val="2000"/>
              </a:lnSpc>
            </a:pP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府において耐震化の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検討から実施</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に至るまで継続的</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に管理組合をサポート　</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する事業者を公募</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サポート事</a:t>
            </a:r>
            <a:r>
              <a:rPr lang="ja-JP" altLang="en-US" dirty="0">
                <a:latin typeface="Meiryo UI" panose="020B0604030504040204" pitchFamily="50" charset="-128"/>
                <a:ea typeface="Meiryo UI" panose="020B0604030504040204" pitchFamily="50" charset="-128"/>
                <a:cs typeface="Meiryo UI" panose="020B0604030504040204" pitchFamily="50" charset="-128"/>
              </a:rPr>
              <a:t>業者</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を登録</a:t>
            </a:r>
            <a:r>
              <a:rPr lang="ja-JP" altLang="en-US" dirty="0">
                <a:latin typeface="Meiryo UI" panose="020B0604030504040204" pitchFamily="50" charset="-128"/>
                <a:ea typeface="Meiryo UI" panose="020B0604030504040204" pitchFamily="50" charset="-128"/>
                <a:cs typeface="Meiryo UI" panose="020B0604030504040204" pitchFamily="50" charset="-128"/>
              </a:rPr>
              <a:t>し</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、ホームページ</a:t>
            </a:r>
            <a:r>
              <a:rPr lang="ja-JP" altLang="en-US" dirty="0">
                <a:latin typeface="Meiryo UI" panose="020B0604030504040204" pitchFamily="50" charset="-128"/>
                <a:ea typeface="Meiryo UI" panose="020B0604030504040204" pitchFamily="50" charset="-128"/>
                <a:cs typeface="Meiryo UI" panose="020B0604030504040204" pitchFamily="50" charset="-128"/>
              </a:rPr>
              <a:t>等</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で事業者情報を公開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管理</a:t>
            </a:r>
            <a:r>
              <a:rPr lang="ja-JP" altLang="en-US" dirty="0">
                <a:latin typeface="Meiryo UI" panose="020B0604030504040204" pitchFamily="50" charset="-128"/>
                <a:ea typeface="Meiryo UI" panose="020B0604030504040204" pitchFamily="50" charset="-128"/>
                <a:cs typeface="Meiryo UI" panose="020B0604030504040204" pitchFamily="50" charset="-128"/>
              </a:rPr>
              <a:t>組合がサポート事業者</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を自ら選択</a:t>
            </a:r>
            <a:r>
              <a:rPr lang="ja-JP" altLang="en-US" dirty="0">
                <a:latin typeface="Meiryo UI" panose="020B0604030504040204" pitchFamily="50" charset="-128"/>
                <a:ea typeface="Meiryo UI" panose="020B0604030504040204" pitchFamily="50" charset="-128"/>
                <a:cs typeface="Meiryo UI" panose="020B0604030504040204" pitchFamily="50" charset="-128"/>
              </a:rPr>
              <a:t>し、耐震化に</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係る業務を委託</a:t>
            </a:r>
            <a:endParaRPr lang="en-US" altLang="ja-JP" spc="-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角丸四角形 16"/>
          <p:cNvSpPr/>
          <p:nvPr/>
        </p:nvSpPr>
        <p:spPr>
          <a:xfrm>
            <a:off x="285038" y="2601345"/>
            <a:ext cx="1161626" cy="1975404"/>
          </a:xfrm>
          <a:prstGeom prst="round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ct val="15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意識醸成</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5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285038" y="4926842"/>
            <a:ext cx="1161626" cy="1732637"/>
          </a:xfrm>
          <a:prstGeom prst="round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ct val="150000"/>
              </a:lnSpc>
            </a:pPr>
            <a:r>
              <a:rPr lang="ja-JP" altLang="en-US"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a:t>
            </a:r>
            <a:endParaRPr lang="en-US" altLang="ja-JP"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50000"/>
              </a:lnSpc>
            </a:pPr>
            <a:r>
              <a:rPr lang="ja-JP" altLang="en-US"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支援</a:t>
            </a:r>
          </a:p>
        </p:txBody>
      </p:sp>
      <p:sp>
        <p:nvSpPr>
          <p:cNvPr id="15"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安全</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を支える住まいと都市</a:t>
            </a:r>
          </a:p>
        </p:txBody>
      </p:sp>
      <p:sp>
        <p:nvSpPr>
          <p:cNvPr id="16"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941669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「住宅建築物耐震</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10</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ヵ年戦略・大阪」に基づく取組み</a:t>
            </a:r>
          </a:p>
        </p:txBody>
      </p:sp>
      <p:sp>
        <p:nvSpPr>
          <p:cNvPr id="15" name="角丸四角形 14"/>
          <p:cNvSpPr/>
          <p:nvPr/>
        </p:nvSpPr>
        <p:spPr>
          <a:xfrm>
            <a:off x="107504" y="2229405"/>
            <a:ext cx="8928992" cy="4335744"/>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ct val="130000"/>
              </a:lnSpc>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（１）耐震診断・補強設計</a:t>
            </a:r>
          </a:p>
          <a:p>
            <a:pPr marL="84138" indent="-84138">
              <a:lnSpc>
                <a:spcPct val="13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対象建築物：</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S56</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以前に建築された、</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階かつ</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1000㎡</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以上の分譲マンション</a:t>
            </a:r>
          </a:p>
          <a:p>
            <a:pPr marL="84138" indent="-84138">
              <a:lnSpc>
                <a:spcPct val="130000"/>
              </a:lnSpc>
            </a:pP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２）耐震改修</a:t>
            </a:r>
          </a:p>
          <a:p>
            <a:pPr marL="2060575" indent="-2060575">
              <a:lnSpc>
                <a:spcPct val="13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対象建築物：</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S56</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以前に建築された、</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階かつ</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1000㎡</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以上で巨大地震等の大規模災害時に徒歩帰宅者等に対し支援を行う分譲</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マンション</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060575" indent="-2060575">
              <a:lnSpc>
                <a:spcPct val="130000"/>
              </a:lnSpc>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060575" indent="-2060575">
              <a:lnSpc>
                <a:spcPct val="130000"/>
              </a:lnSpc>
            </a:pP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060575" indent="-2060575">
              <a:lnSpc>
                <a:spcPct val="130000"/>
              </a:lnSpc>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060575" indent="-2060575">
              <a:lnSpc>
                <a:spcPct val="130000"/>
              </a:lnSpc>
            </a:pP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060575" indent="-2060575">
              <a:lnSpc>
                <a:spcPct val="130000"/>
              </a:lnSpc>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060575" indent="-2060575">
              <a:lnSpc>
                <a:spcPct val="130000"/>
              </a:lnSpc>
            </a:pP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325269" y="2062995"/>
            <a:ext cx="1210588"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補助</a:t>
            </a:r>
            <a:r>
              <a:rPr lang="ja-JP" altLang="en-US" sz="2000" b="1" dirty="0">
                <a:latin typeface="Meiryo UI" panose="020B0604030504040204" pitchFamily="50" charset="-128"/>
                <a:ea typeface="Meiryo UI" panose="020B0604030504040204" pitchFamily="50" charset="-128"/>
              </a:rPr>
              <a:t>概要</a:t>
            </a:r>
          </a:p>
        </p:txBody>
      </p:sp>
      <p:graphicFrame>
        <p:nvGraphicFramePr>
          <p:cNvPr id="4" name="表 3"/>
          <p:cNvGraphicFramePr>
            <a:graphicFrameLocks noGrp="1"/>
          </p:cNvGraphicFramePr>
          <p:nvPr>
            <p:extLst>
              <p:ext uri="{D42A27DB-BD31-4B8C-83A1-F6EECF244321}">
                <p14:modId xmlns:p14="http://schemas.microsoft.com/office/powerpoint/2010/main" val="1164839810"/>
              </p:ext>
            </p:extLst>
          </p:nvPr>
        </p:nvGraphicFramePr>
        <p:xfrm>
          <a:off x="749832" y="4397277"/>
          <a:ext cx="7808112" cy="1980066"/>
        </p:xfrm>
        <a:graphic>
          <a:graphicData uri="http://schemas.openxmlformats.org/drawingml/2006/table">
            <a:tbl>
              <a:tblPr firstRow="1" firstCol="1" bandRow="1">
                <a:tableStyleId>{5C22544A-7EE6-4342-B048-85BDC9FD1C3A}</a:tableStyleId>
              </a:tblPr>
              <a:tblGrid>
                <a:gridCol w="1233388"/>
                <a:gridCol w="1643681"/>
                <a:gridCol w="1643681"/>
                <a:gridCol w="1643681"/>
                <a:gridCol w="1643681"/>
              </a:tblGrid>
              <a:tr h="432000">
                <a:tc rowSpan="2">
                  <a:txBody>
                    <a:bodyPr/>
                    <a:lstStyle/>
                    <a:p>
                      <a:pPr algn="ctr">
                        <a:lnSpc>
                          <a:spcPct val="100000"/>
                        </a:lnSpc>
                        <a:spcAft>
                          <a:spcPts val="0"/>
                        </a:spcAft>
                      </a:pPr>
                      <a:r>
                        <a:rPr lang="ja-JP" sz="1800" kern="100" dirty="0">
                          <a:effectLst/>
                          <a:latin typeface="Meiryo UI" panose="020B0604030504040204" pitchFamily="50" charset="-128"/>
                          <a:ea typeface="Meiryo UI" panose="020B0604030504040204" pitchFamily="50" charset="-128"/>
                          <a:cs typeface="Meiryo UI" panose="020B0604030504040204" pitchFamily="50" charset="-128"/>
                        </a:rPr>
                        <a:t>種別</a:t>
                      </a:r>
                    </a:p>
                  </a:txBody>
                  <a:tcPr marL="121394" marR="121394" marT="0" marB="0" anchor="ctr"/>
                </a:tc>
                <a:tc gridSpan="4">
                  <a:txBody>
                    <a:bodyPr/>
                    <a:lstStyle/>
                    <a:p>
                      <a:pPr algn="ctr">
                        <a:lnSpc>
                          <a:spcPct val="100000"/>
                        </a:lnSpc>
                        <a:spcAft>
                          <a:spcPts val="0"/>
                        </a:spcAft>
                      </a:pPr>
                      <a:r>
                        <a:rPr lang="ja-JP" sz="1800" kern="100" dirty="0">
                          <a:effectLst/>
                          <a:latin typeface="Meiryo UI" panose="020B0604030504040204" pitchFamily="50" charset="-128"/>
                          <a:ea typeface="Meiryo UI" panose="020B0604030504040204" pitchFamily="50" charset="-128"/>
                          <a:cs typeface="Meiryo UI" panose="020B0604030504040204" pitchFamily="50" charset="-128"/>
                        </a:rPr>
                        <a:t>負担割合</a:t>
                      </a:r>
                    </a:p>
                  </a:txBody>
                  <a:tcPr marL="121394" marR="121394"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324000">
                <a:tc vMerge="1">
                  <a:txBody>
                    <a:bodyPr/>
                    <a:lstStyle/>
                    <a:p>
                      <a:endParaRPr kumimoji="1" lang="ja-JP" altLang="en-US"/>
                    </a:p>
                  </a:txBody>
                  <a:tcPr/>
                </a:tc>
                <a:tc>
                  <a:txBody>
                    <a:bodyPr/>
                    <a:lstStyle/>
                    <a:p>
                      <a:pPr algn="ctr">
                        <a:lnSpc>
                          <a:spcPct val="100000"/>
                        </a:lnSpc>
                        <a:spcAft>
                          <a:spcPts val="0"/>
                        </a:spcAft>
                      </a:pPr>
                      <a:r>
                        <a:rPr lang="ja-JP" sz="1800" kern="100" dirty="0">
                          <a:effectLst/>
                          <a:latin typeface="Meiryo UI" panose="020B0604030504040204" pitchFamily="50" charset="-128"/>
                          <a:ea typeface="Meiryo UI" panose="020B0604030504040204" pitchFamily="50" charset="-128"/>
                          <a:cs typeface="Meiryo UI" panose="020B0604030504040204" pitchFamily="50" charset="-128"/>
                        </a:rPr>
                        <a:t>国</a:t>
                      </a:r>
                    </a:p>
                  </a:txBody>
                  <a:tcPr marL="121394" marR="121394" marT="0" marB="0" anchor="ctr"/>
                </a:tc>
                <a:tc>
                  <a:txBody>
                    <a:bodyPr/>
                    <a:lstStyle/>
                    <a:p>
                      <a:pPr algn="ctr">
                        <a:lnSpc>
                          <a:spcPct val="100000"/>
                        </a:lnSpc>
                        <a:spcAft>
                          <a:spcPts val="0"/>
                        </a:spcAft>
                      </a:pPr>
                      <a:r>
                        <a:rPr lang="ja-JP" sz="1800" kern="100" dirty="0">
                          <a:effectLst/>
                          <a:latin typeface="Meiryo UI" panose="020B0604030504040204" pitchFamily="50" charset="-128"/>
                          <a:ea typeface="Meiryo UI" panose="020B0604030504040204" pitchFamily="50" charset="-128"/>
                          <a:cs typeface="Meiryo UI" panose="020B0604030504040204" pitchFamily="50" charset="-128"/>
                        </a:rPr>
                        <a:t>府</a:t>
                      </a:r>
                    </a:p>
                  </a:txBody>
                  <a:tcPr marL="121394" marR="121394" marT="0" marB="0" anchor="ctr"/>
                </a:tc>
                <a:tc>
                  <a:txBody>
                    <a:bodyPr/>
                    <a:lstStyle/>
                    <a:p>
                      <a:pPr algn="ctr">
                        <a:lnSpc>
                          <a:spcPct val="100000"/>
                        </a:lnSpc>
                        <a:spcAft>
                          <a:spcPts val="0"/>
                        </a:spcAft>
                      </a:pPr>
                      <a:r>
                        <a:rPr lang="ja-JP" sz="1800" kern="100" dirty="0">
                          <a:effectLst/>
                          <a:latin typeface="Meiryo UI" panose="020B0604030504040204" pitchFamily="50" charset="-128"/>
                          <a:ea typeface="Meiryo UI" panose="020B0604030504040204" pitchFamily="50" charset="-128"/>
                          <a:cs typeface="Meiryo UI" panose="020B0604030504040204" pitchFamily="50" charset="-128"/>
                        </a:rPr>
                        <a:t>市</a:t>
                      </a:r>
                    </a:p>
                  </a:txBody>
                  <a:tcPr marL="121394" marR="121394" marT="0" marB="0" anchor="ctr"/>
                </a:tc>
                <a:tc>
                  <a:txBody>
                    <a:bodyPr/>
                    <a:lstStyle/>
                    <a:p>
                      <a:pPr algn="ctr">
                        <a:lnSpc>
                          <a:spcPct val="100000"/>
                        </a:lnSpc>
                        <a:spcAft>
                          <a:spcPts val="0"/>
                        </a:spcAft>
                      </a:pPr>
                      <a:r>
                        <a:rPr lang="ja-JP" sz="1800" kern="100" dirty="0">
                          <a:effectLst/>
                          <a:latin typeface="Meiryo UI" panose="020B0604030504040204" pitchFamily="50" charset="-128"/>
                          <a:ea typeface="Meiryo UI" panose="020B0604030504040204" pitchFamily="50" charset="-128"/>
                          <a:cs typeface="Meiryo UI" panose="020B0604030504040204" pitchFamily="50" charset="-128"/>
                        </a:rPr>
                        <a:t>所有者</a:t>
                      </a:r>
                    </a:p>
                  </a:txBody>
                  <a:tcPr marL="121394" marR="121394" marT="0" marB="0" anchor="ctr"/>
                </a:tc>
              </a:tr>
              <a:tr h="612033">
                <a:tc>
                  <a:txBody>
                    <a:bodyPr/>
                    <a:lstStyle/>
                    <a:p>
                      <a:pPr algn="ctr">
                        <a:lnSpc>
                          <a:spcPct val="100000"/>
                        </a:lnSpc>
                        <a:spcAft>
                          <a:spcPts val="0"/>
                        </a:spcAft>
                      </a:pPr>
                      <a:r>
                        <a:rPr lang="ja-JP" sz="1800" kern="100" dirty="0">
                          <a:effectLst/>
                          <a:latin typeface="Meiryo UI" panose="020B0604030504040204" pitchFamily="50" charset="-128"/>
                          <a:ea typeface="Meiryo UI" panose="020B0604030504040204" pitchFamily="50" charset="-128"/>
                          <a:cs typeface="Meiryo UI" panose="020B0604030504040204" pitchFamily="50" charset="-128"/>
                        </a:rPr>
                        <a:t>耐震診断</a:t>
                      </a:r>
                    </a:p>
                    <a:p>
                      <a:pPr algn="ctr">
                        <a:lnSpc>
                          <a:spcPct val="100000"/>
                        </a:lnSpc>
                        <a:spcAft>
                          <a:spcPts val="0"/>
                        </a:spcAft>
                      </a:pPr>
                      <a:r>
                        <a:rPr lang="ja-JP" sz="1800" kern="100" dirty="0">
                          <a:effectLst/>
                          <a:latin typeface="Meiryo UI" panose="020B0604030504040204" pitchFamily="50" charset="-128"/>
                          <a:ea typeface="Meiryo UI" panose="020B0604030504040204" pitchFamily="50" charset="-128"/>
                          <a:cs typeface="Meiryo UI" panose="020B0604030504040204" pitchFamily="50" charset="-128"/>
                        </a:rPr>
                        <a:t>補強設計</a:t>
                      </a:r>
                    </a:p>
                  </a:txBody>
                  <a:tcPr marL="121394" marR="121394" marT="0" marB="0" anchor="ctr"/>
                </a:tc>
                <a:tc>
                  <a:txBody>
                    <a:bodyPr/>
                    <a:lstStyle/>
                    <a:p>
                      <a:pPr algn="ctr">
                        <a:lnSpc>
                          <a:spcPct val="100000"/>
                        </a:lnSpc>
                        <a:spcAft>
                          <a:spcPts val="0"/>
                        </a:spcAft>
                      </a:pPr>
                      <a:r>
                        <a:rPr lang="en-US" sz="1800" kern="100" dirty="0">
                          <a:effectLst/>
                          <a:latin typeface="Meiryo UI" panose="020B0604030504040204" pitchFamily="50" charset="-128"/>
                          <a:ea typeface="Meiryo UI" panose="020B0604030504040204" pitchFamily="50" charset="-128"/>
                          <a:cs typeface="Meiryo UI" panose="020B0604030504040204" pitchFamily="50" charset="-128"/>
                        </a:rPr>
                        <a:t>1/3</a:t>
                      </a:r>
                      <a:endParaRPr lang="ja-JP" sz="1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121394" marR="121394" marT="0" marB="0" anchor="ctr"/>
                </a:tc>
                <a:tc>
                  <a:txBody>
                    <a:bodyPr/>
                    <a:lstStyle/>
                    <a:p>
                      <a:pPr algn="ctr">
                        <a:lnSpc>
                          <a:spcPct val="100000"/>
                        </a:lnSpc>
                        <a:spcAft>
                          <a:spcPts val="0"/>
                        </a:spcAft>
                      </a:pPr>
                      <a:r>
                        <a:rPr lang="en-US" sz="1800" kern="100" dirty="0">
                          <a:effectLst/>
                          <a:latin typeface="Meiryo UI" panose="020B0604030504040204" pitchFamily="50" charset="-128"/>
                          <a:ea typeface="Meiryo UI" panose="020B0604030504040204" pitchFamily="50" charset="-128"/>
                          <a:cs typeface="Meiryo UI" panose="020B0604030504040204" pitchFamily="50" charset="-128"/>
                        </a:rPr>
                        <a:t>1/6</a:t>
                      </a:r>
                      <a:endParaRPr lang="ja-JP" sz="1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121394" marR="121394" marT="0" marB="0" anchor="ctr"/>
                </a:tc>
                <a:tc>
                  <a:txBody>
                    <a:bodyPr/>
                    <a:lstStyle/>
                    <a:p>
                      <a:pPr algn="ctr">
                        <a:lnSpc>
                          <a:spcPct val="100000"/>
                        </a:lnSpc>
                        <a:spcAft>
                          <a:spcPts val="0"/>
                        </a:spcAft>
                      </a:pPr>
                      <a:r>
                        <a:rPr lang="en-US" sz="1800" kern="100">
                          <a:effectLst/>
                          <a:latin typeface="Meiryo UI" panose="020B0604030504040204" pitchFamily="50" charset="-128"/>
                          <a:ea typeface="Meiryo UI" panose="020B0604030504040204" pitchFamily="50" charset="-128"/>
                          <a:cs typeface="Meiryo UI" panose="020B0604030504040204" pitchFamily="50" charset="-128"/>
                        </a:rPr>
                        <a:t>1/6</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121394" marR="121394" marT="0" marB="0" anchor="ctr"/>
                </a:tc>
                <a:tc>
                  <a:txBody>
                    <a:bodyPr/>
                    <a:lstStyle/>
                    <a:p>
                      <a:pPr algn="ctr">
                        <a:lnSpc>
                          <a:spcPct val="100000"/>
                        </a:lnSpc>
                        <a:spcAft>
                          <a:spcPts val="0"/>
                        </a:spcAft>
                      </a:pPr>
                      <a:r>
                        <a:rPr lang="en-US" sz="1800" kern="100" dirty="0">
                          <a:effectLst/>
                          <a:latin typeface="Meiryo UI" panose="020B0604030504040204" pitchFamily="50" charset="-128"/>
                          <a:ea typeface="Meiryo UI" panose="020B0604030504040204" pitchFamily="50" charset="-128"/>
                          <a:cs typeface="Meiryo UI" panose="020B0604030504040204" pitchFamily="50" charset="-128"/>
                        </a:rPr>
                        <a:t>1/3</a:t>
                      </a:r>
                      <a:endParaRPr lang="ja-JP" sz="1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121394" marR="121394" marT="0" marB="0" anchor="ctr"/>
                </a:tc>
              </a:tr>
              <a:tr h="612033">
                <a:tc>
                  <a:txBody>
                    <a:bodyPr/>
                    <a:lstStyle/>
                    <a:p>
                      <a:pPr algn="ctr">
                        <a:lnSpc>
                          <a:spcPct val="100000"/>
                        </a:lnSpc>
                        <a:spcAft>
                          <a:spcPts val="0"/>
                        </a:spcAft>
                      </a:pPr>
                      <a:r>
                        <a:rPr lang="ja-JP" sz="18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改修工事</a:t>
                      </a:r>
                    </a:p>
                  </a:txBody>
                  <a:tcPr marL="68580" marR="68580" marT="0" marB="0" anchor="ctr"/>
                </a:tc>
                <a:tc>
                  <a:txBody>
                    <a:bodyPr/>
                    <a:lstStyle/>
                    <a:p>
                      <a:pPr algn="ctr">
                        <a:lnSpc>
                          <a:spcPct val="100000"/>
                        </a:lnSpc>
                        <a:spcAft>
                          <a:spcPts val="0"/>
                        </a:spcAft>
                      </a:pPr>
                      <a:r>
                        <a:rPr lang="en-US" sz="1800" kern="1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11.5%</a:t>
                      </a:r>
                      <a:endParaRPr lang="ja-JP" sz="1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sz="1800" kern="1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5.75%</a:t>
                      </a:r>
                      <a:endParaRPr lang="ja-JP" sz="1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sz="1800" kern="1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5.75%</a:t>
                      </a:r>
                      <a:endParaRPr lang="ja-JP" sz="1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sz="1800" kern="1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77%</a:t>
                      </a:r>
                      <a:endParaRPr lang="ja-JP" sz="1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bl>
          </a:graphicData>
        </a:graphic>
      </p:graphicFrame>
      <p:sp>
        <p:nvSpPr>
          <p:cNvPr id="9"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安全</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を支える住まいと都市</a:t>
            </a:r>
          </a:p>
        </p:txBody>
      </p:sp>
      <p:sp>
        <p:nvSpPr>
          <p:cNvPr id="10"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3648" y="813568"/>
            <a:ext cx="9144000" cy="110837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defTabSz="793425">
              <a:spcBef>
                <a:spcPts val="300"/>
              </a:spcBef>
              <a:defRPr/>
            </a:pP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○分譲マンション耐震化促進事業（補助制度）（</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H30.4</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創設）</a:t>
            </a:r>
          </a:p>
          <a:p>
            <a:pPr marL="95250" defTabSz="793425">
              <a:lnSpc>
                <a:spcPct val="13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分譲</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マンションの耐震化を促進するため、耐震化検討の初動期から実施に至るまでの各段階に</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応じた、補助制度を創設</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396255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07504" y="1428498"/>
            <a:ext cx="8928992" cy="4126142"/>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「住宅建築物耐震</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10</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ヵ年戦略・大阪</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」の改定（</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H31.3</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予定）</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325269" y="1301347"/>
            <a:ext cx="4692951"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第</a:t>
            </a:r>
            <a:r>
              <a:rPr lang="en-US" altLang="ja-JP" sz="2000" b="1" dirty="0">
                <a:latin typeface="Meiryo UI" panose="020B0604030504040204" pitchFamily="50" charset="-128"/>
                <a:ea typeface="Meiryo UI" panose="020B0604030504040204" pitchFamily="50" charset="-128"/>
              </a:rPr>
              <a:t>5</a:t>
            </a:r>
            <a:r>
              <a:rPr lang="ja-JP" altLang="en-US" sz="2000" b="1" dirty="0" smtClean="0">
                <a:latin typeface="Meiryo UI" panose="020B0604030504040204" pitchFamily="50" charset="-128"/>
                <a:ea typeface="Meiryo UI" panose="020B0604030504040204" pitchFamily="50" charset="-128"/>
              </a:rPr>
              <a:t>回審議会（</a:t>
            </a:r>
            <a:r>
              <a:rPr lang="en-US" altLang="ja-JP" sz="2000" b="1" dirty="0" smtClean="0">
                <a:latin typeface="Meiryo UI" panose="020B0604030504040204" pitchFamily="50" charset="-128"/>
                <a:ea typeface="Meiryo UI" panose="020B0604030504040204" pitchFamily="50" charset="-128"/>
              </a:rPr>
              <a:t>7/13</a:t>
            </a:r>
            <a:r>
              <a:rPr lang="ja-JP" altLang="en-US" sz="2000" b="1" dirty="0" smtClean="0">
                <a:latin typeface="Meiryo UI" panose="020B0604030504040204" pitchFamily="50" charset="-128"/>
                <a:ea typeface="Meiryo UI" panose="020B0604030504040204" pitchFamily="50" charset="-128"/>
              </a:rPr>
              <a:t>開催）における論点</a:t>
            </a:r>
            <a:endParaRPr lang="ja-JP" altLang="en-US" sz="2000" b="1" dirty="0">
              <a:latin typeface="Meiryo UI" panose="020B0604030504040204" pitchFamily="50" charset="-128"/>
              <a:ea typeface="Meiryo UI" panose="020B0604030504040204" pitchFamily="50" charset="-128"/>
            </a:endParaRPr>
          </a:p>
        </p:txBody>
      </p:sp>
      <p:sp>
        <p:nvSpPr>
          <p:cNvPr id="6" name="正方形/長方形 5"/>
          <p:cNvSpPr/>
          <p:nvPr/>
        </p:nvSpPr>
        <p:spPr>
          <a:xfrm>
            <a:off x="0" y="844946"/>
            <a:ext cx="9144000" cy="34970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spcBef>
                <a:spcPts val="300"/>
              </a:spcBef>
              <a:defRPr/>
            </a:pP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日に「大阪府耐震改修促進計画審議会」へ</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更</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なる耐震化の取組みについて諮問</a:t>
            </a:r>
            <a:endPar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安全</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を支える住まいと都市</a:t>
            </a:r>
          </a:p>
        </p:txBody>
      </p:sp>
      <p:sp>
        <p:nvSpPr>
          <p:cNvPr id="16" name="正方形/長方形 15"/>
          <p:cNvSpPr/>
          <p:nvPr/>
        </p:nvSpPr>
        <p:spPr bwMode="white">
          <a:xfrm>
            <a:off x="325269" y="1801503"/>
            <a:ext cx="8573071" cy="3630306"/>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numCol="1" rtlCol="0" anchor="t" anchorCtr="0"/>
          <a:lstStyle/>
          <a:p>
            <a:pPr marL="273050" indent="-273050">
              <a:lnSpc>
                <a:spcPct val="140000"/>
              </a:lnSpc>
            </a:pPr>
            <a:r>
              <a:rPr lang="ja-JP" altLang="en-US" b="1" dirty="0" smtClean="0">
                <a:solidFill>
                  <a:schemeClr val="tx1"/>
                </a:solidFill>
                <a:latin typeface="Meiryo UI" panose="020B0604030504040204" pitchFamily="50" charset="-128"/>
                <a:ea typeface="Meiryo UI" panose="020B0604030504040204" pitchFamily="50" charset="-128"/>
              </a:rPr>
              <a:t>○今回</a:t>
            </a:r>
            <a:r>
              <a:rPr lang="ja-JP" altLang="en-US" b="1" dirty="0">
                <a:solidFill>
                  <a:schemeClr val="tx1"/>
                </a:solidFill>
                <a:latin typeface="Meiryo UI" panose="020B0604030504040204" pitchFamily="50" charset="-128"/>
                <a:ea typeface="Meiryo UI" panose="020B0604030504040204" pitchFamily="50" charset="-128"/>
              </a:rPr>
              <a:t>の地震の被害を</a:t>
            </a:r>
            <a:r>
              <a:rPr lang="ja-JP" altLang="en-US" b="1" dirty="0" smtClean="0">
                <a:solidFill>
                  <a:schemeClr val="tx1"/>
                </a:solidFill>
                <a:latin typeface="Meiryo UI" panose="020B0604030504040204" pitchFamily="50" charset="-128"/>
                <a:ea typeface="Meiryo UI" panose="020B0604030504040204" pitchFamily="50" charset="-128"/>
              </a:rPr>
              <a:t>踏まえ、戦略に記載の目標達成のための具体的</a:t>
            </a:r>
            <a:r>
              <a:rPr lang="ja-JP" altLang="en-US" b="1" dirty="0">
                <a:solidFill>
                  <a:schemeClr val="tx1"/>
                </a:solidFill>
                <a:latin typeface="Meiryo UI" panose="020B0604030504040204" pitchFamily="50" charset="-128"/>
                <a:ea typeface="Meiryo UI" panose="020B0604030504040204" pitchFamily="50" charset="-128"/>
              </a:rPr>
              <a:t>な取組みやその他の関連施策の</a:t>
            </a:r>
            <a:r>
              <a:rPr lang="ja-JP" altLang="en-US" b="1" dirty="0" smtClean="0">
                <a:solidFill>
                  <a:schemeClr val="tx1"/>
                </a:solidFill>
                <a:latin typeface="Meiryo UI" panose="020B0604030504040204" pitchFamily="50" charset="-128"/>
                <a:ea typeface="Meiryo UI" panose="020B0604030504040204" pitchFamily="50" charset="-128"/>
              </a:rPr>
              <a:t>促進はどうあるべきか</a:t>
            </a:r>
            <a:endParaRPr lang="ja-JP" altLang="en-US" b="1" dirty="0">
              <a:solidFill>
                <a:schemeClr val="tx1"/>
              </a:solidFill>
              <a:latin typeface="Meiryo UI" panose="020B0604030504040204" pitchFamily="50" charset="-128"/>
              <a:ea typeface="Meiryo UI" panose="020B0604030504040204" pitchFamily="50" charset="-128"/>
            </a:endParaRPr>
          </a:p>
          <a:p>
            <a:pPr>
              <a:lnSpc>
                <a:spcPct val="140000"/>
              </a:lnSpc>
            </a:pPr>
            <a:r>
              <a:rPr lang="ja-JP" altLang="en-US" dirty="0">
                <a:solidFill>
                  <a:schemeClr val="tx1"/>
                </a:solidFill>
                <a:latin typeface="Meiryo UI" panose="020B0604030504040204" pitchFamily="50" charset="-128"/>
                <a:ea typeface="Meiryo UI" panose="020B0604030504040204" pitchFamily="50" charset="-128"/>
              </a:rPr>
              <a:t>　　　・　住宅、多数の者が利用する建築物（大規模建築物含む）、広域緊急交通路沿道</a:t>
            </a:r>
          </a:p>
          <a:p>
            <a:pPr>
              <a:lnSpc>
                <a:spcPct val="140000"/>
              </a:lnSpc>
            </a:pPr>
            <a:r>
              <a:rPr lang="ja-JP" altLang="en-US" dirty="0">
                <a:solidFill>
                  <a:schemeClr val="tx1"/>
                </a:solidFill>
                <a:latin typeface="Meiryo UI" panose="020B0604030504040204" pitchFamily="50" charset="-128"/>
                <a:ea typeface="Meiryo UI" panose="020B0604030504040204" pitchFamily="50" charset="-128"/>
              </a:rPr>
              <a:t>　　　　　建築物について</a:t>
            </a:r>
          </a:p>
          <a:p>
            <a:pPr>
              <a:lnSpc>
                <a:spcPct val="140000"/>
              </a:lnSpc>
            </a:pPr>
            <a:r>
              <a:rPr lang="ja-JP" altLang="en-US" dirty="0">
                <a:solidFill>
                  <a:schemeClr val="tx1"/>
                </a:solidFill>
                <a:latin typeface="Meiryo UI" panose="020B0604030504040204" pitchFamily="50" charset="-128"/>
                <a:ea typeface="Meiryo UI" panose="020B0604030504040204" pitchFamily="50" charset="-128"/>
              </a:rPr>
              <a:t>　　　・　ブロック塀等の安全対策について</a:t>
            </a:r>
          </a:p>
          <a:p>
            <a:pPr>
              <a:lnSpc>
                <a:spcPct val="140000"/>
              </a:lnSpc>
            </a:pPr>
            <a:r>
              <a:rPr lang="ja-JP" altLang="en-US" dirty="0">
                <a:solidFill>
                  <a:schemeClr val="tx1"/>
                </a:solidFill>
                <a:latin typeface="Meiryo UI" panose="020B0604030504040204" pitchFamily="50" charset="-128"/>
                <a:ea typeface="Meiryo UI" panose="020B0604030504040204" pitchFamily="50" charset="-128"/>
              </a:rPr>
              <a:t>　　　・　家具の転倒防止の促進に</a:t>
            </a:r>
            <a:r>
              <a:rPr lang="ja-JP" altLang="en-US" dirty="0" smtClean="0">
                <a:solidFill>
                  <a:schemeClr val="tx1"/>
                </a:solidFill>
                <a:latin typeface="Meiryo UI" panose="020B0604030504040204" pitchFamily="50" charset="-128"/>
                <a:ea typeface="Meiryo UI" panose="020B0604030504040204" pitchFamily="50" charset="-128"/>
              </a:rPr>
              <a:t>ついて</a:t>
            </a:r>
            <a:endParaRPr lang="en-US" altLang="ja-JP" dirty="0" smtClean="0">
              <a:solidFill>
                <a:schemeClr val="tx1"/>
              </a:solidFill>
              <a:latin typeface="Meiryo UI" panose="020B0604030504040204" pitchFamily="50" charset="-128"/>
              <a:ea typeface="Meiryo UI" panose="020B0604030504040204" pitchFamily="50" charset="-128"/>
            </a:endParaRPr>
          </a:p>
          <a:p>
            <a:pPr marL="273050" indent="-273050">
              <a:lnSpc>
                <a:spcPct val="140000"/>
              </a:lnSpc>
            </a:pPr>
            <a:r>
              <a:rPr lang="ja-JP" altLang="en-US" b="1" dirty="0" smtClean="0">
                <a:solidFill>
                  <a:schemeClr val="tx1"/>
                </a:solidFill>
                <a:latin typeface="Meiryo UI" panose="020B0604030504040204" pitchFamily="50" charset="-128"/>
                <a:ea typeface="Meiryo UI" panose="020B0604030504040204" pitchFamily="50" charset="-128"/>
              </a:rPr>
              <a:t>○大規模</a:t>
            </a:r>
            <a:r>
              <a:rPr lang="ja-JP" altLang="en-US" b="1" dirty="0">
                <a:solidFill>
                  <a:schemeClr val="tx1"/>
                </a:solidFill>
                <a:latin typeface="Meiryo UI" panose="020B0604030504040204" pitchFamily="50" charset="-128"/>
                <a:ea typeface="Meiryo UI" panose="020B0604030504040204" pitchFamily="50" charset="-128"/>
              </a:rPr>
              <a:t>建築物の耐震化の目標及び目標達成のための具体的な取組みはどうあるべき</a:t>
            </a:r>
            <a:r>
              <a:rPr lang="ja-JP" altLang="en-US" b="1" dirty="0" smtClean="0">
                <a:solidFill>
                  <a:schemeClr val="tx1"/>
                </a:solidFill>
                <a:latin typeface="Meiryo UI" panose="020B0604030504040204" pitchFamily="50" charset="-128"/>
                <a:ea typeface="Meiryo UI" panose="020B0604030504040204" pitchFamily="50" charset="-128"/>
              </a:rPr>
              <a:t>か</a:t>
            </a:r>
            <a:endParaRPr lang="en-US" altLang="ja-JP" dirty="0">
              <a:solidFill>
                <a:schemeClr val="tx1"/>
              </a:solidFill>
              <a:latin typeface="Meiryo UI" panose="020B0604030504040204" pitchFamily="50" charset="-128"/>
              <a:ea typeface="Meiryo UI" panose="020B0604030504040204" pitchFamily="50" charset="-128"/>
            </a:endParaRPr>
          </a:p>
          <a:p>
            <a:pPr marL="273050" indent="-273050">
              <a:lnSpc>
                <a:spcPct val="140000"/>
              </a:lnSpc>
            </a:pPr>
            <a:r>
              <a:rPr lang="ja-JP" altLang="en-US" b="1" dirty="0">
                <a:solidFill>
                  <a:schemeClr val="tx1"/>
                </a:solidFill>
                <a:latin typeface="Meiryo UI" panose="020B0604030504040204" pitchFamily="50" charset="-128"/>
                <a:ea typeface="Meiryo UI" panose="020B0604030504040204" pitchFamily="50" charset="-128"/>
              </a:rPr>
              <a:t>○広域緊急交通路沿道建築物の耐震化の目標及び目標達成のための具体的な取組みはどうあるべき</a:t>
            </a:r>
            <a:r>
              <a:rPr lang="ja-JP" altLang="en-US" b="1" dirty="0" smtClean="0">
                <a:solidFill>
                  <a:schemeClr val="tx1"/>
                </a:solidFill>
                <a:latin typeface="Meiryo UI" panose="020B0604030504040204" pitchFamily="50" charset="-128"/>
                <a:ea typeface="Meiryo UI" panose="020B0604030504040204" pitchFamily="50" charset="-128"/>
              </a:rPr>
              <a:t>か</a:t>
            </a:r>
            <a:endParaRPr lang="en-US" altLang="ja-JP" b="1" dirty="0">
              <a:solidFill>
                <a:schemeClr val="tx1"/>
              </a:solidFill>
              <a:latin typeface="Meiryo UI" panose="020B0604030504040204" pitchFamily="50" charset="-128"/>
              <a:ea typeface="Meiryo UI" panose="020B0604030504040204" pitchFamily="50" charset="-128"/>
            </a:endParaRPr>
          </a:p>
        </p:txBody>
      </p:sp>
      <p:sp>
        <p:nvSpPr>
          <p:cNvPr id="17" name="角丸四角形 16"/>
          <p:cNvSpPr/>
          <p:nvPr/>
        </p:nvSpPr>
        <p:spPr>
          <a:xfrm>
            <a:off x="107504" y="5743459"/>
            <a:ext cx="8928992" cy="984888"/>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325269" y="5616308"/>
            <a:ext cx="1446230"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今後の予定</a:t>
            </a:r>
            <a:endParaRPr lang="ja-JP" altLang="en-US" sz="2000" b="1" dirty="0">
              <a:latin typeface="Meiryo UI" panose="020B0604030504040204" pitchFamily="50" charset="-128"/>
              <a:ea typeface="Meiryo UI" panose="020B0604030504040204" pitchFamily="50" charset="-128"/>
            </a:endParaRPr>
          </a:p>
        </p:txBody>
      </p:sp>
      <p:sp>
        <p:nvSpPr>
          <p:cNvPr id="19" name="正方形/長方形 18"/>
          <p:cNvSpPr/>
          <p:nvPr/>
        </p:nvSpPr>
        <p:spPr bwMode="white">
          <a:xfrm>
            <a:off x="299112" y="6111953"/>
            <a:ext cx="8573071" cy="51861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numCol="1" rtlCol="0" anchor="t" anchorCtr="0"/>
          <a:lstStyle/>
          <a:p>
            <a:pPr>
              <a:lnSpc>
                <a:spcPct val="140000"/>
              </a:lnSpc>
            </a:pPr>
            <a:r>
              <a:rPr lang="ja-JP" altLang="en-US" dirty="0" smtClean="0">
                <a:solidFill>
                  <a:schemeClr val="tx1"/>
                </a:solidFill>
                <a:latin typeface="Meiryo UI" panose="020B0604030504040204" pitchFamily="50" charset="-128"/>
                <a:ea typeface="Meiryo UI" panose="020B0604030504040204" pitchFamily="50" charset="-128"/>
              </a:rPr>
              <a:t>・審議会を</a:t>
            </a:r>
            <a:r>
              <a:rPr lang="en-US" altLang="ja-JP" dirty="0">
                <a:solidFill>
                  <a:schemeClr val="tx1"/>
                </a:solidFill>
                <a:latin typeface="Meiryo UI" panose="020B0604030504040204" pitchFamily="50" charset="-128"/>
                <a:ea typeface="Meiryo UI" panose="020B0604030504040204" pitchFamily="50" charset="-128"/>
              </a:rPr>
              <a:t>2</a:t>
            </a:r>
            <a:r>
              <a:rPr lang="ja-JP" altLang="en-US" dirty="0" smtClean="0">
                <a:solidFill>
                  <a:schemeClr val="tx1"/>
                </a:solidFill>
                <a:latin typeface="Meiryo UI" panose="020B0604030504040204" pitchFamily="50" charset="-128"/>
                <a:ea typeface="Meiryo UI" panose="020B0604030504040204" pitchFamily="50" charset="-128"/>
              </a:rPr>
              <a:t>回開催し、答申を経て</a:t>
            </a:r>
            <a:r>
              <a:rPr lang="en-US" altLang="ja-JP" dirty="0" smtClean="0">
                <a:solidFill>
                  <a:schemeClr val="tx1"/>
                </a:solidFill>
                <a:latin typeface="Meiryo UI" panose="020B0604030504040204" pitchFamily="50" charset="-128"/>
                <a:ea typeface="Meiryo UI" panose="020B0604030504040204" pitchFamily="50" charset="-128"/>
              </a:rPr>
              <a:t>H31.3</a:t>
            </a:r>
            <a:r>
              <a:rPr lang="ja-JP" altLang="en-US" dirty="0" smtClean="0">
                <a:solidFill>
                  <a:schemeClr val="tx1"/>
                </a:solidFill>
                <a:latin typeface="Meiryo UI" panose="020B0604030504040204" pitchFamily="50" charset="-128"/>
                <a:ea typeface="Meiryo UI" panose="020B0604030504040204" pitchFamily="50" charset="-128"/>
              </a:rPr>
              <a:t>に戦略を改定予定</a:t>
            </a:r>
            <a:endParaRPr lang="en-US" altLang="ja-JP" dirty="0" smtClean="0">
              <a:solidFill>
                <a:schemeClr val="tx1"/>
              </a:solidFill>
              <a:latin typeface="Meiryo UI" panose="020B0604030504040204" pitchFamily="50" charset="-128"/>
              <a:ea typeface="Meiryo UI" panose="020B0604030504040204" pitchFamily="50" charset="-128"/>
            </a:endParaRPr>
          </a:p>
          <a:p>
            <a:pPr>
              <a:lnSpc>
                <a:spcPct val="140000"/>
              </a:lnSpc>
            </a:pPr>
            <a:endParaRPr lang="ja-JP" altLang="en-US" dirty="0">
              <a:solidFill>
                <a:schemeClr val="tx1"/>
              </a:solidFill>
              <a:latin typeface="Meiryo UI" panose="020B0604030504040204" pitchFamily="50" charset="-128"/>
              <a:ea typeface="Meiryo UI" panose="020B0604030504040204" pitchFamily="50" charset="-128"/>
            </a:endParaRPr>
          </a:p>
        </p:txBody>
      </p:sp>
      <p:sp>
        <p:nvSpPr>
          <p:cNvPr id="15"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392967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p:nvPr/>
        </p:nvSpPr>
        <p:spPr>
          <a:xfrm>
            <a:off x="107504" y="1903795"/>
            <a:ext cx="8928992" cy="1958521"/>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ユニバーサルデザイン推進</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指針（</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H30.6</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0" y="827752"/>
            <a:ext cx="9144000" cy="79290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誰もが暮らしやすく、訪れやすい、そして誰もが活躍できる「ユニバーサルデザイン社会・大阪</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」の実現を</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めざし</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、行政分野を超えて取り組む指針として「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大阪府ユニバーサルデザイン推進指針」を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策定。</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2"/>
          <p:cNvGrpSpPr/>
          <p:nvPr/>
        </p:nvGrpSpPr>
        <p:grpSpPr bwMode="ltGray">
          <a:xfrm>
            <a:off x="243984" y="2538617"/>
            <a:ext cx="4259780" cy="1255459"/>
            <a:chOff x="271280" y="2536737"/>
            <a:chExt cx="4259780" cy="1255459"/>
          </a:xfrm>
        </p:grpSpPr>
        <p:sp>
          <p:nvSpPr>
            <p:cNvPr id="36" name="角丸四角形 35"/>
            <p:cNvSpPr/>
            <p:nvPr/>
          </p:nvSpPr>
          <p:spPr bwMode="ltGray">
            <a:xfrm>
              <a:off x="271280" y="2536737"/>
              <a:ext cx="4259780" cy="1255459"/>
            </a:xfrm>
            <a:prstGeom prst="roundRect">
              <a:avLst>
                <a:gd name="adj" fmla="val 416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lnSpc>
                  <a:spcPct val="130000"/>
                </a:lnSpc>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・学校教育、</a:t>
              </a:r>
              <a:r>
                <a:rPr lang="ja-JP" altLang="en-US" spc="-1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企業・行政</a:t>
              </a:r>
              <a:r>
                <a:rPr lang="ja-JP" altLang="en-US" spc="-1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地域における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ユニバーサルデザイン　等</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bwMode="ltGray">
            <a:xfrm>
              <a:off x="1420980" y="2599812"/>
              <a:ext cx="1715534" cy="369332"/>
            </a:xfrm>
            <a:prstGeom prst="rect">
              <a:avLst/>
            </a:prstGeom>
            <a:noFill/>
          </p:spPr>
          <p:txBody>
            <a:bodyPr wrap="none" rtlCol="0" anchor="ctr" anchorCtr="0">
              <a:spAutoFit/>
            </a:bodyPr>
            <a:lstStyle/>
            <a:p>
              <a:pPr algn="ctr"/>
              <a:r>
                <a:rPr lang="ja-JP" altLang="en-US" b="1" dirty="0" smtClean="0">
                  <a:latin typeface="Meiryo UI" panose="020B0604030504040204" pitchFamily="50" charset="-128"/>
                  <a:ea typeface="Meiryo UI" panose="020B0604030504040204" pitchFamily="50" charset="-128"/>
                </a:rPr>
                <a:t>心</a:t>
              </a:r>
              <a:r>
                <a:rPr lang="ja-JP" altLang="en-US" b="1" dirty="0">
                  <a:latin typeface="Meiryo UI" panose="020B0604030504040204" pitchFamily="50" charset="-128"/>
                  <a:ea typeface="Meiryo UI" panose="020B0604030504040204" pitchFamily="50" charset="-128"/>
                </a:rPr>
                <a:t>のバリアフリー</a:t>
              </a:r>
            </a:p>
          </p:txBody>
        </p:sp>
      </p:grpSp>
      <p:grpSp>
        <p:nvGrpSpPr>
          <p:cNvPr id="2" name="グループ化 1"/>
          <p:cNvGrpSpPr/>
          <p:nvPr/>
        </p:nvGrpSpPr>
        <p:grpSpPr bwMode="ltGray">
          <a:xfrm>
            <a:off x="4669812" y="2538617"/>
            <a:ext cx="4259780" cy="1255459"/>
            <a:chOff x="4683460" y="2604977"/>
            <a:chExt cx="4259780" cy="1255459"/>
          </a:xfrm>
        </p:grpSpPr>
        <p:sp>
          <p:nvSpPr>
            <p:cNvPr id="40" name="角丸四角形 39"/>
            <p:cNvSpPr/>
            <p:nvPr/>
          </p:nvSpPr>
          <p:spPr bwMode="ltGray">
            <a:xfrm>
              <a:off x="4683460" y="2604977"/>
              <a:ext cx="4259780" cy="1255459"/>
            </a:xfrm>
            <a:prstGeom prst="roundRect">
              <a:avLst>
                <a:gd name="adj" fmla="val 416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lnSpc>
                  <a:spcPct val="130000"/>
                </a:lnSpc>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ct val="13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整備基準による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バリアフリー化</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観光地、公共</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交通機関等の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バリアフリー化　等</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bwMode="ltGray">
            <a:xfrm>
              <a:off x="5105396" y="2681699"/>
              <a:ext cx="3171061" cy="369332"/>
            </a:xfrm>
            <a:prstGeom prst="rect">
              <a:avLst/>
            </a:prstGeom>
            <a:noFill/>
          </p:spPr>
          <p:txBody>
            <a:bodyPr wrap="none" rtlCol="0" anchor="ctr" anchorCtr="0">
              <a:spAutoFit/>
            </a:bodyPr>
            <a:lstStyle/>
            <a:p>
              <a:pPr algn="ctr"/>
              <a:r>
                <a:rPr lang="ja-JP" altLang="en-US" b="1" dirty="0">
                  <a:latin typeface="Meiryo UI" panose="020B0604030504040204" pitchFamily="50" charset="-128"/>
                  <a:ea typeface="Meiryo UI" panose="020B0604030504040204" pitchFamily="50" charset="-128"/>
                </a:rPr>
                <a:t>ユニバーサルデザインのまちづくり</a:t>
              </a:r>
            </a:p>
          </p:txBody>
        </p:sp>
      </p:grpSp>
      <p:sp>
        <p:nvSpPr>
          <p:cNvPr id="43" name="テキスト ボックス 42"/>
          <p:cNvSpPr txBox="1"/>
          <p:nvPr/>
        </p:nvSpPr>
        <p:spPr>
          <a:xfrm>
            <a:off x="325269" y="1703739"/>
            <a:ext cx="1409360"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府の</a:t>
            </a:r>
            <a:r>
              <a:rPr lang="ja-JP" altLang="en-US" sz="2000" b="1" dirty="0">
                <a:latin typeface="Meiryo UI" panose="020B0604030504040204" pitchFamily="50" charset="-128"/>
                <a:ea typeface="Meiryo UI" panose="020B0604030504040204" pitchFamily="50" charset="-128"/>
              </a:rPr>
              <a:t>取組み</a:t>
            </a:r>
          </a:p>
        </p:txBody>
      </p:sp>
      <p:sp>
        <p:nvSpPr>
          <p:cNvPr id="45" name="正方形/長方形 44"/>
          <p:cNvSpPr/>
          <p:nvPr/>
        </p:nvSpPr>
        <p:spPr>
          <a:xfrm>
            <a:off x="152400" y="2079327"/>
            <a:ext cx="8884096" cy="37740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1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の行動</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計画の考え方を</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基本的な指針として、具体的な取組みを進める</a:t>
            </a:r>
          </a:p>
        </p:txBody>
      </p:sp>
      <p:sp>
        <p:nvSpPr>
          <p:cNvPr id="17"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安心</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してくらすことができる住まいと都市</a:t>
            </a:r>
          </a:p>
        </p:txBody>
      </p:sp>
      <p:sp>
        <p:nvSpPr>
          <p:cNvPr id="15" name="角丸四角形 14"/>
          <p:cNvSpPr/>
          <p:nvPr/>
        </p:nvSpPr>
        <p:spPr>
          <a:xfrm>
            <a:off x="107504" y="4210307"/>
            <a:ext cx="8928992" cy="1013296"/>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325269" y="4010251"/>
            <a:ext cx="1210588"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進行管理</a:t>
            </a:r>
            <a:endParaRPr lang="ja-JP" altLang="en-US" sz="2000" b="1" dirty="0">
              <a:latin typeface="Meiryo UI" panose="020B0604030504040204" pitchFamily="50" charset="-128"/>
              <a:ea typeface="Meiryo UI" panose="020B0604030504040204" pitchFamily="50" charset="-128"/>
            </a:endParaRPr>
          </a:p>
        </p:txBody>
      </p:sp>
      <p:sp>
        <p:nvSpPr>
          <p:cNvPr id="19" name="正方形/長方形 18"/>
          <p:cNvSpPr/>
          <p:nvPr/>
        </p:nvSpPr>
        <p:spPr>
          <a:xfrm>
            <a:off x="-5260" y="4430703"/>
            <a:ext cx="9144000" cy="79290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ユニバーサルデザイン推進指針庁内連絡会議」を設置し、各部局の取組状況を共有・意見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交換を実施</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角丸四角形 19"/>
          <p:cNvSpPr/>
          <p:nvPr/>
        </p:nvSpPr>
        <p:spPr>
          <a:xfrm>
            <a:off x="107504" y="5588438"/>
            <a:ext cx="8928992" cy="1208201"/>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25269" y="5388382"/>
            <a:ext cx="3684022"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今後</a:t>
            </a:r>
            <a:r>
              <a:rPr lang="ja-JP" altLang="en-US" sz="2000" b="1" dirty="0" smtClean="0">
                <a:latin typeface="Meiryo UI" panose="020B0604030504040204" pitchFamily="50" charset="-128"/>
                <a:ea typeface="Meiryo UI" panose="020B0604030504040204" pitchFamily="50" charset="-128"/>
              </a:rPr>
              <a:t>の</a:t>
            </a:r>
            <a:r>
              <a:rPr lang="ja-JP" altLang="en-US" sz="2000" b="1" dirty="0">
                <a:latin typeface="Meiryo UI" panose="020B0604030504040204" pitchFamily="50" charset="-128"/>
                <a:ea typeface="Meiryo UI" panose="020B0604030504040204" pitchFamily="50" charset="-128"/>
              </a:rPr>
              <a:t>予定</a:t>
            </a:r>
            <a:r>
              <a:rPr lang="ja-JP" altLang="en-US" sz="2000" b="1" dirty="0" smtClean="0">
                <a:latin typeface="Meiryo UI" panose="020B0604030504040204" pitchFamily="50" charset="-128"/>
                <a:ea typeface="Meiryo UI" panose="020B0604030504040204" pitchFamily="50" charset="-128"/>
              </a:rPr>
              <a:t>（住宅まちづくり部）</a:t>
            </a:r>
            <a:endParaRPr lang="ja-JP" altLang="en-US" sz="2000" b="1" dirty="0">
              <a:latin typeface="Meiryo UI" panose="020B0604030504040204" pitchFamily="50" charset="-128"/>
              <a:ea typeface="Meiryo UI" panose="020B0604030504040204" pitchFamily="50" charset="-128"/>
            </a:endParaRPr>
          </a:p>
        </p:txBody>
      </p:sp>
      <p:sp>
        <p:nvSpPr>
          <p:cNvPr id="22" name="正方形/長方形 21"/>
          <p:cNvSpPr/>
          <p:nvPr/>
        </p:nvSpPr>
        <p:spPr>
          <a:xfrm>
            <a:off x="0" y="5838688"/>
            <a:ext cx="9144000" cy="83137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○鉄道駅等のまちのバリアフリー化の推進</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・バリアフリールートの複数化や乗換えルートのバリアフリー化等の検討を実施。</a:t>
            </a:r>
          </a:p>
        </p:txBody>
      </p:sp>
      <p:sp>
        <p:nvSpPr>
          <p:cNvPr id="18"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209144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「重点的に取り組む施策」の進捗状況</a:t>
            </a:r>
          </a:p>
        </p:txBody>
      </p:sp>
      <p:sp>
        <p:nvSpPr>
          <p:cNvPr id="5"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379696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テキスト ボックス 111"/>
          <p:cNvSpPr txBox="1"/>
          <p:nvPr/>
        </p:nvSpPr>
        <p:spPr>
          <a:xfrm>
            <a:off x="0" y="436643"/>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「淀</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川沿川広域連携型まちづくり</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戦略」</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H30.</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策定）</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175040" y="3557479"/>
            <a:ext cx="4255071" cy="3122033"/>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lnSpc>
                <a:spcPct val="110000"/>
              </a:lnSpc>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0000"/>
              </a:lnSpc>
            </a:pP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42900" indent="-342900">
              <a:lnSpc>
                <a:spcPct val="110000"/>
              </a:lnSpc>
              <a:buFont typeface="+mj-lt"/>
              <a:buAutoNum type="arabicPeriod"/>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淀川舟運の活用</a:t>
            </a:r>
          </a:p>
          <a:p>
            <a:pPr marL="342900" indent="-342900">
              <a:lnSpc>
                <a:spcPct val="110000"/>
              </a:lnSpc>
              <a:buFont typeface="+mj-lt"/>
              <a:buAutoNum type="arabicPeriod"/>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サイクルルートの活用</a:t>
            </a:r>
          </a:p>
          <a:p>
            <a:pPr marL="342900" indent="-342900">
              <a:lnSpc>
                <a:spcPct val="110000"/>
              </a:lnSpc>
              <a:buFont typeface="+mj-lt"/>
              <a:buAutoNum type="arabicPeriod"/>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淀川ブランドの創造と活用</a:t>
            </a:r>
          </a:p>
          <a:p>
            <a:pPr marL="342900" indent="-342900">
              <a:lnSpc>
                <a:spcPct val="110000"/>
              </a:lnSpc>
              <a:buFont typeface="+mj-lt"/>
              <a:buAutoNum type="arabicPeriod"/>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歴史街道や文化的資源の活用</a:t>
            </a:r>
          </a:p>
          <a:p>
            <a:pPr marL="342900" indent="-342900">
              <a:lnSpc>
                <a:spcPct val="110000"/>
              </a:lnSpc>
              <a:buFont typeface="+mj-lt"/>
              <a:buAutoNum type="arabicPeriod"/>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魅力ある景観の形成</a:t>
            </a:r>
          </a:p>
          <a:p>
            <a:pPr marL="342900" indent="-342900">
              <a:lnSpc>
                <a:spcPct val="110000"/>
              </a:lnSpc>
              <a:buFont typeface="+mj-lt"/>
              <a:buAutoNum type="arabicPeriod"/>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自然の保全・再生と活用</a:t>
            </a:r>
          </a:p>
          <a:p>
            <a:pPr marL="342900" indent="-342900">
              <a:lnSpc>
                <a:spcPct val="110000"/>
              </a:lnSpc>
              <a:buFont typeface="+mj-lt"/>
              <a:buAutoNum type="arabicPeriod"/>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助け合いによる安全・安心の確保</a:t>
            </a:r>
          </a:p>
          <a:p>
            <a:pPr marL="342900" indent="-342900">
              <a:lnSpc>
                <a:spcPct val="110000"/>
              </a:lnSpc>
              <a:buFont typeface="+mj-lt"/>
              <a:buAutoNum type="arabicPeriod"/>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ビジュアル情報の発信</a:t>
            </a:r>
          </a:p>
        </p:txBody>
      </p:sp>
      <p:sp>
        <p:nvSpPr>
          <p:cNvPr id="13" name="テキスト ボックス 12"/>
          <p:cNvSpPr txBox="1"/>
          <p:nvPr/>
        </p:nvSpPr>
        <p:spPr>
          <a:xfrm>
            <a:off x="453835" y="3669427"/>
            <a:ext cx="3789531" cy="442674"/>
          </a:xfrm>
          <a:prstGeom prst="roundRect">
            <a:avLst/>
          </a:prstGeom>
          <a:solidFill>
            <a:schemeClr val="tx2">
              <a:lumMod val="40000"/>
              <a:lumOff val="60000"/>
            </a:schemeClr>
          </a:solidFill>
        </p:spPr>
        <p:txBody>
          <a:bodyPr wrap="square" rtlCol="0" anchor="ctr" anchorCtr="0">
            <a:spAutoFit/>
          </a:bodyPr>
          <a:lstStyle/>
          <a:p>
            <a:pPr algn="ctr"/>
            <a:r>
              <a:rPr lang="ja-JP" altLang="en-US" sz="2000" b="1" dirty="0" smtClean="0">
                <a:latin typeface="Meiryo UI" panose="020B0604030504040204" pitchFamily="50" charset="-128"/>
                <a:ea typeface="Meiryo UI" panose="020B0604030504040204" pitchFamily="50" charset="-128"/>
              </a:rPr>
              <a:t>具体的な取組み</a:t>
            </a:r>
            <a:endParaRPr lang="ja-JP" altLang="en-US" sz="2000" b="1" dirty="0">
              <a:latin typeface="Meiryo UI" panose="020B0604030504040204" pitchFamily="50" charset="-128"/>
              <a:ea typeface="Meiryo UI" panose="020B0604030504040204" pitchFamily="50" charset="-128"/>
            </a:endParaRPr>
          </a:p>
        </p:txBody>
      </p:sp>
      <p:sp>
        <p:nvSpPr>
          <p:cNvPr id="11"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らしいストック・ポテンシャルを活かした魅力ある都市空間の形成</a:t>
            </a:r>
          </a:p>
        </p:txBody>
      </p:sp>
      <p:sp>
        <p:nvSpPr>
          <p:cNvPr id="1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角丸四角形 16"/>
          <p:cNvSpPr/>
          <p:nvPr/>
        </p:nvSpPr>
        <p:spPr>
          <a:xfrm>
            <a:off x="175040" y="2409978"/>
            <a:ext cx="4349662" cy="947577"/>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lnSpc>
                <a:spcPct val="12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・訪れたい</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まち・住み続けたいまち・誇れるまち</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53838" y="2452668"/>
            <a:ext cx="3789531" cy="439411"/>
          </a:xfrm>
          <a:prstGeom prst="roundRect">
            <a:avLst/>
          </a:prstGeom>
          <a:solidFill>
            <a:schemeClr val="tx2">
              <a:lumMod val="40000"/>
              <a:lumOff val="60000"/>
            </a:schemeClr>
          </a:solidFill>
        </p:spPr>
        <p:txBody>
          <a:bodyPr wrap="square" rtlCol="0" anchor="ctr" anchorCtr="0">
            <a:spAutoFit/>
          </a:bodyPr>
          <a:lstStyle/>
          <a:p>
            <a:pPr algn="ctr">
              <a:lnSpc>
                <a:spcPct val="110000"/>
              </a:lnSpc>
            </a:pPr>
            <a:r>
              <a:rPr lang="ja-JP" altLang="en-US" sz="2000" b="1" dirty="0" smtClean="0">
                <a:latin typeface="Meiryo UI" panose="020B0604030504040204" pitchFamily="50" charset="-128"/>
                <a:ea typeface="Meiryo UI" panose="020B0604030504040204" pitchFamily="50" charset="-128"/>
              </a:rPr>
              <a:t>３つの視点</a:t>
            </a:r>
            <a:endParaRPr lang="ja-JP" altLang="en-US" sz="2000" b="1" dirty="0">
              <a:latin typeface="Meiryo UI" panose="020B0604030504040204" pitchFamily="50" charset="-128"/>
              <a:ea typeface="Meiryo UI" panose="020B0604030504040204" pitchFamily="50" charset="-128"/>
            </a:endParaRPr>
          </a:p>
        </p:txBody>
      </p:sp>
      <p:sp>
        <p:nvSpPr>
          <p:cNvPr id="19" name="角丸四角形 18"/>
          <p:cNvSpPr/>
          <p:nvPr/>
        </p:nvSpPr>
        <p:spPr>
          <a:xfrm>
            <a:off x="197188" y="891251"/>
            <a:ext cx="8719221" cy="1331091"/>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lnSpc>
                <a:spcPct val="12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◎民間</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のまちづくり</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団体や舟運事業者等</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、自由</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に意見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交換を行うために開催</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◎国、大阪府、京都府、淀川沿川の行政関係者はオブザーバーとして参加</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1031308" y="991988"/>
            <a:ext cx="7104437" cy="439411"/>
          </a:xfrm>
          <a:prstGeom prst="roundRect">
            <a:avLst/>
          </a:prstGeom>
          <a:solidFill>
            <a:schemeClr val="tx2">
              <a:lumMod val="40000"/>
              <a:lumOff val="60000"/>
            </a:schemeClr>
          </a:solidFill>
        </p:spPr>
        <p:txBody>
          <a:bodyPr wrap="square" rtlCol="0" anchor="ctr" anchorCtr="0">
            <a:spAutoFit/>
          </a:bodyPr>
          <a:lstStyle/>
          <a:p>
            <a:pPr algn="ctr">
              <a:lnSpc>
                <a:spcPct val="110000"/>
              </a:lnSpc>
            </a:pPr>
            <a:r>
              <a:rPr lang="ja-JP" altLang="en-US" sz="2000" b="1" dirty="0" smtClean="0">
                <a:latin typeface="Meiryo UI" panose="020B0604030504040204" pitchFamily="50" charset="-128"/>
                <a:ea typeface="Meiryo UI" panose="020B0604030504040204" pitchFamily="50" charset="-128"/>
              </a:rPr>
              <a:t>淀</a:t>
            </a:r>
            <a:r>
              <a:rPr lang="ja-JP" altLang="en-US" sz="2000" b="1" dirty="0">
                <a:latin typeface="Meiryo UI" panose="020B0604030504040204" pitchFamily="50" charset="-128"/>
                <a:ea typeface="Meiryo UI" panose="020B0604030504040204" pitchFamily="50" charset="-128"/>
              </a:rPr>
              <a:t>川沿川まちづくり</a:t>
            </a:r>
            <a:r>
              <a:rPr lang="ja-JP" altLang="en-US" sz="2000" b="1" dirty="0" smtClean="0">
                <a:latin typeface="Meiryo UI" panose="020B0604030504040204" pitchFamily="50" charset="-128"/>
                <a:ea typeface="Meiryo UI" panose="020B0604030504040204" pitchFamily="50" charset="-128"/>
              </a:rPr>
              <a:t>プラットフォーム</a:t>
            </a:r>
            <a:r>
              <a:rPr lang="zh-TW" altLang="en-US" sz="2000" b="1" dirty="0">
                <a:latin typeface="Meiryo UI" panose="020B0604030504040204" pitchFamily="50" charset="-128"/>
                <a:ea typeface="Meiryo UI" panose="020B0604030504040204" pitchFamily="50" charset="-128"/>
              </a:rPr>
              <a:t>（計　</a:t>
            </a:r>
            <a:r>
              <a:rPr lang="en-US" altLang="zh-TW" sz="2000" b="1" dirty="0">
                <a:latin typeface="Meiryo UI" panose="020B0604030504040204" pitchFamily="50" charset="-128"/>
                <a:ea typeface="Meiryo UI" panose="020B0604030504040204" pitchFamily="50" charset="-128"/>
              </a:rPr>
              <a:t>3</a:t>
            </a:r>
            <a:r>
              <a:rPr lang="zh-TW" altLang="en-US" sz="2000" b="1" dirty="0">
                <a:latin typeface="Meiryo UI" panose="020B0604030504040204" pitchFamily="50" charset="-128"/>
                <a:ea typeface="Meiryo UI" panose="020B0604030504040204" pitchFamily="50" charset="-128"/>
              </a:rPr>
              <a:t>回開催</a:t>
            </a:r>
            <a:r>
              <a:rPr lang="zh-TW" altLang="en-US" sz="2000" b="1" dirty="0" smtClean="0">
                <a:latin typeface="Meiryo UI" panose="020B0604030504040204" pitchFamily="50" charset="-128"/>
                <a:ea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rPr>
              <a:t>において策定</a:t>
            </a:r>
            <a:endParaRPr lang="ja-JP" altLang="en-US" sz="2000" b="1" dirty="0">
              <a:latin typeface="Meiryo UI" panose="020B0604030504040204" pitchFamily="50" charset="-128"/>
              <a:ea typeface="Meiryo UI" panose="020B0604030504040204" pitchFamily="50" charset="-128"/>
            </a:endParaRPr>
          </a:p>
        </p:txBody>
      </p:sp>
      <p:pic>
        <p:nvPicPr>
          <p:cNvPr id="21" name="図 20"/>
          <p:cNvPicPr/>
          <p:nvPr/>
        </p:nvPicPr>
        <p:blipFill rotWithShape="1">
          <a:blip r:embed="rId3" cstate="print">
            <a:extLst>
              <a:ext uri="{28A0092B-C50C-407E-A947-70E740481C1C}">
                <a14:useLocalDpi xmlns:a14="http://schemas.microsoft.com/office/drawing/2010/main" val="0"/>
              </a:ext>
            </a:extLst>
          </a:blip>
          <a:srcRect t="23855" b="9096"/>
          <a:stretch/>
        </p:blipFill>
        <p:spPr>
          <a:xfrm>
            <a:off x="4905106" y="2242338"/>
            <a:ext cx="3672599" cy="2088000"/>
          </a:xfrm>
          <a:prstGeom prst="roundRect">
            <a:avLst/>
          </a:prstGeom>
        </p:spPr>
      </p:pic>
      <p:pic>
        <p:nvPicPr>
          <p:cNvPr id="23" name="Picture 3" descr="\\G0000sv0ns501\d11450$\doc\■事業企画G\05）舟運・街道を活かしたまちづくり\01）淀川・京街道の取組把握・連携\38_戦略の打ち出し方\01_船出の会\当日写真\IMG_086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1" t="16586" r="-551" b="16586"/>
          <a:stretch/>
        </p:blipFill>
        <p:spPr bwMode="auto">
          <a:xfrm>
            <a:off x="4849788" y="4630058"/>
            <a:ext cx="3874674" cy="1726191"/>
          </a:xfrm>
          <a:prstGeom prst="round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520394" y="4266838"/>
            <a:ext cx="4610906" cy="369332"/>
          </a:xfrm>
          <a:prstGeom prst="rect">
            <a:avLst/>
          </a:prstGeom>
          <a:noFill/>
        </p:spPr>
        <p:txBody>
          <a:bodyPr wrap="square" rtlCol="0">
            <a:spAutoFit/>
          </a:bodyPr>
          <a:lstStyle/>
          <a:p>
            <a:pPr algn="ctr" defTabSz="914400"/>
            <a:r>
              <a:rPr lang="ja-JP" altLang="en-US" kern="100" dirty="0">
                <a:solidFill>
                  <a:prstClr val="black"/>
                </a:solidFill>
                <a:latin typeface="Century"/>
                <a:ea typeface="Meiryo UI"/>
                <a:cs typeface="Times New Roman"/>
              </a:rPr>
              <a:t>プラットフォーム開催状況</a:t>
            </a:r>
            <a:endParaRPr lang="ja-JP" altLang="en-US" kern="100" dirty="0">
              <a:solidFill>
                <a:prstClr val="black"/>
              </a:solidFill>
              <a:latin typeface="Century"/>
              <a:ea typeface="ＭＳ 明朝"/>
              <a:cs typeface="Times New Roman"/>
            </a:endParaRPr>
          </a:p>
        </p:txBody>
      </p:sp>
      <p:sp>
        <p:nvSpPr>
          <p:cNvPr id="22" name="テキスト ボックス 21"/>
          <p:cNvSpPr txBox="1"/>
          <p:nvPr/>
        </p:nvSpPr>
        <p:spPr>
          <a:xfrm>
            <a:off x="4473902" y="6356249"/>
            <a:ext cx="4610906" cy="307777"/>
          </a:xfrm>
          <a:prstGeom prst="rect">
            <a:avLst/>
          </a:prstGeom>
          <a:noFill/>
        </p:spPr>
        <p:txBody>
          <a:bodyPr wrap="square" rtlCol="0">
            <a:spAutoFit/>
          </a:bodyPr>
          <a:lstStyle/>
          <a:p>
            <a:pPr algn="ctr" defTabSz="914400"/>
            <a:r>
              <a:rPr lang="ja-JP" altLang="en-US" sz="1400" kern="100" dirty="0">
                <a:solidFill>
                  <a:prstClr val="black"/>
                </a:solidFill>
                <a:latin typeface="Century"/>
                <a:ea typeface="Meiryo UI"/>
                <a:cs typeface="Times New Roman"/>
              </a:rPr>
              <a:t>船出の会で「淀川沿川広域連携型まちづくり戦略」 を公表</a:t>
            </a:r>
            <a:endParaRPr lang="ja-JP" altLang="en-US" sz="1400" kern="100" dirty="0">
              <a:solidFill>
                <a:prstClr val="black"/>
              </a:solidFill>
              <a:latin typeface="Century"/>
              <a:ea typeface="ＭＳ 明朝"/>
              <a:cs typeface="Times New Roman"/>
            </a:endParaRPr>
          </a:p>
        </p:txBody>
      </p:sp>
    </p:spTree>
    <p:extLst>
      <p:ext uri="{BB962C8B-B14F-4D97-AF65-F5344CB8AC3E}">
        <p14:creationId xmlns:p14="http://schemas.microsoft.com/office/powerpoint/2010/main" val="24457195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角丸四角形 51"/>
          <p:cNvSpPr/>
          <p:nvPr/>
        </p:nvSpPr>
        <p:spPr>
          <a:xfrm>
            <a:off x="259280" y="4843234"/>
            <a:ext cx="8630526" cy="2302767"/>
          </a:xfrm>
          <a:prstGeom prst="roundRect">
            <a:avLst>
              <a:gd name="adj" fmla="val 7417"/>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59372" tIns="29686" rIns="59372" bIns="29686" rtlCol="0" anchor="ctr"/>
          <a:lstStyle/>
          <a:p>
            <a:pPr algn="ctr"/>
            <a:endParaRPr kumimoji="1" lang="ja-JP" altLang="en-US" dirty="0"/>
          </a:p>
        </p:txBody>
      </p:sp>
      <p:sp>
        <p:nvSpPr>
          <p:cNvPr id="221" name="テキスト ボックス 220"/>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「淀</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川沿川広域連携型まちづくり</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戦略」に</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基づく</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取組み　イメージ図</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501" y="855786"/>
            <a:ext cx="7478998" cy="514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0"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1</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らしいストック・ポテンシャルを活かした魅力ある都市空間の形成</a:t>
            </a:r>
          </a:p>
        </p:txBody>
      </p:sp>
      <p:sp>
        <p:nvSpPr>
          <p:cNvPr id="7" name="角丸四角形 6"/>
          <p:cNvSpPr/>
          <p:nvPr/>
        </p:nvSpPr>
        <p:spPr>
          <a:xfrm>
            <a:off x="136443" y="6196084"/>
            <a:ext cx="8884727" cy="576000"/>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30000"/>
              </a:lnSpc>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260855" y="6020144"/>
            <a:ext cx="1813604" cy="400110"/>
          </a:xfrm>
          <a:prstGeom prst="rect">
            <a:avLst/>
          </a:prstGeom>
          <a:solidFill>
            <a:schemeClr val="tx2">
              <a:lumMod val="40000"/>
              <a:lumOff val="60000"/>
            </a:schemeClr>
          </a:solidFill>
        </p:spPr>
        <p:txBody>
          <a:bodyPr wrap="square" rtlCol="0" anchor="ctr" anchorCtr="0">
            <a:noAutofit/>
          </a:bodyPr>
          <a:lstStyle/>
          <a:p>
            <a:r>
              <a:rPr lang="ja-JP" altLang="en-US" sz="2000" b="1" dirty="0" smtClean="0">
                <a:latin typeface="Meiryo UI" panose="020B0604030504040204" pitchFamily="50" charset="-128"/>
                <a:ea typeface="Meiryo UI" panose="020B0604030504040204" pitchFamily="50" charset="-128"/>
              </a:rPr>
              <a:t>今後の予定</a:t>
            </a:r>
            <a:endParaRPr lang="ja-JP" altLang="en-US" sz="2000" b="1" dirty="0">
              <a:latin typeface="Meiryo UI" panose="020B0604030504040204" pitchFamily="50" charset="-128"/>
              <a:ea typeface="Meiryo UI" panose="020B0604030504040204" pitchFamily="50" charset="-128"/>
            </a:endParaRPr>
          </a:p>
        </p:txBody>
      </p:sp>
      <p:sp>
        <p:nvSpPr>
          <p:cNvPr id="9" name="正方形/長方形 8"/>
          <p:cNvSpPr/>
          <p:nvPr/>
        </p:nvSpPr>
        <p:spPr>
          <a:xfrm>
            <a:off x="144774" y="6400525"/>
            <a:ext cx="8855717" cy="34970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spcBef>
                <a:spcPts val="300"/>
              </a:spcBef>
              <a:defRPr/>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淀川の魅力</a:t>
            </a:r>
            <a:r>
              <a:rPr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ある景観づくりに</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向けた</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検討会及び景観発掘</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コンテストを実施</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352639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らしいストック・ポテンシャルを活かした魅力ある都市空間の形成</a:t>
            </a:r>
          </a:p>
        </p:txBody>
      </p:sp>
      <p:sp>
        <p:nvSpPr>
          <p:cNvPr id="7"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 name="グループ化 1"/>
          <p:cNvGrpSpPr/>
          <p:nvPr/>
        </p:nvGrpSpPr>
        <p:grpSpPr>
          <a:xfrm>
            <a:off x="284" y="480967"/>
            <a:ext cx="9144000" cy="7458842"/>
            <a:chOff x="1" y="-1388690"/>
            <a:chExt cx="9144000" cy="7458842"/>
          </a:xfrm>
        </p:grpSpPr>
        <p:pic>
          <p:nvPicPr>
            <p:cNvPr id="8" name="Picture 3" descr="D:\ishiguroA\Desktop\2.png"/>
            <p:cNvPicPr>
              <a:picLocks noChangeAspect="1" noChangeArrowheads="1"/>
            </p:cNvPicPr>
            <p:nvPr/>
          </p:nvPicPr>
          <p:blipFill rotWithShape="1">
            <a:blip r:embed="rId3">
              <a:extLst>
                <a:ext uri="{28A0092B-C50C-407E-A947-70E740481C1C}">
                  <a14:useLocalDpi xmlns:a14="http://schemas.microsoft.com/office/drawing/2010/main" val="0"/>
                </a:ext>
              </a:extLst>
            </a:blip>
            <a:srcRect l="3539" t="31035" r="11024" b="34457"/>
            <a:stretch/>
          </p:blipFill>
          <p:spPr bwMode="auto">
            <a:xfrm>
              <a:off x="1" y="-360040"/>
              <a:ext cx="9144000" cy="5119309"/>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円/楕円 101"/>
            <p:cNvSpPr/>
            <p:nvPr/>
          </p:nvSpPr>
          <p:spPr>
            <a:xfrm>
              <a:off x="5788538" y="-1388690"/>
              <a:ext cx="1658789" cy="2453580"/>
            </a:xfrm>
            <a:custGeom>
              <a:avLst/>
              <a:gdLst>
                <a:gd name="connsiteX0" fmla="*/ 0 w 1260000"/>
                <a:gd name="connsiteY0" fmla="*/ 1327690 h 2655379"/>
                <a:gd name="connsiteX1" fmla="*/ 630000 w 1260000"/>
                <a:gd name="connsiteY1" fmla="*/ 0 h 2655379"/>
                <a:gd name="connsiteX2" fmla="*/ 1260000 w 1260000"/>
                <a:gd name="connsiteY2" fmla="*/ 1327690 h 2655379"/>
                <a:gd name="connsiteX3" fmla="*/ 630000 w 1260000"/>
                <a:gd name="connsiteY3" fmla="*/ 2655380 h 2655379"/>
                <a:gd name="connsiteX4" fmla="*/ 0 w 1260000"/>
                <a:gd name="connsiteY4" fmla="*/ 1327690 h 2655379"/>
                <a:gd name="connsiteX0" fmla="*/ 285757 w 1545757"/>
                <a:gd name="connsiteY0" fmla="*/ 1327690 h 2215432"/>
                <a:gd name="connsiteX1" fmla="*/ 915757 w 1545757"/>
                <a:gd name="connsiteY1" fmla="*/ 0 h 2215432"/>
                <a:gd name="connsiteX2" fmla="*/ 1545757 w 1545757"/>
                <a:gd name="connsiteY2" fmla="*/ 1327690 h 2215432"/>
                <a:gd name="connsiteX3" fmla="*/ 148006 w 1545757"/>
                <a:gd name="connsiteY3" fmla="*/ 2215432 h 2215432"/>
                <a:gd name="connsiteX4" fmla="*/ 285757 w 1545757"/>
                <a:gd name="connsiteY4" fmla="*/ 1327690 h 2215432"/>
                <a:gd name="connsiteX0" fmla="*/ 141187 w 1401321"/>
                <a:gd name="connsiteY0" fmla="*/ 1327690 h 2239451"/>
                <a:gd name="connsiteX1" fmla="*/ 771187 w 1401321"/>
                <a:gd name="connsiteY1" fmla="*/ 0 h 2239451"/>
                <a:gd name="connsiteX2" fmla="*/ 1401187 w 1401321"/>
                <a:gd name="connsiteY2" fmla="*/ 1327690 h 2239451"/>
                <a:gd name="connsiteX3" fmla="*/ 179054 w 1401321"/>
                <a:gd name="connsiteY3" fmla="*/ 1930241 h 2239451"/>
                <a:gd name="connsiteX4" fmla="*/ 3436 w 1401321"/>
                <a:gd name="connsiteY4" fmla="*/ 2215432 h 2239451"/>
                <a:gd name="connsiteX5" fmla="*/ 141187 w 1401321"/>
                <a:gd name="connsiteY5" fmla="*/ 1327690 h 2239451"/>
                <a:gd name="connsiteX0" fmla="*/ 318302 w 1578436"/>
                <a:gd name="connsiteY0" fmla="*/ 1327690 h 2216905"/>
                <a:gd name="connsiteX1" fmla="*/ 948302 w 1578436"/>
                <a:gd name="connsiteY1" fmla="*/ 0 h 2216905"/>
                <a:gd name="connsiteX2" fmla="*/ 1578302 w 1578436"/>
                <a:gd name="connsiteY2" fmla="*/ 1327690 h 2216905"/>
                <a:gd name="connsiteX3" fmla="*/ 356169 w 1578436"/>
                <a:gd name="connsiteY3" fmla="*/ 1930241 h 2216905"/>
                <a:gd name="connsiteX4" fmla="*/ 180551 w 1578436"/>
                <a:gd name="connsiteY4" fmla="*/ 2215432 h 2216905"/>
                <a:gd name="connsiteX5" fmla="*/ 2486 w 1578436"/>
                <a:gd name="connsiteY5" fmla="*/ 2007879 h 2216905"/>
                <a:gd name="connsiteX6" fmla="*/ 318302 w 1578436"/>
                <a:gd name="connsiteY6" fmla="*/ 1327690 h 2216905"/>
                <a:gd name="connsiteX0" fmla="*/ 315954 w 1576088"/>
                <a:gd name="connsiteY0" fmla="*/ 1327690 h 2216486"/>
                <a:gd name="connsiteX1" fmla="*/ 945954 w 1576088"/>
                <a:gd name="connsiteY1" fmla="*/ 0 h 2216486"/>
                <a:gd name="connsiteX2" fmla="*/ 1575954 w 1576088"/>
                <a:gd name="connsiteY2" fmla="*/ 1327690 h 2216486"/>
                <a:gd name="connsiteX3" fmla="*/ 353821 w 1576088"/>
                <a:gd name="connsiteY3" fmla="*/ 1930241 h 2216486"/>
                <a:gd name="connsiteX4" fmla="*/ 178203 w 1576088"/>
                <a:gd name="connsiteY4" fmla="*/ 2215432 h 2216486"/>
                <a:gd name="connsiteX5" fmla="*/ 138 w 1576088"/>
                <a:gd name="connsiteY5" fmla="*/ 2007879 h 2216486"/>
                <a:gd name="connsiteX6" fmla="*/ 164040 w 1576088"/>
                <a:gd name="connsiteY6" fmla="*/ 1576558 h 2216486"/>
                <a:gd name="connsiteX7" fmla="*/ 315954 w 1576088"/>
                <a:gd name="connsiteY7" fmla="*/ 1327690 h 2216486"/>
                <a:gd name="connsiteX0" fmla="*/ 221064 w 1576088"/>
                <a:gd name="connsiteY0" fmla="*/ 1258776 h 2216583"/>
                <a:gd name="connsiteX1" fmla="*/ 945954 w 1576088"/>
                <a:gd name="connsiteY1" fmla="*/ 97 h 2216583"/>
                <a:gd name="connsiteX2" fmla="*/ 1575954 w 1576088"/>
                <a:gd name="connsiteY2" fmla="*/ 1327787 h 2216583"/>
                <a:gd name="connsiteX3" fmla="*/ 353821 w 1576088"/>
                <a:gd name="connsiteY3" fmla="*/ 1930338 h 2216583"/>
                <a:gd name="connsiteX4" fmla="*/ 178203 w 1576088"/>
                <a:gd name="connsiteY4" fmla="*/ 2215529 h 2216583"/>
                <a:gd name="connsiteX5" fmla="*/ 138 w 1576088"/>
                <a:gd name="connsiteY5" fmla="*/ 2007976 h 2216583"/>
                <a:gd name="connsiteX6" fmla="*/ 164040 w 1576088"/>
                <a:gd name="connsiteY6" fmla="*/ 1576655 h 2216583"/>
                <a:gd name="connsiteX7" fmla="*/ 221064 w 1576088"/>
                <a:gd name="connsiteY7" fmla="*/ 1258776 h 2216583"/>
                <a:gd name="connsiteX0" fmla="*/ 221064 w 1576088"/>
                <a:gd name="connsiteY0" fmla="*/ 1262640 h 2220447"/>
                <a:gd name="connsiteX1" fmla="*/ 431459 w 1576088"/>
                <a:gd name="connsiteY1" fmla="*/ 933539 h 2220447"/>
                <a:gd name="connsiteX2" fmla="*/ 945954 w 1576088"/>
                <a:gd name="connsiteY2" fmla="*/ 3961 h 2220447"/>
                <a:gd name="connsiteX3" fmla="*/ 1575954 w 1576088"/>
                <a:gd name="connsiteY3" fmla="*/ 1331651 h 2220447"/>
                <a:gd name="connsiteX4" fmla="*/ 353821 w 1576088"/>
                <a:gd name="connsiteY4" fmla="*/ 1934202 h 2220447"/>
                <a:gd name="connsiteX5" fmla="*/ 178203 w 1576088"/>
                <a:gd name="connsiteY5" fmla="*/ 2219393 h 2220447"/>
                <a:gd name="connsiteX6" fmla="*/ 138 w 1576088"/>
                <a:gd name="connsiteY6" fmla="*/ 2011840 h 2220447"/>
                <a:gd name="connsiteX7" fmla="*/ 164040 w 1576088"/>
                <a:gd name="connsiteY7" fmla="*/ 1580519 h 2220447"/>
                <a:gd name="connsiteX8" fmla="*/ 221064 w 1576088"/>
                <a:gd name="connsiteY8" fmla="*/ 1262640 h 2220447"/>
                <a:gd name="connsiteX0" fmla="*/ 221064 w 1576088"/>
                <a:gd name="connsiteY0" fmla="*/ 1272382 h 2230189"/>
                <a:gd name="connsiteX1" fmla="*/ 431459 w 1576088"/>
                <a:gd name="connsiteY1" fmla="*/ 943281 h 2230189"/>
                <a:gd name="connsiteX2" fmla="*/ 664372 w 1576088"/>
                <a:gd name="connsiteY2" fmla="*/ 667235 h 2230189"/>
                <a:gd name="connsiteX3" fmla="*/ 945954 w 1576088"/>
                <a:gd name="connsiteY3" fmla="*/ 13703 h 2230189"/>
                <a:gd name="connsiteX4" fmla="*/ 1575954 w 1576088"/>
                <a:gd name="connsiteY4" fmla="*/ 1341393 h 2230189"/>
                <a:gd name="connsiteX5" fmla="*/ 353821 w 1576088"/>
                <a:gd name="connsiteY5" fmla="*/ 1943944 h 2230189"/>
                <a:gd name="connsiteX6" fmla="*/ 178203 w 1576088"/>
                <a:gd name="connsiteY6" fmla="*/ 2229135 h 2230189"/>
                <a:gd name="connsiteX7" fmla="*/ 138 w 1576088"/>
                <a:gd name="connsiteY7" fmla="*/ 2021582 h 2230189"/>
                <a:gd name="connsiteX8" fmla="*/ 164040 w 1576088"/>
                <a:gd name="connsiteY8" fmla="*/ 1590261 h 2230189"/>
                <a:gd name="connsiteX9" fmla="*/ 221064 w 1576088"/>
                <a:gd name="connsiteY9" fmla="*/ 1272382 h 2230189"/>
                <a:gd name="connsiteX0" fmla="*/ 221064 w 1576088"/>
                <a:gd name="connsiteY0" fmla="*/ 1294536 h 2252343"/>
                <a:gd name="connsiteX1" fmla="*/ 431459 w 1576088"/>
                <a:gd name="connsiteY1" fmla="*/ 965435 h 2252343"/>
                <a:gd name="connsiteX2" fmla="*/ 664372 w 1576088"/>
                <a:gd name="connsiteY2" fmla="*/ 689389 h 2252343"/>
                <a:gd name="connsiteX3" fmla="*/ 629866 w 1576088"/>
                <a:gd name="connsiteY3" fmla="*/ 404718 h 2252343"/>
                <a:gd name="connsiteX4" fmla="*/ 945954 w 1576088"/>
                <a:gd name="connsiteY4" fmla="*/ 35857 h 2252343"/>
                <a:gd name="connsiteX5" fmla="*/ 1575954 w 1576088"/>
                <a:gd name="connsiteY5" fmla="*/ 1363547 h 2252343"/>
                <a:gd name="connsiteX6" fmla="*/ 353821 w 1576088"/>
                <a:gd name="connsiteY6" fmla="*/ 1966098 h 2252343"/>
                <a:gd name="connsiteX7" fmla="*/ 178203 w 1576088"/>
                <a:gd name="connsiteY7" fmla="*/ 2251289 h 2252343"/>
                <a:gd name="connsiteX8" fmla="*/ 138 w 1576088"/>
                <a:gd name="connsiteY8" fmla="*/ 2043736 h 2252343"/>
                <a:gd name="connsiteX9" fmla="*/ 164040 w 1576088"/>
                <a:gd name="connsiteY9" fmla="*/ 1612415 h 2252343"/>
                <a:gd name="connsiteX10" fmla="*/ 221064 w 1576088"/>
                <a:gd name="connsiteY10" fmla="*/ 1294536 h 2252343"/>
                <a:gd name="connsiteX0" fmla="*/ 221064 w 1576088"/>
                <a:gd name="connsiteY0" fmla="*/ 1334186 h 2291993"/>
                <a:gd name="connsiteX1" fmla="*/ 431459 w 1576088"/>
                <a:gd name="connsiteY1" fmla="*/ 1005085 h 2291993"/>
                <a:gd name="connsiteX2" fmla="*/ 664372 w 1576088"/>
                <a:gd name="connsiteY2" fmla="*/ 729039 h 2291993"/>
                <a:gd name="connsiteX3" fmla="*/ 629866 w 1576088"/>
                <a:gd name="connsiteY3" fmla="*/ 444368 h 2291993"/>
                <a:gd name="connsiteX4" fmla="*/ 681625 w 1576088"/>
                <a:gd name="connsiteY4" fmla="*/ 194202 h 2291993"/>
                <a:gd name="connsiteX5" fmla="*/ 945954 w 1576088"/>
                <a:gd name="connsiteY5" fmla="*/ 75507 h 2291993"/>
                <a:gd name="connsiteX6" fmla="*/ 1575954 w 1576088"/>
                <a:gd name="connsiteY6" fmla="*/ 1403197 h 2291993"/>
                <a:gd name="connsiteX7" fmla="*/ 353821 w 1576088"/>
                <a:gd name="connsiteY7" fmla="*/ 2005748 h 2291993"/>
                <a:gd name="connsiteX8" fmla="*/ 178203 w 1576088"/>
                <a:gd name="connsiteY8" fmla="*/ 2290939 h 2291993"/>
                <a:gd name="connsiteX9" fmla="*/ 138 w 1576088"/>
                <a:gd name="connsiteY9" fmla="*/ 2083386 h 2291993"/>
                <a:gd name="connsiteX10" fmla="*/ 164040 w 1576088"/>
                <a:gd name="connsiteY10" fmla="*/ 1652065 h 2291993"/>
                <a:gd name="connsiteX11" fmla="*/ 221064 w 1576088"/>
                <a:gd name="connsiteY11" fmla="*/ 1334186 h 2291993"/>
                <a:gd name="connsiteX0" fmla="*/ 221064 w 1576088"/>
                <a:gd name="connsiteY0" fmla="*/ 1407425 h 2365232"/>
                <a:gd name="connsiteX1" fmla="*/ 431459 w 1576088"/>
                <a:gd name="connsiteY1" fmla="*/ 1078324 h 2365232"/>
                <a:gd name="connsiteX2" fmla="*/ 664372 w 1576088"/>
                <a:gd name="connsiteY2" fmla="*/ 802278 h 2365232"/>
                <a:gd name="connsiteX3" fmla="*/ 629866 w 1576088"/>
                <a:gd name="connsiteY3" fmla="*/ 517607 h 2365232"/>
                <a:gd name="connsiteX4" fmla="*/ 681625 w 1576088"/>
                <a:gd name="connsiteY4" fmla="*/ 267441 h 2365232"/>
                <a:gd name="connsiteX5" fmla="*/ 1308263 w 1576088"/>
                <a:gd name="connsiteY5" fmla="*/ 62481 h 2365232"/>
                <a:gd name="connsiteX6" fmla="*/ 1575954 w 1576088"/>
                <a:gd name="connsiteY6" fmla="*/ 1476436 h 2365232"/>
                <a:gd name="connsiteX7" fmla="*/ 353821 w 1576088"/>
                <a:gd name="connsiteY7" fmla="*/ 2078987 h 2365232"/>
                <a:gd name="connsiteX8" fmla="*/ 178203 w 1576088"/>
                <a:gd name="connsiteY8" fmla="*/ 2364178 h 2365232"/>
                <a:gd name="connsiteX9" fmla="*/ 138 w 1576088"/>
                <a:gd name="connsiteY9" fmla="*/ 2156625 h 2365232"/>
                <a:gd name="connsiteX10" fmla="*/ 164040 w 1576088"/>
                <a:gd name="connsiteY10" fmla="*/ 1725304 h 2365232"/>
                <a:gd name="connsiteX11" fmla="*/ 221064 w 1576088"/>
                <a:gd name="connsiteY11" fmla="*/ 1407425 h 2365232"/>
                <a:gd name="connsiteX0" fmla="*/ 221064 w 1631651"/>
                <a:gd name="connsiteY0" fmla="*/ 1347110 h 2304917"/>
                <a:gd name="connsiteX1" fmla="*/ 431459 w 1631651"/>
                <a:gd name="connsiteY1" fmla="*/ 1018009 h 2304917"/>
                <a:gd name="connsiteX2" fmla="*/ 664372 w 1631651"/>
                <a:gd name="connsiteY2" fmla="*/ 741963 h 2304917"/>
                <a:gd name="connsiteX3" fmla="*/ 629866 w 1631651"/>
                <a:gd name="connsiteY3" fmla="*/ 457292 h 2304917"/>
                <a:gd name="connsiteX4" fmla="*/ 681625 w 1631651"/>
                <a:gd name="connsiteY4" fmla="*/ 207126 h 2304917"/>
                <a:gd name="connsiteX5" fmla="*/ 1308263 w 1631651"/>
                <a:gd name="connsiteY5" fmla="*/ 2166 h 2304917"/>
                <a:gd name="connsiteX6" fmla="*/ 1397617 w 1631651"/>
                <a:gd name="connsiteY6" fmla="*/ 345148 h 2304917"/>
                <a:gd name="connsiteX7" fmla="*/ 1575954 w 1631651"/>
                <a:gd name="connsiteY7" fmla="*/ 1416121 h 2304917"/>
                <a:gd name="connsiteX8" fmla="*/ 353821 w 1631651"/>
                <a:gd name="connsiteY8" fmla="*/ 2018672 h 2304917"/>
                <a:gd name="connsiteX9" fmla="*/ 178203 w 1631651"/>
                <a:gd name="connsiteY9" fmla="*/ 2303863 h 2304917"/>
                <a:gd name="connsiteX10" fmla="*/ 138 w 1631651"/>
                <a:gd name="connsiteY10" fmla="*/ 2096310 h 2304917"/>
                <a:gd name="connsiteX11" fmla="*/ 164040 w 1631651"/>
                <a:gd name="connsiteY11" fmla="*/ 1664989 h 2304917"/>
                <a:gd name="connsiteX12" fmla="*/ 221064 w 1631651"/>
                <a:gd name="connsiteY12" fmla="*/ 1347110 h 2304917"/>
                <a:gd name="connsiteX0" fmla="*/ 221064 w 1683441"/>
                <a:gd name="connsiteY0" fmla="*/ 1347110 h 2304917"/>
                <a:gd name="connsiteX1" fmla="*/ 431459 w 1683441"/>
                <a:gd name="connsiteY1" fmla="*/ 1018009 h 2304917"/>
                <a:gd name="connsiteX2" fmla="*/ 664372 w 1683441"/>
                <a:gd name="connsiteY2" fmla="*/ 741963 h 2304917"/>
                <a:gd name="connsiteX3" fmla="*/ 629866 w 1683441"/>
                <a:gd name="connsiteY3" fmla="*/ 457292 h 2304917"/>
                <a:gd name="connsiteX4" fmla="*/ 681625 w 1683441"/>
                <a:gd name="connsiteY4" fmla="*/ 207126 h 2304917"/>
                <a:gd name="connsiteX5" fmla="*/ 1308263 w 1683441"/>
                <a:gd name="connsiteY5" fmla="*/ 2166 h 2304917"/>
                <a:gd name="connsiteX6" fmla="*/ 1397617 w 1683441"/>
                <a:gd name="connsiteY6" fmla="*/ 345148 h 2304917"/>
                <a:gd name="connsiteX7" fmla="*/ 1604651 w 1683441"/>
                <a:gd name="connsiteY7" fmla="*/ 629820 h 2304917"/>
                <a:gd name="connsiteX8" fmla="*/ 1575954 w 1683441"/>
                <a:gd name="connsiteY8" fmla="*/ 1416121 h 2304917"/>
                <a:gd name="connsiteX9" fmla="*/ 353821 w 1683441"/>
                <a:gd name="connsiteY9" fmla="*/ 2018672 h 2304917"/>
                <a:gd name="connsiteX10" fmla="*/ 178203 w 1683441"/>
                <a:gd name="connsiteY10" fmla="*/ 2303863 h 2304917"/>
                <a:gd name="connsiteX11" fmla="*/ 138 w 1683441"/>
                <a:gd name="connsiteY11" fmla="*/ 2096310 h 2304917"/>
                <a:gd name="connsiteX12" fmla="*/ 164040 w 1683441"/>
                <a:gd name="connsiteY12" fmla="*/ 1664989 h 2304917"/>
                <a:gd name="connsiteX13" fmla="*/ 221064 w 1683441"/>
                <a:gd name="connsiteY13" fmla="*/ 1347110 h 2304917"/>
                <a:gd name="connsiteX0" fmla="*/ 221064 w 1683441"/>
                <a:gd name="connsiteY0" fmla="*/ 1406960 h 2364767"/>
                <a:gd name="connsiteX1" fmla="*/ 431459 w 1683441"/>
                <a:gd name="connsiteY1" fmla="*/ 1077859 h 2364767"/>
                <a:gd name="connsiteX2" fmla="*/ 664372 w 1683441"/>
                <a:gd name="connsiteY2" fmla="*/ 801813 h 2364767"/>
                <a:gd name="connsiteX3" fmla="*/ 629866 w 1683441"/>
                <a:gd name="connsiteY3" fmla="*/ 517142 h 2364767"/>
                <a:gd name="connsiteX4" fmla="*/ 681625 w 1683441"/>
                <a:gd name="connsiteY4" fmla="*/ 266976 h 2364767"/>
                <a:gd name="connsiteX5" fmla="*/ 1196119 w 1683441"/>
                <a:gd name="connsiteY5" fmla="*/ 1631 h 2364767"/>
                <a:gd name="connsiteX6" fmla="*/ 1397617 w 1683441"/>
                <a:gd name="connsiteY6" fmla="*/ 404998 h 2364767"/>
                <a:gd name="connsiteX7" fmla="*/ 1604651 w 1683441"/>
                <a:gd name="connsiteY7" fmla="*/ 689670 h 2364767"/>
                <a:gd name="connsiteX8" fmla="*/ 1575954 w 1683441"/>
                <a:gd name="connsiteY8" fmla="*/ 1475971 h 2364767"/>
                <a:gd name="connsiteX9" fmla="*/ 353821 w 1683441"/>
                <a:gd name="connsiteY9" fmla="*/ 2078522 h 2364767"/>
                <a:gd name="connsiteX10" fmla="*/ 178203 w 1683441"/>
                <a:gd name="connsiteY10" fmla="*/ 2363713 h 2364767"/>
                <a:gd name="connsiteX11" fmla="*/ 138 w 1683441"/>
                <a:gd name="connsiteY11" fmla="*/ 2156160 h 2364767"/>
                <a:gd name="connsiteX12" fmla="*/ 164040 w 1683441"/>
                <a:gd name="connsiteY12" fmla="*/ 1724839 h 2364767"/>
                <a:gd name="connsiteX13" fmla="*/ 221064 w 1683441"/>
                <a:gd name="connsiteY13" fmla="*/ 1406960 h 2364767"/>
                <a:gd name="connsiteX0" fmla="*/ 221064 w 1648356"/>
                <a:gd name="connsiteY0" fmla="*/ 1406960 h 2364767"/>
                <a:gd name="connsiteX1" fmla="*/ 431459 w 1648356"/>
                <a:gd name="connsiteY1" fmla="*/ 1077859 h 2364767"/>
                <a:gd name="connsiteX2" fmla="*/ 664372 w 1648356"/>
                <a:gd name="connsiteY2" fmla="*/ 801813 h 2364767"/>
                <a:gd name="connsiteX3" fmla="*/ 629866 w 1648356"/>
                <a:gd name="connsiteY3" fmla="*/ 517142 h 2364767"/>
                <a:gd name="connsiteX4" fmla="*/ 681625 w 1648356"/>
                <a:gd name="connsiteY4" fmla="*/ 266976 h 2364767"/>
                <a:gd name="connsiteX5" fmla="*/ 1196119 w 1648356"/>
                <a:gd name="connsiteY5" fmla="*/ 1631 h 2364767"/>
                <a:gd name="connsiteX6" fmla="*/ 1397617 w 1648356"/>
                <a:gd name="connsiteY6" fmla="*/ 404998 h 2364767"/>
                <a:gd name="connsiteX7" fmla="*/ 1604651 w 1648356"/>
                <a:gd name="connsiteY7" fmla="*/ 689670 h 2364767"/>
                <a:gd name="connsiteX8" fmla="*/ 1515569 w 1648356"/>
                <a:gd name="connsiteY8" fmla="*/ 1079156 h 2364767"/>
                <a:gd name="connsiteX9" fmla="*/ 353821 w 1648356"/>
                <a:gd name="connsiteY9" fmla="*/ 2078522 h 2364767"/>
                <a:gd name="connsiteX10" fmla="*/ 178203 w 1648356"/>
                <a:gd name="connsiteY10" fmla="*/ 2363713 h 2364767"/>
                <a:gd name="connsiteX11" fmla="*/ 138 w 1648356"/>
                <a:gd name="connsiteY11" fmla="*/ 2156160 h 2364767"/>
                <a:gd name="connsiteX12" fmla="*/ 164040 w 1648356"/>
                <a:gd name="connsiteY12" fmla="*/ 1724839 h 2364767"/>
                <a:gd name="connsiteX13" fmla="*/ 221064 w 1648356"/>
                <a:gd name="connsiteY13" fmla="*/ 1406960 h 2364767"/>
                <a:gd name="connsiteX0" fmla="*/ 221064 w 1644128"/>
                <a:gd name="connsiteY0" fmla="*/ 1406960 h 2364767"/>
                <a:gd name="connsiteX1" fmla="*/ 431459 w 1644128"/>
                <a:gd name="connsiteY1" fmla="*/ 1077859 h 2364767"/>
                <a:gd name="connsiteX2" fmla="*/ 664372 w 1644128"/>
                <a:gd name="connsiteY2" fmla="*/ 801813 h 2364767"/>
                <a:gd name="connsiteX3" fmla="*/ 629866 w 1644128"/>
                <a:gd name="connsiteY3" fmla="*/ 517142 h 2364767"/>
                <a:gd name="connsiteX4" fmla="*/ 681625 w 1644128"/>
                <a:gd name="connsiteY4" fmla="*/ 266976 h 2364767"/>
                <a:gd name="connsiteX5" fmla="*/ 1196119 w 1644128"/>
                <a:gd name="connsiteY5" fmla="*/ 1631 h 2364767"/>
                <a:gd name="connsiteX6" fmla="*/ 1397617 w 1644128"/>
                <a:gd name="connsiteY6" fmla="*/ 404998 h 2364767"/>
                <a:gd name="connsiteX7" fmla="*/ 1596024 w 1644128"/>
                <a:gd name="connsiteY7" fmla="*/ 629285 h 2364767"/>
                <a:gd name="connsiteX8" fmla="*/ 1515569 w 1644128"/>
                <a:gd name="connsiteY8" fmla="*/ 1079156 h 2364767"/>
                <a:gd name="connsiteX9" fmla="*/ 353821 w 1644128"/>
                <a:gd name="connsiteY9" fmla="*/ 2078522 h 2364767"/>
                <a:gd name="connsiteX10" fmla="*/ 178203 w 1644128"/>
                <a:gd name="connsiteY10" fmla="*/ 2363713 h 2364767"/>
                <a:gd name="connsiteX11" fmla="*/ 138 w 1644128"/>
                <a:gd name="connsiteY11" fmla="*/ 2156160 h 2364767"/>
                <a:gd name="connsiteX12" fmla="*/ 164040 w 1644128"/>
                <a:gd name="connsiteY12" fmla="*/ 1724839 h 2364767"/>
                <a:gd name="connsiteX13" fmla="*/ 221064 w 1644128"/>
                <a:gd name="connsiteY13" fmla="*/ 1406960 h 2364767"/>
                <a:gd name="connsiteX0" fmla="*/ 221064 w 1667774"/>
                <a:gd name="connsiteY0" fmla="*/ 1406960 h 2364767"/>
                <a:gd name="connsiteX1" fmla="*/ 431459 w 1667774"/>
                <a:gd name="connsiteY1" fmla="*/ 1077859 h 2364767"/>
                <a:gd name="connsiteX2" fmla="*/ 664372 w 1667774"/>
                <a:gd name="connsiteY2" fmla="*/ 801813 h 2364767"/>
                <a:gd name="connsiteX3" fmla="*/ 629866 w 1667774"/>
                <a:gd name="connsiteY3" fmla="*/ 517142 h 2364767"/>
                <a:gd name="connsiteX4" fmla="*/ 681625 w 1667774"/>
                <a:gd name="connsiteY4" fmla="*/ 266976 h 2364767"/>
                <a:gd name="connsiteX5" fmla="*/ 1196119 w 1667774"/>
                <a:gd name="connsiteY5" fmla="*/ 1631 h 2364767"/>
                <a:gd name="connsiteX6" fmla="*/ 1397617 w 1667774"/>
                <a:gd name="connsiteY6" fmla="*/ 404998 h 2364767"/>
                <a:gd name="connsiteX7" fmla="*/ 1639156 w 1667774"/>
                <a:gd name="connsiteY7" fmla="*/ 637911 h 2364767"/>
                <a:gd name="connsiteX8" fmla="*/ 1515569 w 1667774"/>
                <a:gd name="connsiteY8" fmla="*/ 1079156 h 2364767"/>
                <a:gd name="connsiteX9" fmla="*/ 353821 w 1667774"/>
                <a:gd name="connsiteY9" fmla="*/ 2078522 h 2364767"/>
                <a:gd name="connsiteX10" fmla="*/ 178203 w 1667774"/>
                <a:gd name="connsiteY10" fmla="*/ 2363713 h 2364767"/>
                <a:gd name="connsiteX11" fmla="*/ 138 w 1667774"/>
                <a:gd name="connsiteY11" fmla="*/ 2156160 h 2364767"/>
                <a:gd name="connsiteX12" fmla="*/ 164040 w 1667774"/>
                <a:gd name="connsiteY12" fmla="*/ 1724839 h 2364767"/>
                <a:gd name="connsiteX13" fmla="*/ 221064 w 1667774"/>
                <a:gd name="connsiteY13" fmla="*/ 1406960 h 2364767"/>
                <a:gd name="connsiteX0" fmla="*/ 221072 w 1667782"/>
                <a:gd name="connsiteY0" fmla="*/ 1406960 h 2365737"/>
                <a:gd name="connsiteX1" fmla="*/ 431467 w 1667782"/>
                <a:gd name="connsiteY1" fmla="*/ 1077859 h 2365737"/>
                <a:gd name="connsiteX2" fmla="*/ 664380 w 1667782"/>
                <a:gd name="connsiteY2" fmla="*/ 801813 h 2365737"/>
                <a:gd name="connsiteX3" fmla="*/ 629874 w 1667782"/>
                <a:gd name="connsiteY3" fmla="*/ 517142 h 2365737"/>
                <a:gd name="connsiteX4" fmla="*/ 681633 w 1667782"/>
                <a:gd name="connsiteY4" fmla="*/ 266976 h 2365737"/>
                <a:gd name="connsiteX5" fmla="*/ 1196127 w 1667782"/>
                <a:gd name="connsiteY5" fmla="*/ 1631 h 2365737"/>
                <a:gd name="connsiteX6" fmla="*/ 1397625 w 1667782"/>
                <a:gd name="connsiteY6" fmla="*/ 404998 h 2365737"/>
                <a:gd name="connsiteX7" fmla="*/ 1639164 w 1667782"/>
                <a:gd name="connsiteY7" fmla="*/ 637911 h 2365737"/>
                <a:gd name="connsiteX8" fmla="*/ 1515577 w 1667782"/>
                <a:gd name="connsiteY8" fmla="*/ 1079156 h 2365737"/>
                <a:gd name="connsiteX9" fmla="*/ 405588 w 1667782"/>
                <a:gd name="connsiteY9" fmla="*/ 2044016 h 2365737"/>
                <a:gd name="connsiteX10" fmla="*/ 178211 w 1667782"/>
                <a:gd name="connsiteY10" fmla="*/ 2363713 h 2365737"/>
                <a:gd name="connsiteX11" fmla="*/ 146 w 1667782"/>
                <a:gd name="connsiteY11" fmla="*/ 2156160 h 2365737"/>
                <a:gd name="connsiteX12" fmla="*/ 164048 w 1667782"/>
                <a:gd name="connsiteY12" fmla="*/ 1724839 h 2365737"/>
                <a:gd name="connsiteX13" fmla="*/ 221072 w 1667782"/>
                <a:gd name="connsiteY13" fmla="*/ 1406960 h 2365737"/>
                <a:gd name="connsiteX0" fmla="*/ 221072 w 1648975"/>
                <a:gd name="connsiteY0" fmla="*/ 1406960 h 2365737"/>
                <a:gd name="connsiteX1" fmla="*/ 431467 w 1648975"/>
                <a:gd name="connsiteY1" fmla="*/ 1077859 h 2365737"/>
                <a:gd name="connsiteX2" fmla="*/ 664380 w 1648975"/>
                <a:gd name="connsiteY2" fmla="*/ 801813 h 2365737"/>
                <a:gd name="connsiteX3" fmla="*/ 629874 w 1648975"/>
                <a:gd name="connsiteY3" fmla="*/ 517142 h 2365737"/>
                <a:gd name="connsiteX4" fmla="*/ 681633 w 1648975"/>
                <a:gd name="connsiteY4" fmla="*/ 266976 h 2365737"/>
                <a:gd name="connsiteX5" fmla="*/ 1196127 w 1648975"/>
                <a:gd name="connsiteY5" fmla="*/ 1631 h 2365737"/>
                <a:gd name="connsiteX6" fmla="*/ 1397625 w 1648975"/>
                <a:gd name="connsiteY6" fmla="*/ 404998 h 2365737"/>
                <a:gd name="connsiteX7" fmla="*/ 1639164 w 1648975"/>
                <a:gd name="connsiteY7" fmla="*/ 637911 h 2365737"/>
                <a:gd name="connsiteX8" fmla="*/ 1515577 w 1648975"/>
                <a:gd name="connsiteY8" fmla="*/ 1079156 h 2365737"/>
                <a:gd name="connsiteX9" fmla="*/ 940425 w 1648975"/>
                <a:gd name="connsiteY9" fmla="*/ 1491927 h 2365737"/>
                <a:gd name="connsiteX10" fmla="*/ 405588 w 1648975"/>
                <a:gd name="connsiteY10" fmla="*/ 2044016 h 2365737"/>
                <a:gd name="connsiteX11" fmla="*/ 178211 w 1648975"/>
                <a:gd name="connsiteY11" fmla="*/ 2363713 h 2365737"/>
                <a:gd name="connsiteX12" fmla="*/ 146 w 1648975"/>
                <a:gd name="connsiteY12" fmla="*/ 2156160 h 2365737"/>
                <a:gd name="connsiteX13" fmla="*/ 164048 w 1648975"/>
                <a:gd name="connsiteY13" fmla="*/ 1724839 h 2365737"/>
                <a:gd name="connsiteX14" fmla="*/ 221072 w 1648975"/>
                <a:gd name="connsiteY14" fmla="*/ 1406960 h 2365737"/>
                <a:gd name="connsiteX0" fmla="*/ 221072 w 1648975"/>
                <a:gd name="connsiteY0" fmla="*/ 1406960 h 2365737"/>
                <a:gd name="connsiteX1" fmla="*/ 431467 w 1648975"/>
                <a:gd name="connsiteY1" fmla="*/ 1077859 h 2365737"/>
                <a:gd name="connsiteX2" fmla="*/ 664380 w 1648975"/>
                <a:gd name="connsiteY2" fmla="*/ 801813 h 2365737"/>
                <a:gd name="connsiteX3" fmla="*/ 629874 w 1648975"/>
                <a:gd name="connsiteY3" fmla="*/ 517142 h 2365737"/>
                <a:gd name="connsiteX4" fmla="*/ 681633 w 1648975"/>
                <a:gd name="connsiteY4" fmla="*/ 266976 h 2365737"/>
                <a:gd name="connsiteX5" fmla="*/ 1196127 w 1648975"/>
                <a:gd name="connsiteY5" fmla="*/ 1631 h 2365737"/>
                <a:gd name="connsiteX6" fmla="*/ 1397625 w 1648975"/>
                <a:gd name="connsiteY6" fmla="*/ 404998 h 2365737"/>
                <a:gd name="connsiteX7" fmla="*/ 1639164 w 1648975"/>
                <a:gd name="connsiteY7" fmla="*/ 637911 h 2365737"/>
                <a:gd name="connsiteX8" fmla="*/ 1515577 w 1648975"/>
                <a:gd name="connsiteY8" fmla="*/ 1079156 h 2365737"/>
                <a:gd name="connsiteX9" fmla="*/ 940425 w 1648975"/>
                <a:gd name="connsiteY9" fmla="*/ 1491927 h 2365737"/>
                <a:gd name="connsiteX10" fmla="*/ 509105 w 1648975"/>
                <a:gd name="connsiteY10" fmla="*/ 1836983 h 2365737"/>
                <a:gd name="connsiteX11" fmla="*/ 405588 w 1648975"/>
                <a:gd name="connsiteY11" fmla="*/ 2044016 h 2365737"/>
                <a:gd name="connsiteX12" fmla="*/ 178211 w 1648975"/>
                <a:gd name="connsiteY12" fmla="*/ 2363713 h 2365737"/>
                <a:gd name="connsiteX13" fmla="*/ 146 w 1648975"/>
                <a:gd name="connsiteY13" fmla="*/ 2156160 h 2365737"/>
                <a:gd name="connsiteX14" fmla="*/ 164048 w 1648975"/>
                <a:gd name="connsiteY14" fmla="*/ 1724839 h 2365737"/>
                <a:gd name="connsiteX15" fmla="*/ 221072 w 1648975"/>
                <a:gd name="connsiteY15" fmla="*/ 1406960 h 2365737"/>
                <a:gd name="connsiteX0" fmla="*/ 177940 w 1648975"/>
                <a:gd name="connsiteY0" fmla="*/ 1424213 h 2365737"/>
                <a:gd name="connsiteX1" fmla="*/ 431467 w 1648975"/>
                <a:gd name="connsiteY1" fmla="*/ 1077859 h 2365737"/>
                <a:gd name="connsiteX2" fmla="*/ 664380 w 1648975"/>
                <a:gd name="connsiteY2" fmla="*/ 801813 h 2365737"/>
                <a:gd name="connsiteX3" fmla="*/ 629874 w 1648975"/>
                <a:gd name="connsiteY3" fmla="*/ 517142 h 2365737"/>
                <a:gd name="connsiteX4" fmla="*/ 681633 w 1648975"/>
                <a:gd name="connsiteY4" fmla="*/ 266976 h 2365737"/>
                <a:gd name="connsiteX5" fmla="*/ 1196127 w 1648975"/>
                <a:gd name="connsiteY5" fmla="*/ 1631 h 2365737"/>
                <a:gd name="connsiteX6" fmla="*/ 1397625 w 1648975"/>
                <a:gd name="connsiteY6" fmla="*/ 404998 h 2365737"/>
                <a:gd name="connsiteX7" fmla="*/ 1639164 w 1648975"/>
                <a:gd name="connsiteY7" fmla="*/ 637911 h 2365737"/>
                <a:gd name="connsiteX8" fmla="*/ 1515577 w 1648975"/>
                <a:gd name="connsiteY8" fmla="*/ 1079156 h 2365737"/>
                <a:gd name="connsiteX9" fmla="*/ 940425 w 1648975"/>
                <a:gd name="connsiteY9" fmla="*/ 1491927 h 2365737"/>
                <a:gd name="connsiteX10" fmla="*/ 509105 w 1648975"/>
                <a:gd name="connsiteY10" fmla="*/ 1836983 h 2365737"/>
                <a:gd name="connsiteX11" fmla="*/ 405588 w 1648975"/>
                <a:gd name="connsiteY11" fmla="*/ 2044016 h 2365737"/>
                <a:gd name="connsiteX12" fmla="*/ 178211 w 1648975"/>
                <a:gd name="connsiteY12" fmla="*/ 2363713 h 2365737"/>
                <a:gd name="connsiteX13" fmla="*/ 146 w 1648975"/>
                <a:gd name="connsiteY13" fmla="*/ 2156160 h 2365737"/>
                <a:gd name="connsiteX14" fmla="*/ 164048 w 1648975"/>
                <a:gd name="connsiteY14" fmla="*/ 1724839 h 2365737"/>
                <a:gd name="connsiteX15" fmla="*/ 177940 w 1648975"/>
                <a:gd name="connsiteY15" fmla="*/ 1424213 h 2365737"/>
                <a:gd name="connsiteX0" fmla="*/ 177940 w 1648975"/>
                <a:gd name="connsiteY0" fmla="*/ 1424213 h 2365737"/>
                <a:gd name="connsiteX1" fmla="*/ 431467 w 1648975"/>
                <a:gd name="connsiteY1" fmla="*/ 1077859 h 2365737"/>
                <a:gd name="connsiteX2" fmla="*/ 664380 w 1648975"/>
                <a:gd name="connsiteY2" fmla="*/ 801813 h 2365737"/>
                <a:gd name="connsiteX3" fmla="*/ 629874 w 1648975"/>
                <a:gd name="connsiteY3" fmla="*/ 517142 h 2365737"/>
                <a:gd name="connsiteX4" fmla="*/ 681633 w 1648975"/>
                <a:gd name="connsiteY4" fmla="*/ 266976 h 2365737"/>
                <a:gd name="connsiteX5" fmla="*/ 1196127 w 1648975"/>
                <a:gd name="connsiteY5" fmla="*/ 1631 h 2365737"/>
                <a:gd name="connsiteX6" fmla="*/ 1397625 w 1648975"/>
                <a:gd name="connsiteY6" fmla="*/ 404998 h 2365737"/>
                <a:gd name="connsiteX7" fmla="*/ 1639164 w 1648975"/>
                <a:gd name="connsiteY7" fmla="*/ 637911 h 2365737"/>
                <a:gd name="connsiteX8" fmla="*/ 1515577 w 1648975"/>
                <a:gd name="connsiteY8" fmla="*/ 1079156 h 2365737"/>
                <a:gd name="connsiteX9" fmla="*/ 940425 w 1648975"/>
                <a:gd name="connsiteY9" fmla="*/ 1491927 h 2365737"/>
                <a:gd name="connsiteX10" fmla="*/ 509105 w 1648975"/>
                <a:gd name="connsiteY10" fmla="*/ 1836983 h 2365737"/>
                <a:gd name="connsiteX11" fmla="*/ 405588 w 1648975"/>
                <a:gd name="connsiteY11" fmla="*/ 2044016 h 2365737"/>
                <a:gd name="connsiteX12" fmla="*/ 178211 w 1648975"/>
                <a:gd name="connsiteY12" fmla="*/ 2363713 h 2365737"/>
                <a:gd name="connsiteX13" fmla="*/ 146 w 1648975"/>
                <a:gd name="connsiteY13" fmla="*/ 2156160 h 2365737"/>
                <a:gd name="connsiteX14" fmla="*/ 207180 w 1648975"/>
                <a:gd name="connsiteY14" fmla="*/ 1707586 h 2365737"/>
                <a:gd name="connsiteX15" fmla="*/ 177940 w 1648975"/>
                <a:gd name="connsiteY15" fmla="*/ 1424213 h 2365737"/>
                <a:gd name="connsiteX0" fmla="*/ 177940 w 1648975"/>
                <a:gd name="connsiteY0" fmla="*/ 1424213 h 2365737"/>
                <a:gd name="connsiteX1" fmla="*/ 431467 w 1648975"/>
                <a:gd name="connsiteY1" fmla="*/ 1077859 h 2365737"/>
                <a:gd name="connsiteX2" fmla="*/ 664380 w 1648975"/>
                <a:gd name="connsiteY2" fmla="*/ 801813 h 2365737"/>
                <a:gd name="connsiteX3" fmla="*/ 629874 w 1648975"/>
                <a:gd name="connsiteY3" fmla="*/ 517142 h 2365737"/>
                <a:gd name="connsiteX4" fmla="*/ 681633 w 1648975"/>
                <a:gd name="connsiteY4" fmla="*/ 266976 h 2365737"/>
                <a:gd name="connsiteX5" fmla="*/ 1196127 w 1648975"/>
                <a:gd name="connsiteY5" fmla="*/ 1631 h 2365737"/>
                <a:gd name="connsiteX6" fmla="*/ 1397625 w 1648975"/>
                <a:gd name="connsiteY6" fmla="*/ 404998 h 2365737"/>
                <a:gd name="connsiteX7" fmla="*/ 1639164 w 1648975"/>
                <a:gd name="connsiteY7" fmla="*/ 637911 h 2365737"/>
                <a:gd name="connsiteX8" fmla="*/ 1515577 w 1648975"/>
                <a:gd name="connsiteY8" fmla="*/ 1079156 h 2365737"/>
                <a:gd name="connsiteX9" fmla="*/ 940425 w 1648975"/>
                <a:gd name="connsiteY9" fmla="*/ 1491927 h 2365737"/>
                <a:gd name="connsiteX10" fmla="*/ 509105 w 1648975"/>
                <a:gd name="connsiteY10" fmla="*/ 1836983 h 2365737"/>
                <a:gd name="connsiteX11" fmla="*/ 405588 w 1648975"/>
                <a:gd name="connsiteY11" fmla="*/ 2044016 h 2365737"/>
                <a:gd name="connsiteX12" fmla="*/ 178211 w 1648975"/>
                <a:gd name="connsiteY12" fmla="*/ 2363713 h 2365737"/>
                <a:gd name="connsiteX13" fmla="*/ 146 w 1648975"/>
                <a:gd name="connsiteY13" fmla="*/ 2156160 h 2365737"/>
                <a:gd name="connsiteX14" fmla="*/ 207180 w 1648975"/>
                <a:gd name="connsiteY14" fmla="*/ 1707586 h 2365737"/>
                <a:gd name="connsiteX15" fmla="*/ 177940 w 1648975"/>
                <a:gd name="connsiteY15" fmla="*/ 1424213 h 2365737"/>
                <a:gd name="connsiteX0" fmla="*/ 177940 w 1648975"/>
                <a:gd name="connsiteY0" fmla="*/ 1424213 h 2365737"/>
                <a:gd name="connsiteX1" fmla="*/ 431467 w 1648975"/>
                <a:gd name="connsiteY1" fmla="*/ 1077859 h 2365737"/>
                <a:gd name="connsiteX2" fmla="*/ 664380 w 1648975"/>
                <a:gd name="connsiteY2" fmla="*/ 801813 h 2365737"/>
                <a:gd name="connsiteX3" fmla="*/ 629874 w 1648975"/>
                <a:gd name="connsiteY3" fmla="*/ 517142 h 2365737"/>
                <a:gd name="connsiteX4" fmla="*/ 681633 w 1648975"/>
                <a:gd name="connsiteY4" fmla="*/ 266976 h 2365737"/>
                <a:gd name="connsiteX5" fmla="*/ 1196127 w 1648975"/>
                <a:gd name="connsiteY5" fmla="*/ 1631 h 2365737"/>
                <a:gd name="connsiteX6" fmla="*/ 1397625 w 1648975"/>
                <a:gd name="connsiteY6" fmla="*/ 404998 h 2365737"/>
                <a:gd name="connsiteX7" fmla="*/ 1639164 w 1648975"/>
                <a:gd name="connsiteY7" fmla="*/ 637911 h 2365737"/>
                <a:gd name="connsiteX8" fmla="*/ 1515577 w 1648975"/>
                <a:gd name="connsiteY8" fmla="*/ 1079156 h 2365737"/>
                <a:gd name="connsiteX9" fmla="*/ 940425 w 1648975"/>
                <a:gd name="connsiteY9" fmla="*/ 1491927 h 2365737"/>
                <a:gd name="connsiteX10" fmla="*/ 509105 w 1648975"/>
                <a:gd name="connsiteY10" fmla="*/ 1836983 h 2365737"/>
                <a:gd name="connsiteX11" fmla="*/ 405588 w 1648975"/>
                <a:gd name="connsiteY11" fmla="*/ 2044016 h 2365737"/>
                <a:gd name="connsiteX12" fmla="*/ 178211 w 1648975"/>
                <a:gd name="connsiteY12" fmla="*/ 2363713 h 2365737"/>
                <a:gd name="connsiteX13" fmla="*/ 146 w 1648975"/>
                <a:gd name="connsiteY13" fmla="*/ 2156160 h 2365737"/>
                <a:gd name="connsiteX14" fmla="*/ 207180 w 1648975"/>
                <a:gd name="connsiteY14" fmla="*/ 1707586 h 2365737"/>
                <a:gd name="connsiteX15" fmla="*/ 177940 w 1648975"/>
                <a:gd name="connsiteY15" fmla="*/ 1424213 h 2365737"/>
                <a:gd name="connsiteX0" fmla="*/ 177940 w 1648975"/>
                <a:gd name="connsiteY0" fmla="*/ 1424213 h 2365737"/>
                <a:gd name="connsiteX1" fmla="*/ 431467 w 1648975"/>
                <a:gd name="connsiteY1" fmla="*/ 1077859 h 2365737"/>
                <a:gd name="connsiteX2" fmla="*/ 664380 w 1648975"/>
                <a:gd name="connsiteY2" fmla="*/ 801813 h 2365737"/>
                <a:gd name="connsiteX3" fmla="*/ 629874 w 1648975"/>
                <a:gd name="connsiteY3" fmla="*/ 517142 h 2365737"/>
                <a:gd name="connsiteX4" fmla="*/ 681633 w 1648975"/>
                <a:gd name="connsiteY4" fmla="*/ 266976 h 2365737"/>
                <a:gd name="connsiteX5" fmla="*/ 1196127 w 1648975"/>
                <a:gd name="connsiteY5" fmla="*/ 1631 h 2365737"/>
                <a:gd name="connsiteX6" fmla="*/ 1397625 w 1648975"/>
                <a:gd name="connsiteY6" fmla="*/ 404998 h 2365737"/>
                <a:gd name="connsiteX7" fmla="*/ 1639164 w 1648975"/>
                <a:gd name="connsiteY7" fmla="*/ 637911 h 2365737"/>
                <a:gd name="connsiteX8" fmla="*/ 1515577 w 1648975"/>
                <a:gd name="connsiteY8" fmla="*/ 1079156 h 2365737"/>
                <a:gd name="connsiteX9" fmla="*/ 940425 w 1648975"/>
                <a:gd name="connsiteY9" fmla="*/ 1491927 h 2365737"/>
                <a:gd name="connsiteX10" fmla="*/ 509105 w 1648975"/>
                <a:gd name="connsiteY10" fmla="*/ 1836983 h 2365737"/>
                <a:gd name="connsiteX11" fmla="*/ 405588 w 1648975"/>
                <a:gd name="connsiteY11" fmla="*/ 2044016 h 2365737"/>
                <a:gd name="connsiteX12" fmla="*/ 178211 w 1648975"/>
                <a:gd name="connsiteY12" fmla="*/ 2363713 h 2365737"/>
                <a:gd name="connsiteX13" fmla="*/ 146 w 1648975"/>
                <a:gd name="connsiteY13" fmla="*/ 2156160 h 2365737"/>
                <a:gd name="connsiteX14" fmla="*/ 207180 w 1648975"/>
                <a:gd name="connsiteY14" fmla="*/ 1707586 h 2365737"/>
                <a:gd name="connsiteX15" fmla="*/ 177940 w 1648975"/>
                <a:gd name="connsiteY15" fmla="*/ 1424213 h 2365737"/>
                <a:gd name="connsiteX0" fmla="*/ 177940 w 1648975"/>
                <a:gd name="connsiteY0" fmla="*/ 1424213 h 2365737"/>
                <a:gd name="connsiteX1" fmla="*/ 431467 w 1648975"/>
                <a:gd name="connsiteY1" fmla="*/ 1077859 h 2365737"/>
                <a:gd name="connsiteX2" fmla="*/ 664380 w 1648975"/>
                <a:gd name="connsiteY2" fmla="*/ 801813 h 2365737"/>
                <a:gd name="connsiteX3" fmla="*/ 629874 w 1648975"/>
                <a:gd name="connsiteY3" fmla="*/ 517142 h 2365737"/>
                <a:gd name="connsiteX4" fmla="*/ 681633 w 1648975"/>
                <a:gd name="connsiteY4" fmla="*/ 266976 h 2365737"/>
                <a:gd name="connsiteX5" fmla="*/ 1196127 w 1648975"/>
                <a:gd name="connsiteY5" fmla="*/ 1631 h 2365737"/>
                <a:gd name="connsiteX6" fmla="*/ 1397625 w 1648975"/>
                <a:gd name="connsiteY6" fmla="*/ 404998 h 2365737"/>
                <a:gd name="connsiteX7" fmla="*/ 1639164 w 1648975"/>
                <a:gd name="connsiteY7" fmla="*/ 637911 h 2365737"/>
                <a:gd name="connsiteX8" fmla="*/ 1515577 w 1648975"/>
                <a:gd name="connsiteY8" fmla="*/ 1079156 h 2365737"/>
                <a:gd name="connsiteX9" fmla="*/ 940425 w 1648975"/>
                <a:gd name="connsiteY9" fmla="*/ 1491927 h 2365737"/>
                <a:gd name="connsiteX10" fmla="*/ 509105 w 1648975"/>
                <a:gd name="connsiteY10" fmla="*/ 1836983 h 2365737"/>
                <a:gd name="connsiteX11" fmla="*/ 405588 w 1648975"/>
                <a:gd name="connsiteY11" fmla="*/ 2044016 h 2365737"/>
                <a:gd name="connsiteX12" fmla="*/ 178211 w 1648975"/>
                <a:gd name="connsiteY12" fmla="*/ 2363713 h 2365737"/>
                <a:gd name="connsiteX13" fmla="*/ 146 w 1648975"/>
                <a:gd name="connsiteY13" fmla="*/ 2156160 h 2365737"/>
                <a:gd name="connsiteX14" fmla="*/ 207180 w 1648975"/>
                <a:gd name="connsiteY14" fmla="*/ 1707586 h 2365737"/>
                <a:gd name="connsiteX15" fmla="*/ 177940 w 1648975"/>
                <a:gd name="connsiteY15" fmla="*/ 1424213 h 2365737"/>
                <a:gd name="connsiteX0" fmla="*/ 177940 w 1648975"/>
                <a:gd name="connsiteY0" fmla="*/ 1424213 h 2365737"/>
                <a:gd name="connsiteX1" fmla="*/ 431467 w 1648975"/>
                <a:gd name="connsiteY1" fmla="*/ 1077859 h 2365737"/>
                <a:gd name="connsiteX2" fmla="*/ 664380 w 1648975"/>
                <a:gd name="connsiteY2" fmla="*/ 801813 h 2365737"/>
                <a:gd name="connsiteX3" fmla="*/ 629874 w 1648975"/>
                <a:gd name="connsiteY3" fmla="*/ 517142 h 2365737"/>
                <a:gd name="connsiteX4" fmla="*/ 681633 w 1648975"/>
                <a:gd name="connsiteY4" fmla="*/ 266976 h 2365737"/>
                <a:gd name="connsiteX5" fmla="*/ 1196127 w 1648975"/>
                <a:gd name="connsiteY5" fmla="*/ 1631 h 2365737"/>
                <a:gd name="connsiteX6" fmla="*/ 1397625 w 1648975"/>
                <a:gd name="connsiteY6" fmla="*/ 404998 h 2365737"/>
                <a:gd name="connsiteX7" fmla="*/ 1639164 w 1648975"/>
                <a:gd name="connsiteY7" fmla="*/ 637911 h 2365737"/>
                <a:gd name="connsiteX8" fmla="*/ 1515577 w 1648975"/>
                <a:gd name="connsiteY8" fmla="*/ 1079156 h 2365737"/>
                <a:gd name="connsiteX9" fmla="*/ 940425 w 1648975"/>
                <a:gd name="connsiteY9" fmla="*/ 1491927 h 2365737"/>
                <a:gd name="connsiteX10" fmla="*/ 509105 w 1648975"/>
                <a:gd name="connsiteY10" fmla="*/ 1836983 h 2365737"/>
                <a:gd name="connsiteX11" fmla="*/ 405588 w 1648975"/>
                <a:gd name="connsiteY11" fmla="*/ 2044016 h 2365737"/>
                <a:gd name="connsiteX12" fmla="*/ 178211 w 1648975"/>
                <a:gd name="connsiteY12" fmla="*/ 2363713 h 2365737"/>
                <a:gd name="connsiteX13" fmla="*/ 146 w 1648975"/>
                <a:gd name="connsiteY13" fmla="*/ 2156160 h 2365737"/>
                <a:gd name="connsiteX14" fmla="*/ 207180 w 1648975"/>
                <a:gd name="connsiteY14" fmla="*/ 1707586 h 2365737"/>
                <a:gd name="connsiteX15" fmla="*/ 177940 w 1648975"/>
                <a:gd name="connsiteY15" fmla="*/ 1424213 h 2365737"/>
                <a:gd name="connsiteX0" fmla="*/ 177940 w 1648975"/>
                <a:gd name="connsiteY0" fmla="*/ 1424213 h 2365737"/>
                <a:gd name="connsiteX1" fmla="*/ 431467 w 1648975"/>
                <a:gd name="connsiteY1" fmla="*/ 1077859 h 2365737"/>
                <a:gd name="connsiteX2" fmla="*/ 664380 w 1648975"/>
                <a:gd name="connsiteY2" fmla="*/ 801813 h 2365737"/>
                <a:gd name="connsiteX3" fmla="*/ 629874 w 1648975"/>
                <a:gd name="connsiteY3" fmla="*/ 517142 h 2365737"/>
                <a:gd name="connsiteX4" fmla="*/ 681633 w 1648975"/>
                <a:gd name="connsiteY4" fmla="*/ 266976 h 2365737"/>
                <a:gd name="connsiteX5" fmla="*/ 1196127 w 1648975"/>
                <a:gd name="connsiteY5" fmla="*/ 1631 h 2365737"/>
                <a:gd name="connsiteX6" fmla="*/ 1397625 w 1648975"/>
                <a:gd name="connsiteY6" fmla="*/ 404998 h 2365737"/>
                <a:gd name="connsiteX7" fmla="*/ 1639164 w 1648975"/>
                <a:gd name="connsiteY7" fmla="*/ 637911 h 2365737"/>
                <a:gd name="connsiteX8" fmla="*/ 1515577 w 1648975"/>
                <a:gd name="connsiteY8" fmla="*/ 1079156 h 2365737"/>
                <a:gd name="connsiteX9" fmla="*/ 940425 w 1648975"/>
                <a:gd name="connsiteY9" fmla="*/ 1491927 h 2365737"/>
                <a:gd name="connsiteX10" fmla="*/ 509105 w 1648975"/>
                <a:gd name="connsiteY10" fmla="*/ 1836983 h 2365737"/>
                <a:gd name="connsiteX11" fmla="*/ 405588 w 1648975"/>
                <a:gd name="connsiteY11" fmla="*/ 2044016 h 2365737"/>
                <a:gd name="connsiteX12" fmla="*/ 178211 w 1648975"/>
                <a:gd name="connsiteY12" fmla="*/ 2363713 h 2365737"/>
                <a:gd name="connsiteX13" fmla="*/ 146 w 1648975"/>
                <a:gd name="connsiteY13" fmla="*/ 2156160 h 2365737"/>
                <a:gd name="connsiteX14" fmla="*/ 207180 w 1648975"/>
                <a:gd name="connsiteY14" fmla="*/ 1707586 h 2365737"/>
                <a:gd name="connsiteX15" fmla="*/ 177940 w 1648975"/>
                <a:gd name="connsiteY15" fmla="*/ 1424213 h 2365737"/>
                <a:gd name="connsiteX0" fmla="*/ 177940 w 1648975"/>
                <a:gd name="connsiteY0" fmla="*/ 1424213 h 2365737"/>
                <a:gd name="connsiteX1" fmla="*/ 431467 w 1648975"/>
                <a:gd name="connsiteY1" fmla="*/ 1077859 h 2365737"/>
                <a:gd name="connsiteX2" fmla="*/ 664380 w 1648975"/>
                <a:gd name="connsiteY2" fmla="*/ 801813 h 2365737"/>
                <a:gd name="connsiteX3" fmla="*/ 629874 w 1648975"/>
                <a:gd name="connsiteY3" fmla="*/ 517142 h 2365737"/>
                <a:gd name="connsiteX4" fmla="*/ 681633 w 1648975"/>
                <a:gd name="connsiteY4" fmla="*/ 266976 h 2365737"/>
                <a:gd name="connsiteX5" fmla="*/ 1196127 w 1648975"/>
                <a:gd name="connsiteY5" fmla="*/ 1631 h 2365737"/>
                <a:gd name="connsiteX6" fmla="*/ 1397625 w 1648975"/>
                <a:gd name="connsiteY6" fmla="*/ 404998 h 2365737"/>
                <a:gd name="connsiteX7" fmla="*/ 1639164 w 1648975"/>
                <a:gd name="connsiteY7" fmla="*/ 637911 h 2365737"/>
                <a:gd name="connsiteX8" fmla="*/ 1515577 w 1648975"/>
                <a:gd name="connsiteY8" fmla="*/ 1079156 h 2365737"/>
                <a:gd name="connsiteX9" fmla="*/ 940425 w 1648975"/>
                <a:gd name="connsiteY9" fmla="*/ 1491927 h 2365737"/>
                <a:gd name="connsiteX10" fmla="*/ 509105 w 1648975"/>
                <a:gd name="connsiteY10" fmla="*/ 1836983 h 2365737"/>
                <a:gd name="connsiteX11" fmla="*/ 405588 w 1648975"/>
                <a:gd name="connsiteY11" fmla="*/ 2044016 h 2365737"/>
                <a:gd name="connsiteX12" fmla="*/ 178211 w 1648975"/>
                <a:gd name="connsiteY12" fmla="*/ 2363713 h 2365737"/>
                <a:gd name="connsiteX13" fmla="*/ 146 w 1648975"/>
                <a:gd name="connsiteY13" fmla="*/ 2156160 h 2365737"/>
                <a:gd name="connsiteX14" fmla="*/ 207180 w 1648975"/>
                <a:gd name="connsiteY14" fmla="*/ 1707586 h 2365737"/>
                <a:gd name="connsiteX15" fmla="*/ 177940 w 1648975"/>
                <a:gd name="connsiteY15" fmla="*/ 1424213 h 2365737"/>
                <a:gd name="connsiteX0" fmla="*/ 177940 w 1648975"/>
                <a:gd name="connsiteY0" fmla="*/ 1424213 h 2365737"/>
                <a:gd name="connsiteX1" fmla="*/ 431467 w 1648975"/>
                <a:gd name="connsiteY1" fmla="*/ 1077859 h 2365737"/>
                <a:gd name="connsiteX2" fmla="*/ 664380 w 1648975"/>
                <a:gd name="connsiteY2" fmla="*/ 801813 h 2365737"/>
                <a:gd name="connsiteX3" fmla="*/ 629874 w 1648975"/>
                <a:gd name="connsiteY3" fmla="*/ 517142 h 2365737"/>
                <a:gd name="connsiteX4" fmla="*/ 681633 w 1648975"/>
                <a:gd name="connsiteY4" fmla="*/ 266976 h 2365737"/>
                <a:gd name="connsiteX5" fmla="*/ 1196127 w 1648975"/>
                <a:gd name="connsiteY5" fmla="*/ 1631 h 2365737"/>
                <a:gd name="connsiteX6" fmla="*/ 1397625 w 1648975"/>
                <a:gd name="connsiteY6" fmla="*/ 404998 h 2365737"/>
                <a:gd name="connsiteX7" fmla="*/ 1639164 w 1648975"/>
                <a:gd name="connsiteY7" fmla="*/ 637911 h 2365737"/>
                <a:gd name="connsiteX8" fmla="*/ 1515577 w 1648975"/>
                <a:gd name="connsiteY8" fmla="*/ 1079156 h 2365737"/>
                <a:gd name="connsiteX9" fmla="*/ 940425 w 1648975"/>
                <a:gd name="connsiteY9" fmla="*/ 1491927 h 2365737"/>
                <a:gd name="connsiteX10" fmla="*/ 509105 w 1648975"/>
                <a:gd name="connsiteY10" fmla="*/ 1836983 h 2365737"/>
                <a:gd name="connsiteX11" fmla="*/ 405588 w 1648975"/>
                <a:gd name="connsiteY11" fmla="*/ 2044016 h 2365737"/>
                <a:gd name="connsiteX12" fmla="*/ 178211 w 1648975"/>
                <a:gd name="connsiteY12" fmla="*/ 2363713 h 2365737"/>
                <a:gd name="connsiteX13" fmla="*/ 146 w 1648975"/>
                <a:gd name="connsiteY13" fmla="*/ 2156160 h 2365737"/>
                <a:gd name="connsiteX14" fmla="*/ 207180 w 1648975"/>
                <a:gd name="connsiteY14" fmla="*/ 1707586 h 2365737"/>
                <a:gd name="connsiteX15" fmla="*/ 177940 w 1648975"/>
                <a:gd name="connsiteY15" fmla="*/ 1424213 h 2365737"/>
                <a:gd name="connsiteX0" fmla="*/ 177940 w 1648975"/>
                <a:gd name="connsiteY0" fmla="*/ 1424213 h 2365737"/>
                <a:gd name="connsiteX1" fmla="*/ 431467 w 1648975"/>
                <a:gd name="connsiteY1" fmla="*/ 1077859 h 2365737"/>
                <a:gd name="connsiteX2" fmla="*/ 664380 w 1648975"/>
                <a:gd name="connsiteY2" fmla="*/ 801813 h 2365737"/>
                <a:gd name="connsiteX3" fmla="*/ 629874 w 1648975"/>
                <a:gd name="connsiteY3" fmla="*/ 517142 h 2365737"/>
                <a:gd name="connsiteX4" fmla="*/ 681633 w 1648975"/>
                <a:gd name="connsiteY4" fmla="*/ 266976 h 2365737"/>
                <a:gd name="connsiteX5" fmla="*/ 1196127 w 1648975"/>
                <a:gd name="connsiteY5" fmla="*/ 1631 h 2365737"/>
                <a:gd name="connsiteX6" fmla="*/ 1397625 w 1648975"/>
                <a:gd name="connsiteY6" fmla="*/ 404998 h 2365737"/>
                <a:gd name="connsiteX7" fmla="*/ 1639164 w 1648975"/>
                <a:gd name="connsiteY7" fmla="*/ 637911 h 2365737"/>
                <a:gd name="connsiteX8" fmla="*/ 1515577 w 1648975"/>
                <a:gd name="connsiteY8" fmla="*/ 1079156 h 2365737"/>
                <a:gd name="connsiteX9" fmla="*/ 940425 w 1648975"/>
                <a:gd name="connsiteY9" fmla="*/ 1491927 h 2365737"/>
                <a:gd name="connsiteX10" fmla="*/ 509105 w 1648975"/>
                <a:gd name="connsiteY10" fmla="*/ 1836983 h 2365737"/>
                <a:gd name="connsiteX11" fmla="*/ 405588 w 1648975"/>
                <a:gd name="connsiteY11" fmla="*/ 2044016 h 2365737"/>
                <a:gd name="connsiteX12" fmla="*/ 178211 w 1648975"/>
                <a:gd name="connsiteY12" fmla="*/ 2363713 h 2365737"/>
                <a:gd name="connsiteX13" fmla="*/ 146 w 1648975"/>
                <a:gd name="connsiteY13" fmla="*/ 2156160 h 2365737"/>
                <a:gd name="connsiteX14" fmla="*/ 207180 w 1648975"/>
                <a:gd name="connsiteY14" fmla="*/ 1707586 h 2365737"/>
                <a:gd name="connsiteX15" fmla="*/ 177940 w 1648975"/>
                <a:gd name="connsiteY15" fmla="*/ 1424213 h 2365737"/>
                <a:gd name="connsiteX0" fmla="*/ 177940 w 1648975"/>
                <a:gd name="connsiteY0" fmla="*/ 1424213 h 2365737"/>
                <a:gd name="connsiteX1" fmla="*/ 431467 w 1648975"/>
                <a:gd name="connsiteY1" fmla="*/ 1077859 h 2365737"/>
                <a:gd name="connsiteX2" fmla="*/ 664380 w 1648975"/>
                <a:gd name="connsiteY2" fmla="*/ 801813 h 2365737"/>
                <a:gd name="connsiteX3" fmla="*/ 629874 w 1648975"/>
                <a:gd name="connsiteY3" fmla="*/ 517142 h 2365737"/>
                <a:gd name="connsiteX4" fmla="*/ 681633 w 1648975"/>
                <a:gd name="connsiteY4" fmla="*/ 266976 h 2365737"/>
                <a:gd name="connsiteX5" fmla="*/ 1196127 w 1648975"/>
                <a:gd name="connsiteY5" fmla="*/ 1631 h 2365737"/>
                <a:gd name="connsiteX6" fmla="*/ 1397625 w 1648975"/>
                <a:gd name="connsiteY6" fmla="*/ 404998 h 2365737"/>
                <a:gd name="connsiteX7" fmla="*/ 1639164 w 1648975"/>
                <a:gd name="connsiteY7" fmla="*/ 637911 h 2365737"/>
                <a:gd name="connsiteX8" fmla="*/ 1515577 w 1648975"/>
                <a:gd name="connsiteY8" fmla="*/ 1079156 h 2365737"/>
                <a:gd name="connsiteX9" fmla="*/ 940425 w 1648975"/>
                <a:gd name="connsiteY9" fmla="*/ 1491927 h 2365737"/>
                <a:gd name="connsiteX10" fmla="*/ 509105 w 1648975"/>
                <a:gd name="connsiteY10" fmla="*/ 1836983 h 2365737"/>
                <a:gd name="connsiteX11" fmla="*/ 405588 w 1648975"/>
                <a:gd name="connsiteY11" fmla="*/ 2044016 h 2365737"/>
                <a:gd name="connsiteX12" fmla="*/ 178211 w 1648975"/>
                <a:gd name="connsiteY12" fmla="*/ 2363713 h 2365737"/>
                <a:gd name="connsiteX13" fmla="*/ 146 w 1648975"/>
                <a:gd name="connsiteY13" fmla="*/ 2156160 h 2365737"/>
                <a:gd name="connsiteX14" fmla="*/ 207180 w 1648975"/>
                <a:gd name="connsiteY14" fmla="*/ 1707586 h 2365737"/>
                <a:gd name="connsiteX15" fmla="*/ 177940 w 1648975"/>
                <a:gd name="connsiteY15" fmla="*/ 1424213 h 2365737"/>
                <a:gd name="connsiteX0" fmla="*/ 177940 w 1648975"/>
                <a:gd name="connsiteY0" fmla="*/ 1424213 h 2365737"/>
                <a:gd name="connsiteX1" fmla="*/ 431467 w 1648975"/>
                <a:gd name="connsiteY1" fmla="*/ 1077859 h 2365737"/>
                <a:gd name="connsiteX2" fmla="*/ 664380 w 1648975"/>
                <a:gd name="connsiteY2" fmla="*/ 801813 h 2365737"/>
                <a:gd name="connsiteX3" fmla="*/ 629874 w 1648975"/>
                <a:gd name="connsiteY3" fmla="*/ 517142 h 2365737"/>
                <a:gd name="connsiteX4" fmla="*/ 681633 w 1648975"/>
                <a:gd name="connsiteY4" fmla="*/ 266976 h 2365737"/>
                <a:gd name="connsiteX5" fmla="*/ 1196127 w 1648975"/>
                <a:gd name="connsiteY5" fmla="*/ 1631 h 2365737"/>
                <a:gd name="connsiteX6" fmla="*/ 1397625 w 1648975"/>
                <a:gd name="connsiteY6" fmla="*/ 404998 h 2365737"/>
                <a:gd name="connsiteX7" fmla="*/ 1639164 w 1648975"/>
                <a:gd name="connsiteY7" fmla="*/ 637911 h 2365737"/>
                <a:gd name="connsiteX8" fmla="*/ 1515577 w 1648975"/>
                <a:gd name="connsiteY8" fmla="*/ 1079156 h 2365737"/>
                <a:gd name="connsiteX9" fmla="*/ 940425 w 1648975"/>
                <a:gd name="connsiteY9" fmla="*/ 1491927 h 2365737"/>
                <a:gd name="connsiteX10" fmla="*/ 509105 w 1648975"/>
                <a:gd name="connsiteY10" fmla="*/ 1836983 h 2365737"/>
                <a:gd name="connsiteX11" fmla="*/ 405588 w 1648975"/>
                <a:gd name="connsiteY11" fmla="*/ 2044016 h 2365737"/>
                <a:gd name="connsiteX12" fmla="*/ 178211 w 1648975"/>
                <a:gd name="connsiteY12" fmla="*/ 2363713 h 2365737"/>
                <a:gd name="connsiteX13" fmla="*/ 146 w 1648975"/>
                <a:gd name="connsiteY13" fmla="*/ 2156160 h 2365737"/>
                <a:gd name="connsiteX14" fmla="*/ 207180 w 1648975"/>
                <a:gd name="connsiteY14" fmla="*/ 1707586 h 2365737"/>
                <a:gd name="connsiteX15" fmla="*/ 177940 w 1648975"/>
                <a:gd name="connsiteY15" fmla="*/ 1424213 h 2365737"/>
                <a:gd name="connsiteX0" fmla="*/ 177940 w 1648975"/>
                <a:gd name="connsiteY0" fmla="*/ 1424213 h 2365737"/>
                <a:gd name="connsiteX1" fmla="*/ 431467 w 1648975"/>
                <a:gd name="connsiteY1" fmla="*/ 1077859 h 2365737"/>
                <a:gd name="connsiteX2" fmla="*/ 664380 w 1648975"/>
                <a:gd name="connsiteY2" fmla="*/ 801813 h 2365737"/>
                <a:gd name="connsiteX3" fmla="*/ 629874 w 1648975"/>
                <a:gd name="connsiteY3" fmla="*/ 517142 h 2365737"/>
                <a:gd name="connsiteX4" fmla="*/ 681633 w 1648975"/>
                <a:gd name="connsiteY4" fmla="*/ 266976 h 2365737"/>
                <a:gd name="connsiteX5" fmla="*/ 1196127 w 1648975"/>
                <a:gd name="connsiteY5" fmla="*/ 1631 h 2365737"/>
                <a:gd name="connsiteX6" fmla="*/ 1397625 w 1648975"/>
                <a:gd name="connsiteY6" fmla="*/ 404998 h 2365737"/>
                <a:gd name="connsiteX7" fmla="*/ 1639164 w 1648975"/>
                <a:gd name="connsiteY7" fmla="*/ 637911 h 2365737"/>
                <a:gd name="connsiteX8" fmla="*/ 1515577 w 1648975"/>
                <a:gd name="connsiteY8" fmla="*/ 1079156 h 2365737"/>
                <a:gd name="connsiteX9" fmla="*/ 940425 w 1648975"/>
                <a:gd name="connsiteY9" fmla="*/ 1491927 h 2365737"/>
                <a:gd name="connsiteX10" fmla="*/ 509105 w 1648975"/>
                <a:gd name="connsiteY10" fmla="*/ 1836983 h 2365737"/>
                <a:gd name="connsiteX11" fmla="*/ 405588 w 1648975"/>
                <a:gd name="connsiteY11" fmla="*/ 2044016 h 2365737"/>
                <a:gd name="connsiteX12" fmla="*/ 178211 w 1648975"/>
                <a:gd name="connsiteY12" fmla="*/ 2363713 h 2365737"/>
                <a:gd name="connsiteX13" fmla="*/ 146 w 1648975"/>
                <a:gd name="connsiteY13" fmla="*/ 2156160 h 2365737"/>
                <a:gd name="connsiteX14" fmla="*/ 207180 w 1648975"/>
                <a:gd name="connsiteY14" fmla="*/ 1707586 h 2365737"/>
                <a:gd name="connsiteX15" fmla="*/ 177940 w 1648975"/>
                <a:gd name="connsiteY15" fmla="*/ 1424213 h 2365737"/>
                <a:gd name="connsiteX0" fmla="*/ 177940 w 1648975"/>
                <a:gd name="connsiteY0" fmla="*/ 1424213 h 2365737"/>
                <a:gd name="connsiteX1" fmla="*/ 431467 w 1648975"/>
                <a:gd name="connsiteY1" fmla="*/ 1077859 h 2365737"/>
                <a:gd name="connsiteX2" fmla="*/ 664380 w 1648975"/>
                <a:gd name="connsiteY2" fmla="*/ 801813 h 2365737"/>
                <a:gd name="connsiteX3" fmla="*/ 629874 w 1648975"/>
                <a:gd name="connsiteY3" fmla="*/ 517142 h 2365737"/>
                <a:gd name="connsiteX4" fmla="*/ 681633 w 1648975"/>
                <a:gd name="connsiteY4" fmla="*/ 266976 h 2365737"/>
                <a:gd name="connsiteX5" fmla="*/ 1196127 w 1648975"/>
                <a:gd name="connsiteY5" fmla="*/ 1631 h 2365737"/>
                <a:gd name="connsiteX6" fmla="*/ 1397625 w 1648975"/>
                <a:gd name="connsiteY6" fmla="*/ 404998 h 2365737"/>
                <a:gd name="connsiteX7" fmla="*/ 1639164 w 1648975"/>
                <a:gd name="connsiteY7" fmla="*/ 637911 h 2365737"/>
                <a:gd name="connsiteX8" fmla="*/ 1515577 w 1648975"/>
                <a:gd name="connsiteY8" fmla="*/ 1079156 h 2365737"/>
                <a:gd name="connsiteX9" fmla="*/ 940425 w 1648975"/>
                <a:gd name="connsiteY9" fmla="*/ 1491927 h 2365737"/>
                <a:gd name="connsiteX10" fmla="*/ 509105 w 1648975"/>
                <a:gd name="connsiteY10" fmla="*/ 1836983 h 2365737"/>
                <a:gd name="connsiteX11" fmla="*/ 405588 w 1648975"/>
                <a:gd name="connsiteY11" fmla="*/ 2044016 h 2365737"/>
                <a:gd name="connsiteX12" fmla="*/ 178211 w 1648975"/>
                <a:gd name="connsiteY12" fmla="*/ 2363713 h 2365737"/>
                <a:gd name="connsiteX13" fmla="*/ 146 w 1648975"/>
                <a:gd name="connsiteY13" fmla="*/ 2156160 h 2365737"/>
                <a:gd name="connsiteX14" fmla="*/ 207180 w 1648975"/>
                <a:gd name="connsiteY14" fmla="*/ 1707586 h 2365737"/>
                <a:gd name="connsiteX15" fmla="*/ 177940 w 1648975"/>
                <a:gd name="connsiteY15" fmla="*/ 1424213 h 2365737"/>
                <a:gd name="connsiteX0" fmla="*/ 177940 w 1648975"/>
                <a:gd name="connsiteY0" fmla="*/ 1424213 h 2365737"/>
                <a:gd name="connsiteX1" fmla="*/ 431467 w 1648975"/>
                <a:gd name="connsiteY1" fmla="*/ 1077859 h 2365737"/>
                <a:gd name="connsiteX2" fmla="*/ 664380 w 1648975"/>
                <a:gd name="connsiteY2" fmla="*/ 801813 h 2365737"/>
                <a:gd name="connsiteX3" fmla="*/ 629874 w 1648975"/>
                <a:gd name="connsiteY3" fmla="*/ 517142 h 2365737"/>
                <a:gd name="connsiteX4" fmla="*/ 681633 w 1648975"/>
                <a:gd name="connsiteY4" fmla="*/ 266976 h 2365737"/>
                <a:gd name="connsiteX5" fmla="*/ 1196127 w 1648975"/>
                <a:gd name="connsiteY5" fmla="*/ 1631 h 2365737"/>
                <a:gd name="connsiteX6" fmla="*/ 1397625 w 1648975"/>
                <a:gd name="connsiteY6" fmla="*/ 404998 h 2365737"/>
                <a:gd name="connsiteX7" fmla="*/ 1639164 w 1648975"/>
                <a:gd name="connsiteY7" fmla="*/ 637911 h 2365737"/>
                <a:gd name="connsiteX8" fmla="*/ 1515577 w 1648975"/>
                <a:gd name="connsiteY8" fmla="*/ 1079156 h 2365737"/>
                <a:gd name="connsiteX9" fmla="*/ 940425 w 1648975"/>
                <a:gd name="connsiteY9" fmla="*/ 1491927 h 2365737"/>
                <a:gd name="connsiteX10" fmla="*/ 509105 w 1648975"/>
                <a:gd name="connsiteY10" fmla="*/ 1836983 h 2365737"/>
                <a:gd name="connsiteX11" fmla="*/ 405588 w 1648975"/>
                <a:gd name="connsiteY11" fmla="*/ 2044016 h 2365737"/>
                <a:gd name="connsiteX12" fmla="*/ 178211 w 1648975"/>
                <a:gd name="connsiteY12" fmla="*/ 2363713 h 2365737"/>
                <a:gd name="connsiteX13" fmla="*/ 146 w 1648975"/>
                <a:gd name="connsiteY13" fmla="*/ 2156160 h 2365737"/>
                <a:gd name="connsiteX14" fmla="*/ 207180 w 1648975"/>
                <a:gd name="connsiteY14" fmla="*/ 1707586 h 2365737"/>
                <a:gd name="connsiteX15" fmla="*/ 177940 w 1648975"/>
                <a:gd name="connsiteY15" fmla="*/ 1424213 h 2365737"/>
                <a:gd name="connsiteX0" fmla="*/ 177940 w 1648975"/>
                <a:gd name="connsiteY0" fmla="*/ 1424213 h 2365737"/>
                <a:gd name="connsiteX1" fmla="*/ 431467 w 1648975"/>
                <a:gd name="connsiteY1" fmla="*/ 1077859 h 2365737"/>
                <a:gd name="connsiteX2" fmla="*/ 664380 w 1648975"/>
                <a:gd name="connsiteY2" fmla="*/ 801813 h 2365737"/>
                <a:gd name="connsiteX3" fmla="*/ 629874 w 1648975"/>
                <a:gd name="connsiteY3" fmla="*/ 517142 h 2365737"/>
                <a:gd name="connsiteX4" fmla="*/ 681633 w 1648975"/>
                <a:gd name="connsiteY4" fmla="*/ 266976 h 2365737"/>
                <a:gd name="connsiteX5" fmla="*/ 1196127 w 1648975"/>
                <a:gd name="connsiteY5" fmla="*/ 1631 h 2365737"/>
                <a:gd name="connsiteX6" fmla="*/ 1397625 w 1648975"/>
                <a:gd name="connsiteY6" fmla="*/ 404998 h 2365737"/>
                <a:gd name="connsiteX7" fmla="*/ 1639164 w 1648975"/>
                <a:gd name="connsiteY7" fmla="*/ 637911 h 2365737"/>
                <a:gd name="connsiteX8" fmla="*/ 1515577 w 1648975"/>
                <a:gd name="connsiteY8" fmla="*/ 1079156 h 2365737"/>
                <a:gd name="connsiteX9" fmla="*/ 940425 w 1648975"/>
                <a:gd name="connsiteY9" fmla="*/ 1491927 h 2365737"/>
                <a:gd name="connsiteX10" fmla="*/ 509105 w 1648975"/>
                <a:gd name="connsiteY10" fmla="*/ 1836983 h 2365737"/>
                <a:gd name="connsiteX11" fmla="*/ 405588 w 1648975"/>
                <a:gd name="connsiteY11" fmla="*/ 2044016 h 2365737"/>
                <a:gd name="connsiteX12" fmla="*/ 178211 w 1648975"/>
                <a:gd name="connsiteY12" fmla="*/ 2363713 h 2365737"/>
                <a:gd name="connsiteX13" fmla="*/ 146 w 1648975"/>
                <a:gd name="connsiteY13" fmla="*/ 2156160 h 2365737"/>
                <a:gd name="connsiteX14" fmla="*/ 207180 w 1648975"/>
                <a:gd name="connsiteY14" fmla="*/ 1707586 h 2365737"/>
                <a:gd name="connsiteX15" fmla="*/ 177940 w 1648975"/>
                <a:gd name="connsiteY15" fmla="*/ 1424213 h 2365737"/>
                <a:gd name="connsiteX0" fmla="*/ 177908 w 1648943"/>
                <a:gd name="connsiteY0" fmla="*/ 1424213 h 2365737"/>
                <a:gd name="connsiteX1" fmla="*/ 431435 w 1648943"/>
                <a:gd name="connsiteY1" fmla="*/ 1077859 h 2365737"/>
                <a:gd name="connsiteX2" fmla="*/ 664348 w 1648943"/>
                <a:gd name="connsiteY2" fmla="*/ 801813 h 2365737"/>
                <a:gd name="connsiteX3" fmla="*/ 629842 w 1648943"/>
                <a:gd name="connsiteY3" fmla="*/ 517142 h 2365737"/>
                <a:gd name="connsiteX4" fmla="*/ 681601 w 1648943"/>
                <a:gd name="connsiteY4" fmla="*/ 266976 h 2365737"/>
                <a:gd name="connsiteX5" fmla="*/ 1196095 w 1648943"/>
                <a:gd name="connsiteY5" fmla="*/ 1631 h 2365737"/>
                <a:gd name="connsiteX6" fmla="*/ 1397593 w 1648943"/>
                <a:gd name="connsiteY6" fmla="*/ 404998 h 2365737"/>
                <a:gd name="connsiteX7" fmla="*/ 1639132 w 1648943"/>
                <a:gd name="connsiteY7" fmla="*/ 637911 h 2365737"/>
                <a:gd name="connsiteX8" fmla="*/ 1515545 w 1648943"/>
                <a:gd name="connsiteY8" fmla="*/ 1079156 h 2365737"/>
                <a:gd name="connsiteX9" fmla="*/ 940393 w 1648943"/>
                <a:gd name="connsiteY9" fmla="*/ 1491927 h 2365737"/>
                <a:gd name="connsiteX10" fmla="*/ 509073 w 1648943"/>
                <a:gd name="connsiteY10" fmla="*/ 1836983 h 2365737"/>
                <a:gd name="connsiteX11" fmla="*/ 405556 w 1648943"/>
                <a:gd name="connsiteY11" fmla="*/ 2044016 h 2365737"/>
                <a:gd name="connsiteX12" fmla="*/ 212685 w 1648943"/>
                <a:gd name="connsiteY12" fmla="*/ 2363713 h 2365737"/>
                <a:gd name="connsiteX13" fmla="*/ 114 w 1648943"/>
                <a:gd name="connsiteY13" fmla="*/ 2156160 h 2365737"/>
                <a:gd name="connsiteX14" fmla="*/ 207148 w 1648943"/>
                <a:gd name="connsiteY14" fmla="*/ 1707586 h 2365737"/>
                <a:gd name="connsiteX15" fmla="*/ 177908 w 1648943"/>
                <a:gd name="connsiteY15" fmla="*/ 1424213 h 2365737"/>
                <a:gd name="connsiteX0" fmla="*/ 177908 w 1648943"/>
                <a:gd name="connsiteY0" fmla="*/ 1424213 h 2408371"/>
                <a:gd name="connsiteX1" fmla="*/ 431435 w 1648943"/>
                <a:gd name="connsiteY1" fmla="*/ 1077859 h 2408371"/>
                <a:gd name="connsiteX2" fmla="*/ 664348 w 1648943"/>
                <a:gd name="connsiteY2" fmla="*/ 801813 h 2408371"/>
                <a:gd name="connsiteX3" fmla="*/ 629842 w 1648943"/>
                <a:gd name="connsiteY3" fmla="*/ 517142 h 2408371"/>
                <a:gd name="connsiteX4" fmla="*/ 681601 w 1648943"/>
                <a:gd name="connsiteY4" fmla="*/ 266976 h 2408371"/>
                <a:gd name="connsiteX5" fmla="*/ 1196095 w 1648943"/>
                <a:gd name="connsiteY5" fmla="*/ 1631 h 2408371"/>
                <a:gd name="connsiteX6" fmla="*/ 1397593 w 1648943"/>
                <a:gd name="connsiteY6" fmla="*/ 404998 h 2408371"/>
                <a:gd name="connsiteX7" fmla="*/ 1639132 w 1648943"/>
                <a:gd name="connsiteY7" fmla="*/ 637911 h 2408371"/>
                <a:gd name="connsiteX8" fmla="*/ 1515545 w 1648943"/>
                <a:gd name="connsiteY8" fmla="*/ 1079156 h 2408371"/>
                <a:gd name="connsiteX9" fmla="*/ 940393 w 1648943"/>
                <a:gd name="connsiteY9" fmla="*/ 1491927 h 2408371"/>
                <a:gd name="connsiteX10" fmla="*/ 509073 w 1648943"/>
                <a:gd name="connsiteY10" fmla="*/ 1836983 h 2408371"/>
                <a:gd name="connsiteX11" fmla="*/ 405556 w 1648943"/>
                <a:gd name="connsiteY11" fmla="*/ 2044016 h 2408371"/>
                <a:gd name="connsiteX12" fmla="*/ 212685 w 1648943"/>
                <a:gd name="connsiteY12" fmla="*/ 2406846 h 2408371"/>
                <a:gd name="connsiteX13" fmla="*/ 114 w 1648943"/>
                <a:gd name="connsiteY13" fmla="*/ 2156160 h 2408371"/>
                <a:gd name="connsiteX14" fmla="*/ 207148 w 1648943"/>
                <a:gd name="connsiteY14" fmla="*/ 1707586 h 2408371"/>
                <a:gd name="connsiteX15" fmla="*/ 177908 w 1648943"/>
                <a:gd name="connsiteY15" fmla="*/ 1424213 h 2408371"/>
                <a:gd name="connsiteX0" fmla="*/ 195151 w 1666186"/>
                <a:gd name="connsiteY0" fmla="*/ 1424213 h 2409870"/>
                <a:gd name="connsiteX1" fmla="*/ 448678 w 1666186"/>
                <a:gd name="connsiteY1" fmla="*/ 1077859 h 2409870"/>
                <a:gd name="connsiteX2" fmla="*/ 681591 w 1666186"/>
                <a:gd name="connsiteY2" fmla="*/ 801813 h 2409870"/>
                <a:gd name="connsiteX3" fmla="*/ 647085 w 1666186"/>
                <a:gd name="connsiteY3" fmla="*/ 517142 h 2409870"/>
                <a:gd name="connsiteX4" fmla="*/ 698844 w 1666186"/>
                <a:gd name="connsiteY4" fmla="*/ 266976 h 2409870"/>
                <a:gd name="connsiteX5" fmla="*/ 1213338 w 1666186"/>
                <a:gd name="connsiteY5" fmla="*/ 1631 h 2409870"/>
                <a:gd name="connsiteX6" fmla="*/ 1414836 w 1666186"/>
                <a:gd name="connsiteY6" fmla="*/ 404998 h 2409870"/>
                <a:gd name="connsiteX7" fmla="*/ 1656375 w 1666186"/>
                <a:gd name="connsiteY7" fmla="*/ 637911 h 2409870"/>
                <a:gd name="connsiteX8" fmla="*/ 1532788 w 1666186"/>
                <a:gd name="connsiteY8" fmla="*/ 1079156 h 2409870"/>
                <a:gd name="connsiteX9" fmla="*/ 957636 w 1666186"/>
                <a:gd name="connsiteY9" fmla="*/ 1491927 h 2409870"/>
                <a:gd name="connsiteX10" fmla="*/ 526316 w 1666186"/>
                <a:gd name="connsiteY10" fmla="*/ 1836983 h 2409870"/>
                <a:gd name="connsiteX11" fmla="*/ 422799 w 1666186"/>
                <a:gd name="connsiteY11" fmla="*/ 2044016 h 2409870"/>
                <a:gd name="connsiteX12" fmla="*/ 229928 w 1666186"/>
                <a:gd name="connsiteY12" fmla="*/ 2406846 h 2409870"/>
                <a:gd name="connsiteX13" fmla="*/ 104 w 1666186"/>
                <a:gd name="connsiteY13" fmla="*/ 2190666 h 2409870"/>
                <a:gd name="connsiteX14" fmla="*/ 224391 w 1666186"/>
                <a:gd name="connsiteY14" fmla="*/ 1707586 h 2409870"/>
                <a:gd name="connsiteX15" fmla="*/ 195151 w 1666186"/>
                <a:gd name="connsiteY15" fmla="*/ 1424213 h 2409870"/>
                <a:gd name="connsiteX0" fmla="*/ 195151 w 1666186"/>
                <a:gd name="connsiteY0" fmla="*/ 1424213 h 2409870"/>
                <a:gd name="connsiteX1" fmla="*/ 448678 w 1666186"/>
                <a:gd name="connsiteY1" fmla="*/ 1077859 h 2409870"/>
                <a:gd name="connsiteX2" fmla="*/ 724724 w 1666186"/>
                <a:gd name="connsiteY2" fmla="*/ 819066 h 2409870"/>
                <a:gd name="connsiteX3" fmla="*/ 647085 w 1666186"/>
                <a:gd name="connsiteY3" fmla="*/ 517142 h 2409870"/>
                <a:gd name="connsiteX4" fmla="*/ 698844 w 1666186"/>
                <a:gd name="connsiteY4" fmla="*/ 266976 h 2409870"/>
                <a:gd name="connsiteX5" fmla="*/ 1213338 w 1666186"/>
                <a:gd name="connsiteY5" fmla="*/ 1631 h 2409870"/>
                <a:gd name="connsiteX6" fmla="*/ 1414836 w 1666186"/>
                <a:gd name="connsiteY6" fmla="*/ 404998 h 2409870"/>
                <a:gd name="connsiteX7" fmla="*/ 1656375 w 1666186"/>
                <a:gd name="connsiteY7" fmla="*/ 637911 h 2409870"/>
                <a:gd name="connsiteX8" fmla="*/ 1532788 w 1666186"/>
                <a:gd name="connsiteY8" fmla="*/ 1079156 h 2409870"/>
                <a:gd name="connsiteX9" fmla="*/ 957636 w 1666186"/>
                <a:gd name="connsiteY9" fmla="*/ 1491927 h 2409870"/>
                <a:gd name="connsiteX10" fmla="*/ 526316 w 1666186"/>
                <a:gd name="connsiteY10" fmla="*/ 1836983 h 2409870"/>
                <a:gd name="connsiteX11" fmla="*/ 422799 w 1666186"/>
                <a:gd name="connsiteY11" fmla="*/ 2044016 h 2409870"/>
                <a:gd name="connsiteX12" fmla="*/ 229928 w 1666186"/>
                <a:gd name="connsiteY12" fmla="*/ 2406846 h 2409870"/>
                <a:gd name="connsiteX13" fmla="*/ 104 w 1666186"/>
                <a:gd name="connsiteY13" fmla="*/ 2190666 h 2409870"/>
                <a:gd name="connsiteX14" fmla="*/ 224391 w 1666186"/>
                <a:gd name="connsiteY14" fmla="*/ 1707586 h 2409870"/>
                <a:gd name="connsiteX15" fmla="*/ 195151 w 1666186"/>
                <a:gd name="connsiteY15" fmla="*/ 1424213 h 2409870"/>
                <a:gd name="connsiteX0" fmla="*/ 195151 w 1666186"/>
                <a:gd name="connsiteY0" fmla="*/ 1424475 h 2410132"/>
                <a:gd name="connsiteX1" fmla="*/ 448678 w 1666186"/>
                <a:gd name="connsiteY1" fmla="*/ 1078121 h 2410132"/>
                <a:gd name="connsiteX2" fmla="*/ 724724 w 1666186"/>
                <a:gd name="connsiteY2" fmla="*/ 819328 h 2410132"/>
                <a:gd name="connsiteX3" fmla="*/ 629832 w 1666186"/>
                <a:gd name="connsiteY3" fmla="*/ 577789 h 2410132"/>
                <a:gd name="connsiteX4" fmla="*/ 698844 w 1666186"/>
                <a:gd name="connsiteY4" fmla="*/ 267238 h 2410132"/>
                <a:gd name="connsiteX5" fmla="*/ 1213338 w 1666186"/>
                <a:gd name="connsiteY5" fmla="*/ 1893 h 2410132"/>
                <a:gd name="connsiteX6" fmla="*/ 1414836 w 1666186"/>
                <a:gd name="connsiteY6" fmla="*/ 405260 h 2410132"/>
                <a:gd name="connsiteX7" fmla="*/ 1656375 w 1666186"/>
                <a:gd name="connsiteY7" fmla="*/ 638173 h 2410132"/>
                <a:gd name="connsiteX8" fmla="*/ 1532788 w 1666186"/>
                <a:gd name="connsiteY8" fmla="*/ 1079418 h 2410132"/>
                <a:gd name="connsiteX9" fmla="*/ 957636 w 1666186"/>
                <a:gd name="connsiteY9" fmla="*/ 1492189 h 2410132"/>
                <a:gd name="connsiteX10" fmla="*/ 526316 w 1666186"/>
                <a:gd name="connsiteY10" fmla="*/ 1837245 h 2410132"/>
                <a:gd name="connsiteX11" fmla="*/ 422799 w 1666186"/>
                <a:gd name="connsiteY11" fmla="*/ 2044278 h 2410132"/>
                <a:gd name="connsiteX12" fmla="*/ 229928 w 1666186"/>
                <a:gd name="connsiteY12" fmla="*/ 2407108 h 2410132"/>
                <a:gd name="connsiteX13" fmla="*/ 104 w 1666186"/>
                <a:gd name="connsiteY13" fmla="*/ 2190928 h 2410132"/>
                <a:gd name="connsiteX14" fmla="*/ 224391 w 1666186"/>
                <a:gd name="connsiteY14" fmla="*/ 1707848 h 2410132"/>
                <a:gd name="connsiteX15" fmla="*/ 195151 w 1666186"/>
                <a:gd name="connsiteY15" fmla="*/ 1424475 h 2410132"/>
                <a:gd name="connsiteX0" fmla="*/ 195151 w 1666186"/>
                <a:gd name="connsiteY0" fmla="*/ 1424475 h 2410132"/>
                <a:gd name="connsiteX1" fmla="*/ 448678 w 1666186"/>
                <a:gd name="connsiteY1" fmla="*/ 1078121 h 2410132"/>
                <a:gd name="connsiteX2" fmla="*/ 724724 w 1666186"/>
                <a:gd name="connsiteY2" fmla="*/ 819328 h 2410132"/>
                <a:gd name="connsiteX3" fmla="*/ 629832 w 1666186"/>
                <a:gd name="connsiteY3" fmla="*/ 577789 h 2410132"/>
                <a:gd name="connsiteX4" fmla="*/ 698844 w 1666186"/>
                <a:gd name="connsiteY4" fmla="*/ 267238 h 2410132"/>
                <a:gd name="connsiteX5" fmla="*/ 1247843 w 1666186"/>
                <a:gd name="connsiteY5" fmla="*/ 1893 h 2410132"/>
                <a:gd name="connsiteX6" fmla="*/ 1414836 w 1666186"/>
                <a:gd name="connsiteY6" fmla="*/ 405260 h 2410132"/>
                <a:gd name="connsiteX7" fmla="*/ 1656375 w 1666186"/>
                <a:gd name="connsiteY7" fmla="*/ 638173 h 2410132"/>
                <a:gd name="connsiteX8" fmla="*/ 1532788 w 1666186"/>
                <a:gd name="connsiteY8" fmla="*/ 1079418 h 2410132"/>
                <a:gd name="connsiteX9" fmla="*/ 957636 w 1666186"/>
                <a:gd name="connsiteY9" fmla="*/ 1492189 h 2410132"/>
                <a:gd name="connsiteX10" fmla="*/ 526316 w 1666186"/>
                <a:gd name="connsiteY10" fmla="*/ 1837245 h 2410132"/>
                <a:gd name="connsiteX11" fmla="*/ 422799 w 1666186"/>
                <a:gd name="connsiteY11" fmla="*/ 2044278 h 2410132"/>
                <a:gd name="connsiteX12" fmla="*/ 229928 w 1666186"/>
                <a:gd name="connsiteY12" fmla="*/ 2407108 h 2410132"/>
                <a:gd name="connsiteX13" fmla="*/ 104 w 1666186"/>
                <a:gd name="connsiteY13" fmla="*/ 2190928 h 2410132"/>
                <a:gd name="connsiteX14" fmla="*/ 224391 w 1666186"/>
                <a:gd name="connsiteY14" fmla="*/ 1707848 h 2410132"/>
                <a:gd name="connsiteX15" fmla="*/ 195151 w 1666186"/>
                <a:gd name="connsiteY15" fmla="*/ 1424475 h 2410132"/>
                <a:gd name="connsiteX0" fmla="*/ 195151 w 1666186"/>
                <a:gd name="connsiteY0" fmla="*/ 1441607 h 2427264"/>
                <a:gd name="connsiteX1" fmla="*/ 448678 w 1666186"/>
                <a:gd name="connsiteY1" fmla="*/ 1095253 h 2427264"/>
                <a:gd name="connsiteX2" fmla="*/ 724724 w 1666186"/>
                <a:gd name="connsiteY2" fmla="*/ 836460 h 2427264"/>
                <a:gd name="connsiteX3" fmla="*/ 629832 w 1666186"/>
                <a:gd name="connsiteY3" fmla="*/ 594921 h 2427264"/>
                <a:gd name="connsiteX4" fmla="*/ 698844 w 1666186"/>
                <a:gd name="connsiteY4" fmla="*/ 284370 h 2427264"/>
                <a:gd name="connsiteX5" fmla="*/ 1273722 w 1666186"/>
                <a:gd name="connsiteY5" fmla="*/ 1772 h 2427264"/>
                <a:gd name="connsiteX6" fmla="*/ 1414836 w 1666186"/>
                <a:gd name="connsiteY6" fmla="*/ 422392 h 2427264"/>
                <a:gd name="connsiteX7" fmla="*/ 1656375 w 1666186"/>
                <a:gd name="connsiteY7" fmla="*/ 655305 h 2427264"/>
                <a:gd name="connsiteX8" fmla="*/ 1532788 w 1666186"/>
                <a:gd name="connsiteY8" fmla="*/ 1096550 h 2427264"/>
                <a:gd name="connsiteX9" fmla="*/ 957636 w 1666186"/>
                <a:gd name="connsiteY9" fmla="*/ 1509321 h 2427264"/>
                <a:gd name="connsiteX10" fmla="*/ 526316 w 1666186"/>
                <a:gd name="connsiteY10" fmla="*/ 1854377 h 2427264"/>
                <a:gd name="connsiteX11" fmla="*/ 422799 w 1666186"/>
                <a:gd name="connsiteY11" fmla="*/ 2061410 h 2427264"/>
                <a:gd name="connsiteX12" fmla="*/ 229928 w 1666186"/>
                <a:gd name="connsiteY12" fmla="*/ 2424240 h 2427264"/>
                <a:gd name="connsiteX13" fmla="*/ 104 w 1666186"/>
                <a:gd name="connsiteY13" fmla="*/ 2208060 h 2427264"/>
                <a:gd name="connsiteX14" fmla="*/ 224391 w 1666186"/>
                <a:gd name="connsiteY14" fmla="*/ 1724980 h 2427264"/>
                <a:gd name="connsiteX15" fmla="*/ 195151 w 1666186"/>
                <a:gd name="connsiteY15" fmla="*/ 1441607 h 2427264"/>
                <a:gd name="connsiteX0" fmla="*/ 195151 w 1662256"/>
                <a:gd name="connsiteY0" fmla="*/ 1442486 h 2428143"/>
                <a:gd name="connsiteX1" fmla="*/ 448678 w 1662256"/>
                <a:gd name="connsiteY1" fmla="*/ 1096132 h 2428143"/>
                <a:gd name="connsiteX2" fmla="*/ 724724 w 1662256"/>
                <a:gd name="connsiteY2" fmla="*/ 837339 h 2428143"/>
                <a:gd name="connsiteX3" fmla="*/ 629832 w 1662256"/>
                <a:gd name="connsiteY3" fmla="*/ 595800 h 2428143"/>
                <a:gd name="connsiteX4" fmla="*/ 698844 w 1662256"/>
                <a:gd name="connsiteY4" fmla="*/ 285249 h 2428143"/>
                <a:gd name="connsiteX5" fmla="*/ 1273722 w 1662256"/>
                <a:gd name="connsiteY5" fmla="*/ 2651 h 2428143"/>
                <a:gd name="connsiteX6" fmla="*/ 1414836 w 1662256"/>
                <a:gd name="connsiteY6" fmla="*/ 457777 h 2428143"/>
                <a:gd name="connsiteX7" fmla="*/ 1656375 w 1662256"/>
                <a:gd name="connsiteY7" fmla="*/ 656184 h 2428143"/>
                <a:gd name="connsiteX8" fmla="*/ 1532788 w 1662256"/>
                <a:gd name="connsiteY8" fmla="*/ 1097429 h 2428143"/>
                <a:gd name="connsiteX9" fmla="*/ 957636 w 1662256"/>
                <a:gd name="connsiteY9" fmla="*/ 1510200 h 2428143"/>
                <a:gd name="connsiteX10" fmla="*/ 526316 w 1662256"/>
                <a:gd name="connsiteY10" fmla="*/ 1855256 h 2428143"/>
                <a:gd name="connsiteX11" fmla="*/ 422799 w 1662256"/>
                <a:gd name="connsiteY11" fmla="*/ 2062289 h 2428143"/>
                <a:gd name="connsiteX12" fmla="*/ 229928 w 1662256"/>
                <a:gd name="connsiteY12" fmla="*/ 2425119 h 2428143"/>
                <a:gd name="connsiteX13" fmla="*/ 104 w 1662256"/>
                <a:gd name="connsiteY13" fmla="*/ 2208939 h 2428143"/>
                <a:gd name="connsiteX14" fmla="*/ 224391 w 1662256"/>
                <a:gd name="connsiteY14" fmla="*/ 1725859 h 2428143"/>
                <a:gd name="connsiteX15" fmla="*/ 195151 w 1662256"/>
                <a:gd name="connsiteY15" fmla="*/ 1442486 h 2428143"/>
                <a:gd name="connsiteX0" fmla="*/ 195151 w 1662256"/>
                <a:gd name="connsiteY0" fmla="*/ 1442486 h 2428143"/>
                <a:gd name="connsiteX1" fmla="*/ 448678 w 1662256"/>
                <a:gd name="connsiteY1" fmla="*/ 1096132 h 2428143"/>
                <a:gd name="connsiteX2" fmla="*/ 724724 w 1662256"/>
                <a:gd name="connsiteY2" fmla="*/ 837339 h 2428143"/>
                <a:gd name="connsiteX3" fmla="*/ 629832 w 1662256"/>
                <a:gd name="connsiteY3" fmla="*/ 595800 h 2428143"/>
                <a:gd name="connsiteX4" fmla="*/ 698844 w 1662256"/>
                <a:gd name="connsiteY4" fmla="*/ 285249 h 2428143"/>
                <a:gd name="connsiteX5" fmla="*/ 1273722 w 1662256"/>
                <a:gd name="connsiteY5" fmla="*/ 2651 h 2428143"/>
                <a:gd name="connsiteX6" fmla="*/ 1414836 w 1662256"/>
                <a:gd name="connsiteY6" fmla="*/ 457777 h 2428143"/>
                <a:gd name="connsiteX7" fmla="*/ 1656375 w 1662256"/>
                <a:gd name="connsiteY7" fmla="*/ 682064 h 2428143"/>
                <a:gd name="connsiteX8" fmla="*/ 1532788 w 1662256"/>
                <a:gd name="connsiteY8" fmla="*/ 1097429 h 2428143"/>
                <a:gd name="connsiteX9" fmla="*/ 957636 w 1662256"/>
                <a:gd name="connsiteY9" fmla="*/ 1510200 h 2428143"/>
                <a:gd name="connsiteX10" fmla="*/ 526316 w 1662256"/>
                <a:gd name="connsiteY10" fmla="*/ 1855256 h 2428143"/>
                <a:gd name="connsiteX11" fmla="*/ 422799 w 1662256"/>
                <a:gd name="connsiteY11" fmla="*/ 2062289 h 2428143"/>
                <a:gd name="connsiteX12" fmla="*/ 229928 w 1662256"/>
                <a:gd name="connsiteY12" fmla="*/ 2425119 h 2428143"/>
                <a:gd name="connsiteX13" fmla="*/ 104 w 1662256"/>
                <a:gd name="connsiteY13" fmla="*/ 2208939 h 2428143"/>
                <a:gd name="connsiteX14" fmla="*/ 224391 w 1662256"/>
                <a:gd name="connsiteY14" fmla="*/ 1725859 h 2428143"/>
                <a:gd name="connsiteX15" fmla="*/ 195151 w 1662256"/>
                <a:gd name="connsiteY15" fmla="*/ 1442486 h 2428143"/>
                <a:gd name="connsiteX0" fmla="*/ 195151 w 1659139"/>
                <a:gd name="connsiteY0" fmla="*/ 1442486 h 2428143"/>
                <a:gd name="connsiteX1" fmla="*/ 448678 w 1659139"/>
                <a:gd name="connsiteY1" fmla="*/ 1096132 h 2428143"/>
                <a:gd name="connsiteX2" fmla="*/ 724724 w 1659139"/>
                <a:gd name="connsiteY2" fmla="*/ 837339 h 2428143"/>
                <a:gd name="connsiteX3" fmla="*/ 629832 w 1659139"/>
                <a:gd name="connsiteY3" fmla="*/ 595800 h 2428143"/>
                <a:gd name="connsiteX4" fmla="*/ 698844 w 1659139"/>
                <a:gd name="connsiteY4" fmla="*/ 285249 h 2428143"/>
                <a:gd name="connsiteX5" fmla="*/ 1273722 w 1659139"/>
                <a:gd name="connsiteY5" fmla="*/ 2651 h 2428143"/>
                <a:gd name="connsiteX6" fmla="*/ 1414836 w 1659139"/>
                <a:gd name="connsiteY6" fmla="*/ 457777 h 2428143"/>
                <a:gd name="connsiteX7" fmla="*/ 1656375 w 1659139"/>
                <a:gd name="connsiteY7" fmla="*/ 682064 h 2428143"/>
                <a:gd name="connsiteX8" fmla="*/ 1506909 w 1659139"/>
                <a:gd name="connsiteY8" fmla="*/ 1123308 h 2428143"/>
                <a:gd name="connsiteX9" fmla="*/ 957636 w 1659139"/>
                <a:gd name="connsiteY9" fmla="*/ 1510200 h 2428143"/>
                <a:gd name="connsiteX10" fmla="*/ 526316 w 1659139"/>
                <a:gd name="connsiteY10" fmla="*/ 1855256 h 2428143"/>
                <a:gd name="connsiteX11" fmla="*/ 422799 w 1659139"/>
                <a:gd name="connsiteY11" fmla="*/ 2062289 h 2428143"/>
                <a:gd name="connsiteX12" fmla="*/ 229928 w 1659139"/>
                <a:gd name="connsiteY12" fmla="*/ 2425119 h 2428143"/>
                <a:gd name="connsiteX13" fmla="*/ 104 w 1659139"/>
                <a:gd name="connsiteY13" fmla="*/ 2208939 h 2428143"/>
                <a:gd name="connsiteX14" fmla="*/ 224391 w 1659139"/>
                <a:gd name="connsiteY14" fmla="*/ 1725859 h 2428143"/>
                <a:gd name="connsiteX15" fmla="*/ 195151 w 1659139"/>
                <a:gd name="connsiteY15" fmla="*/ 1442486 h 2428143"/>
                <a:gd name="connsiteX0" fmla="*/ 195151 w 1658798"/>
                <a:gd name="connsiteY0" fmla="*/ 1442486 h 2428143"/>
                <a:gd name="connsiteX1" fmla="*/ 448678 w 1658798"/>
                <a:gd name="connsiteY1" fmla="*/ 1096132 h 2428143"/>
                <a:gd name="connsiteX2" fmla="*/ 724724 w 1658798"/>
                <a:gd name="connsiteY2" fmla="*/ 837339 h 2428143"/>
                <a:gd name="connsiteX3" fmla="*/ 629832 w 1658798"/>
                <a:gd name="connsiteY3" fmla="*/ 595800 h 2428143"/>
                <a:gd name="connsiteX4" fmla="*/ 698844 w 1658798"/>
                <a:gd name="connsiteY4" fmla="*/ 285249 h 2428143"/>
                <a:gd name="connsiteX5" fmla="*/ 1273722 w 1658798"/>
                <a:gd name="connsiteY5" fmla="*/ 2651 h 2428143"/>
                <a:gd name="connsiteX6" fmla="*/ 1414836 w 1658798"/>
                <a:gd name="connsiteY6" fmla="*/ 457777 h 2428143"/>
                <a:gd name="connsiteX7" fmla="*/ 1656375 w 1658798"/>
                <a:gd name="connsiteY7" fmla="*/ 682064 h 2428143"/>
                <a:gd name="connsiteX8" fmla="*/ 1506909 w 1658798"/>
                <a:gd name="connsiteY8" fmla="*/ 1123308 h 2428143"/>
                <a:gd name="connsiteX9" fmla="*/ 1018021 w 1658798"/>
                <a:gd name="connsiteY9" fmla="*/ 1467067 h 2428143"/>
                <a:gd name="connsiteX10" fmla="*/ 526316 w 1658798"/>
                <a:gd name="connsiteY10" fmla="*/ 1855256 h 2428143"/>
                <a:gd name="connsiteX11" fmla="*/ 422799 w 1658798"/>
                <a:gd name="connsiteY11" fmla="*/ 2062289 h 2428143"/>
                <a:gd name="connsiteX12" fmla="*/ 229928 w 1658798"/>
                <a:gd name="connsiteY12" fmla="*/ 2425119 h 2428143"/>
                <a:gd name="connsiteX13" fmla="*/ 104 w 1658798"/>
                <a:gd name="connsiteY13" fmla="*/ 2208939 h 2428143"/>
                <a:gd name="connsiteX14" fmla="*/ 224391 w 1658798"/>
                <a:gd name="connsiteY14" fmla="*/ 1725859 h 2428143"/>
                <a:gd name="connsiteX15" fmla="*/ 195151 w 1658798"/>
                <a:gd name="connsiteY15" fmla="*/ 1442486 h 2428143"/>
                <a:gd name="connsiteX0" fmla="*/ 195151 w 1658798"/>
                <a:gd name="connsiteY0" fmla="*/ 1442486 h 2428143"/>
                <a:gd name="connsiteX1" fmla="*/ 448678 w 1658798"/>
                <a:gd name="connsiteY1" fmla="*/ 1096132 h 2428143"/>
                <a:gd name="connsiteX2" fmla="*/ 724724 w 1658798"/>
                <a:gd name="connsiteY2" fmla="*/ 837339 h 2428143"/>
                <a:gd name="connsiteX3" fmla="*/ 629832 w 1658798"/>
                <a:gd name="connsiteY3" fmla="*/ 595800 h 2428143"/>
                <a:gd name="connsiteX4" fmla="*/ 698844 w 1658798"/>
                <a:gd name="connsiteY4" fmla="*/ 285249 h 2428143"/>
                <a:gd name="connsiteX5" fmla="*/ 1273722 w 1658798"/>
                <a:gd name="connsiteY5" fmla="*/ 2651 h 2428143"/>
                <a:gd name="connsiteX6" fmla="*/ 1414836 w 1658798"/>
                <a:gd name="connsiteY6" fmla="*/ 457777 h 2428143"/>
                <a:gd name="connsiteX7" fmla="*/ 1656375 w 1658798"/>
                <a:gd name="connsiteY7" fmla="*/ 682064 h 2428143"/>
                <a:gd name="connsiteX8" fmla="*/ 1506909 w 1658798"/>
                <a:gd name="connsiteY8" fmla="*/ 1123308 h 2428143"/>
                <a:gd name="connsiteX9" fmla="*/ 1018021 w 1658798"/>
                <a:gd name="connsiteY9" fmla="*/ 1467067 h 2428143"/>
                <a:gd name="connsiteX10" fmla="*/ 534942 w 1658798"/>
                <a:gd name="connsiteY10" fmla="*/ 1803497 h 2428143"/>
                <a:gd name="connsiteX11" fmla="*/ 422799 w 1658798"/>
                <a:gd name="connsiteY11" fmla="*/ 2062289 h 2428143"/>
                <a:gd name="connsiteX12" fmla="*/ 229928 w 1658798"/>
                <a:gd name="connsiteY12" fmla="*/ 2425119 h 2428143"/>
                <a:gd name="connsiteX13" fmla="*/ 104 w 1658798"/>
                <a:gd name="connsiteY13" fmla="*/ 2208939 h 2428143"/>
                <a:gd name="connsiteX14" fmla="*/ 224391 w 1658798"/>
                <a:gd name="connsiteY14" fmla="*/ 1725859 h 2428143"/>
                <a:gd name="connsiteX15" fmla="*/ 195151 w 1658798"/>
                <a:gd name="connsiteY15" fmla="*/ 1442486 h 2428143"/>
                <a:gd name="connsiteX0" fmla="*/ 195151 w 1658798"/>
                <a:gd name="connsiteY0" fmla="*/ 1442486 h 2428143"/>
                <a:gd name="connsiteX1" fmla="*/ 448678 w 1658798"/>
                <a:gd name="connsiteY1" fmla="*/ 1096132 h 2428143"/>
                <a:gd name="connsiteX2" fmla="*/ 724724 w 1658798"/>
                <a:gd name="connsiteY2" fmla="*/ 837339 h 2428143"/>
                <a:gd name="connsiteX3" fmla="*/ 629832 w 1658798"/>
                <a:gd name="connsiteY3" fmla="*/ 595800 h 2428143"/>
                <a:gd name="connsiteX4" fmla="*/ 698844 w 1658798"/>
                <a:gd name="connsiteY4" fmla="*/ 285249 h 2428143"/>
                <a:gd name="connsiteX5" fmla="*/ 1273722 w 1658798"/>
                <a:gd name="connsiteY5" fmla="*/ 2651 h 2428143"/>
                <a:gd name="connsiteX6" fmla="*/ 1414836 w 1658798"/>
                <a:gd name="connsiteY6" fmla="*/ 457777 h 2428143"/>
                <a:gd name="connsiteX7" fmla="*/ 1656375 w 1658798"/>
                <a:gd name="connsiteY7" fmla="*/ 682064 h 2428143"/>
                <a:gd name="connsiteX8" fmla="*/ 1506909 w 1658798"/>
                <a:gd name="connsiteY8" fmla="*/ 1123308 h 2428143"/>
                <a:gd name="connsiteX9" fmla="*/ 1018021 w 1658798"/>
                <a:gd name="connsiteY9" fmla="*/ 1467067 h 2428143"/>
                <a:gd name="connsiteX10" fmla="*/ 845495 w 1658798"/>
                <a:gd name="connsiteY10" fmla="*/ 1699981 h 2428143"/>
                <a:gd name="connsiteX11" fmla="*/ 534942 w 1658798"/>
                <a:gd name="connsiteY11" fmla="*/ 1803497 h 2428143"/>
                <a:gd name="connsiteX12" fmla="*/ 422799 w 1658798"/>
                <a:gd name="connsiteY12" fmla="*/ 2062289 h 2428143"/>
                <a:gd name="connsiteX13" fmla="*/ 229928 w 1658798"/>
                <a:gd name="connsiteY13" fmla="*/ 2425119 h 2428143"/>
                <a:gd name="connsiteX14" fmla="*/ 104 w 1658798"/>
                <a:gd name="connsiteY14" fmla="*/ 2208939 h 2428143"/>
                <a:gd name="connsiteX15" fmla="*/ 224391 w 1658798"/>
                <a:gd name="connsiteY15" fmla="*/ 1725859 h 2428143"/>
                <a:gd name="connsiteX16" fmla="*/ 195151 w 1658798"/>
                <a:gd name="connsiteY16" fmla="*/ 1442486 h 2428143"/>
                <a:gd name="connsiteX0" fmla="*/ 195151 w 1658798"/>
                <a:gd name="connsiteY0" fmla="*/ 1442486 h 2428143"/>
                <a:gd name="connsiteX1" fmla="*/ 448678 w 1658798"/>
                <a:gd name="connsiteY1" fmla="*/ 1096132 h 2428143"/>
                <a:gd name="connsiteX2" fmla="*/ 724724 w 1658798"/>
                <a:gd name="connsiteY2" fmla="*/ 837339 h 2428143"/>
                <a:gd name="connsiteX3" fmla="*/ 629832 w 1658798"/>
                <a:gd name="connsiteY3" fmla="*/ 595800 h 2428143"/>
                <a:gd name="connsiteX4" fmla="*/ 698844 w 1658798"/>
                <a:gd name="connsiteY4" fmla="*/ 285249 h 2428143"/>
                <a:gd name="connsiteX5" fmla="*/ 1273722 w 1658798"/>
                <a:gd name="connsiteY5" fmla="*/ 2651 h 2428143"/>
                <a:gd name="connsiteX6" fmla="*/ 1414836 w 1658798"/>
                <a:gd name="connsiteY6" fmla="*/ 457777 h 2428143"/>
                <a:gd name="connsiteX7" fmla="*/ 1656375 w 1658798"/>
                <a:gd name="connsiteY7" fmla="*/ 682064 h 2428143"/>
                <a:gd name="connsiteX8" fmla="*/ 1506909 w 1658798"/>
                <a:gd name="connsiteY8" fmla="*/ 1123308 h 2428143"/>
                <a:gd name="connsiteX9" fmla="*/ 1018021 w 1658798"/>
                <a:gd name="connsiteY9" fmla="*/ 1467067 h 2428143"/>
                <a:gd name="connsiteX10" fmla="*/ 845495 w 1658798"/>
                <a:gd name="connsiteY10" fmla="*/ 1699981 h 2428143"/>
                <a:gd name="connsiteX11" fmla="*/ 534942 w 1658798"/>
                <a:gd name="connsiteY11" fmla="*/ 1803497 h 2428143"/>
                <a:gd name="connsiteX12" fmla="*/ 422799 w 1658798"/>
                <a:gd name="connsiteY12" fmla="*/ 2062289 h 2428143"/>
                <a:gd name="connsiteX13" fmla="*/ 229928 w 1658798"/>
                <a:gd name="connsiteY13" fmla="*/ 2425119 h 2428143"/>
                <a:gd name="connsiteX14" fmla="*/ 104 w 1658798"/>
                <a:gd name="connsiteY14" fmla="*/ 2208939 h 2428143"/>
                <a:gd name="connsiteX15" fmla="*/ 224391 w 1658798"/>
                <a:gd name="connsiteY15" fmla="*/ 1725859 h 2428143"/>
                <a:gd name="connsiteX16" fmla="*/ 195151 w 1658798"/>
                <a:gd name="connsiteY16" fmla="*/ 1442486 h 2428143"/>
                <a:gd name="connsiteX0" fmla="*/ 195142 w 1658789"/>
                <a:gd name="connsiteY0" fmla="*/ 1442486 h 2453580"/>
                <a:gd name="connsiteX1" fmla="*/ 448669 w 1658789"/>
                <a:gd name="connsiteY1" fmla="*/ 1096132 h 2453580"/>
                <a:gd name="connsiteX2" fmla="*/ 724715 w 1658789"/>
                <a:gd name="connsiteY2" fmla="*/ 837339 h 2453580"/>
                <a:gd name="connsiteX3" fmla="*/ 629823 w 1658789"/>
                <a:gd name="connsiteY3" fmla="*/ 595800 h 2453580"/>
                <a:gd name="connsiteX4" fmla="*/ 698835 w 1658789"/>
                <a:gd name="connsiteY4" fmla="*/ 285249 h 2453580"/>
                <a:gd name="connsiteX5" fmla="*/ 1273713 w 1658789"/>
                <a:gd name="connsiteY5" fmla="*/ 2651 h 2453580"/>
                <a:gd name="connsiteX6" fmla="*/ 1414827 w 1658789"/>
                <a:gd name="connsiteY6" fmla="*/ 457777 h 2453580"/>
                <a:gd name="connsiteX7" fmla="*/ 1656366 w 1658789"/>
                <a:gd name="connsiteY7" fmla="*/ 682064 h 2453580"/>
                <a:gd name="connsiteX8" fmla="*/ 1506900 w 1658789"/>
                <a:gd name="connsiteY8" fmla="*/ 1123308 h 2453580"/>
                <a:gd name="connsiteX9" fmla="*/ 1018012 w 1658789"/>
                <a:gd name="connsiteY9" fmla="*/ 1467067 h 2453580"/>
                <a:gd name="connsiteX10" fmla="*/ 845486 w 1658789"/>
                <a:gd name="connsiteY10" fmla="*/ 1699981 h 2453580"/>
                <a:gd name="connsiteX11" fmla="*/ 534933 w 1658789"/>
                <a:gd name="connsiteY11" fmla="*/ 1803497 h 2453580"/>
                <a:gd name="connsiteX12" fmla="*/ 422790 w 1658789"/>
                <a:gd name="connsiteY12" fmla="*/ 2062289 h 2453580"/>
                <a:gd name="connsiteX13" fmla="*/ 247172 w 1658789"/>
                <a:gd name="connsiteY13" fmla="*/ 2450998 h 2453580"/>
                <a:gd name="connsiteX14" fmla="*/ 95 w 1658789"/>
                <a:gd name="connsiteY14" fmla="*/ 2208939 h 2453580"/>
                <a:gd name="connsiteX15" fmla="*/ 224382 w 1658789"/>
                <a:gd name="connsiteY15" fmla="*/ 1725859 h 2453580"/>
                <a:gd name="connsiteX16" fmla="*/ 195142 w 1658789"/>
                <a:gd name="connsiteY16" fmla="*/ 1442486 h 245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8789" h="2453580">
                  <a:moveTo>
                    <a:pt x="195142" y="1442486"/>
                  </a:moveTo>
                  <a:cubicBezTo>
                    <a:pt x="232523" y="1337532"/>
                    <a:pt x="360407" y="1196990"/>
                    <a:pt x="448669" y="1096132"/>
                  </a:cubicBezTo>
                  <a:cubicBezTo>
                    <a:pt x="536931" y="995274"/>
                    <a:pt x="694523" y="920728"/>
                    <a:pt x="724715" y="837339"/>
                  </a:cubicBezTo>
                  <a:cubicBezTo>
                    <a:pt x="754907" y="753950"/>
                    <a:pt x="634136" y="687815"/>
                    <a:pt x="629823" y="595800"/>
                  </a:cubicBezTo>
                  <a:cubicBezTo>
                    <a:pt x="625510" y="503785"/>
                    <a:pt x="591520" y="384107"/>
                    <a:pt x="698835" y="285249"/>
                  </a:cubicBezTo>
                  <a:cubicBezTo>
                    <a:pt x="806150" y="186391"/>
                    <a:pt x="1154381" y="-26104"/>
                    <a:pt x="1273713" y="2651"/>
                  </a:cubicBezTo>
                  <a:cubicBezTo>
                    <a:pt x="1393045" y="31406"/>
                    <a:pt x="1351052" y="344542"/>
                    <a:pt x="1414827" y="457777"/>
                  </a:cubicBezTo>
                  <a:cubicBezTo>
                    <a:pt x="1478602" y="571012"/>
                    <a:pt x="1641021" y="571142"/>
                    <a:pt x="1656366" y="682064"/>
                  </a:cubicBezTo>
                  <a:cubicBezTo>
                    <a:pt x="1671711" y="792986"/>
                    <a:pt x="1613292" y="992474"/>
                    <a:pt x="1506900" y="1123308"/>
                  </a:cubicBezTo>
                  <a:cubicBezTo>
                    <a:pt x="1400508" y="1254142"/>
                    <a:pt x="1128248" y="1370955"/>
                    <a:pt x="1018012" y="1467067"/>
                  </a:cubicBezTo>
                  <a:cubicBezTo>
                    <a:pt x="907776" y="1563179"/>
                    <a:pt x="925999" y="1643909"/>
                    <a:pt x="845486" y="1699981"/>
                  </a:cubicBezTo>
                  <a:cubicBezTo>
                    <a:pt x="764973" y="1756053"/>
                    <a:pt x="605382" y="1743112"/>
                    <a:pt x="534933" y="1803497"/>
                  </a:cubicBezTo>
                  <a:cubicBezTo>
                    <a:pt x="464484" y="1863882"/>
                    <a:pt x="470750" y="1954372"/>
                    <a:pt x="422790" y="2062289"/>
                  </a:cubicBezTo>
                  <a:cubicBezTo>
                    <a:pt x="374830" y="2170206"/>
                    <a:pt x="317621" y="2426556"/>
                    <a:pt x="247172" y="2450998"/>
                  </a:cubicBezTo>
                  <a:cubicBezTo>
                    <a:pt x="176723" y="2475440"/>
                    <a:pt x="-4733" y="2321169"/>
                    <a:pt x="95" y="2208939"/>
                  </a:cubicBezTo>
                  <a:cubicBezTo>
                    <a:pt x="4923" y="2096709"/>
                    <a:pt x="191874" y="1853601"/>
                    <a:pt x="224382" y="1725859"/>
                  </a:cubicBezTo>
                  <a:cubicBezTo>
                    <a:pt x="256890" y="1598117"/>
                    <a:pt x="157761" y="1547440"/>
                    <a:pt x="195142" y="1442486"/>
                  </a:cubicBezTo>
                  <a:close/>
                </a:path>
              </a:pathLst>
            </a:custGeom>
            <a:noFill/>
            <a:ln w="63500">
              <a:solidFill>
                <a:schemeClr val="bg2">
                  <a:lumMod val="25000"/>
                  <a:alpha val="60000"/>
                </a:schemeClr>
              </a:solidFill>
            </a:ln>
            <a:effectLst>
              <a:glow rad="381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59364" tIns="29682" rIns="59364" bIns="29682" rtlCol="0" anchor="ctr"/>
            <a:lstStyle/>
            <a:p>
              <a:pPr algn="ctr"/>
              <a:endParaRPr kumimoji="1" lang="ja-JP" altLang="en-US"/>
            </a:p>
          </p:txBody>
        </p:sp>
        <p:sp>
          <p:nvSpPr>
            <p:cNvPr id="10" name="フリーフォーム 9"/>
            <p:cNvSpPr/>
            <p:nvPr/>
          </p:nvSpPr>
          <p:spPr>
            <a:xfrm>
              <a:off x="3031889" y="4084970"/>
              <a:ext cx="462830" cy="1291476"/>
            </a:xfrm>
            <a:custGeom>
              <a:avLst/>
              <a:gdLst>
                <a:gd name="connsiteX0" fmla="*/ 387388 w 1711363"/>
                <a:gd name="connsiteY0" fmla="*/ 0 h 1381136"/>
                <a:gd name="connsiteX1" fmla="*/ 82588 w 1711363"/>
                <a:gd name="connsiteY1" fmla="*/ 1381125 h 1381136"/>
                <a:gd name="connsiteX2" fmla="*/ 1711363 w 1711363"/>
                <a:gd name="connsiteY2" fmla="*/ 19050 h 1381136"/>
                <a:gd name="connsiteX0" fmla="*/ 412015 w 1735990"/>
                <a:gd name="connsiteY0" fmla="*/ 0 h 1417952"/>
                <a:gd name="connsiteX1" fmla="*/ 107215 w 1735990"/>
                <a:gd name="connsiteY1" fmla="*/ 1381125 h 1417952"/>
                <a:gd name="connsiteX2" fmla="*/ 1735990 w 1735990"/>
                <a:gd name="connsiteY2" fmla="*/ 19050 h 1417952"/>
                <a:gd name="connsiteX0" fmla="*/ 351603 w 1675578"/>
                <a:gd name="connsiteY0" fmla="*/ 0 h 1381141"/>
                <a:gd name="connsiteX1" fmla="*/ 123003 w 1675578"/>
                <a:gd name="connsiteY1" fmla="*/ 1343025 h 1381141"/>
                <a:gd name="connsiteX2" fmla="*/ 1675578 w 1675578"/>
                <a:gd name="connsiteY2" fmla="*/ 19050 h 1381141"/>
                <a:gd name="connsiteX0" fmla="*/ 0 w 1552575"/>
                <a:gd name="connsiteY0" fmla="*/ 1323975 h 1362091"/>
                <a:gd name="connsiteX1" fmla="*/ 1552575 w 1552575"/>
                <a:gd name="connsiteY1" fmla="*/ 0 h 1362091"/>
                <a:gd name="connsiteX0" fmla="*/ 0 w 3238500"/>
                <a:gd name="connsiteY0" fmla="*/ 2162175 h 2183587"/>
                <a:gd name="connsiteX1" fmla="*/ 3238500 w 3238500"/>
                <a:gd name="connsiteY1" fmla="*/ 0 h 2183587"/>
                <a:gd name="connsiteX0" fmla="*/ 0 w 1828800"/>
                <a:gd name="connsiteY0" fmla="*/ 428625 h 574895"/>
                <a:gd name="connsiteX1" fmla="*/ 1828800 w 1828800"/>
                <a:gd name="connsiteY1" fmla="*/ 0 h 574895"/>
                <a:gd name="connsiteX0" fmla="*/ 0 w 1828800"/>
                <a:gd name="connsiteY0" fmla="*/ 428625 h 497537"/>
                <a:gd name="connsiteX1" fmla="*/ 1828800 w 1828800"/>
                <a:gd name="connsiteY1" fmla="*/ 0 h 497537"/>
                <a:gd name="connsiteX0" fmla="*/ 0 w 1828800"/>
                <a:gd name="connsiteY0" fmla="*/ 428625 h 428625"/>
                <a:gd name="connsiteX1" fmla="*/ 1828800 w 1828800"/>
                <a:gd name="connsiteY1" fmla="*/ 0 h 428625"/>
                <a:gd name="connsiteX0" fmla="*/ 0 w 2114550"/>
                <a:gd name="connsiteY0" fmla="*/ 466725 h 466725"/>
                <a:gd name="connsiteX1" fmla="*/ 2114550 w 2114550"/>
                <a:gd name="connsiteY1" fmla="*/ 0 h 466725"/>
                <a:gd name="connsiteX0" fmla="*/ 0 w 2114550"/>
                <a:gd name="connsiteY0" fmla="*/ 466725 h 466725"/>
                <a:gd name="connsiteX1" fmla="*/ 2114550 w 2114550"/>
                <a:gd name="connsiteY1" fmla="*/ 0 h 466725"/>
                <a:gd name="connsiteX0" fmla="*/ 0 w 2181225"/>
                <a:gd name="connsiteY0" fmla="*/ 504825 h 504825"/>
                <a:gd name="connsiteX1" fmla="*/ 2181225 w 2181225"/>
                <a:gd name="connsiteY1" fmla="*/ 0 h 504825"/>
                <a:gd name="connsiteX0" fmla="*/ 0 w 2181225"/>
                <a:gd name="connsiteY0" fmla="*/ 504825 h 504825"/>
                <a:gd name="connsiteX1" fmla="*/ 2181225 w 2181225"/>
                <a:gd name="connsiteY1" fmla="*/ 0 h 504825"/>
                <a:gd name="connsiteX0" fmla="*/ 0 w 2181225"/>
                <a:gd name="connsiteY0" fmla="*/ 504825 h 504825"/>
                <a:gd name="connsiteX1" fmla="*/ 2181225 w 2181225"/>
                <a:gd name="connsiteY1" fmla="*/ 0 h 504825"/>
                <a:gd name="connsiteX0" fmla="*/ 0 w 2181225"/>
                <a:gd name="connsiteY0" fmla="*/ 504825 h 504825"/>
                <a:gd name="connsiteX1" fmla="*/ 376246 w 2181225"/>
                <a:gd name="connsiteY1" fmla="*/ 472471 h 504825"/>
                <a:gd name="connsiteX2" fmla="*/ 2181225 w 2181225"/>
                <a:gd name="connsiteY2" fmla="*/ 0 h 504825"/>
                <a:gd name="connsiteX0" fmla="*/ 0 w 2181225"/>
                <a:gd name="connsiteY0" fmla="*/ 504825 h 504825"/>
                <a:gd name="connsiteX1" fmla="*/ 376246 w 2181225"/>
                <a:gd name="connsiteY1" fmla="*/ 472471 h 504825"/>
                <a:gd name="connsiteX2" fmla="*/ 2181225 w 2181225"/>
                <a:gd name="connsiteY2" fmla="*/ 0 h 504825"/>
                <a:gd name="connsiteX0" fmla="*/ 0 w 2982187"/>
                <a:gd name="connsiteY0" fmla="*/ 0 h 1104508"/>
                <a:gd name="connsiteX1" fmla="*/ 1177208 w 2982187"/>
                <a:gd name="connsiteY1" fmla="*/ 1104507 h 1104508"/>
                <a:gd name="connsiteX2" fmla="*/ 2982187 w 2982187"/>
                <a:gd name="connsiteY2" fmla="*/ 632036 h 1104508"/>
                <a:gd name="connsiteX0" fmla="*/ 0 w 3556011"/>
                <a:gd name="connsiteY0" fmla="*/ 0 h 2781962"/>
                <a:gd name="connsiteX1" fmla="*/ 1177208 w 3556011"/>
                <a:gd name="connsiteY1" fmla="*/ 1104507 h 2781962"/>
                <a:gd name="connsiteX2" fmla="*/ 3556011 w 3556011"/>
                <a:gd name="connsiteY2" fmla="*/ 2746845 h 2781962"/>
                <a:gd name="connsiteX0" fmla="*/ 0 w 3556011"/>
                <a:gd name="connsiteY0" fmla="*/ 0 h 2857856"/>
                <a:gd name="connsiteX1" fmla="*/ 1105480 w 3556011"/>
                <a:gd name="connsiteY1" fmla="*/ 2608099 h 2857856"/>
                <a:gd name="connsiteX2" fmla="*/ 3556011 w 3556011"/>
                <a:gd name="connsiteY2" fmla="*/ 2746845 h 2857856"/>
                <a:gd name="connsiteX0" fmla="*/ 0 w 3556011"/>
                <a:gd name="connsiteY0" fmla="*/ 0 h 3072245"/>
                <a:gd name="connsiteX1" fmla="*/ 1105480 w 3556011"/>
                <a:gd name="connsiteY1" fmla="*/ 2608099 h 3072245"/>
                <a:gd name="connsiteX2" fmla="*/ 3226780 w 3556011"/>
                <a:gd name="connsiteY2" fmla="*/ 3071085 h 3072245"/>
                <a:gd name="connsiteX3" fmla="*/ 3556011 w 3556011"/>
                <a:gd name="connsiteY3" fmla="*/ 2746845 h 3072245"/>
                <a:gd name="connsiteX0" fmla="*/ 0 w 3556011"/>
                <a:gd name="connsiteY0" fmla="*/ 0 h 3447623"/>
                <a:gd name="connsiteX1" fmla="*/ 1105480 w 3556011"/>
                <a:gd name="connsiteY1" fmla="*/ 2608099 h 3447623"/>
                <a:gd name="connsiteX2" fmla="*/ 3095278 w 3556011"/>
                <a:gd name="connsiteY2" fmla="*/ 3437813 h 3447623"/>
                <a:gd name="connsiteX3" fmla="*/ 3226780 w 3556011"/>
                <a:gd name="connsiteY3" fmla="*/ 3071085 h 3447623"/>
                <a:gd name="connsiteX4" fmla="*/ 3556011 w 3556011"/>
                <a:gd name="connsiteY4" fmla="*/ 2746845 h 3447623"/>
                <a:gd name="connsiteX0" fmla="*/ 0 w 3556011"/>
                <a:gd name="connsiteY0" fmla="*/ 0 h 3449136"/>
                <a:gd name="connsiteX1" fmla="*/ 1105480 w 3556011"/>
                <a:gd name="connsiteY1" fmla="*/ 2608099 h 3449136"/>
                <a:gd name="connsiteX2" fmla="*/ 3095278 w 3556011"/>
                <a:gd name="connsiteY2" fmla="*/ 3437813 h 3449136"/>
                <a:gd name="connsiteX3" fmla="*/ 3286553 w 3556011"/>
                <a:gd name="connsiteY3" fmla="*/ 3132207 h 3449136"/>
                <a:gd name="connsiteX4" fmla="*/ 3556011 w 3556011"/>
                <a:gd name="connsiteY4" fmla="*/ 2746845 h 3449136"/>
                <a:gd name="connsiteX0" fmla="*/ 0 w 3556011"/>
                <a:gd name="connsiteY0" fmla="*/ 0 h 3520712"/>
                <a:gd name="connsiteX1" fmla="*/ 1105480 w 3556011"/>
                <a:gd name="connsiteY1" fmla="*/ 2608099 h 3520712"/>
                <a:gd name="connsiteX2" fmla="*/ 3095278 w 3556011"/>
                <a:gd name="connsiteY2" fmla="*/ 3511158 h 3520712"/>
                <a:gd name="connsiteX3" fmla="*/ 3286553 w 3556011"/>
                <a:gd name="connsiteY3" fmla="*/ 3132207 h 3520712"/>
                <a:gd name="connsiteX4" fmla="*/ 3556011 w 3556011"/>
                <a:gd name="connsiteY4" fmla="*/ 2746845 h 3520712"/>
                <a:gd name="connsiteX0" fmla="*/ 0 w 3556011"/>
                <a:gd name="connsiteY0" fmla="*/ 0 h 3726266"/>
                <a:gd name="connsiteX1" fmla="*/ 1105480 w 3556011"/>
                <a:gd name="connsiteY1" fmla="*/ 2608099 h 3726266"/>
                <a:gd name="connsiteX2" fmla="*/ 2796412 w 3556011"/>
                <a:gd name="connsiteY2" fmla="*/ 3682299 h 3726266"/>
                <a:gd name="connsiteX3" fmla="*/ 3095278 w 3556011"/>
                <a:gd name="connsiteY3" fmla="*/ 3511158 h 3726266"/>
                <a:gd name="connsiteX4" fmla="*/ 3286553 w 3556011"/>
                <a:gd name="connsiteY4" fmla="*/ 3132207 h 3726266"/>
                <a:gd name="connsiteX5" fmla="*/ 3556011 w 3556011"/>
                <a:gd name="connsiteY5" fmla="*/ 2746845 h 3726266"/>
                <a:gd name="connsiteX0" fmla="*/ 0 w 3556011"/>
                <a:gd name="connsiteY0" fmla="*/ 0 h 3787159"/>
                <a:gd name="connsiteX1" fmla="*/ 1105480 w 3556011"/>
                <a:gd name="connsiteY1" fmla="*/ 2608099 h 3787159"/>
                <a:gd name="connsiteX2" fmla="*/ 2222589 w 3556011"/>
                <a:gd name="connsiteY2" fmla="*/ 3718973 h 3787159"/>
                <a:gd name="connsiteX3" fmla="*/ 2796412 w 3556011"/>
                <a:gd name="connsiteY3" fmla="*/ 3682299 h 3787159"/>
                <a:gd name="connsiteX4" fmla="*/ 3095278 w 3556011"/>
                <a:gd name="connsiteY4" fmla="*/ 3511158 h 3787159"/>
                <a:gd name="connsiteX5" fmla="*/ 3286553 w 3556011"/>
                <a:gd name="connsiteY5" fmla="*/ 3132207 h 3787159"/>
                <a:gd name="connsiteX6" fmla="*/ 3556011 w 3556011"/>
                <a:gd name="connsiteY6" fmla="*/ 2746845 h 3787159"/>
                <a:gd name="connsiteX0" fmla="*/ 0 w 3556011"/>
                <a:gd name="connsiteY0" fmla="*/ 0 h 3736328"/>
                <a:gd name="connsiteX1" fmla="*/ 1105480 w 3556011"/>
                <a:gd name="connsiteY1" fmla="*/ 2608099 h 3736328"/>
                <a:gd name="connsiteX2" fmla="*/ 1660719 w 3556011"/>
                <a:gd name="connsiteY2" fmla="*/ 3535608 h 3736328"/>
                <a:gd name="connsiteX3" fmla="*/ 2222589 w 3556011"/>
                <a:gd name="connsiteY3" fmla="*/ 3718973 h 3736328"/>
                <a:gd name="connsiteX4" fmla="*/ 2796412 w 3556011"/>
                <a:gd name="connsiteY4" fmla="*/ 3682299 h 3736328"/>
                <a:gd name="connsiteX5" fmla="*/ 3095278 w 3556011"/>
                <a:gd name="connsiteY5" fmla="*/ 3511158 h 3736328"/>
                <a:gd name="connsiteX6" fmla="*/ 3286553 w 3556011"/>
                <a:gd name="connsiteY6" fmla="*/ 3132207 h 3736328"/>
                <a:gd name="connsiteX7" fmla="*/ 3556011 w 3556011"/>
                <a:gd name="connsiteY7" fmla="*/ 2746845 h 3736328"/>
                <a:gd name="connsiteX0" fmla="*/ 0 w 3556011"/>
                <a:gd name="connsiteY0" fmla="*/ 0 h 3736328"/>
                <a:gd name="connsiteX1" fmla="*/ 1105480 w 3556011"/>
                <a:gd name="connsiteY1" fmla="*/ 2608099 h 3736328"/>
                <a:gd name="connsiteX2" fmla="*/ 1325989 w 3556011"/>
                <a:gd name="connsiteY2" fmla="*/ 3266673 h 3736328"/>
                <a:gd name="connsiteX3" fmla="*/ 1660719 w 3556011"/>
                <a:gd name="connsiteY3" fmla="*/ 3535608 h 3736328"/>
                <a:gd name="connsiteX4" fmla="*/ 2222589 w 3556011"/>
                <a:gd name="connsiteY4" fmla="*/ 3718973 h 3736328"/>
                <a:gd name="connsiteX5" fmla="*/ 2796412 w 3556011"/>
                <a:gd name="connsiteY5" fmla="*/ 3682299 h 3736328"/>
                <a:gd name="connsiteX6" fmla="*/ 3095278 w 3556011"/>
                <a:gd name="connsiteY6" fmla="*/ 3511158 h 3736328"/>
                <a:gd name="connsiteX7" fmla="*/ 3286553 w 3556011"/>
                <a:gd name="connsiteY7" fmla="*/ 3132207 h 3736328"/>
                <a:gd name="connsiteX8" fmla="*/ 3556011 w 3556011"/>
                <a:gd name="connsiteY8" fmla="*/ 2746845 h 3736328"/>
                <a:gd name="connsiteX0" fmla="*/ 0 w 3556011"/>
                <a:gd name="connsiteY0" fmla="*/ 0 h 3736328"/>
                <a:gd name="connsiteX1" fmla="*/ 1236981 w 3556011"/>
                <a:gd name="connsiteY1" fmla="*/ 2730342 h 3736328"/>
                <a:gd name="connsiteX2" fmla="*/ 1325989 w 3556011"/>
                <a:gd name="connsiteY2" fmla="*/ 3266673 h 3736328"/>
                <a:gd name="connsiteX3" fmla="*/ 1660719 w 3556011"/>
                <a:gd name="connsiteY3" fmla="*/ 3535608 h 3736328"/>
                <a:gd name="connsiteX4" fmla="*/ 2222589 w 3556011"/>
                <a:gd name="connsiteY4" fmla="*/ 3718973 h 3736328"/>
                <a:gd name="connsiteX5" fmla="*/ 2796412 w 3556011"/>
                <a:gd name="connsiteY5" fmla="*/ 3682299 h 3736328"/>
                <a:gd name="connsiteX6" fmla="*/ 3095278 w 3556011"/>
                <a:gd name="connsiteY6" fmla="*/ 3511158 h 3736328"/>
                <a:gd name="connsiteX7" fmla="*/ 3286553 w 3556011"/>
                <a:gd name="connsiteY7" fmla="*/ 3132207 h 3736328"/>
                <a:gd name="connsiteX8" fmla="*/ 3556011 w 3556011"/>
                <a:gd name="connsiteY8" fmla="*/ 2746845 h 3736328"/>
                <a:gd name="connsiteX0" fmla="*/ 0 w 3556011"/>
                <a:gd name="connsiteY0" fmla="*/ 0 h 3736328"/>
                <a:gd name="connsiteX1" fmla="*/ 1098850 w 3556011"/>
                <a:gd name="connsiteY1" fmla="*/ 2582110 h 3736328"/>
                <a:gd name="connsiteX2" fmla="*/ 1236981 w 3556011"/>
                <a:gd name="connsiteY2" fmla="*/ 2730342 h 3736328"/>
                <a:gd name="connsiteX3" fmla="*/ 1325989 w 3556011"/>
                <a:gd name="connsiteY3" fmla="*/ 3266673 h 3736328"/>
                <a:gd name="connsiteX4" fmla="*/ 1660719 w 3556011"/>
                <a:gd name="connsiteY4" fmla="*/ 3535608 h 3736328"/>
                <a:gd name="connsiteX5" fmla="*/ 2222589 w 3556011"/>
                <a:gd name="connsiteY5" fmla="*/ 3718973 h 3736328"/>
                <a:gd name="connsiteX6" fmla="*/ 2796412 w 3556011"/>
                <a:gd name="connsiteY6" fmla="*/ 3682299 h 3736328"/>
                <a:gd name="connsiteX7" fmla="*/ 3095278 w 3556011"/>
                <a:gd name="connsiteY7" fmla="*/ 3511158 h 3736328"/>
                <a:gd name="connsiteX8" fmla="*/ 3286553 w 3556011"/>
                <a:gd name="connsiteY8" fmla="*/ 3132207 h 3736328"/>
                <a:gd name="connsiteX9" fmla="*/ 3556011 w 3556011"/>
                <a:gd name="connsiteY9" fmla="*/ 2746845 h 3736328"/>
                <a:gd name="connsiteX0" fmla="*/ 0 w 3556011"/>
                <a:gd name="connsiteY0" fmla="*/ 0 h 3736328"/>
                <a:gd name="connsiteX1" fmla="*/ 680437 w 3556011"/>
                <a:gd name="connsiteY1" fmla="*/ 2300951 h 3736328"/>
                <a:gd name="connsiteX2" fmla="*/ 1098850 w 3556011"/>
                <a:gd name="connsiteY2" fmla="*/ 2582110 h 3736328"/>
                <a:gd name="connsiteX3" fmla="*/ 1236981 w 3556011"/>
                <a:gd name="connsiteY3" fmla="*/ 2730342 h 3736328"/>
                <a:gd name="connsiteX4" fmla="*/ 1325989 w 3556011"/>
                <a:gd name="connsiteY4" fmla="*/ 3266673 h 3736328"/>
                <a:gd name="connsiteX5" fmla="*/ 1660719 w 3556011"/>
                <a:gd name="connsiteY5" fmla="*/ 3535608 h 3736328"/>
                <a:gd name="connsiteX6" fmla="*/ 2222589 w 3556011"/>
                <a:gd name="connsiteY6" fmla="*/ 3718973 h 3736328"/>
                <a:gd name="connsiteX7" fmla="*/ 2796412 w 3556011"/>
                <a:gd name="connsiteY7" fmla="*/ 3682299 h 3736328"/>
                <a:gd name="connsiteX8" fmla="*/ 3095278 w 3556011"/>
                <a:gd name="connsiteY8" fmla="*/ 3511158 h 3736328"/>
                <a:gd name="connsiteX9" fmla="*/ 3286553 w 3556011"/>
                <a:gd name="connsiteY9" fmla="*/ 3132207 h 3736328"/>
                <a:gd name="connsiteX10" fmla="*/ 3556011 w 3556011"/>
                <a:gd name="connsiteY10" fmla="*/ 2746845 h 3736328"/>
                <a:gd name="connsiteX0" fmla="*/ 0 w 3556011"/>
                <a:gd name="connsiteY0" fmla="*/ 0 h 3736328"/>
                <a:gd name="connsiteX1" fmla="*/ 381571 w 3556011"/>
                <a:gd name="connsiteY1" fmla="*/ 2093137 h 3736328"/>
                <a:gd name="connsiteX2" fmla="*/ 680437 w 3556011"/>
                <a:gd name="connsiteY2" fmla="*/ 2300951 h 3736328"/>
                <a:gd name="connsiteX3" fmla="*/ 1098850 w 3556011"/>
                <a:gd name="connsiteY3" fmla="*/ 2582110 h 3736328"/>
                <a:gd name="connsiteX4" fmla="*/ 1236981 w 3556011"/>
                <a:gd name="connsiteY4" fmla="*/ 2730342 h 3736328"/>
                <a:gd name="connsiteX5" fmla="*/ 1325989 w 3556011"/>
                <a:gd name="connsiteY5" fmla="*/ 3266673 h 3736328"/>
                <a:gd name="connsiteX6" fmla="*/ 1660719 w 3556011"/>
                <a:gd name="connsiteY6" fmla="*/ 3535608 h 3736328"/>
                <a:gd name="connsiteX7" fmla="*/ 2222589 w 3556011"/>
                <a:gd name="connsiteY7" fmla="*/ 3718973 h 3736328"/>
                <a:gd name="connsiteX8" fmla="*/ 2796412 w 3556011"/>
                <a:gd name="connsiteY8" fmla="*/ 3682299 h 3736328"/>
                <a:gd name="connsiteX9" fmla="*/ 3095278 w 3556011"/>
                <a:gd name="connsiteY9" fmla="*/ 3511158 h 3736328"/>
                <a:gd name="connsiteX10" fmla="*/ 3286553 w 3556011"/>
                <a:gd name="connsiteY10" fmla="*/ 3132207 h 3736328"/>
                <a:gd name="connsiteX11" fmla="*/ 3556011 w 3556011"/>
                <a:gd name="connsiteY11" fmla="*/ 2746845 h 3736328"/>
                <a:gd name="connsiteX0" fmla="*/ 0 w 3556011"/>
                <a:gd name="connsiteY0" fmla="*/ 0 h 3736328"/>
                <a:gd name="connsiteX1" fmla="*/ 238115 w 3556011"/>
                <a:gd name="connsiteY1" fmla="*/ 1836426 h 3736328"/>
                <a:gd name="connsiteX2" fmla="*/ 381571 w 3556011"/>
                <a:gd name="connsiteY2" fmla="*/ 2093137 h 3736328"/>
                <a:gd name="connsiteX3" fmla="*/ 680437 w 3556011"/>
                <a:gd name="connsiteY3" fmla="*/ 2300951 h 3736328"/>
                <a:gd name="connsiteX4" fmla="*/ 1098850 w 3556011"/>
                <a:gd name="connsiteY4" fmla="*/ 2582110 h 3736328"/>
                <a:gd name="connsiteX5" fmla="*/ 1236981 w 3556011"/>
                <a:gd name="connsiteY5" fmla="*/ 2730342 h 3736328"/>
                <a:gd name="connsiteX6" fmla="*/ 1325989 w 3556011"/>
                <a:gd name="connsiteY6" fmla="*/ 3266673 h 3736328"/>
                <a:gd name="connsiteX7" fmla="*/ 1660719 w 3556011"/>
                <a:gd name="connsiteY7" fmla="*/ 3535608 h 3736328"/>
                <a:gd name="connsiteX8" fmla="*/ 2222589 w 3556011"/>
                <a:gd name="connsiteY8" fmla="*/ 3718973 h 3736328"/>
                <a:gd name="connsiteX9" fmla="*/ 2796412 w 3556011"/>
                <a:gd name="connsiteY9" fmla="*/ 3682299 h 3736328"/>
                <a:gd name="connsiteX10" fmla="*/ 3095278 w 3556011"/>
                <a:gd name="connsiteY10" fmla="*/ 3511158 h 3736328"/>
                <a:gd name="connsiteX11" fmla="*/ 3286553 w 3556011"/>
                <a:gd name="connsiteY11" fmla="*/ 3132207 h 3736328"/>
                <a:gd name="connsiteX12" fmla="*/ 3556011 w 3556011"/>
                <a:gd name="connsiteY12" fmla="*/ 2746845 h 3736328"/>
                <a:gd name="connsiteX0" fmla="*/ 0 w 3556011"/>
                <a:gd name="connsiteY0" fmla="*/ 0 h 3736328"/>
                <a:gd name="connsiteX1" fmla="*/ 58795 w 3556011"/>
                <a:gd name="connsiteY1" fmla="*/ 1701958 h 3736328"/>
                <a:gd name="connsiteX2" fmla="*/ 238115 w 3556011"/>
                <a:gd name="connsiteY2" fmla="*/ 1836426 h 3736328"/>
                <a:gd name="connsiteX3" fmla="*/ 381571 w 3556011"/>
                <a:gd name="connsiteY3" fmla="*/ 2093137 h 3736328"/>
                <a:gd name="connsiteX4" fmla="*/ 680437 w 3556011"/>
                <a:gd name="connsiteY4" fmla="*/ 2300951 h 3736328"/>
                <a:gd name="connsiteX5" fmla="*/ 1098850 w 3556011"/>
                <a:gd name="connsiteY5" fmla="*/ 2582110 h 3736328"/>
                <a:gd name="connsiteX6" fmla="*/ 1236981 w 3556011"/>
                <a:gd name="connsiteY6" fmla="*/ 2730342 h 3736328"/>
                <a:gd name="connsiteX7" fmla="*/ 1325989 w 3556011"/>
                <a:gd name="connsiteY7" fmla="*/ 3266673 h 3736328"/>
                <a:gd name="connsiteX8" fmla="*/ 1660719 w 3556011"/>
                <a:gd name="connsiteY8" fmla="*/ 3535608 h 3736328"/>
                <a:gd name="connsiteX9" fmla="*/ 2222589 w 3556011"/>
                <a:gd name="connsiteY9" fmla="*/ 3718973 h 3736328"/>
                <a:gd name="connsiteX10" fmla="*/ 2796412 w 3556011"/>
                <a:gd name="connsiteY10" fmla="*/ 3682299 h 3736328"/>
                <a:gd name="connsiteX11" fmla="*/ 3095278 w 3556011"/>
                <a:gd name="connsiteY11" fmla="*/ 3511158 h 3736328"/>
                <a:gd name="connsiteX12" fmla="*/ 3286553 w 3556011"/>
                <a:gd name="connsiteY12" fmla="*/ 3132207 h 3736328"/>
                <a:gd name="connsiteX13" fmla="*/ 3556011 w 3556011"/>
                <a:gd name="connsiteY13" fmla="*/ 2746845 h 3736328"/>
                <a:gd name="connsiteX0" fmla="*/ 0 w 3556011"/>
                <a:gd name="connsiteY0" fmla="*/ 0 h 3736328"/>
                <a:gd name="connsiteX1" fmla="*/ 118568 w 3556011"/>
                <a:gd name="connsiteY1" fmla="*/ 1384126 h 3736328"/>
                <a:gd name="connsiteX2" fmla="*/ 58795 w 3556011"/>
                <a:gd name="connsiteY2" fmla="*/ 1701958 h 3736328"/>
                <a:gd name="connsiteX3" fmla="*/ 238115 w 3556011"/>
                <a:gd name="connsiteY3" fmla="*/ 1836426 h 3736328"/>
                <a:gd name="connsiteX4" fmla="*/ 381571 w 3556011"/>
                <a:gd name="connsiteY4" fmla="*/ 2093137 h 3736328"/>
                <a:gd name="connsiteX5" fmla="*/ 680437 w 3556011"/>
                <a:gd name="connsiteY5" fmla="*/ 2300951 h 3736328"/>
                <a:gd name="connsiteX6" fmla="*/ 1098850 w 3556011"/>
                <a:gd name="connsiteY6" fmla="*/ 2582110 h 3736328"/>
                <a:gd name="connsiteX7" fmla="*/ 1236981 w 3556011"/>
                <a:gd name="connsiteY7" fmla="*/ 2730342 h 3736328"/>
                <a:gd name="connsiteX8" fmla="*/ 1325989 w 3556011"/>
                <a:gd name="connsiteY8" fmla="*/ 3266673 h 3736328"/>
                <a:gd name="connsiteX9" fmla="*/ 1660719 w 3556011"/>
                <a:gd name="connsiteY9" fmla="*/ 3535608 h 3736328"/>
                <a:gd name="connsiteX10" fmla="*/ 2222589 w 3556011"/>
                <a:gd name="connsiteY10" fmla="*/ 3718973 h 3736328"/>
                <a:gd name="connsiteX11" fmla="*/ 2796412 w 3556011"/>
                <a:gd name="connsiteY11" fmla="*/ 3682299 h 3736328"/>
                <a:gd name="connsiteX12" fmla="*/ 3095278 w 3556011"/>
                <a:gd name="connsiteY12" fmla="*/ 3511158 h 3736328"/>
                <a:gd name="connsiteX13" fmla="*/ 3286553 w 3556011"/>
                <a:gd name="connsiteY13" fmla="*/ 3132207 h 3736328"/>
                <a:gd name="connsiteX14" fmla="*/ 3556011 w 3556011"/>
                <a:gd name="connsiteY14" fmla="*/ 2746845 h 3736328"/>
                <a:gd name="connsiteX0" fmla="*/ 0 w 3556011"/>
                <a:gd name="connsiteY0" fmla="*/ 0 h 3736328"/>
                <a:gd name="connsiteX1" fmla="*/ 333752 w 3556011"/>
                <a:gd name="connsiteY1" fmla="*/ 1200761 h 3736328"/>
                <a:gd name="connsiteX2" fmla="*/ 118568 w 3556011"/>
                <a:gd name="connsiteY2" fmla="*/ 1384126 h 3736328"/>
                <a:gd name="connsiteX3" fmla="*/ 58795 w 3556011"/>
                <a:gd name="connsiteY3" fmla="*/ 1701958 h 3736328"/>
                <a:gd name="connsiteX4" fmla="*/ 238115 w 3556011"/>
                <a:gd name="connsiteY4" fmla="*/ 1836426 h 3736328"/>
                <a:gd name="connsiteX5" fmla="*/ 381571 w 3556011"/>
                <a:gd name="connsiteY5" fmla="*/ 2093137 h 3736328"/>
                <a:gd name="connsiteX6" fmla="*/ 680437 w 3556011"/>
                <a:gd name="connsiteY6" fmla="*/ 2300951 h 3736328"/>
                <a:gd name="connsiteX7" fmla="*/ 1098850 w 3556011"/>
                <a:gd name="connsiteY7" fmla="*/ 2582110 h 3736328"/>
                <a:gd name="connsiteX8" fmla="*/ 1236981 w 3556011"/>
                <a:gd name="connsiteY8" fmla="*/ 2730342 h 3736328"/>
                <a:gd name="connsiteX9" fmla="*/ 1325989 w 3556011"/>
                <a:gd name="connsiteY9" fmla="*/ 3266673 h 3736328"/>
                <a:gd name="connsiteX10" fmla="*/ 1660719 w 3556011"/>
                <a:gd name="connsiteY10" fmla="*/ 3535608 h 3736328"/>
                <a:gd name="connsiteX11" fmla="*/ 2222589 w 3556011"/>
                <a:gd name="connsiteY11" fmla="*/ 3718973 h 3736328"/>
                <a:gd name="connsiteX12" fmla="*/ 2796412 w 3556011"/>
                <a:gd name="connsiteY12" fmla="*/ 3682299 h 3736328"/>
                <a:gd name="connsiteX13" fmla="*/ 3095278 w 3556011"/>
                <a:gd name="connsiteY13" fmla="*/ 3511158 h 3736328"/>
                <a:gd name="connsiteX14" fmla="*/ 3286553 w 3556011"/>
                <a:gd name="connsiteY14" fmla="*/ 3132207 h 3736328"/>
                <a:gd name="connsiteX15" fmla="*/ 3556011 w 3556011"/>
                <a:gd name="connsiteY15" fmla="*/ 2746845 h 3736328"/>
                <a:gd name="connsiteX0" fmla="*/ 0 w 3556011"/>
                <a:gd name="connsiteY0" fmla="*/ 0 h 3736328"/>
                <a:gd name="connsiteX1" fmla="*/ 166387 w 3556011"/>
                <a:gd name="connsiteY1" fmla="*/ 968498 h 3736328"/>
                <a:gd name="connsiteX2" fmla="*/ 333752 w 3556011"/>
                <a:gd name="connsiteY2" fmla="*/ 1200761 h 3736328"/>
                <a:gd name="connsiteX3" fmla="*/ 118568 w 3556011"/>
                <a:gd name="connsiteY3" fmla="*/ 1384126 h 3736328"/>
                <a:gd name="connsiteX4" fmla="*/ 58795 w 3556011"/>
                <a:gd name="connsiteY4" fmla="*/ 1701958 h 3736328"/>
                <a:gd name="connsiteX5" fmla="*/ 238115 w 3556011"/>
                <a:gd name="connsiteY5" fmla="*/ 1836426 h 3736328"/>
                <a:gd name="connsiteX6" fmla="*/ 381571 w 3556011"/>
                <a:gd name="connsiteY6" fmla="*/ 2093137 h 3736328"/>
                <a:gd name="connsiteX7" fmla="*/ 680437 w 3556011"/>
                <a:gd name="connsiteY7" fmla="*/ 2300951 h 3736328"/>
                <a:gd name="connsiteX8" fmla="*/ 1098850 w 3556011"/>
                <a:gd name="connsiteY8" fmla="*/ 2582110 h 3736328"/>
                <a:gd name="connsiteX9" fmla="*/ 1236981 w 3556011"/>
                <a:gd name="connsiteY9" fmla="*/ 2730342 h 3736328"/>
                <a:gd name="connsiteX10" fmla="*/ 1325989 w 3556011"/>
                <a:gd name="connsiteY10" fmla="*/ 3266673 h 3736328"/>
                <a:gd name="connsiteX11" fmla="*/ 1660719 w 3556011"/>
                <a:gd name="connsiteY11" fmla="*/ 3535608 h 3736328"/>
                <a:gd name="connsiteX12" fmla="*/ 2222589 w 3556011"/>
                <a:gd name="connsiteY12" fmla="*/ 3718973 h 3736328"/>
                <a:gd name="connsiteX13" fmla="*/ 2796412 w 3556011"/>
                <a:gd name="connsiteY13" fmla="*/ 3682299 h 3736328"/>
                <a:gd name="connsiteX14" fmla="*/ 3095278 w 3556011"/>
                <a:gd name="connsiteY14" fmla="*/ 3511158 h 3736328"/>
                <a:gd name="connsiteX15" fmla="*/ 3286553 w 3556011"/>
                <a:gd name="connsiteY15" fmla="*/ 3132207 h 3736328"/>
                <a:gd name="connsiteX16" fmla="*/ 3556011 w 3556011"/>
                <a:gd name="connsiteY16" fmla="*/ 2746845 h 3736328"/>
                <a:gd name="connsiteX0" fmla="*/ 0 w 3556011"/>
                <a:gd name="connsiteY0" fmla="*/ 0 h 3736328"/>
                <a:gd name="connsiteX1" fmla="*/ 166387 w 3556011"/>
                <a:gd name="connsiteY1" fmla="*/ 968498 h 3736328"/>
                <a:gd name="connsiteX2" fmla="*/ 333752 w 3556011"/>
                <a:gd name="connsiteY2" fmla="*/ 1200761 h 3736328"/>
                <a:gd name="connsiteX3" fmla="*/ 118568 w 3556011"/>
                <a:gd name="connsiteY3" fmla="*/ 1384126 h 3736328"/>
                <a:gd name="connsiteX4" fmla="*/ 58795 w 3556011"/>
                <a:gd name="connsiteY4" fmla="*/ 1701958 h 3736328"/>
                <a:gd name="connsiteX5" fmla="*/ 238115 w 3556011"/>
                <a:gd name="connsiteY5" fmla="*/ 1836426 h 3736328"/>
                <a:gd name="connsiteX6" fmla="*/ 381571 w 3556011"/>
                <a:gd name="connsiteY6" fmla="*/ 2093137 h 3736328"/>
                <a:gd name="connsiteX7" fmla="*/ 680437 w 3556011"/>
                <a:gd name="connsiteY7" fmla="*/ 2300951 h 3736328"/>
                <a:gd name="connsiteX8" fmla="*/ 1098850 w 3556011"/>
                <a:gd name="connsiteY8" fmla="*/ 2582110 h 3736328"/>
                <a:gd name="connsiteX9" fmla="*/ 1236981 w 3556011"/>
                <a:gd name="connsiteY9" fmla="*/ 2730342 h 3736328"/>
                <a:gd name="connsiteX10" fmla="*/ 1325989 w 3556011"/>
                <a:gd name="connsiteY10" fmla="*/ 3266673 h 3736328"/>
                <a:gd name="connsiteX11" fmla="*/ 1660719 w 3556011"/>
                <a:gd name="connsiteY11" fmla="*/ 3535608 h 3736328"/>
                <a:gd name="connsiteX12" fmla="*/ 2222589 w 3556011"/>
                <a:gd name="connsiteY12" fmla="*/ 3718973 h 3736328"/>
                <a:gd name="connsiteX13" fmla="*/ 2796412 w 3556011"/>
                <a:gd name="connsiteY13" fmla="*/ 3682299 h 3736328"/>
                <a:gd name="connsiteX14" fmla="*/ 3095278 w 3556011"/>
                <a:gd name="connsiteY14" fmla="*/ 3511158 h 3736328"/>
                <a:gd name="connsiteX15" fmla="*/ 3286553 w 3556011"/>
                <a:gd name="connsiteY15" fmla="*/ 3132207 h 3736328"/>
                <a:gd name="connsiteX16" fmla="*/ 3556011 w 3556011"/>
                <a:gd name="connsiteY16" fmla="*/ 2746845 h 3736328"/>
                <a:gd name="connsiteX0" fmla="*/ 0 w 3556011"/>
                <a:gd name="connsiteY0" fmla="*/ 0 h 3736328"/>
                <a:gd name="connsiteX1" fmla="*/ 178341 w 3556011"/>
                <a:gd name="connsiteY1" fmla="*/ 724012 h 3736328"/>
                <a:gd name="connsiteX2" fmla="*/ 166387 w 3556011"/>
                <a:gd name="connsiteY2" fmla="*/ 968498 h 3736328"/>
                <a:gd name="connsiteX3" fmla="*/ 333752 w 3556011"/>
                <a:gd name="connsiteY3" fmla="*/ 1200761 h 3736328"/>
                <a:gd name="connsiteX4" fmla="*/ 118568 w 3556011"/>
                <a:gd name="connsiteY4" fmla="*/ 1384126 h 3736328"/>
                <a:gd name="connsiteX5" fmla="*/ 58795 w 3556011"/>
                <a:gd name="connsiteY5" fmla="*/ 1701958 h 3736328"/>
                <a:gd name="connsiteX6" fmla="*/ 238115 w 3556011"/>
                <a:gd name="connsiteY6" fmla="*/ 1836426 h 3736328"/>
                <a:gd name="connsiteX7" fmla="*/ 381571 w 3556011"/>
                <a:gd name="connsiteY7" fmla="*/ 2093137 h 3736328"/>
                <a:gd name="connsiteX8" fmla="*/ 680437 w 3556011"/>
                <a:gd name="connsiteY8" fmla="*/ 2300951 h 3736328"/>
                <a:gd name="connsiteX9" fmla="*/ 1098850 w 3556011"/>
                <a:gd name="connsiteY9" fmla="*/ 2582110 h 3736328"/>
                <a:gd name="connsiteX10" fmla="*/ 1236981 w 3556011"/>
                <a:gd name="connsiteY10" fmla="*/ 2730342 h 3736328"/>
                <a:gd name="connsiteX11" fmla="*/ 1325989 w 3556011"/>
                <a:gd name="connsiteY11" fmla="*/ 3266673 h 3736328"/>
                <a:gd name="connsiteX12" fmla="*/ 1660719 w 3556011"/>
                <a:gd name="connsiteY12" fmla="*/ 3535608 h 3736328"/>
                <a:gd name="connsiteX13" fmla="*/ 2222589 w 3556011"/>
                <a:gd name="connsiteY13" fmla="*/ 3718973 h 3736328"/>
                <a:gd name="connsiteX14" fmla="*/ 2796412 w 3556011"/>
                <a:gd name="connsiteY14" fmla="*/ 3682299 h 3736328"/>
                <a:gd name="connsiteX15" fmla="*/ 3095278 w 3556011"/>
                <a:gd name="connsiteY15" fmla="*/ 3511158 h 3736328"/>
                <a:gd name="connsiteX16" fmla="*/ 3286553 w 3556011"/>
                <a:gd name="connsiteY16" fmla="*/ 3132207 h 3736328"/>
                <a:gd name="connsiteX17" fmla="*/ 3556011 w 3556011"/>
                <a:gd name="connsiteY17" fmla="*/ 2746845 h 3736328"/>
                <a:gd name="connsiteX0" fmla="*/ 0 w 3556011"/>
                <a:gd name="connsiteY0" fmla="*/ 0 h 3736328"/>
                <a:gd name="connsiteX1" fmla="*/ 501118 w 3556011"/>
                <a:gd name="connsiteY1" fmla="*/ 626218 h 3736328"/>
                <a:gd name="connsiteX2" fmla="*/ 178341 w 3556011"/>
                <a:gd name="connsiteY2" fmla="*/ 724012 h 3736328"/>
                <a:gd name="connsiteX3" fmla="*/ 166387 w 3556011"/>
                <a:gd name="connsiteY3" fmla="*/ 968498 h 3736328"/>
                <a:gd name="connsiteX4" fmla="*/ 333752 w 3556011"/>
                <a:gd name="connsiteY4" fmla="*/ 1200761 h 3736328"/>
                <a:gd name="connsiteX5" fmla="*/ 118568 w 3556011"/>
                <a:gd name="connsiteY5" fmla="*/ 1384126 h 3736328"/>
                <a:gd name="connsiteX6" fmla="*/ 58795 w 3556011"/>
                <a:gd name="connsiteY6" fmla="*/ 1701958 h 3736328"/>
                <a:gd name="connsiteX7" fmla="*/ 238115 w 3556011"/>
                <a:gd name="connsiteY7" fmla="*/ 1836426 h 3736328"/>
                <a:gd name="connsiteX8" fmla="*/ 381571 w 3556011"/>
                <a:gd name="connsiteY8" fmla="*/ 2093137 h 3736328"/>
                <a:gd name="connsiteX9" fmla="*/ 680437 w 3556011"/>
                <a:gd name="connsiteY9" fmla="*/ 2300951 h 3736328"/>
                <a:gd name="connsiteX10" fmla="*/ 1098850 w 3556011"/>
                <a:gd name="connsiteY10" fmla="*/ 2582110 h 3736328"/>
                <a:gd name="connsiteX11" fmla="*/ 1236981 w 3556011"/>
                <a:gd name="connsiteY11" fmla="*/ 2730342 h 3736328"/>
                <a:gd name="connsiteX12" fmla="*/ 1325989 w 3556011"/>
                <a:gd name="connsiteY12" fmla="*/ 3266673 h 3736328"/>
                <a:gd name="connsiteX13" fmla="*/ 1660719 w 3556011"/>
                <a:gd name="connsiteY13" fmla="*/ 3535608 h 3736328"/>
                <a:gd name="connsiteX14" fmla="*/ 2222589 w 3556011"/>
                <a:gd name="connsiteY14" fmla="*/ 3718973 h 3736328"/>
                <a:gd name="connsiteX15" fmla="*/ 2796412 w 3556011"/>
                <a:gd name="connsiteY15" fmla="*/ 3682299 h 3736328"/>
                <a:gd name="connsiteX16" fmla="*/ 3095278 w 3556011"/>
                <a:gd name="connsiteY16" fmla="*/ 3511158 h 3736328"/>
                <a:gd name="connsiteX17" fmla="*/ 3286553 w 3556011"/>
                <a:gd name="connsiteY17" fmla="*/ 3132207 h 3736328"/>
                <a:gd name="connsiteX18" fmla="*/ 3556011 w 3556011"/>
                <a:gd name="connsiteY18" fmla="*/ 2746845 h 3736328"/>
                <a:gd name="connsiteX0" fmla="*/ 0 w 3556011"/>
                <a:gd name="connsiteY0" fmla="*/ 0 h 3736328"/>
                <a:gd name="connsiteX1" fmla="*/ 273978 w 3556011"/>
                <a:gd name="connsiteY1" fmla="*/ 271712 h 3736328"/>
                <a:gd name="connsiteX2" fmla="*/ 501118 w 3556011"/>
                <a:gd name="connsiteY2" fmla="*/ 626218 h 3736328"/>
                <a:gd name="connsiteX3" fmla="*/ 178341 w 3556011"/>
                <a:gd name="connsiteY3" fmla="*/ 724012 h 3736328"/>
                <a:gd name="connsiteX4" fmla="*/ 166387 w 3556011"/>
                <a:gd name="connsiteY4" fmla="*/ 968498 h 3736328"/>
                <a:gd name="connsiteX5" fmla="*/ 333752 w 3556011"/>
                <a:gd name="connsiteY5" fmla="*/ 1200761 h 3736328"/>
                <a:gd name="connsiteX6" fmla="*/ 118568 w 3556011"/>
                <a:gd name="connsiteY6" fmla="*/ 1384126 h 3736328"/>
                <a:gd name="connsiteX7" fmla="*/ 58795 w 3556011"/>
                <a:gd name="connsiteY7" fmla="*/ 1701958 h 3736328"/>
                <a:gd name="connsiteX8" fmla="*/ 238115 w 3556011"/>
                <a:gd name="connsiteY8" fmla="*/ 1836426 h 3736328"/>
                <a:gd name="connsiteX9" fmla="*/ 381571 w 3556011"/>
                <a:gd name="connsiteY9" fmla="*/ 2093137 h 3736328"/>
                <a:gd name="connsiteX10" fmla="*/ 680437 w 3556011"/>
                <a:gd name="connsiteY10" fmla="*/ 2300951 h 3736328"/>
                <a:gd name="connsiteX11" fmla="*/ 1098850 w 3556011"/>
                <a:gd name="connsiteY11" fmla="*/ 2582110 h 3736328"/>
                <a:gd name="connsiteX12" fmla="*/ 1236981 w 3556011"/>
                <a:gd name="connsiteY12" fmla="*/ 2730342 h 3736328"/>
                <a:gd name="connsiteX13" fmla="*/ 1325989 w 3556011"/>
                <a:gd name="connsiteY13" fmla="*/ 3266673 h 3736328"/>
                <a:gd name="connsiteX14" fmla="*/ 1660719 w 3556011"/>
                <a:gd name="connsiteY14" fmla="*/ 3535608 h 3736328"/>
                <a:gd name="connsiteX15" fmla="*/ 2222589 w 3556011"/>
                <a:gd name="connsiteY15" fmla="*/ 3718973 h 3736328"/>
                <a:gd name="connsiteX16" fmla="*/ 2796412 w 3556011"/>
                <a:gd name="connsiteY16" fmla="*/ 3682299 h 3736328"/>
                <a:gd name="connsiteX17" fmla="*/ 3095278 w 3556011"/>
                <a:gd name="connsiteY17" fmla="*/ 3511158 h 3736328"/>
                <a:gd name="connsiteX18" fmla="*/ 3286553 w 3556011"/>
                <a:gd name="connsiteY18" fmla="*/ 3132207 h 3736328"/>
                <a:gd name="connsiteX19" fmla="*/ 3556011 w 3556011"/>
                <a:gd name="connsiteY19" fmla="*/ 2746845 h 3736328"/>
                <a:gd name="connsiteX0" fmla="*/ 0 w 3556011"/>
                <a:gd name="connsiteY0" fmla="*/ 0 h 3736328"/>
                <a:gd name="connsiteX1" fmla="*/ 273978 w 3556011"/>
                <a:gd name="connsiteY1" fmla="*/ 271712 h 3736328"/>
                <a:gd name="connsiteX2" fmla="*/ 501118 w 3556011"/>
                <a:gd name="connsiteY2" fmla="*/ 626218 h 3736328"/>
                <a:gd name="connsiteX3" fmla="*/ 178341 w 3556011"/>
                <a:gd name="connsiteY3" fmla="*/ 724012 h 3736328"/>
                <a:gd name="connsiteX4" fmla="*/ 166387 w 3556011"/>
                <a:gd name="connsiteY4" fmla="*/ 968498 h 3736328"/>
                <a:gd name="connsiteX5" fmla="*/ 333752 w 3556011"/>
                <a:gd name="connsiteY5" fmla="*/ 1200761 h 3736328"/>
                <a:gd name="connsiteX6" fmla="*/ 118568 w 3556011"/>
                <a:gd name="connsiteY6" fmla="*/ 1384126 h 3736328"/>
                <a:gd name="connsiteX7" fmla="*/ 58795 w 3556011"/>
                <a:gd name="connsiteY7" fmla="*/ 1701958 h 3736328"/>
                <a:gd name="connsiteX8" fmla="*/ 238115 w 3556011"/>
                <a:gd name="connsiteY8" fmla="*/ 1836426 h 3736328"/>
                <a:gd name="connsiteX9" fmla="*/ 381571 w 3556011"/>
                <a:gd name="connsiteY9" fmla="*/ 2093137 h 3736328"/>
                <a:gd name="connsiteX10" fmla="*/ 680437 w 3556011"/>
                <a:gd name="connsiteY10" fmla="*/ 2300951 h 3736328"/>
                <a:gd name="connsiteX11" fmla="*/ 1098850 w 3556011"/>
                <a:gd name="connsiteY11" fmla="*/ 2582110 h 3736328"/>
                <a:gd name="connsiteX12" fmla="*/ 1236981 w 3556011"/>
                <a:gd name="connsiteY12" fmla="*/ 2730342 h 3736328"/>
                <a:gd name="connsiteX13" fmla="*/ 1325989 w 3556011"/>
                <a:gd name="connsiteY13" fmla="*/ 3266673 h 3736328"/>
                <a:gd name="connsiteX14" fmla="*/ 1660719 w 3556011"/>
                <a:gd name="connsiteY14" fmla="*/ 3535608 h 3736328"/>
                <a:gd name="connsiteX15" fmla="*/ 2222589 w 3556011"/>
                <a:gd name="connsiteY15" fmla="*/ 3718973 h 3736328"/>
                <a:gd name="connsiteX16" fmla="*/ 2796412 w 3556011"/>
                <a:gd name="connsiteY16" fmla="*/ 3682299 h 3736328"/>
                <a:gd name="connsiteX17" fmla="*/ 3095278 w 3556011"/>
                <a:gd name="connsiteY17" fmla="*/ 3511158 h 3736328"/>
                <a:gd name="connsiteX18" fmla="*/ 3286553 w 3556011"/>
                <a:gd name="connsiteY18" fmla="*/ 3132207 h 3736328"/>
                <a:gd name="connsiteX19" fmla="*/ 3556011 w 3556011"/>
                <a:gd name="connsiteY19" fmla="*/ 2697948 h 3736328"/>
                <a:gd name="connsiteX0" fmla="*/ 0 w 3556011"/>
                <a:gd name="connsiteY0" fmla="*/ 0 h 3736328"/>
                <a:gd name="connsiteX1" fmla="*/ 273978 w 3556011"/>
                <a:gd name="connsiteY1" fmla="*/ 271712 h 3736328"/>
                <a:gd name="connsiteX2" fmla="*/ 501118 w 3556011"/>
                <a:gd name="connsiteY2" fmla="*/ 626218 h 3736328"/>
                <a:gd name="connsiteX3" fmla="*/ 178341 w 3556011"/>
                <a:gd name="connsiteY3" fmla="*/ 724012 h 3736328"/>
                <a:gd name="connsiteX4" fmla="*/ 166387 w 3556011"/>
                <a:gd name="connsiteY4" fmla="*/ 968498 h 3736328"/>
                <a:gd name="connsiteX5" fmla="*/ 333752 w 3556011"/>
                <a:gd name="connsiteY5" fmla="*/ 1200761 h 3736328"/>
                <a:gd name="connsiteX6" fmla="*/ 118568 w 3556011"/>
                <a:gd name="connsiteY6" fmla="*/ 1384126 h 3736328"/>
                <a:gd name="connsiteX7" fmla="*/ 58795 w 3556011"/>
                <a:gd name="connsiteY7" fmla="*/ 1701958 h 3736328"/>
                <a:gd name="connsiteX8" fmla="*/ 238115 w 3556011"/>
                <a:gd name="connsiteY8" fmla="*/ 1836426 h 3736328"/>
                <a:gd name="connsiteX9" fmla="*/ 381571 w 3556011"/>
                <a:gd name="connsiteY9" fmla="*/ 2093137 h 3736328"/>
                <a:gd name="connsiteX10" fmla="*/ 680437 w 3556011"/>
                <a:gd name="connsiteY10" fmla="*/ 2300951 h 3736328"/>
                <a:gd name="connsiteX11" fmla="*/ 1098850 w 3556011"/>
                <a:gd name="connsiteY11" fmla="*/ 2582110 h 3736328"/>
                <a:gd name="connsiteX12" fmla="*/ 1236981 w 3556011"/>
                <a:gd name="connsiteY12" fmla="*/ 2730342 h 3736328"/>
                <a:gd name="connsiteX13" fmla="*/ 1325989 w 3556011"/>
                <a:gd name="connsiteY13" fmla="*/ 3266673 h 3736328"/>
                <a:gd name="connsiteX14" fmla="*/ 1660719 w 3556011"/>
                <a:gd name="connsiteY14" fmla="*/ 3535608 h 3736328"/>
                <a:gd name="connsiteX15" fmla="*/ 2222589 w 3556011"/>
                <a:gd name="connsiteY15" fmla="*/ 3718973 h 3736328"/>
                <a:gd name="connsiteX16" fmla="*/ 2796412 w 3556011"/>
                <a:gd name="connsiteY16" fmla="*/ 3682299 h 3736328"/>
                <a:gd name="connsiteX17" fmla="*/ 3095278 w 3556011"/>
                <a:gd name="connsiteY17" fmla="*/ 3511158 h 3736328"/>
                <a:gd name="connsiteX18" fmla="*/ 3286553 w 3556011"/>
                <a:gd name="connsiteY18" fmla="*/ 3132207 h 3736328"/>
                <a:gd name="connsiteX19" fmla="*/ 3556011 w 3556011"/>
                <a:gd name="connsiteY19" fmla="*/ 2697948 h 3736328"/>
                <a:gd name="connsiteX0" fmla="*/ 0 w 3556011"/>
                <a:gd name="connsiteY0" fmla="*/ 0 h 3736328"/>
                <a:gd name="connsiteX1" fmla="*/ 273978 w 3556011"/>
                <a:gd name="connsiteY1" fmla="*/ 271712 h 3736328"/>
                <a:gd name="connsiteX2" fmla="*/ 501118 w 3556011"/>
                <a:gd name="connsiteY2" fmla="*/ 626218 h 3736328"/>
                <a:gd name="connsiteX3" fmla="*/ 178341 w 3556011"/>
                <a:gd name="connsiteY3" fmla="*/ 724012 h 3736328"/>
                <a:gd name="connsiteX4" fmla="*/ 166387 w 3556011"/>
                <a:gd name="connsiteY4" fmla="*/ 968498 h 3736328"/>
                <a:gd name="connsiteX5" fmla="*/ 333752 w 3556011"/>
                <a:gd name="connsiteY5" fmla="*/ 1200761 h 3736328"/>
                <a:gd name="connsiteX6" fmla="*/ 118568 w 3556011"/>
                <a:gd name="connsiteY6" fmla="*/ 1384126 h 3736328"/>
                <a:gd name="connsiteX7" fmla="*/ 58795 w 3556011"/>
                <a:gd name="connsiteY7" fmla="*/ 1701958 h 3736328"/>
                <a:gd name="connsiteX8" fmla="*/ 238115 w 3556011"/>
                <a:gd name="connsiteY8" fmla="*/ 1836426 h 3736328"/>
                <a:gd name="connsiteX9" fmla="*/ 381571 w 3556011"/>
                <a:gd name="connsiteY9" fmla="*/ 2093137 h 3736328"/>
                <a:gd name="connsiteX10" fmla="*/ 680437 w 3556011"/>
                <a:gd name="connsiteY10" fmla="*/ 2300951 h 3736328"/>
                <a:gd name="connsiteX11" fmla="*/ 1098850 w 3556011"/>
                <a:gd name="connsiteY11" fmla="*/ 2582110 h 3736328"/>
                <a:gd name="connsiteX12" fmla="*/ 1236981 w 3556011"/>
                <a:gd name="connsiteY12" fmla="*/ 2730342 h 3736328"/>
                <a:gd name="connsiteX13" fmla="*/ 1325989 w 3556011"/>
                <a:gd name="connsiteY13" fmla="*/ 3266673 h 3736328"/>
                <a:gd name="connsiteX14" fmla="*/ 1660719 w 3556011"/>
                <a:gd name="connsiteY14" fmla="*/ 3535608 h 3736328"/>
                <a:gd name="connsiteX15" fmla="*/ 2222589 w 3556011"/>
                <a:gd name="connsiteY15" fmla="*/ 3718973 h 3736328"/>
                <a:gd name="connsiteX16" fmla="*/ 2796412 w 3556011"/>
                <a:gd name="connsiteY16" fmla="*/ 3682299 h 3736328"/>
                <a:gd name="connsiteX17" fmla="*/ 3095278 w 3556011"/>
                <a:gd name="connsiteY17" fmla="*/ 3511158 h 3736328"/>
                <a:gd name="connsiteX18" fmla="*/ 3286553 w 3556011"/>
                <a:gd name="connsiteY18" fmla="*/ 3132207 h 3736328"/>
                <a:gd name="connsiteX19" fmla="*/ 3556011 w 3556011"/>
                <a:gd name="connsiteY19" fmla="*/ 2697948 h 3736328"/>
                <a:gd name="connsiteX0" fmla="*/ 0 w 3556011"/>
                <a:gd name="connsiteY0" fmla="*/ 0 h 3736328"/>
                <a:gd name="connsiteX1" fmla="*/ 273978 w 3556011"/>
                <a:gd name="connsiteY1" fmla="*/ 271712 h 3736328"/>
                <a:gd name="connsiteX2" fmla="*/ 501118 w 3556011"/>
                <a:gd name="connsiteY2" fmla="*/ 626218 h 3736328"/>
                <a:gd name="connsiteX3" fmla="*/ 178341 w 3556011"/>
                <a:gd name="connsiteY3" fmla="*/ 724012 h 3736328"/>
                <a:gd name="connsiteX4" fmla="*/ 166387 w 3556011"/>
                <a:gd name="connsiteY4" fmla="*/ 968498 h 3736328"/>
                <a:gd name="connsiteX5" fmla="*/ 333752 w 3556011"/>
                <a:gd name="connsiteY5" fmla="*/ 1200761 h 3736328"/>
                <a:gd name="connsiteX6" fmla="*/ 118568 w 3556011"/>
                <a:gd name="connsiteY6" fmla="*/ 1384126 h 3736328"/>
                <a:gd name="connsiteX7" fmla="*/ 58795 w 3556011"/>
                <a:gd name="connsiteY7" fmla="*/ 1701958 h 3736328"/>
                <a:gd name="connsiteX8" fmla="*/ 238115 w 3556011"/>
                <a:gd name="connsiteY8" fmla="*/ 1836426 h 3736328"/>
                <a:gd name="connsiteX9" fmla="*/ 381571 w 3556011"/>
                <a:gd name="connsiteY9" fmla="*/ 2093137 h 3736328"/>
                <a:gd name="connsiteX10" fmla="*/ 680437 w 3556011"/>
                <a:gd name="connsiteY10" fmla="*/ 2300951 h 3736328"/>
                <a:gd name="connsiteX11" fmla="*/ 1098850 w 3556011"/>
                <a:gd name="connsiteY11" fmla="*/ 2582110 h 3736328"/>
                <a:gd name="connsiteX12" fmla="*/ 1236981 w 3556011"/>
                <a:gd name="connsiteY12" fmla="*/ 2730342 h 3736328"/>
                <a:gd name="connsiteX13" fmla="*/ 1325989 w 3556011"/>
                <a:gd name="connsiteY13" fmla="*/ 3266673 h 3736328"/>
                <a:gd name="connsiteX14" fmla="*/ 1660719 w 3556011"/>
                <a:gd name="connsiteY14" fmla="*/ 3535608 h 3736328"/>
                <a:gd name="connsiteX15" fmla="*/ 2222589 w 3556011"/>
                <a:gd name="connsiteY15" fmla="*/ 3718973 h 3736328"/>
                <a:gd name="connsiteX16" fmla="*/ 2796412 w 3556011"/>
                <a:gd name="connsiteY16" fmla="*/ 3682299 h 3736328"/>
                <a:gd name="connsiteX17" fmla="*/ 3095278 w 3556011"/>
                <a:gd name="connsiteY17" fmla="*/ 3511158 h 3736328"/>
                <a:gd name="connsiteX18" fmla="*/ 3286553 w 3556011"/>
                <a:gd name="connsiteY18" fmla="*/ 3132207 h 3736328"/>
                <a:gd name="connsiteX19" fmla="*/ 3556011 w 3556011"/>
                <a:gd name="connsiteY19" fmla="*/ 2697948 h 3736328"/>
                <a:gd name="connsiteX0" fmla="*/ 0 w 3556011"/>
                <a:gd name="connsiteY0" fmla="*/ 0 h 3736328"/>
                <a:gd name="connsiteX1" fmla="*/ 273978 w 3556011"/>
                <a:gd name="connsiteY1" fmla="*/ 271712 h 3736328"/>
                <a:gd name="connsiteX2" fmla="*/ 501118 w 3556011"/>
                <a:gd name="connsiteY2" fmla="*/ 626218 h 3736328"/>
                <a:gd name="connsiteX3" fmla="*/ 178341 w 3556011"/>
                <a:gd name="connsiteY3" fmla="*/ 724012 h 3736328"/>
                <a:gd name="connsiteX4" fmla="*/ 166387 w 3556011"/>
                <a:gd name="connsiteY4" fmla="*/ 968498 h 3736328"/>
                <a:gd name="connsiteX5" fmla="*/ 333752 w 3556011"/>
                <a:gd name="connsiteY5" fmla="*/ 1200761 h 3736328"/>
                <a:gd name="connsiteX6" fmla="*/ 118568 w 3556011"/>
                <a:gd name="connsiteY6" fmla="*/ 1384126 h 3736328"/>
                <a:gd name="connsiteX7" fmla="*/ 58795 w 3556011"/>
                <a:gd name="connsiteY7" fmla="*/ 1701958 h 3736328"/>
                <a:gd name="connsiteX8" fmla="*/ 238115 w 3556011"/>
                <a:gd name="connsiteY8" fmla="*/ 1836426 h 3736328"/>
                <a:gd name="connsiteX9" fmla="*/ 381571 w 3556011"/>
                <a:gd name="connsiteY9" fmla="*/ 2093137 h 3736328"/>
                <a:gd name="connsiteX10" fmla="*/ 680437 w 3556011"/>
                <a:gd name="connsiteY10" fmla="*/ 2300951 h 3736328"/>
                <a:gd name="connsiteX11" fmla="*/ 1098850 w 3556011"/>
                <a:gd name="connsiteY11" fmla="*/ 2582110 h 3736328"/>
                <a:gd name="connsiteX12" fmla="*/ 1236981 w 3556011"/>
                <a:gd name="connsiteY12" fmla="*/ 2730342 h 3736328"/>
                <a:gd name="connsiteX13" fmla="*/ 1325989 w 3556011"/>
                <a:gd name="connsiteY13" fmla="*/ 3266673 h 3736328"/>
                <a:gd name="connsiteX14" fmla="*/ 1660719 w 3556011"/>
                <a:gd name="connsiteY14" fmla="*/ 3535608 h 3736328"/>
                <a:gd name="connsiteX15" fmla="*/ 2222589 w 3556011"/>
                <a:gd name="connsiteY15" fmla="*/ 3718973 h 3736328"/>
                <a:gd name="connsiteX16" fmla="*/ 2796412 w 3556011"/>
                <a:gd name="connsiteY16" fmla="*/ 3682299 h 3736328"/>
                <a:gd name="connsiteX17" fmla="*/ 3095278 w 3556011"/>
                <a:gd name="connsiteY17" fmla="*/ 3511158 h 3736328"/>
                <a:gd name="connsiteX18" fmla="*/ 3286553 w 3556011"/>
                <a:gd name="connsiteY18" fmla="*/ 3132207 h 3736328"/>
                <a:gd name="connsiteX19" fmla="*/ 3556011 w 3556011"/>
                <a:gd name="connsiteY19" fmla="*/ 2697948 h 3736328"/>
                <a:gd name="connsiteX0" fmla="*/ 0 w 3556011"/>
                <a:gd name="connsiteY0" fmla="*/ 0 h 3736328"/>
                <a:gd name="connsiteX1" fmla="*/ 273978 w 3556011"/>
                <a:gd name="connsiteY1" fmla="*/ 271712 h 3736328"/>
                <a:gd name="connsiteX2" fmla="*/ 501118 w 3556011"/>
                <a:gd name="connsiteY2" fmla="*/ 626218 h 3736328"/>
                <a:gd name="connsiteX3" fmla="*/ 178341 w 3556011"/>
                <a:gd name="connsiteY3" fmla="*/ 724012 h 3736328"/>
                <a:gd name="connsiteX4" fmla="*/ 166387 w 3556011"/>
                <a:gd name="connsiteY4" fmla="*/ 968498 h 3736328"/>
                <a:gd name="connsiteX5" fmla="*/ 333752 w 3556011"/>
                <a:gd name="connsiteY5" fmla="*/ 1200761 h 3736328"/>
                <a:gd name="connsiteX6" fmla="*/ 118568 w 3556011"/>
                <a:gd name="connsiteY6" fmla="*/ 1384126 h 3736328"/>
                <a:gd name="connsiteX7" fmla="*/ 58795 w 3556011"/>
                <a:gd name="connsiteY7" fmla="*/ 1701958 h 3736328"/>
                <a:gd name="connsiteX8" fmla="*/ 238115 w 3556011"/>
                <a:gd name="connsiteY8" fmla="*/ 1836426 h 3736328"/>
                <a:gd name="connsiteX9" fmla="*/ 381571 w 3556011"/>
                <a:gd name="connsiteY9" fmla="*/ 2093137 h 3736328"/>
                <a:gd name="connsiteX10" fmla="*/ 680437 w 3556011"/>
                <a:gd name="connsiteY10" fmla="*/ 2300951 h 3736328"/>
                <a:gd name="connsiteX11" fmla="*/ 1098850 w 3556011"/>
                <a:gd name="connsiteY11" fmla="*/ 2582110 h 3736328"/>
                <a:gd name="connsiteX12" fmla="*/ 1236981 w 3556011"/>
                <a:gd name="connsiteY12" fmla="*/ 2730342 h 3736328"/>
                <a:gd name="connsiteX13" fmla="*/ 1325989 w 3556011"/>
                <a:gd name="connsiteY13" fmla="*/ 3266673 h 3736328"/>
                <a:gd name="connsiteX14" fmla="*/ 1660719 w 3556011"/>
                <a:gd name="connsiteY14" fmla="*/ 3535608 h 3736328"/>
                <a:gd name="connsiteX15" fmla="*/ 2222589 w 3556011"/>
                <a:gd name="connsiteY15" fmla="*/ 3718973 h 3736328"/>
                <a:gd name="connsiteX16" fmla="*/ 2796412 w 3556011"/>
                <a:gd name="connsiteY16" fmla="*/ 3682299 h 3736328"/>
                <a:gd name="connsiteX17" fmla="*/ 3095278 w 3556011"/>
                <a:gd name="connsiteY17" fmla="*/ 3511158 h 3736328"/>
                <a:gd name="connsiteX18" fmla="*/ 3286553 w 3556011"/>
                <a:gd name="connsiteY18" fmla="*/ 3132207 h 3736328"/>
                <a:gd name="connsiteX19" fmla="*/ 3556011 w 3556011"/>
                <a:gd name="connsiteY19" fmla="*/ 2697948 h 3736328"/>
                <a:gd name="connsiteX0" fmla="*/ 0 w 3556011"/>
                <a:gd name="connsiteY0" fmla="*/ 0 h 3758865"/>
                <a:gd name="connsiteX1" fmla="*/ 273978 w 3556011"/>
                <a:gd name="connsiteY1" fmla="*/ 271712 h 3758865"/>
                <a:gd name="connsiteX2" fmla="*/ 501118 w 3556011"/>
                <a:gd name="connsiteY2" fmla="*/ 626218 h 3758865"/>
                <a:gd name="connsiteX3" fmla="*/ 178341 w 3556011"/>
                <a:gd name="connsiteY3" fmla="*/ 724012 h 3758865"/>
                <a:gd name="connsiteX4" fmla="*/ 166387 w 3556011"/>
                <a:gd name="connsiteY4" fmla="*/ 968498 h 3758865"/>
                <a:gd name="connsiteX5" fmla="*/ 333752 w 3556011"/>
                <a:gd name="connsiteY5" fmla="*/ 1200761 h 3758865"/>
                <a:gd name="connsiteX6" fmla="*/ 118568 w 3556011"/>
                <a:gd name="connsiteY6" fmla="*/ 1384126 h 3758865"/>
                <a:gd name="connsiteX7" fmla="*/ 58795 w 3556011"/>
                <a:gd name="connsiteY7" fmla="*/ 1701958 h 3758865"/>
                <a:gd name="connsiteX8" fmla="*/ 238115 w 3556011"/>
                <a:gd name="connsiteY8" fmla="*/ 1836426 h 3758865"/>
                <a:gd name="connsiteX9" fmla="*/ 381571 w 3556011"/>
                <a:gd name="connsiteY9" fmla="*/ 2093137 h 3758865"/>
                <a:gd name="connsiteX10" fmla="*/ 680437 w 3556011"/>
                <a:gd name="connsiteY10" fmla="*/ 2300951 h 3758865"/>
                <a:gd name="connsiteX11" fmla="*/ 1098850 w 3556011"/>
                <a:gd name="connsiteY11" fmla="*/ 2582110 h 3758865"/>
                <a:gd name="connsiteX12" fmla="*/ 1236981 w 3556011"/>
                <a:gd name="connsiteY12" fmla="*/ 2730342 h 3758865"/>
                <a:gd name="connsiteX13" fmla="*/ 1325989 w 3556011"/>
                <a:gd name="connsiteY13" fmla="*/ 3266673 h 3758865"/>
                <a:gd name="connsiteX14" fmla="*/ 1660719 w 3556011"/>
                <a:gd name="connsiteY14" fmla="*/ 3535608 h 3758865"/>
                <a:gd name="connsiteX15" fmla="*/ 2222589 w 3556011"/>
                <a:gd name="connsiteY15" fmla="*/ 3718973 h 3758865"/>
                <a:gd name="connsiteX16" fmla="*/ 2796412 w 3556011"/>
                <a:gd name="connsiteY16" fmla="*/ 3682299 h 3758865"/>
                <a:gd name="connsiteX17" fmla="*/ 3095278 w 3556011"/>
                <a:gd name="connsiteY17" fmla="*/ 3511158 h 3758865"/>
                <a:gd name="connsiteX18" fmla="*/ 3286553 w 3556011"/>
                <a:gd name="connsiteY18" fmla="*/ 3132207 h 3758865"/>
                <a:gd name="connsiteX19" fmla="*/ 3556011 w 3556011"/>
                <a:gd name="connsiteY19" fmla="*/ 2697948 h 3758865"/>
                <a:gd name="connsiteX0" fmla="*/ 0 w 3556011"/>
                <a:gd name="connsiteY0" fmla="*/ 0 h 3758865"/>
                <a:gd name="connsiteX1" fmla="*/ 273978 w 3556011"/>
                <a:gd name="connsiteY1" fmla="*/ 271712 h 3758865"/>
                <a:gd name="connsiteX2" fmla="*/ 501118 w 3556011"/>
                <a:gd name="connsiteY2" fmla="*/ 626218 h 3758865"/>
                <a:gd name="connsiteX3" fmla="*/ 178341 w 3556011"/>
                <a:gd name="connsiteY3" fmla="*/ 724012 h 3758865"/>
                <a:gd name="connsiteX4" fmla="*/ 166387 w 3556011"/>
                <a:gd name="connsiteY4" fmla="*/ 968498 h 3758865"/>
                <a:gd name="connsiteX5" fmla="*/ 333752 w 3556011"/>
                <a:gd name="connsiteY5" fmla="*/ 1200761 h 3758865"/>
                <a:gd name="connsiteX6" fmla="*/ 118568 w 3556011"/>
                <a:gd name="connsiteY6" fmla="*/ 1384126 h 3758865"/>
                <a:gd name="connsiteX7" fmla="*/ 58795 w 3556011"/>
                <a:gd name="connsiteY7" fmla="*/ 1701958 h 3758865"/>
                <a:gd name="connsiteX8" fmla="*/ 238115 w 3556011"/>
                <a:gd name="connsiteY8" fmla="*/ 1836426 h 3758865"/>
                <a:gd name="connsiteX9" fmla="*/ 381571 w 3556011"/>
                <a:gd name="connsiteY9" fmla="*/ 2093137 h 3758865"/>
                <a:gd name="connsiteX10" fmla="*/ 680437 w 3556011"/>
                <a:gd name="connsiteY10" fmla="*/ 2300951 h 3758865"/>
                <a:gd name="connsiteX11" fmla="*/ 1098850 w 3556011"/>
                <a:gd name="connsiteY11" fmla="*/ 2582110 h 3758865"/>
                <a:gd name="connsiteX12" fmla="*/ 1236981 w 3556011"/>
                <a:gd name="connsiteY12" fmla="*/ 2730342 h 3758865"/>
                <a:gd name="connsiteX13" fmla="*/ 1325989 w 3556011"/>
                <a:gd name="connsiteY13" fmla="*/ 3266673 h 3758865"/>
                <a:gd name="connsiteX14" fmla="*/ 1660719 w 3556011"/>
                <a:gd name="connsiteY14" fmla="*/ 3535608 h 3758865"/>
                <a:gd name="connsiteX15" fmla="*/ 2222589 w 3556011"/>
                <a:gd name="connsiteY15" fmla="*/ 3718973 h 3758865"/>
                <a:gd name="connsiteX16" fmla="*/ 2796412 w 3556011"/>
                <a:gd name="connsiteY16" fmla="*/ 3682299 h 3758865"/>
                <a:gd name="connsiteX17" fmla="*/ 3095278 w 3556011"/>
                <a:gd name="connsiteY17" fmla="*/ 3511158 h 3758865"/>
                <a:gd name="connsiteX18" fmla="*/ 3286553 w 3556011"/>
                <a:gd name="connsiteY18" fmla="*/ 3132207 h 3758865"/>
                <a:gd name="connsiteX19" fmla="*/ 3556011 w 3556011"/>
                <a:gd name="connsiteY19" fmla="*/ 2697948 h 3758865"/>
                <a:gd name="connsiteX0" fmla="*/ 0 w 3556011"/>
                <a:gd name="connsiteY0" fmla="*/ 0 h 3740319"/>
                <a:gd name="connsiteX1" fmla="*/ 273978 w 3556011"/>
                <a:gd name="connsiteY1" fmla="*/ 271712 h 3740319"/>
                <a:gd name="connsiteX2" fmla="*/ 501118 w 3556011"/>
                <a:gd name="connsiteY2" fmla="*/ 626218 h 3740319"/>
                <a:gd name="connsiteX3" fmla="*/ 178341 w 3556011"/>
                <a:gd name="connsiteY3" fmla="*/ 724012 h 3740319"/>
                <a:gd name="connsiteX4" fmla="*/ 166387 w 3556011"/>
                <a:gd name="connsiteY4" fmla="*/ 968498 h 3740319"/>
                <a:gd name="connsiteX5" fmla="*/ 333752 w 3556011"/>
                <a:gd name="connsiteY5" fmla="*/ 1200761 h 3740319"/>
                <a:gd name="connsiteX6" fmla="*/ 118568 w 3556011"/>
                <a:gd name="connsiteY6" fmla="*/ 1384126 h 3740319"/>
                <a:gd name="connsiteX7" fmla="*/ 58795 w 3556011"/>
                <a:gd name="connsiteY7" fmla="*/ 1701958 h 3740319"/>
                <a:gd name="connsiteX8" fmla="*/ 238115 w 3556011"/>
                <a:gd name="connsiteY8" fmla="*/ 1836426 h 3740319"/>
                <a:gd name="connsiteX9" fmla="*/ 381571 w 3556011"/>
                <a:gd name="connsiteY9" fmla="*/ 2093137 h 3740319"/>
                <a:gd name="connsiteX10" fmla="*/ 680437 w 3556011"/>
                <a:gd name="connsiteY10" fmla="*/ 2300951 h 3740319"/>
                <a:gd name="connsiteX11" fmla="*/ 1098850 w 3556011"/>
                <a:gd name="connsiteY11" fmla="*/ 2582110 h 3740319"/>
                <a:gd name="connsiteX12" fmla="*/ 1236981 w 3556011"/>
                <a:gd name="connsiteY12" fmla="*/ 2730342 h 3740319"/>
                <a:gd name="connsiteX13" fmla="*/ 1325989 w 3556011"/>
                <a:gd name="connsiteY13" fmla="*/ 3266673 h 3740319"/>
                <a:gd name="connsiteX14" fmla="*/ 1660719 w 3556011"/>
                <a:gd name="connsiteY14" fmla="*/ 3535608 h 3740319"/>
                <a:gd name="connsiteX15" fmla="*/ 2198679 w 3556011"/>
                <a:gd name="connsiteY15" fmla="*/ 3682299 h 3740319"/>
                <a:gd name="connsiteX16" fmla="*/ 2796412 w 3556011"/>
                <a:gd name="connsiteY16" fmla="*/ 3682299 h 3740319"/>
                <a:gd name="connsiteX17" fmla="*/ 3095278 w 3556011"/>
                <a:gd name="connsiteY17" fmla="*/ 3511158 h 3740319"/>
                <a:gd name="connsiteX18" fmla="*/ 3286553 w 3556011"/>
                <a:gd name="connsiteY18" fmla="*/ 3132207 h 3740319"/>
                <a:gd name="connsiteX19" fmla="*/ 3556011 w 3556011"/>
                <a:gd name="connsiteY19" fmla="*/ 2697948 h 3740319"/>
                <a:gd name="connsiteX0" fmla="*/ 0 w 3556011"/>
                <a:gd name="connsiteY0" fmla="*/ 0 h 3732762"/>
                <a:gd name="connsiteX1" fmla="*/ 273978 w 3556011"/>
                <a:gd name="connsiteY1" fmla="*/ 271712 h 3732762"/>
                <a:gd name="connsiteX2" fmla="*/ 501118 w 3556011"/>
                <a:gd name="connsiteY2" fmla="*/ 626218 h 3732762"/>
                <a:gd name="connsiteX3" fmla="*/ 178341 w 3556011"/>
                <a:gd name="connsiteY3" fmla="*/ 724012 h 3732762"/>
                <a:gd name="connsiteX4" fmla="*/ 166387 w 3556011"/>
                <a:gd name="connsiteY4" fmla="*/ 968498 h 3732762"/>
                <a:gd name="connsiteX5" fmla="*/ 333752 w 3556011"/>
                <a:gd name="connsiteY5" fmla="*/ 1200761 h 3732762"/>
                <a:gd name="connsiteX6" fmla="*/ 118568 w 3556011"/>
                <a:gd name="connsiteY6" fmla="*/ 1384126 h 3732762"/>
                <a:gd name="connsiteX7" fmla="*/ 58795 w 3556011"/>
                <a:gd name="connsiteY7" fmla="*/ 1701958 h 3732762"/>
                <a:gd name="connsiteX8" fmla="*/ 238115 w 3556011"/>
                <a:gd name="connsiteY8" fmla="*/ 1836426 h 3732762"/>
                <a:gd name="connsiteX9" fmla="*/ 381571 w 3556011"/>
                <a:gd name="connsiteY9" fmla="*/ 2093137 h 3732762"/>
                <a:gd name="connsiteX10" fmla="*/ 680437 w 3556011"/>
                <a:gd name="connsiteY10" fmla="*/ 2300951 h 3732762"/>
                <a:gd name="connsiteX11" fmla="*/ 1098850 w 3556011"/>
                <a:gd name="connsiteY11" fmla="*/ 2582110 h 3732762"/>
                <a:gd name="connsiteX12" fmla="*/ 1236981 w 3556011"/>
                <a:gd name="connsiteY12" fmla="*/ 2730342 h 3732762"/>
                <a:gd name="connsiteX13" fmla="*/ 1325989 w 3556011"/>
                <a:gd name="connsiteY13" fmla="*/ 3266673 h 3732762"/>
                <a:gd name="connsiteX14" fmla="*/ 1660719 w 3556011"/>
                <a:gd name="connsiteY14" fmla="*/ 3535608 h 3732762"/>
                <a:gd name="connsiteX15" fmla="*/ 2198679 w 3556011"/>
                <a:gd name="connsiteY15" fmla="*/ 3682299 h 3732762"/>
                <a:gd name="connsiteX16" fmla="*/ 2796412 w 3556011"/>
                <a:gd name="connsiteY16" fmla="*/ 3682299 h 3732762"/>
                <a:gd name="connsiteX17" fmla="*/ 3095278 w 3556011"/>
                <a:gd name="connsiteY17" fmla="*/ 3511158 h 3732762"/>
                <a:gd name="connsiteX18" fmla="*/ 3286553 w 3556011"/>
                <a:gd name="connsiteY18" fmla="*/ 3132207 h 3732762"/>
                <a:gd name="connsiteX19" fmla="*/ 3556011 w 3556011"/>
                <a:gd name="connsiteY19" fmla="*/ 2697948 h 3732762"/>
                <a:gd name="connsiteX0" fmla="*/ 0 w 3556011"/>
                <a:gd name="connsiteY0" fmla="*/ 0 h 3732761"/>
                <a:gd name="connsiteX1" fmla="*/ 273978 w 3556011"/>
                <a:gd name="connsiteY1" fmla="*/ 271712 h 3732761"/>
                <a:gd name="connsiteX2" fmla="*/ 501118 w 3556011"/>
                <a:gd name="connsiteY2" fmla="*/ 626218 h 3732761"/>
                <a:gd name="connsiteX3" fmla="*/ 178341 w 3556011"/>
                <a:gd name="connsiteY3" fmla="*/ 724012 h 3732761"/>
                <a:gd name="connsiteX4" fmla="*/ 166387 w 3556011"/>
                <a:gd name="connsiteY4" fmla="*/ 968498 h 3732761"/>
                <a:gd name="connsiteX5" fmla="*/ 333752 w 3556011"/>
                <a:gd name="connsiteY5" fmla="*/ 1200761 h 3732761"/>
                <a:gd name="connsiteX6" fmla="*/ 118568 w 3556011"/>
                <a:gd name="connsiteY6" fmla="*/ 1384126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80437 w 3556011"/>
                <a:gd name="connsiteY10" fmla="*/ 2300951 h 3732761"/>
                <a:gd name="connsiteX11" fmla="*/ 1098850 w 3556011"/>
                <a:gd name="connsiteY11" fmla="*/ 2582110 h 3732761"/>
                <a:gd name="connsiteX12" fmla="*/ 1236981 w 3556011"/>
                <a:gd name="connsiteY12" fmla="*/ 2730342 h 3732761"/>
                <a:gd name="connsiteX13" fmla="*/ 1325989 w 3556011"/>
                <a:gd name="connsiteY13" fmla="*/ 3266673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178341 w 3556011"/>
                <a:gd name="connsiteY3" fmla="*/ 724012 h 3732761"/>
                <a:gd name="connsiteX4" fmla="*/ 166387 w 3556011"/>
                <a:gd name="connsiteY4" fmla="*/ 968498 h 3732761"/>
                <a:gd name="connsiteX5" fmla="*/ 333752 w 3556011"/>
                <a:gd name="connsiteY5" fmla="*/ 1200761 h 3732761"/>
                <a:gd name="connsiteX6" fmla="*/ 118568 w 3556011"/>
                <a:gd name="connsiteY6" fmla="*/ 1384126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80437 w 3556011"/>
                <a:gd name="connsiteY10" fmla="*/ 2300951 h 3732761"/>
                <a:gd name="connsiteX11" fmla="*/ 1098850 w 3556011"/>
                <a:gd name="connsiteY11" fmla="*/ 2582110 h 3732761"/>
                <a:gd name="connsiteX12" fmla="*/ 1236981 w 3556011"/>
                <a:gd name="connsiteY12" fmla="*/ 2730342 h 3732761"/>
                <a:gd name="connsiteX13" fmla="*/ 1278170 w 3556011"/>
                <a:gd name="connsiteY13" fmla="*/ 320555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178341 w 3556011"/>
                <a:gd name="connsiteY3" fmla="*/ 724012 h 3732761"/>
                <a:gd name="connsiteX4" fmla="*/ 166387 w 3556011"/>
                <a:gd name="connsiteY4" fmla="*/ 968498 h 3732761"/>
                <a:gd name="connsiteX5" fmla="*/ 333752 w 3556011"/>
                <a:gd name="connsiteY5" fmla="*/ 1200761 h 3732761"/>
                <a:gd name="connsiteX6" fmla="*/ 118568 w 3556011"/>
                <a:gd name="connsiteY6" fmla="*/ 1384126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80437 w 3556011"/>
                <a:gd name="connsiteY10" fmla="*/ 2300951 h 3732761"/>
                <a:gd name="connsiteX11" fmla="*/ 1098850 w 3556011"/>
                <a:gd name="connsiteY11" fmla="*/ 2582110 h 3732761"/>
                <a:gd name="connsiteX12" fmla="*/ 1225026 w 3556011"/>
                <a:gd name="connsiteY12" fmla="*/ 2864810 h 3732761"/>
                <a:gd name="connsiteX13" fmla="*/ 1278170 w 3556011"/>
                <a:gd name="connsiteY13" fmla="*/ 320555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178341 w 3556011"/>
                <a:gd name="connsiteY3" fmla="*/ 724012 h 3732761"/>
                <a:gd name="connsiteX4" fmla="*/ 166387 w 3556011"/>
                <a:gd name="connsiteY4" fmla="*/ 968498 h 3732761"/>
                <a:gd name="connsiteX5" fmla="*/ 333752 w 3556011"/>
                <a:gd name="connsiteY5" fmla="*/ 1200761 h 3732761"/>
                <a:gd name="connsiteX6" fmla="*/ 118568 w 3556011"/>
                <a:gd name="connsiteY6" fmla="*/ 1384126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80437 w 3556011"/>
                <a:gd name="connsiteY10" fmla="*/ 2300951 h 3732761"/>
                <a:gd name="connsiteX11" fmla="*/ 1098850 w 3556011"/>
                <a:gd name="connsiteY11" fmla="*/ 2582110 h 3732761"/>
                <a:gd name="connsiteX12" fmla="*/ 1225026 w 3556011"/>
                <a:gd name="connsiteY12" fmla="*/ 2864810 h 3732761"/>
                <a:gd name="connsiteX13" fmla="*/ 1278170 w 3556011"/>
                <a:gd name="connsiteY13" fmla="*/ 320555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178341 w 3556011"/>
                <a:gd name="connsiteY3" fmla="*/ 724012 h 3732761"/>
                <a:gd name="connsiteX4" fmla="*/ 166387 w 3556011"/>
                <a:gd name="connsiteY4" fmla="*/ 968498 h 3732761"/>
                <a:gd name="connsiteX5" fmla="*/ 333752 w 3556011"/>
                <a:gd name="connsiteY5" fmla="*/ 1200761 h 3732761"/>
                <a:gd name="connsiteX6" fmla="*/ 118568 w 3556011"/>
                <a:gd name="connsiteY6" fmla="*/ 1384126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80437 w 3556011"/>
                <a:gd name="connsiteY10" fmla="*/ 2300951 h 3732761"/>
                <a:gd name="connsiteX11" fmla="*/ 1098850 w 3556011"/>
                <a:gd name="connsiteY11" fmla="*/ 2582110 h 3732761"/>
                <a:gd name="connsiteX12" fmla="*/ 1225026 w 3556011"/>
                <a:gd name="connsiteY12" fmla="*/ 2864810 h 3732761"/>
                <a:gd name="connsiteX13" fmla="*/ 1278170 w 3556011"/>
                <a:gd name="connsiteY13" fmla="*/ 320555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178341 w 3556011"/>
                <a:gd name="connsiteY3" fmla="*/ 724012 h 3732761"/>
                <a:gd name="connsiteX4" fmla="*/ 166387 w 3556011"/>
                <a:gd name="connsiteY4" fmla="*/ 968498 h 3732761"/>
                <a:gd name="connsiteX5" fmla="*/ 333752 w 3556011"/>
                <a:gd name="connsiteY5" fmla="*/ 1200761 h 3732761"/>
                <a:gd name="connsiteX6" fmla="*/ 118568 w 3556011"/>
                <a:gd name="connsiteY6" fmla="*/ 1384126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80437 w 3556011"/>
                <a:gd name="connsiteY10" fmla="*/ 2300951 h 3732761"/>
                <a:gd name="connsiteX11" fmla="*/ 1098850 w 3556011"/>
                <a:gd name="connsiteY11" fmla="*/ 2545438 h 3732761"/>
                <a:gd name="connsiteX12" fmla="*/ 1225026 w 3556011"/>
                <a:gd name="connsiteY12" fmla="*/ 2864810 h 3732761"/>
                <a:gd name="connsiteX13" fmla="*/ 1278170 w 3556011"/>
                <a:gd name="connsiteY13" fmla="*/ 320555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178341 w 3556011"/>
                <a:gd name="connsiteY3" fmla="*/ 724012 h 3732761"/>
                <a:gd name="connsiteX4" fmla="*/ 166387 w 3556011"/>
                <a:gd name="connsiteY4" fmla="*/ 968498 h 3732761"/>
                <a:gd name="connsiteX5" fmla="*/ 333752 w 3556011"/>
                <a:gd name="connsiteY5" fmla="*/ 1200761 h 3732761"/>
                <a:gd name="connsiteX6" fmla="*/ 118568 w 3556011"/>
                <a:gd name="connsiteY6" fmla="*/ 1384126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80437 w 3556011"/>
                <a:gd name="connsiteY10" fmla="*/ 2300951 h 3732761"/>
                <a:gd name="connsiteX11" fmla="*/ 1098850 w 3556011"/>
                <a:gd name="connsiteY11" fmla="*/ 2472092 h 3732761"/>
                <a:gd name="connsiteX12" fmla="*/ 1225026 w 3556011"/>
                <a:gd name="connsiteY12" fmla="*/ 2864810 h 3732761"/>
                <a:gd name="connsiteX13" fmla="*/ 1278170 w 3556011"/>
                <a:gd name="connsiteY13" fmla="*/ 320555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178341 w 3556011"/>
                <a:gd name="connsiteY3" fmla="*/ 724012 h 3732761"/>
                <a:gd name="connsiteX4" fmla="*/ 166387 w 3556011"/>
                <a:gd name="connsiteY4" fmla="*/ 968498 h 3732761"/>
                <a:gd name="connsiteX5" fmla="*/ 333752 w 3556011"/>
                <a:gd name="connsiteY5" fmla="*/ 1200761 h 3732761"/>
                <a:gd name="connsiteX6" fmla="*/ 118568 w 3556011"/>
                <a:gd name="connsiteY6" fmla="*/ 1384126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80437 w 3556011"/>
                <a:gd name="connsiteY10" fmla="*/ 2300951 h 3732761"/>
                <a:gd name="connsiteX11" fmla="*/ 1098850 w 3556011"/>
                <a:gd name="connsiteY11" fmla="*/ 2472092 h 3732761"/>
                <a:gd name="connsiteX12" fmla="*/ 1236981 w 3556011"/>
                <a:gd name="connsiteY12" fmla="*/ 2925932 h 3732761"/>
                <a:gd name="connsiteX13" fmla="*/ 1278170 w 3556011"/>
                <a:gd name="connsiteY13" fmla="*/ 320555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178341 w 3556011"/>
                <a:gd name="connsiteY3" fmla="*/ 724012 h 3732761"/>
                <a:gd name="connsiteX4" fmla="*/ 166387 w 3556011"/>
                <a:gd name="connsiteY4" fmla="*/ 968498 h 3732761"/>
                <a:gd name="connsiteX5" fmla="*/ 333752 w 3556011"/>
                <a:gd name="connsiteY5" fmla="*/ 1200761 h 3732761"/>
                <a:gd name="connsiteX6" fmla="*/ 118568 w 3556011"/>
                <a:gd name="connsiteY6" fmla="*/ 1384126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80437 w 3556011"/>
                <a:gd name="connsiteY10" fmla="*/ 2300951 h 3732761"/>
                <a:gd name="connsiteX11" fmla="*/ 1098850 w 3556011"/>
                <a:gd name="connsiteY11" fmla="*/ 2472092 h 3732761"/>
                <a:gd name="connsiteX12" fmla="*/ 1272844 w 3556011"/>
                <a:gd name="connsiteY12" fmla="*/ 2815914 h 3732761"/>
                <a:gd name="connsiteX13" fmla="*/ 1278170 w 3556011"/>
                <a:gd name="connsiteY13" fmla="*/ 320555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178341 w 3556011"/>
                <a:gd name="connsiteY3" fmla="*/ 724012 h 3732761"/>
                <a:gd name="connsiteX4" fmla="*/ 166387 w 3556011"/>
                <a:gd name="connsiteY4" fmla="*/ 968498 h 3732761"/>
                <a:gd name="connsiteX5" fmla="*/ 333752 w 3556011"/>
                <a:gd name="connsiteY5" fmla="*/ 1200761 h 3732761"/>
                <a:gd name="connsiteX6" fmla="*/ 118568 w 3556011"/>
                <a:gd name="connsiteY6" fmla="*/ 1384126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80437 w 3556011"/>
                <a:gd name="connsiteY10" fmla="*/ 2300951 h 3732761"/>
                <a:gd name="connsiteX11" fmla="*/ 1098850 w 3556011"/>
                <a:gd name="connsiteY11" fmla="*/ 2472092 h 3732761"/>
                <a:gd name="connsiteX12" fmla="*/ 1272844 w 3556011"/>
                <a:gd name="connsiteY12" fmla="*/ 2815914 h 3732761"/>
                <a:gd name="connsiteX13" fmla="*/ 1278170 w 3556011"/>
                <a:gd name="connsiteY13" fmla="*/ 311998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178341 w 3556011"/>
                <a:gd name="connsiteY3" fmla="*/ 724012 h 3732761"/>
                <a:gd name="connsiteX4" fmla="*/ 166387 w 3556011"/>
                <a:gd name="connsiteY4" fmla="*/ 968498 h 3732761"/>
                <a:gd name="connsiteX5" fmla="*/ 333752 w 3556011"/>
                <a:gd name="connsiteY5" fmla="*/ 1200761 h 3732761"/>
                <a:gd name="connsiteX6" fmla="*/ 118568 w 3556011"/>
                <a:gd name="connsiteY6" fmla="*/ 1384126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56528 w 3556011"/>
                <a:gd name="connsiteY10" fmla="*/ 2264278 h 3732761"/>
                <a:gd name="connsiteX11" fmla="*/ 1098850 w 3556011"/>
                <a:gd name="connsiteY11" fmla="*/ 2472092 h 3732761"/>
                <a:gd name="connsiteX12" fmla="*/ 1272844 w 3556011"/>
                <a:gd name="connsiteY12" fmla="*/ 2815914 h 3732761"/>
                <a:gd name="connsiteX13" fmla="*/ 1278170 w 3556011"/>
                <a:gd name="connsiteY13" fmla="*/ 311998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178341 w 3556011"/>
                <a:gd name="connsiteY3" fmla="*/ 724012 h 3732761"/>
                <a:gd name="connsiteX4" fmla="*/ 166387 w 3556011"/>
                <a:gd name="connsiteY4" fmla="*/ 968498 h 3732761"/>
                <a:gd name="connsiteX5" fmla="*/ 333752 w 3556011"/>
                <a:gd name="connsiteY5" fmla="*/ 1200761 h 3732761"/>
                <a:gd name="connsiteX6" fmla="*/ 118568 w 3556011"/>
                <a:gd name="connsiteY6" fmla="*/ 1384126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56528 w 3556011"/>
                <a:gd name="connsiteY10" fmla="*/ 2264278 h 3732761"/>
                <a:gd name="connsiteX11" fmla="*/ 1098850 w 3556011"/>
                <a:gd name="connsiteY11" fmla="*/ 2472092 h 3732761"/>
                <a:gd name="connsiteX12" fmla="*/ 1272844 w 3556011"/>
                <a:gd name="connsiteY12" fmla="*/ 2815914 h 3732761"/>
                <a:gd name="connsiteX13" fmla="*/ 1278170 w 3556011"/>
                <a:gd name="connsiteY13" fmla="*/ 311998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178341 w 3556011"/>
                <a:gd name="connsiteY3" fmla="*/ 724012 h 3732761"/>
                <a:gd name="connsiteX4" fmla="*/ 166387 w 3556011"/>
                <a:gd name="connsiteY4" fmla="*/ 968498 h 3732761"/>
                <a:gd name="connsiteX5" fmla="*/ 333752 w 3556011"/>
                <a:gd name="connsiteY5" fmla="*/ 1200761 h 3732761"/>
                <a:gd name="connsiteX6" fmla="*/ 118568 w 3556011"/>
                <a:gd name="connsiteY6" fmla="*/ 1384126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56528 w 3556011"/>
                <a:gd name="connsiteY10" fmla="*/ 2264278 h 3732761"/>
                <a:gd name="connsiteX11" fmla="*/ 1098850 w 3556011"/>
                <a:gd name="connsiteY11" fmla="*/ 2472092 h 3732761"/>
                <a:gd name="connsiteX12" fmla="*/ 1272844 w 3556011"/>
                <a:gd name="connsiteY12" fmla="*/ 2815914 h 3732761"/>
                <a:gd name="connsiteX13" fmla="*/ 1278170 w 3556011"/>
                <a:gd name="connsiteY13" fmla="*/ 311998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178341 w 3556011"/>
                <a:gd name="connsiteY3" fmla="*/ 724012 h 3732761"/>
                <a:gd name="connsiteX4" fmla="*/ 166387 w 3556011"/>
                <a:gd name="connsiteY4" fmla="*/ 968498 h 3732761"/>
                <a:gd name="connsiteX5" fmla="*/ 333752 w 3556011"/>
                <a:gd name="connsiteY5" fmla="*/ 1200761 h 3732761"/>
                <a:gd name="connsiteX6" fmla="*/ 130523 w 3556011"/>
                <a:gd name="connsiteY6" fmla="*/ 1433024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56528 w 3556011"/>
                <a:gd name="connsiteY10" fmla="*/ 2264278 h 3732761"/>
                <a:gd name="connsiteX11" fmla="*/ 1098850 w 3556011"/>
                <a:gd name="connsiteY11" fmla="*/ 2472092 h 3732761"/>
                <a:gd name="connsiteX12" fmla="*/ 1272844 w 3556011"/>
                <a:gd name="connsiteY12" fmla="*/ 2815914 h 3732761"/>
                <a:gd name="connsiteX13" fmla="*/ 1278170 w 3556011"/>
                <a:gd name="connsiteY13" fmla="*/ 311998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178341 w 3556011"/>
                <a:gd name="connsiteY3" fmla="*/ 724012 h 3732761"/>
                <a:gd name="connsiteX4" fmla="*/ 166387 w 3556011"/>
                <a:gd name="connsiteY4" fmla="*/ 968498 h 3732761"/>
                <a:gd name="connsiteX5" fmla="*/ 405480 w 3556011"/>
                <a:gd name="connsiteY5" fmla="*/ 1151863 h 3732761"/>
                <a:gd name="connsiteX6" fmla="*/ 130523 w 3556011"/>
                <a:gd name="connsiteY6" fmla="*/ 1433024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56528 w 3556011"/>
                <a:gd name="connsiteY10" fmla="*/ 2264278 h 3732761"/>
                <a:gd name="connsiteX11" fmla="*/ 1098850 w 3556011"/>
                <a:gd name="connsiteY11" fmla="*/ 2472092 h 3732761"/>
                <a:gd name="connsiteX12" fmla="*/ 1272844 w 3556011"/>
                <a:gd name="connsiteY12" fmla="*/ 2815914 h 3732761"/>
                <a:gd name="connsiteX13" fmla="*/ 1278170 w 3556011"/>
                <a:gd name="connsiteY13" fmla="*/ 311998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178341 w 3556011"/>
                <a:gd name="connsiteY3" fmla="*/ 724012 h 3732761"/>
                <a:gd name="connsiteX4" fmla="*/ 190296 w 3556011"/>
                <a:gd name="connsiteY4" fmla="*/ 907375 h 3732761"/>
                <a:gd name="connsiteX5" fmla="*/ 405480 w 3556011"/>
                <a:gd name="connsiteY5" fmla="*/ 1151863 h 3732761"/>
                <a:gd name="connsiteX6" fmla="*/ 130523 w 3556011"/>
                <a:gd name="connsiteY6" fmla="*/ 1433024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56528 w 3556011"/>
                <a:gd name="connsiteY10" fmla="*/ 2264278 h 3732761"/>
                <a:gd name="connsiteX11" fmla="*/ 1098850 w 3556011"/>
                <a:gd name="connsiteY11" fmla="*/ 2472092 h 3732761"/>
                <a:gd name="connsiteX12" fmla="*/ 1272844 w 3556011"/>
                <a:gd name="connsiteY12" fmla="*/ 2815914 h 3732761"/>
                <a:gd name="connsiteX13" fmla="*/ 1278170 w 3556011"/>
                <a:gd name="connsiteY13" fmla="*/ 311998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238114 w 3556011"/>
                <a:gd name="connsiteY3" fmla="*/ 760686 h 3732761"/>
                <a:gd name="connsiteX4" fmla="*/ 190296 w 3556011"/>
                <a:gd name="connsiteY4" fmla="*/ 907375 h 3732761"/>
                <a:gd name="connsiteX5" fmla="*/ 405480 w 3556011"/>
                <a:gd name="connsiteY5" fmla="*/ 1151863 h 3732761"/>
                <a:gd name="connsiteX6" fmla="*/ 130523 w 3556011"/>
                <a:gd name="connsiteY6" fmla="*/ 1433024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56528 w 3556011"/>
                <a:gd name="connsiteY10" fmla="*/ 2264278 h 3732761"/>
                <a:gd name="connsiteX11" fmla="*/ 1098850 w 3556011"/>
                <a:gd name="connsiteY11" fmla="*/ 2472092 h 3732761"/>
                <a:gd name="connsiteX12" fmla="*/ 1272844 w 3556011"/>
                <a:gd name="connsiteY12" fmla="*/ 2815914 h 3732761"/>
                <a:gd name="connsiteX13" fmla="*/ 1278170 w 3556011"/>
                <a:gd name="connsiteY13" fmla="*/ 311998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214204 w 3556011"/>
                <a:gd name="connsiteY3" fmla="*/ 821807 h 3732761"/>
                <a:gd name="connsiteX4" fmla="*/ 190296 w 3556011"/>
                <a:gd name="connsiteY4" fmla="*/ 907375 h 3732761"/>
                <a:gd name="connsiteX5" fmla="*/ 405480 w 3556011"/>
                <a:gd name="connsiteY5" fmla="*/ 1151863 h 3732761"/>
                <a:gd name="connsiteX6" fmla="*/ 130523 w 3556011"/>
                <a:gd name="connsiteY6" fmla="*/ 1433024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56528 w 3556011"/>
                <a:gd name="connsiteY10" fmla="*/ 2264278 h 3732761"/>
                <a:gd name="connsiteX11" fmla="*/ 1098850 w 3556011"/>
                <a:gd name="connsiteY11" fmla="*/ 2472092 h 3732761"/>
                <a:gd name="connsiteX12" fmla="*/ 1272844 w 3556011"/>
                <a:gd name="connsiteY12" fmla="*/ 2815914 h 3732761"/>
                <a:gd name="connsiteX13" fmla="*/ 1278170 w 3556011"/>
                <a:gd name="connsiteY13" fmla="*/ 311998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214204 w 3556011"/>
                <a:gd name="connsiteY3" fmla="*/ 821807 h 3732761"/>
                <a:gd name="connsiteX4" fmla="*/ 190296 w 3556011"/>
                <a:gd name="connsiteY4" fmla="*/ 907375 h 3732761"/>
                <a:gd name="connsiteX5" fmla="*/ 405480 w 3556011"/>
                <a:gd name="connsiteY5" fmla="*/ 1151863 h 3732761"/>
                <a:gd name="connsiteX6" fmla="*/ 130523 w 3556011"/>
                <a:gd name="connsiteY6" fmla="*/ 1433024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56528 w 3556011"/>
                <a:gd name="connsiteY10" fmla="*/ 2264278 h 3732761"/>
                <a:gd name="connsiteX11" fmla="*/ 1098850 w 3556011"/>
                <a:gd name="connsiteY11" fmla="*/ 2472092 h 3732761"/>
                <a:gd name="connsiteX12" fmla="*/ 1272844 w 3556011"/>
                <a:gd name="connsiteY12" fmla="*/ 2815914 h 3732761"/>
                <a:gd name="connsiteX13" fmla="*/ 1278170 w 3556011"/>
                <a:gd name="connsiteY13" fmla="*/ 311998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214204 w 3556011"/>
                <a:gd name="connsiteY3" fmla="*/ 821807 h 3732761"/>
                <a:gd name="connsiteX4" fmla="*/ 190296 w 3556011"/>
                <a:gd name="connsiteY4" fmla="*/ 907375 h 3732761"/>
                <a:gd name="connsiteX5" fmla="*/ 405480 w 3556011"/>
                <a:gd name="connsiteY5" fmla="*/ 1151863 h 3732761"/>
                <a:gd name="connsiteX6" fmla="*/ 130523 w 3556011"/>
                <a:gd name="connsiteY6" fmla="*/ 1433024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56528 w 3556011"/>
                <a:gd name="connsiteY10" fmla="*/ 2264278 h 3732761"/>
                <a:gd name="connsiteX11" fmla="*/ 1098850 w 3556011"/>
                <a:gd name="connsiteY11" fmla="*/ 2472092 h 3732761"/>
                <a:gd name="connsiteX12" fmla="*/ 1272844 w 3556011"/>
                <a:gd name="connsiteY12" fmla="*/ 2815914 h 3732761"/>
                <a:gd name="connsiteX13" fmla="*/ 1278170 w 3556011"/>
                <a:gd name="connsiteY13" fmla="*/ 311998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214204 w 3556011"/>
                <a:gd name="connsiteY3" fmla="*/ 821807 h 3732761"/>
                <a:gd name="connsiteX4" fmla="*/ 190296 w 3556011"/>
                <a:gd name="connsiteY4" fmla="*/ 907375 h 3732761"/>
                <a:gd name="connsiteX5" fmla="*/ 405480 w 3556011"/>
                <a:gd name="connsiteY5" fmla="*/ 1151863 h 3732761"/>
                <a:gd name="connsiteX6" fmla="*/ 130523 w 3556011"/>
                <a:gd name="connsiteY6" fmla="*/ 1433024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56528 w 3556011"/>
                <a:gd name="connsiteY10" fmla="*/ 2264278 h 3732761"/>
                <a:gd name="connsiteX11" fmla="*/ 1098850 w 3556011"/>
                <a:gd name="connsiteY11" fmla="*/ 2472092 h 3732761"/>
                <a:gd name="connsiteX12" fmla="*/ 1272844 w 3556011"/>
                <a:gd name="connsiteY12" fmla="*/ 2815914 h 3732761"/>
                <a:gd name="connsiteX13" fmla="*/ 1278170 w 3556011"/>
                <a:gd name="connsiteY13" fmla="*/ 311998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214204 w 3556011"/>
                <a:gd name="connsiteY3" fmla="*/ 821807 h 3732761"/>
                <a:gd name="connsiteX4" fmla="*/ 190296 w 3556011"/>
                <a:gd name="connsiteY4" fmla="*/ 907375 h 3732761"/>
                <a:gd name="connsiteX5" fmla="*/ 405480 w 3556011"/>
                <a:gd name="connsiteY5" fmla="*/ 1151863 h 3732761"/>
                <a:gd name="connsiteX6" fmla="*/ 130523 w 3556011"/>
                <a:gd name="connsiteY6" fmla="*/ 1433024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56528 w 3556011"/>
                <a:gd name="connsiteY10" fmla="*/ 2264278 h 3732761"/>
                <a:gd name="connsiteX11" fmla="*/ 1098850 w 3556011"/>
                <a:gd name="connsiteY11" fmla="*/ 2472092 h 3732761"/>
                <a:gd name="connsiteX12" fmla="*/ 1272844 w 3556011"/>
                <a:gd name="connsiteY12" fmla="*/ 2815914 h 3732761"/>
                <a:gd name="connsiteX13" fmla="*/ 1278170 w 3556011"/>
                <a:gd name="connsiteY13" fmla="*/ 311998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214204 w 3556011"/>
                <a:gd name="connsiteY3" fmla="*/ 821807 h 3732761"/>
                <a:gd name="connsiteX4" fmla="*/ 190296 w 3556011"/>
                <a:gd name="connsiteY4" fmla="*/ 907375 h 3732761"/>
                <a:gd name="connsiteX5" fmla="*/ 405480 w 3556011"/>
                <a:gd name="connsiteY5" fmla="*/ 1151863 h 3732761"/>
                <a:gd name="connsiteX6" fmla="*/ 130523 w 3556011"/>
                <a:gd name="connsiteY6" fmla="*/ 1433024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56528 w 3556011"/>
                <a:gd name="connsiteY10" fmla="*/ 2264278 h 3732761"/>
                <a:gd name="connsiteX11" fmla="*/ 1098850 w 3556011"/>
                <a:gd name="connsiteY11" fmla="*/ 2472092 h 3732761"/>
                <a:gd name="connsiteX12" fmla="*/ 1272844 w 3556011"/>
                <a:gd name="connsiteY12" fmla="*/ 2815914 h 3732761"/>
                <a:gd name="connsiteX13" fmla="*/ 1278170 w 3556011"/>
                <a:gd name="connsiteY13" fmla="*/ 311998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214204 w 3556011"/>
                <a:gd name="connsiteY3" fmla="*/ 821807 h 3732761"/>
                <a:gd name="connsiteX4" fmla="*/ 190296 w 3556011"/>
                <a:gd name="connsiteY4" fmla="*/ 907375 h 3732761"/>
                <a:gd name="connsiteX5" fmla="*/ 405480 w 3556011"/>
                <a:gd name="connsiteY5" fmla="*/ 1151863 h 3732761"/>
                <a:gd name="connsiteX6" fmla="*/ 130523 w 3556011"/>
                <a:gd name="connsiteY6" fmla="*/ 1433024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56528 w 3556011"/>
                <a:gd name="connsiteY10" fmla="*/ 2264278 h 3732761"/>
                <a:gd name="connsiteX11" fmla="*/ 1098850 w 3556011"/>
                <a:gd name="connsiteY11" fmla="*/ 2472092 h 3732761"/>
                <a:gd name="connsiteX12" fmla="*/ 1272844 w 3556011"/>
                <a:gd name="connsiteY12" fmla="*/ 2815914 h 3732761"/>
                <a:gd name="connsiteX13" fmla="*/ 1278170 w 3556011"/>
                <a:gd name="connsiteY13" fmla="*/ 311998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214204 w 3556011"/>
                <a:gd name="connsiteY3" fmla="*/ 821807 h 3732761"/>
                <a:gd name="connsiteX4" fmla="*/ 190296 w 3556011"/>
                <a:gd name="connsiteY4" fmla="*/ 907375 h 3732761"/>
                <a:gd name="connsiteX5" fmla="*/ 405480 w 3556011"/>
                <a:gd name="connsiteY5" fmla="*/ 1151863 h 3732761"/>
                <a:gd name="connsiteX6" fmla="*/ 130523 w 3556011"/>
                <a:gd name="connsiteY6" fmla="*/ 1433024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56528 w 3556011"/>
                <a:gd name="connsiteY10" fmla="*/ 2264278 h 3732761"/>
                <a:gd name="connsiteX11" fmla="*/ 1098850 w 3556011"/>
                <a:gd name="connsiteY11" fmla="*/ 2472092 h 3732761"/>
                <a:gd name="connsiteX12" fmla="*/ 1272844 w 3556011"/>
                <a:gd name="connsiteY12" fmla="*/ 2815914 h 3732761"/>
                <a:gd name="connsiteX13" fmla="*/ 1278170 w 3556011"/>
                <a:gd name="connsiteY13" fmla="*/ 311998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214204 w 3556011"/>
                <a:gd name="connsiteY3" fmla="*/ 821807 h 3732761"/>
                <a:gd name="connsiteX4" fmla="*/ 190296 w 3556011"/>
                <a:gd name="connsiteY4" fmla="*/ 907375 h 3732761"/>
                <a:gd name="connsiteX5" fmla="*/ 405480 w 3556011"/>
                <a:gd name="connsiteY5" fmla="*/ 1151863 h 3732761"/>
                <a:gd name="connsiteX6" fmla="*/ 130523 w 3556011"/>
                <a:gd name="connsiteY6" fmla="*/ 1433024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56528 w 3556011"/>
                <a:gd name="connsiteY10" fmla="*/ 2264278 h 3732761"/>
                <a:gd name="connsiteX11" fmla="*/ 1098850 w 3556011"/>
                <a:gd name="connsiteY11" fmla="*/ 2472092 h 3732761"/>
                <a:gd name="connsiteX12" fmla="*/ 1272844 w 3556011"/>
                <a:gd name="connsiteY12" fmla="*/ 2815914 h 3732761"/>
                <a:gd name="connsiteX13" fmla="*/ 1278170 w 3556011"/>
                <a:gd name="connsiteY13" fmla="*/ 311998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214204 w 3556011"/>
                <a:gd name="connsiteY3" fmla="*/ 821807 h 3732761"/>
                <a:gd name="connsiteX4" fmla="*/ 190296 w 3556011"/>
                <a:gd name="connsiteY4" fmla="*/ 907375 h 3732761"/>
                <a:gd name="connsiteX5" fmla="*/ 405480 w 3556011"/>
                <a:gd name="connsiteY5" fmla="*/ 1151863 h 3732761"/>
                <a:gd name="connsiteX6" fmla="*/ 130523 w 3556011"/>
                <a:gd name="connsiteY6" fmla="*/ 1433024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56528 w 3556011"/>
                <a:gd name="connsiteY10" fmla="*/ 2264278 h 3732761"/>
                <a:gd name="connsiteX11" fmla="*/ 1098850 w 3556011"/>
                <a:gd name="connsiteY11" fmla="*/ 2472092 h 3732761"/>
                <a:gd name="connsiteX12" fmla="*/ 1272844 w 3556011"/>
                <a:gd name="connsiteY12" fmla="*/ 2815914 h 3732761"/>
                <a:gd name="connsiteX13" fmla="*/ 1278170 w 3556011"/>
                <a:gd name="connsiteY13" fmla="*/ 311998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214204 w 3556011"/>
                <a:gd name="connsiteY3" fmla="*/ 821807 h 3732761"/>
                <a:gd name="connsiteX4" fmla="*/ 190296 w 3556011"/>
                <a:gd name="connsiteY4" fmla="*/ 907375 h 3732761"/>
                <a:gd name="connsiteX5" fmla="*/ 405480 w 3556011"/>
                <a:gd name="connsiteY5" fmla="*/ 1151863 h 3732761"/>
                <a:gd name="connsiteX6" fmla="*/ 130523 w 3556011"/>
                <a:gd name="connsiteY6" fmla="*/ 1433024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56528 w 3556011"/>
                <a:gd name="connsiteY10" fmla="*/ 2264278 h 3732761"/>
                <a:gd name="connsiteX11" fmla="*/ 1098850 w 3556011"/>
                <a:gd name="connsiteY11" fmla="*/ 2472092 h 3732761"/>
                <a:gd name="connsiteX12" fmla="*/ 1272844 w 3556011"/>
                <a:gd name="connsiteY12" fmla="*/ 2815914 h 3732761"/>
                <a:gd name="connsiteX13" fmla="*/ 1278170 w 3556011"/>
                <a:gd name="connsiteY13" fmla="*/ 311998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214204 w 3556011"/>
                <a:gd name="connsiteY3" fmla="*/ 821807 h 3732761"/>
                <a:gd name="connsiteX4" fmla="*/ 190296 w 3556011"/>
                <a:gd name="connsiteY4" fmla="*/ 907375 h 3732761"/>
                <a:gd name="connsiteX5" fmla="*/ 405480 w 3556011"/>
                <a:gd name="connsiteY5" fmla="*/ 1151863 h 3732761"/>
                <a:gd name="connsiteX6" fmla="*/ 130523 w 3556011"/>
                <a:gd name="connsiteY6" fmla="*/ 1433024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56528 w 3556011"/>
                <a:gd name="connsiteY10" fmla="*/ 2264278 h 3732761"/>
                <a:gd name="connsiteX11" fmla="*/ 1098850 w 3556011"/>
                <a:gd name="connsiteY11" fmla="*/ 2472092 h 3732761"/>
                <a:gd name="connsiteX12" fmla="*/ 1272844 w 3556011"/>
                <a:gd name="connsiteY12" fmla="*/ 2815914 h 3732761"/>
                <a:gd name="connsiteX13" fmla="*/ 1278170 w 3556011"/>
                <a:gd name="connsiteY13" fmla="*/ 311998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214204 w 3556011"/>
                <a:gd name="connsiteY3" fmla="*/ 821807 h 3732761"/>
                <a:gd name="connsiteX4" fmla="*/ 190296 w 3556011"/>
                <a:gd name="connsiteY4" fmla="*/ 907375 h 3732761"/>
                <a:gd name="connsiteX5" fmla="*/ 405480 w 3556011"/>
                <a:gd name="connsiteY5" fmla="*/ 1151863 h 3732761"/>
                <a:gd name="connsiteX6" fmla="*/ 130523 w 3556011"/>
                <a:gd name="connsiteY6" fmla="*/ 1433024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56528 w 3556011"/>
                <a:gd name="connsiteY10" fmla="*/ 2264278 h 3732761"/>
                <a:gd name="connsiteX11" fmla="*/ 1098850 w 3556011"/>
                <a:gd name="connsiteY11" fmla="*/ 2472092 h 3732761"/>
                <a:gd name="connsiteX12" fmla="*/ 1272844 w 3556011"/>
                <a:gd name="connsiteY12" fmla="*/ 2815914 h 3732761"/>
                <a:gd name="connsiteX13" fmla="*/ 1278170 w 3556011"/>
                <a:gd name="connsiteY13" fmla="*/ 311998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214204 w 3556011"/>
                <a:gd name="connsiteY3" fmla="*/ 821807 h 3732761"/>
                <a:gd name="connsiteX4" fmla="*/ 190296 w 3556011"/>
                <a:gd name="connsiteY4" fmla="*/ 907375 h 3732761"/>
                <a:gd name="connsiteX5" fmla="*/ 405480 w 3556011"/>
                <a:gd name="connsiteY5" fmla="*/ 1151863 h 3732761"/>
                <a:gd name="connsiteX6" fmla="*/ 130523 w 3556011"/>
                <a:gd name="connsiteY6" fmla="*/ 1433024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56528 w 3556011"/>
                <a:gd name="connsiteY10" fmla="*/ 2264278 h 3732761"/>
                <a:gd name="connsiteX11" fmla="*/ 1098850 w 3556011"/>
                <a:gd name="connsiteY11" fmla="*/ 2472092 h 3732761"/>
                <a:gd name="connsiteX12" fmla="*/ 1272844 w 3556011"/>
                <a:gd name="connsiteY12" fmla="*/ 2815914 h 3732761"/>
                <a:gd name="connsiteX13" fmla="*/ 1278170 w 3556011"/>
                <a:gd name="connsiteY13" fmla="*/ 311998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214204 w 3556011"/>
                <a:gd name="connsiteY3" fmla="*/ 821807 h 3732761"/>
                <a:gd name="connsiteX4" fmla="*/ 190296 w 3556011"/>
                <a:gd name="connsiteY4" fmla="*/ 907375 h 3732761"/>
                <a:gd name="connsiteX5" fmla="*/ 405480 w 3556011"/>
                <a:gd name="connsiteY5" fmla="*/ 1151863 h 3732761"/>
                <a:gd name="connsiteX6" fmla="*/ 130523 w 3556011"/>
                <a:gd name="connsiteY6" fmla="*/ 1433024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56528 w 3556011"/>
                <a:gd name="connsiteY10" fmla="*/ 2264278 h 3732761"/>
                <a:gd name="connsiteX11" fmla="*/ 1098850 w 3556011"/>
                <a:gd name="connsiteY11" fmla="*/ 2472092 h 3732761"/>
                <a:gd name="connsiteX12" fmla="*/ 1272844 w 3556011"/>
                <a:gd name="connsiteY12" fmla="*/ 2815914 h 3732761"/>
                <a:gd name="connsiteX13" fmla="*/ 1278170 w 3556011"/>
                <a:gd name="connsiteY13" fmla="*/ 311998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214204 w 3556011"/>
                <a:gd name="connsiteY3" fmla="*/ 821807 h 3732761"/>
                <a:gd name="connsiteX4" fmla="*/ 190296 w 3556011"/>
                <a:gd name="connsiteY4" fmla="*/ 907375 h 3732761"/>
                <a:gd name="connsiteX5" fmla="*/ 405480 w 3556011"/>
                <a:gd name="connsiteY5" fmla="*/ 1151863 h 3732761"/>
                <a:gd name="connsiteX6" fmla="*/ 130523 w 3556011"/>
                <a:gd name="connsiteY6" fmla="*/ 1433024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56528 w 3556011"/>
                <a:gd name="connsiteY10" fmla="*/ 2264278 h 3732761"/>
                <a:gd name="connsiteX11" fmla="*/ 1098850 w 3556011"/>
                <a:gd name="connsiteY11" fmla="*/ 2472092 h 3732761"/>
                <a:gd name="connsiteX12" fmla="*/ 1272844 w 3556011"/>
                <a:gd name="connsiteY12" fmla="*/ 2815914 h 3732761"/>
                <a:gd name="connsiteX13" fmla="*/ 1278170 w 3556011"/>
                <a:gd name="connsiteY13" fmla="*/ 311998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32761"/>
                <a:gd name="connsiteX1" fmla="*/ 273978 w 3556011"/>
                <a:gd name="connsiteY1" fmla="*/ 271712 h 3732761"/>
                <a:gd name="connsiteX2" fmla="*/ 501118 w 3556011"/>
                <a:gd name="connsiteY2" fmla="*/ 626218 h 3732761"/>
                <a:gd name="connsiteX3" fmla="*/ 214204 w 3556011"/>
                <a:gd name="connsiteY3" fmla="*/ 821807 h 3732761"/>
                <a:gd name="connsiteX4" fmla="*/ 190296 w 3556011"/>
                <a:gd name="connsiteY4" fmla="*/ 907375 h 3732761"/>
                <a:gd name="connsiteX5" fmla="*/ 405480 w 3556011"/>
                <a:gd name="connsiteY5" fmla="*/ 1151863 h 3732761"/>
                <a:gd name="connsiteX6" fmla="*/ 130523 w 3556011"/>
                <a:gd name="connsiteY6" fmla="*/ 1433024 h 3732761"/>
                <a:gd name="connsiteX7" fmla="*/ 58795 w 3556011"/>
                <a:gd name="connsiteY7" fmla="*/ 1701958 h 3732761"/>
                <a:gd name="connsiteX8" fmla="*/ 238115 w 3556011"/>
                <a:gd name="connsiteY8" fmla="*/ 1836426 h 3732761"/>
                <a:gd name="connsiteX9" fmla="*/ 381571 w 3556011"/>
                <a:gd name="connsiteY9" fmla="*/ 2093137 h 3732761"/>
                <a:gd name="connsiteX10" fmla="*/ 656528 w 3556011"/>
                <a:gd name="connsiteY10" fmla="*/ 2264278 h 3732761"/>
                <a:gd name="connsiteX11" fmla="*/ 1098850 w 3556011"/>
                <a:gd name="connsiteY11" fmla="*/ 2472092 h 3732761"/>
                <a:gd name="connsiteX12" fmla="*/ 1272844 w 3556011"/>
                <a:gd name="connsiteY12" fmla="*/ 2815914 h 3732761"/>
                <a:gd name="connsiteX13" fmla="*/ 1278170 w 3556011"/>
                <a:gd name="connsiteY13" fmla="*/ 3119981 h 3732761"/>
                <a:gd name="connsiteX14" fmla="*/ 1600946 w 3556011"/>
                <a:gd name="connsiteY14" fmla="*/ 3486710 h 3732761"/>
                <a:gd name="connsiteX15" fmla="*/ 2198679 w 3556011"/>
                <a:gd name="connsiteY15" fmla="*/ 3682299 h 3732761"/>
                <a:gd name="connsiteX16" fmla="*/ 2796412 w 3556011"/>
                <a:gd name="connsiteY16" fmla="*/ 3682299 h 3732761"/>
                <a:gd name="connsiteX17" fmla="*/ 3095278 w 3556011"/>
                <a:gd name="connsiteY17" fmla="*/ 3511158 h 3732761"/>
                <a:gd name="connsiteX18" fmla="*/ 3286553 w 3556011"/>
                <a:gd name="connsiteY18" fmla="*/ 3132207 h 3732761"/>
                <a:gd name="connsiteX19" fmla="*/ 3556011 w 3556011"/>
                <a:gd name="connsiteY19" fmla="*/ 2697948 h 3732761"/>
                <a:gd name="connsiteX0" fmla="*/ 0 w 3556011"/>
                <a:gd name="connsiteY0" fmla="*/ 0 h 3712217"/>
                <a:gd name="connsiteX1" fmla="*/ 273978 w 3556011"/>
                <a:gd name="connsiteY1" fmla="*/ 271712 h 3712217"/>
                <a:gd name="connsiteX2" fmla="*/ 501118 w 3556011"/>
                <a:gd name="connsiteY2" fmla="*/ 626218 h 3712217"/>
                <a:gd name="connsiteX3" fmla="*/ 214204 w 3556011"/>
                <a:gd name="connsiteY3" fmla="*/ 821807 h 3712217"/>
                <a:gd name="connsiteX4" fmla="*/ 190296 w 3556011"/>
                <a:gd name="connsiteY4" fmla="*/ 907375 h 3712217"/>
                <a:gd name="connsiteX5" fmla="*/ 405480 w 3556011"/>
                <a:gd name="connsiteY5" fmla="*/ 1151863 h 3712217"/>
                <a:gd name="connsiteX6" fmla="*/ 130523 w 3556011"/>
                <a:gd name="connsiteY6" fmla="*/ 1433024 h 3712217"/>
                <a:gd name="connsiteX7" fmla="*/ 58795 w 3556011"/>
                <a:gd name="connsiteY7" fmla="*/ 1701958 h 3712217"/>
                <a:gd name="connsiteX8" fmla="*/ 238115 w 3556011"/>
                <a:gd name="connsiteY8" fmla="*/ 1836426 h 3712217"/>
                <a:gd name="connsiteX9" fmla="*/ 381571 w 3556011"/>
                <a:gd name="connsiteY9" fmla="*/ 2093137 h 3712217"/>
                <a:gd name="connsiteX10" fmla="*/ 656528 w 3556011"/>
                <a:gd name="connsiteY10" fmla="*/ 2264278 h 3712217"/>
                <a:gd name="connsiteX11" fmla="*/ 1098850 w 3556011"/>
                <a:gd name="connsiteY11" fmla="*/ 2472092 h 3712217"/>
                <a:gd name="connsiteX12" fmla="*/ 1272844 w 3556011"/>
                <a:gd name="connsiteY12" fmla="*/ 2815914 h 3712217"/>
                <a:gd name="connsiteX13" fmla="*/ 1278170 w 3556011"/>
                <a:gd name="connsiteY13" fmla="*/ 3119981 h 3712217"/>
                <a:gd name="connsiteX14" fmla="*/ 1600946 w 3556011"/>
                <a:gd name="connsiteY14" fmla="*/ 3486710 h 3712217"/>
                <a:gd name="connsiteX15" fmla="*/ 2198679 w 3556011"/>
                <a:gd name="connsiteY15" fmla="*/ 3682299 h 3712217"/>
                <a:gd name="connsiteX16" fmla="*/ 2796412 w 3556011"/>
                <a:gd name="connsiteY16" fmla="*/ 3682299 h 3712217"/>
                <a:gd name="connsiteX17" fmla="*/ 3095278 w 3556011"/>
                <a:gd name="connsiteY17" fmla="*/ 3511158 h 3712217"/>
                <a:gd name="connsiteX18" fmla="*/ 3286553 w 3556011"/>
                <a:gd name="connsiteY18" fmla="*/ 3132207 h 3712217"/>
                <a:gd name="connsiteX19" fmla="*/ 3556011 w 3556011"/>
                <a:gd name="connsiteY19" fmla="*/ 2697948 h 3712217"/>
                <a:gd name="connsiteX0" fmla="*/ 0 w 3556011"/>
                <a:gd name="connsiteY0" fmla="*/ 0 h 3712217"/>
                <a:gd name="connsiteX1" fmla="*/ 273978 w 3556011"/>
                <a:gd name="connsiteY1" fmla="*/ 271712 h 3712217"/>
                <a:gd name="connsiteX2" fmla="*/ 501118 w 3556011"/>
                <a:gd name="connsiteY2" fmla="*/ 626218 h 3712217"/>
                <a:gd name="connsiteX3" fmla="*/ 214204 w 3556011"/>
                <a:gd name="connsiteY3" fmla="*/ 821807 h 3712217"/>
                <a:gd name="connsiteX4" fmla="*/ 190296 w 3556011"/>
                <a:gd name="connsiteY4" fmla="*/ 907375 h 3712217"/>
                <a:gd name="connsiteX5" fmla="*/ 405480 w 3556011"/>
                <a:gd name="connsiteY5" fmla="*/ 1151863 h 3712217"/>
                <a:gd name="connsiteX6" fmla="*/ 130523 w 3556011"/>
                <a:gd name="connsiteY6" fmla="*/ 1433024 h 3712217"/>
                <a:gd name="connsiteX7" fmla="*/ 58795 w 3556011"/>
                <a:gd name="connsiteY7" fmla="*/ 1701958 h 3712217"/>
                <a:gd name="connsiteX8" fmla="*/ 238115 w 3556011"/>
                <a:gd name="connsiteY8" fmla="*/ 1836426 h 3712217"/>
                <a:gd name="connsiteX9" fmla="*/ 381571 w 3556011"/>
                <a:gd name="connsiteY9" fmla="*/ 2093137 h 3712217"/>
                <a:gd name="connsiteX10" fmla="*/ 656528 w 3556011"/>
                <a:gd name="connsiteY10" fmla="*/ 2264278 h 3712217"/>
                <a:gd name="connsiteX11" fmla="*/ 1098850 w 3556011"/>
                <a:gd name="connsiteY11" fmla="*/ 2472092 h 3712217"/>
                <a:gd name="connsiteX12" fmla="*/ 1272844 w 3556011"/>
                <a:gd name="connsiteY12" fmla="*/ 2815914 h 3712217"/>
                <a:gd name="connsiteX13" fmla="*/ 1278170 w 3556011"/>
                <a:gd name="connsiteY13" fmla="*/ 3119981 h 3712217"/>
                <a:gd name="connsiteX14" fmla="*/ 1600946 w 3556011"/>
                <a:gd name="connsiteY14" fmla="*/ 3486710 h 3712217"/>
                <a:gd name="connsiteX15" fmla="*/ 2198679 w 3556011"/>
                <a:gd name="connsiteY15" fmla="*/ 3682299 h 3712217"/>
                <a:gd name="connsiteX16" fmla="*/ 2796412 w 3556011"/>
                <a:gd name="connsiteY16" fmla="*/ 3682299 h 3712217"/>
                <a:gd name="connsiteX17" fmla="*/ 3095278 w 3556011"/>
                <a:gd name="connsiteY17" fmla="*/ 3511158 h 3712217"/>
                <a:gd name="connsiteX18" fmla="*/ 3286553 w 3556011"/>
                <a:gd name="connsiteY18" fmla="*/ 3132207 h 3712217"/>
                <a:gd name="connsiteX19" fmla="*/ 3556011 w 3556011"/>
                <a:gd name="connsiteY19" fmla="*/ 2697948 h 3712217"/>
                <a:gd name="connsiteX0" fmla="*/ 0 w 3556011"/>
                <a:gd name="connsiteY0" fmla="*/ 0 h 3712217"/>
                <a:gd name="connsiteX1" fmla="*/ 273978 w 3556011"/>
                <a:gd name="connsiteY1" fmla="*/ 271712 h 3712217"/>
                <a:gd name="connsiteX2" fmla="*/ 501118 w 3556011"/>
                <a:gd name="connsiteY2" fmla="*/ 626218 h 3712217"/>
                <a:gd name="connsiteX3" fmla="*/ 214204 w 3556011"/>
                <a:gd name="connsiteY3" fmla="*/ 821807 h 3712217"/>
                <a:gd name="connsiteX4" fmla="*/ 190296 w 3556011"/>
                <a:gd name="connsiteY4" fmla="*/ 907375 h 3712217"/>
                <a:gd name="connsiteX5" fmla="*/ 405480 w 3556011"/>
                <a:gd name="connsiteY5" fmla="*/ 1151863 h 3712217"/>
                <a:gd name="connsiteX6" fmla="*/ 130523 w 3556011"/>
                <a:gd name="connsiteY6" fmla="*/ 1433024 h 3712217"/>
                <a:gd name="connsiteX7" fmla="*/ 58795 w 3556011"/>
                <a:gd name="connsiteY7" fmla="*/ 1701958 h 3712217"/>
                <a:gd name="connsiteX8" fmla="*/ 238115 w 3556011"/>
                <a:gd name="connsiteY8" fmla="*/ 1836426 h 3712217"/>
                <a:gd name="connsiteX9" fmla="*/ 381571 w 3556011"/>
                <a:gd name="connsiteY9" fmla="*/ 2093137 h 3712217"/>
                <a:gd name="connsiteX10" fmla="*/ 656528 w 3556011"/>
                <a:gd name="connsiteY10" fmla="*/ 2264278 h 3712217"/>
                <a:gd name="connsiteX11" fmla="*/ 1098850 w 3556011"/>
                <a:gd name="connsiteY11" fmla="*/ 2472092 h 3712217"/>
                <a:gd name="connsiteX12" fmla="*/ 1272844 w 3556011"/>
                <a:gd name="connsiteY12" fmla="*/ 2815914 h 3712217"/>
                <a:gd name="connsiteX13" fmla="*/ 1278170 w 3556011"/>
                <a:gd name="connsiteY13" fmla="*/ 3119981 h 3712217"/>
                <a:gd name="connsiteX14" fmla="*/ 1600946 w 3556011"/>
                <a:gd name="connsiteY14" fmla="*/ 3486710 h 3712217"/>
                <a:gd name="connsiteX15" fmla="*/ 2198679 w 3556011"/>
                <a:gd name="connsiteY15" fmla="*/ 3682299 h 3712217"/>
                <a:gd name="connsiteX16" fmla="*/ 2796412 w 3556011"/>
                <a:gd name="connsiteY16" fmla="*/ 3682299 h 3712217"/>
                <a:gd name="connsiteX17" fmla="*/ 3095278 w 3556011"/>
                <a:gd name="connsiteY17" fmla="*/ 3511158 h 3712217"/>
                <a:gd name="connsiteX18" fmla="*/ 3286553 w 3556011"/>
                <a:gd name="connsiteY18" fmla="*/ 3132207 h 3712217"/>
                <a:gd name="connsiteX19" fmla="*/ 3556011 w 3556011"/>
                <a:gd name="connsiteY19" fmla="*/ 2697948 h 3712217"/>
                <a:gd name="connsiteX0" fmla="*/ 0 w 3556011"/>
                <a:gd name="connsiteY0" fmla="*/ 0 h 3712217"/>
                <a:gd name="connsiteX1" fmla="*/ 273978 w 3556011"/>
                <a:gd name="connsiteY1" fmla="*/ 271712 h 3712217"/>
                <a:gd name="connsiteX2" fmla="*/ 501118 w 3556011"/>
                <a:gd name="connsiteY2" fmla="*/ 626218 h 3712217"/>
                <a:gd name="connsiteX3" fmla="*/ 214204 w 3556011"/>
                <a:gd name="connsiteY3" fmla="*/ 821807 h 3712217"/>
                <a:gd name="connsiteX4" fmla="*/ 190296 w 3556011"/>
                <a:gd name="connsiteY4" fmla="*/ 907375 h 3712217"/>
                <a:gd name="connsiteX5" fmla="*/ 405480 w 3556011"/>
                <a:gd name="connsiteY5" fmla="*/ 1151863 h 3712217"/>
                <a:gd name="connsiteX6" fmla="*/ 130523 w 3556011"/>
                <a:gd name="connsiteY6" fmla="*/ 1433024 h 3712217"/>
                <a:gd name="connsiteX7" fmla="*/ 58795 w 3556011"/>
                <a:gd name="connsiteY7" fmla="*/ 1701958 h 3712217"/>
                <a:gd name="connsiteX8" fmla="*/ 238115 w 3556011"/>
                <a:gd name="connsiteY8" fmla="*/ 1836426 h 3712217"/>
                <a:gd name="connsiteX9" fmla="*/ 381571 w 3556011"/>
                <a:gd name="connsiteY9" fmla="*/ 2093137 h 3712217"/>
                <a:gd name="connsiteX10" fmla="*/ 656528 w 3556011"/>
                <a:gd name="connsiteY10" fmla="*/ 2264278 h 3712217"/>
                <a:gd name="connsiteX11" fmla="*/ 1098850 w 3556011"/>
                <a:gd name="connsiteY11" fmla="*/ 2472092 h 3712217"/>
                <a:gd name="connsiteX12" fmla="*/ 1272844 w 3556011"/>
                <a:gd name="connsiteY12" fmla="*/ 2815914 h 3712217"/>
                <a:gd name="connsiteX13" fmla="*/ 1278170 w 3556011"/>
                <a:gd name="connsiteY13" fmla="*/ 3119981 h 3712217"/>
                <a:gd name="connsiteX14" fmla="*/ 1600946 w 3556011"/>
                <a:gd name="connsiteY14" fmla="*/ 3486710 h 3712217"/>
                <a:gd name="connsiteX15" fmla="*/ 2198679 w 3556011"/>
                <a:gd name="connsiteY15" fmla="*/ 3682299 h 3712217"/>
                <a:gd name="connsiteX16" fmla="*/ 2796412 w 3556011"/>
                <a:gd name="connsiteY16" fmla="*/ 3682299 h 3712217"/>
                <a:gd name="connsiteX17" fmla="*/ 3095278 w 3556011"/>
                <a:gd name="connsiteY17" fmla="*/ 3511158 h 3712217"/>
                <a:gd name="connsiteX18" fmla="*/ 3286553 w 3556011"/>
                <a:gd name="connsiteY18" fmla="*/ 3132207 h 3712217"/>
                <a:gd name="connsiteX19" fmla="*/ 3556011 w 3556011"/>
                <a:gd name="connsiteY19" fmla="*/ 2697948 h 3712217"/>
                <a:gd name="connsiteX0" fmla="*/ 0 w 3575137"/>
                <a:gd name="connsiteY0" fmla="*/ 0 h 3712217"/>
                <a:gd name="connsiteX1" fmla="*/ 273978 w 3575137"/>
                <a:gd name="connsiteY1" fmla="*/ 271712 h 3712217"/>
                <a:gd name="connsiteX2" fmla="*/ 501118 w 3575137"/>
                <a:gd name="connsiteY2" fmla="*/ 626218 h 3712217"/>
                <a:gd name="connsiteX3" fmla="*/ 214204 w 3575137"/>
                <a:gd name="connsiteY3" fmla="*/ 821807 h 3712217"/>
                <a:gd name="connsiteX4" fmla="*/ 190296 w 3575137"/>
                <a:gd name="connsiteY4" fmla="*/ 907375 h 3712217"/>
                <a:gd name="connsiteX5" fmla="*/ 405480 w 3575137"/>
                <a:gd name="connsiteY5" fmla="*/ 1151863 h 3712217"/>
                <a:gd name="connsiteX6" fmla="*/ 130523 w 3575137"/>
                <a:gd name="connsiteY6" fmla="*/ 1433024 h 3712217"/>
                <a:gd name="connsiteX7" fmla="*/ 58795 w 3575137"/>
                <a:gd name="connsiteY7" fmla="*/ 1701958 h 3712217"/>
                <a:gd name="connsiteX8" fmla="*/ 238115 w 3575137"/>
                <a:gd name="connsiteY8" fmla="*/ 1836426 h 3712217"/>
                <a:gd name="connsiteX9" fmla="*/ 381571 w 3575137"/>
                <a:gd name="connsiteY9" fmla="*/ 2093137 h 3712217"/>
                <a:gd name="connsiteX10" fmla="*/ 656528 w 3575137"/>
                <a:gd name="connsiteY10" fmla="*/ 2264278 h 3712217"/>
                <a:gd name="connsiteX11" fmla="*/ 1098850 w 3575137"/>
                <a:gd name="connsiteY11" fmla="*/ 2472092 h 3712217"/>
                <a:gd name="connsiteX12" fmla="*/ 1272844 w 3575137"/>
                <a:gd name="connsiteY12" fmla="*/ 2815914 h 3712217"/>
                <a:gd name="connsiteX13" fmla="*/ 1278170 w 3575137"/>
                <a:gd name="connsiteY13" fmla="*/ 3119981 h 3712217"/>
                <a:gd name="connsiteX14" fmla="*/ 1600946 w 3575137"/>
                <a:gd name="connsiteY14" fmla="*/ 3486710 h 3712217"/>
                <a:gd name="connsiteX15" fmla="*/ 2198679 w 3575137"/>
                <a:gd name="connsiteY15" fmla="*/ 3682299 h 3712217"/>
                <a:gd name="connsiteX16" fmla="*/ 2796412 w 3575137"/>
                <a:gd name="connsiteY16" fmla="*/ 3682299 h 3712217"/>
                <a:gd name="connsiteX17" fmla="*/ 3095278 w 3575137"/>
                <a:gd name="connsiteY17" fmla="*/ 3511158 h 3712217"/>
                <a:gd name="connsiteX18" fmla="*/ 3286553 w 3575137"/>
                <a:gd name="connsiteY18" fmla="*/ 3132207 h 3712217"/>
                <a:gd name="connsiteX19" fmla="*/ 3556011 w 3575137"/>
                <a:gd name="connsiteY19" fmla="*/ 2697948 h 3712217"/>
                <a:gd name="connsiteX20" fmla="*/ 3553038 w 3575137"/>
                <a:gd name="connsiteY20" fmla="*/ 2747427 h 3712217"/>
                <a:gd name="connsiteX0" fmla="*/ 0 w 3553038"/>
                <a:gd name="connsiteY0" fmla="*/ 0 h 3712217"/>
                <a:gd name="connsiteX1" fmla="*/ 273978 w 3553038"/>
                <a:gd name="connsiteY1" fmla="*/ 271712 h 3712217"/>
                <a:gd name="connsiteX2" fmla="*/ 501118 w 3553038"/>
                <a:gd name="connsiteY2" fmla="*/ 626218 h 3712217"/>
                <a:gd name="connsiteX3" fmla="*/ 214204 w 3553038"/>
                <a:gd name="connsiteY3" fmla="*/ 821807 h 3712217"/>
                <a:gd name="connsiteX4" fmla="*/ 190296 w 3553038"/>
                <a:gd name="connsiteY4" fmla="*/ 907375 h 3712217"/>
                <a:gd name="connsiteX5" fmla="*/ 405480 w 3553038"/>
                <a:gd name="connsiteY5" fmla="*/ 1151863 h 3712217"/>
                <a:gd name="connsiteX6" fmla="*/ 130523 w 3553038"/>
                <a:gd name="connsiteY6" fmla="*/ 1433024 h 3712217"/>
                <a:gd name="connsiteX7" fmla="*/ 58795 w 3553038"/>
                <a:gd name="connsiteY7" fmla="*/ 1701958 h 3712217"/>
                <a:gd name="connsiteX8" fmla="*/ 238115 w 3553038"/>
                <a:gd name="connsiteY8" fmla="*/ 1836426 h 3712217"/>
                <a:gd name="connsiteX9" fmla="*/ 381571 w 3553038"/>
                <a:gd name="connsiteY9" fmla="*/ 2093137 h 3712217"/>
                <a:gd name="connsiteX10" fmla="*/ 656528 w 3553038"/>
                <a:gd name="connsiteY10" fmla="*/ 2264278 h 3712217"/>
                <a:gd name="connsiteX11" fmla="*/ 1098850 w 3553038"/>
                <a:gd name="connsiteY11" fmla="*/ 2472092 h 3712217"/>
                <a:gd name="connsiteX12" fmla="*/ 1272844 w 3553038"/>
                <a:gd name="connsiteY12" fmla="*/ 2815914 h 3712217"/>
                <a:gd name="connsiteX13" fmla="*/ 1278170 w 3553038"/>
                <a:gd name="connsiteY13" fmla="*/ 3119981 h 3712217"/>
                <a:gd name="connsiteX14" fmla="*/ 1600946 w 3553038"/>
                <a:gd name="connsiteY14" fmla="*/ 3486710 h 3712217"/>
                <a:gd name="connsiteX15" fmla="*/ 2198679 w 3553038"/>
                <a:gd name="connsiteY15" fmla="*/ 3682299 h 3712217"/>
                <a:gd name="connsiteX16" fmla="*/ 2796412 w 3553038"/>
                <a:gd name="connsiteY16" fmla="*/ 3682299 h 3712217"/>
                <a:gd name="connsiteX17" fmla="*/ 3095278 w 3553038"/>
                <a:gd name="connsiteY17" fmla="*/ 3511158 h 3712217"/>
                <a:gd name="connsiteX18" fmla="*/ 3286553 w 3553038"/>
                <a:gd name="connsiteY18" fmla="*/ 3132207 h 3712217"/>
                <a:gd name="connsiteX19" fmla="*/ 3553038 w 3553038"/>
                <a:gd name="connsiteY19" fmla="*/ 2747427 h 3712217"/>
                <a:gd name="connsiteX0" fmla="*/ 0 w 3572777"/>
                <a:gd name="connsiteY0" fmla="*/ 0 h 3712217"/>
                <a:gd name="connsiteX1" fmla="*/ 273978 w 3572777"/>
                <a:gd name="connsiteY1" fmla="*/ 271712 h 3712217"/>
                <a:gd name="connsiteX2" fmla="*/ 501118 w 3572777"/>
                <a:gd name="connsiteY2" fmla="*/ 626218 h 3712217"/>
                <a:gd name="connsiteX3" fmla="*/ 214204 w 3572777"/>
                <a:gd name="connsiteY3" fmla="*/ 821807 h 3712217"/>
                <a:gd name="connsiteX4" fmla="*/ 190296 w 3572777"/>
                <a:gd name="connsiteY4" fmla="*/ 907375 h 3712217"/>
                <a:gd name="connsiteX5" fmla="*/ 405480 w 3572777"/>
                <a:gd name="connsiteY5" fmla="*/ 1151863 h 3712217"/>
                <a:gd name="connsiteX6" fmla="*/ 130523 w 3572777"/>
                <a:gd name="connsiteY6" fmla="*/ 1433024 h 3712217"/>
                <a:gd name="connsiteX7" fmla="*/ 58795 w 3572777"/>
                <a:gd name="connsiteY7" fmla="*/ 1701958 h 3712217"/>
                <a:gd name="connsiteX8" fmla="*/ 238115 w 3572777"/>
                <a:gd name="connsiteY8" fmla="*/ 1836426 h 3712217"/>
                <a:gd name="connsiteX9" fmla="*/ 381571 w 3572777"/>
                <a:gd name="connsiteY9" fmla="*/ 2093137 h 3712217"/>
                <a:gd name="connsiteX10" fmla="*/ 656528 w 3572777"/>
                <a:gd name="connsiteY10" fmla="*/ 2264278 h 3712217"/>
                <a:gd name="connsiteX11" fmla="*/ 1098850 w 3572777"/>
                <a:gd name="connsiteY11" fmla="*/ 2472092 h 3712217"/>
                <a:gd name="connsiteX12" fmla="*/ 1272844 w 3572777"/>
                <a:gd name="connsiteY12" fmla="*/ 2815914 h 3712217"/>
                <a:gd name="connsiteX13" fmla="*/ 1278170 w 3572777"/>
                <a:gd name="connsiteY13" fmla="*/ 3119981 h 3712217"/>
                <a:gd name="connsiteX14" fmla="*/ 1600946 w 3572777"/>
                <a:gd name="connsiteY14" fmla="*/ 3486710 h 3712217"/>
                <a:gd name="connsiteX15" fmla="*/ 2198679 w 3572777"/>
                <a:gd name="connsiteY15" fmla="*/ 3682299 h 3712217"/>
                <a:gd name="connsiteX16" fmla="*/ 2796412 w 3572777"/>
                <a:gd name="connsiteY16" fmla="*/ 3682299 h 3712217"/>
                <a:gd name="connsiteX17" fmla="*/ 3095278 w 3572777"/>
                <a:gd name="connsiteY17" fmla="*/ 3511158 h 3712217"/>
                <a:gd name="connsiteX18" fmla="*/ 3286553 w 3572777"/>
                <a:gd name="connsiteY18" fmla="*/ 3132207 h 3712217"/>
                <a:gd name="connsiteX19" fmla="*/ 3553038 w 3572777"/>
                <a:gd name="connsiteY19" fmla="*/ 2747427 h 3712217"/>
                <a:gd name="connsiteX20" fmla="*/ 3553037 w 3572777"/>
                <a:gd name="connsiteY20" fmla="*/ 2729934 h 3712217"/>
                <a:gd name="connsiteX0" fmla="*/ 0 w 3553038"/>
                <a:gd name="connsiteY0" fmla="*/ 0 h 3712217"/>
                <a:gd name="connsiteX1" fmla="*/ 273978 w 3553038"/>
                <a:gd name="connsiteY1" fmla="*/ 271712 h 3712217"/>
                <a:gd name="connsiteX2" fmla="*/ 501118 w 3553038"/>
                <a:gd name="connsiteY2" fmla="*/ 626218 h 3712217"/>
                <a:gd name="connsiteX3" fmla="*/ 214204 w 3553038"/>
                <a:gd name="connsiteY3" fmla="*/ 821807 h 3712217"/>
                <a:gd name="connsiteX4" fmla="*/ 190296 w 3553038"/>
                <a:gd name="connsiteY4" fmla="*/ 907375 h 3712217"/>
                <a:gd name="connsiteX5" fmla="*/ 405480 w 3553038"/>
                <a:gd name="connsiteY5" fmla="*/ 1151863 h 3712217"/>
                <a:gd name="connsiteX6" fmla="*/ 130523 w 3553038"/>
                <a:gd name="connsiteY6" fmla="*/ 1433024 h 3712217"/>
                <a:gd name="connsiteX7" fmla="*/ 58795 w 3553038"/>
                <a:gd name="connsiteY7" fmla="*/ 1701958 h 3712217"/>
                <a:gd name="connsiteX8" fmla="*/ 238115 w 3553038"/>
                <a:gd name="connsiteY8" fmla="*/ 1836426 h 3712217"/>
                <a:gd name="connsiteX9" fmla="*/ 381571 w 3553038"/>
                <a:gd name="connsiteY9" fmla="*/ 2093137 h 3712217"/>
                <a:gd name="connsiteX10" fmla="*/ 656528 w 3553038"/>
                <a:gd name="connsiteY10" fmla="*/ 2264278 h 3712217"/>
                <a:gd name="connsiteX11" fmla="*/ 1098850 w 3553038"/>
                <a:gd name="connsiteY11" fmla="*/ 2472092 h 3712217"/>
                <a:gd name="connsiteX12" fmla="*/ 1272844 w 3553038"/>
                <a:gd name="connsiteY12" fmla="*/ 2815914 h 3712217"/>
                <a:gd name="connsiteX13" fmla="*/ 1278170 w 3553038"/>
                <a:gd name="connsiteY13" fmla="*/ 3119981 h 3712217"/>
                <a:gd name="connsiteX14" fmla="*/ 1600946 w 3553038"/>
                <a:gd name="connsiteY14" fmla="*/ 3486710 h 3712217"/>
                <a:gd name="connsiteX15" fmla="*/ 2198679 w 3553038"/>
                <a:gd name="connsiteY15" fmla="*/ 3682299 h 3712217"/>
                <a:gd name="connsiteX16" fmla="*/ 2796412 w 3553038"/>
                <a:gd name="connsiteY16" fmla="*/ 3682299 h 3712217"/>
                <a:gd name="connsiteX17" fmla="*/ 3095278 w 3553038"/>
                <a:gd name="connsiteY17" fmla="*/ 3511158 h 3712217"/>
                <a:gd name="connsiteX18" fmla="*/ 3286553 w 3553038"/>
                <a:gd name="connsiteY18" fmla="*/ 3132207 h 3712217"/>
                <a:gd name="connsiteX19" fmla="*/ 3553038 w 3553038"/>
                <a:gd name="connsiteY19" fmla="*/ 2747427 h 3712217"/>
                <a:gd name="connsiteX0" fmla="*/ 0 w 3286553"/>
                <a:gd name="connsiteY0" fmla="*/ 0 h 3712217"/>
                <a:gd name="connsiteX1" fmla="*/ 273978 w 3286553"/>
                <a:gd name="connsiteY1" fmla="*/ 271712 h 3712217"/>
                <a:gd name="connsiteX2" fmla="*/ 501118 w 3286553"/>
                <a:gd name="connsiteY2" fmla="*/ 626218 h 3712217"/>
                <a:gd name="connsiteX3" fmla="*/ 214204 w 3286553"/>
                <a:gd name="connsiteY3" fmla="*/ 821807 h 3712217"/>
                <a:gd name="connsiteX4" fmla="*/ 190296 w 3286553"/>
                <a:gd name="connsiteY4" fmla="*/ 907375 h 3712217"/>
                <a:gd name="connsiteX5" fmla="*/ 405480 w 3286553"/>
                <a:gd name="connsiteY5" fmla="*/ 1151863 h 3712217"/>
                <a:gd name="connsiteX6" fmla="*/ 130523 w 3286553"/>
                <a:gd name="connsiteY6" fmla="*/ 1433024 h 3712217"/>
                <a:gd name="connsiteX7" fmla="*/ 58795 w 3286553"/>
                <a:gd name="connsiteY7" fmla="*/ 1701958 h 3712217"/>
                <a:gd name="connsiteX8" fmla="*/ 238115 w 3286553"/>
                <a:gd name="connsiteY8" fmla="*/ 1836426 h 3712217"/>
                <a:gd name="connsiteX9" fmla="*/ 381571 w 3286553"/>
                <a:gd name="connsiteY9" fmla="*/ 2093137 h 3712217"/>
                <a:gd name="connsiteX10" fmla="*/ 656528 w 3286553"/>
                <a:gd name="connsiteY10" fmla="*/ 2264278 h 3712217"/>
                <a:gd name="connsiteX11" fmla="*/ 1098850 w 3286553"/>
                <a:gd name="connsiteY11" fmla="*/ 2472092 h 3712217"/>
                <a:gd name="connsiteX12" fmla="*/ 1272844 w 3286553"/>
                <a:gd name="connsiteY12" fmla="*/ 2815914 h 3712217"/>
                <a:gd name="connsiteX13" fmla="*/ 1278170 w 3286553"/>
                <a:gd name="connsiteY13" fmla="*/ 3119981 h 3712217"/>
                <a:gd name="connsiteX14" fmla="*/ 1600946 w 3286553"/>
                <a:gd name="connsiteY14" fmla="*/ 3486710 h 3712217"/>
                <a:gd name="connsiteX15" fmla="*/ 2198679 w 3286553"/>
                <a:gd name="connsiteY15" fmla="*/ 3682299 h 3712217"/>
                <a:gd name="connsiteX16" fmla="*/ 2796412 w 3286553"/>
                <a:gd name="connsiteY16" fmla="*/ 3682299 h 3712217"/>
                <a:gd name="connsiteX17" fmla="*/ 3095278 w 3286553"/>
                <a:gd name="connsiteY17" fmla="*/ 3511158 h 3712217"/>
                <a:gd name="connsiteX18" fmla="*/ 3286553 w 3286553"/>
                <a:gd name="connsiteY18" fmla="*/ 3132207 h 3712217"/>
                <a:gd name="connsiteX0" fmla="*/ 0 w 3095278"/>
                <a:gd name="connsiteY0" fmla="*/ 0 h 3712217"/>
                <a:gd name="connsiteX1" fmla="*/ 273978 w 3095278"/>
                <a:gd name="connsiteY1" fmla="*/ 271712 h 3712217"/>
                <a:gd name="connsiteX2" fmla="*/ 501118 w 3095278"/>
                <a:gd name="connsiteY2" fmla="*/ 626218 h 3712217"/>
                <a:gd name="connsiteX3" fmla="*/ 214204 w 3095278"/>
                <a:gd name="connsiteY3" fmla="*/ 821807 h 3712217"/>
                <a:gd name="connsiteX4" fmla="*/ 190296 w 3095278"/>
                <a:gd name="connsiteY4" fmla="*/ 907375 h 3712217"/>
                <a:gd name="connsiteX5" fmla="*/ 405480 w 3095278"/>
                <a:gd name="connsiteY5" fmla="*/ 1151863 h 3712217"/>
                <a:gd name="connsiteX6" fmla="*/ 130523 w 3095278"/>
                <a:gd name="connsiteY6" fmla="*/ 1433024 h 3712217"/>
                <a:gd name="connsiteX7" fmla="*/ 58795 w 3095278"/>
                <a:gd name="connsiteY7" fmla="*/ 1701958 h 3712217"/>
                <a:gd name="connsiteX8" fmla="*/ 238115 w 3095278"/>
                <a:gd name="connsiteY8" fmla="*/ 1836426 h 3712217"/>
                <a:gd name="connsiteX9" fmla="*/ 381571 w 3095278"/>
                <a:gd name="connsiteY9" fmla="*/ 2093137 h 3712217"/>
                <a:gd name="connsiteX10" fmla="*/ 656528 w 3095278"/>
                <a:gd name="connsiteY10" fmla="*/ 2264278 h 3712217"/>
                <a:gd name="connsiteX11" fmla="*/ 1098850 w 3095278"/>
                <a:gd name="connsiteY11" fmla="*/ 2472092 h 3712217"/>
                <a:gd name="connsiteX12" fmla="*/ 1272844 w 3095278"/>
                <a:gd name="connsiteY12" fmla="*/ 2815914 h 3712217"/>
                <a:gd name="connsiteX13" fmla="*/ 1278170 w 3095278"/>
                <a:gd name="connsiteY13" fmla="*/ 3119981 h 3712217"/>
                <a:gd name="connsiteX14" fmla="*/ 1600946 w 3095278"/>
                <a:gd name="connsiteY14" fmla="*/ 3486710 h 3712217"/>
                <a:gd name="connsiteX15" fmla="*/ 2198679 w 3095278"/>
                <a:gd name="connsiteY15" fmla="*/ 3682299 h 3712217"/>
                <a:gd name="connsiteX16" fmla="*/ 2796412 w 3095278"/>
                <a:gd name="connsiteY16" fmla="*/ 3682299 h 3712217"/>
                <a:gd name="connsiteX17" fmla="*/ 3095278 w 3095278"/>
                <a:gd name="connsiteY17" fmla="*/ 3511158 h 3712217"/>
                <a:gd name="connsiteX0" fmla="*/ 0 w 2796412"/>
                <a:gd name="connsiteY0" fmla="*/ 0 h 3712217"/>
                <a:gd name="connsiteX1" fmla="*/ 273978 w 2796412"/>
                <a:gd name="connsiteY1" fmla="*/ 271712 h 3712217"/>
                <a:gd name="connsiteX2" fmla="*/ 501118 w 2796412"/>
                <a:gd name="connsiteY2" fmla="*/ 626218 h 3712217"/>
                <a:gd name="connsiteX3" fmla="*/ 214204 w 2796412"/>
                <a:gd name="connsiteY3" fmla="*/ 821807 h 3712217"/>
                <a:gd name="connsiteX4" fmla="*/ 190296 w 2796412"/>
                <a:gd name="connsiteY4" fmla="*/ 907375 h 3712217"/>
                <a:gd name="connsiteX5" fmla="*/ 405480 w 2796412"/>
                <a:gd name="connsiteY5" fmla="*/ 1151863 h 3712217"/>
                <a:gd name="connsiteX6" fmla="*/ 130523 w 2796412"/>
                <a:gd name="connsiteY6" fmla="*/ 1433024 h 3712217"/>
                <a:gd name="connsiteX7" fmla="*/ 58795 w 2796412"/>
                <a:gd name="connsiteY7" fmla="*/ 1701958 h 3712217"/>
                <a:gd name="connsiteX8" fmla="*/ 238115 w 2796412"/>
                <a:gd name="connsiteY8" fmla="*/ 1836426 h 3712217"/>
                <a:gd name="connsiteX9" fmla="*/ 381571 w 2796412"/>
                <a:gd name="connsiteY9" fmla="*/ 2093137 h 3712217"/>
                <a:gd name="connsiteX10" fmla="*/ 656528 w 2796412"/>
                <a:gd name="connsiteY10" fmla="*/ 2264278 h 3712217"/>
                <a:gd name="connsiteX11" fmla="*/ 1098850 w 2796412"/>
                <a:gd name="connsiteY11" fmla="*/ 2472092 h 3712217"/>
                <a:gd name="connsiteX12" fmla="*/ 1272844 w 2796412"/>
                <a:gd name="connsiteY12" fmla="*/ 2815914 h 3712217"/>
                <a:gd name="connsiteX13" fmla="*/ 1278170 w 2796412"/>
                <a:gd name="connsiteY13" fmla="*/ 3119981 h 3712217"/>
                <a:gd name="connsiteX14" fmla="*/ 1600946 w 2796412"/>
                <a:gd name="connsiteY14" fmla="*/ 3486710 h 3712217"/>
                <a:gd name="connsiteX15" fmla="*/ 2198679 w 2796412"/>
                <a:gd name="connsiteY15" fmla="*/ 3682299 h 3712217"/>
                <a:gd name="connsiteX16" fmla="*/ 2796412 w 2796412"/>
                <a:gd name="connsiteY16" fmla="*/ 3682299 h 3712217"/>
                <a:gd name="connsiteX0" fmla="*/ 0 w 2198679"/>
                <a:gd name="connsiteY0" fmla="*/ 0 h 3682299"/>
                <a:gd name="connsiteX1" fmla="*/ 273978 w 2198679"/>
                <a:gd name="connsiteY1" fmla="*/ 271712 h 3682299"/>
                <a:gd name="connsiteX2" fmla="*/ 501118 w 2198679"/>
                <a:gd name="connsiteY2" fmla="*/ 626218 h 3682299"/>
                <a:gd name="connsiteX3" fmla="*/ 214204 w 2198679"/>
                <a:gd name="connsiteY3" fmla="*/ 821807 h 3682299"/>
                <a:gd name="connsiteX4" fmla="*/ 190296 w 2198679"/>
                <a:gd name="connsiteY4" fmla="*/ 907375 h 3682299"/>
                <a:gd name="connsiteX5" fmla="*/ 405480 w 2198679"/>
                <a:gd name="connsiteY5" fmla="*/ 1151863 h 3682299"/>
                <a:gd name="connsiteX6" fmla="*/ 130523 w 2198679"/>
                <a:gd name="connsiteY6" fmla="*/ 1433024 h 3682299"/>
                <a:gd name="connsiteX7" fmla="*/ 58795 w 2198679"/>
                <a:gd name="connsiteY7" fmla="*/ 1701958 h 3682299"/>
                <a:gd name="connsiteX8" fmla="*/ 238115 w 2198679"/>
                <a:gd name="connsiteY8" fmla="*/ 1836426 h 3682299"/>
                <a:gd name="connsiteX9" fmla="*/ 381571 w 2198679"/>
                <a:gd name="connsiteY9" fmla="*/ 2093137 h 3682299"/>
                <a:gd name="connsiteX10" fmla="*/ 656528 w 2198679"/>
                <a:gd name="connsiteY10" fmla="*/ 2264278 h 3682299"/>
                <a:gd name="connsiteX11" fmla="*/ 1098850 w 2198679"/>
                <a:gd name="connsiteY11" fmla="*/ 2472092 h 3682299"/>
                <a:gd name="connsiteX12" fmla="*/ 1272844 w 2198679"/>
                <a:gd name="connsiteY12" fmla="*/ 2815914 h 3682299"/>
                <a:gd name="connsiteX13" fmla="*/ 1278170 w 2198679"/>
                <a:gd name="connsiteY13" fmla="*/ 3119981 h 3682299"/>
                <a:gd name="connsiteX14" fmla="*/ 1600946 w 2198679"/>
                <a:gd name="connsiteY14" fmla="*/ 3486710 h 3682299"/>
                <a:gd name="connsiteX15" fmla="*/ 2198679 w 2198679"/>
                <a:gd name="connsiteY15" fmla="*/ 3682299 h 3682299"/>
                <a:gd name="connsiteX0" fmla="*/ 0 w 1600946"/>
                <a:gd name="connsiteY0" fmla="*/ 0 h 3486710"/>
                <a:gd name="connsiteX1" fmla="*/ 273978 w 1600946"/>
                <a:gd name="connsiteY1" fmla="*/ 271712 h 3486710"/>
                <a:gd name="connsiteX2" fmla="*/ 501118 w 1600946"/>
                <a:gd name="connsiteY2" fmla="*/ 626218 h 3486710"/>
                <a:gd name="connsiteX3" fmla="*/ 214204 w 1600946"/>
                <a:gd name="connsiteY3" fmla="*/ 821807 h 3486710"/>
                <a:gd name="connsiteX4" fmla="*/ 190296 w 1600946"/>
                <a:gd name="connsiteY4" fmla="*/ 907375 h 3486710"/>
                <a:gd name="connsiteX5" fmla="*/ 405480 w 1600946"/>
                <a:gd name="connsiteY5" fmla="*/ 1151863 h 3486710"/>
                <a:gd name="connsiteX6" fmla="*/ 130523 w 1600946"/>
                <a:gd name="connsiteY6" fmla="*/ 1433024 h 3486710"/>
                <a:gd name="connsiteX7" fmla="*/ 58795 w 1600946"/>
                <a:gd name="connsiteY7" fmla="*/ 1701958 h 3486710"/>
                <a:gd name="connsiteX8" fmla="*/ 238115 w 1600946"/>
                <a:gd name="connsiteY8" fmla="*/ 1836426 h 3486710"/>
                <a:gd name="connsiteX9" fmla="*/ 381571 w 1600946"/>
                <a:gd name="connsiteY9" fmla="*/ 2093137 h 3486710"/>
                <a:gd name="connsiteX10" fmla="*/ 656528 w 1600946"/>
                <a:gd name="connsiteY10" fmla="*/ 2264278 h 3486710"/>
                <a:gd name="connsiteX11" fmla="*/ 1098850 w 1600946"/>
                <a:gd name="connsiteY11" fmla="*/ 2472092 h 3486710"/>
                <a:gd name="connsiteX12" fmla="*/ 1272844 w 1600946"/>
                <a:gd name="connsiteY12" fmla="*/ 2815914 h 3486710"/>
                <a:gd name="connsiteX13" fmla="*/ 1278170 w 1600946"/>
                <a:gd name="connsiteY13" fmla="*/ 3119981 h 3486710"/>
                <a:gd name="connsiteX14" fmla="*/ 1600946 w 1600946"/>
                <a:gd name="connsiteY14" fmla="*/ 3486710 h 3486710"/>
                <a:gd name="connsiteX0" fmla="*/ 0 w 1278170"/>
                <a:gd name="connsiteY0" fmla="*/ 0 h 3119981"/>
                <a:gd name="connsiteX1" fmla="*/ 273978 w 1278170"/>
                <a:gd name="connsiteY1" fmla="*/ 271712 h 3119981"/>
                <a:gd name="connsiteX2" fmla="*/ 501118 w 1278170"/>
                <a:gd name="connsiteY2" fmla="*/ 626218 h 3119981"/>
                <a:gd name="connsiteX3" fmla="*/ 214204 w 1278170"/>
                <a:gd name="connsiteY3" fmla="*/ 821807 h 3119981"/>
                <a:gd name="connsiteX4" fmla="*/ 190296 w 1278170"/>
                <a:gd name="connsiteY4" fmla="*/ 907375 h 3119981"/>
                <a:gd name="connsiteX5" fmla="*/ 405480 w 1278170"/>
                <a:gd name="connsiteY5" fmla="*/ 1151863 h 3119981"/>
                <a:gd name="connsiteX6" fmla="*/ 130523 w 1278170"/>
                <a:gd name="connsiteY6" fmla="*/ 1433024 h 3119981"/>
                <a:gd name="connsiteX7" fmla="*/ 58795 w 1278170"/>
                <a:gd name="connsiteY7" fmla="*/ 1701958 h 3119981"/>
                <a:gd name="connsiteX8" fmla="*/ 238115 w 1278170"/>
                <a:gd name="connsiteY8" fmla="*/ 1836426 h 3119981"/>
                <a:gd name="connsiteX9" fmla="*/ 381571 w 1278170"/>
                <a:gd name="connsiteY9" fmla="*/ 2093137 h 3119981"/>
                <a:gd name="connsiteX10" fmla="*/ 656528 w 1278170"/>
                <a:gd name="connsiteY10" fmla="*/ 2264278 h 3119981"/>
                <a:gd name="connsiteX11" fmla="*/ 1098850 w 1278170"/>
                <a:gd name="connsiteY11" fmla="*/ 2472092 h 3119981"/>
                <a:gd name="connsiteX12" fmla="*/ 1272844 w 1278170"/>
                <a:gd name="connsiteY12" fmla="*/ 2815914 h 3119981"/>
                <a:gd name="connsiteX13" fmla="*/ 1278170 w 1278170"/>
                <a:gd name="connsiteY13" fmla="*/ 3119981 h 3119981"/>
                <a:gd name="connsiteX0" fmla="*/ 0 w 1276123"/>
                <a:gd name="connsiteY0" fmla="*/ 0 h 2815914"/>
                <a:gd name="connsiteX1" fmla="*/ 273978 w 1276123"/>
                <a:gd name="connsiteY1" fmla="*/ 271712 h 2815914"/>
                <a:gd name="connsiteX2" fmla="*/ 501118 w 1276123"/>
                <a:gd name="connsiteY2" fmla="*/ 626218 h 2815914"/>
                <a:gd name="connsiteX3" fmla="*/ 214204 w 1276123"/>
                <a:gd name="connsiteY3" fmla="*/ 821807 h 2815914"/>
                <a:gd name="connsiteX4" fmla="*/ 190296 w 1276123"/>
                <a:gd name="connsiteY4" fmla="*/ 907375 h 2815914"/>
                <a:gd name="connsiteX5" fmla="*/ 405480 w 1276123"/>
                <a:gd name="connsiteY5" fmla="*/ 1151863 h 2815914"/>
                <a:gd name="connsiteX6" fmla="*/ 130523 w 1276123"/>
                <a:gd name="connsiteY6" fmla="*/ 1433024 h 2815914"/>
                <a:gd name="connsiteX7" fmla="*/ 58795 w 1276123"/>
                <a:gd name="connsiteY7" fmla="*/ 1701958 h 2815914"/>
                <a:gd name="connsiteX8" fmla="*/ 238115 w 1276123"/>
                <a:gd name="connsiteY8" fmla="*/ 1836426 h 2815914"/>
                <a:gd name="connsiteX9" fmla="*/ 381571 w 1276123"/>
                <a:gd name="connsiteY9" fmla="*/ 2093137 h 2815914"/>
                <a:gd name="connsiteX10" fmla="*/ 656528 w 1276123"/>
                <a:gd name="connsiteY10" fmla="*/ 2264278 h 2815914"/>
                <a:gd name="connsiteX11" fmla="*/ 1098850 w 1276123"/>
                <a:gd name="connsiteY11" fmla="*/ 2472092 h 2815914"/>
                <a:gd name="connsiteX12" fmla="*/ 1272844 w 1276123"/>
                <a:gd name="connsiteY12" fmla="*/ 2815914 h 2815914"/>
                <a:gd name="connsiteX0" fmla="*/ 0 w 1098850"/>
                <a:gd name="connsiteY0" fmla="*/ 0 h 2472092"/>
                <a:gd name="connsiteX1" fmla="*/ 273978 w 1098850"/>
                <a:gd name="connsiteY1" fmla="*/ 271712 h 2472092"/>
                <a:gd name="connsiteX2" fmla="*/ 501118 w 1098850"/>
                <a:gd name="connsiteY2" fmla="*/ 626218 h 2472092"/>
                <a:gd name="connsiteX3" fmla="*/ 214204 w 1098850"/>
                <a:gd name="connsiteY3" fmla="*/ 821807 h 2472092"/>
                <a:gd name="connsiteX4" fmla="*/ 190296 w 1098850"/>
                <a:gd name="connsiteY4" fmla="*/ 907375 h 2472092"/>
                <a:gd name="connsiteX5" fmla="*/ 405480 w 1098850"/>
                <a:gd name="connsiteY5" fmla="*/ 1151863 h 2472092"/>
                <a:gd name="connsiteX6" fmla="*/ 130523 w 1098850"/>
                <a:gd name="connsiteY6" fmla="*/ 1433024 h 2472092"/>
                <a:gd name="connsiteX7" fmla="*/ 58795 w 1098850"/>
                <a:gd name="connsiteY7" fmla="*/ 1701958 h 2472092"/>
                <a:gd name="connsiteX8" fmla="*/ 238115 w 1098850"/>
                <a:gd name="connsiteY8" fmla="*/ 1836426 h 2472092"/>
                <a:gd name="connsiteX9" fmla="*/ 381571 w 1098850"/>
                <a:gd name="connsiteY9" fmla="*/ 2093137 h 2472092"/>
                <a:gd name="connsiteX10" fmla="*/ 656528 w 1098850"/>
                <a:gd name="connsiteY10" fmla="*/ 2264278 h 2472092"/>
                <a:gd name="connsiteX11" fmla="*/ 1098850 w 1098850"/>
                <a:gd name="connsiteY11" fmla="*/ 2472092 h 2472092"/>
                <a:gd name="connsiteX0" fmla="*/ 0 w 656528"/>
                <a:gd name="connsiteY0" fmla="*/ 0 h 2264278"/>
                <a:gd name="connsiteX1" fmla="*/ 273978 w 656528"/>
                <a:gd name="connsiteY1" fmla="*/ 271712 h 2264278"/>
                <a:gd name="connsiteX2" fmla="*/ 501118 w 656528"/>
                <a:gd name="connsiteY2" fmla="*/ 626218 h 2264278"/>
                <a:gd name="connsiteX3" fmla="*/ 214204 w 656528"/>
                <a:gd name="connsiteY3" fmla="*/ 821807 h 2264278"/>
                <a:gd name="connsiteX4" fmla="*/ 190296 w 656528"/>
                <a:gd name="connsiteY4" fmla="*/ 907375 h 2264278"/>
                <a:gd name="connsiteX5" fmla="*/ 405480 w 656528"/>
                <a:gd name="connsiteY5" fmla="*/ 1151863 h 2264278"/>
                <a:gd name="connsiteX6" fmla="*/ 130523 w 656528"/>
                <a:gd name="connsiteY6" fmla="*/ 1433024 h 2264278"/>
                <a:gd name="connsiteX7" fmla="*/ 58795 w 656528"/>
                <a:gd name="connsiteY7" fmla="*/ 1701958 h 2264278"/>
                <a:gd name="connsiteX8" fmla="*/ 238115 w 656528"/>
                <a:gd name="connsiteY8" fmla="*/ 1836426 h 2264278"/>
                <a:gd name="connsiteX9" fmla="*/ 381571 w 656528"/>
                <a:gd name="connsiteY9" fmla="*/ 2093137 h 2264278"/>
                <a:gd name="connsiteX10" fmla="*/ 656528 w 656528"/>
                <a:gd name="connsiteY10" fmla="*/ 2264278 h 2264278"/>
                <a:gd name="connsiteX0" fmla="*/ 0 w 502228"/>
                <a:gd name="connsiteY0" fmla="*/ 0 h 2093138"/>
                <a:gd name="connsiteX1" fmla="*/ 273978 w 502228"/>
                <a:gd name="connsiteY1" fmla="*/ 271712 h 2093138"/>
                <a:gd name="connsiteX2" fmla="*/ 501118 w 502228"/>
                <a:gd name="connsiteY2" fmla="*/ 626218 h 2093138"/>
                <a:gd name="connsiteX3" fmla="*/ 214204 w 502228"/>
                <a:gd name="connsiteY3" fmla="*/ 821807 h 2093138"/>
                <a:gd name="connsiteX4" fmla="*/ 190296 w 502228"/>
                <a:gd name="connsiteY4" fmla="*/ 907375 h 2093138"/>
                <a:gd name="connsiteX5" fmla="*/ 405480 w 502228"/>
                <a:gd name="connsiteY5" fmla="*/ 1151863 h 2093138"/>
                <a:gd name="connsiteX6" fmla="*/ 130523 w 502228"/>
                <a:gd name="connsiteY6" fmla="*/ 1433024 h 2093138"/>
                <a:gd name="connsiteX7" fmla="*/ 58795 w 502228"/>
                <a:gd name="connsiteY7" fmla="*/ 1701958 h 2093138"/>
                <a:gd name="connsiteX8" fmla="*/ 238115 w 502228"/>
                <a:gd name="connsiteY8" fmla="*/ 1836426 h 2093138"/>
                <a:gd name="connsiteX9" fmla="*/ 381571 w 502228"/>
                <a:gd name="connsiteY9" fmla="*/ 2093137 h 2093138"/>
                <a:gd name="connsiteX0" fmla="*/ 0 w 502228"/>
                <a:gd name="connsiteY0" fmla="*/ 0 h 1836426"/>
                <a:gd name="connsiteX1" fmla="*/ 273978 w 502228"/>
                <a:gd name="connsiteY1" fmla="*/ 271712 h 1836426"/>
                <a:gd name="connsiteX2" fmla="*/ 501118 w 502228"/>
                <a:gd name="connsiteY2" fmla="*/ 626218 h 1836426"/>
                <a:gd name="connsiteX3" fmla="*/ 214204 w 502228"/>
                <a:gd name="connsiteY3" fmla="*/ 821807 h 1836426"/>
                <a:gd name="connsiteX4" fmla="*/ 190296 w 502228"/>
                <a:gd name="connsiteY4" fmla="*/ 907375 h 1836426"/>
                <a:gd name="connsiteX5" fmla="*/ 405480 w 502228"/>
                <a:gd name="connsiteY5" fmla="*/ 1151863 h 1836426"/>
                <a:gd name="connsiteX6" fmla="*/ 130523 w 502228"/>
                <a:gd name="connsiteY6" fmla="*/ 1433024 h 1836426"/>
                <a:gd name="connsiteX7" fmla="*/ 58795 w 502228"/>
                <a:gd name="connsiteY7" fmla="*/ 1701958 h 1836426"/>
                <a:gd name="connsiteX8" fmla="*/ 238115 w 502228"/>
                <a:gd name="connsiteY8" fmla="*/ 1836426 h 1836426"/>
                <a:gd name="connsiteX0" fmla="*/ 0 w 502228"/>
                <a:gd name="connsiteY0" fmla="*/ 0 h 1701958"/>
                <a:gd name="connsiteX1" fmla="*/ 273978 w 502228"/>
                <a:gd name="connsiteY1" fmla="*/ 271712 h 1701958"/>
                <a:gd name="connsiteX2" fmla="*/ 501118 w 502228"/>
                <a:gd name="connsiteY2" fmla="*/ 626218 h 1701958"/>
                <a:gd name="connsiteX3" fmla="*/ 214204 w 502228"/>
                <a:gd name="connsiteY3" fmla="*/ 821807 h 1701958"/>
                <a:gd name="connsiteX4" fmla="*/ 190296 w 502228"/>
                <a:gd name="connsiteY4" fmla="*/ 907375 h 1701958"/>
                <a:gd name="connsiteX5" fmla="*/ 405480 w 502228"/>
                <a:gd name="connsiteY5" fmla="*/ 1151863 h 1701958"/>
                <a:gd name="connsiteX6" fmla="*/ 130523 w 502228"/>
                <a:gd name="connsiteY6" fmla="*/ 1433024 h 1701958"/>
                <a:gd name="connsiteX7" fmla="*/ 58795 w 502228"/>
                <a:gd name="connsiteY7" fmla="*/ 1701958 h 1701958"/>
                <a:gd name="connsiteX0" fmla="*/ 0 w 502228"/>
                <a:gd name="connsiteY0" fmla="*/ 0 h 1433024"/>
                <a:gd name="connsiteX1" fmla="*/ 273978 w 502228"/>
                <a:gd name="connsiteY1" fmla="*/ 271712 h 1433024"/>
                <a:gd name="connsiteX2" fmla="*/ 501118 w 502228"/>
                <a:gd name="connsiteY2" fmla="*/ 626218 h 1433024"/>
                <a:gd name="connsiteX3" fmla="*/ 214204 w 502228"/>
                <a:gd name="connsiteY3" fmla="*/ 821807 h 1433024"/>
                <a:gd name="connsiteX4" fmla="*/ 190296 w 502228"/>
                <a:gd name="connsiteY4" fmla="*/ 907375 h 1433024"/>
                <a:gd name="connsiteX5" fmla="*/ 405480 w 502228"/>
                <a:gd name="connsiteY5" fmla="*/ 1151863 h 1433024"/>
                <a:gd name="connsiteX6" fmla="*/ 130523 w 502228"/>
                <a:gd name="connsiteY6" fmla="*/ 1433024 h 143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228" h="1433024">
                  <a:moveTo>
                    <a:pt x="0" y="0"/>
                  </a:moveTo>
                  <a:cubicBezTo>
                    <a:pt x="45663" y="55472"/>
                    <a:pt x="190458" y="167342"/>
                    <a:pt x="273978" y="271712"/>
                  </a:cubicBezTo>
                  <a:cubicBezTo>
                    <a:pt x="357498" y="376082"/>
                    <a:pt x="517057" y="561022"/>
                    <a:pt x="501118" y="626218"/>
                  </a:cubicBezTo>
                  <a:cubicBezTo>
                    <a:pt x="485179" y="691414"/>
                    <a:pt x="204242" y="736237"/>
                    <a:pt x="214204" y="821807"/>
                  </a:cubicBezTo>
                  <a:cubicBezTo>
                    <a:pt x="224166" y="907377"/>
                    <a:pt x="134671" y="707248"/>
                    <a:pt x="190296" y="907375"/>
                  </a:cubicBezTo>
                  <a:cubicBezTo>
                    <a:pt x="245921" y="1107502"/>
                    <a:pt x="421420" y="1049994"/>
                    <a:pt x="405480" y="1151863"/>
                  </a:cubicBezTo>
                  <a:cubicBezTo>
                    <a:pt x="389540" y="1253732"/>
                    <a:pt x="134508" y="1302631"/>
                    <a:pt x="130523" y="1433024"/>
                  </a:cubicBezTo>
                </a:path>
              </a:pathLst>
            </a:custGeom>
            <a:noFill/>
            <a:ln w="63500" cap="rnd">
              <a:solidFill>
                <a:schemeClr val="bg2">
                  <a:lumMod val="25000"/>
                  <a:alpha val="60000"/>
                </a:schemeClr>
              </a:solidFill>
            </a:ln>
            <a:effectLst>
              <a:glow rad="381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62"/>
            <p:cNvSpPr/>
            <p:nvPr/>
          </p:nvSpPr>
          <p:spPr>
            <a:xfrm>
              <a:off x="3414269" y="4406864"/>
              <a:ext cx="1365252" cy="666808"/>
            </a:xfrm>
            <a:custGeom>
              <a:avLst/>
              <a:gdLst>
                <a:gd name="connsiteX0" fmla="*/ 0 w 1539045"/>
                <a:gd name="connsiteY0" fmla="*/ 437454 h 874908"/>
                <a:gd name="connsiteX1" fmla="*/ 769523 w 1539045"/>
                <a:gd name="connsiteY1" fmla="*/ 0 h 874908"/>
                <a:gd name="connsiteX2" fmla="*/ 1539046 w 1539045"/>
                <a:gd name="connsiteY2" fmla="*/ 437454 h 874908"/>
                <a:gd name="connsiteX3" fmla="*/ 769523 w 1539045"/>
                <a:gd name="connsiteY3" fmla="*/ 874908 h 874908"/>
                <a:gd name="connsiteX4" fmla="*/ 0 w 1539045"/>
                <a:gd name="connsiteY4" fmla="*/ 437454 h 874908"/>
                <a:gd name="connsiteX0" fmla="*/ 131 w 1539177"/>
                <a:gd name="connsiteY0" fmla="*/ 437454 h 1177058"/>
                <a:gd name="connsiteX1" fmla="*/ 769654 w 1539177"/>
                <a:gd name="connsiteY1" fmla="*/ 0 h 1177058"/>
                <a:gd name="connsiteX2" fmla="*/ 1539177 w 1539177"/>
                <a:gd name="connsiteY2" fmla="*/ 437454 h 1177058"/>
                <a:gd name="connsiteX3" fmla="*/ 817362 w 1539177"/>
                <a:gd name="connsiteY3" fmla="*/ 1177058 h 1177058"/>
                <a:gd name="connsiteX4" fmla="*/ 131 w 1539177"/>
                <a:gd name="connsiteY4" fmla="*/ 437454 h 1177058"/>
                <a:gd name="connsiteX0" fmla="*/ 10151 w 1606129"/>
                <a:gd name="connsiteY0" fmla="*/ 1145120 h 1884724"/>
                <a:gd name="connsiteX1" fmla="*/ 1344216 w 1606129"/>
                <a:gd name="connsiteY1" fmla="*/ 0 h 1884724"/>
                <a:gd name="connsiteX2" fmla="*/ 1549197 w 1606129"/>
                <a:gd name="connsiteY2" fmla="*/ 1145120 h 1884724"/>
                <a:gd name="connsiteX3" fmla="*/ 827382 w 1606129"/>
                <a:gd name="connsiteY3" fmla="*/ 1884724 h 1884724"/>
                <a:gd name="connsiteX4" fmla="*/ 10151 w 1606129"/>
                <a:gd name="connsiteY4" fmla="*/ 1145120 h 1884724"/>
                <a:gd name="connsiteX0" fmla="*/ 10151 w 1549197"/>
                <a:gd name="connsiteY0" fmla="*/ 1153060 h 1892664"/>
                <a:gd name="connsiteX1" fmla="*/ 1344216 w 1549197"/>
                <a:gd name="connsiteY1" fmla="*/ 7940 h 1892664"/>
                <a:gd name="connsiteX2" fmla="*/ 1549197 w 1549197"/>
                <a:gd name="connsiteY2" fmla="*/ 1153060 h 1892664"/>
                <a:gd name="connsiteX3" fmla="*/ 827382 w 1549197"/>
                <a:gd name="connsiteY3" fmla="*/ 1892664 h 1892664"/>
                <a:gd name="connsiteX4" fmla="*/ 10151 w 1549197"/>
                <a:gd name="connsiteY4" fmla="*/ 1153060 h 1892664"/>
                <a:gd name="connsiteX0" fmla="*/ 31411 w 1570457"/>
                <a:gd name="connsiteY0" fmla="*/ 1152891 h 1757323"/>
                <a:gd name="connsiteX1" fmla="*/ 1365476 w 1570457"/>
                <a:gd name="connsiteY1" fmla="*/ 7771 h 1757323"/>
                <a:gd name="connsiteX2" fmla="*/ 1570457 w 1570457"/>
                <a:gd name="connsiteY2" fmla="*/ 1152891 h 1757323"/>
                <a:gd name="connsiteX3" fmla="*/ 602152 w 1570457"/>
                <a:gd name="connsiteY3" fmla="*/ 1757323 h 1757323"/>
                <a:gd name="connsiteX4" fmla="*/ 31411 w 1570457"/>
                <a:gd name="connsiteY4" fmla="*/ 1152891 h 1757323"/>
                <a:gd name="connsiteX0" fmla="*/ 15476 w 1554522"/>
                <a:gd name="connsiteY0" fmla="*/ 1194851 h 1799283"/>
                <a:gd name="connsiteX1" fmla="*/ 1056800 w 1554522"/>
                <a:gd name="connsiteY1" fmla="*/ 304912 h 1799283"/>
                <a:gd name="connsiteX2" fmla="*/ 1349541 w 1554522"/>
                <a:gd name="connsiteY2" fmla="*/ 49731 h 1799283"/>
                <a:gd name="connsiteX3" fmla="*/ 1554522 w 1554522"/>
                <a:gd name="connsiteY3" fmla="*/ 1194851 h 1799283"/>
                <a:gd name="connsiteX4" fmla="*/ 586217 w 1554522"/>
                <a:gd name="connsiteY4" fmla="*/ 1799283 h 1799283"/>
                <a:gd name="connsiteX5" fmla="*/ 15476 w 1554522"/>
                <a:gd name="connsiteY5" fmla="*/ 1194851 h 1799283"/>
                <a:gd name="connsiteX0" fmla="*/ 15476 w 1554522"/>
                <a:gd name="connsiteY0" fmla="*/ 1145390 h 1749822"/>
                <a:gd name="connsiteX1" fmla="*/ 1056800 w 1554522"/>
                <a:gd name="connsiteY1" fmla="*/ 255451 h 1749822"/>
                <a:gd name="connsiteX2" fmla="*/ 1349541 w 1554522"/>
                <a:gd name="connsiteY2" fmla="*/ 270 h 1749822"/>
                <a:gd name="connsiteX3" fmla="*/ 1554522 w 1554522"/>
                <a:gd name="connsiteY3" fmla="*/ 1145390 h 1749822"/>
                <a:gd name="connsiteX4" fmla="*/ 586217 w 1554522"/>
                <a:gd name="connsiteY4" fmla="*/ 1749822 h 1749822"/>
                <a:gd name="connsiteX5" fmla="*/ 15476 w 1554522"/>
                <a:gd name="connsiteY5" fmla="*/ 1145390 h 1749822"/>
                <a:gd name="connsiteX0" fmla="*/ 15476 w 1599997"/>
                <a:gd name="connsiteY0" fmla="*/ 1145120 h 1749552"/>
                <a:gd name="connsiteX1" fmla="*/ 1056800 w 1599997"/>
                <a:gd name="connsiteY1" fmla="*/ 255181 h 1749552"/>
                <a:gd name="connsiteX2" fmla="*/ 1349541 w 1599997"/>
                <a:gd name="connsiteY2" fmla="*/ 0 h 1749552"/>
                <a:gd name="connsiteX3" fmla="*/ 1390754 w 1599997"/>
                <a:gd name="connsiteY3" fmla="*/ 255180 h 1749552"/>
                <a:gd name="connsiteX4" fmla="*/ 1554522 w 1599997"/>
                <a:gd name="connsiteY4" fmla="*/ 1145120 h 1749552"/>
                <a:gd name="connsiteX5" fmla="*/ 586217 w 1599997"/>
                <a:gd name="connsiteY5" fmla="*/ 1749552 h 1749552"/>
                <a:gd name="connsiteX6" fmla="*/ 15476 w 1599997"/>
                <a:gd name="connsiteY6" fmla="*/ 1145120 h 1749552"/>
                <a:gd name="connsiteX0" fmla="*/ 15476 w 1588423"/>
                <a:gd name="connsiteY0" fmla="*/ 1145120 h 1749552"/>
                <a:gd name="connsiteX1" fmla="*/ 1056800 w 1588423"/>
                <a:gd name="connsiteY1" fmla="*/ 255181 h 1749552"/>
                <a:gd name="connsiteX2" fmla="*/ 1349541 w 1588423"/>
                <a:gd name="connsiteY2" fmla="*/ 0 h 1749552"/>
                <a:gd name="connsiteX3" fmla="*/ 1390754 w 1588423"/>
                <a:gd name="connsiteY3" fmla="*/ 255180 h 1749552"/>
                <a:gd name="connsiteX4" fmla="*/ 1554522 w 1588423"/>
                <a:gd name="connsiteY4" fmla="*/ 1145120 h 1749552"/>
                <a:gd name="connsiteX5" fmla="*/ 586217 w 1588423"/>
                <a:gd name="connsiteY5" fmla="*/ 1749552 h 1749552"/>
                <a:gd name="connsiteX6" fmla="*/ 15476 w 1588423"/>
                <a:gd name="connsiteY6" fmla="*/ 1145120 h 1749552"/>
                <a:gd name="connsiteX0" fmla="*/ 15476 w 1588423"/>
                <a:gd name="connsiteY0" fmla="*/ 1145120 h 1749552"/>
                <a:gd name="connsiteX1" fmla="*/ 1056800 w 1588423"/>
                <a:gd name="connsiteY1" fmla="*/ 255181 h 1749552"/>
                <a:gd name="connsiteX2" fmla="*/ 1349541 w 1588423"/>
                <a:gd name="connsiteY2" fmla="*/ 0 h 1749552"/>
                <a:gd name="connsiteX3" fmla="*/ 1390754 w 1588423"/>
                <a:gd name="connsiteY3" fmla="*/ 255180 h 1749552"/>
                <a:gd name="connsiteX4" fmla="*/ 1554522 w 1588423"/>
                <a:gd name="connsiteY4" fmla="*/ 1145120 h 1749552"/>
                <a:gd name="connsiteX5" fmla="*/ 586217 w 1588423"/>
                <a:gd name="connsiteY5" fmla="*/ 1749552 h 1749552"/>
                <a:gd name="connsiteX6" fmla="*/ 15476 w 1588423"/>
                <a:gd name="connsiteY6" fmla="*/ 1145120 h 1749552"/>
                <a:gd name="connsiteX0" fmla="*/ 7804 w 1747729"/>
                <a:gd name="connsiteY0" fmla="*/ 1033802 h 1750165"/>
                <a:gd name="connsiteX1" fmla="*/ 1216106 w 1747729"/>
                <a:gd name="connsiteY1" fmla="*/ 255181 h 1750165"/>
                <a:gd name="connsiteX2" fmla="*/ 1508847 w 1747729"/>
                <a:gd name="connsiteY2" fmla="*/ 0 h 1750165"/>
                <a:gd name="connsiteX3" fmla="*/ 1550060 w 1747729"/>
                <a:gd name="connsiteY3" fmla="*/ 255180 h 1750165"/>
                <a:gd name="connsiteX4" fmla="*/ 1713828 w 1747729"/>
                <a:gd name="connsiteY4" fmla="*/ 1145120 h 1750165"/>
                <a:gd name="connsiteX5" fmla="*/ 745523 w 1747729"/>
                <a:gd name="connsiteY5" fmla="*/ 1749552 h 1750165"/>
                <a:gd name="connsiteX6" fmla="*/ 7804 w 1747729"/>
                <a:gd name="connsiteY6" fmla="*/ 1033802 h 1750165"/>
                <a:gd name="connsiteX0" fmla="*/ 5206 w 1745131"/>
                <a:gd name="connsiteY0" fmla="*/ 1033802 h 1750165"/>
                <a:gd name="connsiteX1" fmla="*/ 1213508 w 1745131"/>
                <a:gd name="connsiteY1" fmla="*/ 255181 h 1750165"/>
                <a:gd name="connsiteX2" fmla="*/ 1506249 w 1745131"/>
                <a:gd name="connsiteY2" fmla="*/ 0 h 1750165"/>
                <a:gd name="connsiteX3" fmla="*/ 1547462 w 1745131"/>
                <a:gd name="connsiteY3" fmla="*/ 255180 h 1750165"/>
                <a:gd name="connsiteX4" fmla="*/ 1711230 w 1745131"/>
                <a:gd name="connsiteY4" fmla="*/ 1145120 h 1750165"/>
                <a:gd name="connsiteX5" fmla="*/ 742925 w 1745131"/>
                <a:gd name="connsiteY5" fmla="*/ 1749552 h 1750165"/>
                <a:gd name="connsiteX6" fmla="*/ 5206 w 1745131"/>
                <a:gd name="connsiteY6" fmla="*/ 1033802 h 1750165"/>
                <a:gd name="connsiteX0" fmla="*/ 5206 w 1745131"/>
                <a:gd name="connsiteY0" fmla="*/ 1033802 h 1750165"/>
                <a:gd name="connsiteX1" fmla="*/ 1213508 w 1745131"/>
                <a:gd name="connsiteY1" fmla="*/ 255181 h 1750165"/>
                <a:gd name="connsiteX2" fmla="*/ 1506249 w 1745131"/>
                <a:gd name="connsiteY2" fmla="*/ 0 h 1750165"/>
                <a:gd name="connsiteX3" fmla="*/ 1547462 w 1745131"/>
                <a:gd name="connsiteY3" fmla="*/ 255180 h 1750165"/>
                <a:gd name="connsiteX4" fmla="*/ 1711230 w 1745131"/>
                <a:gd name="connsiteY4" fmla="*/ 1145120 h 1750165"/>
                <a:gd name="connsiteX5" fmla="*/ 742925 w 1745131"/>
                <a:gd name="connsiteY5" fmla="*/ 1749552 h 1750165"/>
                <a:gd name="connsiteX6" fmla="*/ 5206 w 1745131"/>
                <a:gd name="connsiteY6" fmla="*/ 1033802 h 1750165"/>
                <a:gd name="connsiteX0" fmla="*/ 37371 w 1777296"/>
                <a:gd name="connsiteY0" fmla="*/ 1033802 h 1750165"/>
                <a:gd name="connsiteX1" fmla="*/ 227905 w 1777296"/>
                <a:gd name="connsiteY1" fmla="*/ 589135 h 1750165"/>
                <a:gd name="connsiteX2" fmla="*/ 1245673 w 1777296"/>
                <a:gd name="connsiteY2" fmla="*/ 255181 h 1750165"/>
                <a:gd name="connsiteX3" fmla="*/ 1538414 w 1777296"/>
                <a:gd name="connsiteY3" fmla="*/ 0 h 1750165"/>
                <a:gd name="connsiteX4" fmla="*/ 1579627 w 1777296"/>
                <a:gd name="connsiteY4" fmla="*/ 255180 h 1750165"/>
                <a:gd name="connsiteX5" fmla="*/ 1743395 w 1777296"/>
                <a:gd name="connsiteY5" fmla="*/ 1145120 h 1750165"/>
                <a:gd name="connsiteX6" fmla="*/ 775090 w 1777296"/>
                <a:gd name="connsiteY6" fmla="*/ 1749552 h 1750165"/>
                <a:gd name="connsiteX7" fmla="*/ 37371 w 1777296"/>
                <a:gd name="connsiteY7" fmla="*/ 1033802 h 1750165"/>
                <a:gd name="connsiteX0" fmla="*/ 14179 w 1754104"/>
                <a:gd name="connsiteY0" fmla="*/ 1033802 h 1750165"/>
                <a:gd name="connsiteX1" fmla="*/ 204713 w 1754104"/>
                <a:gd name="connsiteY1" fmla="*/ 589135 h 1750165"/>
                <a:gd name="connsiteX2" fmla="*/ 1222481 w 1754104"/>
                <a:gd name="connsiteY2" fmla="*/ 255181 h 1750165"/>
                <a:gd name="connsiteX3" fmla="*/ 1515222 w 1754104"/>
                <a:gd name="connsiteY3" fmla="*/ 0 h 1750165"/>
                <a:gd name="connsiteX4" fmla="*/ 1556435 w 1754104"/>
                <a:gd name="connsiteY4" fmla="*/ 255180 h 1750165"/>
                <a:gd name="connsiteX5" fmla="*/ 1720203 w 1754104"/>
                <a:gd name="connsiteY5" fmla="*/ 1145120 h 1750165"/>
                <a:gd name="connsiteX6" fmla="*/ 751898 w 1754104"/>
                <a:gd name="connsiteY6" fmla="*/ 1749552 h 1750165"/>
                <a:gd name="connsiteX7" fmla="*/ 14179 w 1754104"/>
                <a:gd name="connsiteY7" fmla="*/ 1033802 h 1750165"/>
                <a:gd name="connsiteX0" fmla="*/ 22907 w 1762832"/>
                <a:gd name="connsiteY0" fmla="*/ 1033802 h 1750165"/>
                <a:gd name="connsiteX1" fmla="*/ 213441 w 1762832"/>
                <a:gd name="connsiteY1" fmla="*/ 589135 h 1750165"/>
                <a:gd name="connsiteX2" fmla="*/ 1231209 w 1762832"/>
                <a:gd name="connsiteY2" fmla="*/ 255181 h 1750165"/>
                <a:gd name="connsiteX3" fmla="*/ 1523950 w 1762832"/>
                <a:gd name="connsiteY3" fmla="*/ 0 h 1750165"/>
                <a:gd name="connsiteX4" fmla="*/ 1565163 w 1762832"/>
                <a:gd name="connsiteY4" fmla="*/ 255180 h 1750165"/>
                <a:gd name="connsiteX5" fmla="*/ 1728931 w 1762832"/>
                <a:gd name="connsiteY5" fmla="*/ 1145120 h 1750165"/>
                <a:gd name="connsiteX6" fmla="*/ 760626 w 1762832"/>
                <a:gd name="connsiteY6" fmla="*/ 1749552 h 1750165"/>
                <a:gd name="connsiteX7" fmla="*/ 22907 w 1762832"/>
                <a:gd name="connsiteY7" fmla="*/ 1033802 h 1750165"/>
                <a:gd name="connsiteX0" fmla="*/ 22907 w 1762832"/>
                <a:gd name="connsiteY0" fmla="*/ 1033802 h 1750165"/>
                <a:gd name="connsiteX1" fmla="*/ 213441 w 1762832"/>
                <a:gd name="connsiteY1" fmla="*/ 589135 h 1750165"/>
                <a:gd name="connsiteX2" fmla="*/ 1231209 w 1762832"/>
                <a:gd name="connsiteY2" fmla="*/ 255181 h 1750165"/>
                <a:gd name="connsiteX3" fmla="*/ 1523950 w 1762832"/>
                <a:gd name="connsiteY3" fmla="*/ 0 h 1750165"/>
                <a:gd name="connsiteX4" fmla="*/ 1565163 w 1762832"/>
                <a:gd name="connsiteY4" fmla="*/ 255180 h 1750165"/>
                <a:gd name="connsiteX5" fmla="*/ 1728931 w 1762832"/>
                <a:gd name="connsiteY5" fmla="*/ 1145120 h 1750165"/>
                <a:gd name="connsiteX6" fmla="*/ 760626 w 1762832"/>
                <a:gd name="connsiteY6" fmla="*/ 1749552 h 1750165"/>
                <a:gd name="connsiteX7" fmla="*/ 22907 w 1762832"/>
                <a:gd name="connsiteY7" fmla="*/ 1033802 h 1750165"/>
                <a:gd name="connsiteX0" fmla="*/ 22907 w 1762832"/>
                <a:gd name="connsiteY0" fmla="*/ 1033802 h 1750165"/>
                <a:gd name="connsiteX1" fmla="*/ 213441 w 1762832"/>
                <a:gd name="connsiteY1" fmla="*/ 589135 h 1750165"/>
                <a:gd name="connsiteX2" fmla="*/ 1231209 w 1762832"/>
                <a:gd name="connsiteY2" fmla="*/ 255181 h 1750165"/>
                <a:gd name="connsiteX3" fmla="*/ 1523950 w 1762832"/>
                <a:gd name="connsiteY3" fmla="*/ 0 h 1750165"/>
                <a:gd name="connsiteX4" fmla="*/ 1565163 w 1762832"/>
                <a:gd name="connsiteY4" fmla="*/ 255180 h 1750165"/>
                <a:gd name="connsiteX5" fmla="*/ 1728931 w 1762832"/>
                <a:gd name="connsiteY5" fmla="*/ 1145120 h 1750165"/>
                <a:gd name="connsiteX6" fmla="*/ 760626 w 1762832"/>
                <a:gd name="connsiteY6" fmla="*/ 1749552 h 1750165"/>
                <a:gd name="connsiteX7" fmla="*/ 22907 w 1762832"/>
                <a:gd name="connsiteY7" fmla="*/ 1033802 h 1750165"/>
                <a:gd name="connsiteX0" fmla="*/ 23559 w 1739630"/>
                <a:gd name="connsiteY0" fmla="*/ 978143 h 1750880"/>
                <a:gd name="connsiteX1" fmla="*/ 190239 w 1739630"/>
                <a:gd name="connsiteY1" fmla="*/ 589135 h 1750880"/>
                <a:gd name="connsiteX2" fmla="*/ 1208007 w 1739630"/>
                <a:gd name="connsiteY2" fmla="*/ 255181 h 1750880"/>
                <a:gd name="connsiteX3" fmla="*/ 1500748 w 1739630"/>
                <a:gd name="connsiteY3" fmla="*/ 0 h 1750880"/>
                <a:gd name="connsiteX4" fmla="*/ 1541961 w 1739630"/>
                <a:gd name="connsiteY4" fmla="*/ 255180 h 1750880"/>
                <a:gd name="connsiteX5" fmla="*/ 1705729 w 1739630"/>
                <a:gd name="connsiteY5" fmla="*/ 1145120 h 1750880"/>
                <a:gd name="connsiteX6" fmla="*/ 737424 w 1739630"/>
                <a:gd name="connsiteY6" fmla="*/ 1749552 h 1750880"/>
                <a:gd name="connsiteX7" fmla="*/ 23559 w 1739630"/>
                <a:gd name="connsiteY7" fmla="*/ 978143 h 1750880"/>
                <a:gd name="connsiteX0" fmla="*/ 23559 w 1733629"/>
                <a:gd name="connsiteY0" fmla="*/ 978143 h 1750798"/>
                <a:gd name="connsiteX1" fmla="*/ 190239 w 1733629"/>
                <a:gd name="connsiteY1" fmla="*/ 589135 h 1750798"/>
                <a:gd name="connsiteX2" fmla="*/ 1208007 w 1733629"/>
                <a:gd name="connsiteY2" fmla="*/ 255181 h 1750798"/>
                <a:gd name="connsiteX3" fmla="*/ 1500748 w 1733629"/>
                <a:gd name="connsiteY3" fmla="*/ 0 h 1750798"/>
                <a:gd name="connsiteX4" fmla="*/ 1541961 w 1733629"/>
                <a:gd name="connsiteY4" fmla="*/ 255180 h 1750798"/>
                <a:gd name="connsiteX5" fmla="*/ 1351130 w 1733629"/>
                <a:gd name="connsiteY5" fmla="*/ 565280 h 1750798"/>
                <a:gd name="connsiteX6" fmla="*/ 1705729 w 1733629"/>
                <a:gd name="connsiteY6" fmla="*/ 1145120 h 1750798"/>
                <a:gd name="connsiteX7" fmla="*/ 737424 w 1733629"/>
                <a:gd name="connsiteY7" fmla="*/ 1749552 h 1750798"/>
                <a:gd name="connsiteX8" fmla="*/ 23559 w 1733629"/>
                <a:gd name="connsiteY8" fmla="*/ 978143 h 1750798"/>
                <a:gd name="connsiteX0" fmla="*/ 23559 w 1733629"/>
                <a:gd name="connsiteY0" fmla="*/ 978178 h 1750833"/>
                <a:gd name="connsiteX1" fmla="*/ 190239 w 1733629"/>
                <a:gd name="connsiteY1" fmla="*/ 589170 h 1750833"/>
                <a:gd name="connsiteX2" fmla="*/ 1208007 w 1733629"/>
                <a:gd name="connsiteY2" fmla="*/ 255216 h 1750833"/>
                <a:gd name="connsiteX3" fmla="*/ 1500748 w 1733629"/>
                <a:gd name="connsiteY3" fmla="*/ 35 h 1750833"/>
                <a:gd name="connsiteX4" fmla="*/ 1518107 w 1733629"/>
                <a:gd name="connsiteY4" fmla="*/ 239312 h 1750833"/>
                <a:gd name="connsiteX5" fmla="*/ 1351130 w 1733629"/>
                <a:gd name="connsiteY5" fmla="*/ 565315 h 1750833"/>
                <a:gd name="connsiteX6" fmla="*/ 1705729 w 1733629"/>
                <a:gd name="connsiteY6" fmla="*/ 1145155 h 1750833"/>
                <a:gd name="connsiteX7" fmla="*/ 737424 w 1733629"/>
                <a:gd name="connsiteY7" fmla="*/ 1749587 h 1750833"/>
                <a:gd name="connsiteX8" fmla="*/ 23559 w 1733629"/>
                <a:gd name="connsiteY8" fmla="*/ 978178 h 1750833"/>
                <a:gd name="connsiteX0" fmla="*/ 22538 w 1548465"/>
                <a:gd name="connsiteY0" fmla="*/ 978178 h 1749823"/>
                <a:gd name="connsiteX1" fmla="*/ 189218 w 1548465"/>
                <a:gd name="connsiteY1" fmla="*/ 589170 h 1749823"/>
                <a:gd name="connsiteX2" fmla="*/ 1206986 w 1548465"/>
                <a:gd name="connsiteY2" fmla="*/ 255216 h 1749823"/>
                <a:gd name="connsiteX3" fmla="*/ 1499727 w 1548465"/>
                <a:gd name="connsiteY3" fmla="*/ 35 h 1749823"/>
                <a:gd name="connsiteX4" fmla="*/ 1517086 w 1548465"/>
                <a:gd name="connsiteY4" fmla="*/ 239312 h 1749823"/>
                <a:gd name="connsiteX5" fmla="*/ 1350109 w 1548465"/>
                <a:gd name="connsiteY5" fmla="*/ 565315 h 1749823"/>
                <a:gd name="connsiteX6" fmla="*/ 1505926 w 1548465"/>
                <a:gd name="connsiteY6" fmla="*/ 890714 h 1749823"/>
                <a:gd name="connsiteX7" fmla="*/ 736403 w 1548465"/>
                <a:gd name="connsiteY7" fmla="*/ 1749587 h 1749823"/>
                <a:gd name="connsiteX8" fmla="*/ 22538 w 1548465"/>
                <a:gd name="connsiteY8" fmla="*/ 978178 h 1749823"/>
                <a:gd name="connsiteX0" fmla="*/ 189218 w 1548465"/>
                <a:gd name="connsiteY0" fmla="*/ 589170 h 1749823"/>
                <a:gd name="connsiteX1" fmla="*/ 1206986 w 1548465"/>
                <a:gd name="connsiteY1" fmla="*/ 255216 h 1749823"/>
                <a:gd name="connsiteX2" fmla="*/ 1499727 w 1548465"/>
                <a:gd name="connsiteY2" fmla="*/ 35 h 1749823"/>
                <a:gd name="connsiteX3" fmla="*/ 1517086 w 1548465"/>
                <a:gd name="connsiteY3" fmla="*/ 239312 h 1749823"/>
                <a:gd name="connsiteX4" fmla="*/ 1350109 w 1548465"/>
                <a:gd name="connsiteY4" fmla="*/ 565315 h 1749823"/>
                <a:gd name="connsiteX5" fmla="*/ 1505926 w 1548465"/>
                <a:gd name="connsiteY5" fmla="*/ 890714 h 1749823"/>
                <a:gd name="connsiteX6" fmla="*/ 736403 w 1548465"/>
                <a:gd name="connsiteY6" fmla="*/ 1749587 h 1749823"/>
                <a:gd name="connsiteX7" fmla="*/ 22538 w 1548465"/>
                <a:gd name="connsiteY7" fmla="*/ 978178 h 1749823"/>
                <a:gd name="connsiteX8" fmla="*/ 280658 w 1548465"/>
                <a:gd name="connsiteY8" fmla="*/ 680610 h 1749823"/>
                <a:gd name="connsiteX0" fmla="*/ 189218 w 1548465"/>
                <a:gd name="connsiteY0" fmla="*/ 589170 h 1749823"/>
                <a:gd name="connsiteX1" fmla="*/ 1206986 w 1548465"/>
                <a:gd name="connsiteY1" fmla="*/ 255216 h 1749823"/>
                <a:gd name="connsiteX2" fmla="*/ 1499727 w 1548465"/>
                <a:gd name="connsiteY2" fmla="*/ 35 h 1749823"/>
                <a:gd name="connsiteX3" fmla="*/ 1517086 w 1548465"/>
                <a:gd name="connsiteY3" fmla="*/ 239312 h 1749823"/>
                <a:gd name="connsiteX4" fmla="*/ 1350109 w 1548465"/>
                <a:gd name="connsiteY4" fmla="*/ 565315 h 1749823"/>
                <a:gd name="connsiteX5" fmla="*/ 1505926 w 1548465"/>
                <a:gd name="connsiteY5" fmla="*/ 890714 h 1749823"/>
                <a:gd name="connsiteX6" fmla="*/ 736403 w 1548465"/>
                <a:gd name="connsiteY6" fmla="*/ 1749587 h 1749823"/>
                <a:gd name="connsiteX7" fmla="*/ 22538 w 1548465"/>
                <a:gd name="connsiteY7" fmla="*/ 978178 h 1749823"/>
                <a:gd name="connsiteX0" fmla="*/ 0 w 1359247"/>
                <a:gd name="connsiteY0" fmla="*/ 589170 h 1749587"/>
                <a:gd name="connsiteX1" fmla="*/ 1017768 w 1359247"/>
                <a:gd name="connsiteY1" fmla="*/ 255216 h 1749587"/>
                <a:gd name="connsiteX2" fmla="*/ 1310509 w 1359247"/>
                <a:gd name="connsiteY2" fmla="*/ 35 h 1749587"/>
                <a:gd name="connsiteX3" fmla="*/ 1327868 w 1359247"/>
                <a:gd name="connsiteY3" fmla="*/ 239312 h 1749587"/>
                <a:gd name="connsiteX4" fmla="*/ 1160891 w 1359247"/>
                <a:gd name="connsiteY4" fmla="*/ 565315 h 1749587"/>
                <a:gd name="connsiteX5" fmla="*/ 1316708 w 1359247"/>
                <a:gd name="connsiteY5" fmla="*/ 890714 h 1749587"/>
                <a:gd name="connsiteX6" fmla="*/ 547185 w 1359247"/>
                <a:gd name="connsiteY6" fmla="*/ 1749587 h 1749587"/>
                <a:gd name="connsiteX0" fmla="*/ 0 w 1359247"/>
                <a:gd name="connsiteY0" fmla="*/ 589170 h 1818598"/>
                <a:gd name="connsiteX1" fmla="*/ 1017768 w 1359247"/>
                <a:gd name="connsiteY1" fmla="*/ 255216 h 1818598"/>
                <a:gd name="connsiteX2" fmla="*/ 1310509 w 1359247"/>
                <a:gd name="connsiteY2" fmla="*/ 35 h 1818598"/>
                <a:gd name="connsiteX3" fmla="*/ 1327868 w 1359247"/>
                <a:gd name="connsiteY3" fmla="*/ 239312 h 1818598"/>
                <a:gd name="connsiteX4" fmla="*/ 1160891 w 1359247"/>
                <a:gd name="connsiteY4" fmla="*/ 565315 h 1818598"/>
                <a:gd name="connsiteX5" fmla="*/ 1316708 w 1359247"/>
                <a:gd name="connsiteY5" fmla="*/ 890714 h 1818598"/>
                <a:gd name="connsiteX6" fmla="*/ 478173 w 1359247"/>
                <a:gd name="connsiteY6" fmla="*/ 1818598 h 1818598"/>
                <a:gd name="connsiteX0" fmla="*/ 0 w 1376500"/>
                <a:gd name="connsiteY0" fmla="*/ 666808 h 1818598"/>
                <a:gd name="connsiteX1" fmla="*/ 1035021 w 1376500"/>
                <a:gd name="connsiteY1" fmla="*/ 255216 h 1818598"/>
                <a:gd name="connsiteX2" fmla="*/ 1327762 w 1376500"/>
                <a:gd name="connsiteY2" fmla="*/ 35 h 1818598"/>
                <a:gd name="connsiteX3" fmla="*/ 1345121 w 1376500"/>
                <a:gd name="connsiteY3" fmla="*/ 239312 h 1818598"/>
                <a:gd name="connsiteX4" fmla="*/ 1178144 w 1376500"/>
                <a:gd name="connsiteY4" fmla="*/ 565315 h 1818598"/>
                <a:gd name="connsiteX5" fmla="*/ 1333961 w 1376500"/>
                <a:gd name="connsiteY5" fmla="*/ 890714 h 1818598"/>
                <a:gd name="connsiteX6" fmla="*/ 495426 w 1376500"/>
                <a:gd name="connsiteY6" fmla="*/ 1818598 h 1818598"/>
                <a:gd name="connsiteX0" fmla="*/ 0 w 1376500"/>
                <a:gd name="connsiteY0" fmla="*/ 666808 h 1818598"/>
                <a:gd name="connsiteX1" fmla="*/ 1035021 w 1376500"/>
                <a:gd name="connsiteY1" fmla="*/ 255216 h 1818598"/>
                <a:gd name="connsiteX2" fmla="*/ 1327762 w 1376500"/>
                <a:gd name="connsiteY2" fmla="*/ 35 h 1818598"/>
                <a:gd name="connsiteX3" fmla="*/ 1345121 w 1376500"/>
                <a:gd name="connsiteY3" fmla="*/ 239312 h 1818598"/>
                <a:gd name="connsiteX4" fmla="*/ 1178144 w 1376500"/>
                <a:gd name="connsiteY4" fmla="*/ 565315 h 1818598"/>
                <a:gd name="connsiteX5" fmla="*/ 1333961 w 1376500"/>
                <a:gd name="connsiteY5" fmla="*/ 890714 h 1818598"/>
                <a:gd name="connsiteX6" fmla="*/ 495426 w 1376500"/>
                <a:gd name="connsiteY6" fmla="*/ 1818598 h 1818598"/>
                <a:gd name="connsiteX0" fmla="*/ 0 w 1376500"/>
                <a:gd name="connsiteY0" fmla="*/ 666808 h 890714"/>
                <a:gd name="connsiteX1" fmla="*/ 1035021 w 1376500"/>
                <a:gd name="connsiteY1" fmla="*/ 255216 h 890714"/>
                <a:gd name="connsiteX2" fmla="*/ 1327762 w 1376500"/>
                <a:gd name="connsiteY2" fmla="*/ 35 h 890714"/>
                <a:gd name="connsiteX3" fmla="*/ 1345121 w 1376500"/>
                <a:gd name="connsiteY3" fmla="*/ 239312 h 890714"/>
                <a:gd name="connsiteX4" fmla="*/ 1178144 w 1376500"/>
                <a:gd name="connsiteY4" fmla="*/ 565315 h 890714"/>
                <a:gd name="connsiteX5" fmla="*/ 1333961 w 1376500"/>
                <a:gd name="connsiteY5" fmla="*/ 890714 h 890714"/>
                <a:gd name="connsiteX0" fmla="*/ 0 w 1365252"/>
                <a:gd name="connsiteY0" fmla="*/ 666808 h 666808"/>
                <a:gd name="connsiteX1" fmla="*/ 1035021 w 1365252"/>
                <a:gd name="connsiteY1" fmla="*/ 255216 h 666808"/>
                <a:gd name="connsiteX2" fmla="*/ 1327762 w 1365252"/>
                <a:gd name="connsiteY2" fmla="*/ 35 h 666808"/>
                <a:gd name="connsiteX3" fmla="*/ 1345121 w 1365252"/>
                <a:gd name="connsiteY3" fmla="*/ 239312 h 666808"/>
                <a:gd name="connsiteX4" fmla="*/ 1178144 w 1365252"/>
                <a:gd name="connsiteY4" fmla="*/ 565315 h 666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2" h="666808">
                  <a:moveTo>
                    <a:pt x="0" y="666808"/>
                  </a:moveTo>
                  <a:cubicBezTo>
                    <a:pt x="89240" y="485280"/>
                    <a:pt x="813727" y="366345"/>
                    <a:pt x="1035021" y="255216"/>
                  </a:cubicBezTo>
                  <a:cubicBezTo>
                    <a:pt x="1256315" y="144087"/>
                    <a:pt x="1276079" y="2686"/>
                    <a:pt x="1327762" y="35"/>
                  </a:cubicBezTo>
                  <a:cubicBezTo>
                    <a:pt x="1379445" y="-2616"/>
                    <a:pt x="1370057" y="145099"/>
                    <a:pt x="1345121" y="239312"/>
                  </a:cubicBezTo>
                  <a:cubicBezTo>
                    <a:pt x="1320185" y="333525"/>
                    <a:pt x="1150849" y="416992"/>
                    <a:pt x="1178144" y="565315"/>
                  </a:cubicBezTo>
                </a:path>
              </a:pathLst>
            </a:custGeom>
            <a:noFill/>
            <a:ln w="63500" cap="rnd">
              <a:solidFill>
                <a:schemeClr val="bg2">
                  <a:lumMod val="25000"/>
                  <a:alpha val="60000"/>
                </a:schemeClr>
              </a:solidFill>
            </a:ln>
            <a:effectLst>
              <a:glow rad="381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2481058" y="3865398"/>
              <a:ext cx="526421" cy="145902"/>
            </a:xfrm>
            <a:custGeom>
              <a:avLst/>
              <a:gdLst>
                <a:gd name="connsiteX0" fmla="*/ 0 w 4310742"/>
                <a:gd name="connsiteY0" fmla="*/ 5312229 h 5437038"/>
                <a:gd name="connsiteX1" fmla="*/ 3004457 w 4310742"/>
                <a:gd name="connsiteY1" fmla="*/ 4746172 h 5437038"/>
                <a:gd name="connsiteX2" fmla="*/ 4310742 w 4310742"/>
                <a:gd name="connsiteY2" fmla="*/ 0 h 5437038"/>
                <a:gd name="connsiteX0" fmla="*/ 0 w 4310742"/>
                <a:gd name="connsiteY0" fmla="*/ 5312229 h 5374847"/>
                <a:gd name="connsiteX1" fmla="*/ 3004457 w 4310742"/>
                <a:gd name="connsiteY1" fmla="*/ 4484915 h 5374847"/>
                <a:gd name="connsiteX2" fmla="*/ 4310742 w 4310742"/>
                <a:gd name="connsiteY2" fmla="*/ 0 h 5374847"/>
                <a:gd name="connsiteX0" fmla="*/ 0 w 4310742"/>
                <a:gd name="connsiteY0" fmla="*/ 5312229 h 5312229"/>
                <a:gd name="connsiteX1" fmla="*/ 3004457 w 4310742"/>
                <a:gd name="connsiteY1" fmla="*/ 4484915 h 5312229"/>
                <a:gd name="connsiteX2" fmla="*/ 4310742 w 4310742"/>
                <a:gd name="connsiteY2" fmla="*/ 0 h 5312229"/>
                <a:gd name="connsiteX0" fmla="*/ 0 w 4310742"/>
                <a:gd name="connsiteY0" fmla="*/ 5312229 h 5312229"/>
                <a:gd name="connsiteX1" fmla="*/ 3135085 w 4310742"/>
                <a:gd name="connsiteY1" fmla="*/ 4136573 h 5312229"/>
                <a:gd name="connsiteX2" fmla="*/ 4310742 w 4310742"/>
                <a:gd name="connsiteY2" fmla="*/ 0 h 5312229"/>
                <a:gd name="connsiteX0" fmla="*/ 0 w 4310742"/>
                <a:gd name="connsiteY0" fmla="*/ 5312229 h 5312229"/>
                <a:gd name="connsiteX1" fmla="*/ 3135085 w 4310742"/>
                <a:gd name="connsiteY1" fmla="*/ 4136573 h 5312229"/>
                <a:gd name="connsiteX2" fmla="*/ 4310742 w 4310742"/>
                <a:gd name="connsiteY2" fmla="*/ 0 h 5312229"/>
                <a:gd name="connsiteX0" fmla="*/ 0 w 4833257"/>
                <a:gd name="connsiteY0" fmla="*/ 5334001 h 5334001"/>
                <a:gd name="connsiteX1" fmla="*/ 3657600 w 4833257"/>
                <a:gd name="connsiteY1" fmla="*/ 4136573 h 5334001"/>
                <a:gd name="connsiteX2" fmla="*/ 4833257 w 4833257"/>
                <a:gd name="connsiteY2" fmla="*/ 0 h 5334001"/>
                <a:gd name="connsiteX0" fmla="*/ 0 w 4833257"/>
                <a:gd name="connsiteY0" fmla="*/ 5334001 h 5334001"/>
                <a:gd name="connsiteX1" fmla="*/ 3886731 w 4833257"/>
                <a:gd name="connsiteY1" fmla="*/ 4335788 h 5334001"/>
                <a:gd name="connsiteX2" fmla="*/ 4833257 w 4833257"/>
                <a:gd name="connsiteY2" fmla="*/ 0 h 5334001"/>
                <a:gd name="connsiteX0" fmla="*/ 0 w 4845384"/>
                <a:gd name="connsiteY0" fmla="*/ 5334001 h 5334001"/>
                <a:gd name="connsiteX1" fmla="*/ 3886731 w 4845384"/>
                <a:gd name="connsiteY1" fmla="*/ 4335788 h 5334001"/>
                <a:gd name="connsiteX2" fmla="*/ 4749625 w 4845384"/>
                <a:gd name="connsiteY2" fmla="*/ 671760 h 5334001"/>
                <a:gd name="connsiteX3" fmla="*/ 4833257 w 4845384"/>
                <a:gd name="connsiteY3" fmla="*/ 0 h 5334001"/>
                <a:gd name="connsiteX0" fmla="*/ 0 w 4767890"/>
                <a:gd name="connsiteY0" fmla="*/ 5723768 h 5723768"/>
                <a:gd name="connsiteX1" fmla="*/ 3886731 w 4767890"/>
                <a:gd name="connsiteY1" fmla="*/ 4725555 h 5723768"/>
                <a:gd name="connsiteX2" fmla="*/ 4749625 w 4767890"/>
                <a:gd name="connsiteY2" fmla="*/ 1061527 h 5723768"/>
                <a:gd name="connsiteX3" fmla="*/ 4004972 w 4767890"/>
                <a:gd name="connsiteY3" fmla="*/ 0 h 5723768"/>
                <a:gd name="connsiteX0" fmla="*/ 0 w 4751584"/>
                <a:gd name="connsiteY0" fmla="*/ 5723768 h 5723768"/>
                <a:gd name="connsiteX1" fmla="*/ 3886731 w 4751584"/>
                <a:gd name="connsiteY1" fmla="*/ 4725555 h 5723768"/>
                <a:gd name="connsiteX2" fmla="*/ 4749625 w 4751584"/>
                <a:gd name="connsiteY2" fmla="*/ 1061527 h 5723768"/>
                <a:gd name="connsiteX3" fmla="*/ 4004972 w 4751584"/>
                <a:gd name="connsiteY3" fmla="*/ 0 h 5723768"/>
                <a:gd name="connsiteX0" fmla="*/ 0 w 4752305"/>
                <a:gd name="connsiteY0" fmla="*/ 5723768 h 5723768"/>
                <a:gd name="connsiteX1" fmla="*/ 3886731 w 4752305"/>
                <a:gd name="connsiteY1" fmla="*/ 4725555 h 5723768"/>
                <a:gd name="connsiteX2" fmla="*/ 4749625 w 4752305"/>
                <a:gd name="connsiteY2" fmla="*/ 1061527 h 5723768"/>
                <a:gd name="connsiteX3" fmla="*/ 4004972 w 4752305"/>
                <a:gd name="connsiteY3" fmla="*/ 0 h 5723768"/>
                <a:gd name="connsiteX0" fmla="*/ 0 w 4752305"/>
                <a:gd name="connsiteY0" fmla="*/ 5723768 h 5723768"/>
                <a:gd name="connsiteX1" fmla="*/ 3886731 w 4752305"/>
                <a:gd name="connsiteY1" fmla="*/ 4725555 h 5723768"/>
                <a:gd name="connsiteX2" fmla="*/ 4749625 w 4752305"/>
                <a:gd name="connsiteY2" fmla="*/ 1061527 h 5723768"/>
                <a:gd name="connsiteX3" fmla="*/ 4004972 w 4752305"/>
                <a:gd name="connsiteY3" fmla="*/ 0 h 5723768"/>
                <a:gd name="connsiteX0" fmla="*/ 0 w 4756498"/>
                <a:gd name="connsiteY0" fmla="*/ 5723768 h 5723768"/>
                <a:gd name="connsiteX1" fmla="*/ 3886731 w 4756498"/>
                <a:gd name="connsiteY1" fmla="*/ 4725555 h 5723768"/>
                <a:gd name="connsiteX2" fmla="*/ 4749625 w 4756498"/>
                <a:gd name="connsiteY2" fmla="*/ 1061527 h 5723768"/>
                <a:gd name="connsiteX3" fmla="*/ 4276564 w 4756498"/>
                <a:gd name="connsiteY3" fmla="*/ 218474 h 5723768"/>
                <a:gd name="connsiteX4" fmla="*/ 4004972 w 4756498"/>
                <a:gd name="connsiteY4" fmla="*/ 0 h 5723768"/>
                <a:gd name="connsiteX0" fmla="*/ 0 w 4758119"/>
                <a:gd name="connsiteY0" fmla="*/ 5723768 h 5723768"/>
                <a:gd name="connsiteX1" fmla="*/ 3886731 w 4758119"/>
                <a:gd name="connsiteY1" fmla="*/ 4725555 h 5723768"/>
                <a:gd name="connsiteX2" fmla="*/ 4749625 w 4758119"/>
                <a:gd name="connsiteY2" fmla="*/ 1061527 h 5723768"/>
                <a:gd name="connsiteX3" fmla="*/ 4276564 w 4758119"/>
                <a:gd name="connsiteY3" fmla="*/ 218474 h 5723768"/>
                <a:gd name="connsiteX4" fmla="*/ 4004972 w 4758119"/>
                <a:gd name="connsiteY4" fmla="*/ 0 h 5723768"/>
                <a:gd name="connsiteX0" fmla="*/ 0 w 4758118"/>
                <a:gd name="connsiteY0" fmla="*/ 5723768 h 5723768"/>
                <a:gd name="connsiteX1" fmla="*/ 3886731 w 4758118"/>
                <a:gd name="connsiteY1" fmla="*/ 4725555 h 5723768"/>
                <a:gd name="connsiteX2" fmla="*/ 4749625 w 4758118"/>
                <a:gd name="connsiteY2" fmla="*/ 1061527 h 5723768"/>
                <a:gd name="connsiteX3" fmla="*/ 4276564 w 4758118"/>
                <a:gd name="connsiteY3" fmla="*/ 218474 h 5723768"/>
                <a:gd name="connsiteX4" fmla="*/ 4004972 w 4758118"/>
                <a:gd name="connsiteY4" fmla="*/ 0 h 5723768"/>
                <a:gd name="connsiteX0" fmla="*/ 0 w 4758118"/>
                <a:gd name="connsiteY0" fmla="*/ 6294850 h 6294850"/>
                <a:gd name="connsiteX1" fmla="*/ 3886731 w 4758118"/>
                <a:gd name="connsiteY1" fmla="*/ 5296637 h 6294850"/>
                <a:gd name="connsiteX2" fmla="*/ 4749625 w 4758118"/>
                <a:gd name="connsiteY2" fmla="*/ 1632609 h 6294850"/>
                <a:gd name="connsiteX3" fmla="*/ 4276564 w 4758118"/>
                <a:gd name="connsiteY3" fmla="*/ 789556 h 6294850"/>
                <a:gd name="connsiteX4" fmla="*/ 2892053 w 4758118"/>
                <a:gd name="connsiteY4" fmla="*/ 0 h 6294850"/>
                <a:gd name="connsiteX0" fmla="*/ 0 w 4758118"/>
                <a:gd name="connsiteY0" fmla="*/ 5526312 h 5526312"/>
                <a:gd name="connsiteX1" fmla="*/ 3886731 w 4758118"/>
                <a:gd name="connsiteY1" fmla="*/ 4528099 h 5526312"/>
                <a:gd name="connsiteX2" fmla="*/ 4749625 w 4758118"/>
                <a:gd name="connsiteY2" fmla="*/ 864071 h 5526312"/>
                <a:gd name="connsiteX3" fmla="*/ 4276564 w 4758118"/>
                <a:gd name="connsiteY3" fmla="*/ 21018 h 5526312"/>
                <a:gd name="connsiteX4" fmla="*/ 2067184 w 4758118"/>
                <a:gd name="connsiteY4" fmla="*/ 161130 h 5526312"/>
                <a:gd name="connsiteX0" fmla="*/ 0 w 4758118"/>
                <a:gd name="connsiteY0" fmla="*/ 5573263 h 5573263"/>
                <a:gd name="connsiteX1" fmla="*/ 3886731 w 4758118"/>
                <a:gd name="connsiteY1" fmla="*/ 4575050 h 5573263"/>
                <a:gd name="connsiteX2" fmla="*/ 4749625 w 4758118"/>
                <a:gd name="connsiteY2" fmla="*/ 911022 h 5573263"/>
                <a:gd name="connsiteX3" fmla="*/ 4276564 w 4758118"/>
                <a:gd name="connsiteY3" fmla="*/ 67969 h 5573263"/>
                <a:gd name="connsiteX4" fmla="*/ 3582628 w 4758118"/>
                <a:gd name="connsiteY4" fmla="*/ 67968 h 5573263"/>
                <a:gd name="connsiteX5" fmla="*/ 2067184 w 4758118"/>
                <a:gd name="connsiteY5" fmla="*/ 208081 h 5573263"/>
                <a:gd name="connsiteX0" fmla="*/ 0 w 4758118"/>
                <a:gd name="connsiteY0" fmla="*/ 5734244 h 5734244"/>
                <a:gd name="connsiteX1" fmla="*/ 3886731 w 4758118"/>
                <a:gd name="connsiteY1" fmla="*/ 4736031 h 5734244"/>
                <a:gd name="connsiteX2" fmla="*/ 4749625 w 4758118"/>
                <a:gd name="connsiteY2" fmla="*/ 1072003 h 5734244"/>
                <a:gd name="connsiteX3" fmla="*/ 4276564 w 4758118"/>
                <a:gd name="connsiteY3" fmla="*/ 228950 h 5734244"/>
                <a:gd name="connsiteX4" fmla="*/ 3857585 w 4758118"/>
                <a:gd name="connsiteY4" fmla="*/ 3172 h 5734244"/>
                <a:gd name="connsiteX5" fmla="*/ 2067184 w 4758118"/>
                <a:gd name="connsiteY5" fmla="*/ 369062 h 5734244"/>
                <a:gd name="connsiteX0" fmla="*/ 0 w 4761873"/>
                <a:gd name="connsiteY0" fmla="*/ 5734244 h 5734244"/>
                <a:gd name="connsiteX1" fmla="*/ 3886731 w 4761873"/>
                <a:gd name="connsiteY1" fmla="*/ 4736031 h 5734244"/>
                <a:gd name="connsiteX2" fmla="*/ 4749625 w 4761873"/>
                <a:gd name="connsiteY2" fmla="*/ 1072003 h 5734244"/>
                <a:gd name="connsiteX3" fmla="*/ 4394403 w 4761873"/>
                <a:gd name="connsiteY3" fmla="*/ 228950 h 5734244"/>
                <a:gd name="connsiteX4" fmla="*/ 3857585 w 4761873"/>
                <a:gd name="connsiteY4" fmla="*/ 3172 h 5734244"/>
                <a:gd name="connsiteX5" fmla="*/ 2067184 w 4761873"/>
                <a:gd name="connsiteY5" fmla="*/ 369062 h 5734244"/>
                <a:gd name="connsiteX0" fmla="*/ 0 w 4752305"/>
                <a:gd name="connsiteY0" fmla="*/ 5731072 h 5731072"/>
                <a:gd name="connsiteX1" fmla="*/ 3886731 w 4752305"/>
                <a:gd name="connsiteY1" fmla="*/ 4732859 h 5731072"/>
                <a:gd name="connsiteX2" fmla="*/ 4749625 w 4752305"/>
                <a:gd name="connsiteY2" fmla="*/ 1068831 h 5731072"/>
                <a:gd name="connsiteX3" fmla="*/ 3857585 w 4752305"/>
                <a:gd name="connsiteY3" fmla="*/ 0 h 5731072"/>
                <a:gd name="connsiteX4" fmla="*/ 2067184 w 4752305"/>
                <a:gd name="connsiteY4" fmla="*/ 365890 h 5731072"/>
                <a:gd name="connsiteX0" fmla="*/ 0 w 4752305"/>
                <a:gd name="connsiteY0" fmla="*/ 5765711 h 5765711"/>
                <a:gd name="connsiteX1" fmla="*/ 3886731 w 4752305"/>
                <a:gd name="connsiteY1" fmla="*/ 4767498 h 5765711"/>
                <a:gd name="connsiteX2" fmla="*/ 4749625 w 4752305"/>
                <a:gd name="connsiteY2" fmla="*/ 1103470 h 5765711"/>
                <a:gd name="connsiteX3" fmla="*/ 3857585 w 4752305"/>
                <a:gd name="connsiteY3" fmla="*/ 34639 h 5765711"/>
                <a:gd name="connsiteX4" fmla="*/ 2639919 w 4752305"/>
                <a:gd name="connsiteY4" fmla="*/ 273698 h 5765711"/>
                <a:gd name="connsiteX5" fmla="*/ 2067184 w 4752305"/>
                <a:gd name="connsiteY5" fmla="*/ 400529 h 5765711"/>
                <a:gd name="connsiteX0" fmla="*/ 0 w 4752305"/>
                <a:gd name="connsiteY0" fmla="*/ 5765711 h 5765711"/>
                <a:gd name="connsiteX1" fmla="*/ 3886731 w 4752305"/>
                <a:gd name="connsiteY1" fmla="*/ 4767498 h 5765711"/>
                <a:gd name="connsiteX2" fmla="*/ 4749625 w 4752305"/>
                <a:gd name="connsiteY2" fmla="*/ 1103470 h 5765711"/>
                <a:gd name="connsiteX3" fmla="*/ 3857585 w 4752305"/>
                <a:gd name="connsiteY3" fmla="*/ 34639 h 5765711"/>
                <a:gd name="connsiteX4" fmla="*/ 2639919 w 4752305"/>
                <a:gd name="connsiteY4" fmla="*/ 273698 h 5765711"/>
                <a:gd name="connsiteX5" fmla="*/ 692402 w 4752305"/>
                <a:gd name="connsiteY5" fmla="*/ 1396603 h 5765711"/>
                <a:gd name="connsiteX0" fmla="*/ 0 w 4752305"/>
                <a:gd name="connsiteY0" fmla="*/ 5765711 h 5765711"/>
                <a:gd name="connsiteX1" fmla="*/ 3886731 w 4752305"/>
                <a:gd name="connsiteY1" fmla="*/ 4767498 h 5765711"/>
                <a:gd name="connsiteX2" fmla="*/ 4749625 w 4752305"/>
                <a:gd name="connsiteY2" fmla="*/ 1103470 h 5765711"/>
                <a:gd name="connsiteX3" fmla="*/ 3857585 w 4752305"/>
                <a:gd name="connsiteY3" fmla="*/ 34639 h 5765711"/>
                <a:gd name="connsiteX4" fmla="*/ 2639919 w 4752305"/>
                <a:gd name="connsiteY4" fmla="*/ 273698 h 5765711"/>
                <a:gd name="connsiteX5" fmla="*/ 1199672 w 4752305"/>
                <a:gd name="connsiteY5" fmla="*/ 1097119 h 5765711"/>
                <a:gd name="connsiteX6" fmla="*/ 692402 w 4752305"/>
                <a:gd name="connsiteY6" fmla="*/ 1396603 h 5765711"/>
                <a:gd name="connsiteX0" fmla="*/ 237213 w 4989518"/>
                <a:gd name="connsiteY0" fmla="*/ 5765711 h 5765711"/>
                <a:gd name="connsiteX1" fmla="*/ 4123944 w 4989518"/>
                <a:gd name="connsiteY1" fmla="*/ 4767498 h 5765711"/>
                <a:gd name="connsiteX2" fmla="*/ 4986838 w 4989518"/>
                <a:gd name="connsiteY2" fmla="*/ 1103470 h 5765711"/>
                <a:gd name="connsiteX3" fmla="*/ 4094798 w 4989518"/>
                <a:gd name="connsiteY3" fmla="*/ 34639 h 5765711"/>
                <a:gd name="connsiteX4" fmla="*/ 2877132 w 4989518"/>
                <a:gd name="connsiteY4" fmla="*/ 273698 h 5765711"/>
                <a:gd name="connsiteX5" fmla="*/ 1436885 w 4989518"/>
                <a:gd name="connsiteY5" fmla="*/ 1097119 h 5765711"/>
                <a:gd name="connsiteX6" fmla="*/ 0 w 4989518"/>
                <a:gd name="connsiteY6" fmla="*/ 2764544 h 5765711"/>
                <a:gd name="connsiteX0" fmla="*/ 197934 w 4950239"/>
                <a:gd name="connsiteY0" fmla="*/ 5765711 h 5765711"/>
                <a:gd name="connsiteX1" fmla="*/ 4084665 w 4950239"/>
                <a:gd name="connsiteY1" fmla="*/ 4767498 h 5765711"/>
                <a:gd name="connsiteX2" fmla="*/ 4947559 w 4950239"/>
                <a:gd name="connsiteY2" fmla="*/ 1103470 h 5765711"/>
                <a:gd name="connsiteX3" fmla="*/ 4055519 w 4950239"/>
                <a:gd name="connsiteY3" fmla="*/ 34639 h 5765711"/>
                <a:gd name="connsiteX4" fmla="*/ 2837853 w 4950239"/>
                <a:gd name="connsiteY4" fmla="*/ 273698 h 5765711"/>
                <a:gd name="connsiteX5" fmla="*/ 1397606 w 4950239"/>
                <a:gd name="connsiteY5" fmla="*/ 1097119 h 5765711"/>
                <a:gd name="connsiteX6" fmla="*/ 0 w 4950239"/>
                <a:gd name="connsiteY6" fmla="*/ 2870792 h 5765711"/>
                <a:gd name="connsiteX0" fmla="*/ 197934 w 4950239"/>
                <a:gd name="connsiteY0" fmla="*/ 5765711 h 5765711"/>
                <a:gd name="connsiteX1" fmla="*/ 4084665 w 4950239"/>
                <a:gd name="connsiteY1" fmla="*/ 4767498 h 5765711"/>
                <a:gd name="connsiteX2" fmla="*/ 4947559 w 4950239"/>
                <a:gd name="connsiteY2" fmla="*/ 1103470 h 5765711"/>
                <a:gd name="connsiteX3" fmla="*/ 4055519 w 4950239"/>
                <a:gd name="connsiteY3" fmla="*/ 34639 h 5765711"/>
                <a:gd name="connsiteX4" fmla="*/ 2837853 w 4950239"/>
                <a:gd name="connsiteY4" fmla="*/ 273698 h 5765711"/>
                <a:gd name="connsiteX5" fmla="*/ 1397606 w 4950239"/>
                <a:gd name="connsiteY5" fmla="*/ 1097119 h 5765711"/>
                <a:gd name="connsiteX6" fmla="*/ 0 w 4950239"/>
                <a:gd name="connsiteY6" fmla="*/ 2870792 h 5765711"/>
                <a:gd name="connsiteX0" fmla="*/ 197934 w 4950239"/>
                <a:gd name="connsiteY0" fmla="*/ 5765711 h 5765711"/>
                <a:gd name="connsiteX1" fmla="*/ 4084665 w 4950239"/>
                <a:gd name="connsiteY1" fmla="*/ 4767498 h 5765711"/>
                <a:gd name="connsiteX2" fmla="*/ 4947559 w 4950239"/>
                <a:gd name="connsiteY2" fmla="*/ 1103470 h 5765711"/>
                <a:gd name="connsiteX3" fmla="*/ 4055519 w 4950239"/>
                <a:gd name="connsiteY3" fmla="*/ 34639 h 5765711"/>
                <a:gd name="connsiteX4" fmla="*/ 2837853 w 4950239"/>
                <a:gd name="connsiteY4" fmla="*/ 273698 h 5765711"/>
                <a:gd name="connsiteX5" fmla="*/ 1397606 w 4950239"/>
                <a:gd name="connsiteY5" fmla="*/ 1097119 h 5765711"/>
                <a:gd name="connsiteX6" fmla="*/ 0 w 4950239"/>
                <a:gd name="connsiteY6" fmla="*/ 2870792 h 5765711"/>
                <a:gd name="connsiteX0" fmla="*/ 197934 w 4950239"/>
                <a:gd name="connsiteY0" fmla="*/ 5765711 h 5765711"/>
                <a:gd name="connsiteX1" fmla="*/ 4084665 w 4950239"/>
                <a:gd name="connsiteY1" fmla="*/ 4767498 h 5765711"/>
                <a:gd name="connsiteX2" fmla="*/ 4947559 w 4950239"/>
                <a:gd name="connsiteY2" fmla="*/ 1103470 h 5765711"/>
                <a:gd name="connsiteX3" fmla="*/ 4055519 w 4950239"/>
                <a:gd name="connsiteY3" fmla="*/ 34639 h 5765711"/>
                <a:gd name="connsiteX4" fmla="*/ 2837853 w 4950239"/>
                <a:gd name="connsiteY4" fmla="*/ 273698 h 5765711"/>
                <a:gd name="connsiteX5" fmla="*/ 1397606 w 4950239"/>
                <a:gd name="connsiteY5" fmla="*/ 1097119 h 5765711"/>
                <a:gd name="connsiteX6" fmla="*/ 0 w 4950239"/>
                <a:gd name="connsiteY6" fmla="*/ 2870792 h 5765711"/>
                <a:gd name="connsiteX0" fmla="*/ 197934 w 4950239"/>
                <a:gd name="connsiteY0" fmla="*/ 5725765 h 5725765"/>
                <a:gd name="connsiteX1" fmla="*/ 4084665 w 4950239"/>
                <a:gd name="connsiteY1" fmla="*/ 4727552 h 5725765"/>
                <a:gd name="connsiteX2" fmla="*/ 4947559 w 4950239"/>
                <a:gd name="connsiteY2" fmla="*/ 1063524 h 5725765"/>
                <a:gd name="connsiteX3" fmla="*/ 3885715 w 4950239"/>
                <a:gd name="connsiteY3" fmla="*/ 38674 h 5725765"/>
                <a:gd name="connsiteX4" fmla="*/ 2837853 w 4950239"/>
                <a:gd name="connsiteY4" fmla="*/ 233752 h 5725765"/>
                <a:gd name="connsiteX5" fmla="*/ 1397606 w 4950239"/>
                <a:gd name="connsiteY5" fmla="*/ 1057173 h 5725765"/>
                <a:gd name="connsiteX6" fmla="*/ 0 w 4950239"/>
                <a:gd name="connsiteY6" fmla="*/ 2830846 h 5725765"/>
                <a:gd name="connsiteX0" fmla="*/ 197934 w 4815333"/>
                <a:gd name="connsiteY0" fmla="*/ 5725765 h 5725765"/>
                <a:gd name="connsiteX1" fmla="*/ 4084665 w 4815333"/>
                <a:gd name="connsiteY1" fmla="*/ 4727552 h 5725765"/>
                <a:gd name="connsiteX2" fmla="*/ 4806055 w 4815333"/>
                <a:gd name="connsiteY2" fmla="*/ 1107505 h 5725765"/>
                <a:gd name="connsiteX3" fmla="*/ 3885715 w 4815333"/>
                <a:gd name="connsiteY3" fmla="*/ 38674 h 5725765"/>
                <a:gd name="connsiteX4" fmla="*/ 2837853 w 4815333"/>
                <a:gd name="connsiteY4" fmla="*/ 233752 h 5725765"/>
                <a:gd name="connsiteX5" fmla="*/ 1397606 w 4815333"/>
                <a:gd name="connsiteY5" fmla="*/ 1057173 h 5725765"/>
                <a:gd name="connsiteX6" fmla="*/ 0 w 4815333"/>
                <a:gd name="connsiteY6" fmla="*/ 2830846 h 5725765"/>
                <a:gd name="connsiteX0" fmla="*/ 197934 w 4815332"/>
                <a:gd name="connsiteY0" fmla="*/ 5725765 h 5725765"/>
                <a:gd name="connsiteX1" fmla="*/ 4084665 w 4815332"/>
                <a:gd name="connsiteY1" fmla="*/ 4727552 h 5725765"/>
                <a:gd name="connsiteX2" fmla="*/ 4806055 w 4815332"/>
                <a:gd name="connsiteY2" fmla="*/ 1107505 h 5725765"/>
                <a:gd name="connsiteX3" fmla="*/ 3885715 w 4815332"/>
                <a:gd name="connsiteY3" fmla="*/ 38674 h 5725765"/>
                <a:gd name="connsiteX4" fmla="*/ 2837853 w 4815332"/>
                <a:gd name="connsiteY4" fmla="*/ 233752 h 5725765"/>
                <a:gd name="connsiteX5" fmla="*/ 1397606 w 4815332"/>
                <a:gd name="connsiteY5" fmla="*/ 1057173 h 5725765"/>
                <a:gd name="connsiteX6" fmla="*/ 0 w 4815332"/>
                <a:gd name="connsiteY6" fmla="*/ 2830846 h 5725765"/>
                <a:gd name="connsiteX0" fmla="*/ 197934 w 4815332"/>
                <a:gd name="connsiteY0" fmla="*/ 5725765 h 5725765"/>
                <a:gd name="connsiteX1" fmla="*/ 4084665 w 4815332"/>
                <a:gd name="connsiteY1" fmla="*/ 4727552 h 5725765"/>
                <a:gd name="connsiteX2" fmla="*/ 4806055 w 4815332"/>
                <a:gd name="connsiteY2" fmla="*/ 1107505 h 5725765"/>
                <a:gd name="connsiteX3" fmla="*/ 3885715 w 4815332"/>
                <a:gd name="connsiteY3" fmla="*/ 38674 h 5725765"/>
                <a:gd name="connsiteX4" fmla="*/ 2837853 w 4815332"/>
                <a:gd name="connsiteY4" fmla="*/ 233752 h 5725765"/>
                <a:gd name="connsiteX5" fmla="*/ 1397606 w 4815332"/>
                <a:gd name="connsiteY5" fmla="*/ 1057173 h 5725765"/>
                <a:gd name="connsiteX6" fmla="*/ 0 w 4815332"/>
                <a:gd name="connsiteY6" fmla="*/ 2830846 h 5725765"/>
                <a:gd name="connsiteX0" fmla="*/ 197934 w 4815332"/>
                <a:gd name="connsiteY0" fmla="*/ 5725765 h 5725765"/>
                <a:gd name="connsiteX1" fmla="*/ 4084665 w 4815332"/>
                <a:gd name="connsiteY1" fmla="*/ 4727552 h 5725765"/>
                <a:gd name="connsiteX2" fmla="*/ 4806055 w 4815332"/>
                <a:gd name="connsiteY2" fmla="*/ 1107505 h 5725765"/>
                <a:gd name="connsiteX3" fmla="*/ 4225325 w 4815332"/>
                <a:gd name="connsiteY3" fmla="*/ 38674 h 5725765"/>
                <a:gd name="connsiteX4" fmla="*/ 2837853 w 4815332"/>
                <a:gd name="connsiteY4" fmla="*/ 233752 h 5725765"/>
                <a:gd name="connsiteX5" fmla="*/ 1397606 w 4815332"/>
                <a:gd name="connsiteY5" fmla="*/ 1057173 h 5725765"/>
                <a:gd name="connsiteX6" fmla="*/ 0 w 4815332"/>
                <a:gd name="connsiteY6" fmla="*/ 2830846 h 5725765"/>
                <a:gd name="connsiteX0" fmla="*/ 197934 w 4815332"/>
                <a:gd name="connsiteY0" fmla="*/ 5725765 h 5725765"/>
                <a:gd name="connsiteX1" fmla="*/ 4084665 w 4815332"/>
                <a:gd name="connsiteY1" fmla="*/ 4727552 h 5725765"/>
                <a:gd name="connsiteX2" fmla="*/ 4806055 w 4815332"/>
                <a:gd name="connsiteY2" fmla="*/ 1107505 h 5725765"/>
                <a:gd name="connsiteX3" fmla="*/ 4225325 w 4815332"/>
                <a:gd name="connsiteY3" fmla="*/ 38674 h 5725765"/>
                <a:gd name="connsiteX4" fmla="*/ 2837853 w 4815332"/>
                <a:gd name="connsiteY4" fmla="*/ 233752 h 5725765"/>
                <a:gd name="connsiteX5" fmla="*/ 1397606 w 4815332"/>
                <a:gd name="connsiteY5" fmla="*/ 1057173 h 5725765"/>
                <a:gd name="connsiteX6" fmla="*/ 0 w 4815332"/>
                <a:gd name="connsiteY6" fmla="*/ 2830846 h 5725765"/>
                <a:gd name="connsiteX0" fmla="*/ 197934 w 4815332"/>
                <a:gd name="connsiteY0" fmla="*/ 5725765 h 5725765"/>
                <a:gd name="connsiteX1" fmla="*/ 4084665 w 4815332"/>
                <a:gd name="connsiteY1" fmla="*/ 4727552 h 5725765"/>
                <a:gd name="connsiteX2" fmla="*/ 4806055 w 4815332"/>
                <a:gd name="connsiteY2" fmla="*/ 1107505 h 5725765"/>
                <a:gd name="connsiteX3" fmla="*/ 4225325 w 4815332"/>
                <a:gd name="connsiteY3" fmla="*/ 38674 h 5725765"/>
                <a:gd name="connsiteX4" fmla="*/ 2837853 w 4815332"/>
                <a:gd name="connsiteY4" fmla="*/ 233752 h 5725765"/>
                <a:gd name="connsiteX5" fmla="*/ 1397606 w 4815332"/>
                <a:gd name="connsiteY5" fmla="*/ 1057173 h 5725765"/>
                <a:gd name="connsiteX6" fmla="*/ 0 w 4815332"/>
                <a:gd name="connsiteY6" fmla="*/ 2830846 h 5725765"/>
                <a:gd name="connsiteX0" fmla="*/ 197934 w 4815332"/>
                <a:gd name="connsiteY0" fmla="*/ 5725765 h 5725765"/>
                <a:gd name="connsiteX1" fmla="*/ 4084665 w 4815332"/>
                <a:gd name="connsiteY1" fmla="*/ 4727552 h 5725765"/>
                <a:gd name="connsiteX2" fmla="*/ 4806055 w 4815332"/>
                <a:gd name="connsiteY2" fmla="*/ 1107505 h 5725765"/>
                <a:gd name="connsiteX3" fmla="*/ 4225325 w 4815332"/>
                <a:gd name="connsiteY3" fmla="*/ 38674 h 5725765"/>
                <a:gd name="connsiteX4" fmla="*/ 2837853 w 4815332"/>
                <a:gd name="connsiteY4" fmla="*/ 233752 h 5725765"/>
                <a:gd name="connsiteX5" fmla="*/ 1397606 w 4815332"/>
                <a:gd name="connsiteY5" fmla="*/ 1057173 h 5725765"/>
                <a:gd name="connsiteX6" fmla="*/ 0 w 4815332"/>
                <a:gd name="connsiteY6" fmla="*/ 2830846 h 5725765"/>
                <a:gd name="connsiteX0" fmla="*/ 197934 w 4815332"/>
                <a:gd name="connsiteY0" fmla="*/ 5739707 h 5739707"/>
                <a:gd name="connsiteX1" fmla="*/ 4084665 w 4815332"/>
                <a:gd name="connsiteY1" fmla="*/ 4741494 h 5739707"/>
                <a:gd name="connsiteX2" fmla="*/ 4806055 w 4815332"/>
                <a:gd name="connsiteY2" fmla="*/ 1121447 h 5739707"/>
                <a:gd name="connsiteX3" fmla="*/ 4225325 w 4815332"/>
                <a:gd name="connsiteY3" fmla="*/ 52616 h 5739707"/>
                <a:gd name="connsiteX4" fmla="*/ 2837853 w 4815332"/>
                <a:gd name="connsiteY4" fmla="*/ 247694 h 5739707"/>
                <a:gd name="connsiteX5" fmla="*/ 1397606 w 4815332"/>
                <a:gd name="connsiteY5" fmla="*/ 1071115 h 5739707"/>
                <a:gd name="connsiteX6" fmla="*/ 0 w 4815332"/>
                <a:gd name="connsiteY6" fmla="*/ 2844788 h 5739707"/>
                <a:gd name="connsiteX0" fmla="*/ 197934 w 4754312"/>
                <a:gd name="connsiteY0" fmla="*/ 5731425 h 5731425"/>
                <a:gd name="connsiteX1" fmla="*/ 4084665 w 4754312"/>
                <a:gd name="connsiteY1" fmla="*/ 4733212 h 5731425"/>
                <a:gd name="connsiteX2" fmla="*/ 4735302 w 4754312"/>
                <a:gd name="connsiteY2" fmla="*/ 1157146 h 5731425"/>
                <a:gd name="connsiteX3" fmla="*/ 4225325 w 4754312"/>
                <a:gd name="connsiteY3" fmla="*/ 44334 h 5731425"/>
                <a:gd name="connsiteX4" fmla="*/ 2837853 w 4754312"/>
                <a:gd name="connsiteY4" fmla="*/ 239412 h 5731425"/>
                <a:gd name="connsiteX5" fmla="*/ 1397606 w 4754312"/>
                <a:gd name="connsiteY5" fmla="*/ 1062833 h 5731425"/>
                <a:gd name="connsiteX6" fmla="*/ 0 w 4754312"/>
                <a:gd name="connsiteY6" fmla="*/ 2836506 h 5731425"/>
                <a:gd name="connsiteX0" fmla="*/ 197934 w 4828987"/>
                <a:gd name="connsiteY0" fmla="*/ 5731425 h 5731425"/>
                <a:gd name="connsiteX1" fmla="*/ 4084665 w 4828987"/>
                <a:gd name="connsiteY1" fmla="*/ 4733212 h 5731425"/>
                <a:gd name="connsiteX2" fmla="*/ 4735302 w 4828987"/>
                <a:gd name="connsiteY2" fmla="*/ 1157146 h 5731425"/>
                <a:gd name="connsiteX3" fmla="*/ 4225325 w 4828987"/>
                <a:gd name="connsiteY3" fmla="*/ 44334 h 5731425"/>
                <a:gd name="connsiteX4" fmla="*/ 2837853 w 4828987"/>
                <a:gd name="connsiteY4" fmla="*/ 239412 h 5731425"/>
                <a:gd name="connsiteX5" fmla="*/ 1397606 w 4828987"/>
                <a:gd name="connsiteY5" fmla="*/ 1062833 h 5731425"/>
                <a:gd name="connsiteX6" fmla="*/ 0 w 4828987"/>
                <a:gd name="connsiteY6" fmla="*/ 2836506 h 5731425"/>
                <a:gd name="connsiteX0" fmla="*/ 197934 w 4772993"/>
                <a:gd name="connsiteY0" fmla="*/ 5731425 h 5731425"/>
                <a:gd name="connsiteX1" fmla="*/ 4084665 w 4772993"/>
                <a:gd name="connsiteY1" fmla="*/ 4733212 h 5731425"/>
                <a:gd name="connsiteX2" fmla="*/ 4735302 w 4772993"/>
                <a:gd name="connsiteY2" fmla="*/ 1157146 h 5731425"/>
                <a:gd name="connsiteX3" fmla="*/ 4225325 w 4772993"/>
                <a:gd name="connsiteY3" fmla="*/ 44334 h 5731425"/>
                <a:gd name="connsiteX4" fmla="*/ 2837853 w 4772993"/>
                <a:gd name="connsiteY4" fmla="*/ 239412 h 5731425"/>
                <a:gd name="connsiteX5" fmla="*/ 1397606 w 4772993"/>
                <a:gd name="connsiteY5" fmla="*/ 1062833 h 5731425"/>
                <a:gd name="connsiteX6" fmla="*/ 0 w 4772993"/>
                <a:gd name="connsiteY6" fmla="*/ 2836506 h 5731425"/>
                <a:gd name="connsiteX0" fmla="*/ 197934 w 4770453"/>
                <a:gd name="connsiteY0" fmla="*/ 5731425 h 5731425"/>
                <a:gd name="connsiteX1" fmla="*/ 4084665 w 4770453"/>
                <a:gd name="connsiteY1" fmla="*/ 4733212 h 5731425"/>
                <a:gd name="connsiteX2" fmla="*/ 4735302 w 4770453"/>
                <a:gd name="connsiteY2" fmla="*/ 1157146 h 5731425"/>
                <a:gd name="connsiteX3" fmla="*/ 4225325 w 4770453"/>
                <a:gd name="connsiteY3" fmla="*/ 44334 h 5731425"/>
                <a:gd name="connsiteX4" fmla="*/ 2837853 w 4770453"/>
                <a:gd name="connsiteY4" fmla="*/ 239412 h 5731425"/>
                <a:gd name="connsiteX5" fmla="*/ 1397606 w 4770453"/>
                <a:gd name="connsiteY5" fmla="*/ 1062833 h 5731425"/>
                <a:gd name="connsiteX6" fmla="*/ 0 w 4770453"/>
                <a:gd name="connsiteY6" fmla="*/ 2836506 h 5731425"/>
                <a:gd name="connsiteX0" fmla="*/ 197934 w 4738009"/>
                <a:gd name="connsiteY0" fmla="*/ 5692840 h 5692840"/>
                <a:gd name="connsiteX1" fmla="*/ 4084665 w 4738009"/>
                <a:gd name="connsiteY1" fmla="*/ 4694627 h 5692840"/>
                <a:gd name="connsiteX2" fmla="*/ 4735302 w 4738009"/>
                <a:gd name="connsiteY2" fmla="*/ 1118561 h 5692840"/>
                <a:gd name="connsiteX3" fmla="*/ 4253626 w 4738009"/>
                <a:gd name="connsiteY3" fmla="*/ 49730 h 5692840"/>
                <a:gd name="connsiteX4" fmla="*/ 2837853 w 4738009"/>
                <a:gd name="connsiteY4" fmla="*/ 200827 h 5692840"/>
                <a:gd name="connsiteX5" fmla="*/ 1397606 w 4738009"/>
                <a:gd name="connsiteY5" fmla="*/ 1024248 h 5692840"/>
                <a:gd name="connsiteX6" fmla="*/ 0 w 4738009"/>
                <a:gd name="connsiteY6" fmla="*/ 2797921 h 5692840"/>
                <a:gd name="connsiteX0" fmla="*/ 197934 w 4772304"/>
                <a:gd name="connsiteY0" fmla="*/ 5692840 h 5692840"/>
                <a:gd name="connsiteX1" fmla="*/ 4084665 w 4772304"/>
                <a:gd name="connsiteY1" fmla="*/ 4694627 h 5692840"/>
                <a:gd name="connsiteX2" fmla="*/ 4735302 w 4772304"/>
                <a:gd name="connsiteY2" fmla="*/ 1118561 h 5692840"/>
                <a:gd name="connsiteX3" fmla="*/ 4253626 w 4772304"/>
                <a:gd name="connsiteY3" fmla="*/ 49730 h 5692840"/>
                <a:gd name="connsiteX4" fmla="*/ 2837853 w 4772304"/>
                <a:gd name="connsiteY4" fmla="*/ 200827 h 5692840"/>
                <a:gd name="connsiteX5" fmla="*/ 1397606 w 4772304"/>
                <a:gd name="connsiteY5" fmla="*/ 1024248 h 5692840"/>
                <a:gd name="connsiteX6" fmla="*/ 0 w 4772304"/>
                <a:gd name="connsiteY6" fmla="*/ 2797921 h 5692840"/>
                <a:gd name="connsiteX0" fmla="*/ 197934 w 4766130"/>
                <a:gd name="connsiteY0" fmla="*/ 5692840 h 5692840"/>
                <a:gd name="connsiteX1" fmla="*/ 4084665 w 4766130"/>
                <a:gd name="connsiteY1" fmla="*/ 4694627 h 5692840"/>
                <a:gd name="connsiteX2" fmla="*/ 4735302 w 4766130"/>
                <a:gd name="connsiteY2" fmla="*/ 1118561 h 5692840"/>
                <a:gd name="connsiteX3" fmla="*/ 4253626 w 4766130"/>
                <a:gd name="connsiteY3" fmla="*/ 49730 h 5692840"/>
                <a:gd name="connsiteX4" fmla="*/ 2837853 w 4766130"/>
                <a:gd name="connsiteY4" fmla="*/ 200827 h 5692840"/>
                <a:gd name="connsiteX5" fmla="*/ 1397606 w 4766130"/>
                <a:gd name="connsiteY5" fmla="*/ 1024248 h 5692840"/>
                <a:gd name="connsiteX6" fmla="*/ 0 w 4766130"/>
                <a:gd name="connsiteY6" fmla="*/ 2797921 h 5692840"/>
                <a:gd name="connsiteX0" fmla="*/ 42280 w 4610476"/>
                <a:gd name="connsiteY0" fmla="*/ 5692840 h 5692840"/>
                <a:gd name="connsiteX1" fmla="*/ 3929011 w 4610476"/>
                <a:gd name="connsiteY1" fmla="*/ 4694627 h 5692840"/>
                <a:gd name="connsiteX2" fmla="*/ 4579648 w 4610476"/>
                <a:gd name="connsiteY2" fmla="*/ 1118561 h 5692840"/>
                <a:gd name="connsiteX3" fmla="*/ 4097972 w 4610476"/>
                <a:gd name="connsiteY3" fmla="*/ 49730 h 5692840"/>
                <a:gd name="connsiteX4" fmla="*/ 2682199 w 4610476"/>
                <a:gd name="connsiteY4" fmla="*/ 200827 h 5692840"/>
                <a:gd name="connsiteX5" fmla="*/ 1241952 w 4610476"/>
                <a:gd name="connsiteY5" fmla="*/ 1024248 h 5692840"/>
                <a:gd name="connsiteX6" fmla="*/ 0 w 4610476"/>
                <a:gd name="connsiteY6" fmla="*/ 2739279 h 5692840"/>
                <a:gd name="connsiteX0" fmla="*/ 42280 w 4610476"/>
                <a:gd name="connsiteY0" fmla="*/ 5692840 h 5692840"/>
                <a:gd name="connsiteX1" fmla="*/ 3929011 w 4610476"/>
                <a:gd name="connsiteY1" fmla="*/ 4694627 h 5692840"/>
                <a:gd name="connsiteX2" fmla="*/ 4579648 w 4610476"/>
                <a:gd name="connsiteY2" fmla="*/ 1118561 h 5692840"/>
                <a:gd name="connsiteX3" fmla="*/ 4097972 w 4610476"/>
                <a:gd name="connsiteY3" fmla="*/ 49730 h 5692840"/>
                <a:gd name="connsiteX4" fmla="*/ 2682199 w 4610476"/>
                <a:gd name="connsiteY4" fmla="*/ 200827 h 5692840"/>
                <a:gd name="connsiteX5" fmla="*/ 1241952 w 4610476"/>
                <a:gd name="connsiteY5" fmla="*/ 1024248 h 5692840"/>
                <a:gd name="connsiteX6" fmla="*/ 0 w 4610476"/>
                <a:gd name="connsiteY6" fmla="*/ 2739279 h 5692840"/>
                <a:gd name="connsiteX0" fmla="*/ 42280 w 4610476"/>
                <a:gd name="connsiteY0" fmla="*/ 5700099 h 5700099"/>
                <a:gd name="connsiteX1" fmla="*/ 3929011 w 4610476"/>
                <a:gd name="connsiteY1" fmla="*/ 4701886 h 5700099"/>
                <a:gd name="connsiteX2" fmla="*/ 4579648 w 4610476"/>
                <a:gd name="connsiteY2" fmla="*/ 1125820 h 5700099"/>
                <a:gd name="connsiteX3" fmla="*/ 4097972 w 4610476"/>
                <a:gd name="connsiteY3" fmla="*/ 56989 h 5700099"/>
                <a:gd name="connsiteX4" fmla="*/ 2682199 w 4610476"/>
                <a:gd name="connsiteY4" fmla="*/ 208086 h 5700099"/>
                <a:gd name="connsiteX5" fmla="*/ 1241952 w 4610476"/>
                <a:gd name="connsiteY5" fmla="*/ 1031507 h 5700099"/>
                <a:gd name="connsiteX6" fmla="*/ 0 w 4610476"/>
                <a:gd name="connsiteY6" fmla="*/ 2746538 h 5700099"/>
                <a:gd name="connsiteX0" fmla="*/ 42280 w 4610476"/>
                <a:gd name="connsiteY0" fmla="*/ 5700099 h 5700099"/>
                <a:gd name="connsiteX1" fmla="*/ 3929011 w 4610476"/>
                <a:gd name="connsiteY1" fmla="*/ 4701886 h 5700099"/>
                <a:gd name="connsiteX2" fmla="*/ 4579648 w 4610476"/>
                <a:gd name="connsiteY2" fmla="*/ 1125820 h 5700099"/>
                <a:gd name="connsiteX3" fmla="*/ 4097972 w 4610476"/>
                <a:gd name="connsiteY3" fmla="*/ 56989 h 5700099"/>
                <a:gd name="connsiteX4" fmla="*/ 2682199 w 4610476"/>
                <a:gd name="connsiteY4" fmla="*/ 208086 h 5700099"/>
                <a:gd name="connsiteX5" fmla="*/ 1241952 w 4610476"/>
                <a:gd name="connsiteY5" fmla="*/ 1031507 h 5700099"/>
                <a:gd name="connsiteX6" fmla="*/ 0 w 4610476"/>
                <a:gd name="connsiteY6" fmla="*/ 2746538 h 5700099"/>
                <a:gd name="connsiteX0" fmla="*/ 42280 w 4610476"/>
                <a:gd name="connsiteY0" fmla="*/ 5700099 h 5700099"/>
                <a:gd name="connsiteX1" fmla="*/ 3929011 w 4610476"/>
                <a:gd name="connsiteY1" fmla="*/ 4701886 h 5700099"/>
                <a:gd name="connsiteX2" fmla="*/ 4579648 w 4610476"/>
                <a:gd name="connsiteY2" fmla="*/ 1125820 h 5700099"/>
                <a:gd name="connsiteX3" fmla="*/ 4097972 w 4610476"/>
                <a:gd name="connsiteY3" fmla="*/ 56989 h 5700099"/>
                <a:gd name="connsiteX4" fmla="*/ 2682199 w 4610476"/>
                <a:gd name="connsiteY4" fmla="*/ 208086 h 5700099"/>
                <a:gd name="connsiteX5" fmla="*/ 1241952 w 4610476"/>
                <a:gd name="connsiteY5" fmla="*/ 1031507 h 5700099"/>
                <a:gd name="connsiteX6" fmla="*/ 0 w 4610476"/>
                <a:gd name="connsiteY6" fmla="*/ 2746538 h 5700099"/>
                <a:gd name="connsiteX0" fmla="*/ 42280 w 4610476"/>
                <a:gd name="connsiteY0" fmla="*/ 5700099 h 5700099"/>
                <a:gd name="connsiteX1" fmla="*/ 3929011 w 4610476"/>
                <a:gd name="connsiteY1" fmla="*/ 4701886 h 5700099"/>
                <a:gd name="connsiteX2" fmla="*/ 4579648 w 4610476"/>
                <a:gd name="connsiteY2" fmla="*/ 1125820 h 5700099"/>
                <a:gd name="connsiteX3" fmla="*/ 4097972 w 4610476"/>
                <a:gd name="connsiteY3" fmla="*/ 56989 h 5700099"/>
                <a:gd name="connsiteX4" fmla="*/ 2682199 w 4610476"/>
                <a:gd name="connsiteY4" fmla="*/ 208086 h 5700099"/>
                <a:gd name="connsiteX5" fmla="*/ 1241952 w 4610476"/>
                <a:gd name="connsiteY5" fmla="*/ 1031507 h 5700099"/>
                <a:gd name="connsiteX6" fmla="*/ 0 w 4610476"/>
                <a:gd name="connsiteY6" fmla="*/ 2746538 h 5700099"/>
                <a:gd name="connsiteX0" fmla="*/ 42280 w 4610476"/>
                <a:gd name="connsiteY0" fmla="*/ 5700099 h 5700099"/>
                <a:gd name="connsiteX1" fmla="*/ 3929011 w 4610476"/>
                <a:gd name="connsiteY1" fmla="*/ 4701886 h 5700099"/>
                <a:gd name="connsiteX2" fmla="*/ 4579648 w 4610476"/>
                <a:gd name="connsiteY2" fmla="*/ 1125820 h 5700099"/>
                <a:gd name="connsiteX3" fmla="*/ 4097972 w 4610476"/>
                <a:gd name="connsiteY3" fmla="*/ 56989 h 5700099"/>
                <a:gd name="connsiteX4" fmla="*/ 2682199 w 4610476"/>
                <a:gd name="connsiteY4" fmla="*/ 208086 h 5700099"/>
                <a:gd name="connsiteX5" fmla="*/ 1241952 w 4610476"/>
                <a:gd name="connsiteY5" fmla="*/ 1031507 h 5700099"/>
                <a:gd name="connsiteX6" fmla="*/ 0 w 4610476"/>
                <a:gd name="connsiteY6" fmla="*/ 2746538 h 5700099"/>
                <a:gd name="connsiteX0" fmla="*/ 325288 w 4598928"/>
                <a:gd name="connsiteY0" fmla="*/ 5714759 h 5714759"/>
                <a:gd name="connsiteX1" fmla="*/ 3929011 w 4598928"/>
                <a:gd name="connsiteY1" fmla="*/ 4701886 h 5714759"/>
                <a:gd name="connsiteX2" fmla="*/ 4579648 w 4598928"/>
                <a:gd name="connsiteY2" fmla="*/ 1125820 h 5714759"/>
                <a:gd name="connsiteX3" fmla="*/ 4097972 w 4598928"/>
                <a:gd name="connsiteY3" fmla="*/ 56989 h 5714759"/>
                <a:gd name="connsiteX4" fmla="*/ 2682199 w 4598928"/>
                <a:gd name="connsiteY4" fmla="*/ 208086 h 5714759"/>
                <a:gd name="connsiteX5" fmla="*/ 1241952 w 4598928"/>
                <a:gd name="connsiteY5" fmla="*/ 1031507 h 5714759"/>
                <a:gd name="connsiteX6" fmla="*/ 0 w 4598928"/>
                <a:gd name="connsiteY6" fmla="*/ 2746538 h 5714759"/>
                <a:gd name="connsiteX0" fmla="*/ 325288 w 4598928"/>
                <a:gd name="connsiteY0" fmla="*/ 5714759 h 5728587"/>
                <a:gd name="connsiteX1" fmla="*/ 3929011 w 4598928"/>
                <a:gd name="connsiteY1" fmla="*/ 4701886 h 5728587"/>
                <a:gd name="connsiteX2" fmla="*/ 4579648 w 4598928"/>
                <a:gd name="connsiteY2" fmla="*/ 1125820 h 5728587"/>
                <a:gd name="connsiteX3" fmla="*/ 4097972 w 4598928"/>
                <a:gd name="connsiteY3" fmla="*/ 56989 h 5728587"/>
                <a:gd name="connsiteX4" fmla="*/ 2682199 w 4598928"/>
                <a:gd name="connsiteY4" fmla="*/ 208086 h 5728587"/>
                <a:gd name="connsiteX5" fmla="*/ 1241952 w 4598928"/>
                <a:gd name="connsiteY5" fmla="*/ 1031507 h 5728587"/>
                <a:gd name="connsiteX6" fmla="*/ 0 w 4598928"/>
                <a:gd name="connsiteY6" fmla="*/ 2746538 h 5728587"/>
                <a:gd name="connsiteX0" fmla="*/ 325288 w 4631287"/>
                <a:gd name="connsiteY0" fmla="*/ 5714759 h 5726426"/>
                <a:gd name="connsiteX1" fmla="*/ 3929011 w 4631287"/>
                <a:gd name="connsiteY1" fmla="*/ 4701886 h 5726426"/>
                <a:gd name="connsiteX2" fmla="*/ 4579648 w 4631287"/>
                <a:gd name="connsiteY2" fmla="*/ 1125820 h 5726426"/>
                <a:gd name="connsiteX3" fmla="*/ 4097972 w 4631287"/>
                <a:gd name="connsiteY3" fmla="*/ 56989 h 5726426"/>
                <a:gd name="connsiteX4" fmla="*/ 2682199 w 4631287"/>
                <a:gd name="connsiteY4" fmla="*/ 208086 h 5726426"/>
                <a:gd name="connsiteX5" fmla="*/ 1241952 w 4631287"/>
                <a:gd name="connsiteY5" fmla="*/ 1031507 h 5726426"/>
                <a:gd name="connsiteX6" fmla="*/ 0 w 4631287"/>
                <a:gd name="connsiteY6" fmla="*/ 2746538 h 5726426"/>
                <a:gd name="connsiteX0" fmla="*/ 325288 w 4637620"/>
                <a:gd name="connsiteY0" fmla="*/ 5716858 h 5730545"/>
                <a:gd name="connsiteX1" fmla="*/ 3929011 w 4637620"/>
                <a:gd name="connsiteY1" fmla="*/ 4703985 h 5730545"/>
                <a:gd name="connsiteX2" fmla="*/ 4622100 w 4637620"/>
                <a:gd name="connsiteY2" fmla="*/ 1157239 h 5730545"/>
                <a:gd name="connsiteX3" fmla="*/ 4097972 w 4637620"/>
                <a:gd name="connsiteY3" fmla="*/ 59088 h 5730545"/>
                <a:gd name="connsiteX4" fmla="*/ 2682199 w 4637620"/>
                <a:gd name="connsiteY4" fmla="*/ 210185 h 5730545"/>
                <a:gd name="connsiteX5" fmla="*/ 1241952 w 4637620"/>
                <a:gd name="connsiteY5" fmla="*/ 1033606 h 5730545"/>
                <a:gd name="connsiteX6" fmla="*/ 0 w 4637620"/>
                <a:gd name="connsiteY6" fmla="*/ 2748637 h 5730545"/>
                <a:gd name="connsiteX0" fmla="*/ 325288 w 4653979"/>
                <a:gd name="connsiteY0" fmla="*/ 5716860 h 5730547"/>
                <a:gd name="connsiteX1" fmla="*/ 3929011 w 4653979"/>
                <a:gd name="connsiteY1" fmla="*/ 4703987 h 5730547"/>
                <a:gd name="connsiteX2" fmla="*/ 4622100 w 4653979"/>
                <a:gd name="connsiteY2" fmla="*/ 1157241 h 5730547"/>
                <a:gd name="connsiteX3" fmla="*/ 4097972 w 4653979"/>
                <a:gd name="connsiteY3" fmla="*/ 59090 h 5730547"/>
                <a:gd name="connsiteX4" fmla="*/ 2682199 w 4653979"/>
                <a:gd name="connsiteY4" fmla="*/ 210187 h 5730547"/>
                <a:gd name="connsiteX5" fmla="*/ 1241952 w 4653979"/>
                <a:gd name="connsiteY5" fmla="*/ 1033608 h 5730547"/>
                <a:gd name="connsiteX6" fmla="*/ 0 w 4653979"/>
                <a:gd name="connsiteY6" fmla="*/ 2748639 h 5730547"/>
                <a:gd name="connsiteX0" fmla="*/ 325288 w 4672146"/>
                <a:gd name="connsiteY0" fmla="*/ 5716860 h 5730175"/>
                <a:gd name="connsiteX1" fmla="*/ 3929011 w 4672146"/>
                <a:gd name="connsiteY1" fmla="*/ 4703987 h 5730175"/>
                <a:gd name="connsiteX2" fmla="*/ 4622100 w 4672146"/>
                <a:gd name="connsiteY2" fmla="*/ 1157241 h 5730175"/>
                <a:gd name="connsiteX3" fmla="*/ 4097972 w 4672146"/>
                <a:gd name="connsiteY3" fmla="*/ 59090 h 5730175"/>
                <a:gd name="connsiteX4" fmla="*/ 2682199 w 4672146"/>
                <a:gd name="connsiteY4" fmla="*/ 210187 h 5730175"/>
                <a:gd name="connsiteX5" fmla="*/ 1241952 w 4672146"/>
                <a:gd name="connsiteY5" fmla="*/ 1033608 h 5730175"/>
                <a:gd name="connsiteX6" fmla="*/ 0 w 4672146"/>
                <a:gd name="connsiteY6" fmla="*/ 2748639 h 5730175"/>
                <a:gd name="connsiteX0" fmla="*/ 325288 w 4672146"/>
                <a:gd name="connsiteY0" fmla="*/ 5730986 h 5744300"/>
                <a:gd name="connsiteX1" fmla="*/ 3929011 w 4672146"/>
                <a:gd name="connsiteY1" fmla="*/ 4718113 h 5744300"/>
                <a:gd name="connsiteX2" fmla="*/ 4622100 w 4672146"/>
                <a:gd name="connsiteY2" fmla="*/ 1171367 h 5744300"/>
                <a:gd name="connsiteX3" fmla="*/ 4097972 w 4672146"/>
                <a:gd name="connsiteY3" fmla="*/ 73216 h 5744300"/>
                <a:gd name="connsiteX4" fmla="*/ 2682199 w 4672146"/>
                <a:gd name="connsiteY4" fmla="*/ 224313 h 5744300"/>
                <a:gd name="connsiteX5" fmla="*/ 1241952 w 4672146"/>
                <a:gd name="connsiteY5" fmla="*/ 1047734 h 5744300"/>
                <a:gd name="connsiteX6" fmla="*/ 0 w 4672146"/>
                <a:gd name="connsiteY6" fmla="*/ 2762765 h 5744300"/>
                <a:gd name="connsiteX0" fmla="*/ 325288 w 4672146"/>
                <a:gd name="connsiteY0" fmla="*/ 5730986 h 5744300"/>
                <a:gd name="connsiteX1" fmla="*/ 3929011 w 4672146"/>
                <a:gd name="connsiteY1" fmla="*/ 4718113 h 5744300"/>
                <a:gd name="connsiteX2" fmla="*/ 4622100 w 4672146"/>
                <a:gd name="connsiteY2" fmla="*/ 1171367 h 5744300"/>
                <a:gd name="connsiteX3" fmla="*/ 4097972 w 4672146"/>
                <a:gd name="connsiteY3" fmla="*/ 73216 h 5744300"/>
                <a:gd name="connsiteX4" fmla="*/ 2682199 w 4672146"/>
                <a:gd name="connsiteY4" fmla="*/ 224313 h 5744300"/>
                <a:gd name="connsiteX5" fmla="*/ 1241952 w 4672146"/>
                <a:gd name="connsiteY5" fmla="*/ 1047734 h 5744300"/>
                <a:gd name="connsiteX6" fmla="*/ 0 w 4672146"/>
                <a:gd name="connsiteY6" fmla="*/ 2762765 h 5744300"/>
                <a:gd name="connsiteX0" fmla="*/ 325288 w 4672146"/>
                <a:gd name="connsiteY0" fmla="*/ 5730986 h 5744300"/>
                <a:gd name="connsiteX1" fmla="*/ 3929011 w 4672146"/>
                <a:gd name="connsiteY1" fmla="*/ 4718113 h 5744300"/>
                <a:gd name="connsiteX2" fmla="*/ 4622100 w 4672146"/>
                <a:gd name="connsiteY2" fmla="*/ 1171367 h 5744300"/>
                <a:gd name="connsiteX3" fmla="*/ 4097972 w 4672146"/>
                <a:gd name="connsiteY3" fmla="*/ 73216 h 5744300"/>
                <a:gd name="connsiteX4" fmla="*/ 2682199 w 4672146"/>
                <a:gd name="connsiteY4" fmla="*/ 224313 h 5744300"/>
                <a:gd name="connsiteX5" fmla="*/ 1241952 w 4672146"/>
                <a:gd name="connsiteY5" fmla="*/ 1047734 h 5744300"/>
                <a:gd name="connsiteX6" fmla="*/ 0 w 4672146"/>
                <a:gd name="connsiteY6" fmla="*/ 2762765 h 5744300"/>
                <a:gd name="connsiteX0" fmla="*/ 0 w 4346858"/>
                <a:gd name="connsiteY0" fmla="*/ 5730986 h 5744300"/>
                <a:gd name="connsiteX1" fmla="*/ 3603723 w 4346858"/>
                <a:gd name="connsiteY1" fmla="*/ 4718113 h 5744300"/>
                <a:gd name="connsiteX2" fmla="*/ 4296812 w 4346858"/>
                <a:gd name="connsiteY2" fmla="*/ 1171367 h 5744300"/>
                <a:gd name="connsiteX3" fmla="*/ 3772684 w 4346858"/>
                <a:gd name="connsiteY3" fmla="*/ 73216 h 5744300"/>
                <a:gd name="connsiteX4" fmla="*/ 2356911 w 4346858"/>
                <a:gd name="connsiteY4" fmla="*/ 224313 h 5744300"/>
                <a:gd name="connsiteX5" fmla="*/ 916664 w 4346858"/>
                <a:gd name="connsiteY5" fmla="*/ 1047734 h 5744300"/>
                <a:gd name="connsiteX0" fmla="*/ 0 w 4346858"/>
                <a:gd name="connsiteY0" fmla="*/ 5730986 h 5744300"/>
                <a:gd name="connsiteX1" fmla="*/ 3603723 w 4346858"/>
                <a:gd name="connsiteY1" fmla="*/ 4718113 h 5744300"/>
                <a:gd name="connsiteX2" fmla="*/ 4296812 w 4346858"/>
                <a:gd name="connsiteY2" fmla="*/ 1171367 h 5744300"/>
                <a:gd name="connsiteX3" fmla="*/ 3772684 w 4346858"/>
                <a:gd name="connsiteY3" fmla="*/ 73216 h 5744300"/>
                <a:gd name="connsiteX4" fmla="*/ 2356911 w 4346858"/>
                <a:gd name="connsiteY4" fmla="*/ 224313 h 5744300"/>
                <a:gd name="connsiteX0" fmla="*/ 0 w 4346858"/>
                <a:gd name="connsiteY0" fmla="*/ 5657770 h 5671084"/>
                <a:gd name="connsiteX1" fmla="*/ 3603723 w 4346858"/>
                <a:gd name="connsiteY1" fmla="*/ 4644897 h 5671084"/>
                <a:gd name="connsiteX2" fmla="*/ 4296812 w 4346858"/>
                <a:gd name="connsiteY2" fmla="*/ 1098151 h 5671084"/>
                <a:gd name="connsiteX3" fmla="*/ 3772684 w 4346858"/>
                <a:gd name="connsiteY3" fmla="*/ 0 h 5671084"/>
                <a:gd name="connsiteX0" fmla="*/ 0 w 4307524"/>
                <a:gd name="connsiteY0" fmla="*/ 5657770 h 5677134"/>
                <a:gd name="connsiteX1" fmla="*/ 3649651 w 4307524"/>
                <a:gd name="connsiteY1" fmla="*/ 4796777 h 5677134"/>
                <a:gd name="connsiteX2" fmla="*/ 4296812 w 4307524"/>
                <a:gd name="connsiteY2" fmla="*/ 1098151 h 5677134"/>
                <a:gd name="connsiteX3" fmla="*/ 3772684 w 4307524"/>
                <a:gd name="connsiteY3" fmla="*/ 0 h 5677134"/>
                <a:gd name="connsiteX0" fmla="*/ 0 w 4340457"/>
                <a:gd name="connsiteY0" fmla="*/ 5657770 h 5669011"/>
                <a:gd name="connsiteX1" fmla="*/ 3649651 w 4340457"/>
                <a:gd name="connsiteY1" fmla="*/ 4796777 h 5669011"/>
                <a:gd name="connsiteX2" fmla="*/ 4296812 w 4340457"/>
                <a:gd name="connsiteY2" fmla="*/ 1098151 h 5669011"/>
                <a:gd name="connsiteX3" fmla="*/ 3772684 w 4340457"/>
                <a:gd name="connsiteY3" fmla="*/ 0 h 5669011"/>
                <a:gd name="connsiteX0" fmla="*/ 0 w 4286645"/>
                <a:gd name="connsiteY0" fmla="*/ 5704502 h 5722482"/>
                <a:gd name="connsiteX1" fmla="*/ 3638168 w 4286645"/>
                <a:gd name="connsiteY1" fmla="*/ 4796777 h 5722482"/>
                <a:gd name="connsiteX2" fmla="*/ 4285329 w 4286645"/>
                <a:gd name="connsiteY2" fmla="*/ 1098151 h 5722482"/>
                <a:gd name="connsiteX3" fmla="*/ 3761201 w 4286645"/>
                <a:gd name="connsiteY3" fmla="*/ 0 h 5722482"/>
                <a:gd name="connsiteX0" fmla="*/ 0 w 4286643"/>
                <a:gd name="connsiteY0" fmla="*/ 5704502 h 5704503"/>
                <a:gd name="connsiteX1" fmla="*/ 3638168 w 4286643"/>
                <a:gd name="connsiteY1" fmla="*/ 4796777 h 5704503"/>
                <a:gd name="connsiteX2" fmla="*/ 4285329 w 4286643"/>
                <a:gd name="connsiteY2" fmla="*/ 1098151 h 5704503"/>
                <a:gd name="connsiteX3" fmla="*/ 3761201 w 4286643"/>
                <a:gd name="connsiteY3" fmla="*/ 0 h 5704503"/>
                <a:gd name="connsiteX0" fmla="*/ 0 w 4286645"/>
                <a:gd name="connsiteY0" fmla="*/ 5704502 h 5704501"/>
                <a:gd name="connsiteX1" fmla="*/ 3638168 w 4286645"/>
                <a:gd name="connsiteY1" fmla="*/ 4796777 h 5704501"/>
                <a:gd name="connsiteX2" fmla="*/ 4285329 w 4286645"/>
                <a:gd name="connsiteY2" fmla="*/ 1098151 h 5704501"/>
                <a:gd name="connsiteX3" fmla="*/ 3761201 w 4286645"/>
                <a:gd name="connsiteY3" fmla="*/ 0 h 5704501"/>
                <a:gd name="connsiteX0" fmla="*/ 0 w 4287164"/>
                <a:gd name="connsiteY0" fmla="*/ 5704502 h 5704503"/>
                <a:gd name="connsiteX1" fmla="*/ 3638168 w 4287164"/>
                <a:gd name="connsiteY1" fmla="*/ 4796777 h 5704503"/>
                <a:gd name="connsiteX2" fmla="*/ 4285329 w 4287164"/>
                <a:gd name="connsiteY2" fmla="*/ 1098151 h 5704503"/>
                <a:gd name="connsiteX3" fmla="*/ 3761201 w 4287164"/>
                <a:gd name="connsiteY3" fmla="*/ 0 h 5704503"/>
                <a:gd name="connsiteX0" fmla="*/ 0 w 4286645"/>
                <a:gd name="connsiteY0" fmla="*/ 5704502 h 5704501"/>
                <a:gd name="connsiteX1" fmla="*/ 3638168 w 4286645"/>
                <a:gd name="connsiteY1" fmla="*/ 4796777 h 5704501"/>
                <a:gd name="connsiteX2" fmla="*/ 4285329 w 4286645"/>
                <a:gd name="connsiteY2" fmla="*/ 1098151 h 5704501"/>
                <a:gd name="connsiteX3" fmla="*/ 3761201 w 4286645"/>
                <a:gd name="connsiteY3" fmla="*/ 0 h 5704501"/>
                <a:gd name="connsiteX0" fmla="*/ 0 w 4345729"/>
                <a:gd name="connsiteY0" fmla="*/ 5704502 h 5704503"/>
                <a:gd name="connsiteX1" fmla="*/ 3638168 w 4345729"/>
                <a:gd name="connsiteY1" fmla="*/ 4796777 h 5704503"/>
                <a:gd name="connsiteX2" fmla="*/ 4285329 w 4345729"/>
                <a:gd name="connsiteY2" fmla="*/ 1098151 h 5704503"/>
                <a:gd name="connsiteX3" fmla="*/ 3761201 w 4345729"/>
                <a:gd name="connsiteY3" fmla="*/ 0 h 5704503"/>
                <a:gd name="connsiteX0" fmla="*/ 0 w 4345727"/>
                <a:gd name="connsiteY0" fmla="*/ 5704502 h 5704501"/>
                <a:gd name="connsiteX1" fmla="*/ 3638168 w 4345727"/>
                <a:gd name="connsiteY1" fmla="*/ 4796777 h 5704501"/>
                <a:gd name="connsiteX2" fmla="*/ 4285329 w 4345727"/>
                <a:gd name="connsiteY2" fmla="*/ 1098151 h 5704501"/>
                <a:gd name="connsiteX3" fmla="*/ 3761201 w 4345727"/>
                <a:gd name="connsiteY3" fmla="*/ 0 h 5704501"/>
                <a:gd name="connsiteX0" fmla="*/ 0 w 4377853"/>
                <a:gd name="connsiteY0" fmla="*/ 5704502 h 5704503"/>
                <a:gd name="connsiteX1" fmla="*/ 3638168 w 4377853"/>
                <a:gd name="connsiteY1" fmla="*/ 4796777 h 5704503"/>
                <a:gd name="connsiteX2" fmla="*/ 4285329 w 4377853"/>
                <a:gd name="connsiteY2" fmla="*/ 1098151 h 5704503"/>
                <a:gd name="connsiteX3" fmla="*/ 3761201 w 4377853"/>
                <a:gd name="connsiteY3" fmla="*/ 0 h 5704503"/>
                <a:gd name="connsiteX0" fmla="*/ 0 w 4348818"/>
                <a:gd name="connsiteY0" fmla="*/ 5704502 h 5704501"/>
                <a:gd name="connsiteX1" fmla="*/ 3638168 w 4348818"/>
                <a:gd name="connsiteY1" fmla="*/ 4796777 h 5704501"/>
                <a:gd name="connsiteX2" fmla="*/ 4285329 w 4348818"/>
                <a:gd name="connsiteY2" fmla="*/ 1098151 h 5704501"/>
                <a:gd name="connsiteX3" fmla="*/ 3761201 w 4348818"/>
                <a:gd name="connsiteY3" fmla="*/ 0 h 5704501"/>
                <a:gd name="connsiteX0" fmla="*/ 0 w 4348818"/>
                <a:gd name="connsiteY0" fmla="*/ 4606350 h 4606351"/>
                <a:gd name="connsiteX1" fmla="*/ 3638168 w 4348818"/>
                <a:gd name="connsiteY1" fmla="*/ 3698625 h 4606351"/>
                <a:gd name="connsiteX2" fmla="*/ 4285329 w 4348818"/>
                <a:gd name="connsiteY2" fmla="*/ -1 h 4606351"/>
                <a:gd name="connsiteX0" fmla="*/ 0 w 4340631"/>
                <a:gd name="connsiteY0" fmla="*/ 3492295 h 3492295"/>
                <a:gd name="connsiteX1" fmla="*/ 3638168 w 4340631"/>
                <a:gd name="connsiteY1" fmla="*/ 2584570 h 3492295"/>
                <a:gd name="connsiteX2" fmla="*/ 4321228 w 4340631"/>
                <a:gd name="connsiteY2" fmla="*/ 0 h 3492295"/>
                <a:gd name="connsiteX0" fmla="*/ 0 w 4321947"/>
                <a:gd name="connsiteY0" fmla="*/ 3492295 h 3492295"/>
                <a:gd name="connsiteX1" fmla="*/ 3638168 w 4321947"/>
                <a:gd name="connsiteY1" fmla="*/ 2584570 h 3492295"/>
                <a:gd name="connsiteX2" fmla="*/ 4321228 w 4321947"/>
                <a:gd name="connsiteY2" fmla="*/ 0 h 3492295"/>
                <a:gd name="connsiteX0" fmla="*/ 0 w 683779"/>
                <a:gd name="connsiteY0" fmla="*/ 2584570 h 2584570"/>
                <a:gd name="connsiteX1" fmla="*/ 683060 w 683779"/>
                <a:gd name="connsiteY1" fmla="*/ 0 h 2584570"/>
                <a:gd name="connsiteX0" fmla="*/ 0 w 696570"/>
                <a:gd name="connsiteY0" fmla="*/ 2584570 h 2584570"/>
                <a:gd name="connsiteX1" fmla="*/ 607907 w 696570"/>
                <a:gd name="connsiteY1" fmla="*/ 1302952 h 2584570"/>
                <a:gd name="connsiteX2" fmla="*/ 683060 w 696570"/>
                <a:gd name="connsiteY2" fmla="*/ 0 h 2584570"/>
                <a:gd name="connsiteX0" fmla="*/ 0 w 683123"/>
                <a:gd name="connsiteY0" fmla="*/ 2584570 h 2584570"/>
                <a:gd name="connsiteX1" fmla="*/ 607907 w 683123"/>
                <a:gd name="connsiteY1" fmla="*/ 1302952 h 2584570"/>
                <a:gd name="connsiteX2" fmla="*/ 683060 w 683123"/>
                <a:gd name="connsiteY2" fmla="*/ 0 h 2584570"/>
                <a:gd name="connsiteX0" fmla="*/ 0 w 683123"/>
                <a:gd name="connsiteY0" fmla="*/ 2584570 h 2584570"/>
                <a:gd name="connsiteX1" fmla="*/ 607907 w 683123"/>
                <a:gd name="connsiteY1" fmla="*/ 1302952 h 2584570"/>
                <a:gd name="connsiteX2" fmla="*/ 683060 w 683123"/>
                <a:gd name="connsiteY2" fmla="*/ 0 h 2584570"/>
                <a:gd name="connsiteX0" fmla="*/ 0 w 686185"/>
                <a:gd name="connsiteY0" fmla="*/ 2584570 h 2584570"/>
                <a:gd name="connsiteX1" fmla="*/ 651283 w 686185"/>
                <a:gd name="connsiteY1" fmla="*/ 1545701 h 2584570"/>
                <a:gd name="connsiteX2" fmla="*/ 683060 w 686185"/>
                <a:gd name="connsiteY2" fmla="*/ 0 h 2584570"/>
                <a:gd name="connsiteX0" fmla="*/ 0 w 686185"/>
                <a:gd name="connsiteY0" fmla="*/ 2584570 h 2584570"/>
                <a:gd name="connsiteX1" fmla="*/ 651283 w 686185"/>
                <a:gd name="connsiteY1" fmla="*/ 1545701 h 2584570"/>
                <a:gd name="connsiteX2" fmla="*/ 683060 w 686185"/>
                <a:gd name="connsiteY2" fmla="*/ 0 h 2584570"/>
                <a:gd name="connsiteX0" fmla="*/ 2847381 w 3499131"/>
                <a:gd name="connsiteY0" fmla="*/ 1211768 h 1213792"/>
                <a:gd name="connsiteX1" fmla="*/ 3498664 w 3499131"/>
                <a:gd name="connsiteY1" fmla="*/ 172899 h 1213792"/>
                <a:gd name="connsiteX2" fmla="*/ 0 w 3499131"/>
                <a:gd name="connsiteY2" fmla="*/ 1031274 h 1213792"/>
                <a:gd name="connsiteX0" fmla="*/ 2847381 w 3499194"/>
                <a:gd name="connsiteY0" fmla="*/ 1345078 h 1345078"/>
                <a:gd name="connsiteX1" fmla="*/ 3498664 w 3499194"/>
                <a:gd name="connsiteY1" fmla="*/ 306209 h 1345078"/>
                <a:gd name="connsiteX2" fmla="*/ 0 w 3499194"/>
                <a:gd name="connsiteY2" fmla="*/ 1164584 h 1345078"/>
                <a:gd name="connsiteX0" fmla="*/ 2847381 w 3004375"/>
                <a:gd name="connsiteY0" fmla="*/ 1276518 h 1276518"/>
                <a:gd name="connsiteX1" fmla="*/ 2561740 w 3004375"/>
                <a:gd name="connsiteY1" fmla="*/ 320547 h 1276518"/>
                <a:gd name="connsiteX2" fmla="*/ 0 w 3004375"/>
                <a:gd name="connsiteY2" fmla="*/ 1096024 h 1276518"/>
                <a:gd name="connsiteX0" fmla="*/ 2847381 w 3004375"/>
                <a:gd name="connsiteY0" fmla="*/ 1083574 h 1083574"/>
                <a:gd name="connsiteX1" fmla="*/ 2561740 w 3004375"/>
                <a:gd name="connsiteY1" fmla="*/ 127603 h 1083574"/>
                <a:gd name="connsiteX2" fmla="*/ 0 w 3004375"/>
                <a:gd name="connsiteY2" fmla="*/ 903080 h 1083574"/>
                <a:gd name="connsiteX0" fmla="*/ 2847381 w 3076321"/>
                <a:gd name="connsiteY0" fmla="*/ 1083574 h 1083574"/>
                <a:gd name="connsiteX1" fmla="*/ 2561740 w 3076321"/>
                <a:gd name="connsiteY1" fmla="*/ 127603 h 1083574"/>
                <a:gd name="connsiteX2" fmla="*/ 0 w 3076321"/>
                <a:gd name="connsiteY2" fmla="*/ 903080 h 1083574"/>
                <a:gd name="connsiteX0" fmla="*/ 2847381 w 2877189"/>
                <a:gd name="connsiteY0" fmla="*/ 1083574 h 1083574"/>
                <a:gd name="connsiteX1" fmla="*/ 2561740 w 2877189"/>
                <a:gd name="connsiteY1" fmla="*/ 127603 h 1083574"/>
                <a:gd name="connsiteX2" fmla="*/ 0 w 2877189"/>
                <a:gd name="connsiteY2" fmla="*/ 903080 h 1083574"/>
                <a:gd name="connsiteX0" fmla="*/ 2847381 w 2847381"/>
                <a:gd name="connsiteY0" fmla="*/ 1083574 h 1083574"/>
                <a:gd name="connsiteX1" fmla="*/ 2561740 w 2847381"/>
                <a:gd name="connsiteY1" fmla="*/ 127603 h 1083574"/>
                <a:gd name="connsiteX2" fmla="*/ 0 w 2847381"/>
                <a:gd name="connsiteY2" fmla="*/ 903080 h 1083574"/>
                <a:gd name="connsiteX0" fmla="*/ 2847381 w 2847381"/>
                <a:gd name="connsiteY0" fmla="*/ 1095585 h 1095585"/>
                <a:gd name="connsiteX1" fmla="*/ 2398797 w 2847381"/>
                <a:gd name="connsiteY1" fmla="*/ 125797 h 1095585"/>
                <a:gd name="connsiteX2" fmla="*/ 0 w 2847381"/>
                <a:gd name="connsiteY2" fmla="*/ 915091 h 1095585"/>
                <a:gd name="connsiteX0" fmla="*/ 2847381 w 2847381"/>
                <a:gd name="connsiteY0" fmla="*/ 1030802 h 1030802"/>
                <a:gd name="connsiteX1" fmla="*/ 2398797 w 2847381"/>
                <a:gd name="connsiteY1" fmla="*/ 61014 h 1030802"/>
                <a:gd name="connsiteX2" fmla="*/ 0 w 2847381"/>
                <a:gd name="connsiteY2" fmla="*/ 850308 h 1030802"/>
                <a:gd name="connsiteX0" fmla="*/ 2847381 w 2847381"/>
                <a:gd name="connsiteY0" fmla="*/ 1171306 h 1171306"/>
                <a:gd name="connsiteX1" fmla="*/ 2208695 w 2847381"/>
                <a:gd name="connsiteY1" fmla="*/ 49537 h 1171306"/>
                <a:gd name="connsiteX2" fmla="*/ 0 w 2847381"/>
                <a:gd name="connsiteY2" fmla="*/ 990812 h 1171306"/>
                <a:gd name="connsiteX0" fmla="*/ 2847381 w 2847381"/>
                <a:gd name="connsiteY0" fmla="*/ 1210300 h 1210300"/>
                <a:gd name="connsiteX1" fmla="*/ 2059330 w 2847381"/>
                <a:gd name="connsiteY1" fmla="*/ 47081 h 1210300"/>
                <a:gd name="connsiteX2" fmla="*/ 0 w 2847381"/>
                <a:gd name="connsiteY2" fmla="*/ 1029806 h 1210300"/>
                <a:gd name="connsiteX0" fmla="*/ 2847381 w 2847381"/>
                <a:gd name="connsiteY0" fmla="*/ 1176068 h 1176068"/>
                <a:gd name="connsiteX1" fmla="*/ 2059330 w 2847381"/>
                <a:gd name="connsiteY1" fmla="*/ 12849 h 1176068"/>
                <a:gd name="connsiteX2" fmla="*/ 0 w 2847381"/>
                <a:gd name="connsiteY2" fmla="*/ 995574 h 1176068"/>
                <a:gd name="connsiteX0" fmla="*/ 2847381 w 2847381"/>
                <a:gd name="connsiteY0" fmla="*/ 1176068 h 1176068"/>
                <a:gd name="connsiteX1" fmla="*/ 2059330 w 2847381"/>
                <a:gd name="connsiteY1" fmla="*/ 12849 h 1176068"/>
                <a:gd name="connsiteX2" fmla="*/ 0 w 2847381"/>
                <a:gd name="connsiteY2" fmla="*/ 995574 h 1176068"/>
                <a:gd name="connsiteX0" fmla="*/ 2847381 w 2847381"/>
                <a:gd name="connsiteY0" fmla="*/ 1176068 h 1176068"/>
                <a:gd name="connsiteX1" fmla="*/ 2059330 w 2847381"/>
                <a:gd name="connsiteY1" fmla="*/ 12849 h 1176068"/>
                <a:gd name="connsiteX2" fmla="*/ 0 w 2847381"/>
                <a:gd name="connsiteY2" fmla="*/ 995574 h 1176068"/>
                <a:gd name="connsiteX0" fmla="*/ 2847381 w 2861611"/>
                <a:gd name="connsiteY0" fmla="*/ 1176068 h 1176068"/>
                <a:gd name="connsiteX1" fmla="*/ 2059330 w 2861611"/>
                <a:gd name="connsiteY1" fmla="*/ 12849 h 1176068"/>
                <a:gd name="connsiteX2" fmla="*/ 0 w 2861611"/>
                <a:gd name="connsiteY2" fmla="*/ 995574 h 1176068"/>
                <a:gd name="connsiteX0" fmla="*/ 2833802 w 2841709"/>
                <a:gd name="connsiteY0" fmla="*/ 1108715 h 1108715"/>
                <a:gd name="connsiteX1" fmla="*/ 2059330 w 2841709"/>
                <a:gd name="connsiteY1" fmla="*/ 762 h 1108715"/>
                <a:gd name="connsiteX2" fmla="*/ 0 w 2841709"/>
                <a:gd name="connsiteY2" fmla="*/ 983487 h 1108715"/>
                <a:gd name="connsiteX0" fmla="*/ 2833802 w 2866783"/>
                <a:gd name="connsiteY0" fmla="*/ 1108715 h 1108715"/>
                <a:gd name="connsiteX1" fmla="*/ 2059330 w 2866783"/>
                <a:gd name="connsiteY1" fmla="*/ 762 h 1108715"/>
                <a:gd name="connsiteX2" fmla="*/ 0 w 2866783"/>
                <a:gd name="connsiteY2" fmla="*/ 983487 h 1108715"/>
                <a:gd name="connsiteX0" fmla="*/ 2833802 w 2858217"/>
                <a:gd name="connsiteY0" fmla="*/ 1136300 h 1136300"/>
                <a:gd name="connsiteX1" fmla="*/ 1842073 w 2858217"/>
                <a:gd name="connsiteY1" fmla="*/ 716 h 1136300"/>
                <a:gd name="connsiteX2" fmla="*/ 0 w 2858217"/>
                <a:gd name="connsiteY2" fmla="*/ 1011072 h 1136300"/>
                <a:gd name="connsiteX0" fmla="*/ 2833802 w 2858217"/>
                <a:gd name="connsiteY0" fmla="*/ 1205290 h 1205290"/>
                <a:gd name="connsiteX1" fmla="*/ 1842073 w 2858217"/>
                <a:gd name="connsiteY1" fmla="*/ 622 h 1205290"/>
                <a:gd name="connsiteX2" fmla="*/ 0 w 2858217"/>
                <a:gd name="connsiteY2" fmla="*/ 1080062 h 1205290"/>
                <a:gd name="connsiteX0" fmla="*/ 2833802 w 2868923"/>
                <a:gd name="connsiteY0" fmla="*/ 1205290 h 1205290"/>
                <a:gd name="connsiteX1" fmla="*/ 1842073 w 2868923"/>
                <a:gd name="connsiteY1" fmla="*/ 622 h 1205290"/>
                <a:gd name="connsiteX2" fmla="*/ 0 w 2868923"/>
                <a:gd name="connsiteY2" fmla="*/ 1080062 h 1205290"/>
                <a:gd name="connsiteX0" fmla="*/ 2833802 w 2833802"/>
                <a:gd name="connsiteY0" fmla="*/ 125224 h 125224"/>
                <a:gd name="connsiteX1" fmla="*/ 0 w 2833802"/>
                <a:gd name="connsiteY1" fmla="*/ -4 h 125224"/>
                <a:gd name="connsiteX0" fmla="*/ 973531 w 973531"/>
                <a:gd name="connsiteY0" fmla="*/ 0 h 2180611"/>
                <a:gd name="connsiteX1" fmla="*/ 0 w 973531"/>
                <a:gd name="connsiteY1" fmla="*/ 2180607 h 2180611"/>
                <a:gd name="connsiteX0" fmla="*/ 864903 w 864903"/>
                <a:gd name="connsiteY0" fmla="*/ 0 h 2599835"/>
                <a:gd name="connsiteX1" fmla="*/ 0 w 864903"/>
                <a:gd name="connsiteY1" fmla="*/ 2599835 h 2599835"/>
                <a:gd name="connsiteX0" fmla="*/ 864903 w 864903"/>
                <a:gd name="connsiteY0" fmla="*/ 0 h 2757037"/>
                <a:gd name="connsiteX1" fmla="*/ 0 w 864903"/>
                <a:gd name="connsiteY1" fmla="*/ 2599835 h 2757037"/>
                <a:gd name="connsiteX0" fmla="*/ 932795 w 932795"/>
                <a:gd name="connsiteY0" fmla="*/ 0 h 2757037"/>
                <a:gd name="connsiteX1" fmla="*/ 0 w 932795"/>
                <a:gd name="connsiteY1" fmla="*/ 2599835 h 2757037"/>
                <a:gd name="connsiteX0" fmla="*/ 932795 w 932795"/>
                <a:gd name="connsiteY0" fmla="*/ 0 h 2957132"/>
                <a:gd name="connsiteX1" fmla="*/ 0 w 932795"/>
                <a:gd name="connsiteY1" fmla="*/ 2599835 h 2957132"/>
                <a:gd name="connsiteX0" fmla="*/ 837745 w 837745"/>
                <a:gd name="connsiteY0" fmla="*/ 0 h 2484761"/>
                <a:gd name="connsiteX1" fmla="*/ 0 w 837745"/>
                <a:gd name="connsiteY1" fmla="*/ 1970973 h 2484761"/>
                <a:gd name="connsiteX0" fmla="*/ 929600 w 929600"/>
                <a:gd name="connsiteY0" fmla="*/ 0 h 3845669"/>
                <a:gd name="connsiteX1" fmla="*/ 0 w 929600"/>
                <a:gd name="connsiteY1" fmla="*/ 3625327 h 3845669"/>
                <a:gd name="connsiteX0" fmla="*/ 929600 w 929600"/>
                <a:gd name="connsiteY0" fmla="*/ 537488 h 4229329"/>
                <a:gd name="connsiteX1" fmla="*/ 0 w 929600"/>
                <a:gd name="connsiteY1" fmla="*/ 4162815 h 4229329"/>
                <a:gd name="connsiteX0" fmla="*/ 929600 w 929600"/>
                <a:gd name="connsiteY0" fmla="*/ 1293656 h 4918984"/>
                <a:gd name="connsiteX1" fmla="*/ 0 w 929600"/>
                <a:gd name="connsiteY1" fmla="*/ 4918983 h 4918984"/>
                <a:gd name="connsiteX0" fmla="*/ 898981 w 898981"/>
                <a:gd name="connsiteY0" fmla="*/ 1875434 h 3846407"/>
                <a:gd name="connsiteX1" fmla="*/ 0 w 898981"/>
                <a:gd name="connsiteY1" fmla="*/ 3846408 h 3846407"/>
              </a:gdLst>
              <a:ahLst/>
              <a:cxnLst>
                <a:cxn ang="0">
                  <a:pos x="connsiteX0" y="connsiteY0"/>
                </a:cxn>
                <a:cxn ang="0">
                  <a:pos x="connsiteX1" y="connsiteY1"/>
                </a:cxn>
              </a:cxnLst>
              <a:rect l="l" t="t" r="r" b="b"/>
              <a:pathLst>
                <a:path w="898981" h="3846407">
                  <a:moveTo>
                    <a:pt x="898981" y="1875434"/>
                  </a:moveTo>
                  <a:cubicBezTo>
                    <a:pt x="444010" y="-597490"/>
                    <a:pt x="332500" y="-1251659"/>
                    <a:pt x="0" y="3846408"/>
                  </a:cubicBezTo>
                </a:path>
              </a:pathLst>
            </a:custGeom>
            <a:noFill/>
            <a:ln w="38100" cap="rnd">
              <a:solidFill>
                <a:schemeClr val="bg2">
                  <a:lumMod val="25000"/>
                  <a:alpha val="60000"/>
                </a:schemeClr>
              </a:solidFill>
              <a:prstDash val="sysDot"/>
              <a:round/>
              <a:headEnd type="triangle" w="med" len="sm"/>
              <a:tailEnd type="triangle" w="med" len="sm"/>
            </a:ln>
            <a:effectLst>
              <a:glow rad="381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59364" tIns="29682" rIns="59364" bIns="29682" rtlCol="0" anchor="ctr"/>
            <a:lstStyle/>
            <a:p>
              <a:pPr algn="ctr"/>
              <a:endParaRPr kumimoji="1" lang="ja-JP" altLang="en-US"/>
            </a:p>
          </p:txBody>
        </p:sp>
        <p:sp>
          <p:nvSpPr>
            <p:cNvPr id="14" name="円/楕円 161"/>
            <p:cNvSpPr/>
            <p:nvPr/>
          </p:nvSpPr>
          <p:spPr>
            <a:xfrm>
              <a:off x="3259459" y="3683696"/>
              <a:ext cx="1771820" cy="913311"/>
            </a:xfrm>
            <a:custGeom>
              <a:avLst/>
              <a:gdLst>
                <a:gd name="connsiteX0" fmla="*/ 0 w 1539045"/>
                <a:gd name="connsiteY0" fmla="*/ 437454 h 874908"/>
                <a:gd name="connsiteX1" fmla="*/ 769523 w 1539045"/>
                <a:gd name="connsiteY1" fmla="*/ 0 h 874908"/>
                <a:gd name="connsiteX2" fmla="*/ 1539046 w 1539045"/>
                <a:gd name="connsiteY2" fmla="*/ 437454 h 874908"/>
                <a:gd name="connsiteX3" fmla="*/ 769523 w 1539045"/>
                <a:gd name="connsiteY3" fmla="*/ 874908 h 874908"/>
                <a:gd name="connsiteX4" fmla="*/ 0 w 1539045"/>
                <a:gd name="connsiteY4" fmla="*/ 437454 h 874908"/>
                <a:gd name="connsiteX0" fmla="*/ 0 w 1586754"/>
                <a:gd name="connsiteY0" fmla="*/ 263122 h 886221"/>
                <a:gd name="connsiteX1" fmla="*/ 817231 w 1586754"/>
                <a:gd name="connsiteY1" fmla="*/ 8548 h 886221"/>
                <a:gd name="connsiteX2" fmla="*/ 1586754 w 1586754"/>
                <a:gd name="connsiteY2" fmla="*/ 446002 h 886221"/>
                <a:gd name="connsiteX3" fmla="*/ 817231 w 1586754"/>
                <a:gd name="connsiteY3" fmla="*/ 883456 h 886221"/>
                <a:gd name="connsiteX4" fmla="*/ 0 w 1586754"/>
                <a:gd name="connsiteY4" fmla="*/ 263122 h 886221"/>
                <a:gd name="connsiteX0" fmla="*/ 10201 w 1596955"/>
                <a:gd name="connsiteY0" fmla="*/ 262200 h 885299"/>
                <a:gd name="connsiteX1" fmla="*/ 398222 w 1596955"/>
                <a:gd name="connsiteY1" fmla="*/ 173742 h 885299"/>
                <a:gd name="connsiteX2" fmla="*/ 827432 w 1596955"/>
                <a:gd name="connsiteY2" fmla="*/ 7626 h 885299"/>
                <a:gd name="connsiteX3" fmla="*/ 1596955 w 1596955"/>
                <a:gd name="connsiteY3" fmla="*/ 445080 h 885299"/>
                <a:gd name="connsiteX4" fmla="*/ 827432 w 1596955"/>
                <a:gd name="connsiteY4" fmla="*/ 882534 h 885299"/>
                <a:gd name="connsiteX5" fmla="*/ 10201 w 1596955"/>
                <a:gd name="connsiteY5" fmla="*/ 262200 h 885299"/>
                <a:gd name="connsiteX0" fmla="*/ 10201 w 1596955"/>
                <a:gd name="connsiteY0" fmla="*/ 262980 h 886079"/>
                <a:gd name="connsiteX1" fmla="*/ 398222 w 1596955"/>
                <a:gd name="connsiteY1" fmla="*/ 174522 h 886079"/>
                <a:gd name="connsiteX2" fmla="*/ 827432 w 1596955"/>
                <a:gd name="connsiteY2" fmla="*/ 8406 h 886079"/>
                <a:gd name="connsiteX3" fmla="*/ 1596955 w 1596955"/>
                <a:gd name="connsiteY3" fmla="*/ 445860 h 886079"/>
                <a:gd name="connsiteX4" fmla="*/ 827432 w 1596955"/>
                <a:gd name="connsiteY4" fmla="*/ 883314 h 886079"/>
                <a:gd name="connsiteX5" fmla="*/ 10201 w 1596955"/>
                <a:gd name="connsiteY5" fmla="*/ 262980 h 886079"/>
                <a:gd name="connsiteX0" fmla="*/ 10201 w 1771775"/>
                <a:gd name="connsiteY0" fmla="*/ 476900 h 1099147"/>
                <a:gd name="connsiteX1" fmla="*/ 398222 w 1771775"/>
                <a:gd name="connsiteY1" fmla="*/ 388442 h 1099147"/>
                <a:gd name="connsiteX2" fmla="*/ 827432 w 1771775"/>
                <a:gd name="connsiteY2" fmla="*/ 222326 h 1099147"/>
                <a:gd name="connsiteX3" fmla="*/ 1726090 w 1771775"/>
                <a:gd name="connsiteY3" fmla="*/ 14730 h 1099147"/>
                <a:gd name="connsiteX4" fmla="*/ 1596955 w 1771775"/>
                <a:gd name="connsiteY4" fmla="*/ 659780 h 1099147"/>
                <a:gd name="connsiteX5" fmla="*/ 827432 w 1771775"/>
                <a:gd name="connsiteY5" fmla="*/ 1097234 h 1099147"/>
                <a:gd name="connsiteX6" fmla="*/ 10201 w 1771775"/>
                <a:gd name="connsiteY6" fmla="*/ 476900 h 1099147"/>
                <a:gd name="connsiteX0" fmla="*/ 10201 w 1771775"/>
                <a:gd name="connsiteY0" fmla="*/ 462170 h 1084417"/>
                <a:gd name="connsiteX1" fmla="*/ 398222 w 1771775"/>
                <a:gd name="connsiteY1" fmla="*/ 373712 h 1084417"/>
                <a:gd name="connsiteX2" fmla="*/ 827432 w 1771775"/>
                <a:gd name="connsiteY2" fmla="*/ 207596 h 1084417"/>
                <a:gd name="connsiteX3" fmla="*/ 1726090 w 1771775"/>
                <a:gd name="connsiteY3" fmla="*/ 0 h 1084417"/>
                <a:gd name="connsiteX4" fmla="*/ 1596955 w 1771775"/>
                <a:gd name="connsiteY4" fmla="*/ 645050 h 1084417"/>
                <a:gd name="connsiteX5" fmla="*/ 827432 w 1771775"/>
                <a:gd name="connsiteY5" fmla="*/ 1082504 h 1084417"/>
                <a:gd name="connsiteX6" fmla="*/ 10201 w 1771775"/>
                <a:gd name="connsiteY6" fmla="*/ 462170 h 1084417"/>
                <a:gd name="connsiteX0" fmla="*/ 10201 w 1771775"/>
                <a:gd name="connsiteY0" fmla="*/ 462170 h 1084417"/>
                <a:gd name="connsiteX1" fmla="*/ 398222 w 1771775"/>
                <a:gd name="connsiteY1" fmla="*/ 373712 h 1084417"/>
                <a:gd name="connsiteX2" fmla="*/ 827432 w 1771775"/>
                <a:gd name="connsiteY2" fmla="*/ 207596 h 1084417"/>
                <a:gd name="connsiteX3" fmla="*/ 1726090 w 1771775"/>
                <a:gd name="connsiteY3" fmla="*/ 0 h 1084417"/>
                <a:gd name="connsiteX4" fmla="*/ 1596955 w 1771775"/>
                <a:gd name="connsiteY4" fmla="*/ 645050 h 1084417"/>
                <a:gd name="connsiteX5" fmla="*/ 827432 w 1771775"/>
                <a:gd name="connsiteY5" fmla="*/ 1082504 h 1084417"/>
                <a:gd name="connsiteX6" fmla="*/ 10201 w 1771775"/>
                <a:gd name="connsiteY6" fmla="*/ 462170 h 1084417"/>
                <a:gd name="connsiteX0" fmla="*/ 10201 w 1771775"/>
                <a:gd name="connsiteY0" fmla="*/ 489138 h 1111385"/>
                <a:gd name="connsiteX1" fmla="*/ 398222 w 1771775"/>
                <a:gd name="connsiteY1" fmla="*/ 400680 h 1111385"/>
                <a:gd name="connsiteX2" fmla="*/ 827432 w 1771775"/>
                <a:gd name="connsiteY2" fmla="*/ 234564 h 1111385"/>
                <a:gd name="connsiteX3" fmla="*/ 1352379 w 1771775"/>
                <a:gd name="connsiteY3" fmla="*/ 138287 h 1111385"/>
                <a:gd name="connsiteX4" fmla="*/ 1726090 w 1771775"/>
                <a:gd name="connsiteY4" fmla="*/ 26968 h 1111385"/>
                <a:gd name="connsiteX5" fmla="*/ 1596955 w 1771775"/>
                <a:gd name="connsiteY5" fmla="*/ 672018 h 1111385"/>
                <a:gd name="connsiteX6" fmla="*/ 827432 w 1771775"/>
                <a:gd name="connsiteY6" fmla="*/ 1109472 h 1111385"/>
                <a:gd name="connsiteX7" fmla="*/ 10201 w 1771775"/>
                <a:gd name="connsiteY7" fmla="*/ 489138 h 1111385"/>
                <a:gd name="connsiteX0" fmla="*/ 10201 w 1771775"/>
                <a:gd name="connsiteY0" fmla="*/ 489138 h 1111385"/>
                <a:gd name="connsiteX1" fmla="*/ 398222 w 1771775"/>
                <a:gd name="connsiteY1" fmla="*/ 400680 h 1111385"/>
                <a:gd name="connsiteX2" fmla="*/ 827432 w 1771775"/>
                <a:gd name="connsiteY2" fmla="*/ 306125 h 1111385"/>
                <a:gd name="connsiteX3" fmla="*/ 1352379 w 1771775"/>
                <a:gd name="connsiteY3" fmla="*/ 138287 h 1111385"/>
                <a:gd name="connsiteX4" fmla="*/ 1726090 w 1771775"/>
                <a:gd name="connsiteY4" fmla="*/ 26968 h 1111385"/>
                <a:gd name="connsiteX5" fmla="*/ 1596955 w 1771775"/>
                <a:gd name="connsiteY5" fmla="*/ 672018 h 1111385"/>
                <a:gd name="connsiteX6" fmla="*/ 827432 w 1771775"/>
                <a:gd name="connsiteY6" fmla="*/ 1109472 h 1111385"/>
                <a:gd name="connsiteX7" fmla="*/ 10201 w 1771775"/>
                <a:gd name="connsiteY7" fmla="*/ 489138 h 1111385"/>
                <a:gd name="connsiteX0" fmla="*/ 10201 w 1771775"/>
                <a:gd name="connsiteY0" fmla="*/ 489138 h 1111385"/>
                <a:gd name="connsiteX1" fmla="*/ 398222 w 1771775"/>
                <a:gd name="connsiteY1" fmla="*/ 400680 h 1111385"/>
                <a:gd name="connsiteX2" fmla="*/ 827432 w 1771775"/>
                <a:gd name="connsiteY2" fmla="*/ 306125 h 1111385"/>
                <a:gd name="connsiteX3" fmla="*/ 1352379 w 1771775"/>
                <a:gd name="connsiteY3" fmla="*/ 138287 h 1111385"/>
                <a:gd name="connsiteX4" fmla="*/ 1726090 w 1771775"/>
                <a:gd name="connsiteY4" fmla="*/ 26968 h 1111385"/>
                <a:gd name="connsiteX5" fmla="*/ 1596955 w 1771775"/>
                <a:gd name="connsiteY5" fmla="*/ 672018 h 1111385"/>
                <a:gd name="connsiteX6" fmla="*/ 827432 w 1771775"/>
                <a:gd name="connsiteY6" fmla="*/ 1109472 h 1111385"/>
                <a:gd name="connsiteX7" fmla="*/ 10201 w 1771775"/>
                <a:gd name="connsiteY7" fmla="*/ 489138 h 1111385"/>
                <a:gd name="connsiteX0" fmla="*/ 10201 w 1771775"/>
                <a:gd name="connsiteY0" fmla="*/ 493887 h 1116134"/>
                <a:gd name="connsiteX1" fmla="*/ 398222 w 1771775"/>
                <a:gd name="connsiteY1" fmla="*/ 405429 h 1116134"/>
                <a:gd name="connsiteX2" fmla="*/ 827432 w 1771775"/>
                <a:gd name="connsiteY2" fmla="*/ 310874 h 1116134"/>
                <a:gd name="connsiteX3" fmla="*/ 1352379 w 1771775"/>
                <a:gd name="connsiteY3" fmla="*/ 143036 h 1116134"/>
                <a:gd name="connsiteX4" fmla="*/ 1726090 w 1771775"/>
                <a:gd name="connsiteY4" fmla="*/ 31717 h 1116134"/>
                <a:gd name="connsiteX5" fmla="*/ 1596955 w 1771775"/>
                <a:gd name="connsiteY5" fmla="*/ 676767 h 1116134"/>
                <a:gd name="connsiteX6" fmla="*/ 827432 w 1771775"/>
                <a:gd name="connsiteY6" fmla="*/ 1114221 h 1116134"/>
                <a:gd name="connsiteX7" fmla="*/ 10201 w 1771775"/>
                <a:gd name="connsiteY7" fmla="*/ 493887 h 1116134"/>
                <a:gd name="connsiteX0" fmla="*/ 573 w 1762147"/>
                <a:gd name="connsiteY0" fmla="*/ 493887 h 935143"/>
                <a:gd name="connsiteX1" fmla="*/ 388594 w 1762147"/>
                <a:gd name="connsiteY1" fmla="*/ 405429 h 935143"/>
                <a:gd name="connsiteX2" fmla="*/ 817804 w 1762147"/>
                <a:gd name="connsiteY2" fmla="*/ 310874 h 935143"/>
                <a:gd name="connsiteX3" fmla="*/ 1342751 w 1762147"/>
                <a:gd name="connsiteY3" fmla="*/ 143036 h 935143"/>
                <a:gd name="connsiteX4" fmla="*/ 1716462 w 1762147"/>
                <a:gd name="connsiteY4" fmla="*/ 31717 h 935143"/>
                <a:gd name="connsiteX5" fmla="*/ 1587327 w 1762147"/>
                <a:gd name="connsiteY5" fmla="*/ 676767 h 935143"/>
                <a:gd name="connsiteX6" fmla="*/ 475898 w 1762147"/>
                <a:gd name="connsiteY6" fmla="*/ 931341 h 935143"/>
                <a:gd name="connsiteX7" fmla="*/ 573 w 1762147"/>
                <a:gd name="connsiteY7" fmla="*/ 493887 h 935143"/>
                <a:gd name="connsiteX0" fmla="*/ 573 w 1762147"/>
                <a:gd name="connsiteY0" fmla="*/ 493887 h 953909"/>
                <a:gd name="connsiteX1" fmla="*/ 388594 w 1762147"/>
                <a:gd name="connsiteY1" fmla="*/ 405429 h 953909"/>
                <a:gd name="connsiteX2" fmla="*/ 817804 w 1762147"/>
                <a:gd name="connsiteY2" fmla="*/ 310874 h 953909"/>
                <a:gd name="connsiteX3" fmla="*/ 1342751 w 1762147"/>
                <a:gd name="connsiteY3" fmla="*/ 143036 h 953909"/>
                <a:gd name="connsiteX4" fmla="*/ 1716462 w 1762147"/>
                <a:gd name="connsiteY4" fmla="*/ 31717 h 953909"/>
                <a:gd name="connsiteX5" fmla="*/ 1587327 w 1762147"/>
                <a:gd name="connsiteY5" fmla="*/ 676767 h 953909"/>
                <a:gd name="connsiteX6" fmla="*/ 475898 w 1762147"/>
                <a:gd name="connsiteY6" fmla="*/ 931341 h 953909"/>
                <a:gd name="connsiteX7" fmla="*/ 573 w 1762147"/>
                <a:gd name="connsiteY7" fmla="*/ 493887 h 953909"/>
                <a:gd name="connsiteX0" fmla="*/ 573 w 1762147"/>
                <a:gd name="connsiteY0" fmla="*/ 493887 h 955317"/>
                <a:gd name="connsiteX1" fmla="*/ 388594 w 1762147"/>
                <a:gd name="connsiteY1" fmla="*/ 405429 h 955317"/>
                <a:gd name="connsiteX2" fmla="*/ 817804 w 1762147"/>
                <a:gd name="connsiteY2" fmla="*/ 310874 h 955317"/>
                <a:gd name="connsiteX3" fmla="*/ 1342751 w 1762147"/>
                <a:gd name="connsiteY3" fmla="*/ 143036 h 955317"/>
                <a:gd name="connsiteX4" fmla="*/ 1716462 w 1762147"/>
                <a:gd name="connsiteY4" fmla="*/ 31717 h 955317"/>
                <a:gd name="connsiteX5" fmla="*/ 1587327 w 1762147"/>
                <a:gd name="connsiteY5" fmla="*/ 676767 h 955317"/>
                <a:gd name="connsiteX6" fmla="*/ 937235 w 1762147"/>
                <a:gd name="connsiteY6" fmla="*/ 874557 h 955317"/>
                <a:gd name="connsiteX7" fmla="*/ 475898 w 1762147"/>
                <a:gd name="connsiteY7" fmla="*/ 931341 h 955317"/>
                <a:gd name="connsiteX8" fmla="*/ 573 w 1762147"/>
                <a:gd name="connsiteY8" fmla="*/ 493887 h 955317"/>
                <a:gd name="connsiteX0" fmla="*/ 7 w 1761581"/>
                <a:gd name="connsiteY0" fmla="*/ 493887 h 906935"/>
                <a:gd name="connsiteX1" fmla="*/ 388028 w 1761581"/>
                <a:gd name="connsiteY1" fmla="*/ 405429 h 906935"/>
                <a:gd name="connsiteX2" fmla="*/ 817238 w 1761581"/>
                <a:gd name="connsiteY2" fmla="*/ 310874 h 906935"/>
                <a:gd name="connsiteX3" fmla="*/ 1342185 w 1761581"/>
                <a:gd name="connsiteY3" fmla="*/ 143036 h 906935"/>
                <a:gd name="connsiteX4" fmla="*/ 1715896 w 1761581"/>
                <a:gd name="connsiteY4" fmla="*/ 31717 h 906935"/>
                <a:gd name="connsiteX5" fmla="*/ 1586761 w 1761581"/>
                <a:gd name="connsiteY5" fmla="*/ 676767 h 906935"/>
                <a:gd name="connsiteX6" fmla="*/ 936669 w 1761581"/>
                <a:gd name="connsiteY6" fmla="*/ 874557 h 906935"/>
                <a:gd name="connsiteX7" fmla="*/ 379916 w 1761581"/>
                <a:gd name="connsiteY7" fmla="*/ 859779 h 906935"/>
                <a:gd name="connsiteX8" fmla="*/ 7 w 1761581"/>
                <a:gd name="connsiteY8" fmla="*/ 493887 h 906935"/>
                <a:gd name="connsiteX0" fmla="*/ 7 w 1740812"/>
                <a:gd name="connsiteY0" fmla="*/ 493887 h 906935"/>
                <a:gd name="connsiteX1" fmla="*/ 388028 w 1740812"/>
                <a:gd name="connsiteY1" fmla="*/ 405429 h 906935"/>
                <a:gd name="connsiteX2" fmla="*/ 817238 w 1740812"/>
                <a:gd name="connsiteY2" fmla="*/ 310874 h 906935"/>
                <a:gd name="connsiteX3" fmla="*/ 1342185 w 1740812"/>
                <a:gd name="connsiteY3" fmla="*/ 143036 h 906935"/>
                <a:gd name="connsiteX4" fmla="*/ 1715896 w 1740812"/>
                <a:gd name="connsiteY4" fmla="*/ 31717 h 906935"/>
                <a:gd name="connsiteX5" fmla="*/ 1356173 w 1740812"/>
                <a:gd name="connsiteY5" fmla="*/ 477984 h 906935"/>
                <a:gd name="connsiteX6" fmla="*/ 936669 w 1740812"/>
                <a:gd name="connsiteY6" fmla="*/ 874557 h 906935"/>
                <a:gd name="connsiteX7" fmla="*/ 379916 w 1740812"/>
                <a:gd name="connsiteY7" fmla="*/ 859779 h 906935"/>
                <a:gd name="connsiteX8" fmla="*/ 7 w 1740812"/>
                <a:gd name="connsiteY8" fmla="*/ 493887 h 906935"/>
                <a:gd name="connsiteX0" fmla="*/ 7 w 1726525"/>
                <a:gd name="connsiteY0" fmla="*/ 493887 h 906935"/>
                <a:gd name="connsiteX1" fmla="*/ 388028 w 1726525"/>
                <a:gd name="connsiteY1" fmla="*/ 405429 h 906935"/>
                <a:gd name="connsiteX2" fmla="*/ 817238 w 1726525"/>
                <a:gd name="connsiteY2" fmla="*/ 310874 h 906935"/>
                <a:gd name="connsiteX3" fmla="*/ 1342185 w 1726525"/>
                <a:gd name="connsiteY3" fmla="*/ 143036 h 906935"/>
                <a:gd name="connsiteX4" fmla="*/ 1715896 w 1726525"/>
                <a:gd name="connsiteY4" fmla="*/ 31717 h 906935"/>
                <a:gd name="connsiteX5" fmla="*/ 1525065 w 1726525"/>
                <a:gd name="connsiteY5" fmla="*/ 174842 h 906935"/>
                <a:gd name="connsiteX6" fmla="*/ 1356173 w 1726525"/>
                <a:gd name="connsiteY6" fmla="*/ 477984 h 906935"/>
                <a:gd name="connsiteX7" fmla="*/ 936669 w 1726525"/>
                <a:gd name="connsiteY7" fmla="*/ 874557 h 906935"/>
                <a:gd name="connsiteX8" fmla="*/ 379916 w 1726525"/>
                <a:gd name="connsiteY8" fmla="*/ 859779 h 906935"/>
                <a:gd name="connsiteX9" fmla="*/ 7 w 1726525"/>
                <a:gd name="connsiteY9" fmla="*/ 493887 h 906935"/>
                <a:gd name="connsiteX0" fmla="*/ 7 w 1726525"/>
                <a:gd name="connsiteY0" fmla="*/ 493887 h 906935"/>
                <a:gd name="connsiteX1" fmla="*/ 388028 w 1726525"/>
                <a:gd name="connsiteY1" fmla="*/ 405429 h 906935"/>
                <a:gd name="connsiteX2" fmla="*/ 817238 w 1726525"/>
                <a:gd name="connsiteY2" fmla="*/ 310874 h 906935"/>
                <a:gd name="connsiteX3" fmla="*/ 1342185 w 1726525"/>
                <a:gd name="connsiteY3" fmla="*/ 143036 h 906935"/>
                <a:gd name="connsiteX4" fmla="*/ 1715896 w 1726525"/>
                <a:gd name="connsiteY4" fmla="*/ 31717 h 906935"/>
                <a:gd name="connsiteX5" fmla="*/ 1525065 w 1726525"/>
                <a:gd name="connsiteY5" fmla="*/ 174842 h 906935"/>
                <a:gd name="connsiteX6" fmla="*/ 1356173 w 1726525"/>
                <a:gd name="connsiteY6" fmla="*/ 477984 h 906935"/>
                <a:gd name="connsiteX7" fmla="*/ 936669 w 1726525"/>
                <a:gd name="connsiteY7" fmla="*/ 874557 h 906935"/>
                <a:gd name="connsiteX8" fmla="*/ 379916 w 1726525"/>
                <a:gd name="connsiteY8" fmla="*/ 859779 h 906935"/>
                <a:gd name="connsiteX9" fmla="*/ 7 w 1726525"/>
                <a:gd name="connsiteY9" fmla="*/ 493887 h 906935"/>
                <a:gd name="connsiteX0" fmla="*/ 7 w 1726525"/>
                <a:gd name="connsiteY0" fmla="*/ 493887 h 906935"/>
                <a:gd name="connsiteX1" fmla="*/ 388028 w 1726525"/>
                <a:gd name="connsiteY1" fmla="*/ 405429 h 906935"/>
                <a:gd name="connsiteX2" fmla="*/ 817238 w 1726525"/>
                <a:gd name="connsiteY2" fmla="*/ 310874 h 906935"/>
                <a:gd name="connsiteX3" fmla="*/ 1342185 w 1726525"/>
                <a:gd name="connsiteY3" fmla="*/ 143036 h 906935"/>
                <a:gd name="connsiteX4" fmla="*/ 1715896 w 1726525"/>
                <a:gd name="connsiteY4" fmla="*/ 31717 h 906935"/>
                <a:gd name="connsiteX5" fmla="*/ 1525065 w 1726525"/>
                <a:gd name="connsiteY5" fmla="*/ 174842 h 906935"/>
                <a:gd name="connsiteX6" fmla="*/ 1324368 w 1726525"/>
                <a:gd name="connsiteY6" fmla="*/ 446179 h 906935"/>
                <a:gd name="connsiteX7" fmla="*/ 936669 w 1726525"/>
                <a:gd name="connsiteY7" fmla="*/ 874557 h 906935"/>
                <a:gd name="connsiteX8" fmla="*/ 379916 w 1726525"/>
                <a:gd name="connsiteY8" fmla="*/ 859779 h 906935"/>
                <a:gd name="connsiteX9" fmla="*/ 7 w 1726525"/>
                <a:gd name="connsiteY9" fmla="*/ 493887 h 906935"/>
                <a:gd name="connsiteX0" fmla="*/ 7 w 1726525"/>
                <a:gd name="connsiteY0" fmla="*/ 493887 h 906935"/>
                <a:gd name="connsiteX1" fmla="*/ 388028 w 1726525"/>
                <a:gd name="connsiteY1" fmla="*/ 405429 h 906935"/>
                <a:gd name="connsiteX2" fmla="*/ 817238 w 1726525"/>
                <a:gd name="connsiteY2" fmla="*/ 310874 h 906935"/>
                <a:gd name="connsiteX3" fmla="*/ 1342185 w 1726525"/>
                <a:gd name="connsiteY3" fmla="*/ 143036 h 906935"/>
                <a:gd name="connsiteX4" fmla="*/ 1715896 w 1726525"/>
                <a:gd name="connsiteY4" fmla="*/ 31717 h 906935"/>
                <a:gd name="connsiteX5" fmla="*/ 1525065 w 1726525"/>
                <a:gd name="connsiteY5" fmla="*/ 174842 h 906935"/>
                <a:gd name="connsiteX6" fmla="*/ 1324368 w 1726525"/>
                <a:gd name="connsiteY6" fmla="*/ 446179 h 906935"/>
                <a:gd name="connsiteX7" fmla="*/ 936669 w 1726525"/>
                <a:gd name="connsiteY7" fmla="*/ 874557 h 906935"/>
                <a:gd name="connsiteX8" fmla="*/ 379916 w 1726525"/>
                <a:gd name="connsiteY8" fmla="*/ 859779 h 906935"/>
                <a:gd name="connsiteX9" fmla="*/ 7 w 1726525"/>
                <a:gd name="connsiteY9" fmla="*/ 493887 h 906935"/>
                <a:gd name="connsiteX0" fmla="*/ 7 w 1726525"/>
                <a:gd name="connsiteY0" fmla="*/ 493887 h 906935"/>
                <a:gd name="connsiteX1" fmla="*/ 388028 w 1726525"/>
                <a:gd name="connsiteY1" fmla="*/ 405429 h 906935"/>
                <a:gd name="connsiteX2" fmla="*/ 817238 w 1726525"/>
                <a:gd name="connsiteY2" fmla="*/ 310874 h 906935"/>
                <a:gd name="connsiteX3" fmla="*/ 1342185 w 1726525"/>
                <a:gd name="connsiteY3" fmla="*/ 143036 h 906935"/>
                <a:gd name="connsiteX4" fmla="*/ 1715896 w 1726525"/>
                <a:gd name="connsiteY4" fmla="*/ 31717 h 906935"/>
                <a:gd name="connsiteX5" fmla="*/ 1525065 w 1726525"/>
                <a:gd name="connsiteY5" fmla="*/ 174842 h 906935"/>
                <a:gd name="connsiteX6" fmla="*/ 1324368 w 1726525"/>
                <a:gd name="connsiteY6" fmla="*/ 446179 h 906935"/>
                <a:gd name="connsiteX7" fmla="*/ 936669 w 1726525"/>
                <a:gd name="connsiteY7" fmla="*/ 874557 h 906935"/>
                <a:gd name="connsiteX8" fmla="*/ 379916 w 1726525"/>
                <a:gd name="connsiteY8" fmla="*/ 859779 h 906935"/>
                <a:gd name="connsiteX9" fmla="*/ 7 w 1726525"/>
                <a:gd name="connsiteY9" fmla="*/ 493887 h 906935"/>
                <a:gd name="connsiteX0" fmla="*/ 7 w 1726525"/>
                <a:gd name="connsiteY0" fmla="*/ 493887 h 906935"/>
                <a:gd name="connsiteX1" fmla="*/ 388028 w 1726525"/>
                <a:gd name="connsiteY1" fmla="*/ 405429 h 906935"/>
                <a:gd name="connsiteX2" fmla="*/ 817238 w 1726525"/>
                <a:gd name="connsiteY2" fmla="*/ 310874 h 906935"/>
                <a:gd name="connsiteX3" fmla="*/ 1342185 w 1726525"/>
                <a:gd name="connsiteY3" fmla="*/ 143036 h 906935"/>
                <a:gd name="connsiteX4" fmla="*/ 1715896 w 1726525"/>
                <a:gd name="connsiteY4" fmla="*/ 31717 h 906935"/>
                <a:gd name="connsiteX5" fmla="*/ 1525065 w 1726525"/>
                <a:gd name="connsiteY5" fmla="*/ 174842 h 906935"/>
                <a:gd name="connsiteX6" fmla="*/ 1324368 w 1726525"/>
                <a:gd name="connsiteY6" fmla="*/ 446179 h 906935"/>
                <a:gd name="connsiteX7" fmla="*/ 936669 w 1726525"/>
                <a:gd name="connsiteY7" fmla="*/ 874557 h 906935"/>
                <a:gd name="connsiteX8" fmla="*/ 379916 w 1726525"/>
                <a:gd name="connsiteY8" fmla="*/ 859779 h 906935"/>
                <a:gd name="connsiteX9" fmla="*/ 7 w 1726525"/>
                <a:gd name="connsiteY9" fmla="*/ 493887 h 906935"/>
                <a:gd name="connsiteX0" fmla="*/ 7 w 1726525"/>
                <a:gd name="connsiteY0" fmla="*/ 493887 h 906935"/>
                <a:gd name="connsiteX1" fmla="*/ 388028 w 1726525"/>
                <a:gd name="connsiteY1" fmla="*/ 405429 h 906935"/>
                <a:gd name="connsiteX2" fmla="*/ 817238 w 1726525"/>
                <a:gd name="connsiteY2" fmla="*/ 310874 h 906935"/>
                <a:gd name="connsiteX3" fmla="*/ 1342185 w 1726525"/>
                <a:gd name="connsiteY3" fmla="*/ 143036 h 906935"/>
                <a:gd name="connsiteX4" fmla="*/ 1715896 w 1726525"/>
                <a:gd name="connsiteY4" fmla="*/ 31717 h 906935"/>
                <a:gd name="connsiteX5" fmla="*/ 1525065 w 1726525"/>
                <a:gd name="connsiteY5" fmla="*/ 174842 h 906935"/>
                <a:gd name="connsiteX6" fmla="*/ 1324368 w 1726525"/>
                <a:gd name="connsiteY6" fmla="*/ 446179 h 906935"/>
                <a:gd name="connsiteX7" fmla="*/ 936669 w 1726525"/>
                <a:gd name="connsiteY7" fmla="*/ 874557 h 906935"/>
                <a:gd name="connsiteX8" fmla="*/ 379916 w 1726525"/>
                <a:gd name="connsiteY8" fmla="*/ 859779 h 906935"/>
                <a:gd name="connsiteX9" fmla="*/ 7 w 1726525"/>
                <a:gd name="connsiteY9" fmla="*/ 493887 h 906935"/>
                <a:gd name="connsiteX0" fmla="*/ 7 w 1726525"/>
                <a:gd name="connsiteY0" fmla="*/ 493887 h 906935"/>
                <a:gd name="connsiteX1" fmla="*/ 388028 w 1726525"/>
                <a:gd name="connsiteY1" fmla="*/ 405429 h 906935"/>
                <a:gd name="connsiteX2" fmla="*/ 817238 w 1726525"/>
                <a:gd name="connsiteY2" fmla="*/ 310874 h 906935"/>
                <a:gd name="connsiteX3" fmla="*/ 1342185 w 1726525"/>
                <a:gd name="connsiteY3" fmla="*/ 143036 h 906935"/>
                <a:gd name="connsiteX4" fmla="*/ 1715896 w 1726525"/>
                <a:gd name="connsiteY4" fmla="*/ 31717 h 906935"/>
                <a:gd name="connsiteX5" fmla="*/ 1525065 w 1726525"/>
                <a:gd name="connsiteY5" fmla="*/ 174842 h 906935"/>
                <a:gd name="connsiteX6" fmla="*/ 1324368 w 1726525"/>
                <a:gd name="connsiteY6" fmla="*/ 446179 h 906935"/>
                <a:gd name="connsiteX7" fmla="*/ 936669 w 1726525"/>
                <a:gd name="connsiteY7" fmla="*/ 874557 h 906935"/>
                <a:gd name="connsiteX8" fmla="*/ 379916 w 1726525"/>
                <a:gd name="connsiteY8" fmla="*/ 859779 h 906935"/>
                <a:gd name="connsiteX9" fmla="*/ 7 w 1726525"/>
                <a:gd name="connsiteY9" fmla="*/ 493887 h 906935"/>
                <a:gd name="connsiteX0" fmla="*/ 7 w 1725245"/>
                <a:gd name="connsiteY0" fmla="*/ 493887 h 906935"/>
                <a:gd name="connsiteX1" fmla="*/ 388028 w 1725245"/>
                <a:gd name="connsiteY1" fmla="*/ 405429 h 906935"/>
                <a:gd name="connsiteX2" fmla="*/ 817238 w 1725245"/>
                <a:gd name="connsiteY2" fmla="*/ 310874 h 906935"/>
                <a:gd name="connsiteX3" fmla="*/ 1342185 w 1725245"/>
                <a:gd name="connsiteY3" fmla="*/ 143036 h 906935"/>
                <a:gd name="connsiteX4" fmla="*/ 1715896 w 1725245"/>
                <a:gd name="connsiteY4" fmla="*/ 31717 h 906935"/>
                <a:gd name="connsiteX5" fmla="*/ 1493260 w 1725245"/>
                <a:gd name="connsiteY5" fmla="*/ 166891 h 906935"/>
                <a:gd name="connsiteX6" fmla="*/ 1324368 w 1725245"/>
                <a:gd name="connsiteY6" fmla="*/ 446179 h 906935"/>
                <a:gd name="connsiteX7" fmla="*/ 936669 w 1725245"/>
                <a:gd name="connsiteY7" fmla="*/ 874557 h 906935"/>
                <a:gd name="connsiteX8" fmla="*/ 379916 w 1725245"/>
                <a:gd name="connsiteY8" fmla="*/ 859779 h 906935"/>
                <a:gd name="connsiteX9" fmla="*/ 7 w 1725245"/>
                <a:gd name="connsiteY9" fmla="*/ 493887 h 906935"/>
                <a:gd name="connsiteX0" fmla="*/ 7 w 1725245"/>
                <a:gd name="connsiteY0" fmla="*/ 462832 h 875880"/>
                <a:gd name="connsiteX1" fmla="*/ 388028 w 1725245"/>
                <a:gd name="connsiteY1" fmla="*/ 374374 h 875880"/>
                <a:gd name="connsiteX2" fmla="*/ 817238 w 1725245"/>
                <a:gd name="connsiteY2" fmla="*/ 279819 h 875880"/>
                <a:gd name="connsiteX3" fmla="*/ 1342185 w 1725245"/>
                <a:gd name="connsiteY3" fmla="*/ 111981 h 875880"/>
                <a:gd name="connsiteX4" fmla="*/ 1715896 w 1725245"/>
                <a:gd name="connsiteY4" fmla="*/ 662 h 875880"/>
                <a:gd name="connsiteX5" fmla="*/ 1493260 w 1725245"/>
                <a:gd name="connsiteY5" fmla="*/ 135836 h 875880"/>
                <a:gd name="connsiteX6" fmla="*/ 1324368 w 1725245"/>
                <a:gd name="connsiteY6" fmla="*/ 415124 h 875880"/>
                <a:gd name="connsiteX7" fmla="*/ 936669 w 1725245"/>
                <a:gd name="connsiteY7" fmla="*/ 843502 h 875880"/>
                <a:gd name="connsiteX8" fmla="*/ 379916 w 1725245"/>
                <a:gd name="connsiteY8" fmla="*/ 828724 h 875880"/>
                <a:gd name="connsiteX9" fmla="*/ 7 w 1725245"/>
                <a:gd name="connsiteY9" fmla="*/ 462832 h 875880"/>
                <a:gd name="connsiteX0" fmla="*/ 7 w 1725429"/>
                <a:gd name="connsiteY0" fmla="*/ 518144 h 931192"/>
                <a:gd name="connsiteX1" fmla="*/ 388028 w 1725429"/>
                <a:gd name="connsiteY1" fmla="*/ 429686 h 931192"/>
                <a:gd name="connsiteX2" fmla="*/ 817238 w 1725429"/>
                <a:gd name="connsiteY2" fmla="*/ 335131 h 931192"/>
                <a:gd name="connsiteX3" fmla="*/ 1342185 w 1725429"/>
                <a:gd name="connsiteY3" fmla="*/ 167293 h 931192"/>
                <a:gd name="connsiteX4" fmla="*/ 1715896 w 1725429"/>
                <a:gd name="connsiteY4" fmla="*/ 315 h 931192"/>
                <a:gd name="connsiteX5" fmla="*/ 1493260 w 1725429"/>
                <a:gd name="connsiteY5" fmla="*/ 191148 h 931192"/>
                <a:gd name="connsiteX6" fmla="*/ 1324368 w 1725429"/>
                <a:gd name="connsiteY6" fmla="*/ 470436 h 931192"/>
                <a:gd name="connsiteX7" fmla="*/ 936669 w 1725429"/>
                <a:gd name="connsiteY7" fmla="*/ 898814 h 931192"/>
                <a:gd name="connsiteX8" fmla="*/ 379916 w 1725429"/>
                <a:gd name="connsiteY8" fmla="*/ 884036 h 931192"/>
                <a:gd name="connsiteX9" fmla="*/ 7 w 1725429"/>
                <a:gd name="connsiteY9" fmla="*/ 518144 h 931192"/>
                <a:gd name="connsiteX0" fmla="*/ 7 w 1748598"/>
                <a:gd name="connsiteY0" fmla="*/ 502298 h 915346"/>
                <a:gd name="connsiteX1" fmla="*/ 388028 w 1748598"/>
                <a:gd name="connsiteY1" fmla="*/ 413840 h 915346"/>
                <a:gd name="connsiteX2" fmla="*/ 817238 w 1748598"/>
                <a:gd name="connsiteY2" fmla="*/ 319285 h 915346"/>
                <a:gd name="connsiteX3" fmla="*/ 1342185 w 1748598"/>
                <a:gd name="connsiteY3" fmla="*/ 151447 h 915346"/>
                <a:gd name="connsiteX4" fmla="*/ 1739750 w 1748598"/>
                <a:gd name="connsiteY4" fmla="*/ 372 h 915346"/>
                <a:gd name="connsiteX5" fmla="*/ 1493260 w 1748598"/>
                <a:gd name="connsiteY5" fmla="*/ 175302 h 915346"/>
                <a:gd name="connsiteX6" fmla="*/ 1324368 w 1748598"/>
                <a:gd name="connsiteY6" fmla="*/ 454590 h 915346"/>
                <a:gd name="connsiteX7" fmla="*/ 936669 w 1748598"/>
                <a:gd name="connsiteY7" fmla="*/ 882968 h 915346"/>
                <a:gd name="connsiteX8" fmla="*/ 379916 w 1748598"/>
                <a:gd name="connsiteY8" fmla="*/ 868190 h 915346"/>
                <a:gd name="connsiteX9" fmla="*/ 7 w 1748598"/>
                <a:gd name="connsiteY9" fmla="*/ 502298 h 915346"/>
                <a:gd name="connsiteX0" fmla="*/ 7 w 1724744"/>
                <a:gd name="connsiteY0" fmla="*/ 502298 h 915346"/>
                <a:gd name="connsiteX1" fmla="*/ 364174 w 1724744"/>
                <a:gd name="connsiteY1" fmla="*/ 413840 h 915346"/>
                <a:gd name="connsiteX2" fmla="*/ 793384 w 1724744"/>
                <a:gd name="connsiteY2" fmla="*/ 319285 h 915346"/>
                <a:gd name="connsiteX3" fmla="*/ 1318331 w 1724744"/>
                <a:gd name="connsiteY3" fmla="*/ 151447 h 915346"/>
                <a:gd name="connsiteX4" fmla="*/ 1715896 w 1724744"/>
                <a:gd name="connsiteY4" fmla="*/ 372 h 915346"/>
                <a:gd name="connsiteX5" fmla="*/ 1469406 w 1724744"/>
                <a:gd name="connsiteY5" fmla="*/ 175302 h 915346"/>
                <a:gd name="connsiteX6" fmla="*/ 1300514 w 1724744"/>
                <a:gd name="connsiteY6" fmla="*/ 454590 h 915346"/>
                <a:gd name="connsiteX7" fmla="*/ 912815 w 1724744"/>
                <a:gd name="connsiteY7" fmla="*/ 882968 h 915346"/>
                <a:gd name="connsiteX8" fmla="*/ 356062 w 1724744"/>
                <a:gd name="connsiteY8" fmla="*/ 868190 h 915346"/>
                <a:gd name="connsiteX9" fmla="*/ 7 w 1724744"/>
                <a:gd name="connsiteY9" fmla="*/ 502298 h 915346"/>
                <a:gd name="connsiteX0" fmla="*/ 7 w 1724744"/>
                <a:gd name="connsiteY0" fmla="*/ 494346 h 915824"/>
                <a:gd name="connsiteX1" fmla="*/ 364174 w 1724744"/>
                <a:gd name="connsiteY1" fmla="*/ 413840 h 915824"/>
                <a:gd name="connsiteX2" fmla="*/ 793384 w 1724744"/>
                <a:gd name="connsiteY2" fmla="*/ 319285 h 915824"/>
                <a:gd name="connsiteX3" fmla="*/ 1318331 w 1724744"/>
                <a:gd name="connsiteY3" fmla="*/ 151447 h 915824"/>
                <a:gd name="connsiteX4" fmla="*/ 1715896 w 1724744"/>
                <a:gd name="connsiteY4" fmla="*/ 372 h 915824"/>
                <a:gd name="connsiteX5" fmla="*/ 1469406 w 1724744"/>
                <a:gd name="connsiteY5" fmla="*/ 175302 h 915824"/>
                <a:gd name="connsiteX6" fmla="*/ 1300514 w 1724744"/>
                <a:gd name="connsiteY6" fmla="*/ 454590 h 915824"/>
                <a:gd name="connsiteX7" fmla="*/ 912815 w 1724744"/>
                <a:gd name="connsiteY7" fmla="*/ 882968 h 915824"/>
                <a:gd name="connsiteX8" fmla="*/ 356062 w 1724744"/>
                <a:gd name="connsiteY8" fmla="*/ 868190 h 915824"/>
                <a:gd name="connsiteX9" fmla="*/ 7 w 1724744"/>
                <a:gd name="connsiteY9" fmla="*/ 494346 h 915824"/>
                <a:gd name="connsiteX0" fmla="*/ 7 w 1724744"/>
                <a:gd name="connsiteY0" fmla="*/ 494346 h 894336"/>
                <a:gd name="connsiteX1" fmla="*/ 364174 w 1724744"/>
                <a:gd name="connsiteY1" fmla="*/ 413840 h 894336"/>
                <a:gd name="connsiteX2" fmla="*/ 793384 w 1724744"/>
                <a:gd name="connsiteY2" fmla="*/ 319285 h 894336"/>
                <a:gd name="connsiteX3" fmla="*/ 1318331 w 1724744"/>
                <a:gd name="connsiteY3" fmla="*/ 151447 h 894336"/>
                <a:gd name="connsiteX4" fmla="*/ 1715896 w 1724744"/>
                <a:gd name="connsiteY4" fmla="*/ 372 h 894336"/>
                <a:gd name="connsiteX5" fmla="*/ 1469406 w 1724744"/>
                <a:gd name="connsiteY5" fmla="*/ 175302 h 894336"/>
                <a:gd name="connsiteX6" fmla="*/ 1300514 w 1724744"/>
                <a:gd name="connsiteY6" fmla="*/ 454590 h 894336"/>
                <a:gd name="connsiteX7" fmla="*/ 904864 w 1724744"/>
                <a:gd name="connsiteY7" fmla="*/ 835260 h 894336"/>
                <a:gd name="connsiteX8" fmla="*/ 356062 w 1724744"/>
                <a:gd name="connsiteY8" fmla="*/ 868190 h 894336"/>
                <a:gd name="connsiteX9" fmla="*/ 7 w 1724744"/>
                <a:gd name="connsiteY9" fmla="*/ 494346 h 894336"/>
                <a:gd name="connsiteX0" fmla="*/ 7 w 1725392"/>
                <a:gd name="connsiteY0" fmla="*/ 494346 h 901378"/>
                <a:gd name="connsiteX1" fmla="*/ 364174 w 1725392"/>
                <a:gd name="connsiteY1" fmla="*/ 413840 h 901378"/>
                <a:gd name="connsiteX2" fmla="*/ 793384 w 1725392"/>
                <a:gd name="connsiteY2" fmla="*/ 319285 h 901378"/>
                <a:gd name="connsiteX3" fmla="*/ 1318331 w 1725392"/>
                <a:gd name="connsiteY3" fmla="*/ 151447 h 901378"/>
                <a:gd name="connsiteX4" fmla="*/ 1715896 w 1725392"/>
                <a:gd name="connsiteY4" fmla="*/ 372 h 901378"/>
                <a:gd name="connsiteX5" fmla="*/ 1469406 w 1725392"/>
                <a:gd name="connsiteY5" fmla="*/ 175302 h 901378"/>
                <a:gd name="connsiteX6" fmla="*/ 1181245 w 1725392"/>
                <a:gd name="connsiteY6" fmla="*/ 446639 h 901378"/>
                <a:gd name="connsiteX7" fmla="*/ 904864 w 1725392"/>
                <a:gd name="connsiteY7" fmla="*/ 835260 h 901378"/>
                <a:gd name="connsiteX8" fmla="*/ 356062 w 1725392"/>
                <a:gd name="connsiteY8" fmla="*/ 868190 h 901378"/>
                <a:gd name="connsiteX9" fmla="*/ 7 w 1725392"/>
                <a:gd name="connsiteY9" fmla="*/ 494346 h 901378"/>
                <a:gd name="connsiteX0" fmla="*/ 3746 w 1729131"/>
                <a:gd name="connsiteY0" fmla="*/ 494346 h 901378"/>
                <a:gd name="connsiteX1" fmla="*/ 367913 w 1729131"/>
                <a:gd name="connsiteY1" fmla="*/ 413840 h 901378"/>
                <a:gd name="connsiteX2" fmla="*/ 797123 w 1729131"/>
                <a:gd name="connsiteY2" fmla="*/ 319285 h 901378"/>
                <a:gd name="connsiteX3" fmla="*/ 1322070 w 1729131"/>
                <a:gd name="connsiteY3" fmla="*/ 151447 h 901378"/>
                <a:gd name="connsiteX4" fmla="*/ 1719635 w 1729131"/>
                <a:gd name="connsiteY4" fmla="*/ 372 h 901378"/>
                <a:gd name="connsiteX5" fmla="*/ 1473145 w 1729131"/>
                <a:gd name="connsiteY5" fmla="*/ 175302 h 901378"/>
                <a:gd name="connsiteX6" fmla="*/ 1184984 w 1729131"/>
                <a:gd name="connsiteY6" fmla="*/ 446639 h 901378"/>
                <a:gd name="connsiteX7" fmla="*/ 908603 w 1729131"/>
                <a:gd name="connsiteY7" fmla="*/ 835260 h 901378"/>
                <a:gd name="connsiteX8" fmla="*/ 359801 w 1729131"/>
                <a:gd name="connsiteY8" fmla="*/ 868190 h 901378"/>
                <a:gd name="connsiteX9" fmla="*/ 3746 w 1729131"/>
                <a:gd name="connsiteY9" fmla="*/ 494346 h 901378"/>
                <a:gd name="connsiteX0" fmla="*/ 3746 w 1729131"/>
                <a:gd name="connsiteY0" fmla="*/ 494346 h 901378"/>
                <a:gd name="connsiteX1" fmla="*/ 367913 w 1729131"/>
                <a:gd name="connsiteY1" fmla="*/ 413840 h 901378"/>
                <a:gd name="connsiteX2" fmla="*/ 797123 w 1729131"/>
                <a:gd name="connsiteY2" fmla="*/ 319285 h 901378"/>
                <a:gd name="connsiteX3" fmla="*/ 1322070 w 1729131"/>
                <a:gd name="connsiteY3" fmla="*/ 151447 h 901378"/>
                <a:gd name="connsiteX4" fmla="*/ 1719635 w 1729131"/>
                <a:gd name="connsiteY4" fmla="*/ 372 h 901378"/>
                <a:gd name="connsiteX5" fmla="*/ 1473145 w 1729131"/>
                <a:gd name="connsiteY5" fmla="*/ 175302 h 901378"/>
                <a:gd name="connsiteX6" fmla="*/ 1184984 w 1729131"/>
                <a:gd name="connsiteY6" fmla="*/ 446639 h 901378"/>
                <a:gd name="connsiteX7" fmla="*/ 908603 w 1729131"/>
                <a:gd name="connsiteY7" fmla="*/ 835260 h 901378"/>
                <a:gd name="connsiteX8" fmla="*/ 359801 w 1729131"/>
                <a:gd name="connsiteY8" fmla="*/ 868190 h 901378"/>
                <a:gd name="connsiteX9" fmla="*/ 95186 w 1729131"/>
                <a:gd name="connsiteY9" fmla="*/ 585786 h 901378"/>
                <a:gd name="connsiteX0" fmla="*/ 3746 w 1729131"/>
                <a:gd name="connsiteY0" fmla="*/ 494346 h 901378"/>
                <a:gd name="connsiteX1" fmla="*/ 367913 w 1729131"/>
                <a:gd name="connsiteY1" fmla="*/ 413840 h 901378"/>
                <a:gd name="connsiteX2" fmla="*/ 797123 w 1729131"/>
                <a:gd name="connsiteY2" fmla="*/ 319285 h 901378"/>
                <a:gd name="connsiteX3" fmla="*/ 1322070 w 1729131"/>
                <a:gd name="connsiteY3" fmla="*/ 151447 h 901378"/>
                <a:gd name="connsiteX4" fmla="*/ 1719635 w 1729131"/>
                <a:gd name="connsiteY4" fmla="*/ 372 h 901378"/>
                <a:gd name="connsiteX5" fmla="*/ 1473145 w 1729131"/>
                <a:gd name="connsiteY5" fmla="*/ 175302 h 901378"/>
                <a:gd name="connsiteX6" fmla="*/ 1184984 w 1729131"/>
                <a:gd name="connsiteY6" fmla="*/ 446639 h 901378"/>
                <a:gd name="connsiteX7" fmla="*/ 908603 w 1729131"/>
                <a:gd name="connsiteY7" fmla="*/ 835260 h 901378"/>
                <a:gd name="connsiteX8" fmla="*/ 359801 w 1729131"/>
                <a:gd name="connsiteY8" fmla="*/ 868190 h 901378"/>
                <a:gd name="connsiteX0" fmla="*/ 3746 w 1729131"/>
                <a:gd name="connsiteY0" fmla="*/ 494346 h 901378"/>
                <a:gd name="connsiteX1" fmla="*/ 367913 w 1729131"/>
                <a:gd name="connsiteY1" fmla="*/ 413840 h 901378"/>
                <a:gd name="connsiteX2" fmla="*/ 797123 w 1729131"/>
                <a:gd name="connsiteY2" fmla="*/ 319285 h 901378"/>
                <a:gd name="connsiteX3" fmla="*/ 1322070 w 1729131"/>
                <a:gd name="connsiteY3" fmla="*/ 151447 h 901378"/>
                <a:gd name="connsiteX4" fmla="*/ 1719635 w 1729131"/>
                <a:gd name="connsiteY4" fmla="*/ 372 h 901378"/>
                <a:gd name="connsiteX5" fmla="*/ 1473145 w 1729131"/>
                <a:gd name="connsiteY5" fmla="*/ 175302 h 901378"/>
                <a:gd name="connsiteX6" fmla="*/ 1184984 w 1729131"/>
                <a:gd name="connsiteY6" fmla="*/ 446639 h 901378"/>
                <a:gd name="connsiteX7" fmla="*/ 908603 w 1729131"/>
                <a:gd name="connsiteY7" fmla="*/ 835260 h 901378"/>
                <a:gd name="connsiteX8" fmla="*/ 213152 w 1729131"/>
                <a:gd name="connsiteY8" fmla="*/ 868190 h 901378"/>
                <a:gd name="connsiteX0" fmla="*/ 3303 w 1771820"/>
                <a:gd name="connsiteY0" fmla="*/ 520226 h 901378"/>
                <a:gd name="connsiteX1" fmla="*/ 410602 w 1771820"/>
                <a:gd name="connsiteY1" fmla="*/ 413840 h 901378"/>
                <a:gd name="connsiteX2" fmla="*/ 839812 w 1771820"/>
                <a:gd name="connsiteY2" fmla="*/ 319285 h 901378"/>
                <a:gd name="connsiteX3" fmla="*/ 1364759 w 1771820"/>
                <a:gd name="connsiteY3" fmla="*/ 151447 h 901378"/>
                <a:gd name="connsiteX4" fmla="*/ 1762324 w 1771820"/>
                <a:gd name="connsiteY4" fmla="*/ 372 h 901378"/>
                <a:gd name="connsiteX5" fmla="*/ 1515834 w 1771820"/>
                <a:gd name="connsiteY5" fmla="*/ 175302 h 901378"/>
                <a:gd name="connsiteX6" fmla="*/ 1227673 w 1771820"/>
                <a:gd name="connsiteY6" fmla="*/ 446639 h 901378"/>
                <a:gd name="connsiteX7" fmla="*/ 951292 w 1771820"/>
                <a:gd name="connsiteY7" fmla="*/ 835260 h 901378"/>
                <a:gd name="connsiteX8" fmla="*/ 255841 w 1771820"/>
                <a:gd name="connsiteY8" fmla="*/ 868190 h 901378"/>
                <a:gd name="connsiteX0" fmla="*/ 3303 w 1771820"/>
                <a:gd name="connsiteY0" fmla="*/ 520226 h 913311"/>
                <a:gd name="connsiteX1" fmla="*/ 410602 w 1771820"/>
                <a:gd name="connsiteY1" fmla="*/ 413840 h 913311"/>
                <a:gd name="connsiteX2" fmla="*/ 839812 w 1771820"/>
                <a:gd name="connsiteY2" fmla="*/ 319285 h 913311"/>
                <a:gd name="connsiteX3" fmla="*/ 1364759 w 1771820"/>
                <a:gd name="connsiteY3" fmla="*/ 151447 h 913311"/>
                <a:gd name="connsiteX4" fmla="*/ 1762324 w 1771820"/>
                <a:gd name="connsiteY4" fmla="*/ 372 h 913311"/>
                <a:gd name="connsiteX5" fmla="*/ 1515834 w 1771820"/>
                <a:gd name="connsiteY5" fmla="*/ 175302 h 913311"/>
                <a:gd name="connsiteX6" fmla="*/ 1227673 w 1771820"/>
                <a:gd name="connsiteY6" fmla="*/ 446639 h 913311"/>
                <a:gd name="connsiteX7" fmla="*/ 951292 w 1771820"/>
                <a:gd name="connsiteY7" fmla="*/ 835260 h 913311"/>
                <a:gd name="connsiteX8" fmla="*/ 195456 w 1771820"/>
                <a:gd name="connsiteY8" fmla="*/ 885443 h 91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820" h="913311">
                  <a:moveTo>
                    <a:pt x="3303" y="520226"/>
                  </a:moveTo>
                  <a:cubicBezTo>
                    <a:pt x="-35102" y="428599"/>
                    <a:pt x="271184" y="447330"/>
                    <a:pt x="410602" y="413840"/>
                  </a:cubicBezTo>
                  <a:cubicBezTo>
                    <a:pt x="550020" y="380350"/>
                    <a:pt x="680786" y="363017"/>
                    <a:pt x="839812" y="319285"/>
                  </a:cubicBezTo>
                  <a:cubicBezTo>
                    <a:pt x="998838" y="275553"/>
                    <a:pt x="1222935" y="209900"/>
                    <a:pt x="1364759" y="151447"/>
                  </a:cubicBezTo>
                  <a:cubicBezTo>
                    <a:pt x="1514535" y="77092"/>
                    <a:pt x="1705340" y="-6254"/>
                    <a:pt x="1762324" y="372"/>
                  </a:cubicBezTo>
                  <a:cubicBezTo>
                    <a:pt x="1819308" y="6998"/>
                    <a:pt x="1604942" y="100924"/>
                    <a:pt x="1515834" y="175302"/>
                  </a:cubicBezTo>
                  <a:cubicBezTo>
                    <a:pt x="1426726" y="249680"/>
                    <a:pt x="1321763" y="336646"/>
                    <a:pt x="1227673" y="446639"/>
                  </a:cubicBezTo>
                  <a:cubicBezTo>
                    <a:pt x="1133583" y="556632"/>
                    <a:pt x="1088822" y="765002"/>
                    <a:pt x="951292" y="835260"/>
                  </a:cubicBezTo>
                  <a:cubicBezTo>
                    <a:pt x="813762" y="905518"/>
                    <a:pt x="346265" y="942262"/>
                    <a:pt x="195456" y="885443"/>
                  </a:cubicBezTo>
                </a:path>
              </a:pathLst>
            </a:custGeom>
            <a:noFill/>
            <a:ln w="63500" cap="rnd">
              <a:solidFill>
                <a:schemeClr val="bg2">
                  <a:lumMod val="25000"/>
                  <a:alpha val="60000"/>
                </a:schemeClr>
              </a:solidFill>
            </a:ln>
            <a:effectLst>
              <a:glow rad="381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4"/>
            <p:cNvSpPr/>
            <p:nvPr/>
          </p:nvSpPr>
          <p:spPr>
            <a:xfrm>
              <a:off x="5085606" y="2100483"/>
              <a:ext cx="420519" cy="1541406"/>
            </a:xfrm>
            <a:custGeom>
              <a:avLst/>
              <a:gdLst>
                <a:gd name="connsiteX0" fmla="*/ 387388 w 1711363"/>
                <a:gd name="connsiteY0" fmla="*/ 0 h 1381136"/>
                <a:gd name="connsiteX1" fmla="*/ 82588 w 1711363"/>
                <a:gd name="connsiteY1" fmla="*/ 1381125 h 1381136"/>
                <a:gd name="connsiteX2" fmla="*/ 1711363 w 1711363"/>
                <a:gd name="connsiteY2" fmla="*/ 19050 h 1381136"/>
                <a:gd name="connsiteX0" fmla="*/ 412015 w 1735990"/>
                <a:gd name="connsiteY0" fmla="*/ 0 h 1417952"/>
                <a:gd name="connsiteX1" fmla="*/ 107215 w 1735990"/>
                <a:gd name="connsiteY1" fmla="*/ 1381125 h 1417952"/>
                <a:gd name="connsiteX2" fmla="*/ 1735990 w 1735990"/>
                <a:gd name="connsiteY2" fmla="*/ 19050 h 1417952"/>
                <a:gd name="connsiteX0" fmla="*/ 351603 w 1675578"/>
                <a:gd name="connsiteY0" fmla="*/ 0 h 1381141"/>
                <a:gd name="connsiteX1" fmla="*/ 123003 w 1675578"/>
                <a:gd name="connsiteY1" fmla="*/ 1343025 h 1381141"/>
                <a:gd name="connsiteX2" fmla="*/ 1675578 w 1675578"/>
                <a:gd name="connsiteY2" fmla="*/ 19050 h 1381141"/>
                <a:gd name="connsiteX0" fmla="*/ 0 w 1552575"/>
                <a:gd name="connsiteY0" fmla="*/ 1323975 h 1362091"/>
                <a:gd name="connsiteX1" fmla="*/ 1552575 w 1552575"/>
                <a:gd name="connsiteY1" fmla="*/ 0 h 1362091"/>
                <a:gd name="connsiteX0" fmla="*/ 0 w 3238500"/>
                <a:gd name="connsiteY0" fmla="*/ 2162175 h 2183587"/>
                <a:gd name="connsiteX1" fmla="*/ 3238500 w 3238500"/>
                <a:gd name="connsiteY1" fmla="*/ 0 h 2183587"/>
                <a:gd name="connsiteX0" fmla="*/ 0 w 1828800"/>
                <a:gd name="connsiteY0" fmla="*/ 428625 h 574895"/>
                <a:gd name="connsiteX1" fmla="*/ 1828800 w 1828800"/>
                <a:gd name="connsiteY1" fmla="*/ 0 h 574895"/>
                <a:gd name="connsiteX0" fmla="*/ 0 w 1828800"/>
                <a:gd name="connsiteY0" fmla="*/ 428625 h 497537"/>
                <a:gd name="connsiteX1" fmla="*/ 1828800 w 1828800"/>
                <a:gd name="connsiteY1" fmla="*/ 0 h 497537"/>
                <a:gd name="connsiteX0" fmla="*/ 0 w 1828800"/>
                <a:gd name="connsiteY0" fmla="*/ 428625 h 428625"/>
                <a:gd name="connsiteX1" fmla="*/ 1828800 w 1828800"/>
                <a:gd name="connsiteY1" fmla="*/ 0 h 428625"/>
                <a:gd name="connsiteX0" fmla="*/ 506308 w 618844"/>
                <a:gd name="connsiteY0" fmla="*/ 1466850 h 1466850"/>
                <a:gd name="connsiteX1" fmla="*/ 134833 w 618844"/>
                <a:gd name="connsiteY1" fmla="*/ 0 h 1466850"/>
                <a:gd name="connsiteX0" fmla="*/ 371475 w 559728"/>
                <a:gd name="connsiteY0" fmla="*/ 1466850 h 1466850"/>
                <a:gd name="connsiteX1" fmla="*/ 0 w 559728"/>
                <a:gd name="connsiteY1" fmla="*/ 0 h 1466850"/>
                <a:gd name="connsiteX0" fmla="*/ 371475 w 371475"/>
                <a:gd name="connsiteY0" fmla="*/ 1466850 h 1466850"/>
                <a:gd name="connsiteX1" fmla="*/ 0 w 371475"/>
                <a:gd name="connsiteY1" fmla="*/ 0 h 1466850"/>
                <a:gd name="connsiteX0" fmla="*/ 342900 w 342900"/>
                <a:gd name="connsiteY0" fmla="*/ 1466850 h 1466850"/>
                <a:gd name="connsiteX1" fmla="*/ 0 w 342900"/>
                <a:gd name="connsiteY1" fmla="*/ 0 h 1466850"/>
                <a:gd name="connsiteX0" fmla="*/ 342900 w 342913"/>
                <a:gd name="connsiteY0" fmla="*/ 1466850 h 1466850"/>
                <a:gd name="connsiteX1" fmla="*/ 0 w 342913"/>
                <a:gd name="connsiteY1" fmla="*/ 0 h 1466850"/>
                <a:gd name="connsiteX0" fmla="*/ 342900 w 344577"/>
                <a:gd name="connsiteY0" fmla="*/ 1466850 h 1466850"/>
                <a:gd name="connsiteX1" fmla="*/ 0 w 344577"/>
                <a:gd name="connsiteY1" fmla="*/ 0 h 1466850"/>
                <a:gd name="connsiteX0" fmla="*/ 342900 w 343631"/>
                <a:gd name="connsiteY0" fmla="*/ 1466850 h 1466850"/>
                <a:gd name="connsiteX1" fmla="*/ 341166 w 343631"/>
                <a:gd name="connsiteY1" fmla="*/ 1057763 h 1466850"/>
                <a:gd name="connsiteX2" fmla="*/ 0 w 343631"/>
                <a:gd name="connsiteY2" fmla="*/ 0 h 1466850"/>
                <a:gd name="connsiteX0" fmla="*/ 0 w 875246"/>
                <a:gd name="connsiteY0" fmla="*/ 1963038 h 1963038"/>
                <a:gd name="connsiteX1" fmla="*/ 872779 w 875246"/>
                <a:gd name="connsiteY1" fmla="*/ 1057763 h 1963038"/>
                <a:gd name="connsiteX2" fmla="*/ 531613 w 875246"/>
                <a:gd name="connsiteY2" fmla="*/ 0 h 1963038"/>
                <a:gd name="connsiteX0" fmla="*/ 0 w 875245"/>
                <a:gd name="connsiteY0" fmla="*/ 1963038 h 1963038"/>
                <a:gd name="connsiteX1" fmla="*/ 872779 w 875245"/>
                <a:gd name="connsiteY1" fmla="*/ 1057763 h 1963038"/>
                <a:gd name="connsiteX2" fmla="*/ 531613 w 875245"/>
                <a:gd name="connsiteY2" fmla="*/ 0 h 1963038"/>
                <a:gd name="connsiteX0" fmla="*/ 0 w 691996"/>
                <a:gd name="connsiteY0" fmla="*/ 1963038 h 1963038"/>
                <a:gd name="connsiteX1" fmla="*/ 490807 w 691996"/>
                <a:gd name="connsiteY1" fmla="*/ 1138773 h 1963038"/>
                <a:gd name="connsiteX2" fmla="*/ 531613 w 691996"/>
                <a:gd name="connsiteY2" fmla="*/ 0 h 1963038"/>
                <a:gd name="connsiteX0" fmla="*/ 0 w 531613"/>
                <a:gd name="connsiteY0" fmla="*/ 1963038 h 1963038"/>
                <a:gd name="connsiteX1" fmla="*/ 490807 w 531613"/>
                <a:gd name="connsiteY1" fmla="*/ 1138773 h 1963038"/>
                <a:gd name="connsiteX2" fmla="*/ 531613 w 531613"/>
                <a:gd name="connsiteY2" fmla="*/ 0 h 1963038"/>
                <a:gd name="connsiteX0" fmla="*/ 0 w 531613"/>
                <a:gd name="connsiteY0" fmla="*/ 1963038 h 1963038"/>
                <a:gd name="connsiteX1" fmla="*/ 520962 w 531613"/>
                <a:gd name="connsiteY1" fmla="*/ 1219784 h 1963038"/>
                <a:gd name="connsiteX2" fmla="*/ 531613 w 531613"/>
                <a:gd name="connsiteY2" fmla="*/ 0 h 1963038"/>
                <a:gd name="connsiteX0" fmla="*/ 0 w 531613"/>
                <a:gd name="connsiteY0" fmla="*/ 1963038 h 1963038"/>
                <a:gd name="connsiteX1" fmla="*/ 520962 w 531613"/>
                <a:gd name="connsiteY1" fmla="*/ 1219784 h 1963038"/>
                <a:gd name="connsiteX2" fmla="*/ 531613 w 531613"/>
                <a:gd name="connsiteY2" fmla="*/ 0 h 1963038"/>
                <a:gd name="connsiteX0" fmla="*/ 0 w 531613"/>
                <a:gd name="connsiteY0" fmla="*/ 1963038 h 1963038"/>
                <a:gd name="connsiteX1" fmla="*/ 470703 w 531613"/>
                <a:gd name="connsiteY1" fmla="*/ 1310919 h 1963038"/>
                <a:gd name="connsiteX2" fmla="*/ 531613 w 531613"/>
                <a:gd name="connsiteY2" fmla="*/ 0 h 1963038"/>
                <a:gd name="connsiteX0" fmla="*/ 0 w 531613"/>
                <a:gd name="connsiteY0" fmla="*/ 1963038 h 1963038"/>
                <a:gd name="connsiteX1" fmla="*/ 490806 w 531613"/>
                <a:gd name="connsiteY1" fmla="*/ 1270415 h 1963038"/>
                <a:gd name="connsiteX2" fmla="*/ 531613 w 531613"/>
                <a:gd name="connsiteY2" fmla="*/ 0 h 1963038"/>
              </a:gdLst>
              <a:ahLst/>
              <a:cxnLst>
                <a:cxn ang="0">
                  <a:pos x="connsiteX0" y="connsiteY0"/>
                </a:cxn>
                <a:cxn ang="0">
                  <a:pos x="connsiteX1" y="connsiteY1"/>
                </a:cxn>
                <a:cxn ang="0">
                  <a:pos x="connsiteX2" y="connsiteY2"/>
                </a:cxn>
              </a:cxnLst>
              <a:rect l="l" t="t" r="r" b="b"/>
              <a:pathLst>
                <a:path w="531613" h="1963038">
                  <a:moveTo>
                    <a:pt x="0" y="1963038"/>
                  </a:moveTo>
                  <a:cubicBezTo>
                    <a:pt x="351529" y="1773342"/>
                    <a:pt x="491167" y="1355641"/>
                    <a:pt x="490806" y="1270415"/>
                  </a:cubicBezTo>
                  <a:cubicBezTo>
                    <a:pt x="494127" y="1054027"/>
                    <a:pt x="531433" y="560603"/>
                    <a:pt x="531613" y="0"/>
                  </a:cubicBezTo>
                </a:path>
              </a:pathLst>
            </a:custGeom>
            <a:noFill/>
            <a:ln w="63500" cap="sq">
              <a:solidFill>
                <a:schemeClr val="bg2">
                  <a:lumMod val="25000"/>
                  <a:alpha val="60000"/>
                </a:schemeClr>
              </a:solidFill>
              <a:prstDash val="sysDot"/>
              <a:miter lim="800000"/>
            </a:ln>
            <a:effectLst>
              <a:glow rad="381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15"/>
            <p:cNvSpPr/>
            <p:nvPr/>
          </p:nvSpPr>
          <p:spPr>
            <a:xfrm>
              <a:off x="3742074" y="2947721"/>
              <a:ext cx="658008" cy="741805"/>
            </a:xfrm>
            <a:custGeom>
              <a:avLst/>
              <a:gdLst>
                <a:gd name="connsiteX0" fmla="*/ 0 w 4310742"/>
                <a:gd name="connsiteY0" fmla="*/ 5312229 h 5437038"/>
                <a:gd name="connsiteX1" fmla="*/ 3004457 w 4310742"/>
                <a:gd name="connsiteY1" fmla="*/ 4746172 h 5437038"/>
                <a:gd name="connsiteX2" fmla="*/ 4310742 w 4310742"/>
                <a:gd name="connsiteY2" fmla="*/ 0 h 5437038"/>
                <a:gd name="connsiteX0" fmla="*/ 0 w 4310742"/>
                <a:gd name="connsiteY0" fmla="*/ 5312229 h 5374847"/>
                <a:gd name="connsiteX1" fmla="*/ 3004457 w 4310742"/>
                <a:gd name="connsiteY1" fmla="*/ 4484915 h 5374847"/>
                <a:gd name="connsiteX2" fmla="*/ 4310742 w 4310742"/>
                <a:gd name="connsiteY2" fmla="*/ 0 h 5374847"/>
                <a:gd name="connsiteX0" fmla="*/ 0 w 4310742"/>
                <a:gd name="connsiteY0" fmla="*/ 5312229 h 5312229"/>
                <a:gd name="connsiteX1" fmla="*/ 3004457 w 4310742"/>
                <a:gd name="connsiteY1" fmla="*/ 4484915 h 5312229"/>
                <a:gd name="connsiteX2" fmla="*/ 4310742 w 4310742"/>
                <a:gd name="connsiteY2" fmla="*/ 0 h 5312229"/>
                <a:gd name="connsiteX0" fmla="*/ 0 w 4310742"/>
                <a:gd name="connsiteY0" fmla="*/ 5312229 h 5312229"/>
                <a:gd name="connsiteX1" fmla="*/ 3135085 w 4310742"/>
                <a:gd name="connsiteY1" fmla="*/ 4136573 h 5312229"/>
                <a:gd name="connsiteX2" fmla="*/ 4310742 w 4310742"/>
                <a:gd name="connsiteY2" fmla="*/ 0 h 5312229"/>
                <a:gd name="connsiteX0" fmla="*/ 0 w 4310742"/>
                <a:gd name="connsiteY0" fmla="*/ 5312229 h 5312229"/>
                <a:gd name="connsiteX1" fmla="*/ 3135085 w 4310742"/>
                <a:gd name="connsiteY1" fmla="*/ 4136573 h 5312229"/>
                <a:gd name="connsiteX2" fmla="*/ 4310742 w 4310742"/>
                <a:gd name="connsiteY2" fmla="*/ 0 h 5312229"/>
                <a:gd name="connsiteX0" fmla="*/ 0 w 4833257"/>
                <a:gd name="connsiteY0" fmla="*/ 5334001 h 5334001"/>
                <a:gd name="connsiteX1" fmla="*/ 3657600 w 4833257"/>
                <a:gd name="connsiteY1" fmla="*/ 4136573 h 5334001"/>
                <a:gd name="connsiteX2" fmla="*/ 4833257 w 4833257"/>
                <a:gd name="connsiteY2" fmla="*/ 0 h 5334001"/>
                <a:gd name="connsiteX0" fmla="*/ 0 w 4833257"/>
                <a:gd name="connsiteY0" fmla="*/ 5334001 h 5334001"/>
                <a:gd name="connsiteX1" fmla="*/ 3886731 w 4833257"/>
                <a:gd name="connsiteY1" fmla="*/ 4335788 h 5334001"/>
                <a:gd name="connsiteX2" fmla="*/ 4833257 w 4833257"/>
                <a:gd name="connsiteY2" fmla="*/ 0 h 5334001"/>
                <a:gd name="connsiteX0" fmla="*/ 0 w 4845384"/>
                <a:gd name="connsiteY0" fmla="*/ 5334001 h 5334001"/>
                <a:gd name="connsiteX1" fmla="*/ 3886731 w 4845384"/>
                <a:gd name="connsiteY1" fmla="*/ 4335788 h 5334001"/>
                <a:gd name="connsiteX2" fmla="*/ 4749625 w 4845384"/>
                <a:gd name="connsiteY2" fmla="*/ 671760 h 5334001"/>
                <a:gd name="connsiteX3" fmla="*/ 4833257 w 4845384"/>
                <a:gd name="connsiteY3" fmla="*/ 0 h 5334001"/>
                <a:gd name="connsiteX0" fmla="*/ 0 w 4767890"/>
                <a:gd name="connsiteY0" fmla="*/ 5723768 h 5723768"/>
                <a:gd name="connsiteX1" fmla="*/ 3886731 w 4767890"/>
                <a:gd name="connsiteY1" fmla="*/ 4725555 h 5723768"/>
                <a:gd name="connsiteX2" fmla="*/ 4749625 w 4767890"/>
                <a:gd name="connsiteY2" fmla="*/ 1061527 h 5723768"/>
                <a:gd name="connsiteX3" fmla="*/ 4004972 w 4767890"/>
                <a:gd name="connsiteY3" fmla="*/ 0 h 5723768"/>
                <a:gd name="connsiteX0" fmla="*/ 0 w 4751584"/>
                <a:gd name="connsiteY0" fmla="*/ 5723768 h 5723768"/>
                <a:gd name="connsiteX1" fmla="*/ 3886731 w 4751584"/>
                <a:gd name="connsiteY1" fmla="*/ 4725555 h 5723768"/>
                <a:gd name="connsiteX2" fmla="*/ 4749625 w 4751584"/>
                <a:gd name="connsiteY2" fmla="*/ 1061527 h 5723768"/>
                <a:gd name="connsiteX3" fmla="*/ 4004972 w 4751584"/>
                <a:gd name="connsiteY3" fmla="*/ 0 h 5723768"/>
                <a:gd name="connsiteX0" fmla="*/ 0 w 4752305"/>
                <a:gd name="connsiteY0" fmla="*/ 5723768 h 5723768"/>
                <a:gd name="connsiteX1" fmla="*/ 3886731 w 4752305"/>
                <a:gd name="connsiteY1" fmla="*/ 4725555 h 5723768"/>
                <a:gd name="connsiteX2" fmla="*/ 4749625 w 4752305"/>
                <a:gd name="connsiteY2" fmla="*/ 1061527 h 5723768"/>
                <a:gd name="connsiteX3" fmla="*/ 4004972 w 4752305"/>
                <a:gd name="connsiteY3" fmla="*/ 0 h 5723768"/>
                <a:gd name="connsiteX0" fmla="*/ 0 w 4752305"/>
                <a:gd name="connsiteY0" fmla="*/ 5723768 h 5723768"/>
                <a:gd name="connsiteX1" fmla="*/ 3886731 w 4752305"/>
                <a:gd name="connsiteY1" fmla="*/ 4725555 h 5723768"/>
                <a:gd name="connsiteX2" fmla="*/ 4749625 w 4752305"/>
                <a:gd name="connsiteY2" fmla="*/ 1061527 h 5723768"/>
                <a:gd name="connsiteX3" fmla="*/ 4004972 w 4752305"/>
                <a:gd name="connsiteY3" fmla="*/ 0 h 5723768"/>
                <a:gd name="connsiteX0" fmla="*/ 0 w 4756498"/>
                <a:gd name="connsiteY0" fmla="*/ 5723768 h 5723768"/>
                <a:gd name="connsiteX1" fmla="*/ 3886731 w 4756498"/>
                <a:gd name="connsiteY1" fmla="*/ 4725555 h 5723768"/>
                <a:gd name="connsiteX2" fmla="*/ 4749625 w 4756498"/>
                <a:gd name="connsiteY2" fmla="*/ 1061527 h 5723768"/>
                <a:gd name="connsiteX3" fmla="*/ 4276564 w 4756498"/>
                <a:gd name="connsiteY3" fmla="*/ 218474 h 5723768"/>
                <a:gd name="connsiteX4" fmla="*/ 4004972 w 4756498"/>
                <a:gd name="connsiteY4" fmla="*/ 0 h 5723768"/>
                <a:gd name="connsiteX0" fmla="*/ 0 w 4758119"/>
                <a:gd name="connsiteY0" fmla="*/ 5723768 h 5723768"/>
                <a:gd name="connsiteX1" fmla="*/ 3886731 w 4758119"/>
                <a:gd name="connsiteY1" fmla="*/ 4725555 h 5723768"/>
                <a:gd name="connsiteX2" fmla="*/ 4749625 w 4758119"/>
                <a:gd name="connsiteY2" fmla="*/ 1061527 h 5723768"/>
                <a:gd name="connsiteX3" fmla="*/ 4276564 w 4758119"/>
                <a:gd name="connsiteY3" fmla="*/ 218474 h 5723768"/>
                <a:gd name="connsiteX4" fmla="*/ 4004972 w 4758119"/>
                <a:gd name="connsiteY4" fmla="*/ 0 h 5723768"/>
                <a:gd name="connsiteX0" fmla="*/ 0 w 4758118"/>
                <a:gd name="connsiteY0" fmla="*/ 5723768 h 5723768"/>
                <a:gd name="connsiteX1" fmla="*/ 3886731 w 4758118"/>
                <a:gd name="connsiteY1" fmla="*/ 4725555 h 5723768"/>
                <a:gd name="connsiteX2" fmla="*/ 4749625 w 4758118"/>
                <a:gd name="connsiteY2" fmla="*/ 1061527 h 5723768"/>
                <a:gd name="connsiteX3" fmla="*/ 4276564 w 4758118"/>
                <a:gd name="connsiteY3" fmla="*/ 218474 h 5723768"/>
                <a:gd name="connsiteX4" fmla="*/ 4004972 w 4758118"/>
                <a:gd name="connsiteY4" fmla="*/ 0 h 5723768"/>
                <a:gd name="connsiteX0" fmla="*/ 0 w 4758118"/>
                <a:gd name="connsiteY0" fmla="*/ 6294850 h 6294850"/>
                <a:gd name="connsiteX1" fmla="*/ 3886731 w 4758118"/>
                <a:gd name="connsiteY1" fmla="*/ 5296637 h 6294850"/>
                <a:gd name="connsiteX2" fmla="*/ 4749625 w 4758118"/>
                <a:gd name="connsiteY2" fmla="*/ 1632609 h 6294850"/>
                <a:gd name="connsiteX3" fmla="*/ 4276564 w 4758118"/>
                <a:gd name="connsiteY3" fmla="*/ 789556 h 6294850"/>
                <a:gd name="connsiteX4" fmla="*/ 2892053 w 4758118"/>
                <a:gd name="connsiteY4" fmla="*/ 0 h 6294850"/>
                <a:gd name="connsiteX0" fmla="*/ 0 w 4758118"/>
                <a:gd name="connsiteY0" fmla="*/ 5526312 h 5526312"/>
                <a:gd name="connsiteX1" fmla="*/ 3886731 w 4758118"/>
                <a:gd name="connsiteY1" fmla="*/ 4528099 h 5526312"/>
                <a:gd name="connsiteX2" fmla="*/ 4749625 w 4758118"/>
                <a:gd name="connsiteY2" fmla="*/ 864071 h 5526312"/>
                <a:gd name="connsiteX3" fmla="*/ 4276564 w 4758118"/>
                <a:gd name="connsiteY3" fmla="*/ 21018 h 5526312"/>
                <a:gd name="connsiteX4" fmla="*/ 2067184 w 4758118"/>
                <a:gd name="connsiteY4" fmla="*/ 161130 h 5526312"/>
                <a:gd name="connsiteX0" fmla="*/ 0 w 4758118"/>
                <a:gd name="connsiteY0" fmla="*/ 5573263 h 5573263"/>
                <a:gd name="connsiteX1" fmla="*/ 3886731 w 4758118"/>
                <a:gd name="connsiteY1" fmla="*/ 4575050 h 5573263"/>
                <a:gd name="connsiteX2" fmla="*/ 4749625 w 4758118"/>
                <a:gd name="connsiteY2" fmla="*/ 911022 h 5573263"/>
                <a:gd name="connsiteX3" fmla="*/ 4276564 w 4758118"/>
                <a:gd name="connsiteY3" fmla="*/ 67969 h 5573263"/>
                <a:gd name="connsiteX4" fmla="*/ 3582628 w 4758118"/>
                <a:gd name="connsiteY4" fmla="*/ 67968 h 5573263"/>
                <a:gd name="connsiteX5" fmla="*/ 2067184 w 4758118"/>
                <a:gd name="connsiteY5" fmla="*/ 208081 h 5573263"/>
                <a:gd name="connsiteX0" fmla="*/ 0 w 4758118"/>
                <a:gd name="connsiteY0" fmla="*/ 5734244 h 5734244"/>
                <a:gd name="connsiteX1" fmla="*/ 3886731 w 4758118"/>
                <a:gd name="connsiteY1" fmla="*/ 4736031 h 5734244"/>
                <a:gd name="connsiteX2" fmla="*/ 4749625 w 4758118"/>
                <a:gd name="connsiteY2" fmla="*/ 1072003 h 5734244"/>
                <a:gd name="connsiteX3" fmla="*/ 4276564 w 4758118"/>
                <a:gd name="connsiteY3" fmla="*/ 228950 h 5734244"/>
                <a:gd name="connsiteX4" fmla="*/ 3857585 w 4758118"/>
                <a:gd name="connsiteY4" fmla="*/ 3172 h 5734244"/>
                <a:gd name="connsiteX5" fmla="*/ 2067184 w 4758118"/>
                <a:gd name="connsiteY5" fmla="*/ 369062 h 5734244"/>
                <a:gd name="connsiteX0" fmla="*/ 0 w 4761873"/>
                <a:gd name="connsiteY0" fmla="*/ 5734244 h 5734244"/>
                <a:gd name="connsiteX1" fmla="*/ 3886731 w 4761873"/>
                <a:gd name="connsiteY1" fmla="*/ 4736031 h 5734244"/>
                <a:gd name="connsiteX2" fmla="*/ 4749625 w 4761873"/>
                <a:gd name="connsiteY2" fmla="*/ 1072003 h 5734244"/>
                <a:gd name="connsiteX3" fmla="*/ 4394403 w 4761873"/>
                <a:gd name="connsiteY3" fmla="*/ 228950 h 5734244"/>
                <a:gd name="connsiteX4" fmla="*/ 3857585 w 4761873"/>
                <a:gd name="connsiteY4" fmla="*/ 3172 h 5734244"/>
                <a:gd name="connsiteX5" fmla="*/ 2067184 w 4761873"/>
                <a:gd name="connsiteY5" fmla="*/ 369062 h 5734244"/>
                <a:gd name="connsiteX0" fmla="*/ 0 w 4752305"/>
                <a:gd name="connsiteY0" fmla="*/ 5731072 h 5731072"/>
                <a:gd name="connsiteX1" fmla="*/ 3886731 w 4752305"/>
                <a:gd name="connsiteY1" fmla="*/ 4732859 h 5731072"/>
                <a:gd name="connsiteX2" fmla="*/ 4749625 w 4752305"/>
                <a:gd name="connsiteY2" fmla="*/ 1068831 h 5731072"/>
                <a:gd name="connsiteX3" fmla="*/ 3857585 w 4752305"/>
                <a:gd name="connsiteY3" fmla="*/ 0 h 5731072"/>
                <a:gd name="connsiteX4" fmla="*/ 2067184 w 4752305"/>
                <a:gd name="connsiteY4" fmla="*/ 365890 h 5731072"/>
                <a:gd name="connsiteX0" fmla="*/ 0 w 4752305"/>
                <a:gd name="connsiteY0" fmla="*/ 5765711 h 5765711"/>
                <a:gd name="connsiteX1" fmla="*/ 3886731 w 4752305"/>
                <a:gd name="connsiteY1" fmla="*/ 4767498 h 5765711"/>
                <a:gd name="connsiteX2" fmla="*/ 4749625 w 4752305"/>
                <a:gd name="connsiteY2" fmla="*/ 1103470 h 5765711"/>
                <a:gd name="connsiteX3" fmla="*/ 3857585 w 4752305"/>
                <a:gd name="connsiteY3" fmla="*/ 34639 h 5765711"/>
                <a:gd name="connsiteX4" fmla="*/ 2639919 w 4752305"/>
                <a:gd name="connsiteY4" fmla="*/ 273698 h 5765711"/>
                <a:gd name="connsiteX5" fmla="*/ 2067184 w 4752305"/>
                <a:gd name="connsiteY5" fmla="*/ 400529 h 5765711"/>
                <a:gd name="connsiteX0" fmla="*/ 0 w 4752305"/>
                <a:gd name="connsiteY0" fmla="*/ 5765711 h 5765711"/>
                <a:gd name="connsiteX1" fmla="*/ 3886731 w 4752305"/>
                <a:gd name="connsiteY1" fmla="*/ 4767498 h 5765711"/>
                <a:gd name="connsiteX2" fmla="*/ 4749625 w 4752305"/>
                <a:gd name="connsiteY2" fmla="*/ 1103470 h 5765711"/>
                <a:gd name="connsiteX3" fmla="*/ 3857585 w 4752305"/>
                <a:gd name="connsiteY3" fmla="*/ 34639 h 5765711"/>
                <a:gd name="connsiteX4" fmla="*/ 2639919 w 4752305"/>
                <a:gd name="connsiteY4" fmla="*/ 273698 h 5765711"/>
                <a:gd name="connsiteX5" fmla="*/ 692402 w 4752305"/>
                <a:gd name="connsiteY5" fmla="*/ 1396603 h 5765711"/>
                <a:gd name="connsiteX0" fmla="*/ 0 w 4752305"/>
                <a:gd name="connsiteY0" fmla="*/ 5765711 h 5765711"/>
                <a:gd name="connsiteX1" fmla="*/ 3886731 w 4752305"/>
                <a:gd name="connsiteY1" fmla="*/ 4767498 h 5765711"/>
                <a:gd name="connsiteX2" fmla="*/ 4749625 w 4752305"/>
                <a:gd name="connsiteY2" fmla="*/ 1103470 h 5765711"/>
                <a:gd name="connsiteX3" fmla="*/ 3857585 w 4752305"/>
                <a:gd name="connsiteY3" fmla="*/ 34639 h 5765711"/>
                <a:gd name="connsiteX4" fmla="*/ 2639919 w 4752305"/>
                <a:gd name="connsiteY4" fmla="*/ 273698 h 5765711"/>
                <a:gd name="connsiteX5" fmla="*/ 1199672 w 4752305"/>
                <a:gd name="connsiteY5" fmla="*/ 1097119 h 5765711"/>
                <a:gd name="connsiteX6" fmla="*/ 692402 w 4752305"/>
                <a:gd name="connsiteY6" fmla="*/ 1396603 h 5765711"/>
                <a:gd name="connsiteX0" fmla="*/ 237213 w 4989518"/>
                <a:gd name="connsiteY0" fmla="*/ 5765711 h 5765711"/>
                <a:gd name="connsiteX1" fmla="*/ 4123944 w 4989518"/>
                <a:gd name="connsiteY1" fmla="*/ 4767498 h 5765711"/>
                <a:gd name="connsiteX2" fmla="*/ 4986838 w 4989518"/>
                <a:gd name="connsiteY2" fmla="*/ 1103470 h 5765711"/>
                <a:gd name="connsiteX3" fmla="*/ 4094798 w 4989518"/>
                <a:gd name="connsiteY3" fmla="*/ 34639 h 5765711"/>
                <a:gd name="connsiteX4" fmla="*/ 2877132 w 4989518"/>
                <a:gd name="connsiteY4" fmla="*/ 273698 h 5765711"/>
                <a:gd name="connsiteX5" fmla="*/ 1436885 w 4989518"/>
                <a:gd name="connsiteY5" fmla="*/ 1097119 h 5765711"/>
                <a:gd name="connsiteX6" fmla="*/ 0 w 4989518"/>
                <a:gd name="connsiteY6" fmla="*/ 2764544 h 5765711"/>
                <a:gd name="connsiteX0" fmla="*/ 197934 w 4950239"/>
                <a:gd name="connsiteY0" fmla="*/ 5765711 h 5765711"/>
                <a:gd name="connsiteX1" fmla="*/ 4084665 w 4950239"/>
                <a:gd name="connsiteY1" fmla="*/ 4767498 h 5765711"/>
                <a:gd name="connsiteX2" fmla="*/ 4947559 w 4950239"/>
                <a:gd name="connsiteY2" fmla="*/ 1103470 h 5765711"/>
                <a:gd name="connsiteX3" fmla="*/ 4055519 w 4950239"/>
                <a:gd name="connsiteY3" fmla="*/ 34639 h 5765711"/>
                <a:gd name="connsiteX4" fmla="*/ 2837853 w 4950239"/>
                <a:gd name="connsiteY4" fmla="*/ 273698 h 5765711"/>
                <a:gd name="connsiteX5" fmla="*/ 1397606 w 4950239"/>
                <a:gd name="connsiteY5" fmla="*/ 1097119 h 5765711"/>
                <a:gd name="connsiteX6" fmla="*/ 0 w 4950239"/>
                <a:gd name="connsiteY6" fmla="*/ 2870792 h 5765711"/>
                <a:gd name="connsiteX0" fmla="*/ 197934 w 4950239"/>
                <a:gd name="connsiteY0" fmla="*/ 5765711 h 5765711"/>
                <a:gd name="connsiteX1" fmla="*/ 4084665 w 4950239"/>
                <a:gd name="connsiteY1" fmla="*/ 4767498 h 5765711"/>
                <a:gd name="connsiteX2" fmla="*/ 4947559 w 4950239"/>
                <a:gd name="connsiteY2" fmla="*/ 1103470 h 5765711"/>
                <a:gd name="connsiteX3" fmla="*/ 4055519 w 4950239"/>
                <a:gd name="connsiteY3" fmla="*/ 34639 h 5765711"/>
                <a:gd name="connsiteX4" fmla="*/ 2837853 w 4950239"/>
                <a:gd name="connsiteY4" fmla="*/ 273698 h 5765711"/>
                <a:gd name="connsiteX5" fmla="*/ 1397606 w 4950239"/>
                <a:gd name="connsiteY5" fmla="*/ 1097119 h 5765711"/>
                <a:gd name="connsiteX6" fmla="*/ 0 w 4950239"/>
                <a:gd name="connsiteY6" fmla="*/ 2870792 h 5765711"/>
                <a:gd name="connsiteX0" fmla="*/ 197934 w 4950239"/>
                <a:gd name="connsiteY0" fmla="*/ 5765711 h 5765711"/>
                <a:gd name="connsiteX1" fmla="*/ 4084665 w 4950239"/>
                <a:gd name="connsiteY1" fmla="*/ 4767498 h 5765711"/>
                <a:gd name="connsiteX2" fmla="*/ 4947559 w 4950239"/>
                <a:gd name="connsiteY2" fmla="*/ 1103470 h 5765711"/>
                <a:gd name="connsiteX3" fmla="*/ 4055519 w 4950239"/>
                <a:gd name="connsiteY3" fmla="*/ 34639 h 5765711"/>
                <a:gd name="connsiteX4" fmla="*/ 2837853 w 4950239"/>
                <a:gd name="connsiteY4" fmla="*/ 273698 h 5765711"/>
                <a:gd name="connsiteX5" fmla="*/ 1397606 w 4950239"/>
                <a:gd name="connsiteY5" fmla="*/ 1097119 h 5765711"/>
                <a:gd name="connsiteX6" fmla="*/ 0 w 4950239"/>
                <a:gd name="connsiteY6" fmla="*/ 2870792 h 5765711"/>
                <a:gd name="connsiteX0" fmla="*/ 197934 w 4950239"/>
                <a:gd name="connsiteY0" fmla="*/ 5765711 h 5765711"/>
                <a:gd name="connsiteX1" fmla="*/ 4084665 w 4950239"/>
                <a:gd name="connsiteY1" fmla="*/ 4767498 h 5765711"/>
                <a:gd name="connsiteX2" fmla="*/ 4947559 w 4950239"/>
                <a:gd name="connsiteY2" fmla="*/ 1103470 h 5765711"/>
                <a:gd name="connsiteX3" fmla="*/ 4055519 w 4950239"/>
                <a:gd name="connsiteY3" fmla="*/ 34639 h 5765711"/>
                <a:gd name="connsiteX4" fmla="*/ 2837853 w 4950239"/>
                <a:gd name="connsiteY4" fmla="*/ 273698 h 5765711"/>
                <a:gd name="connsiteX5" fmla="*/ 1397606 w 4950239"/>
                <a:gd name="connsiteY5" fmla="*/ 1097119 h 5765711"/>
                <a:gd name="connsiteX6" fmla="*/ 0 w 4950239"/>
                <a:gd name="connsiteY6" fmla="*/ 2870792 h 5765711"/>
                <a:gd name="connsiteX0" fmla="*/ 197934 w 4950239"/>
                <a:gd name="connsiteY0" fmla="*/ 5725765 h 5725765"/>
                <a:gd name="connsiteX1" fmla="*/ 4084665 w 4950239"/>
                <a:gd name="connsiteY1" fmla="*/ 4727552 h 5725765"/>
                <a:gd name="connsiteX2" fmla="*/ 4947559 w 4950239"/>
                <a:gd name="connsiteY2" fmla="*/ 1063524 h 5725765"/>
                <a:gd name="connsiteX3" fmla="*/ 3885715 w 4950239"/>
                <a:gd name="connsiteY3" fmla="*/ 38674 h 5725765"/>
                <a:gd name="connsiteX4" fmla="*/ 2837853 w 4950239"/>
                <a:gd name="connsiteY4" fmla="*/ 233752 h 5725765"/>
                <a:gd name="connsiteX5" fmla="*/ 1397606 w 4950239"/>
                <a:gd name="connsiteY5" fmla="*/ 1057173 h 5725765"/>
                <a:gd name="connsiteX6" fmla="*/ 0 w 4950239"/>
                <a:gd name="connsiteY6" fmla="*/ 2830846 h 5725765"/>
                <a:gd name="connsiteX0" fmla="*/ 197934 w 4815333"/>
                <a:gd name="connsiteY0" fmla="*/ 5725765 h 5725765"/>
                <a:gd name="connsiteX1" fmla="*/ 4084665 w 4815333"/>
                <a:gd name="connsiteY1" fmla="*/ 4727552 h 5725765"/>
                <a:gd name="connsiteX2" fmla="*/ 4806055 w 4815333"/>
                <a:gd name="connsiteY2" fmla="*/ 1107505 h 5725765"/>
                <a:gd name="connsiteX3" fmla="*/ 3885715 w 4815333"/>
                <a:gd name="connsiteY3" fmla="*/ 38674 h 5725765"/>
                <a:gd name="connsiteX4" fmla="*/ 2837853 w 4815333"/>
                <a:gd name="connsiteY4" fmla="*/ 233752 h 5725765"/>
                <a:gd name="connsiteX5" fmla="*/ 1397606 w 4815333"/>
                <a:gd name="connsiteY5" fmla="*/ 1057173 h 5725765"/>
                <a:gd name="connsiteX6" fmla="*/ 0 w 4815333"/>
                <a:gd name="connsiteY6" fmla="*/ 2830846 h 5725765"/>
                <a:gd name="connsiteX0" fmla="*/ 197934 w 4815332"/>
                <a:gd name="connsiteY0" fmla="*/ 5725765 h 5725765"/>
                <a:gd name="connsiteX1" fmla="*/ 4084665 w 4815332"/>
                <a:gd name="connsiteY1" fmla="*/ 4727552 h 5725765"/>
                <a:gd name="connsiteX2" fmla="*/ 4806055 w 4815332"/>
                <a:gd name="connsiteY2" fmla="*/ 1107505 h 5725765"/>
                <a:gd name="connsiteX3" fmla="*/ 3885715 w 4815332"/>
                <a:gd name="connsiteY3" fmla="*/ 38674 h 5725765"/>
                <a:gd name="connsiteX4" fmla="*/ 2837853 w 4815332"/>
                <a:gd name="connsiteY4" fmla="*/ 233752 h 5725765"/>
                <a:gd name="connsiteX5" fmla="*/ 1397606 w 4815332"/>
                <a:gd name="connsiteY5" fmla="*/ 1057173 h 5725765"/>
                <a:gd name="connsiteX6" fmla="*/ 0 w 4815332"/>
                <a:gd name="connsiteY6" fmla="*/ 2830846 h 5725765"/>
                <a:gd name="connsiteX0" fmla="*/ 197934 w 4815332"/>
                <a:gd name="connsiteY0" fmla="*/ 5725765 h 5725765"/>
                <a:gd name="connsiteX1" fmla="*/ 4084665 w 4815332"/>
                <a:gd name="connsiteY1" fmla="*/ 4727552 h 5725765"/>
                <a:gd name="connsiteX2" fmla="*/ 4806055 w 4815332"/>
                <a:gd name="connsiteY2" fmla="*/ 1107505 h 5725765"/>
                <a:gd name="connsiteX3" fmla="*/ 3885715 w 4815332"/>
                <a:gd name="connsiteY3" fmla="*/ 38674 h 5725765"/>
                <a:gd name="connsiteX4" fmla="*/ 2837853 w 4815332"/>
                <a:gd name="connsiteY4" fmla="*/ 233752 h 5725765"/>
                <a:gd name="connsiteX5" fmla="*/ 1397606 w 4815332"/>
                <a:gd name="connsiteY5" fmla="*/ 1057173 h 5725765"/>
                <a:gd name="connsiteX6" fmla="*/ 0 w 4815332"/>
                <a:gd name="connsiteY6" fmla="*/ 2830846 h 5725765"/>
                <a:gd name="connsiteX0" fmla="*/ 197934 w 4815332"/>
                <a:gd name="connsiteY0" fmla="*/ 5725765 h 5725765"/>
                <a:gd name="connsiteX1" fmla="*/ 4084665 w 4815332"/>
                <a:gd name="connsiteY1" fmla="*/ 4727552 h 5725765"/>
                <a:gd name="connsiteX2" fmla="*/ 4806055 w 4815332"/>
                <a:gd name="connsiteY2" fmla="*/ 1107505 h 5725765"/>
                <a:gd name="connsiteX3" fmla="*/ 4225325 w 4815332"/>
                <a:gd name="connsiteY3" fmla="*/ 38674 h 5725765"/>
                <a:gd name="connsiteX4" fmla="*/ 2837853 w 4815332"/>
                <a:gd name="connsiteY4" fmla="*/ 233752 h 5725765"/>
                <a:gd name="connsiteX5" fmla="*/ 1397606 w 4815332"/>
                <a:gd name="connsiteY5" fmla="*/ 1057173 h 5725765"/>
                <a:gd name="connsiteX6" fmla="*/ 0 w 4815332"/>
                <a:gd name="connsiteY6" fmla="*/ 2830846 h 5725765"/>
                <a:gd name="connsiteX0" fmla="*/ 197934 w 4815332"/>
                <a:gd name="connsiteY0" fmla="*/ 5725765 h 5725765"/>
                <a:gd name="connsiteX1" fmla="*/ 4084665 w 4815332"/>
                <a:gd name="connsiteY1" fmla="*/ 4727552 h 5725765"/>
                <a:gd name="connsiteX2" fmla="*/ 4806055 w 4815332"/>
                <a:gd name="connsiteY2" fmla="*/ 1107505 h 5725765"/>
                <a:gd name="connsiteX3" fmla="*/ 4225325 w 4815332"/>
                <a:gd name="connsiteY3" fmla="*/ 38674 h 5725765"/>
                <a:gd name="connsiteX4" fmla="*/ 2837853 w 4815332"/>
                <a:gd name="connsiteY4" fmla="*/ 233752 h 5725765"/>
                <a:gd name="connsiteX5" fmla="*/ 1397606 w 4815332"/>
                <a:gd name="connsiteY5" fmla="*/ 1057173 h 5725765"/>
                <a:gd name="connsiteX6" fmla="*/ 0 w 4815332"/>
                <a:gd name="connsiteY6" fmla="*/ 2830846 h 5725765"/>
                <a:gd name="connsiteX0" fmla="*/ 197934 w 4815332"/>
                <a:gd name="connsiteY0" fmla="*/ 5725765 h 5725765"/>
                <a:gd name="connsiteX1" fmla="*/ 4084665 w 4815332"/>
                <a:gd name="connsiteY1" fmla="*/ 4727552 h 5725765"/>
                <a:gd name="connsiteX2" fmla="*/ 4806055 w 4815332"/>
                <a:gd name="connsiteY2" fmla="*/ 1107505 h 5725765"/>
                <a:gd name="connsiteX3" fmla="*/ 4225325 w 4815332"/>
                <a:gd name="connsiteY3" fmla="*/ 38674 h 5725765"/>
                <a:gd name="connsiteX4" fmla="*/ 2837853 w 4815332"/>
                <a:gd name="connsiteY4" fmla="*/ 233752 h 5725765"/>
                <a:gd name="connsiteX5" fmla="*/ 1397606 w 4815332"/>
                <a:gd name="connsiteY5" fmla="*/ 1057173 h 5725765"/>
                <a:gd name="connsiteX6" fmla="*/ 0 w 4815332"/>
                <a:gd name="connsiteY6" fmla="*/ 2830846 h 5725765"/>
                <a:gd name="connsiteX0" fmla="*/ 197934 w 4815332"/>
                <a:gd name="connsiteY0" fmla="*/ 5725765 h 5725765"/>
                <a:gd name="connsiteX1" fmla="*/ 4084665 w 4815332"/>
                <a:gd name="connsiteY1" fmla="*/ 4727552 h 5725765"/>
                <a:gd name="connsiteX2" fmla="*/ 4806055 w 4815332"/>
                <a:gd name="connsiteY2" fmla="*/ 1107505 h 5725765"/>
                <a:gd name="connsiteX3" fmla="*/ 4225325 w 4815332"/>
                <a:gd name="connsiteY3" fmla="*/ 38674 h 5725765"/>
                <a:gd name="connsiteX4" fmla="*/ 2837853 w 4815332"/>
                <a:gd name="connsiteY4" fmla="*/ 233752 h 5725765"/>
                <a:gd name="connsiteX5" fmla="*/ 1397606 w 4815332"/>
                <a:gd name="connsiteY5" fmla="*/ 1057173 h 5725765"/>
                <a:gd name="connsiteX6" fmla="*/ 0 w 4815332"/>
                <a:gd name="connsiteY6" fmla="*/ 2830846 h 5725765"/>
                <a:gd name="connsiteX0" fmla="*/ 197934 w 4815332"/>
                <a:gd name="connsiteY0" fmla="*/ 5739707 h 5739707"/>
                <a:gd name="connsiteX1" fmla="*/ 4084665 w 4815332"/>
                <a:gd name="connsiteY1" fmla="*/ 4741494 h 5739707"/>
                <a:gd name="connsiteX2" fmla="*/ 4806055 w 4815332"/>
                <a:gd name="connsiteY2" fmla="*/ 1121447 h 5739707"/>
                <a:gd name="connsiteX3" fmla="*/ 4225325 w 4815332"/>
                <a:gd name="connsiteY3" fmla="*/ 52616 h 5739707"/>
                <a:gd name="connsiteX4" fmla="*/ 2837853 w 4815332"/>
                <a:gd name="connsiteY4" fmla="*/ 247694 h 5739707"/>
                <a:gd name="connsiteX5" fmla="*/ 1397606 w 4815332"/>
                <a:gd name="connsiteY5" fmla="*/ 1071115 h 5739707"/>
                <a:gd name="connsiteX6" fmla="*/ 0 w 4815332"/>
                <a:gd name="connsiteY6" fmla="*/ 2844788 h 5739707"/>
                <a:gd name="connsiteX0" fmla="*/ 197934 w 4754312"/>
                <a:gd name="connsiteY0" fmla="*/ 5731425 h 5731425"/>
                <a:gd name="connsiteX1" fmla="*/ 4084665 w 4754312"/>
                <a:gd name="connsiteY1" fmla="*/ 4733212 h 5731425"/>
                <a:gd name="connsiteX2" fmla="*/ 4735302 w 4754312"/>
                <a:gd name="connsiteY2" fmla="*/ 1157146 h 5731425"/>
                <a:gd name="connsiteX3" fmla="*/ 4225325 w 4754312"/>
                <a:gd name="connsiteY3" fmla="*/ 44334 h 5731425"/>
                <a:gd name="connsiteX4" fmla="*/ 2837853 w 4754312"/>
                <a:gd name="connsiteY4" fmla="*/ 239412 h 5731425"/>
                <a:gd name="connsiteX5" fmla="*/ 1397606 w 4754312"/>
                <a:gd name="connsiteY5" fmla="*/ 1062833 h 5731425"/>
                <a:gd name="connsiteX6" fmla="*/ 0 w 4754312"/>
                <a:gd name="connsiteY6" fmla="*/ 2836506 h 5731425"/>
                <a:gd name="connsiteX0" fmla="*/ 197934 w 4828987"/>
                <a:gd name="connsiteY0" fmla="*/ 5731425 h 5731425"/>
                <a:gd name="connsiteX1" fmla="*/ 4084665 w 4828987"/>
                <a:gd name="connsiteY1" fmla="*/ 4733212 h 5731425"/>
                <a:gd name="connsiteX2" fmla="*/ 4735302 w 4828987"/>
                <a:gd name="connsiteY2" fmla="*/ 1157146 h 5731425"/>
                <a:gd name="connsiteX3" fmla="*/ 4225325 w 4828987"/>
                <a:gd name="connsiteY3" fmla="*/ 44334 h 5731425"/>
                <a:gd name="connsiteX4" fmla="*/ 2837853 w 4828987"/>
                <a:gd name="connsiteY4" fmla="*/ 239412 h 5731425"/>
                <a:gd name="connsiteX5" fmla="*/ 1397606 w 4828987"/>
                <a:gd name="connsiteY5" fmla="*/ 1062833 h 5731425"/>
                <a:gd name="connsiteX6" fmla="*/ 0 w 4828987"/>
                <a:gd name="connsiteY6" fmla="*/ 2836506 h 5731425"/>
                <a:gd name="connsiteX0" fmla="*/ 197934 w 4772993"/>
                <a:gd name="connsiteY0" fmla="*/ 5731425 h 5731425"/>
                <a:gd name="connsiteX1" fmla="*/ 4084665 w 4772993"/>
                <a:gd name="connsiteY1" fmla="*/ 4733212 h 5731425"/>
                <a:gd name="connsiteX2" fmla="*/ 4735302 w 4772993"/>
                <a:gd name="connsiteY2" fmla="*/ 1157146 h 5731425"/>
                <a:gd name="connsiteX3" fmla="*/ 4225325 w 4772993"/>
                <a:gd name="connsiteY3" fmla="*/ 44334 h 5731425"/>
                <a:gd name="connsiteX4" fmla="*/ 2837853 w 4772993"/>
                <a:gd name="connsiteY4" fmla="*/ 239412 h 5731425"/>
                <a:gd name="connsiteX5" fmla="*/ 1397606 w 4772993"/>
                <a:gd name="connsiteY5" fmla="*/ 1062833 h 5731425"/>
                <a:gd name="connsiteX6" fmla="*/ 0 w 4772993"/>
                <a:gd name="connsiteY6" fmla="*/ 2836506 h 5731425"/>
                <a:gd name="connsiteX0" fmla="*/ 197934 w 4770453"/>
                <a:gd name="connsiteY0" fmla="*/ 5731425 h 5731425"/>
                <a:gd name="connsiteX1" fmla="*/ 4084665 w 4770453"/>
                <a:gd name="connsiteY1" fmla="*/ 4733212 h 5731425"/>
                <a:gd name="connsiteX2" fmla="*/ 4735302 w 4770453"/>
                <a:gd name="connsiteY2" fmla="*/ 1157146 h 5731425"/>
                <a:gd name="connsiteX3" fmla="*/ 4225325 w 4770453"/>
                <a:gd name="connsiteY3" fmla="*/ 44334 h 5731425"/>
                <a:gd name="connsiteX4" fmla="*/ 2837853 w 4770453"/>
                <a:gd name="connsiteY4" fmla="*/ 239412 h 5731425"/>
                <a:gd name="connsiteX5" fmla="*/ 1397606 w 4770453"/>
                <a:gd name="connsiteY5" fmla="*/ 1062833 h 5731425"/>
                <a:gd name="connsiteX6" fmla="*/ 0 w 4770453"/>
                <a:gd name="connsiteY6" fmla="*/ 2836506 h 5731425"/>
                <a:gd name="connsiteX0" fmla="*/ 197934 w 4738009"/>
                <a:gd name="connsiteY0" fmla="*/ 5692840 h 5692840"/>
                <a:gd name="connsiteX1" fmla="*/ 4084665 w 4738009"/>
                <a:gd name="connsiteY1" fmla="*/ 4694627 h 5692840"/>
                <a:gd name="connsiteX2" fmla="*/ 4735302 w 4738009"/>
                <a:gd name="connsiteY2" fmla="*/ 1118561 h 5692840"/>
                <a:gd name="connsiteX3" fmla="*/ 4253626 w 4738009"/>
                <a:gd name="connsiteY3" fmla="*/ 49730 h 5692840"/>
                <a:gd name="connsiteX4" fmla="*/ 2837853 w 4738009"/>
                <a:gd name="connsiteY4" fmla="*/ 200827 h 5692840"/>
                <a:gd name="connsiteX5" fmla="*/ 1397606 w 4738009"/>
                <a:gd name="connsiteY5" fmla="*/ 1024248 h 5692840"/>
                <a:gd name="connsiteX6" fmla="*/ 0 w 4738009"/>
                <a:gd name="connsiteY6" fmla="*/ 2797921 h 5692840"/>
                <a:gd name="connsiteX0" fmla="*/ 197934 w 4772304"/>
                <a:gd name="connsiteY0" fmla="*/ 5692840 h 5692840"/>
                <a:gd name="connsiteX1" fmla="*/ 4084665 w 4772304"/>
                <a:gd name="connsiteY1" fmla="*/ 4694627 h 5692840"/>
                <a:gd name="connsiteX2" fmla="*/ 4735302 w 4772304"/>
                <a:gd name="connsiteY2" fmla="*/ 1118561 h 5692840"/>
                <a:gd name="connsiteX3" fmla="*/ 4253626 w 4772304"/>
                <a:gd name="connsiteY3" fmla="*/ 49730 h 5692840"/>
                <a:gd name="connsiteX4" fmla="*/ 2837853 w 4772304"/>
                <a:gd name="connsiteY4" fmla="*/ 200827 h 5692840"/>
                <a:gd name="connsiteX5" fmla="*/ 1397606 w 4772304"/>
                <a:gd name="connsiteY5" fmla="*/ 1024248 h 5692840"/>
                <a:gd name="connsiteX6" fmla="*/ 0 w 4772304"/>
                <a:gd name="connsiteY6" fmla="*/ 2797921 h 5692840"/>
                <a:gd name="connsiteX0" fmla="*/ 197934 w 4766130"/>
                <a:gd name="connsiteY0" fmla="*/ 5692840 h 5692840"/>
                <a:gd name="connsiteX1" fmla="*/ 4084665 w 4766130"/>
                <a:gd name="connsiteY1" fmla="*/ 4694627 h 5692840"/>
                <a:gd name="connsiteX2" fmla="*/ 4735302 w 4766130"/>
                <a:gd name="connsiteY2" fmla="*/ 1118561 h 5692840"/>
                <a:gd name="connsiteX3" fmla="*/ 4253626 w 4766130"/>
                <a:gd name="connsiteY3" fmla="*/ 49730 h 5692840"/>
                <a:gd name="connsiteX4" fmla="*/ 2837853 w 4766130"/>
                <a:gd name="connsiteY4" fmla="*/ 200827 h 5692840"/>
                <a:gd name="connsiteX5" fmla="*/ 1397606 w 4766130"/>
                <a:gd name="connsiteY5" fmla="*/ 1024248 h 5692840"/>
                <a:gd name="connsiteX6" fmla="*/ 0 w 4766130"/>
                <a:gd name="connsiteY6" fmla="*/ 2797921 h 5692840"/>
                <a:gd name="connsiteX0" fmla="*/ 42280 w 4610476"/>
                <a:gd name="connsiteY0" fmla="*/ 5692840 h 5692840"/>
                <a:gd name="connsiteX1" fmla="*/ 3929011 w 4610476"/>
                <a:gd name="connsiteY1" fmla="*/ 4694627 h 5692840"/>
                <a:gd name="connsiteX2" fmla="*/ 4579648 w 4610476"/>
                <a:gd name="connsiteY2" fmla="*/ 1118561 h 5692840"/>
                <a:gd name="connsiteX3" fmla="*/ 4097972 w 4610476"/>
                <a:gd name="connsiteY3" fmla="*/ 49730 h 5692840"/>
                <a:gd name="connsiteX4" fmla="*/ 2682199 w 4610476"/>
                <a:gd name="connsiteY4" fmla="*/ 200827 h 5692840"/>
                <a:gd name="connsiteX5" fmla="*/ 1241952 w 4610476"/>
                <a:gd name="connsiteY5" fmla="*/ 1024248 h 5692840"/>
                <a:gd name="connsiteX6" fmla="*/ 0 w 4610476"/>
                <a:gd name="connsiteY6" fmla="*/ 2739279 h 5692840"/>
                <a:gd name="connsiteX0" fmla="*/ 42280 w 4610476"/>
                <a:gd name="connsiteY0" fmla="*/ 5692840 h 5692840"/>
                <a:gd name="connsiteX1" fmla="*/ 3929011 w 4610476"/>
                <a:gd name="connsiteY1" fmla="*/ 4694627 h 5692840"/>
                <a:gd name="connsiteX2" fmla="*/ 4579648 w 4610476"/>
                <a:gd name="connsiteY2" fmla="*/ 1118561 h 5692840"/>
                <a:gd name="connsiteX3" fmla="*/ 4097972 w 4610476"/>
                <a:gd name="connsiteY3" fmla="*/ 49730 h 5692840"/>
                <a:gd name="connsiteX4" fmla="*/ 2682199 w 4610476"/>
                <a:gd name="connsiteY4" fmla="*/ 200827 h 5692840"/>
                <a:gd name="connsiteX5" fmla="*/ 1241952 w 4610476"/>
                <a:gd name="connsiteY5" fmla="*/ 1024248 h 5692840"/>
                <a:gd name="connsiteX6" fmla="*/ 0 w 4610476"/>
                <a:gd name="connsiteY6" fmla="*/ 2739279 h 5692840"/>
                <a:gd name="connsiteX0" fmla="*/ 42280 w 4610476"/>
                <a:gd name="connsiteY0" fmla="*/ 5700099 h 5700099"/>
                <a:gd name="connsiteX1" fmla="*/ 3929011 w 4610476"/>
                <a:gd name="connsiteY1" fmla="*/ 4701886 h 5700099"/>
                <a:gd name="connsiteX2" fmla="*/ 4579648 w 4610476"/>
                <a:gd name="connsiteY2" fmla="*/ 1125820 h 5700099"/>
                <a:gd name="connsiteX3" fmla="*/ 4097972 w 4610476"/>
                <a:gd name="connsiteY3" fmla="*/ 56989 h 5700099"/>
                <a:gd name="connsiteX4" fmla="*/ 2682199 w 4610476"/>
                <a:gd name="connsiteY4" fmla="*/ 208086 h 5700099"/>
                <a:gd name="connsiteX5" fmla="*/ 1241952 w 4610476"/>
                <a:gd name="connsiteY5" fmla="*/ 1031507 h 5700099"/>
                <a:gd name="connsiteX6" fmla="*/ 0 w 4610476"/>
                <a:gd name="connsiteY6" fmla="*/ 2746538 h 5700099"/>
                <a:gd name="connsiteX0" fmla="*/ 42280 w 4610476"/>
                <a:gd name="connsiteY0" fmla="*/ 5700099 h 5700099"/>
                <a:gd name="connsiteX1" fmla="*/ 3929011 w 4610476"/>
                <a:gd name="connsiteY1" fmla="*/ 4701886 h 5700099"/>
                <a:gd name="connsiteX2" fmla="*/ 4579648 w 4610476"/>
                <a:gd name="connsiteY2" fmla="*/ 1125820 h 5700099"/>
                <a:gd name="connsiteX3" fmla="*/ 4097972 w 4610476"/>
                <a:gd name="connsiteY3" fmla="*/ 56989 h 5700099"/>
                <a:gd name="connsiteX4" fmla="*/ 2682199 w 4610476"/>
                <a:gd name="connsiteY4" fmla="*/ 208086 h 5700099"/>
                <a:gd name="connsiteX5" fmla="*/ 1241952 w 4610476"/>
                <a:gd name="connsiteY5" fmla="*/ 1031507 h 5700099"/>
                <a:gd name="connsiteX6" fmla="*/ 0 w 4610476"/>
                <a:gd name="connsiteY6" fmla="*/ 2746538 h 5700099"/>
                <a:gd name="connsiteX0" fmla="*/ 42280 w 4610476"/>
                <a:gd name="connsiteY0" fmla="*/ 5700099 h 5700099"/>
                <a:gd name="connsiteX1" fmla="*/ 3929011 w 4610476"/>
                <a:gd name="connsiteY1" fmla="*/ 4701886 h 5700099"/>
                <a:gd name="connsiteX2" fmla="*/ 4579648 w 4610476"/>
                <a:gd name="connsiteY2" fmla="*/ 1125820 h 5700099"/>
                <a:gd name="connsiteX3" fmla="*/ 4097972 w 4610476"/>
                <a:gd name="connsiteY3" fmla="*/ 56989 h 5700099"/>
                <a:gd name="connsiteX4" fmla="*/ 2682199 w 4610476"/>
                <a:gd name="connsiteY4" fmla="*/ 208086 h 5700099"/>
                <a:gd name="connsiteX5" fmla="*/ 1241952 w 4610476"/>
                <a:gd name="connsiteY5" fmla="*/ 1031507 h 5700099"/>
                <a:gd name="connsiteX6" fmla="*/ 0 w 4610476"/>
                <a:gd name="connsiteY6" fmla="*/ 2746538 h 5700099"/>
                <a:gd name="connsiteX0" fmla="*/ 42280 w 4610476"/>
                <a:gd name="connsiteY0" fmla="*/ 5700099 h 5700099"/>
                <a:gd name="connsiteX1" fmla="*/ 3929011 w 4610476"/>
                <a:gd name="connsiteY1" fmla="*/ 4701886 h 5700099"/>
                <a:gd name="connsiteX2" fmla="*/ 4579648 w 4610476"/>
                <a:gd name="connsiteY2" fmla="*/ 1125820 h 5700099"/>
                <a:gd name="connsiteX3" fmla="*/ 4097972 w 4610476"/>
                <a:gd name="connsiteY3" fmla="*/ 56989 h 5700099"/>
                <a:gd name="connsiteX4" fmla="*/ 2682199 w 4610476"/>
                <a:gd name="connsiteY4" fmla="*/ 208086 h 5700099"/>
                <a:gd name="connsiteX5" fmla="*/ 1241952 w 4610476"/>
                <a:gd name="connsiteY5" fmla="*/ 1031507 h 5700099"/>
                <a:gd name="connsiteX6" fmla="*/ 0 w 4610476"/>
                <a:gd name="connsiteY6" fmla="*/ 2746538 h 5700099"/>
                <a:gd name="connsiteX0" fmla="*/ 42280 w 4610476"/>
                <a:gd name="connsiteY0" fmla="*/ 5700099 h 5700099"/>
                <a:gd name="connsiteX1" fmla="*/ 3929011 w 4610476"/>
                <a:gd name="connsiteY1" fmla="*/ 4701886 h 5700099"/>
                <a:gd name="connsiteX2" fmla="*/ 4579648 w 4610476"/>
                <a:gd name="connsiteY2" fmla="*/ 1125820 h 5700099"/>
                <a:gd name="connsiteX3" fmla="*/ 4097972 w 4610476"/>
                <a:gd name="connsiteY3" fmla="*/ 56989 h 5700099"/>
                <a:gd name="connsiteX4" fmla="*/ 2682199 w 4610476"/>
                <a:gd name="connsiteY4" fmla="*/ 208086 h 5700099"/>
                <a:gd name="connsiteX5" fmla="*/ 1241952 w 4610476"/>
                <a:gd name="connsiteY5" fmla="*/ 1031507 h 5700099"/>
                <a:gd name="connsiteX6" fmla="*/ 0 w 4610476"/>
                <a:gd name="connsiteY6" fmla="*/ 2746538 h 5700099"/>
                <a:gd name="connsiteX0" fmla="*/ 325288 w 4598928"/>
                <a:gd name="connsiteY0" fmla="*/ 5714759 h 5714759"/>
                <a:gd name="connsiteX1" fmla="*/ 3929011 w 4598928"/>
                <a:gd name="connsiteY1" fmla="*/ 4701886 h 5714759"/>
                <a:gd name="connsiteX2" fmla="*/ 4579648 w 4598928"/>
                <a:gd name="connsiteY2" fmla="*/ 1125820 h 5714759"/>
                <a:gd name="connsiteX3" fmla="*/ 4097972 w 4598928"/>
                <a:gd name="connsiteY3" fmla="*/ 56989 h 5714759"/>
                <a:gd name="connsiteX4" fmla="*/ 2682199 w 4598928"/>
                <a:gd name="connsiteY4" fmla="*/ 208086 h 5714759"/>
                <a:gd name="connsiteX5" fmla="*/ 1241952 w 4598928"/>
                <a:gd name="connsiteY5" fmla="*/ 1031507 h 5714759"/>
                <a:gd name="connsiteX6" fmla="*/ 0 w 4598928"/>
                <a:gd name="connsiteY6" fmla="*/ 2746538 h 5714759"/>
                <a:gd name="connsiteX0" fmla="*/ 325288 w 4598928"/>
                <a:gd name="connsiteY0" fmla="*/ 5714759 h 5728587"/>
                <a:gd name="connsiteX1" fmla="*/ 3929011 w 4598928"/>
                <a:gd name="connsiteY1" fmla="*/ 4701886 h 5728587"/>
                <a:gd name="connsiteX2" fmla="*/ 4579648 w 4598928"/>
                <a:gd name="connsiteY2" fmla="*/ 1125820 h 5728587"/>
                <a:gd name="connsiteX3" fmla="*/ 4097972 w 4598928"/>
                <a:gd name="connsiteY3" fmla="*/ 56989 h 5728587"/>
                <a:gd name="connsiteX4" fmla="*/ 2682199 w 4598928"/>
                <a:gd name="connsiteY4" fmla="*/ 208086 h 5728587"/>
                <a:gd name="connsiteX5" fmla="*/ 1241952 w 4598928"/>
                <a:gd name="connsiteY5" fmla="*/ 1031507 h 5728587"/>
                <a:gd name="connsiteX6" fmla="*/ 0 w 4598928"/>
                <a:gd name="connsiteY6" fmla="*/ 2746538 h 5728587"/>
                <a:gd name="connsiteX0" fmla="*/ 325288 w 4631287"/>
                <a:gd name="connsiteY0" fmla="*/ 5714759 h 5726426"/>
                <a:gd name="connsiteX1" fmla="*/ 3929011 w 4631287"/>
                <a:gd name="connsiteY1" fmla="*/ 4701886 h 5726426"/>
                <a:gd name="connsiteX2" fmla="*/ 4579648 w 4631287"/>
                <a:gd name="connsiteY2" fmla="*/ 1125820 h 5726426"/>
                <a:gd name="connsiteX3" fmla="*/ 4097972 w 4631287"/>
                <a:gd name="connsiteY3" fmla="*/ 56989 h 5726426"/>
                <a:gd name="connsiteX4" fmla="*/ 2682199 w 4631287"/>
                <a:gd name="connsiteY4" fmla="*/ 208086 h 5726426"/>
                <a:gd name="connsiteX5" fmla="*/ 1241952 w 4631287"/>
                <a:gd name="connsiteY5" fmla="*/ 1031507 h 5726426"/>
                <a:gd name="connsiteX6" fmla="*/ 0 w 4631287"/>
                <a:gd name="connsiteY6" fmla="*/ 2746538 h 5726426"/>
                <a:gd name="connsiteX0" fmla="*/ 325288 w 4637620"/>
                <a:gd name="connsiteY0" fmla="*/ 5716858 h 5730545"/>
                <a:gd name="connsiteX1" fmla="*/ 3929011 w 4637620"/>
                <a:gd name="connsiteY1" fmla="*/ 4703985 h 5730545"/>
                <a:gd name="connsiteX2" fmla="*/ 4622100 w 4637620"/>
                <a:gd name="connsiteY2" fmla="*/ 1157239 h 5730545"/>
                <a:gd name="connsiteX3" fmla="*/ 4097972 w 4637620"/>
                <a:gd name="connsiteY3" fmla="*/ 59088 h 5730545"/>
                <a:gd name="connsiteX4" fmla="*/ 2682199 w 4637620"/>
                <a:gd name="connsiteY4" fmla="*/ 210185 h 5730545"/>
                <a:gd name="connsiteX5" fmla="*/ 1241952 w 4637620"/>
                <a:gd name="connsiteY5" fmla="*/ 1033606 h 5730545"/>
                <a:gd name="connsiteX6" fmla="*/ 0 w 4637620"/>
                <a:gd name="connsiteY6" fmla="*/ 2748637 h 5730545"/>
                <a:gd name="connsiteX0" fmla="*/ 325288 w 4653979"/>
                <a:gd name="connsiteY0" fmla="*/ 5716860 h 5730547"/>
                <a:gd name="connsiteX1" fmla="*/ 3929011 w 4653979"/>
                <a:gd name="connsiteY1" fmla="*/ 4703987 h 5730547"/>
                <a:gd name="connsiteX2" fmla="*/ 4622100 w 4653979"/>
                <a:gd name="connsiteY2" fmla="*/ 1157241 h 5730547"/>
                <a:gd name="connsiteX3" fmla="*/ 4097972 w 4653979"/>
                <a:gd name="connsiteY3" fmla="*/ 59090 h 5730547"/>
                <a:gd name="connsiteX4" fmla="*/ 2682199 w 4653979"/>
                <a:gd name="connsiteY4" fmla="*/ 210187 h 5730547"/>
                <a:gd name="connsiteX5" fmla="*/ 1241952 w 4653979"/>
                <a:gd name="connsiteY5" fmla="*/ 1033608 h 5730547"/>
                <a:gd name="connsiteX6" fmla="*/ 0 w 4653979"/>
                <a:gd name="connsiteY6" fmla="*/ 2748639 h 5730547"/>
                <a:gd name="connsiteX0" fmla="*/ 325288 w 4672146"/>
                <a:gd name="connsiteY0" fmla="*/ 5716860 h 5730175"/>
                <a:gd name="connsiteX1" fmla="*/ 3929011 w 4672146"/>
                <a:gd name="connsiteY1" fmla="*/ 4703987 h 5730175"/>
                <a:gd name="connsiteX2" fmla="*/ 4622100 w 4672146"/>
                <a:gd name="connsiteY2" fmla="*/ 1157241 h 5730175"/>
                <a:gd name="connsiteX3" fmla="*/ 4097972 w 4672146"/>
                <a:gd name="connsiteY3" fmla="*/ 59090 h 5730175"/>
                <a:gd name="connsiteX4" fmla="*/ 2682199 w 4672146"/>
                <a:gd name="connsiteY4" fmla="*/ 210187 h 5730175"/>
                <a:gd name="connsiteX5" fmla="*/ 1241952 w 4672146"/>
                <a:gd name="connsiteY5" fmla="*/ 1033608 h 5730175"/>
                <a:gd name="connsiteX6" fmla="*/ 0 w 4672146"/>
                <a:gd name="connsiteY6" fmla="*/ 2748639 h 5730175"/>
                <a:gd name="connsiteX0" fmla="*/ 325288 w 4672146"/>
                <a:gd name="connsiteY0" fmla="*/ 5730986 h 5744300"/>
                <a:gd name="connsiteX1" fmla="*/ 3929011 w 4672146"/>
                <a:gd name="connsiteY1" fmla="*/ 4718113 h 5744300"/>
                <a:gd name="connsiteX2" fmla="*/ 4622100 w 4672146"/>
                <a:gd name="connsiteY2" fmla="*/ 1171367 h 5744300"/>
                <a:gd name="connsiteX3" fmla="*/ 4097972 w 4672146"/>
                <a:gd name="connsiteY3" fmla="*/ 73216 h 5744300"/>
                <a:gd name="connsiteX4" fmla="*/ 2682199 w 4672146"/>
                <a:gd name="connsiteY4" fmla="*/ 224313 h 5744300"/>
                <a:gd name="connsiteX5" fmla="*/ 1241952 w 4672146"/>
                <a:gd name="connsiteY5" fmla="*/ 1047734 h 5744300"/>
                <a:gd name="connsiteX6" fmla="*/ 0 w 4672146"/>
                <a:gd name="connsiteY6" fmla="*/ 2762765 h 5744300"/>
                <a:gd name="connsiteX0" fmla="*/ 325288 w 4672146"/>
                <a:gd name="connsiteY0" fmla="*/ 5730986 h 5744300"/>
                <a:gd name="connsiteX1" fmla="*/ 3929011 w 4672146"/>
                <a:gd name="connsiteY1" fmla="*/ 4718113 h 5744300"/>
                <a:gd name="connsiteX2" fmla="*/ 4622100 w 4672146"/>
                <a:gd name="connsiteY2" fmla="*/ 1171367 h 5744300"/>
                <a:gd name="connsiteX3" fmla="*/ 4097972 w 4672146"/>
                <a:gd name="connsiteY3" fmla="*/ 73216 h 5744300"/>
                <a:gd name="connsiteX4" fmla="*/ 2682199 w 4672146"/>
                <a:gd name="connsiteY4" fmla="*/ 224313 h 5744300"/>
                <a:gd name="connsiteX5" fmla="*/ 1241952 w 4672146"/>
                <a:gd name="connsiteY5" fmla="*/ 1047734 h 5744300"/>
                <a:gd name="connsiteX6" fmla="*/ 0 w 4672146"/>
                <a:gd name="connsiteY6" fmla="*/ 2762765 h 5744300"/>
                <a:gd name="connsiteX0" fmla="*/ 325288 w 4672146"/>
                <a:gd name="connsiteY0" fmla="*/ 5730986 h 5744300"/>
                <a:gd name="connsiteX1" fmla="*/ 3929011 w 4672146"/>
                <a:gd name="connsiteY1" fmla="*/ 4718113 h 5744300"/>
                <a:gd name="connsiteX2" fmla="*/ 4622100 w 4672146"/>
                <a:gd name="connsiteY2" fmla="*/ 1171367 h 5744300"/>
                <a:gd name="connsiteX3" fmla="*/ 4097972 w 4672146"/>
                <a:gd name="connsiteY3" fmla="*/ 73216 h 5744300"/>
                <a:gd name="connsiteX4" fmla="*/ 2682199 w 4672146"/>
                <a:gd name="connsiteY4" fmla="*/ 224313 h 5744300"/>
                <a:gd name="connsiteX5" fmla="*/ 1241952 w 4672146"/>
                <a:gd name="connsiteY5" fmla="*/ 1047734 h 5744300"/>
                <a:gd name="connsiteX6" fmla="*/ 0 w 4672146"/>
                <a:gd name="connsiteY6" fmla="*/ 2762765 h 5744300"/>
                <a:gd name="connsiteX0" fmla="*/ 0 w 4346858"/>
                <a:gd name="connsiteY0" fmla="*/ 5730986 h 5744300"/>
                <a:gd name="connsiteX1" fmla="*/ 3603723 w 4346858"/>
                <a:gd name="connsiteY1" fmla="*/ 4718113 h 5744300"/>
                <a:gd name="connsiteX2" fmla="*/ 4296812 w 4346858"/>
                <a:gd name="connsiteY2" fmla="*/ 1171367 h 5744300"/>
                <a:gd name="connsiteX3" fmla="*/ 3772684 w 4346858"/>
                <a:gd name="connsiteY3" fmla="*/ 73216 h 5744300"/>
                <a:gd name="connsiteX4" fmla="*/ 2356911 w 4346858"/>
                <a:gd name="connsiteY4" fmla="*/ 224313 h 5744300"/>
                <a:gd name="connsiteX5" fmla="*/ 916664 w 4346858"/>
                <a:gd name="connsiteY5" fmla="*/ 1047734 h 5744300"/>
                <a:gd name="connsiteX0" fmla="*/ 0 w 4346858"/>
                <a:gd name="connsiteY0" fmla="*/ 5730986 h 5744300"/>
                <a:gd name="connsiteX1" fmla="*/ 3603723 w 4346858"/>
                <a:gd name="connsiteY1" fmla="*/ 4718113 h 5744300"/>
                <a:gd name="connsiteX2" fmla="*/ 4296812 w 4346858"/>
                <a:gd name="connsiteY2" fmla="*/ 1171367 h 5744300"/>
                <a:gd name="connsiteX3" fmla="*/ 3772684 w 4346858"/>
                <a:gd name="connsiteY3" fmla="*/ 73216 h 5744300"/>
                <a:gd name="connsiteX4" fmla="*/ 2356911 w 4346858"/>
                <a:gd name="connsiteY4" fmla="*/ 224313 h 5744300"/>
                <a:gd name="connsiteX0" fmla="*/ 0 w 4346858"/>
                <a:gd name="connsiteY0" fmla="*/ 5657770 h 5671084"/>
                <a:gd name="connsiteX1" fmla="*/ 3603723 w 4346858"/>
                <a:gd name="connsiteY1" fmla="*/ 4644897 h 5671084"/>
                <a:gd name="connsiteX2" fmla="*/ 4296812 w 4346858"/>
                <a:gd name="connsiteY2" fmla="*/ 1098151 h 5671084"/>
                <a:gd name="connsiteX3" fmla="*/ 3772684 w 4346858"/>
                <a:gd name="connsiteY3" fmla="*/ 0 h 5671084"/>
                <a:gd name="connsiteX0" fmla="*/ 0 w 4307524"/>
                <a:gd name="connsiteY0" fmla="*/ 5657770 h 5677134"/>
                <a:gd name="connsiteX1" fmla="*/ 3649651 w 4307524"/>
                <a:gd name="connsiteY1" fmla="*/ 4796777 h 5677134"/>
                <a:gd name="connsiteX2" fmla="*/ 4296812 w 4307524"/>
                <a:gd name="connsiteY2" fmla="*/ 1098151 h 5677134"/>
                <a:gd name="connsiteX3" fmla="*/ 3772684 w 4307524"/>
                <a:gd name="connsiteY3" fmla="*/ 0 h 5677134"/>
                <a:gd name="connsiteX0" fmla="*/ 0 w 4340457"/>
                <a:gd name="connsiteY0" fmla="*/ 5657770 h 5669011"/>
                <a:gd name="connsiteX1" fmla="*/ 3649651 w 4340457"/>
                <a:gd name="connsiteY1" fmla="*/ 4796777 h 5669011"/>
                <a:gd name="connsiteX2" fmla="*/ 4296812 w 4340457"/>
                <a:gd name="connsiteY2" fmla="*/ 1098151 h 5669011"/>
                <a:gd name="connsiteX3" fmla="*/ 3772684 w 4340457"/>
                <a:gd name="connsiteY3" fmla="*/ 0 h 5669011"/>
                <a:gd name="connsiteX0" fmla="*/ 0 w 4286645"/>
                <a:gd name="connsiteY0" fmla="*/ 5704502 h 5722482"/>
                <a:gd name="connsiteX1" fmla="*/ 3638168 w 4286645"/>
                <a:gd name="connsiteY1" fmla="*/ 4796777 h 5722482"/>
                <a:gd name="connsiteX2" fmla="*/ 4285329 w 4286645"/>
                <a:gd name="connsiteY2" fmla="*/ 1098151 h 5722482"/>
                <a:gd name="connsiteX3" fmla="*/ 3761201 w 4286645"/>
                <a:gd name="connsiteY3" fmla="*/ 0 h 5722482"/>
                <a:gd name="connsiteX0" fmla="*/ 0 w 4286643"/>
                <a:gd name="connsiteY0" fmla="*/ 5704502 h 5704503"/>
                <a:gd name="connsiteX1" fmla="*/ 3638168 w 4286643"/>
                <a:gd name="connsiteY1" fmla="*/ 4796777 h 5704503"/>
                <a:gd name="connsiteX2" fmla="*/ 4285329 w 4286643"/>
                <a:gd name="connsiteY2" fmla="*/ 1098151 h 5704503"/>
                <a:gd name="connsiteX3" fmla="*/ 3761201 w 4286643"/>
                <a:gd name="connsiteY3" fmla="*/ 0 h 5704503"/>
                <a:gd name="connsiteX0" fmla="*/ 0 w 4286645"/>
                <a:gd name="connsiteY0" fmla="*/ 5704502 h 5704501"/>
                <a:gd name="connsiteX1" fmla="*/ 3638168 w 4286645"/>
                <a:gd name="connsiteY1" fmla="*/ 4796777 h 5704501"/>
                <a:gd name="connsiteX2" fmla="*/ 4285329 w 4286645"/>
                <a:gd name="connsiteY2" fmla="*/ 1098151 h 5704501"/>
                <a:gd name="connsiteX3" fmla="*/ 3761201 w 4286645"/>
                <a:gd name="connsiteY3" fmla="*/ 0 h 5704501"/>
                <a:gd name="connsiteX0" fmla="*/ 0 w 4287164"/>
                <a:gd name="connsiteY0" fmla="*/ 5704502 h 5704503"/>
                <a:gd name="connsiteX1" fmla="*/ 3638168 w 4287164"/>
                <a:gd name="connsiteY1" fmla="*/ 4796777 h 5704503"/>
                <a:gd name="connsiteX2" fmla="*/ 4285329 w 4287164"/>
                <a:gd name="connsiteY2" fmla="*/ 1098151 h 5704503"/>
                <a:gd name="connsiteX3" fmla="*/ 3761201 w 4287164"/>
                <a:gd name="connsiteY3" fmla="*/ 0 h 5704503"/>
                <a:gd name="connsiteX0" fmla="*/ 0 w 4286645"/>
                <a:gd name="connsiteY0" fmla="*/ 5704502 h 5704501"/>
                <a:gd name="connsiteX1" fmla="*/ 3638168 w 4286645"/>
                <a:gd name="connsiteY1" fmla="*/ 4796777 h 5704501"/>
                <a:gd name="connsiteX2" fmla="*/ 4285329 w 4286645"/>
                <a:gd name="connsiteY2" fmla="*/ 1098151 h 5704501"/>
                <a:gd name="connsiteX3" fmla="*/ 3761201 w 4286645"/>
                <a:gd name="connsiteY3" fmla="*/ 0 h 5704501"/>
                <a:gd name="connsiteX0" fmla="*/ 0 w 4345729"/>
                <a:gd name="connsiteY0" fmla="*/ 5704502 h 5704503"/>
                <a:gd name="connsiteX1" fmla="*/ 3638168 w 4345729"/>
                <a:gd name="connsiteY1" fmla="*/ 4796777 h 5704503"/>
                <a:gd name="connsiteX2" fmla="*/ 4285329 w 4345729"/>
                <a:gd name="connsiteY2" fmla="*/ 1098151 h 5704503"/>
                <a:gd name="connsiteX3" fmla="*/ 3761201 w 4345729"/>
                <a:gd name="connsiteY3" fmla="*/ 0 h 5704503"/>
                <a:gd name="connsiteX0" fmla="*/ 0 w 4345727"/>
                <a:gd name="connsiteY0" fmla="*/ 5704502 h 5704501"/>
                <a:gd name="connsiteX1" fmla="*/ 3638168 w 4345727"/>
                <a:gd name="connsiteY1" fmla="*/ 4796777 h 5704501"/>
                <a:gd name="connsiteX2" fmla="*/ 4285329 w 4345727"/>
                <a:gd name="connsiteY2" fmla="*/ 1098151 h 5704501"/>
                <a:gd name="connsiteX3" fmla="*/ 3761201 w 4345727"/>
                <a:gd name="connsiteY3" fmla="*/ 0 h 5704501"/>
                <a:gd name="connsiteX0" fmla="*/ 0 w 4377853"/>
                <a:gd name="connsiteY0" fmla="*/ 5704502 h 5704503"/>
                <a:gd name="connsiteX1" fmla="*/ 3638168 w 4377853"/>
                <a:gd name="connsiteY1" fmla="*/ 4796777 h 5704503"/>
                <a:gd name="connsiteX2" fmla="*/ 4285329 w 4377853"/>
                <a:gd name="connsiteY2" fmla="*/ 1098151 h 5704503"/>
                <a:gd name="connsiteX3" fmla="*/ 3761201 w 4377853"/>
                <a:gd name="connsiteY3" fmla="*/ 0 h 5704503"/>
                <a:gd name="connsiteX0" fmla="*/ 0 w 4348818"/>
                <a:gd name="connsiteY0" fmla="*/ 5704502 h 5704501"/>
                <a:gd name="connsiteX1" fmla="*/ 3638168 w 4348818"/>
                <a:gd name="connsiteY1" fmla="*/ 4796777 h 5704501"/>
                <a:gd name="connsiteX2" fmla="*/ 4285329 w 4348818"/>
                <a:gd name="connsiteY2" fmla="*/ 1098151 h 5704501"/>
                <a:gd name="connsiteX3" fmla="*/ 3761201 w 4348818"/>
                <a:gd name="connsiteY3" fmla="*/ 0 h 5704501"/>
                <a:gd name="connsiteX0" fmla="*/ 0 w 4348818"/>
                <a:gd name="connsiteY0" fmla="*/ 4606350 h 4606351"/>
                <a:gd name="connsiteX1" fmla="*/ 3638168 w 4348818"/>
                <a:gd name="connsiteY1" fmla="*/ 3698625 h 4606351"/>
                <a:gd name="connsiteX2" fmla="*/ 4285329 w 4348818"/>
                <a:gd name="connsiteY2" fmla="*/ -1 h 4606351"/>
                <a:gd name="connsiteX0" fmla="*/ 0 w 4340631"/>
                <a:gd name="connsiteY0" fmla="*/ 3492295 h 3492295"/>
                <a:gd name="connsiteX1" fmla="*/ 3638168 w 4340631"/>
                <a:gd name="connsiteY1" fmla="*/ 2584570 h 3492295"/>
                <a:gd name="connsiteX2" fmla="*/ 4321228 w 4340631"/>
                <a:gd name="connsiteY2" fmla="*/ 0 h 3492295"/>
                <a:gd name="connsiteX0" fmla="*/ 0 w 4321947"/>
                <a:gd name="connsiteY0" fmla="*/ 3492295 h 3492295"/>
                <a:gd name="connsiteX1" fmla="*/ 3638168 w 4321947"/>
                <a:gd name="connsiteY1" fmla="*/ 2584570 h 3492295"/>
                <a:gd name="connsiteX2" fmla="*/ 4321228 w 4321947"/>
                <a:gd name="connsiteY2" fmla="*/ 0 h 3492295"/>
                <a:gd name="connsiteX0" fmla="*/ 0 w 683779"/>
                <a:gd name="connsiteY0" fmla="*/ 2584570 h 2584570"/>
                <a:gd name="connsiteX1" fmla="*/ 683060 w 683779"/>
                <a:gd name="connsiteY1" fmla="*/ 0 h 2584570"/>
                <a:gd name="connsiteX0" fmla="*/ 0 w 696570"/>
                <a:gd name="connsiteY0" fmla="*/ 2584570 h 2584570"/>
                <a:gd name="connsiteX1" fmla="*/ 607907 w 696570"/>
                <a:gd name="connsiteY1" fmla="*/ 1302952 h 2584570"/>
                <a:gd name="connsiteX2" fmla="*/ 683060 w 696570"/>
                <a:gd name="connsiteY2" fmla="*/ 0 h 2584570"/>
                <a:gd name="connsiteX0" fmla="*/ 0 w 683123"/>
                <a:gd name="connsiteY0" fmla="*/ 2584570 h 2584570"/>
                <a:gd name="connsiteX1" fmla="*/ 607907 w 683123"/>
                <a:gd name="connsiteY1" fmla="*/ 1302952 h 2584570"/>
                <a:gd name="connsiteX2" fmla="*/ 683060 w 683123"/>
                <a:gd name="connsiteY2" fmla="*/ 0 h 2584570"/>
                <a:gd name="connsiteX0" fmla="*/ 0 w 683123"/>
                <a:gd name="connsiteY0" fmla="*/ 2584570 h 2584570"/>
                <a:gd name="connsiteX1" fmla="*/ 607907 w 683123"/>
                <a:gd name="connsiteY1" fmla="*/ 1302952 h 2584570"/>
                <a:gd name="connsiteX2" fmla="*/ 683060 w 683123"/>
                <a:gd name="connsiteY2" fmla="*/ 0 h 2584570"/>
                <a:gd name="connsiteX0" fmla="*/ 0 w 686185"/>
                <a:gd name="connsiteY0" fmla="*/ 2584570 h 2584570"/>
                <a:gd name="connsiteX1" fmla="*/ 651283 w 686185"/>
                <a:gd name="connsiteY1" fmla="*/ 1545701 h 2584570"/>
                <a:gd name="connsiteX2" fmla="*/ 683060 w 686185"/>
                <a:gd name="connsiteY2" fmla="*/ 0 h 2584570"/>
                <a:gd name="connsiteX0" fmla="*/ 0 w 686185"/>
                <a:gd name="connsiteY0" fmla="*/ 2584570 h 2584570"/>
                <a:gd name="connsiteX1" fmla="*/ 651283 w 686185"/>
                <a:gd name="connsiteY1" fmla="*/ 1545701 h 2584570"/>
                <a:gd name="connsiteX2" fmla="*/ 683060 w 686185"/>
                <a:gd name="connsiteY2" fmla="*/ 0 h 2584570"/>
                <a:gd name="connsiteX0" fmla="*/ 2847381 w 3499131"/>
                <a:gd name="connsiteY0" fmla="*/ 1211768 h 1213792"/>
                <a:gd name="connsiteX1" fmla="*/ 3498664 w 3499131"/>
                <a:gd name="connsiteY1" fmla="*/ 172899 h 1213792"/>
                <a:gd name="connsiteX2" fmla="*/ 0 w 3499131"/>
                <a:gd name="connsiteY2" fmla="*/ 1031274 h 1213792"/>
                <a:gd name="connsiteX0" fmla="*/ 2847381 w 3499194"/>
                <a:gd name="connsiteY0" fmla="*/ 1345078 h 1345078"/>
                <a:gd name="connsiteX1" fmla="*/ 3498664 w 3499194"/>
                <a:gd name="connsiteY1" fmla="*/ 306209 h 1345078"/>
                <a:gd name="connsiteX2" fmla="*/ 0 w 3499194"/>
                <a:gd name="connsiteY2" fmla="*/ 1164584 h 1345078"/>
                <a:gd name="connsiteX0" fmla="*/ 2847381 w 3004375"/>
                <a:gd name="connsiteY0" fmla="*/ 1276518 h 1276518"/>
                <a:gd name="connsiteX1" fmla="*/ 2561740 w 3004375"/>
                <a:gd name="connsiteY1" fmla="*/ 320547 h 1276518"/>
                <a:gd name="connsiteX2" fmla="*/ 0 w 3004375"/>
                <a:gd name="connsiteY2" fmla="*/ 1096024 h 1276518"/>
                <a:gd name="connsiteX0" fmla="*/ 2847381 w 3004375"/>
                <a:gd name="connsiteY0" fmla="*/ 1083574 h 1083574"/>
                <a:gd name="connsiteX1" fmla="*/ 2561740 w 3004375"/>
                <a:gd name="connsiteY1" fmla="*/ 127603 h 1083574"/>
                <a:gd name="connsiteX2" fmla="*/ 0 w 3004375"/>
                <a:gd name="connsiteY2" fmla="*/ 903080 h 1083574"/>
                <a:gd name="connsiteX0" fmla="*/ 2847381 w 3076321"/>
                <a:gd name="connsiteY0" fmla="*/ 1083574 h 1083574"/>
                <a:gd name="connsiteX1" fmla="*/ 2561740 w 3076321"/>
                <a:gd name="connsiteY1" fmla="*/ 127603 h 1083574"/>
                <a:gd name="connsiteX2" fmla="*/ 0 w 3076321"/>
                <a:gd name="connsiteY2" fmla="*/ 903080 h 1083574"/>
                <a:gd name="connsiteX0" fmla="*/ 2847381 w 2877189"/>
                <a:gd name="connsiteY0" fmla="*/ 1083574 h 1083574"/>
                <a:gd name="connsiteX1" fmla="*/ 2561740 w 2877189"/>
                <a:gd name="connsiteY1" fmla="*/ 127603 h 1083574"/>
                <a:gd name="connsiteX2" fmla="*/ 0 w 2877189"/>
                <a:gd name="connsiteY2" fmla="*/ 903080 h 1083574"/>
                <a:gd name="connsiteX0" fmla="*/ 2847381 w 2847381"/>
                <a:gd name="connsiteY0" fmla="*/ 1083574 h 1083574"/>
                <a:gd name="connsiteX1" fmla="*/ 2561740 w 2847381"/>
                <a:gd name="connsiteY1" fmla="*/ 127603 h 1083574"/>
                <a:gd name="connsiteX2" fmla="*/ 0 w 2847381"/>
                <a:gd name="connsiteY2" fmla="*/ 903080 h 1083574"/>
                <a:gd name="connsiteX0" fmla="*/ 2847381 w 2847381"/>
                <a:gd name="connsiteY0" fmla="*/ 1095585 h 1095585"/>
                <a:gd name="connsiteX1" fmla="*/ 2398797 w 2847381"/>
                <a:gd name="connsiteY1" fmla="*/ 125797 h 1095585"/>
                <a:gd name="connsiteX2" fmla="*/ 0 w 2847381"/>
                <a:gd name="connsiteY2" fmla="*/ 915091 h 1095585"/>
                <a:gd name="connsiteX0" fmla="*/ 2847381 w 2847381"/>
                <a:gd name="connsiteY0" fmla="*/ 1030802 h 1030802"/>
                <a:gd name="connsiteX1" fmla="*/ 2398797 w 2847381"/>
                <a:gd name="connsiteY1" fmla="*/ 61014 h 1030802"/>
                <a:gd name="connsiteX2" fmla="*/ 0 w 2847381"/>
                <a:gd name="connsiteY2" fmla="*/ 850308 h 1030802"/>
                <a:gd name="connsiteX0" fmla="*/ 2847381 w 2847381"/>
                <a:gd name="connsiteY0" fmla="*/ 1171306 h 1171306"/>
                <a:gd name="connsiteX1" fmla="*/ 2208695 w 2847381"/>
                <a:gd name="connsiteY1" fmla="*/ 49537 h 1171306"/>
                <a:gd name="connsiteX2" fmla="*/ 0 w 2847381"/>
                <a:gd name="connsiteY2" fmla="*/ 990812 h 1171306"/>
                <a:gd name="connsiteX0" fmla="*/ 2847381 w 2847381"/>
                <a:gd name="connsiteY0" fmla="*/ 1210300 h 1210300"/>
                <a:gd name="connsiteX1" fmla="*/ 2059330 w 2847381"/>
                <a:gd name="connsiteY1" fmla="*/ 47081 h 1210300"/>
                <a:gd name="connsiteX2" fmla="*/ 0 w 2847381"/>
                <a:gd name="connsiteY2" fmla="*/ 1029806 h 1210300"/>
                <a:gd name="connsiteX0" fmla="*/ 2847381 w 2847381"/>
                <a:gd name="connsiteY0" fmla="*/ 1176068 h 1176068"/>
                <a:gd name="connsiteX1" fmla="*/ 2059330 w 2847381"/>
                <a:gd name="connsiteY1" fmla="*/ 12849 h 1176068"/>
                <a:gd name="connsiteX2" fmla="*/ 0 w 2847381"/>
                <a:gd name="connsiteY2" fmla="*/ 995574 h 1176068"/>
                <a:gd name="connsiteX0" fmla="*/ 2847381 w 2847381"/>
                <a:gd name="connsiteY0" fmla="*/ 1176068 h 1176068"/>
                <a:gd name="connsiteX1" fmla="*/ 2059330 w 2847381"/>
                <a:gd name="connsiteY1" fmla="*/ 12849 h 1176068"/>
                <a:gd name="connsiteX2" fmla="*/ 0 w 2847381"/>
                <a:gd name="connsiteY2" fmla="*/ 995574 h 1176068"/>
                <a:gd name="connsiteX0" fmla="*/ 2847381 w 2847381"/>
                <a:gd name="connsiteY0" fmla="*/ 1176068 h 1176068"/>
                <a:gd name="connsiteX1" fmla="*/ 2059330 w 2847381"/>
                <a:gd name="connsiteY1" fmla="*/ 12849 h 1176068"/>
                <a:gd name="connsiteX2" fmla="*/ 0 w 2847381"/>
                <a:gd name="connsiteY2" fmla="*/ 995574 h 1176068"/>
                <a:gd name="connsiteX0" fmla="*/ 2847381 w 2861611"/>
                <a:gd name="connsiteY0" fmla="*/ 1176068 h 1176068"/>
                <a:gd name="connsiteX1" fmla="*/ 2059330 w 2861611"/>
                <a:gd name="connsiteY1" fmla="*/ 12849 h 1176068"/>
                <a:gd name="connsiteX2" fmla="*/ 0 w 2861611"/>
                <a:gd name="connsiteY2" fmla="*/ 995574 h 1176068"/>
                <a:gd name="connsiteX0" fmla="*/ 2833802 w 2841709"/>
                <a:gd name="connsiteY0" fmla="*/ 1108715 h 1108715"/>
                <a:gd name="connsiteX1" fmla="*/ 2059330 w 2841709"/>
                <a:gd name="connsiteY1" fmla="*/ 762 h 1108715"/>
                <a:gd name="connsiteX2" fmla="*/ 0 w 2841709"/>
                <a:gd name="connsiteY2" fmla="*/ 983487 h 1108715"/>
                <a:gd name="connsiteX0" fmla="*/ 2833802 w 2866783"/>
                <a:gd name="connsiteY0" fmla="*/ 1108715 h 1108715"/>
                <a:gd name="connsiteX1" fmla="*/ 2059330 w 2866783"/>
                <a:gd name="connsiteY1" fmla="*/ 762 h 1108715"/>
                <a:gd name="connsiteX2" fmla="*/ 0 w 2866783"/>
                <a:gd name="connsiteY2" fmla="*/ 983487 h 1108715"/>
                <a:gd name="connsiteX0" fmla="*/ 2833802 w 2858217"/>
                <a:gd name="connsiteY0" fmla="*/ 1136300 h 1136300"/>
                <a:gd name="connsiteX1" fmla="*/ 1842073 w 2858217"/>
                <a:gd name="connsiteY1" fmla="*/ 716 h 1136300"/>
                <a:gd name="connsiteX2" fmla="*/ 0 w 2858217"/>
                <a:gd name="connsiteY2" fmla="*/ 1011072 h 1136300"/>
                <a:gd name="connsiteX0" fmla="*/ 2833802 w 2858217"/>
                <a:gd name="connsiteY0" fmla="*/ 1205290 h 1205290"/>
                <a:gd name="connsiteX1" fmla="*/ 1842073 w 2858217"/>
                <a:gd name="connsiteY1" fmla="*/ 622 h 1205290"/>
                <a:gd name="connsiteX2" fmla="*/ 0 w 2858217"/>
                <a:gd name="connsiteY2" fmla="*/ 1080062 h 1205290"/>
                <a:gd name="connsiteX0" fmla="*/ 2833802 w 2868923"/>
                <a:gd name="connsiteY0" fmla="*/ 1205290 h 1205290"/>
                <a:gd name="connsiteX1" fmla="*/ 1842073 w 2868923"/>
                <a:gd name="connsiteY1" fmla="*/ 622 h 1205290"/>
                <a:gd name="connsiteX2" fmla="*/ 0 w 2868923"/>
                <a:gd name="connsiteY2" fmla="*/ 1080062 h 1205290"/>
                <a:gd name="connsiteX0" fmla="*/ 2833802 w 2833802"/>
                <a:gd name="connsiteY0" fmla="*/ 125224 h 125224"/>
                <a:gd name="connsiteX1" fmla="*/ 0 w 2833802"/>
                <a:gd name="connsiteY1" fmla="*/ -4 h 125224"/>
                <a:gd name="connsiteX0" fmla="*/ 973531 w 973531"/>
                <a:gd name="connsiteY0" fmla="*/ 0 h 2180611"/>
                <a:gd name="connsiteX1" fmla="*/ 0 w 973531"/>
                <a:gd name="connsiteY1" fmla="*/ 2180607 h 2180611"/>
                <a:gd name="connsiteX0" fmla="*/ 864903 w 864903"/>
                <a:gd name="connsiteY0" fmla="*/ 0 h 2599835"/>
                <a:gd name="connsiteX1" fmla="*/ 0 w 864903"/>
                <a:gd name="connsiteY1" fmla="*/ 2599835 h 2599835"/>
                <a:gd name="connsiteX0" fmla="*/ 864903 w 864903"/>
                <a:gd name="connsiteY0" fmla="*/ 0 h 2757037"/>
                <a:gd name="connsiteX1" fmla="*/ 0 w 864903"/>
                <a:gd name="connsiteY1" fmla="*/ 2599835 h 2757037"/>
                <a:gd name="connsiteX0" fmla="*/ 932795 w 932795"/>
                <a:gd name="connsiteY0" fmla="*/ 0 h 2757037"/>
                <a:gd name="connsiteX1" fmla="*/ 0 w 932795"/>
                <a:gd name="connsiteY1" fmla="*/ 2599835 h 2757037"/>
                <a:gd name="connsiteX0" fmla="*/ 932795 w 932795"/>
                <a:gd name="connsiteY0" fmla="*/ 0 h 2957132"/>
                <a:gd name="connsiteX1" fmla="*/ 0 w 932795"/>
                <a:gd name="connsiteY1" fmla="*/ 2599835 h 2957132"/>
                <a:gd name="connsiteX0" fmla="*/ 837745 w 837745"/>
                <a:gd name="connsiteY0" fmla="*/ 0 h 2484761"/>
                <a:gd name="connsiteX1" fmla="*/ 0 w 837745"/>
                <a:gd name="connsiteY1" fmla="*/ 1970973 h 2484761"/>
                <a:gd name="connsiteX0" fmla="*/ 185971 w 185971"/>
                <a:gd name="connsiteY0" fmla="*/ 14379357 h 14734386"/>
                <a:gd name="connsiteX1" fmla="*/ 0 w 185971"/>
                <a:gd name="connsiteY1" fmla="*/ 0 h 14734386"/>
                <a:gd name="connsiteX0" fmla="*/ 253865 w 253865"/>
                <a:gd name="connsiteY0" fmla="*/ 14798581 h 15145780"/>
                <a:gd name="connsiteX1" fmla="*/ 0 w 253865"/>
                <a:gd name="connsiteY1" fmla="*/ 0 h 15145780"/>
                <a:gd name="connsiteX0" fmla="*/ 253865 w 253865"/>
                <a:gd name="connsiteY0" fmla="*/ 14798581 h 15191942"/>
                <a:gd name="connsiteX1" fmla="*/ 0 w 253865"/>
                <a:gd name="connsiteY1" fmla="*/ 0 h 15191942"/>
                <a:gd name="connsiteX0" fmla="*/ 253865 w 253865"/>
                <a:gd name="connsiteY0" fmla="*/ 14798581 h 14798580"/>
                <a:gd name="connsiteX1" fmla="*/ 0 w 253865"/>
                <a:gd name="connsiteY1" fmla="*/ 0 h 14798580"/>
                <a:gd name="connsiteX0" fmla="*/ 308179 w 308179"/>
                <a:gd name="connsiteY0" fmla="*/ 14798581 h 14798580"/>
                <a:gd name="connsiteX1" fmla="*/ 0 w 308179"/>
                <a:gd name="connsiteY1" fmla="*/ 0 h 14798580"/>
                <a:gd name="connsiteX0" fmla="*/ 376073 w 376073"/>
                <a:gd name="connsiteY0" fmla="*/ 15427443 h 15427442"/>
                <a:gd name="connsiteX1" fmla="*/ 0 w 376073"/>
                <a:gd name="connsiteY1" fmla="*/ 0 h 15427442"/>
                <a:gd name="connsiteX0" fmla="*/ 376073 w 376073"/>
                <a:gd name="connsiteY0" fmla="*/ 15427443 h 15427442"/>
                <a:gd name="connsiteX1" fmla="*/ 0 w 376073"/>
                <a:gd name="connsiteY1" fmla="*/ 0 h 15427442"/>
                <a:gd name="connsiteX0" fmla="*/ 240287 w 240287"/>
                <a:gd name="connsiteY0" fmla="*/ 15846666 h 15846666"/>
                <a:gd name="connsiteX1" fmla="*/ 0 w 240287"/>
                <a:gd name="connsiteY1" fmla="*/ 0 h 15846666"/>
                <a:gd name="connsiteX0" fmla="*/ 240287 w 240287"/>
                <a:gd name="connsiteY0" fmla="*/ 15846666 h 15846666"/>
                <a:gd name="connsiteX1" fmla="*/ 0 w 240287"/>
                <a:gd name="connsiteY1" fmla="*/ 0 h 15846666"/>
                <a:gd name="connsiteX0" fmla="*/ 729118 w 729118"/>
                <a:gd name="connsiteY0" fmla="*/ 12702383 h 12702383"/>
                <a:gd name="connsiteX1" fmla="*/ 0 w 729118"/>
                <a:gd name="connsiteY1" fmla="*/ 0 h 12702383"/>
                <a:gd name="connsiteX0" fmla="*/ 729118 w 729118"/>
                <a:gd name="connsiteY0" fmla="*/ 12702383 h 12702383"/>
                <a:gd name="connsiteX1" fmla="*/ 0 w 729118"/>
                <a:gd name="connsiteY1" fmla="*/ 0 h 12702383"/>
                <a:gd name="connsiteX0" fmla="*/ 9584 w 298934"/>
                <a:gd name="connsiteY0" fmla="*/ 23810203 h 23810203"/>
                <a:gd name="connsiteX1" fmla="*/ 0 w 298934"/>
                <a:gd name="connsiteY1" fmla="*/ 0 h 23810203"/>
                <a:gd name="connsiteX0" fmla="*/ 378 w 1247154"/>
                <a:gd name="connsiteY0" fmla="*/ 19556171 h 19556171"/>
                <a:gd name="connsiteX1" fmla="*/ 1093061 w 1247154"/>
                <a:gd name="connsiteY1" fmla="*/ 0 h 19556171"/>
                <a:gd name="connsiteX0" fmla="*/ 1 w 1285088"/>
                <a:gd name="connsiteY0" fmla="*/ 19556171 h 19556171"/>
                <a:gd name="connsiteX1" fmla="*/ 1092684 w 1285088"/>
                <a:gd name="connsiteY1" fmla="*/ 0 h 19556171"/>
                <a:gd name="connsiteX0" fmla="*/ -1 w 1129022"/>
                <a:gd name="connsiteY0" fmla="*/ 19556171 h 19556171"/>
                <a:gd name="connsiteX1" fmla="*/ 1092682 w 1129022"/>
                <a:gd name="connsiteY1" fmla="*/ 0 h 19556171"/>
                <a:gd name="connsiteX0" fmla="*/ 1 w 1320702"/>
                <a:gd name="connsiteY0" fmla="*/ 19556171 h 19556171"/>
                <a:gd name="connsiteX1" fmla="*/ 1092684 w 1320702"/>
                <a:gd name="connsiteY1" fmla="*/ 0 h 19556171"/>
                <a:gd name="connsiteX0" fmla="*/ -1 w 1362668"/>
                <a:gd name="connsiteY0" fmla="*/ 19556171 h 19556171"/>
                <a:gd name="connsiteX1" fmla="*/ 1092682 w 1362668"/>
                <a:gd name="connsiteY1" fmla="*/ 0 h 19556171"/>
                <a:gd name="connsiteX0" fmla="*/ 1 w 1375553"/>
                <a:gd name="connsiteY0" fmla="*/ 19556171 h 19556171"/>
                <a:gd name="connsiteX1" fmla="*/ 1141721 w 1375553"/>
                <a:gd name="connsiteY1" fmla="*/ 14894858 h 19556171"/>
                <a:gd name="connsiteX2" fmla="*/ 1092684 w 1375553"/>
                <a:gd name="connsiteY2" fmla="*/ 0 h 19556171"/>
                <a:gd name="connsiteX0" fmla="*/ -1 w 1375551"/>
                <a:gd name="connsiteY0" fmla="*/ 19556171 h 19556171"/>
                <a:gd name="connsiteX1" fmla="*/ 1141719 w 1375551"/>
                <a:gd name="connsiteY1" fmla="*/ 14894858 h 19556171"/>
                <a:gd name="connsiteX2" fmla="*/ 1092682 w 1375551"/>
                <a:gd name="connsiteY2" fmla="*/ 0 h 19556171"/>
                <a:gd name="connsiteX0" fmla="*/ 1 w 1486536"/>
                <a:gd name="connsiteY0" fmla="*/ 19556171 h 19556171"/>
                <a:gd name="connsiteX1" fmla="*/ 1141721 w 1486536"/>
                <a:gd name="connsiteY1" fmla="*/ 14894858 h 19556171"/>
                <a:gd name="connsiteX2" fmla="*/ 1092684 w 1486536"/>
                <a:gd name="connsiteY2" fmla="*/ 0 h 19556171"/>
                <a:gd name="connsiteX0" fmla="*/ -1 w 1491020"/>
                <a:gd name="connsiteY0" fmla="*/ 19556171 h 19556171"/>
                <a:gd name="connsiteX1" fmla="*/ 1141719 w 1491020"/>
                <a:gd name="connsiteY1" fmla="*/ 14894858 h 19556171"/>
                <a:gd name="connsiteX2" fmla="*/ 1092682 w 1491020"/>
                <a:gd name="connsiteY2" fmla="*/ 0 h 19556171"/>
                <a:gd name="connsiteX0" fmla="*/ 1 w 1503895"/>
                <a:gd name="connsiteY0" fmla="*/ 19556171 h 19556171"/>
                <a:gd name="connsiteX1" fmla="*/ 1141721 w 1503895"/>
                <a:gd name="connsiteY1" fmla="*/ 14894858 h 19556171"/>
                <a:gd name="connsiteX2" fmla="*/ 1092684 w 1503895"/>
                <a:gd name="connsiteY2" fmla="*/ 0 h 19556171"/>
                <a:gd name="connsiteX0" fmla="*/ -1 w 1502758"/>
                <a:gd name="connsiteY0" fmla="*/ 19556171 h 19556171"/>
                <a:gd name="connsiteX1" fmla="*/ 1141719 w 1502758"/>
                <a:gd name="connsiteY1" fmla="*/ 14894858 h 19556171"/>
                <a:gd name="connsiteX2" fmla="*/ 1092682 w 1502758"/>
                <a:gd name="connsiteY2" fmla="*/ 0 h 19556171"/>
                <a:gd name="connsiteX0" fmla="*/ 1 w 1214583"/>
                <a:gd name="connsiteY0" fmla="*/ 19556171 h 19556171"/>
                <a:gd name="connsiteX1" fmla="*/ 1141721 w 1214583"/>
                <a:gd name="connsiteY1" fmla="*/ 14894858 h 19556171"/>
                <a:gd name="connsiteX2" fmla="*/ 1092684 w 1214583"/>
                <a:gd name="connsiteY2" fmla="*/ 0 h 19556171"/>
                <a:gd name="connsiteX0" fmla="*/ -1 w 1214581"/>
                <a:gd name="connsiteY0" fmla="*/ 19556171 h 19556171"/>
                <a:gd name="connsiteX1" fmla="*/ 1141719 w 1214581"/>
                <a:gd name="connsiteY1" fmla="*/ 14894858 h 19556171"/>
                <a:gd name="connsiteX2" fmla="*/ 1092682 w 1214581"/>
                <a:gd name="connsiteY2" fmla="*/ 0 h 19556171"/>
                <a:gd name="connsiteX0" fmla="*/ 1 w 1190126"/>
                <a:gd name="connsiteY0" fmla="*/ 19556171 h 19556171"/>
                <a:gd name="connsiteX1" fmla="*/ 1141721 w 1190126"/>
                <a:gd name="connsiteY1" fmla="*/ 14894858 h 19556171"/>
                <a:gd name="connsiteX2" fmla="*/ 1016138 w 1190126"/>
                <a:gd name="connsiteY2" fmla="*/ 0 h 19556171"/>
                <a:gd name="connsiteX0" fmla="*/ -1 w 1123697"/>
                <a:gd name="connsiteY0" fmla="*/ 19556171 h 19556171"/>
                <a:gd name="connsiteX1" fmla="*/ 1065171 w 1123697"/>
                <a:gd name="connsiteY1" fmla="*/ 15131202 h 19556171"/>
                <a:gd name="connsiteX2" fmla="*/ 1016136 w 1123697"/>
                <a:gd name="connsiteY2" fmla="*/ 0 h 19556171"/>
              </a:gdLst>
              <a:ahLst/>
              <a:cxnLst>
                <a:cxn ang="0">
                  <a:pos x="connsiteX0" y="connsiteY0"/>
                </a:cxn>
                <a:cxn ang="0">
                  <a:pos x="connsiteX1" y="connsiteY1"/>
                </a:cxn>
                <a:cxn ang="0">
                  <a:pos x="connsiteX2" y="connsiteY2"/>
                </a:cxn>
              </a:cxnLst>
              <a:rect l="l" t="t" r="r" b="b"/>
              <a:pathLst>
                <a:path w="1123697" h="19556171">
                  <a:moveTo>
                    <a:pt x="-1" y="19556171"/>
                  </a:moveTo>
                  <a:cubicBezTo>
                    <a:pt x="504126" y="16770424"/>
                    <a:pt x="895815" y="18390564"/>
                    <a:pt x="1065171" y="15131202"/>
                  </a:cubicBezTo>
                  <a:cubicBezTo>
                    <a:pt x="1234527" y="11871840"/>
                    <a:pt x="978682" y="4458186"/>
                    <a:pt x="1016136" y="0"/>
                  </a:cubicBezTo>
                </a:path>
              </a:pathLst>
            </a:custGeom>
            <a:noFill/>
            <a:ln w="63500" cap="rnd">
              <a:solidFill>
                <a:schemeClr val="bg2">
                  <a:lumMod val="25000"/>
                  <a:alpha val="50000"/>
                </a:schemeClr>
              </a:solidFill>
              <a:prstDash val="solid"/>
              <a:miter lim="800000"/>
            </a:ln>
            <a:effectLst>
              <a:glow rad="381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59364" tIns="29682" rIns="59364" bIns="29682" rtlCol="0" anchor="ctr"/>
            <a:lstStyle/>
            <a:p>
              <a:pPr algn="ctr"/>
              <a:endParaRPr kumimoji="1" lang="ja-JP" altLang="en-US"/>
            </a:p>
          </p:txBody>
        </p:sp>
        <p:sp>
          <p:nvSpPr>
            <p:cNvPr id="17" name="フリーフォーム 16"/>
            <p:cNvSpPr/>
            <p:nvPr/>
          </p:nvSpPr>
          <p:spPr>
            <a:xfrm>
              <a:off x="5132861" y="1026218"/>
              <a:ext cx="713199" cy="702915"/>
            </a:xfrm>
            <a:custGeom>
              <a:avLst/>
              <a:gdLst>
                <a:gd name="connsiteX0" fmla="*/ 0 w 4310742"/>
                <a:gd name="connsiteY0" fmla="*/ 5312229 h 5437038"/>
                <a:gd name="connsiteX1" fmla="*/ 3004457 w 4310742"/>
                <a:gd name="connsiteY1" fmla="*/ 4746172 h 5437038"/>
                <a:gd name="connsiteX2" fmla="*/ 4310742 w 4310742"/>
                <a:gd name="connsiteY2" fmla="*/ 0 h 5437038"/>
                <a:gd name="connsiteX0" fmla="*/ 0 w 4310742"/>
                <a:gd name="connsiteY0" fmla="*/ 5312229 h 5374847"/>
                <a:gd name="connsiteX1" fmla="*/ 3004457 w 4310742"/>
                <a:gd name="connsiteY1" fmla="*/ 4484915 h 5374847"/>
                <a:gd name="connsiteX2" fmla="*/ 4310742 w 4310742"/>
                <a:gd name="connsiteY2" fmla="*/ 0 h 5374847"/>
                <a:gd name="connsiteX0" fmla="*/ 0 w 4310742"/>
                <a:gd name="connsiteY0" fmla="*/ 5312229 h 5312229"/>
                <a:gd name="connsiteX1" fmla="*/ 3004457 w 4310742"/>
                <a:gd name="connsiteY1" fmla="*/ 4484915 h 5312229"/>
                <a:gd name="connsiteX2" fmla="*/ 4310742 w 4310742"/>
                <a:gd name="connsiteY2" fmla="*/ 0 h 5312229"/>
                <a:gd name="connsiteX0" fmla="*/ 0 w 4310742"/>
                <a:gd name="connsiteY0" fmla="*/ 5312229 h 5312229"/>
                <a:gd name="connsiteX1" fmla="*/ 3135085 w 4310742"/>
                <a:gd name="connsiteY1" fmla="*/ 4136573 h 5312229"/>
                <a:gd name="connsiteX2" fmla="*/ 4310742 w 4310742"/>
                <a:gd name="connsiteY2" fmla="*/ 0 h 5312229"/>
                <a:gd name="connsiteX0" fmla="*/ 0 w 4310742"/>
                <a:gd name="connsiteY0" fmla="*/ 5312229 h 5312229"/>
                <a:gd name="connsiteX1" fmla="*/ 3135085 w 4310742"/>
                <a:gd name="connsiteY1" fmla="*/ 4136573 h 5312229"/>
                <a:gd name="connsiteX2" fmla="*/ 4310742 w 4310742"/>
                <a:gd name="connsiteY2" fmla="*/ 0 h 5312229"/>
                <a:gd name="connsiteX0" fmla="*/ 0 w 4833257"/>
                <a:gd name="connsiteY0" fmla="*/ 5334001 h 5334001"/>
                <a:gd name="connsiteX1" fmla="*/ 3657600 w 4833257"/>
                <a:gd name="connsiteY1" fmla="*/ 4136573 h 5334001"/>
                <a:gd name="connsiteX2" fmla="*/ 4833257 w 4833257"/>
                <a:gd name="connsiteY2" fmla="*/ 0 h 5334001"/>
                <a:gd name="connsiteX0" fmla="*/ 0 w 4833257"/>
                <a:gd name="connsiteY0" fmla="*/ 5334001 h 5334001"/>
                <a:gd name="connsiteX1" fmla="*/ 3886731 w 4833257"/>
                <a:gd name="connsiteY1" fmla="*/ 4335788 h 5334001"/>
                <a:gd name="connsiteX2" fmla="*/ 4833257 w 4833257"/>
                <a:gd name="connsiteY2" fmla="*/ 0 h 5334001"/>
                <a:gd name="connsiteX0" fmla="*/ 0 w 4845384"/>
                <a:gd name="connsiteY0" fmla="*/ 5334001 h 5334001"/>
                <a:gd name="connsiteX1" fmla="*/ 3886731 w 4845384"/>
                <a:gd name="connsiteY1" fmla="*/ 4335788 h 5334001"/>
                <a:gd name="connsiteX2" fmla="*/ 4749625 w 4845384"/>
                <a:gd name="connsiteY2" fmla="*/ 671760 h 5334001"/>
                <a:gd name="connsiteX3" fmla="*/ 4833257 w 4845384"/>
                <a:gd name="connsiteY3" fmla="*/ 0 h 5334001"/>
                <a:gd name="connsiteX0" fmla="*/ 0 w 4767890"/>
                <a:gd name="connsiteY0" fmla="*/ 5723768 h 5723768"/>
                <a:gd name="connsiteX1" fmla="*/ 3886731 w 4767890"/>
                <a:gd name="connsiteY1" fmla="*/ 4725555 h 5723768"/>
                <a:gd name="connsiteX2" fmla="*/ 4749625 w 4767890"/>
                <a:gd name="connsiteY2" fmla="*/ 1061527 h 5723768"/>
                <a:gd name="connsiteX3" fmla="*/ 4004972 w 4767890"/>
                <a:gd name="connsiteY3" fmla="*/ 0 h 5723768"/>
                <a:gd name="connsiteX0" fmla="*/ 0 w 4751584"/>
                <a:gd name="connsiteY0" fmla="*/ 5723768 h 5723768"/>
                <a:gd name="connsiteX1" fmla="*/ 3886731 w 4751584"/>
                <a:gd name="connsiteY1" fmla="*/ 4725555 h 5723768"/>
                <a:gd name="connsiteX2" fmla="*/ 4749625 w 4751584"/>
                <a:gd name="connsiteY2" fmla="*/ 1061527 h 5723768"/>
                <a:gd name="connsiteX3" fmla="*/ 4004972 w 4751584"/>
                <a:gd name="connsiteY3" fmla="*/ 0 h 5723768"/>
                <a:gd name="connsiteX0" fmla="*/ 0 w 4752305"/>
                <a:gd name="connsiteY0" fmla="*/ 5723768 h 5723768"/>
                <a:gd name="connsiteX1" fmla="*/ 3886731 w 4752305"/>
                <a:gd name="connsiteY1" fmla="*/ 4725555 h 5723768"/>
                <a:gd name="connsiteX2" fmla="*/ 4749625 w 4752305"/>
                <a:gd name="connsiteY2" fmla="*/ 1061527 h 5723768"/>
                <a:gd name="connsiteX3" fmla="*/ 4004972 w 4752305"/>
                <a:gd name="connsiteY3" fmla="*/ 0 h 5723768"/>
                <a:gd name="connsiteX0" fmla="*/ 0 w 4752305"/>
                <a:gd name="connsiteY0" fmla="*/ 5723768 h 5723768"/>
                <a:gd name="connsiteX1" fmla="*/ 3886731 w 4752305"/>
                <a:gd name="connsiteY1" fmla="*/ 4725555 h 5723768"/>
                <a:gd name="connsiteX2" fmla="*/ 4749625 w 4752305"/>
                <a:gd name="connsiteY2" fmla="*/ 1061527 h 5723768"/>
                <a:gd name="connsiteX3" fmla="*/ 4004972 w 4752305"/>
                <a:gd name="connsiteY3" fmla="*/ 0 h 5723768"/>
                <a:gd name="connsiteX0" fmla="*/ 0 w 4756498"/>
                <a:gd name="connsiteY0" fmla="*/ 5723768 h 5723768"/>
                <a:gd name="connsiteX1" fmla="*/ 3886731 w 4756498"/>
                <a:gd name="connsiteY1" fmla="*/ 4725555 h 5723768"/>
                <a:gd name="connsiteX2" fmla="*/ 4749625 w 4756498"/>
                <a:gd name="connsiteY2" fmla="*/ 1061527 h 5723768"/>
                <a:gd name="connsiteX3" fmla="*/ 4276564 w 4756498"/>
                <a:gd name="connsiteY3" fmla="*/ 218474 h 5723768"/>
                <a:gd name="connsiteX4" fmla="*/ 4004972 w 4756498"/>
                <a:gd name="connsiteY4" fmla="*/ 0 h 5723768"/>
                <a:gd name="connsiteX0" fmla="*/ 0 w 4758119"/>
                <a:gd name="connsiteY0" fmla="*/ 5723768 h 5723768"/>
                <a:gd name="connsiteX1" fmla="*/ 3886731 w 4758119"/>
                <a:gd name="connsiteY1" fmla="*/ 4725555 h 5723768"/>
                <a:gd name="connsiteX2" fmla="*/ 4749625 w 4758119"/>
                <a:gd name="connsiteY2" fmla="*/ 1061527 h 5723768"/>
                <a:gd name="connsiteX3" fmla="*/ 4276564 w 4758119"/>
                <a:gd name="connsiteY3" fmla="*/ 218474 h 5723768"/>
                <a:gd name="connsiteX4" fmla="*/ 4004972 w 4758119"/>
                <a:gd name="connsiteY4" fmla="*/ 0 h 5723768"/>
                <a:gd name="connsiteX0" fmla="*/ 0 w 4758118"/>
                <a:gd name="connsiteY0" fmla="*/ 5723768 h 5723768"/>
                <a:gd name="connsiteX1" fmla="*/ 3886731 w 4758118"/>
                <a:gd name="connsiteY1" fmla="*/ 4725555 h 5723768"/>
                <a:gd name="connsiteX2" fmla="*/ 4749625 w 4758118"/>
                <a:gd name="connsiteY2" fmla="*/ 1061527 h 5723768"/>
                <a:gd name="connsiteX3" fmla="*/ 4276564 w 4758118"/>
                <a:gd name="connsiteY3" fmla="*/ 218474 h 5723768"/>
                <a:gd name="connsiteX4" fmla="*/ 4004972 w 4758118"/>
                <a:gd name="connsiteY4" fmla="*/ 0 h 5723768"/>
                <a:gd name="connsiteX0" fmla="*/ 0 w 4758118"/>
                <a:gd name="connsiteY0" fmla="*/ 6294850 h 6294850"/>
                <a:gd name="connsiteX1" fmla="*/ 3886731 w 4758118"/>
                <a:gd name="connsiteY1" fmla="*/ 5296637 h 6294850"/>
                <a:gd name="connsiteX2" fmla="*/ 4749625 w 4758118"/>
                <a:gd name="connsiteY2" fmla="*/ 1632609 h 6294850"/>
                <a:gd name="connsiteX3" fmla="*/ 4276564 w 4758118"/>
                <a:gd name="connsiteY3" fmla="*/ 789556 h 6294850"/>
                <a:gd name="connsiteX4" fmla="*/ 2892053 w 4758118"/>
                <a:gd name="connsiteY4" fmla="*/ 0 h 6294850"/>
                <a:gd name="connsiteX0" fmla="*/ 0 w 4758118"/>
                <a:gd name="connsiteY0" fmla="*/ 5526312 h 5526312"/>
                <a:gd name="connsiteX1" fmla="*/ 3886731 w 4758118"/>
                <a:gd name="connsiteY1" fmla="*/ 4528099 h 5526312"/>
                <a:gd name="connsiteX2" fmla="*/ 4749625 w 4758118"/>
                <a:gd name="connsiteY2" fmla="*/ 864071 h 5526312"/>
                <a:gd name="connsiteX3" fmla="*/ 4276564 w 4758118"/>
                <a:gd name="connsiteY3" fmla="*/ 21018 h 5526312"/>
                <a:gd name="connsiteX4" fmla="*/ 2067184 w 4758118"/>
                <a:gd name="connsiteY4" fmla="*/ 161130 h 5526312"/>
                <a:gd name="connsiteX0" fmla="*/ 0 w 4758118"/>
                <a:gd name="connsiteY0" fmla="*/ 5573263 h 5573263"/>
                <a:gd name="connsiteX1" fmla="*/ 3886731 w 4758118"/>
                <a:gd name="connsiteY1" fmla="*/ 4575050 h 5573263"/>
                <a:gd name="connsiteX2" fmla="*/ 4749625 w 4758118"/>
                <a:gd name="connsiteY2" fmla="*/ 911022 h 5573263"/>
                <a:gd name="connsiteX3" fmla="*/ 4276564 w 4758118"/>
                <a:gd name="connsiteY3" fmla="*/ 67969 h 5573263"/>
                <a:gd name="connsiteX4" fmla="*/ 3582628 w 4758118"/>
                <a:gd name="connsiteY4" fmla="*/ 67968 h 5573263"/>
                <a:gd name="connsiteX5" fmla="*/ 2067184 w 4758118"/>
                <a:gd name="connsiteY5" fmla="*/ 208081 h 5573263"/>
                <a:gd name="connsiteX0" fmla="*/ 0 w 4758118"/>
                <a:gd name="connsiteY0" fmla="*/ 5734244 h 5734244"/>
                <a:gd name="connsiteX1" fmla="*/ 3886731 w 4758118"/>
                <a:gd name="connsiteY1" fmla="*/ 4736031 h 5734244"/>
                <a:gd name="connsiteX2" fmla="*/ 4749625 w 4758118"/>
                <a:gd name="connsiteY2" fmla="*/ 1072003 h 5734244"/>
                <a:gd name="connsiteX3" fmla="*/ 4276564 w 4758118"/>
                <a:gd name="connsiteY3" fmla="*/ 228950 h 5734244"/>
                <a:gd name="connsiteX4" fmla="*/ 3857585 w 4758118"/>
                <a:gd name="connsiteY4" fmla="*/ 3172 h 5734244"/>
                <a:gd name="connsiteX5" fmla="*/ 2067184 w 4758118"/>
                <a:gd name="connsiteY5" fmla="*/ 369062 h 5734244"/>
                <a:gd name="connsiteX0" fmla="*/ 0 w 4761873"/>
                <a:gd name="connsiteY0" fmla="*/ 5734244 h 5734244"/>
                <a:gd name="connsiteX1" fmla="*/ 3886731 w 4761873"/>
                <a:gd name="connsiteY1" fmla="*/ 4736031 h 5734244"/>
                <a:gd name="connsiteX2" fmla="*/ 4749625 w 4761873"/>
                <a:gd name="connsiteY2" fmla="*/ 1072003 h 5734244"/>
                <a:gd name="connsiteX3" fmla="*/ 4394403 w 4761873"/>
                <a:gd name="connsiteY3" fmla="*/ 228950 h 5734244"/>
                <a:gd name="connsiteX4" fmla="*/ 3857585 w 4761873"/>
                <a:gd name="connsiteY4" fmla="*/ 3172 h 5734244"/>
                <a:gd name="connsiteX5" fmla="*/ 2067184 w 4761873"/>
                <a:gd name="connsiteY5" fmla="*/ 369062 h 5734244"/>
                <a:gd name="connsiteX0" fmla="*/ 0 w 4752305"/>
                <a:gd name="connsiteY0" fmla="*/ 5731072 h 5731072"/>
                <a:gd name="connsiteX1" fmla="*/ 3886731 w 4752305"/>
                <a:gd name="connsiteY1" fmla="*/ 4732859 h 5731072"/>
                <a:gd name="connsiteX2" fmla="*/ 4749625 w 4752305"/>
                <a:gd name="connsiteY2" fmla="*/ 1068831 h 5731072"/>
                <a:gd name="connsiteX3" fmla="*/ 3857585 w 4752305"/>
                <a:gd name="connsiteY3" fmla="*/ 0 h 5731072"/>
                <a:gd name="connsiteX4" fmla="*/ 2067184 w 4752305"/>
                <a:gd name="connsiteY4" fmla="*/ 365890 h 5731072"/>
                <a:gd name="connsiteX0" fmla="*/ 0 w 4752305"/>
                <a:gd name="connsiteY0" fmla="*/ 5765711 h 5765711"/>
                <a:gd name="connsiteX1" fmla="*/ 3886731 w 4752305"/>
                <a:gd name="connsiteY1" fmla="*/ 4767498 h 5765711"/>
                <a:gd name="connsiteX2" fmla="*/ 4749625 w 4752305"/>
                <a:gd name="connsiteY2" fmla="*/ 1103470 h 5765711"/>
                <a:gd name="connsiteX3" fmla="*/ 3857585 w 4752305"/>
                <a:gd name="connsiteY3" fmla="*/ 34639 h 5765711"/>
                <a:gd name="connsiteX4" fmla="*/ 2639919 w 4752305"/>
                <a:gd name="connsiteY4" fmla="*/ 273698 h 5765711"/>
                <a:gd name="connsiteX5" fmla="*/ 2067184 w 4752305"/>
                <a:gd name="connsiteY5" fmla="*/ 400529 h 5765711"/>
                <a:gd name="connsiteX0" fmla="*/ 0 w 4752305"/>
                <a:gd name="connsiteY0" fmla="*/ 5765711 h 5765711"/>
                <a:gd name="connsiteX1" fmla="*/ 3886731 w 4752305"/>
                <a:gd name="connsiteY1" fmla="*/ 4767498 h 5765711"/>
                <a:gd name="connsiteX2" fmla="*/ 4749625 w 4752305"/>
                <a:gd name="connsiteY2" fmla="*/ 1103470 h 5765711"/>
                <a:gd name="connsiteX3" fmla="*/ 3857585 w 4752305"/>
                <a:gd name="connsiteY3" fmla="*/ 34639 h 5765711"/>
                <a:gd name="connsiteX4" fmla="*/ 2639919 w 4752305"/>
                <a:gd name="connsiteY4" fmla="*/ 273698 h 5765711"/>
                <a:gd name="connsiteX5" fmla="*/ 692402 w 4752305"/>
                <a:gd name="connsiteY5" fmla="*/ 1396603 h 5765711"/>
                <a:gd name="connsiteX0" fmla="*/ 0 w 4752305"/>
                <a:gd name="connsiteY0" fmla="*/ 5765711 h 5765711"/>
                <a:gd name="connsiteX1" fmla="*/ 3886731 w 4752305"/>
                <a:gd name="connsiteY1" fmla="*/ 4767498 h 5765711"/>
                <a:gd name="connsiteX2" fmla="*/ 4749625 w 4752305"/>
                <a:gd name="connsiteY2" fmla="*/ 1103470 h 5765711"/>
                <a:gd name="connsiteX3" fmla="*/ 3857585 w 4752305"/>
                <a:gd name="connsiteY3" fmla="*/ 34639 h 5765711"/>
                <a:gd name="connsiteX4" fmla="*/ 2639919 w 4752305"/>
                <a:gd name="connsiteY4" fmla="*/ 273698 h 5765711"/>
                <a:gd name="connsiteX5" fmla="*/ 1199672 w 4752305"/>
                <a:gd name="connsiteY5" fmla="*/ 1097119 h 5765711"/>
                <a:gd name="connsiteX6" fmla="*/ 692402 w 4752305"/>
                <a:gd name="connsiteY6" fmla="*/ 1396603 h 5765711"/>
                <a:gd name="connsiteX0" fmla="*/ 237213 w 4989518"/>
                <a:gd name="connsiteY0" fmla="*/ 5765711 h 5765711"/>
                <a:gd name="connsiteX1" fmla="*/ 4123944 w 4989518"/>
                <a:gd name="connsiteY1" fmla="*/ 4767498 h 5765711"/>
                <a:gd name="connsiteX2" fmla="*/ 4986838 w 4989518"/>
                <a:gd name="connsiteY2" fmla="*/ 1103470 h 5765711"/>
                <a:gd name="connsiteX3" fmla="*/ 4094798 w 4989518"/>
                <a:gd name="connsiteY3" fmla="*/ 34639 h 5765711"/>
                <a:gd name="connsiteX4" fmla="*/ 2877132 w 4989518"/>
                <a:gd name="connsiteY4" fmla="*/ 273698 h 5765711"/>
                <a:gd name="connsiteX5" fmla="*/ 1436885 w 4989518"/>
                <a:gd name="connsiteY5" fmla="*/ 1097119 h 5765711"/>
                <a:gd name="connsiteX6" fmla="*/ 0 w 4989518"/>
                <a:gd name="connsiteY6" fmla="*/ 2764544 h 5765711"/>
                <a:gd name="connsiteX0" fmla="*/ 197934 w 4950239"/>
                <a:gd name="connsiteY0" fmla="*/ 5765711 h 5765711"/>
                <a:gd name="connsiteX1" fmla="*/ 4084665 w 4950239"/>
                <a:gd name="connsiteY1" fmla="*/ 4767498 h 5765711"/>
                <a:gd name="connsiteX2" fmla="*/ 4947559 w 4950239"/>
                <a:gd name="connsiteY2" fmla="*/ 1103470 h 5765711"/>
                <a:gd name="connsiteX3" fmla="*/ 4055519 w 4950239"/>
                <a:gd name="connsiteY3" fmla="*/ 34639 h 5765711"/>
                <a:gd name="connsiteX4" fmla="*/ 2837853 w 4950239"/>
                <a:gd name="connsiteY4" fmla="*/ 273698 h 5765711"/>
                <a:gd name="connsiteX5" fmla="*/ 1397606 w 4950239"/>
                <a:gd name="connsiteY5" fmla="*/ 1097119 h 5765711"/>
                <a:gd name="connsiteX6" fmla="*/ 0 w 4950239"/>
                <a:gd name="connsiteY6" fmla="*/ 2870792 h 5765711"/>
                <a:gd name="connsiteX0" fmla="*/ 197934 w 4950239"/>
                <a:gd name="connsiteY0" fmla="*/ 5765711 h 5765711"/>
                <a:gd name="connsiteX1" fmla="*/ 4084665 w 4950239"/>
                <a:gd name="connsiteY1" fmla="*/ 4767498 h 5765711"/>
                <a:gd name="connsiteX2" fmla="*/ 4947559 w 4950239"/>
                <a:gd name="connsiteY2" fmla="*/ 1103470 h 5765711"/>
                <a:gd name="connsiteX3" fmla="*/ 4055519 w 4950239"/>
                <a:gd name="connsiteY3" fmla="*/ 34639 h 5765711"/>
                <a:gd name="connsiteX4" fmla="*/ 2837853 w 4950239"/>
                <a:gd name="connsiteY4" fmla="*/ 273698 h 5765711"/>
                <a:gd name="connsiteX5" fmla="*/ 1397606 w 4950239"/>
                <a:gd name="connsiteY5" fmla="*/ 1097119 h 5765711"/>
                <a:gd name="connsiteX6" fmla="*/ 0 w 4950239"/>
                <a:gd name="connsiteY6" fmla="*/ 2870792 h 5765711"/>
                <a:gd name="connsiteX0" fmla="*/ 197934 w 4950239"/>
                <a:gd name="connsiteY0" fmla="*/ 5765711 h 5765711"/>
                <a:gd name="connsiteX1" fmla="*/ 4084665 w 4950239"/>
                <a:gd name="connsiteY1" fmla="*/ 4767498 h 5765711"/>
                <a:gd name="connsiteX2" fmla="*/ 4947559 w 4950239"/>
                <a:gd name="connsiteY2" fmla="*/ 1103470 h 5765711"/>
                <a:gd name="connsiteX3" fmla="*/ 4055519 w 4950239"/>
                <a:gd name="connsiteY3" fmla="*/ 34639 h 5765711"/>
                <a:gd name="connsiteX4" fmla="*/ 2837853 w 4950239"/>
                <a:gd name="connsiteY4" fmla="*/ 273698 h 5765711"/>
                <a:gd name="connsiteX5" fmla="*/ 1397606 w 4950239"/>
                <a:gd name="connsiteY5" fmla="*/ 1097119 h 5765711"/>
                <a:gd name="connsiteX6" fmla="*/ 0 w 4950239"/>
                <a:gd name="connsiteY6" fmla="*/ 2870792 h 5765711"/>
                <a:gd name="connsiteX0" fmla="*/ 197934 w 4950239"/>
                <a:gd name="connsiteY0" fmla="*/ 5765711 h 5765711"/>
                <a:gd name="connsiteX1" fmla="*/ 4084665 w 4950239"/>
                <a:gd name="connsiteY1" fmla="*/ 4767498 h 5765711"/>
                <a:gd name="connsiteX2" fmla="*/ 4947559 w 4950239"/>
                <a:gd name="connsiteY2" fmla="*/ 1103470 h 5765711"/>
                <a:gd name="connsiteX3" fmla="*/ 4055519 w 4950239"/>
                <a:gd name="connsiteY3" fmla="*/ 34639 h 5765711"/>
                <a:gd name="connsiteX4" fmla="*/ 2837853 w 4950239"/>
                <a:gd name="connsiteY4" fmla="*/ 273698 h 5765711"/>
                <a:gd name="connsiteX5" fmla="*/ 1397606 w 4950239"/>
                <a:gd name="connsiteY5" fmla="*/ 1097119 h 5765711"/>
                <a:gd name="connsiteX6" fmla="*/ 0 w 4950239"/>
                <a:gd name="connsiteY6" fmla="*/ 2870792 h 5765711"/>
                <a:gd name="connsiteX0" fmla="*/ 197934 w 4950239"/>
                <a:gd name="connsiteY0" fmla="*/ 5725765 h 5725765"/>
                <a:gd name="connsiteX1" fmla="*/ 4084665 w 4950239"/>
                <a:gd name="connsiteY1" fmla="*/ 4727552 h 5725765"/>
                <a:gd name="connsiteX2" fmla="*/ 4947559 w 4950239"/>
                <a:gd name="connsiteY2" fmla="*/ 1063524 h 5725765"/>
                <a:gd name="connsiteX3" fmla="*/ 3885715 w 4950239"/>
                <a:gd name="connsiteY3" fmla="*/ 38674 h 5725765"/>
                <a:gd name="connsiteX4" fmla="*/ 2837853 w 4950239"/>
                <a:gd name="connsiteY4" fmla="*/ 233752 h 5725765"/>
                <a:gd name="connsiteX5" fmla="*/ 1397606 w 4950239"/>
                <a:gd name="connsiteY5" fmla="*/ 1057173 h 5725765"/>
                <a:gd name="connsiteX6" fmla="*/ 0 w 4950239"/>
                <a:gd name="connsiteY6" fmla="*/ 2830846 h 5725765"/>
                <a:gd name="connsiteX0" fmla="*/ 197934 w 4815333"/>
                <a:gd name="connsiteY0" fmla="*/ 5725765 h 5725765"/>
                <a:gd name="connsiteX1" fmla="*/ 4084665 w 4815333"/>
                <a:gd name="connsiteY1" fmla="*/ 4727552 h 5725765"/>
                <a:gd name="connsiteX2" fmla="*/ 4806055 w 4815333"/>
                <a:gd name="connsiteY2" fmla="*/ 1107505 h 5725765"/>
                <a:gd name="connsiteX3" fmla="*/ 3885715 w 4815333"/>
                <a:gd name="connsiteY3" fmla="*/ 38674 h 5725765"/>
                <a:gd name="connsiteX4" fmla="*/ 2837853 w 4815333"/>
                <a:gd name="connsiteY4" fmla="*/ 233752 h 5725765"/>
                <a:gd name="connsiteX5" fmla="*/ 1397606 w 4815333"/>
                <a:gd name="connsiteY5" fmla="*/ 1057173 h 5725765"/>
                <a:gd name="connsiteX6" fmla="*/ 0 w 4815333"/>
                <a:gd name="connsiteY6" fmla="*/ 2830846 h 5725765"/>
                <a:gd name="connsiteX0" fmla="*/ 197934 w 4815332"/>
                <a:gd name="connsiteY0" fmla="*/ 5725765 h 5725765"/>
                <a:gd name="connsiteX1" fmla="*/ 4084665 w 4815332"/>
                <a:gd name="connsiteY1" fmla="*/ 4727552 h 5725765"/>
                <a:gd name="connsiteX2" fmla="*/ 4806055 w 4815332"/>
                <a:gd name="connsiteY2" fmla="*/ 1107505 h 5725765"/>
                <a:gd name="connsiteX3" fmla="*/ 3885715 w 4815332"/>
                <a:gd name="connsiteY3" fmla="*/ 38674 h 5725765"/>
                <a:gd name="connsiteX4" fmla="*/ 2837853 w 4815332"/>
                <a:gd name="connsiteY4" fmla="*/ 233752 h 5725765"/>
                <a:gd name="connsiteX5" fmla="*/ 1397606 w 4815332"/>
                <a:gd name="connsiteY5" fmla="*/ 1057173 h 5725765"/>
                <a:gd name="connsiteX6" fmla="*/ 0 w 4815332"/>
                <a:gd name="connsiteY6" fmla="*/ 2830846 h 5725765"/>
                <a:gd name="connsiteX0" fmla="*/ 197934 w 4815332"/>
                <a:gd name="connsiteY0" fmla="*/ 5725765 h 5725765"/>
                <a:gd name="connsiteX1" fmla="*/ 4084665 w 4815332"/>
                <a:gd name="connsiteY1" fmla="*/ 4727552 h 5725765"/>
                <a:gd name="connsiteX2" fmla="*/ 4806055 w 4815332"/>
                <a:gd name="connsiteY2" fmla="*/ 1107505 h 5725765"/>
                <a:gd name="connsiteX3" fmla="*/ 3885715 w 4815332"/>
                <a:gd name="connsiteY3" fmla="*/ 38674 h 5725765"/>
                <a:gd name="connsiteX4" fmla="*/ 2837853 w 4815332"/>
                <a:gd name="connsiteY4" fmla="*/ 233752 h 5725765"/>
                <a:gd name="connsiteX5" fmla="*/ 1397606 w 4815332"/>
                <a:gd name="connsiteY5" fmla="*/ 1057173 h 5725765"/>
                <a:gd name="connsiteX6" fmla="*/ 0 w 4815332"/>
                <a:gd name="connsiteY6" fmla="*/ 2830846 h 5725765"/>
                <a:gd name="connsiteX0" fmla="*/ 197934 w 4815332"/>
                <a:gd name="connsiteY0" fmla="*/ 5725765 h 5725765"/>
                <a:gd name="connsiteX1" fmla="*/ 4084665 w 4815332"/>
                <a:gd name="connsiteY1" fmla="*/ 4727552 h 5725765"/>
                <a:gd name="connsiteX2" fmla="*/ 4806055 w 4815332"/>
                <a:gd name="connsiteY2" fmla="*/ 1107505 h 5725765"/>
                <a:gd name="connsiteX3" fmla="*/ 4225325 w 4815332"/>
                <a:gd name="connsiteY3" fmla="*/ 38674 h 5725765"/>
                <a:gd name="connsiteX4" fmla="*/ 2837853 w 4815332"/>
                <a:gd name="connsiteY4" fmla="*/ 233752 h 5725765"/>
                <a:gd name="connsiteX5" fmla="*/ 1397606 w 4815332"/>
                <a:gd name="connsiteY5" fmla="*/ 1057173 h 5725765"/>
                <a:gd name="connsiteX6" fmla="*/ 0 w 4815332"/>
                <a:gd name="connsiteY6" fmla="*/ 2830846 h 5725765"/>
                <a:gd name="connsiteX0" fmla="*/ 197934 w 4815332"/>
                <a:gd name="connsiteY0" fmla="*/ 5725765 h 5725765"/>
                <a:gd name="connsiteX1" fmla="*/ 4084665 w 4815332"/>
                <a:gd name="connsiteY1" fmla="*/ 4727552 h 5725765"/>
                <a:gd name="connsiteX2" fmla="*/ 4806055 w 4815332"/>
                <a:gd name="connsiteY2" fmla="*/ 1107505 h 5725765"/>
                <a:gd name="connsiteX3" fmla="*/ 4225325 w 4815332"/>
                <a:gd name="connsiteY3" fmla="*/ 38674 h 5725765"/>
                <a:gd name="connsiteX4" fmla="*/ 2837853 w 4815332"/>
                <a:gd name="connsiteY4" fmla="*/ 233752 h 5725765"/>
                <a:gd name="connsiteX5" fmla="*/ 1397606 w 4815332"/>
                <a:gd name="connsiteY5" fmla="*/ 1057173 h 5725765"/>
                <a:gd name="connsiteX6" fmla="*/ 0 w 4815332"/>
                <a:gd name="connsiteY6" fmla="*/ 2830846 h 5725765"/>
                <a:gd name="connsiteX0" fmla="*/ 197934 w 4815332"/>
                <a:gd name="connsiteY0" fmla="*/ 5725765 h 5725765"/>
                <a:gd name="connsiteX1" fmla="*/ 4084665 w 4815332"/>
                <a:gd name="connsiteY1" fmla="*/ 4727552 h 5725765"/>
                <a:gd name="connsiteX2" fmla="*/ 4806055 w 4815332"/>
                <a:gd name="connsiteY2" fmla="*/ 1107505 h 5725765"/>
                <a:gd name="connsiteX3" fmla="*/ 4225325 w 4815332"/>
                <a:gd name="connsiteY3" fmla="*/ 38674 h 5725765"/>
                <a:gd name="connsiteX4" fmla="*/ 2837853 w 4815332"/>
                <a:gd name="connsiteY4" fmla="*/ 233752 h 5725765"/>
                <a:gd name="connsiteX5" fmla="*/ 1397606 w 4815332"/>
                <a:gd name="connsiteY5" fmla="*/ 1057173 h 5725765"/>
                <a:gd name="connsiteX6" fmla="*/ 0 w 4815332"/>
                <a:gd name="connsiteY6" fmla="*/ 2830846 h 5725765"/>
                <a:gd name="connsiteX0" fmla="*/ 197934 w 4815332"/>
                <a:gd name="connsiteY0" fmla="*/ 5725765 h 5725765"/>
                <a:gd name="connsiteX1" fmla="*/ 4084665 w 4815332"/>
                <a:gd name="connsiteY1" fmla="*/ 4727552 h 5725765"/>
                <a:gd name="connsiteX2" fmla="*/ 4806055 w 4815332"/>
                <a:gd name="connsiteY2" fmla="*/ 1107505 h 5725765"/>
                <a:gd name="connsiteX3" fmla="*/ 4225325 w 4815332"/>
                <a:gd name="connsiteY3" fmla="*/ 38674 h 5725765"/>
                <a:gd name="connsiteX4" fmla="*/ 2837853 w 4815332"/>
                <a:gd name="connsiteY4" fmla="*/ 233752 h 5725765"/>
                <a:gd name="connsiteX5" fmla="*/ 1397606 w 4815332"/>
                <a:gd name="connsiteY5" fmla="*/ 1057173 h 5725765"/>
                <a:gd name="connsiteX6" fmla="*/ 0 w 4815332"/>
                <a:gd name="connsiteY6" fmla="*/ 2830846 h 5725765"/>
                <a:gd name="connsiteX0" fmla="*/ 197934 w 4815332"/>
                <a:gd name="connsiteY0" fmla="*/ 5739707 h 5739707"/>
                <a:gd name="connsiteX1" fmla="*/ 4084665 w 4815332"/>
                <a:gd name="connsiteY1" fmla="*/ 4741494 h 5739707"/>
                <a:gd name="connsiteX2" fmla="*/ 4806055 w 4815332"/>
                <a:gd name="connsiteY2" fmla="*/ 1121447 h 5739707"/>
                <a:gd name="connsiteX3" fmla="*/ 4225325 w 4815332"/>
                <a:gd name="connsiteY3" fmla="*/ 52616 h 5739707"/>
                <a:gd name="connsiteX4" fmla="*/ 2837853 w 4815332"/>
                <a:gd name="connsiteY4" fmla="*/ 247694 h 5739707"/>
                <a:gd name="connsiteX5" fmla="*/ 1397606 w 4815332"/>
                <a:gd name="connsiteY5" fmla="*/ 1071115 h 5739707"/>
                <a:gd name="connsiteX6" fmla="*/ 0 w 4815332"/>
                <a:gd name="connsiteY6" fmla="*/ 2844788 h 5739707"/>
                <a:gd name="connsiteX0" fmla="*/ 197934 w 4754312"/>
                <a:gd name="connsiteY0" fmla="*/ 5731425 h 5731425"/>
                <a:gd name="connsiteX1" fmla="*/ 4084665 w 4754312"/>
                <a:gd name="connsiteY1" fmla="*/ 4733212 h 5731425"/>
                <a:gd name="connsiteX2" fmla="*/ 4735302 w 4754312"/>
                <a:gd name="connsiteY2" fmla="*/ 1157146 h 5731425"/>
                <a:gd name="connsiteX3" fmla="*/ 4225325 w 4754312"/>
                <a:gd name="connsiteY3" fmla="*/ 44334 h 5731425"/>
                <a:gd name="connsiteX4" fmla="*/ 2837853 w 4754312"/>
                <a:gd name="connsiteY4" fmla="*/ 239412 h 5731425"/>
                <a:gd name="connsiteX5" fmla="*/ 1397606 w 4754312"/>
                <a:gd name="connsiteY5" fmla="*/ 1062833 h 5731425"/>
                <a:gd name="connsiteX6" fmla="*/ 0 w 4754312"/>
                <a:gd name="connsiteY6" fmla="*/ 2836506 h 5731425"/>
                <a:gd name="connsiteX0" fmla="*/ 197934 w 4828987"/>
                <a:gd name="connsiteY0" fmla="*/ 5731425 h 5731425"/>
                <a:gd name="connsiteX1" fmla="*/ 4084665 w 4828987"/>
                <a:gd name="connsiteY1" fmla="*/ 4733212 h 5731425"/>
                <a:gd name="connsiteX2" fmla="*/ 4735302 w 4828987"/>
                <a:gd name="connsiteY2" fmla="*/ 1157146 h 5731425"/>
                <a:gd name="connsiteX3" fmla="*/ 4225325 w 4828987"/>
                <a:gd name="connsiteY3" fmla="*/ 44334 h 5731425"/>
                <a:gd name="connsiteX4" fmla="*/ 2837853 w 4828987"/>
                <a:gd name="connsiteY4" fmla="*/ 239412 h 5731425"/>
                <a:gd name="connsiteX5" fmla="*/ 1397606 w 4828987"/>
                <a:gd name="connsiteY5" fmla="*/ 1062833 h 5731425"/>
                <a:gd name="connsiteX6" fmla="*/ 0 w 4828987"/>
                <a:gd name="connsiteY6" fmla="*/ 2836506 h 5731425"/>
                <a:gd name="connsiteX0" fmla="*/ 197934 w 4772993"/>
                <a:gd name="connsiteY0" fmla="*/ 5731425 h 5731425"/>
                <a:gd name="connsiteX1" fmla="*/ 4084665 w 4772993"/>
                <a:gd name="connsiteY1" fmla="*/ 4733212 h 5731425"/>
                <a:gd name="connsiteX2" fmla="*/ 4735302 w 4772993"/>
                <a:gd name="connsiteY2" fmla="*/ 1157146 h 5731425"/>
                <a:gd name="connsiteX3" fmla="*/ 4225325 w 4772993"/>
                <a:gd name="connsiteY3" fmla="*/ 44334 h 5731425"/>
                <a:gd name="connsiteX4" fmla="*/ 2837853 w 4772993"/>
                <a:gd name="connsiteY4" fmla="*/ 239412 h 5731425"/>
                <a:gd name="connsiteX5" fmla="*/ 1397606 w 4772993"/>
                <a:gd name="connsiteY5" fmla="*/ 1062833 h 5731425"/>
                <a:gd name="connsiteX6" fmla="*/ 0 w 4772993"/>
                <a:gd name="connsiteY6" fmla="*/ 2836506 h 5731425"/>
                <a:gd name="connsiteX0" fmla="*/ 197934 w 4770453"/>
                <a:gd name="connsiteY0" fmla="*/ 5731425 h 5731425"/>
                <a:gd name="connsiteX1" fmla="*/ 4084665 w 4770453"/>
                <a:gd name="connsiteY1" fmla="*/ 4733212 h 5731425"/>
                <a:gd name="connsiteX2" fmla="*/ 4735302 w 4770453"/>
                <a:gd name="connsiteY2" fmla="*/ 1157146 h 5731425"/>
                <a:gd name="connsiteX3" fmla="*/ 4225325 w 4770453"/>
                <a:gd name="connsiteY3" fmla="*/ 44334 h 5731425"/>
                <a:gd name="connsiteX4" fmla="*/ 2837853 w 4770453"/>
                <a:gd name="connsiteY4" fmla="*/ 239412 h 5731425"/>
                <a:gd name="connsiteX5" fmla="*/ 1397606 w 4770453"/>
                <a:gd name="connsiteY5" fmla="*/ 1062833 h 5731425"/>
                <a:gd name="connsiteX6" fmla="*/ 0 w 4770453"/>
                <a:gd name="connsiteY6" fmla="*/ 2836506 h 5731425"/>
                <a:gd name="connsiteX0" fmla="*/ 197934 w 4738009"/>
                <a:gd name="connsiteY0" fmla="*/ 5692840 h 5692840"/>
                <a:gd name="connsiteX1" fmla="*/ 4084665 w 4738009"/>
                <a:gd name="connsiteY1" fmla="*/ 4694627 h 5692840"/>
                <a:gd name="connsiteX2" fmla="*/ 4735302 w 4738009"/>
                <a:gd name="connsiteY2" fmla="*/ 1118561 h 5692840"/>
                <a:gd name="connsiteX3" fmla="*/ 4253626 w 4738009"/>
                <a:gd name="connsiteY3" fmla="*/ 49730 h 5692840"/>
                <a:gd name="connsiteX4" fmla="*/ 2837853 w 4738009"/>
                <a:gd name="connsiteY4" fmla="*/ 200827 h 5692840"/>
                <a:gd name="connsiteX5" fmla="*/ 1397606 w 4738009"/>
                <a:gd name="connsiteY5" fmla="*/ 1024248 h 5692840"/>
                <a:gd name="connsiteX6" fmla="*/ 0 w 4738009"/>
                <a:gd name="connsiteY6" fmla="*/ 2797921 h 5692840"/>
                <a:gd name="connsiteX0" fmla="*/ 197934 w 4772304"/>
                <a:gd name="connsiteY0" fmla="*/ 5692840 h 5692840"/>
                <a:gd name="connsiteX1" fmla="*/ 4084665 w 4772304"/>
                <a:gd name="connsiteY1" fmla="*/ 4694627 h 5692840"/>
                <a:gd name="connsiteX2" fmla="*/ 4735302 w 4772304"/>
                <a:gd name="connsiteY2" fmla="*/ 1118561 h 5692840"/>
                <a:gd name="connsiteX3" fmla="*/ 4253626 w 4772304"/>
                <a:gd name="connsiteY3" fmla="*/ 49730 h 5692840"/>
                <a:gd name="connsiteX4" fmla="*/ 2837853 w 4772304"/>
                <a:gd name="connsiteY4" fmla="*/ 200827 h 5692840"/>
                <a:gd name="connsiteX5" fmla="*/ 1397606 w 4772304"/>
                <a:gd name="connsiteY5" fmla="*/ 1024248 h 5692840"/>
                <a:gd name="connsiteX6" fmla="*/ 0 w 4772304"/>
                <a:gd name="connsiteY6" fmla="*/ 2797921 h 5692840"/>
                <a:gd name="connsiteX0" fmla="*/ 197934 w 4766130"/>
                <a:gd name="connsiteY0" fmla="*/ 5692840 h 5692840"/>
                <a:gd name="connsiteX1" fmla="*/ 4084665 w 4766130"/>
                <a:gd name="connsiteY1" fmla="*/ 4694627 h 5692840"/>
                <a:gd name="connsiteX2" fmla="*/ 4735302 w 4766130"/>
                <a:gd name="connsiteY2" fmla="*/ 1118561 h 5692840"/>
                <a:gd name="connsiteX3" fmla="*/ 4253626 w 4766130"/>
                <a:gd name="connsiteY3" fmla="*/ 49730 h 5692840"/>
                <a:gd name="connsiteX4" fmla="*/ 2837853 w 4766130"/>
                <a:gd name="connsiteY4" fmla="*/ 200827 h 5692840"/>
                <a:gd name="connsiteX5" fmla="*/ 1397606 w 4766130"/>
                <a:gd name="connsiteY5" fmla="*/ 1024248 h 5692840"/>
                <a:gd name="connsiteX6" fmla="*/ 0 w 4766130"/>
                <a:gd name="connsiteY6" fmla="*/ 2797921 h 5692840"/>
                <a:gd name="connsiteX0" fmla="*/ 42280 w 4610476"/>
                <a:gd name="connsiteY0" fmla="*/ 5692840 h 5692840"/>
                <a:gd name="connsiteX1" fmla="*/ 3929011 w 4610476"/>
                <a:gd name="connsiteY1" fmla="*/ 4694627 h 5692840"/>
                <a:gd name="connsiteX2" fmla="*/ 4579648 w 4610476"/>
                <a:gd name="connsiteY2" fmla="*/ 1118561 h 5692840"/>
                <a:gd name="connsiteX3" fmla="*/ 4097972 w 4610476"/>
                <a:gd name="connsiteY3" fmla="*/ 49730 h 5692840"/>
                <a:gd name="connsiteX4" fmla="*/ 2682199 w 4610476"/>
                <a:gd name="connsiteY4" fmla="*/ 200827 h 5692840"/>
                <a:gd name="connsiteX5" fmla="*/ 1241952 w 4610476"/>
                <a:gd name="connsiteY5" fmla="*/ 1024248 h 5692840"/>
                <a:gd name="connsiteX6" fmla="*/ 0 w 4610476"/>
                <a:gd name="connsiteY6" fmla="*/ 2739279 h 5692840"/>
                <a:gd name="connsiteX0" fmla="*/ 42280 w 4610476"/>
                <a:gd name="connsiteY0" fmla="*/ 5692840 h 5692840"/>
                <a:gd name="connsiteX1" fmla="*/ 3929011 w 4610476"/>
                <a:gd name="connsiteY1" fmla="*/ 4694627 h 5692840"/>
                <a:gd name="connsiteX2" fmla="*/ 4579648 w 4610476"/>
                <a:gd name="connsiteY2" fmla="*/ 1118561 h 5692840"/>
                <a:gd name="connsiteX3" fmla="*/ 4097972 w 4610476"/>
                <a:gd name="connsiteY3" fmla="*/ 49730 h 5692840"/>
                <a:gd name="connsiteX4" fmla="*/ 2682199 w 4610476"/>
                <a:gd name="connsiteY4" fmla="*/ 200827 h 5692840"/>
                <a:gd name="connsiteX5" fmla="*/ 1241952 w 4610476"/>
                <a:gd name="connsiteY5" fmla="*/ 1024248 h 5692840"/>
                <a:gd name="connsiteX6" fmla="*/ 0 w 4610476"/>
                <a:gd name="connsiteY6" fmla="*/ 2739279 h 5692840"/>
                <a:gd name="connsiteX0" fmla="*/ 42280 w 4610476"/>
                <a:gd name="connsiteY0" fmla="*/ 5700099 h 5700099"/>
                <a:gd name="connsiteX1" fmla="*/ 3929011 w 4610476"/>
                <a:gd name="connsiteY1" fmla="*/ 4701886 h 5700099"/>
                <a:gd name="connsiteX2" fmla="*/ 4579648 w 4610476"/>
                <a:gd name="connsiteY2" fmla="*/ 1125820 h 5700099"/>
                <a:gd name="connsiteX3" fmla="*/ 4097972 w 4610476"/>
                <a:gd name="connsiteY3" fmla="*/ 56989 h 5700099"/>
                <a:gd name="connsiteX4" fmla="*/ 2682199 w 4610476"/>
                <a:gd name="connsiteY4" fmla="*/ 208086 h 5700099"/>
                <a:gd name="connsiteX5" fmla="*/ 1241952 w 4610476"/>
                <a:gd name="connsiteY5" fmla="*/ 1031507 h 5700099"/>
                <a:gd name="connsiteX6" fmla="*/ 0 w 4610476"/>
                <a:gd name="connsiteY6" fmla="*/ 2746538 h 5700099"/>
                <a:gd name="connsiteX0" fmla="*/ 42280 w 4610476"/>
                <a:gd name="connsiteY0" fmla="*/ 5700099 h 5700099"/>
                <a:gd name="connsiteX1" fmla="*/ 3929011 w 4610476"/>
                <a:gd name="connsiteY1" fmla="*/ 4701886 h 5700099"/>
                <a:gd name="connsiteX2" fmla="*/ 4579648 w 4610476"/>
                <a:gd name="connsiteY2" fmla="*/ 1125820 h 5700099"/>
                <a:gd name="connsiteX3" fmla="*/ 4097972 w 4610476"/>
                <a:gd name="connsiteY3" fmla="*/ 56989 h 5700099"/>
                <a:gd name="connsiteX4" fmla="*/ 2682199 w 4610476"/>
                <a:gd name="connsiteY4" fmla="*/ 208086 h 5700099"/>
                <a:gd name="connsiteX5" fmla="*/ 1241952 w 4610476"/>
                <a:gd name="connsiteY5" fmla="*/ 1031507 h 5700099"/>
                <a:gd name="connsiteX6" fmla="*/ 0 w 4610476"/>
                <a:gd name="connsiteY6" fmla="*/ 2746538 h 5700099"/>
                <a:gd name="connsiteX0" fmla="*/ 42280 w 4610476"/>
                <a:gd name="connsiteY0" fmla="*/ 5700099 h 5700099"/>
                <a:gd name="connsiteX1" fmla="*/ 3929011 w 4610476"/>
                <a:gd name="connsiteY1" fmla="*/ 4701886 h 5700099"/>
                <a:gd name="connsiteX2" fmla="*/ 4579648 w 4610476"/>
                <a:gd name="connsiteY2" fmla="*/ 1125820 h 5700099"/>
                <a:gd name="connsiteX3" fmla="*/ 4097972 w 4610476"/>
                <a:gd name="connsiteY3" fmla="*/ 56989 h 5700099"/>
                <a:gd name="connsiteX4" fmla="*/ 2682199 w 4610476"/>
                <a:gd name="connsiteY4" fmla="*/ 208086 h 5700099"/>
                <a:gd name="connsiteX5" fmla="*/ 1241952 w 4610476"/>
                <a:gd name="connsiteY5" fmla="*/ 1031507 h 5700099"/>
                <a:gd name="connsiteX6" fmla="*/ 0 w 4610476"/>
                <a:gd name="connsiteY6" fmla="*/ 2746538 h 5700099"/>
                <a:gd name="connsiteX0" fmla="*/ 42280 w 4610476"/>
                <a:gd name="connsiteY0" fmla="*/ 5700099 h 5700099"/>
                <a:gd name="connsiteX1" fmla="*/ 3929011 w 4610476"/>
                <a:gd name="connsiteY1" fmla="*/ 4701886 h 5700099"/>
                <a:gd name="connsiteX2" fmla="*/ 4579648 w 4610476"/>
                <a:gd name="connsiteY2" fmla="*/ 1125820 h 5700099"/>
                <a:gd name="connsiteX3" fmla="*/ 4097972 w 4610476"/>
                <a:gd name="connsiteY3" fmla="*/ 56989 h 5700099"/>
                <a:gd name="connsiteX4" fmla="*/ 2682199 w 4610476"/>
                <a:gd name="connsiteY4" fmla="*/ 208086 h 5700099"/>
                <a:gd name="connsiteX5" fmla="*/ 1241952 w 4610476"/>
                <a:gd name="connsiteY5" fmla="*/ 1031507 h 5700099"/>
                <a:gd name="connsiteX6" fmla="*/ 0 w 4610476"/>
                <a:gd name="connsiteY6" fmla="*/ 2746538 h 5700099"/>
                <a:gd name="connsiteX0" fmla="*/ 42280 w 4610476"/>
                <a:gd name="connsiteY0" fmla="*/ 5700099 h 5700099"/>
                <a:gd name="connsiteX1" fmla="*/ 3929011 w 4610476"/>
                <a:gd name="connsiteY1" fmla="*/ 4701886 h 5700099"/>
                <a:gd name="connsiteX2" fmla="*/ 4579648 w 4610476"/>
                <a:gd name="connsiteY2" fmla="*/ 1125820 h 5700099"/>
                <a:gd name="connsiteX3" fmla="*/ 4097972 w 4610476"/>
                <a:gd name="connsiteY3" fmla="*/ 56989 h 5700099"/>
                <a:gd name="connsiteX4" fmla="*/ 2682199 w 4610476"/>
                <a:gd name="connsiteY4" fmla="*/ 208086 h 5700099"/>
                <a:gd name="connsiteX5" fmla="*/ 1241952 w 4610476"/>
                <a:gd name="connsiteY5" fmla="*/ 1031507 h 5700099"/>
                <a:gd name="connsiteX6" fmla="*/ 0 w 4610476"/>
                <a:gd name="connsiteY6" fmla="*/ 2746538 h 5700099"/>
                <a:gd name="connsiteX0" fmla="*/ 325288 w 4598928"/>
                <a:gd name="connsiteY0" fmla="*/ 5714759 h 5714759"/>
                <a:gd name="connsiteX1" fmla="*/ 3929011 w 4598928"/>
                <a:gd name="connsiteY1" fmla="*/ 4701886 h 5714759"/>
                <a:gd name="connsiteX2" fmla="*/ 4579648 w 4598928"/>
                <a:gd name="connsiteY2" fmla="*/ 1125820 h 5714759"/>
                <a:gd name="connsiteX3" fmla="*/ 4097972 w 4598928"/>
                <a:gd name="connsiteY3" fmla="*/ 56989 h 5714759"/>
                <a:gd name="connsiteX4" fmla="*/ 2682199 w 4598928"/>
                <a:gd name="connsiteY4" fmla="*/ 208086 h 5714759"/>
                <a:gd name="connsiteX5" fmla="*/ 1241952 w 4598928"/>
                <a:gd name="connsiteY5" fmla="*/ 1031507 h 5714759"/>
                <a:gd name="connsiteX6" fmla="*/ 0 w 4598928"/>
                <a:gd name="connsiteY6" fmla="*/ 2746538 h 5714759"/>
                <a:gd name="connsiteX0" fmla="*/ 325288 w 4598928"/>
                <a:gd name="connsiteY0" fmla="*/ 5714759 h 5728587"/>
                <a:gd name="connsiteX1" fmla="*/ 3929011 w 4598928"/>
                <a:gd name="connsiteY1" fmla="*/ 4701886 h 5728587"/>
                <a:gd name="connsiteX2" fmla="*/ 4579648 w 4598928"/>
                <a:gd name="connsiteY2" fmla="*/ 1125820 h 5728587"/>
                <a:gd name="connsiteX3" fmla="*/ 4097972 w 4598928"/>
                <a:gd name="connsiteY3" fmla="*/ 56989 h 5728587"/>
                <a:gd name="connsiteX4" fmla="*/ 2682199 w 4598928"/>
                <a:gd name="connsiteY4" fmla="*/ 208086 h 5728587"/>
                <a:gd name="connsiteX5" fmla="*/ 1241952 w 4598928"/>
                <a:gd name="connsiteY5" fmla="*/ 1031507 h 5728587"/>
                <a:gd name="connsiteX6" fmla="*/ 0 w 4598928"/>
                <a:gd name="connsiteY6" fmla="*/ 2746538 h 5728587"/>
                <a:gd name="connsiteX0" fmla="*/ 325288 w 4631287"/>
                <a:gd name="connsiteY0" fmla="*/ 5714759 h 5726426"/>
                <a:gd name="connsiteX1" fmla="*/ 3929011 w 4631287"/>
                <a:gd name="connsiteY1" fmla="*/ 4701886 h 5726426"/>
                <a:gd name="connsiteX2" fmla="*/ 4579648 w 4631287"/>
                <a:gd name="connsiteY2" fmla="*/ 1125820 h 5726426"/>
                <a:gd name="connsiteX3" fmla="*/ 4097972 w 4631287"/>
                <a:gd name="connsiteY3" fmla="*/ 56989 h 5726426"/>
                <a:gd name="connsiteX4" fmla="*/ 2682199 w 4631287"/>
                <a:gd name="connsiteY4" fmla="*/ 208086 h 5726426"/>
                <a:gd name="connsiteX5" fmla="*/ 1241952 w 4631287"/>
                <a:gd name="connsiteY5" fmla="*/ 1031507 h 5726426"/>
                <a:gd name="connsiteX6" fmla="*/ 0 w 4631287"/>
                <a:gd name="connsiteY6" fmla="*/ 2746538 h 5726426"/>
                <a:gd name="connsiteX0" fmla="*/ 325288 w 4637620"/>
                <a:gd name="connsiteY0" fmla="*/ 5716858 h 5730545"/>
                <a:gd name="connsiteX1" fmla="*/ 3929011 w 4637620"/>
                <a:gd name="connsiteY1" fmla="*/ 4703985 h 5730545"/>
                <a:gd name="connsiteX2" fmla="*/ 4622100 w 4637620"/>
                <a:gd name="connsiteY2" fmla="*/ 1157239 h 5730545"/>
                <a:gd name="connsiteX3" fmla="*/ 4097972 w 4637620"/>
                <a:gd name="connsiteY3" fmla="*/ 59088 h 5730545"/>
                <a:gd name="connsiteX4" fmla="*/ 2682199 w 4637620"/>
                <a:gd name="connsiteY4" fmla="*/ 210185 h 5730545"/>
                <a:gd name="connsiteX5" fmla="*/ 1241952 w 4637620"/>
                <a:gd name="connsiteY5" fmla="*/ 1033606 h 5730545"/>
                <a:gd name="connsiteX6" fmla="*/ 0 w 4637620"/>
                <a:gd name="connsiteY6" fmla="*/ 2748637 h 5730545"/>
                <a:gd name="connsiteX0" fmla="*/ 325288 w 4653979"/>
                <a:gd name="connsiteY0" fmla="*/ 5716860 h 5730547"/>
                <a:gd name="connsiteX1" fmla="*/ 3929011 w 4653979"/>
                <a:gd name="connsiteY1" fmla="*/ 4703987 h 5730547"/>
                <a:gd name="connsiteX2" fmla="*/ 4622100 w 4653979"/>
                <a:gd name="connsiteY2" fmla="*/ 1157241 h 5730547"/>
                <a:gd name="connsiteX3" fmla="*/ 4097972 w 4653979"/>
                <a:gd name="connsiteY3" fmla="*/ 59090 h 5730547"/>
                <a:gd name="connsiteX4" fmla="*/ 2682199 w 4653979"/>
                <a:gd name="connsiteY4" fmla="*/ 210187 h 5730547"/>
                <a:gd name="connsiteX5" fmla="*/ 1241952 w 4653979"/>
                <a:gd name="connsiteY5" fmla="*/ 1033608 h 5730547"/>
                <a:gd name="connsiteX6" fmla="*/ 0 w 4653979"/>
                <a:gd name="connsiteY6" fmla="*/ 2748639 h 5730547"/>
                <a:gd name="connsiteX0" fmla="*/ 325288 w 4672146"/>
                <a:gd name="connsiteY0" fmla="*/ 5716860 h 5730175"/>
                <a:gd name="connsiteX1" fmla="*/ 3929011 w 4672146"/>
                <a:gd name="connsiteY1" fmla="*/ 4703987 h 5730175"/>
                <a:gd name="connsiteX2" fmla="*/ 4622100 w 4672146"/>
                <a:gd name="connsiteY2" fmla="*/ 1157241 h 5730175"/>
                <a:gd name="connsiteX3" fmla="*/ 4097972 w 4672146"/>
                <a:gd name="connsiteY3" fmla="*/ 59090 h 5730175"/>
                <a:gd name="connsiteX4" fmla="*/ 2682199 w 4672146"/>
                <a:gd name="connsiteY4" fmla="*/ 210187 h 5730175"/>
                <a:gd name="connsiteX5" fmla="*/ 1241952 w 4672146"/>
                <a:gd name="connsiteY5" fmla="*/ 1033608 h 5730175"/>
                <a:gd name="connsiteX6" fmla="*/ 0 w 4672146"/>
                <a:gd name="connsiteY6" fmla="*/ 2748639 h 5730175"/>
                <a:gd name="connsiteX0" fmla="*/ 325288 w 4672146"/>
                <a:gd name="connsiteY0" fmla="*/ 5730986 h 5744300"/>
                <a:gd name="connsiteX1" fmla="*/ 3929011 w 4672146"/>
                <a:gd name="connsiteY1" fmla="*/ 4718113 h 5744300"/>
                <a:gd name="connsiteX2" fmla="*/ 4622100 w 4672146"/>
                <a:gd name="connsiteY2" fmla="*/ 1171367 h 5744300"/>
                <a:gd name="connsiteX3" fmla="*/ 4097972 w 4672146"/>
                <a:gd name="connsiteY3" fmla="*/ 73216 h 5744300"/>
                <a:gd name="connsiteX4" fmla="*/ 2682199 w 4672146"/>
                <a:gd name="connsiteY4" fmla="*/ 224313 h 5744300"/>
                <a:gd name="connsiteX5" fmla="*/ 1241952 w 4672146"/>
                <a:gd name="connsiteY5" fmla="*/ 1047734 h 5744300"/>
                <a:gd name="connsiteX6" fmla="*/ 0 w 4672146"/>
                <a:gd name="connsiteY6" fmla="*/ 2762765 h 5744300"/>
                <a:gd name="connsiteX0" fmla="*/ 325288 w 4672146"/>
                <a:gd name="connsiteY0" fmla="*/ 5730986 h 5744300"/>
                <a:gd name="connsiteX1" fmla="*/ 3929011 w 4672146"/>
                <a:gd name="connsiteY1" fmla="*/ 4718113 h 5744300"/>
                <a:gd name="connsiteX2" fmla="*/ 4622100 w 4672146"/>
                <a:gd name="connsiteY2" fmla="*/ 1171367 h 5744300"/>
                <a:gd name="connsiteX3" fmla="*/ 4097972 w 4672146"/>
                <a:gd name="connsiteY3" fmla="*/ 73216 h 5744300"/>
                <a:gd name="connsiteX4" fmla="*/ 2682199 w 4672146"/>
                <a:gd name="connsiteY4" fmla="*/ 224313 h 5744300"/>
                <a:gd name="connsiteX5" fmla="*/ 1241952 w 4672146"/>
                <a:gd name="connsiteY5" fmla="*/ 1047734 h 5744300"/>
                <a:gd name="connsiteX6" fmla="*/ 0 w 4672146"/>
                <a:gd name="connsiteY6" fmla="*/ 2762765 h 5744300"/>
                <a:gd name="connsiteX0" fmla="*/ 325288 w 4672146"/>
                <a:gd name="connsiteY0" fmla="*/ 5730986 h 5744300"/>
                <a:gd name="connsiteX1" fmla="*/ 3929011 w 4672146"/>
                <a:gd name="connsiteY1" fmla="*/ 4718113 h 5744300"/>
                <a:gd name="connsiteX2" fmla="*/ 4622100 w 4672146"/>
                <a:gd name="connsiteY2" fmla="*/ 1171367 h 5744300"/>
                <a:gd name="connsiteX3" fmla="*/ 4097972 w 4672146"/>
                <a:gd name="connsiteY3" fmla="*/ 73216 h 5744300"/>
                <a:gd name="connsiteX4" fmla="*/ 2682199 w 4672146"/>
                <a:gd name="connsiteY4" fmla="*/ 224313 h 5744300"/>
                <a:gd name="connsiteX5" fmla="*/ 1241952 w 4672146"/>
                <a:gd name="connsiteY5" fmla="*/ 1047734 h 5744300"/>
                <a:gd name="connsiteX6" fmla="*/ 0 w 4672146"/>
                <a:gd name="connsiteY6" fmla="*/ 2762765 h 5744300"/>
                <a:gd name="connsiteX0" fmla="*/ 0 w 4346858"/>
                <a:gd name="connsiteY0" fmla="*/ 5730986 h 5744300"/>
                <a:gd name="connsiteX1" fmla="*/ 3603723 w 4346858"/>
                <a:gd name="connsiteY1" fmla="*/ 4718113 h 5744300"/>
                <a:gd name="connsiteX2" fmla="*/ 4296812 w 4346858"/>
                <a:gd name="connsiteY2" fmla="*/ 1171367 h 5744300"/>
                <a:gd name="connsiteX3" fmla="*/ 3772684 w 4346858"/>
                <a:gd name="connsiteY3" fmla="*/ 73216 h 5744300"/>
                <a:gd name="connsiteX4" fmla="*/ 2356911 w 4346858"/>
                <a:gd name="connsiteY4" fmla="*/ 224313 h 5744300"/>
                <a:gd name="connsiteX5" fmla="*/ 916664 w 4346858"/>
                <a:gd name="connsiteY5" fmla="*/ 1047734 h 5744300"/>
                <a:gd name="connsiteX0" fmla="*/ 0 w 4346858"/>
                <a:gd name="connsiteY0" fmla="*/ 5730986 h 5744300"/>
                <a:gd name="connsiteX1" fmla="*/ 3603723 w 4346858"/>
                <a:gd name="connsiteY1" fmla="*/ 4718113 h 5744300"/>
                <a:gd name="connsiteX2" fmla="*/ 4296812 w 4346858"/>
                <a:gd name="connsiteY2" fmla="*/ 1171367 h 5744300"/>
                <a:gd name="connsiteX3" fmla="*/ 3772684 w 4346858"/>
                <a:gd name="connsiteY3" fmla="*/ 73216 h 5744300"/>
                <a:gd name="connsiteX4" fmla="*/ 2356911 w 4346858"/>
                <a:gd name="connsiteY4" fmla="*/ 224313 h 5744300"/>
                <a:gd name="connsiteX0" fmla="*/ 0 w 4346858"/>
                <a:gd name="connsiteY0" fmla="*/ 5657770 h 5671084"/>
                <a:gd name="connsiteX1" fmla="*/ 3603723 w 4346858"/>
                <a:gd name="connsiteY1" fmla="*/ 4644897 h 5671084"/>
                <a:gd name="connsiteX2" fmla="*/ 4296812 w 4346858"/>
                <a:gd name="connsiteY2" fmla="*/ 1098151 h 5671084"/>
                <a:gd name="connsiteX3" fmla="*/ 3772684 w 4346858"/>
                <a:gd name="connsiteY3" fmla="*/ 0 h 5671084"/>
                <a:gd name="connsiteX0" fmla="*/ 0 w 4307524"/>
                <a:gd name="connsiteY0" fmla="*/ 5657770 h 5677134"/>
                <a:gd name="connsiteX1" fmla="*/ 3649651 w 4307524"/>
                <a:gd name="connsiteY1" fmla="*/ 4796777 h 5677134"/>
                <a:gd name="connsiteX2" fmla="*/ 4296812 w 4307524"/>
                <a:gd name="connsiteY2" fmla="*/ 1098151 h 5677134"/>
                <a:gd name="connsiteX3" fmla="*/ 3772684 w 4307524"/>
                <a:gd name="connsiteY3" fmla="*/ 0 h 5677134"/>
                <a:gd name="connsiteX0" fmla="*/ 0 w 4340457"/>
                <a:gd name="connsiteY0" fmla="*/ 5657770 h 5669011"/>
                <a:gd name="connsiteX1" fmla="*/ 3649651 w 4340457"/>
                <a:gd name="connsiteY1" fmla="*/ 4796777 h 5669011"/>
                <a:gd name="connsiteX2" fmla="*/ 4296812 w 4340457"/>
                <a:gd name="connsiteY2" fmla="*/ 1098151 h 5669011"/>
                <a:gd name="connsiteX3" fmla="*/ 3772684 w 4340457"/>
                <a:gd name="connsiteY3" fmla="*/ 0 h 5669011"/>
                <a:gd name="connsiteX0" fmla="*/ 0 w 4286645"/>
                <a:gd name="connsiteY0" fmla="*/ 5704502 h 5722482"/>
                <a:gd name="connsiteX1" fmla="*/ 3638168 w 4286645"/>
                <a:gd name="connsiteY1" fmla="*/ 4796777 h 5722482"/>
                <a:gd name="connsiteX2" fmla="*/ 4285329 w 4286645"/>
                <a:gd name="connsiteY2" fmla="*/ 1098151 h 5722482"/>
                <a:gd name="connsiteX3" fmla="*/ 3761201 w 4286645"/>
                <a:gd name="connsiteY3" fmla="*/ 0 h 5722482"/>
                <a:gd name="connsiteX0" fmla="*/ 0 w 4286643"/>
                <a:gd name="connsiteY0" fmla="*/ 5704502 h 5704503"/>
                <a:gd name="connsiteX1" fmla="*/ 3638168 w 4286643"/>
                <a:gd name="connsiteY1" fmla="*/ 4796777 h 5704503"/>
                <a:gd name="connsiteX2" fmla="*/ 4285329 w 4286643"/>
                <a:gd name="connsiteY2" fmla="*/ 1098151 h 5704503"/>
                <a:gd name="connsiteX3" fmla="*/ 3761201 w 4286643"/>
                <a:gd name="connsiteY3" fmla="*/ 0 h 5704503"/>
                <a:gd name="connsiteX0" fmla="*/ 0 w 4286645"/>
                <a:gd name="connsiteY0" fmla="*/ 5704502 h 5704501"/>
                <a:gd name="connsiteX1" fmla="*/ 3638168 w 4286645"/>
                <a:gd name="connsiteY1" fmla="*/ 4796777 h 5704501"/>
                <a:gd name="connsiteX2" fmla="*/ 4285329 w 4286645"/>
                <a:gd name="connsiteY2" fmla="*/ 1098151 h 5704501"/>
                <a:gd name="connsiteX3" fmla="*/ 3761201 w 4286645"/>
                <a:gd name="connsiteY3" fmla="*/ 0 h 5704501"/>
                <a:gd name="connsiteX0" fmla="*/ 0 w 4287164"/>
                <a:gd name="connsiteY0" fmla="*/ 5704502 h 5704503"/>
                <a:gd name="connsiteX1" fmla="*/ 3638168 w 4287164"/>
                <a:gd name="connsiteY1" fmla="*/ 4796777 h 5704503"/>
                <a:gd name="connsiteX2" fmla="*/ 4285329 w 4287164"/>
                <a:gd name="connsiteY2" fmla="*/ 1098151 h 5704503"/>
                <a:gd name="connsiteX3" fmla="*/ 3761201 w 4287164"/>
                <a:gd name="connsiteY3" fmla="*/ 0 h 5704503"/>
                <a:gd name="connsiteX0" fmla="*/ 0 w 4286645"/>
                <a:gd name="connsiteY0" fmla="*/ 5704502 h 5704501"/>
                <a:gd name="connsiteX1" fmla="*/ 3638168 w 4286645"/>
                <a:gd name="connsiteY1" fmla="*/ 4796777 h 5704501"/>
                <a:gd name="connsiteX2" fmla="*/ 4285329 w 4286645"/>
                <a:gd name="connsiteY2" fmla="*/ 1098151 h 5704501"/>
                <a:gd name="connsiteX3" fmla="*/ 3761201 w 4286645"/>
                <a:gd name="connsiteY3" fmla="*/ 0 h 5704501"/>
                <a:gd name="connsiteX0" fmla="*/ 0 w 4345729"/>
                <a:gd name="connsiteY0" fmla="*/ 5704502 h 5704503"/>
                <a:gd name="connsiteX1" fmla="*/ 3638168 w 4345729"/>
                <a:gd name="connsiteY1" fmla="*/ 4796777 h 5704503"/>
                <a:gd name="connsiteX2" fmla="*/ 4285329 w 4345729"/>
                <a:gd name="connsiteY2" fmla="*/ 1098151 h 5704503"/>
                <a:gd name="connsiteX3" fmla="*/ 3761201 w 4345729"/>
                <a:gd name="connsiteY3" fmla="*/ 0 h 5704503"/>
                <a:gd name="connsiteX0" fmla="*/ 0 w 4345727"/>
                <a:gd name="connsiteY0" fmla="*/ 5704502 h 5704501"/>
                <a:gd name="connsiteX1" fmla="*/ 3638168 w 4345727"/>
                <a:gd name="connsiteY1" fmla="*/ 4796777 h 5704501"/>
                <a:gd name="connsiteX2" fmla="*/ 4285329 w 4345727"/>
                <a:gd name="connsiteY2" fmla="*/ 1098151 h 5704501"/>
                <a:gd name="connsiteX3" fmla="*/ 3761201 w 4345727"/>
                <a:gd name="connsiteY3" fmla="*/ 0 h 5704501"/>
                <a:gd name="connsiteX0" fmla="*/ 0 w 4377853"/>
                <a:gd name="connsiteY0" fmla="*/ 5704502 h 5704503"/>
                <a:gd name="connsiteX1" fmla="*/ 3638168 w 4377853"/>
                <a:gd name="connsiteY1" fmla="*/ 4796777 h 5704503"/>
                <a:gd name="connsiteX2" fmla="*/ 4285329 w 4377853"/>
                <a:gd name="connsiteY2" fmla="*/ 1098151 h 5704503"/>
                <a:gd name="connsiteX3" fmla="*/ 3761201 w 4377853"/>
                <a:gd name="connsiteY3" fmla="*/ 0 h 5704503"/>
                <a:gd name="connsiteX0" fmla="*/ 0 w 4348818"/>
                <a:gd name="connsiteY0" fmla="*/ 5704502 h 5704501"/>
                <a:gd name="connsiteX1" fmla="*/ 3638168 w 4348818"/>
                <a:gd name="connsiteY1" fmla="*/ 4796777 h 5704501"/>
                <a:gd name="connsiteX2" fmla="*/ 4285329 w 4348818"/>
                <a:gd name="connsiteY2" fmla="*/ 1098151 h 5704501"/>
                <a:gd name="connsiteX3" fmla="*/ 3761201 w 4348818"/>
                <a:gd name="connsiteY3" fmla="*/ 0 h 5704501"/>
                <a:gd name="connsiteX0" fmla="*/ 0 w 4348818"/>
                <a:gd name="connsiteY0" fmla="*/ 4606350 h 4606351"/>
                <a:gd name="connsiteX1" fmla="*/ 3638168 w 4348818"/>
                <a:gd name="connsiteY1" fmla="*/ 3698625 h 4606351"/>
                <a:gd name="connsiteX2" fmla="*/ 4285329 w 4348818"/>
                <a:gd name="connsiteY2" fmla="*/ -1 h 4606351"/>
                <a:gd name="connsiteX0" fmla="*/ 0 w 4340631"/>
                <a:gd name="connsiteY0" fmla="*/ 3492295 h 3492295"/>
                <a:gd name="connsiteX1" fmla="*/ 3638168 w 4340631"/>
                <a:gd name="connsiteY1" fmla="*/ 2584570 h 3492295"/>
                <a:gd name="connsiteX2" fmla="*/ 4321228 w 4340631"/>
                <a:gd name="connsiteY2" fmla="*/ 0 h 3492295"/>
                <a:gd name="connsiteX0" fmla="*/ 0 w 4321947"/>
                <a:gd name="connsiteY0" fmla="*/ 3492295 h 3492295"/>
                <a:gd name="connsiteX1" fmla="*/ 3638168 w 4321947"/>
                <a:gd name="connsiteY1" fmla="*/ 2584570 h 3492295"/>
                <a:gd name="connsiteX2" fmla="*/ 4321228 w 4321947"/>
                <a:gd name="connsiteY2" fmla="*/ 0 h 3492295"/>
                <a:gd name="connsiteX0" fmla="*/ 0 w 683779"/>
                <a:gd name="connsiteY0" fmla="*/ 2584570 h 2584570"/>
                <a:gd name="connsiteX1" fmla="*/ 683060 w 683779"/>
                <a:gd name="connsiteY1" fmla="*/ 0 h 2584570"/>
                <a:gd name="connsiteX0" fmla="*/ 0 w 696570"/>
                <a:gd name="connsiteY0" fmla="*/ 2584570 h 2584570"/>
                <a:gd name="connsiteX1" fmla="*/ 607907 w 696570"/>
                <a:gd name="connsiteY1" fmla="*/ 1302952 h 2584570"/>
                <a:gd name="connsiteX2" fmla="*/ 683060 w 696570"/>
                <a:gd name="connsiteY2" fmla="*/ 0 h 2584570"/>
                <a:gd name="connsiteX0" fmla="*/ 0 w 683123"/>
                <a:gd name="connsiteY0" fmla="*/ 2584570 h 2584570"/>
                <a:gd name="connsiteX1" fmla="*/ 607907 w 683123"/>
                <a:gd name="connsiteY1" fmla="*/ 1302952 h 2584570"/>
                <a:gd name="connsiteX2" fmla="*/ 683060 w 683123"/>
                <a:gd name="connsiteY2" fmla="*/ 0 h 2584570"/>
                <a:gd name="connsiteX0" fmla="*/ 0 w 683123"/>
                <a:gd name="connsiteY0" fmla="*/ 2584570 h 2584570"/>
                <a:gd name="connsiteX1" fmla="*/ 607907 w 683123"/>
                <a:gd name="connsiteY1" fmla="*/ 1302952 h 2584570"/>
                <a:gd name="connsiteX2" fmla="*/ 683060 w 683123"/>
                <a:gd name="connsiteY2" fmla="*/ 0 h 2584570"/>
                <a:gd name="connsiteX0" fmla="*/ 0 w 686185"/>
                <a:gd name="connsiteY0" fmla="*/ 2584570 h 2584570"/>
                <a:gd name="connsiteX1" fmla="*/ 651283 w 686185"/>
                <a:gd name="connsiteY1" fmla="*/ 1545701 h 2584570"/>
                <a:gd name="connsiteX2" fmla="*/ 683060 w 686185"/>
                <a:gd name="connsiteY2" fmla="*/ 0 h 2584570"/>
                <a:gd name="connsiteX0" fmla="*/ 0 w 686185"/>
                <a:gd name="connsiteY0" fmla="*/ 2584570 h 2584570"/>
                <a:gd name="connsiteX1" fmla="*/ 651283 w 686185"/>
                <a:gd name="connsiteY1" fmla="*/ 1545701 h 2584570"/>
                <a:gd name="connsiteX2" fmla="*/ 683060 w 686185"/>
                <a:gd name="connsiteY2" fmla="*/ 0 h 2584570"/>
                <a:gd name="connsiteX0" fmla="*/ 2847381 w 3499131"/>
                <a:gd name="connsiteY0" fmla="*/ 1211768 h 1213792"/>
                <a:gd name="connsiteX1" fmla="*/ 3498664 w 3499131"/>
                <a:gd name="connsiteY1" fmla="*/ 172899 h 1213792"/>
                <a:gd name="connsiteX2" fmla="*/ 0 w 3499131"/>
                <a:gd name="connsiteY2" fmla="*/ 1031274 h 1213792"/>
                <a:gd name="connsiteX0" fmla="*/ 2847381 w 3499194"/>
                <a:gd name="connsiteY0" fmla="*/ 1345078 h 1345078"/>
                <a:gd name="connsiteX1" fmla="*/ 3498664 w 3499194"/>
                <a:gd name="connsiteY1" fmla="*/ 306209 h 1345078"/>
                <a:gd name="connsiteX2" fmla="*/ 0 w 3499194"/>
                <a:gd name="connsiteY2" fmla="*/ 1164584 h 1345078"/>
                <a:gd name="connsiteX0" fmla="*/ 2847381 w 3004375"/>
                <a:gd name="connsiteY0" fmla="*/ 1276518 h 1276518"/>
                <a:gd name="connsiteX1" fmla="*/ 2561740 w 3004375"/>
                <a:gd name="connsiteY1" fmla="*/ 320547 h 1276518"/>
                <a:gd name="connsiteX2" fmla="*/ 0 w 3004375"/>
                <a:gd name="connsiteY2" fmla="*/ 1096024 h 1276518"/>
                <a:gd name="connsiteX0" fmla="*/ 2847381 w 3004375"/>
                <a:gd name="connsiteY0" fmla="*/ 1083574 h 1083574"/>
                <a:gd name="connsiteX1" fmla="*/ 2561740 w 3004375"/>
                <a:gd name="connsiteY1" fmla="*/ 127603 h 1083574"/>
                <a:gd name="connsiteX2" fmla="*/ 0 w 3004375"/>
                <a:gd name="connsiteY2" fmla="*/ 903080 h 1083574"/>
                <a:gd name="connsiteX0" fmla="*/ 2847381 w 3076321"/>
                <a:gd name="connsiteY0" fmla="*/ 1083574 h 1083574"/>
                <a:gd name="connsiteX1" fmla="*/ 2561740 w 3076321"/>
                <a:gd name="connsiteY1" fmla="*/ 127603 h 1083574"/>
                <a:gd name="connsiteX2" fmla="*/ 0 w 3076321"/>
                <a:gd name="connsiteY2" fmla="*/ 903080 h 1083574"/>
                <a:gd name="connsiteX0" fmla="*/ 2847381 w 2877189"/>
                <a:gd name="connsiteY0" fmla="*/ 1083574 h 1083574"/>
                <a:gd name="connsiteX1" fmla="*/ 2561740 w 2877189"/>
                <a:gd name="connsiteY1" fmla="*/ 127603 h 1083574"/>
                <a:gd name="connsiteX2" fmla="*/ 0 w 2877189"/>
                <a:gd name="connsiteY2" fmla="*/ 903080 h 1083574"/>
                <a:gd name="connsiteX0" fmla="*/ 2847381 w 2847381"/>
                <a:gd name="connsiteY0" fmla="*/ 1083574 h 1083574"/>
                <a:gd name="connsiteX1" fmla="*/ 2561740 w 2847381"/>
                <a:gd name="connsiteY1" fmla="*/ 127603 h 1083574"/>
                <a:gd name="connsiteX2" fmla="*/ 0 w 2847381"/>
                <a:gd name="connsiteY2" fmla="*/ 903080 h 1083574"/>
                <a:gd name="connsiteX0" fmla="*/ 2847381 w 2847381"/>
                <a:gd name="connsiteY0" fmla="*/ 1095585 h 1095585"/>
                <a:gd name="connsiteX1" fmla="*/ 2398797 w 2847381"/>
                <a:gd name="connsiteY1" fmla="*/ 125797 h 1095585"/>
                <a:gd name="connsiteX2" fmla="*/ 0 w 2847381"/>
                <a:gd name="connsiteY2" fmla="*/ 915091 h 1095585"/>
                <a:gd name="connsiteX0" fmla="*/ 2847381 w 2847381"/>
                <a:gd name="connsiteY0" fmla="*/ 1030802 h 1030802"/>
                <a:gd name="connsiteX1" fmla="*/ 2398797 w 2847381"/>
                <a:gd name="connsiteY1" fmla="*/ 61014 h 1030802"/>
                <a:gd name="connsiteX2" fmla="*/ 0 w 2847381"/>
                <a:gd name="connsiteY2" fmla="*/ 850308 h 1030802"/>
                <a:gd name="connsiteX0" fmla="*/ 2847381 w 2847381"/>
                <a:gd name="connsiteY0" fmla="*/ 1171306 h 1171306"/>
                <a:gd name="connsiteX1" fmla="*/ 2208695 w 2847381"/>
                <a:gd name="connsiteY1" fmla="*/ 49537 h 1171306"/>
                <a:gd name="connsiteX2" fmla="*/ 0 w 2847381"/>
                <a:gd name="connsiteY2" fmla="*/ 990812 h 1171306"/>
                <a:gd name="connsiteX0" fmla="*/ 2847381 w 2847381"/>
                <a:gd name="connsiteY0" fmla="*/ 1210300 h 1210300"/>
                <a:gd name="connsiteX1" fmla="*/ 2059330 w 2847381"/>
                <a:gd name="connsiteY1" fmla="*/ 47081 h 1210300"/>
                <a:gd name="connsiteX2" fmla="*/ 0 w 2847381"/>
                <a:gd name="connsiteY2" fmla="*/ 1029806 h 1210300"/>
                <a:gd name="connsiteX0" fmla="*/ 2847381 w 2847381"/>
                <a:gd name="connsiteY0" fmla="*/ 1176068 h 1176068"/>
                <a:gd name="connsiteX1" fmla="*/ 2059330 w 2847381"/>
                <a:gd name="connsiteY1" fmla="*/ 12849 h 1176068"/>
                <a:gd name="connsiteX2" fmla="*/ 0 w 2847381"/>
                <a:gd name="connsiteY2" fmla="*/ 995574 h 1176068"/>
                <a:gd name="connsiteX0" fmla="*/ 2847381 w 2847381"/>
                <a:gd name="connsiteY0" fmla="*/ 1176068 h 1176068"/>
                <a:gd name="connsiteX1" fmla="*/ 2059330 w 2847381"/>
                <a:gd name="connsiteY1" fmla="*/ 12849 h 1176068"/>
                <a:gd name="connsiteX2" fmla="*/ 0 w 2847381"/>
                <a:gd name="connsiteY2" fmla="*/ 995574 h 1176068"/>
                <a:gd name="connsiteX0" fmla="*/ 2847381 w 2847381"/>
                <a:gd name="connsiteY0" fmla="*/ 1176068 h 1176068"/>
                <a:gd name="connsiteX1" fmla="*/ 2059330 w 2847381"/>
                <a:gd name="connsiteY1" fmla="*/ 12849 h 1176068"/>
                <a:gd name="connsiteX2" fmla="*/ 0 w 2847381"/>
                <a:gd name="connsiteY2" fmla="*/ 995574 h 1176068"/>
                <a:gd name="connsiteX0" fmla="*/ 2847381 w 2861611"/>
                <a:gd name="connsiteY0" fmla="*/ 1176068 h 1176068"/>
                <a:gd name="connsiteX1" fmla="*/ 2059330 w 2861611"/>
                <a:gd name="connsiteY1" fmla="*/ 12849 h 1176068"/>
                <a:gd name="connsiteX2" fmla="*/ 0 w 2861611"/>
                <a:gd name="connsiteY2" fmla="*/ 995574 h 1176068"/>
                <a:gd name="connsiteX0" fmla="*/ 2833802 w 2841709"/>
                <a:gd name="connsiteY0" fmla="*/ 1108715 h 1108715"/>
                <a:gd name="connsiteX1" fmla="*/ 2059330 w 2841709"/>
                <a:gd name="connsiteY1" fmla="*/ 762 h 1108715"/>
                <a:gd name="connsiteX2" fmla="*/ 0 w 2841709"/>
                <a:gd name="connsiteY2" fmla="*/ 983487 h 1108715"/>
                <a:gd name="connsiteX0" fmla="*/ 2833802 w 2866783"/>
                <a:gd name="connsiteY0" fmla="*/ 1108715 h 1108715"/>
                <a:gd name="connsiteX1" fmla="*/ 2059330 w 2866783"/>
                <a:gd name="connsiteY1" fmla="*/ 762 h 1108715"/>
                <a:gd name="connsiteX2" fmla="*/ 0 w 2866783"/>
                <a:gd name="connsiteY2" fmla="*/ 983487 h 1108715"/>
                <a:gd name="connsiteX0" fmla="*/ 2833802 w 2858217"/>
                <a:gd name="connsiteY0" fmla="*/ 1136300 h 1136300"/>
                <a:gd name="connsiteX1" fmla="*/ 1842073 w 2858217"/>
                <a:gd name="connsiteY1" fmla="*/ 716 h 1136300"/>
                <a:gd name="connsiteX2" fmla="*/ 0 w 2858217"/>
                <a:gd name="connsiteY2" fmla="*/ 1011072 h 1136300"/>
                <a:gd name="connsiteX0" fmla="*/ 2833802 w 2858217"/>
                <a:gd name="connsiteY0" fmla="*/ 1205290 h 1205290"/>
                <a:gd name="connsiteX1" fmla="*/ 1842073 w 2858217"/>
                <a:gd name="connsiteY1" fmla="*/ 622 h 1205290"/>
                <a:gd name="connsiteX2" fmla="*/ 0 w 2858217"/>
                <a:gd name="connsiteY2" fmla="*/ 1080062 h 1205290"/>
                <a:gd name="connsiteX0" fmla="*/ 2833802 w 2868923"/>
                <a:gd name="connsiteY0" fmla="*/ 1205290 h 1205290"/>
                <a:gd name="connsiteX1" fmla="*/ 1842073 w 2868923"/>
                <a:gd name="connsiteY1" fmla="*/ 622 h 1205290"/>
                <a:gd name="connsiteX2" fmla="*/ 0 w 2868923"/>
                <a:gd name="connsiteY2" fmla="*/ 1080062 h 1205290"/>
                <a:gd name="connsiteX0" fmla="*/ 2833802 w 2833802"/>
                <a:gd name="connsiteY0" fmla="*/ 125224 h 125224"/>
                <a:gd name="connsiteX1" fmla="*/ 0 w 2833802"/>
                <a:gd name="connsiteY1" fmla="*/ -4 h 125224"/>
                <a:gd name="connsiteX0" fmla="*/ 973531 w 973531"/>
                <a:gd name="connsiteY0" fmla="*/ 0 h 2180611"/>
                <a:gd name="connsiteX1" fmla="*/ 0 w 973531"/>
                <a:gd name="connsiteY1" fmla="*/ 2180607 h 2180611"/>
                <a:gd name="connsiteX0" fmla="*/ 864903 w 864903"/>
                <a:gd name="connsiteY0" fmla="*/ 0 h 2599835"/>
                <a:gd name="connsiteX1" fmla="*/ 0 w 864903"/>
                <a:gd name="connsiteY1" fmla="*/ 2599835 h 2599835"/>
                <a:gd name="connsiteX0" fmla="*/ 864903 w 864903"/>
                <a:gd name="connsiteY0" fmla="*/ 0 h 2757037"/>
                <a:gd name="connsiteX1" fmla="*/ 0 w 864903"/>
                <a:gd name="connsiteY1" fmla="*/ 2599835 h 2757037"/>
                <a:gd name="connsiteX0" fmla="*/ 932795 w 932795"/>
                <a:gd name="connsiteY0" fmla="*/ 0 h 2757037"/>
                <a:gd name="connsiteX1" fmla="*/ 0 w 932795"/>
                <a:gd name="connsiteY1" fmla="*/ 2599835 h 2757037"/>
                <a:gd name="connsiteX0" fmla="*/ 932795 w 932795"/>
                <a:gd name="connsiteY0" fmla="*/ 0 h 2957132"/>
                <a:gd name="connsiteX1" fmla="*/ 0 w 932795"/>
                <a:gd name="connsiteY1" fmla="*/ 2599835 h 2957132"/>
                <a:gd name="connsiteX0" fmla="*/ 837745 w 837745"/>
                <a:gd name="connsiteY0" fmla="*/ 0 h 2484761"/>
                <a:gd name="connsiteX1" fmla="*/ 0 w 837745"/>
                <a:gd name="connsiteY1" fmla="*/ 1970973 h 2484761"/>
                <a:gd name="connsiteX0" fmla="*/ 1272259 w 1272259"/>
                <a:gd name="connsiteY0" fmla="*/ 0 h 17723022"/>
                <a:gd name="connsiteX1" fmla="*/ 0 w 1272259"/>
                <a:gd name="connsiteY1" fmla="*/ 17692441 h 17723022"/>
                <a:gd name="connsiteX0" fmla="*/ 1272259 w 1272259"/>
                <a:gd name="connsiteY0" fmla="*/ 0 h 17692441"/>
                <a:gd name="connsiteX1" fmla="*/ 0 w 1272259"/>
                <a:gd name="connsiteY1" fmla="*/ 17692441 h 17692441"/>
                <a:gd name="connsiteX0" fmla="*/ 1272259 w 1272259"/>
                <a:gd name="connsiteY0" fmla="*/ 0 h 17692441"/>
                <a:gd name="connsiteX1" fmla="*/ 0 w 1272259"/>
                <a:gd name="connsiteY1" fmla="*/ 17692441 h 17692441"/>
                <a:gd name="connsiteX0" fmla="*/ 1217945 w 1217945"/>
                <a:gd name="connsiteY0" fmla="*/ 0 h 18530915"/>
                <a:gd name="connsiteX1" fmla="*/ 0 w 1217945"/>
                <a:gd name="connsiteY1" fmla="*/ 18530915 h 18530915"/>
              </a:gdLst>
              <a:ahLst/>
              <a:cxnLst>
                <a:cxn ang="0">
                  <a:pos x="connsiteX0" y="connsiteY0"/>
                </a:cxn>
                <a:cxn ang="0">
                  <a:pos x="connsiteX1" y="connsiteY1"/>
                </a:cxn>
              </a:cxnLst>
              <a:rect l="l" t="t" r="r" b="b"/>
              <a:pathLst>
                <a:path w="1217945" h="18530915">
                  <a:moveTo>
                    <a:pt x="1217945" y="0"/>
                  </a:moveTo>
                  <a:cubicBezTo>
                    <a:pt x="902486" y="5058998"/>
                    <a:pt x="437667" y="13681503"/>
                    <a:pt x="0" y="18530915"/>
                  </a:cubicBezTo>
                </a:path>
              </a:pathLst>
            </a:custGeom>
            <a:noFill/>
            <a:ln w="63500" cap="sq">
              <a:solidFill>
                <a:schemeClr val="bg2">
                  <a:lumMod val="25000"/>
                  <a:alpha val="60000"/>
                </a:schemeClr>
              </a:solidFill>
              <a:prstDash val="sysDot"/>
              <a:miter lim="800000"/>
            </a:ln>
            <a:effectLst>
              <a:glow rad="381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59364" tIns="29682" rIns="59364" bIns="29682" rtlCol="0" anchor="ctr"/>
            <a:lstStyle/>
            <a:p>
              <a:pPr algn="ctr"/>
              <a:endParaRPr kumimoji="1" lang="ja-JP" altLang="en-US"/>
            </a:p>
          </p:txBody>
        </p:sp>
        <p:sp>
          <p:nvSpPr>
            <p:cNvPr id="18" name="フリーフォーム 17"/>
            <p:cNvSpPr/>
            <p:nvPr/>
          </p:nvSpPr>
          <p:spPr>
            <a:xfrm>
              <a:off x="2783287" y="2034869"/>
              <a:ext cx="1679971" cy="693635"/>
            </a:xfrm>
            <a:custGeom>
              <a:avLst/>
              <a:gdLst>
                <a:gd name="connsiteX0" fmla="*/ 0 w 4310742"/>
                <a:gd name="connsiteY0" fmla="*/ 5312229 h 5437038"/>
                <a:gd name="connsiteX1" fmla="*/ 3004457 w 4310742"/>
                <a:gd name="connsiteY1" fmla="*/ 4746172 h 5437038"/>
                <a:gd name="connsiteX2" fmla="*/ 4310742 w 4310742"/>
                <a:gd name="connsiteY2" fmla="*/ 0 h 5437038"/>
                <a:gd name="connsiteX0" fmla="*/ 0 w 4310742"/>
                <a:gd name="connsiteY0" fmla="*/ 5312229 h 5374847"/>
                <a:gd name="connsiteX1" fmla="*/ 3004457 w 4310742"/>
                <a:gd name="connsiteY1" fmla="*/ 4484915 h 5374847"/>
                <a:gd name="connsiteX2" fmla="*/ 4310742 w 4310742"/>
                <a:gd name="connsiteY2" fmla="*/ 0 h 5374847"/>
                <a:gd name="connsiteX0" fmla="*/ 0 w 4310742"/>
                <a:gd name="connsiteY0" fmla="*/ 5312229 h 5312229"/>
                <a:gd name="connsiteX1" fmla="*/ 3004457 w 4310742"/>
                <a:gd name="connsiteY1" fmla="*/ 4484915 h 5312229"/>
                <a:gd name="connsiteX2" fmla="*/ 4310742 w 4310742"/>
                <a:gd name="connsiteY2" fmla="*/ 0 h 5312229"/>
                <a:gd name="connsiteX0" fmla="*/ 0 w 4310742"/>
                <a:gd name="connsiteY0" fmla="*/ 5312229 h 5312229"/>
                <a:gd name="connsiteX1" fmla="*/ 3135085 w 4310742"/>
                <a:gd name="connsiteY1" fmla="*/ 4136573 h 5312229"/>
                <a:gd name="connsiteX2" fmla="*/ 4310742 w 4310742"/>
                <a:gd name="connsiteY2" fmla="*/ 0 h 5312229"/>
                <a:gd name="connsiteX0" fmla="*/ 0 w 4310742"/>
                <a:gd name="connsiteY0" fmla="*/ 5312229 h 5312229"/>
                <a:gd name="connsiteX1" fmla="*/ 3135085 w 4310742"/>
                <a:gd name="connsiteY1" fmla="*/ 4136573 h 5312229"/>
                <a:gd name="connsiteX2" fmla="*/ 4310742 w 4310742"/>
                <a:gd name="connsiteY2" fmla="*/ 0 h 5312229"/>
                <a:gd name="connsiteX0" fmla="*/ 0 w 4833257"/>
                <a:gd name="connsiteY0" fmla="*/ 5334001 h 5334001"/>
                <a:gd name="connsiteX1" fmla="*/ 3657600 w 4833257"/>
                <a:gd name="connsiteY1" fmla="*/ 4136573 h 5334001"/>
                <a:gd name="connsiteX2" fmla="*/ 4833257 w 4833257"/>
                <a:gd name="connsiteY2" fmla="*/ 0 h 5334001"/>
                <a:gd name="connsiteX0" fmla="*/ 0 w 4833257"/>
                <a:gd name="connsiteY0" fmla="*/ 5334001 h 5334001"/>
                <a:gd name="connsiteX1" fmla="*/ 3886731 w 4833257"/>
                <a:gd name="connsiteY1" fmla="*/ 4335788 h 5334001"/>
                <a:gd name="connsiteX2" fmla="*/ 4833257 w 4833257"/>
                <a:gd name="connsiteY2" fmla="*/ 0 h 5334001"/>
                <a:gd name="connsiteX0" fmla="*/ 0 w 4845384"/>
                <a:gd name="connsiteY0" fmla="*/ 5334001 h 5334001"/>
                <a:gd name="connsiteX1" fmla="*/ 3886731 w 4845384"/>
                <a:gd name="connsiteY1" fmla="*/ 4335788 h 5334001"/>
                <a:gd name="connsiteX2" fmla="*/ 4749625 w 4845384"/>
                <a:gd name="connsiteY2" fmla="*/ 671760 h 5334001"/>
                <a:gd name="connsiteX3" fmla="*/ 4833257 w 4845384"/>
                <a:gd name="connsiteY3" fmla="*/ 0 h 5334001"/>
                <a:gd name="connsiteX0" fmla="*/ 0 w 4767890"/>
                <a:gd name="connsiteY0" fmla="*/ 5723768 h 5723768"/>
                <a:gd name="connsiteX1" fmla="*/ 3886731 w 4767890"/>
                <a:gd name="connsiteY1" fmla="*/ 4725555 h 5723768"/>
                <a:gd name="connsiteX2" fmla="*/ 4749625 w 4767890"/>
                <a:gd name="connsiteY2" fmla="*/ 1061527 h 5723768"/>
                <a:gd name="connsiteX3" fmla="*/ 4004972 w 4767890"/>
                <a:gd name="connsiteY3" fmla="*/ 0 h 5723768"/>
                <a:gd name="connsiteX0" fmla="*/ 0 w 4751584"/>
                <a:gd name="connsiteY0" fmla="*/ 5723768 h 5723768"/>
                <a:gd name="connsiteX1" fmla="*/ 3886731 w 4751584"/>
                <a:gd name="connsiteY1" fmla="*/ 4725555 h 5723768"/>
                <a:gd name="connsiteX2" fmla="*/ 4749625 w 4751584"/>
                <a:gd name="connsiteY2" fmla="*/ 1061527 h 5723768"/>
                <a:gd name="connsiteX3" fmla="*/ 4004972 w 4751584"/>
                <a:gd name="connsiteY3" fmla="*/ 0 h 5723768"/>
                <a:gd name="connsiteX0" fmla="*/ 0 w 4752305"/>
                <a:gd name="connsiteY0" fmla="*/ 5723768 h 5723768"/>
                <a:gd name="connsiteX1" fmla="*/ 3886731 w 4752305"/>
                <a:gd name="connsiteY1" fmla="*/ 4725555 h 5723768"/>
                <a:gd name="connsiteX2" fmla="*/ 4749625 w 4752305"/>
                <a:gd name="connsiteY2" fmla="*/ 1061527 h 5723768"/>
                <a:gd name="connsiteX3" fmla="*/ 4004972 w 4752305"/>
                <a:gd name="connsiteY3" fmla="*/ 0 h 5723768"/>
                <a:gd name="connsiteX0" fmla="*/ 0 w 4752305"/>
                <a:gd name="connsiteY0" fmla="*/ 5723768 h 5723768"/>
                <a:gd name="connsiteX1" fmla="*/ 3886731 w 4752305"/>
                <a:gd name="connsiteY1" fmla="*/ 4725555 h 5723768"/>
                <a:gd name="connsiteX2" fmla="*/ 4749625 w 4752305"/>
                <a:gd name="connsiteY2" fmla="*/ 1061527 h 5723768"/>
                <a:gd name="connsiteX3" fmla="*/ 4004972 w 4752305"/>
                <a:gd name="connsiteY3" fmla="*/ 0 h 5723768"/>
                <a:gd name="connsiteX0" fmla="*/ 0 w 4756498"/>
                <a:gd name="connsiteY0" fmla="*/ 5723768 h 5723768"/>
                <a:gd name="connsiteX1" fmla="*/ 3886731 w 4756498"/>
                <a:gd name="connsiteY1" fmla="*/ 4725555 h 5723768"/>
                <a:gd name="connsiteX2" fmla="*/ 4749625 w 4756498"/>
                <a:gd name="connsiteY2" fmla="*/ 1061527 h 5723768"/>
                <a:gd name="connsiteX3" fmla="*/ 4276564 w 4756498"/>
                <a:gd name="connsiteY3" fmla="*/ 218474 h 5723768"/>
                <a:gd name="connsiteX4" fmla="*/ 4004972 w 4756498"/>
                <a:gd name="connsiteY4" fmla="*/ 0 h 5723768"/>
                <a:gd name="connsiteX0" fmla="*/ 0 w 4758119"/>
                <a:gd name="connsiteY0" fmla="*/ 5723768 h 5723768"/>
                <a:gd name="connsiteX1" fmla="*/ 3886731 w 4758119"/>
                <a:gd name="connsiteY1" fmla="*/ 4725555 h 5723768"/>
                <a:gd name="connsiteX2" fmla="*/ 4749625 w 4758119"/>
                <a:gd name="connsiteY2" fmla="*/ 1061527 h 5723768"/>
                <a:gd name="connsiteX3" fmla="*/ 4276564 w 4758119"/>
                <a:gd name="connsiteY3" fmla="*/ 218474 h 5723768"/>
                <a:gd name="connsiteX4" fmla="*/ 4004972 w 4758119"/>
                <a:gd name="connsiteY4" fmla="*/ 0 h 5723768"/>
                <a:gd name="connsiteX0" fmla="*/ 0 w 4758118"/>
                <a:gd name="connsiteY0" fmla="*/ 5723768 h 5723768"/>
                <a:gd name="connsiteX1" fmla="*/ 3886731 w 4758118"/>
                <a:gd name="connsiteY1" fmla="*/ 4725555 h 5723768"/>
                <a:gd name="connsiteX2" fmla="*/ 4749625 w 4758118"/>
                <a:gd name="connsiteY2" fmla="*/ 1061527 h 5723768"/>
                <a:gd name="connsiteX3" fmla="*/ 4276564 w 4758118"/>
                <a:gd name="connsiteY3" fmla="*/ 218474 h 5723768"/>
                <a:gd name="connsiteX4" fmla="*/ 4004972 w 4758118"/>
                <a:gd name="connsiteY4" fmla="*/ 0 h 5723768"/>
                <a:gd name="connsiteX0" fmla="*/ 0 w 4758118"/>
                <a:gd name="connsiteY0" fmla="*/ 6294850 h 6294850"/>
                <a:gd name="connsiteX1" fmla="*/ 3886731 w 4758118"/>
                <a:gd name="connsiteY1" fmla="*/ 5296637 h 6294850"/>
                <a:gd name="connsiteX2" fmla="*/ 4749625 w 4758118"/>
                <a:gd name="connsiteY2" fmla="*/ 1632609 h 6294850"/>
                <a:gd name="connsiteX3" fmla="*/ 4276564 w 4758118"/>
                <a:gd name="connsiteY3" fmla="*/ 789556 h 6294850"/>
                <a:gd name="connsiteX4" fmla="*/ 2892053 w 4758118"/>
                <a:gd name="connsiteY4" fmla="*/ 0 h 6294850"/>
                <a:gd name="connsiteX0" fmla="*/ 0 w 4758118"/>
                <a:gd name="connsiteY0" fmla="*/ 5526312 h 5526312"/>
                <a:gd name="connsiteX1" fmla="*/ 3886731 w 4758118"/>
                <a:gd name="connsiteY1" fmla="*/ 4528099 h 5526312"/>
                <a:gd name="connsiteX2" fmla="*/ 4749625 w 4758118"/>
                <a:gd name="connsiteY2" fmla="*/ 864071 h 5526312"/>
                <a:gd name="connsiteX3" fmla="*/ 4276564 w 4758118"/>
                <a:gd name="connsiteY3" fmla="*/ 21018 h 5526312"/>
                <a:gd name="connsiteX4" fmla="*/ 2067184 w 4758118"/>
                <a:gd name="connsiteY4" fmla="*/ 161130 h 5526312"/>
                <a:gd name="connsiteX0" fmla="*/ 0 w 4758118"/>
                <a:gd name="connsiteY0" fmla="*/ 5573263 h 5573263"/>
                <a:gd name="connsiteX1" fmla="*/ 3886731 w 4758118"/>
                <a:gd name="connsiteY1" fmla="*/ 4575050 h 5573263"/>
                <a:gd name="connsiteX2" fmla="*/ 4749625 w 4758118"/>
                <a:gd name="connsiteY2" fmla="*/ 911022 h 5573263"/>
                <a:gd name="connsiteX3" fmla="*/ 4276564 w 4758118"/>
                <a:gd name="connsiteY3" fmla="*/ 67969 h 5573263"/>
                <a:gd name="connsiteX4" fmla="*/ 3582628 w 4758118"/>
                <a:gd name="connsiteY4" fmla="*/ 67968 h 5573263"/>
                <a:gd name="connsiteX5" fmla="*/ 2067184 w 4758118"/>
                <a:gd name="connsiteY5" fmla="*/ 208081 h 5573263"/>
                <a:gd name="connsiteX0" fmla="*/ 0 w 4758118"/>
                <a:gd name="connsiteY0" fmla="*/ 5734244 h 5734244"/>
                <a:gd name="connsiteX1" fmla="*/ 3886731 w 4758118"/>
                <a:gd name="connsiteY1" fmla="*/ 4736031 h 5734244"/>
                <a:gd name="connsiteX2" fmla="*/ 4749625 w 4758118"/>
                <a:gd name="connsiteY2" fmla="*/ 1072003 h 5734244"/>
                <a:gd name="connsiteX3" fmla="*/ 4276564 w 4758118"/>
                <a:gd name="connsiteY3" fmla="*/ 228950 h 5734244"/>
                <a:gd name="connsiteX4" fmla="*/ 3857585 w 4758118"/>
                <a:gd name="connsiteY4" fmla="*/ 3172 h 5734244"/>
                <a:gd name="connsiteX5" fmla="*/ 2067184 w 4758118"/>
                <a:gd name="connsiteY5" fmla="*/ 369062 h 5734244"/>
                <a:gd name="connsiteX0" fmla="*/ 0 w 4761873"/>
                <a:gd name="connsiteY0" fmla="*/ 5734244 h 5734244"/>
                <a:gd name="connsiteX1" fmla="*/ 3886731 w 4761873"/>
                <a:gd name="connsiteY1" fmla="*/ 4736031 h 5734244"/>
                <a:gd name="connsiteX2" fmla="*/ 4749625 w 4761873"/>
                <a:gd name="connsiteY2" fmla="*/ 1072003 h 5734244"/>
                <a:gd name="connsiteX3" fmla="*/ 4394403 w 4761873"/>
                <a:gd name="connsiteY3" fmla="*/ 228950 h 5734244"/>
                <a:gd name="connsiteX4" fmla="*/ 3857585 w 4761873"/>
                <a:gd name="connsiteY4" fmla="*/ 3172 h 5734244"/>
                <a:gd name="connsiteX5" fmla="*/ 2067184 w 4761873"/>
                <a:gd name="connsiteY5" fmla="*/ 369062 h 5734244"/>
                <a:gd name="connsiteX0" fmla="*/ 0 w 4752305"/>
                <a:gd name="connsiteY0" fmla="*/ 5731072 h 5731072"/>
                <a:gd name="connsiteX1" fmla="*/ 3886731 w 4752305"/>
                <a:gd name="connsiteY1" fmla="*/ 4732859 h 5731072"/>
                <a:gd name="connsiteX2" fmla="*/ 4749625 w 4752305"/>
                <a:gd name="connsiteY2" fmla="*/ 1068831 h 5731072"/>
                <a:gd name="connsiteX3" fmla="*/ 3857585 w 4752305"/>
                <a:gd name="connsiteY3" fmla="*/ 0 h 5731072"/>
                <a:gd name="connsiteX4" fmla="*/ 2067184 w 4752305"/>
                <a:gd name="connsiteY4" fmla="*/ 365890 h 5731072"/>
                <a:gd name="connsiteX0" fmla="*/ 0 w 4752305"/>
                <a:gd name="connsiteY0" fmla="*/ 5765711 h 5765711"/>
                <a:gd name="connsiteX1" fmla="*/ 3886731 w 4752305"/>
                <a:gd name="connsiteY1" fmla="*/ 4767498 h 5765711"/>
                <a:gd name="connsiteX2" fmla="*/ 4749625 w 4752305"/>
                <a:gd name="connsiteY2" fmla="*/ 1103470 h 5765711"/>
                <a:gd name="connsiteX3" fmla="*/ 3857585 w 4752305"/>
                <a:gd name="connsiteY3" fmla="*/ 34639 h 5765711"/>
                <a:gd name="connsiteX4" fmla="*/ 2639919 w 4752305"/>
                <a:gd name="connsiteY4" fmla="*/ 273698 h 5765711"/>
                <a:gd name="connsiteX5" fmla="*/ 2067184 w 4752305"/>
                <a:gd name="connsiteY5" fmla="*/ 400529 h 5765711"/>
                <a:gd name="connsiteX0" fmla="*/ 0 w 4752305"/>
                <a:gd name="connsiteY0" fmla="*/ 5765711 h 5765711"/>
                <a:gd name="connsiteX1" fmla="*/ 3886731 w 4752305"/>
                <a:gd name="connsiteY1" fmla="*/ 4767498 h 5765711"/>
                <a:gd name="connsiteX2" fmla="*/ 4749625 w 4752305"/>
                <a:gd name="connsiteY2" fmla="*/ 1103470 h 5765711"/>
                <a:gd name="connsiteX3" fmla="*/ 3857585 w 4752305"/>
                <a:gd name="connsiteY3" fmla="*/ 34639 h 5765711"/>
                <a:gd name="connsiteX4" fmla="*/ 2639919 w 4752305"/>
                <a:gd name="connsiteY4" fmla="*/ 273698 h 5765711"/>
                <a:gd name="connsiteX5" fmla="*/ 692402 w 4752305"/>
                <a:gd name="connsiteY5" fmla="*/ 1396603 h 5765711"/>
                <a:gd name="connsiteX0" fmla="*/ 0 w 4752305"/>
                <a:gd name="connsiteY0" fmla="*/ 5765711 h 5765711"/>
                <a:gd name="connsiteX1" fmla="*/ 3886731 w 4752305"/>
                <a:gd name="connsiteY1" fmla="*/ 4767498 h 5765711"/>
                <a:gd name="connsiteX2" fmla="*/ 4749625 w 4752305"/>
                <a:gd name="connsiteY2" fmla="*/ 1103470 h 5765711"/>
                <a:gd name="connsiteX3" fmla="*/ 3857585 w 4752305"/>
                <a:gd name="connsiteY3" fmla="*/ 34639 h 5765711"/>
                <a:gd name="connsiteX4" fmla="*/ 2639919 w 4752305"/>
                <a:gd name="connsiteY4" fmla="*/ 273698 h 5765711"/>
                <a:gd name="connsiteX5" fmla="*/ 1199672 w 4752305"/>
                <a:gd name="connsiteY5" fmla="*/ 1097119 h 5765711"/>
                <a:gd name="connsiteX6" fmla="*/ 692402 w 4752305"/>
                <a:gd name="connsiteY6" fmla="*/ 1396603 h 5765711"/>
                <a:gd name="connsiteX0" fmla="*/ 237213 w 4989518"/>
                <a:gd name="connsiteY0" fmla="*/ 5765711 h 5765711"/>
                <a:gd name="connsiteX1" fmla="*/ 4123944 w 4989518"/>
                <a:gd name="connsiteY1" fmla="*/ 4767498 h 5765711"/>
                <a:gd name="connsiteX2" fmla="*/ 4986838 w 4989518"/>
                <a:gd name="connsiteY2" fmla="*/ 1103470 h 5765711"/>
                <a:gd name="connsiteX3" fmla="*/ 4094798 w 4989518"/>
                <a:gd name="connsiteY3" fmla="*/ 34639 h 5765711"/>
                <a:gd name="connsiteX4" fmla="*/ 2877132 w 4989518"/>
                <a:gd name="connsiteY4" fmla="*/ 273698 h 5765711"/>
                <a:gd name="connsiteX5" fmla="*/ 1436885 w 4989518"/>
                <a:gd name="connsiteY5" fmla="*/ 1097119 h 5765711"/>
                <a:gd name="connsiteX6" fmla="*/ 0 w 4989518"/>
                <a:gd name="connsiteY6" fmla="*/ 2764544 h 5765711"/>
                <a:gd name="connsiteX0" fmla="*/ 197934 w 4950239"/>
                <a:gd name="connsiteY0" fmla="*/ 5765711 h 5765711"/>
                <a:gd name="connsiteX1" fmla="*/ 4084665 w 4950239"/>
                <a:gd name="connsiteY1" fmla="*/ 4767498 h 5765711"/>
                <a:gd name="connsiteX2" fmla="*/ 4947559 w 4950239"/>
                <a:gd name="connsiteY2" fmla="*/ 1103470 h 5765711"/>
                <a:gd name="connsiteX3" fmla="*/ 4055519 w 4950239"/>
                <a:gd name="connsiteY3" fmla="*/ 34639 h 5765711"/>
                <a:gd name="connsiteX4" fmla="*/ 2837853 w 4950239"/>
                <a:gd name="connsiteY4" fmla="*/ 273698 h 5765711"/>
                <a:gd name="connsiteX5" fmla="*/ 1397606 w 4950239"/>
                <a:gd name="connsiteY5" fmla="*/ 1097119 h 5765711"/>
                <a:gd name="connsiteX6" fmla="*/ 0 w 4950239"/>
                <a:gd name="connsiteY6" fmla="*/ 2870792 h 5765711"/>
                <a:gd name="connsiteX0" fmla="*/ 197934 w 4950239"/>
                <a:gd name="connsiteY0" fmla="*/ 5765711 h 5765711"/>
                <a:gd name="connsiteX1" fmla="*/ 4084665 w 4950239"/>
                <a:gd name="connsiteY1" fmla="*/ 4767498 h 5765711"/>
                <a:gd name="connsiteX2" fmla="*/ 4947559 w 4950239"/>
                <a:gd name="connsiteY2" fmla="*/ 1103470 h 5765711"/>
                <a:gd name="connsiteX3" fmla="*/ 4055519 w 4950239"/>
                <a:gd name="connsiteY3" fmla="*/ 34639 h 5765711"/>
                <a:gd name="connsiteX4" fmla="*/ 2837853 w 4950239"/>
                <a:gd name="connsiteY4" fmla="*/ 273698 h 5765711"/>
                <a:gd name="connsiteX5" fmla="*/ 1397606 w 4950239"/>
                <a:gd name="connsiteY5" fmla="*/ 1097119 h 5765711"/>
                <a:gd name="connsiteX6" fmla="*/ 0 w 4950239"/>
                <a:gd name="connsiteY6" fmla="*/ 2870792 h 5765711"/>
                <a:gd name="connsiteX0" fmla="*/ 197934 w 4950239"/>
                <a:gd name="connsiteY0" fmla="*/ 5765711 h 5765711"/>
                <a:gd name="connsiteX1" fmla="*/ 4084665 w 4950239"/>
                <a:gd name="connsiteY1" fmla="*/ 4767498 h 5765711"/>
                <a:gd name="connsiteX2" fmla="*/ 4947559 w 4950239"/>
                <a:gd name="connsiteY2" fmla="*/ 1103470 h 5765711"/>
                <a:gd name="connsiteX3" fmla="*/ 4055519 w 4950239"/>
                <a:gd name="connsiteY3" fmla="*/ 34639 h 5765711"/>
                <a:gd name="connsiteX4" fmla="*/ 2837853 w 4950239"/>
                <a:gd name="connsiteY4" fmla="*/ 273698 h 5765711"/>
                <a:gd name="connsiteX5" fmla="*/ 1397606 w 4950239"/>
                <a:gd name="connsiteY5" fmla="*/ 1097119 h 5765711"/>
                <a:gd name="connsiteX6" fmla="*/ 0 w 4950239"/>
                <a:gd name="connsiteY6" fmla="*/ 2870792 h 5765711"/>
                <a:gd name="connsiteX0" fmla="*/ 197934 w 4950239"/>
                <a:gd name="connsiteY0" fmla="*/ 5765711 h 5765711"/>
                <a:gd name="connsiteX1" fmla="*/ 4084665 w 4950239"/>
                <a:gd name="connsiteY1" fmla="*/ 4767498 h 5765711"/>
                <a:gd name="connsiteX2" fmla="*/ 4947559 w 4950239"/>
                <a:gd name="connsiteY2" fmla="*/ 1103470 h 5765711"/>
                <a:gd name="connsiteX3" fmla="*/ 4055519 w 4950239"/>
                <a:gd name="connsiteY3" fmla="*/ 34639 h 5765711"/>
                <a:gd name="connsiteX4" fmla="*/ 2837853 w 4950239"/>
                <a:gd name="connsiteY4" fmla="*/ 273698 h 5765711"/>
                <a:gd name="connsiteX5" fmla="*/ 1397606 w 4950239"/>
                <a:gd name="connsiteY5" fmla="*/ 1097119 h 5765711"/>
                <a:gd name="connsiteX6" fmla="*/ 0 w 4950239"/>
                <a:gd name="connsiteY6" fmla="*/ 2870792 h 5765711"/>
                <a:gd name="connsiteX0" fmla="*/ 197934 w 4950239"/>
                <a:gd name="connsiteY0" fmla="*/ 5725765 h 5725765"/>
                <a:gd name="connsiteX1" fmla="*/ 4084665 w 4950239"/>
                <a:gd name="connsiteY1" fmla="*/ 4727552 h 5725765"/>
                <a:gd name="connsiteX2" fmla="*/ 4947559 w 4950239"/>
                <a:gd name="connsiteY2" fmla="*/ 1063524 h 5725765"/>
                <a:gd name="connsiteX3" fmla="*/ 3885715 w 4950239"/>
                <a:gd name="connsiteY3" fmla="*/ 38674 h 5725765"/>
                <a:gd name="connsiteX4" fmla="*/ 2837853 w 4950239"/>
                <a:gd name="connsiteY4" fmla="*/ 233752 h 5725765"/>
                <a:gd name="connsiteX5" fmla="*/ 1397606 w 4950239"/>
                <a:gd name="connsiteY5" fmla="*/ 1057173 h 5725765"/>
                <a:gd name="connsiteX6" fmla="*/ 0 w 4950239"/>
                <a:gd name="connsiteY6" fmla="*/ 2830846 h 5725765"/>
                <a:gd name="connsiteX0" fmla="*/ 197934 w 4815333"/>
                <a:gd name="connsiteY0" fmla="*/ 5725765 h 5725765"/>
                <a:gd name="connsiteX1" fmla="*/ 4084665 w 4815333"/>
                <a:gd name="connsiteY1" fmla="*/ 4727552 h 5725765"/>
                <a:gd name="connsiteX2" fmla="*/ 4806055 w 4815333"/>
                <a:gd name="connsiteY2" fmla="*/ 1107505 h 5725765"/>
                <a:gd name="connsiteX3" fmla="*/ 3885715 w 4815333"/>
                <a:gd name="connsiteY3" fmla="*/ 38674 h 5725765"/>
                <a:gd name="connsiteX4" fmla="*/ 2837853 w 4815333"/>
                <a:gd name="connsiteY4" fmla="*/ 233752 h 5725765"/>
                <a:gd name="connsiteX5" fmla="*/ 1397606 w 4815333"/>
                <a:gd name="connsiteY5" fmla="*/ 1057173 h 5725765"/>
                <a:gd name="connsiteX6" fmla="*/ 0 w 4815333"/>
                <a:gd name="connsiteY6" fmla="*/ 2830846 h 5725765"/>
                <a:gd name="connsiteX0" fmla="*/ 197934 w 4815332"/>
                <a:gd name="connsiteY0" fmla="*/ 5725765 h 5725765"/>
                <a:gd name="connsiteX1" fmla="*/ 4084665 w 4815332"/>
                <a:gd name="connsiteY1" fmla="*/ 4727552 h 5725765"/>
                <a:gd name="connsiteX2" fmla="*/ 4806055 w 4815332"/>
                <a:gd name="connsiteY2" fmla="*/ 1107505 h 5725765"/>
                <a:gd name="connsiteX3" fmla="*/ 3885715 w 4815332"/>
                <a:gd name="connsiteY3" fmla="*/ 38674 h 5725765"/>
                <a:gd name="connsiteX4" fmla="*/ 2837853 w 4815332"/>
                <a:gd name="connsiteY4" fmla="*/ 233752 h 5725765"/>
                <a:gd name="connsiteX5" fmla="*/ 1397606 w 4815332"/>
                <a:gd name="connsiteY5" fmla="*/ 1057173 h 5725765"/>
                <a:gd name="connsiteX6" fmla="*/ 0 w 4815332"/>
                <a:gd name="connsiteY6" fmla="*/ 2830846 h 5725765"/>
                <a:gd name="connsiteX0" fmla="*/ 197934 w 4815332"/>
                <a:gd name="connsiteY0" fmla="*/ 5725765 h 5725765"/>
                <a:gd name="connsiteX1" fmla="*/ 4084665 w 4815332"/>
                <a:gd name="connsiteY1" fmla="*/ 4727552 h 5725765"/>
                <a:gd name="connsiteX2" fmla="*/ 4806055 w 4815332"/>
                <a:gd name="connsiteY2" fmla="*/ 1107505 h 5725765"/>
                <a:gd name="connsiteX3" fmla="*/ 3885715 w 4815332"/>
                <a:gd name="connsiteY3" fmla="*/ 38674 h 5725765"/>
                <a:gd name="connsiteX4" fmla="*/ 2837853 w 4815332"/>
                <a:gd name="connsiteY4" fmla="*/ 233752 h 5725765"/>
                <a:gd name="connsiteX5" fmla="*/ 1397606 w 4815332"/>
                <a:gd name="connsiteY5" fmla="*/ 1057173 h 5725765"/>
                <a:gd name="connsiteX6" fmla="*/ 0 w 4815332"/>
                <a:gd name="connsiteY6" fmla="*/ 2830846 h 5725765"/>
                <a:gd name="connsiteX0" fmla="*/ 197934 w 4815332"/>
                <a:gd name="connsiteY0" fmla="*/ 5725765 h 5725765"/>
                <a:gd name="connsiteX1" fmla="*/ 4084665 w 4815332"/>
                <a:gd name="connsiteY1" fmla="*/ 4727552 h 5725765"/>
                <a:gd name="connsiteX2" fmla="*/ 4806055 w 4815332"/>
                <a:gd name="connsiteY2" fmla="*/ 1107505 h 5725765"/>
                <a:gd name="connsiteX3" fmla="*/ 4225325 w 4815332"/>
                <a:gd name="connsiteY3" fmla="*/ 38674 h 5725765"/>
                <a:gd name="connsiteX4" fmla="*/ 2837853 w 4815332"/>
                <a:gd name="connsiteY4" fmla="*/ 233752 h 5725765"/>
                <a:gd name="connsiteX5" fmla="*/ 1397606 w 4815332"/>
                <a:gd name="connsiteY5" fmla="*/ 1057173 h 5725765"/>
                <a:gd name="connsiteX6" fmla="*/ 0 w 4815332"/>
                <a:gd name="connsiteY6" fmla="*/ 2830846 h 5725765"/>
                <a:gd name="connsiteX0" fmla="*/ 197934 w 4815332"/>
                <a:gd name="connsiteY0" fmla="*/ 5725765 h 5725765"/>
                <a:gd name="connsiteX1" fmla="*/ 4084665 w 4815332"/>
                <a:gd name="connsiteY1" fmla="*/ 4727552 h 5725765"/>
                <a:gd name="connsiteX2" fmla="*/ 4806055 w 4815332"/>
                <a:gd name="connsiteY2" fmla="*/ 1107505 h 5725765"/>
                <a:gd name="connsiteX3" fmla="*/ 4225325 w 4815332"/>
                <a:gd name="connsiteY3" fmla="*/ 38674 h 5725765"/>
                <a:gd name="connsiteX4" fmla="*/ 2837853 w 4815332"/>
                <a:gd name="connsiteY4" fmla="*/ 233752 h 5725765"/>
                <a:gd name="connsiteX5" fmla="*/ 1397606 w 4815332"/>
                <a:gd name="connsiteY5" fmla="*/ 1057173 h 5725765"/>
                <a:gd name="connsiteX6" fmla="*/ 0 w 4815332"/>
                <a:gd name="connsiteY6" fmla="*/ 2830846 h 5725765"/>
                <a:gd name="connsiteX0" fmla="*/ 197934 w 4815332"/>
                <a:gd name="connsiteY0" fmla="*/ 5725765 h 5725765"/>
                <a:gd name="connsiteX1" fmla="*/ 4084665 w 4815332"/>
                <a:gd name="connsiteY1" fmla="*/ 4727552 h 5725765"/>
                <a:gd name="connsiteX2" fmla="*/ 4806055 w 4815332"/>
                <a:gd name="connsiteY2" fmla="*/ 1107505 h 5725765"/>
                <a:gd name="connsiteX3" fmla="*/ 4225325 w 4815332"/>
                <a:gd name="connsiteY3" fmla="*/ 38674 h 5725765"/>
                <a:gd name="connsiteX4" fmla="*/ 2837853 w 4815332"/>
                <a:gd name="connsiteY4" fmla="*/ 233752 h 5725765"/>
                <a:gd name="connsiteX5" fmla="*/ 1397606 w 4815332"/>
                <a:gd name="connsiteY5" fmla="*/ 1057173 h 5725765"/>
                <a:gd name="connsiteX6" fmla="*/ 0 w 4815332"/>
                <a:gd name="connsiteY6" fmla="*/ 2830846 h 5725765"/>
                <a:gd name="connsiteX0" fmla="*/ 197934 w 4815332"/>
                <a:gd name="connsiteY0" fmla="*/ 5725765 h 5725765"/>
                <a:gd name="connsiteX1" fmla="*/ 4084665 w 4815332"/>
                <a:gd name="connsiteY1" fmla="*/ 4727552 h 5725765"/>
                <a:gd name="connsiteX2" fmla="*/ 4806055 w 4815332"/>
                <a:gd name="connsiteY2" fmla="*/ 1107505 h 5725765"/>
                <a:gd name="connsiteX3" fmla="*/ 4225325 w 4815332"/>
                <a:gd name="connsiteY3" fmla="*/ 38674 h 5725765"/>
                <a:gd name="connsiteX4" fmla="*/ 2837853 w 4815332"/>
                <a:gd name="connsiteY4" fmla="*/ 233752 h 5725765"/>
                <a:gd name="connsiteX5" fmla="*/ 1397606 w 4815332"/>
                <a:gd name="connsiteY5" fmla="*/ 1057173 h 5725765"/>
                <a:gd name="connsiteX6" fmla="*/ 0 w 4815332"/>
                <a:gd name="connsiteY6" fmla="*/ 2830846 h 5725765"/>
                <a:gd name="connsiteX0" fmla="*/ 197934 w 4815332"/>
                <a:gd name="connsiteY0" fmla="*/ 5739707 h 5739707"/>
                <a:gd name="connsiteX1" fmla="*/ 4084665 w 4815332"/>
                <a:gd name="connsiteY1" fmla="*/ 4741494 h 5739707"/>
                <a:gd name="connsiteX2" fmla="*/ 4806055 w 4815332"/>
                <a:gd name="connsiteY2" fmla="*/ 1121447 h 5739707"/>
                <a:gd name="connsiteX3" fmla="*/ 4225325 w 4815332"/>
                <a:gd name="connsiteY3" fmla="*/ 52616 h 5739707"/>
                <a:gd name="connsiteX4" fmla="*/ 2837853 w 4815332"/>
                <a:gd name="connsiteY4" fmla="*/ 247694 h 5739707"/>
                <a:gd name="connsiteX5" fmla="*/ 1397606 w 4815332"/>
                <a:gd name="connsiteY5" fmla="*/ 1071115 h 5739707"/>
                <a:gd name="connsiteX6" fmla="*/ 0 w 4815332"/>
                <a:gd name="connsiteY6" fmla="*/ 2844788 h 5739707"/>
                <a:gd name="connsiteX0" fmla="*/ 197934 w 4754312"/>
                <a:gd name="connsiteY0" fmla="*/ 5731425 h 5731425"/>
                <a:gd name="connsiteX1" fmla="*/ 4084665 w 4754312"/>
                <a:gd name="connsiteY1" fmla="*/ 4733212 h 5731425"/>
                <a:gd name="connsiteX2" fmla="*/ 4735302 w 4754312"/>
                <a:gd name="connsiteY2" fmla="*/ 1157146 h 5731425"/>
                <a:gd name="connsiteX3" fmla="*/ 4225325 w 4754312"/>
                <a:gd name="connsiteY3" fmla="*/ 44334 h 5731425"/>
                <a:gd name="connsiteX4" fmla="*/ 2837853 w 4754312"/>
                <a:gd name="connsiteY4" fmla="*/ 239412 h 5731425"/>
                <a:gd name="connsiteX5" fmla="*/ 1397606 w 4754312"/>
                <a:gd name="connsiteY5" fmla="*/ 1062833 h 5731425"/>
                <a:gd name="connsiteX6" fmla="*/ 0 w 4754312"/>
                <a:gd name="connsiteY6" fmla="*/ 2836506 h 5731425"/>
                <a:gd name="connsiteX0" fmla="*/ 197934 w 4828987"/>
                <a:gd name="connsiteY0" fmla="*/ 5731425 h 5731425"/>
                <a:gd name="connsiteX1" fmla="*/ 4084665 w 4828987"/>
                <a:gd name="connsiteY1" fmla="*/ 4733212 h 5731425"/>
                <a:gd name="connsiteX2" fmla="*/ 4735302 w 4828987"/>
                <a:gd name="connsiteY2" fmla="*/ 1157146 h 5731425"/>
                <a:gd name="connsiteX3" fmla="*/ 4225325 w 4828987"/>
                <a:gd name="connsiteY3" fmla="*/ 44334 h 5731425"/>
                <a:gd name="connsiteX4" fmla="*/ 2837853 w 4828987"/>
                <a:gd name="connsiteY4" fmla="*/ 239412 h 5731425"/>
                <a:gd name="connsiteX5" fmla="*/ 1397606 w 4828987"/>
                <a:gd name="connsiteY5" fmla="*/ 1062833 h 5731425"/>
                <a:gd name="connsiteX6" fmla="*/ 0 w 4828987"/>
                <a:gd name="connsiteY6" fmla="*/ 2836506 h 5731425"/>
                <a:gd name="connsiteX0" fmla="*/ 197934 w 4772993"/>
                <a:gd name="connsiteY0" fmla="*/ 5731425 h 5731425"/>
                <a:gd name="connsiteX1" fmla="*/ 4084665 w 4772993"/>
                <a:gd name="connsiteY1" fmla="*/ 4733212 h 5731425"/>
                <a:gd name="connsiteX2" fmla="*/ 4735302 w 4772993"/>
                <a:gd name="connsiteY2" fmla="*/ 1157146 h 5731425"/>
                <a:gd name="connsiteX3" fmla="*/ 4225325 w 4772993"/>
                <a:gd name="connsiteY3" fmla="*/ 44334 h 5731425"/>
                <a:gd name="connsiteX4" fmla="*/ 2837853 w 4772993"/>
                <a:gd name="connsiteY4" fmla="*/ 239412 h 5731425"/>
                <a:gd name="connsiteX5" fmla="*/ 1397606 w 4772993"/>
                <a:gd name="connsiteY5" fmla="*/ 1062833 h 5731425"/>
                <a:gd name="connsiteX6" fmla="*/ 0 w 4772993"/>
                <a:gd name="connsiteY6" fmla="*/ 2836506 h 5731425"/>
                <a:gd name="connsiteX0" fmla="*/ 197934 w 4770453"/>
                <a:gd name="connsiteY0" fmla="*/ 5731425 h 5731425"/>
                <a:gd name="connsiteX1" fmla="*/ 4084665 w 4770453"/>
                <a:gd name="connsiteY1" fmla="*/ 4733212 h 5731425"/>
                <a:gd name="connsiteX2" fmla="*/ 4735302 w 4770453"/>
                <a:gd name="connsiteY2" fmla="*/ 1157146 h 5731425"/>
                <a:gd name="connsiteX3" fmla="*/ 4225325 w 4770453"/>
                <a:gd name="connsiteY3" fmla="*/ 44334 h 5731425"/>
                <a:gd name="connsiteX4" fmla="*/ 2837853 w 4770453"/>
                <a:gd name="connsiteY4" fmla="*/ 239412 h 5731425"/>
                <a:gd name="connsiteX5" fmla="*/ 1397606 w 4770453"/>
                <a:gd name="connsiteY5" fmla="*/ 1062833 h 5731425"/>
                <a:gd name="connsiteX6" fmla="*/ 0 w 4770453"/>
                <a:gd name="connsiteY6" fmla="*/ 2836506 h 5731425"/>
                <a:gd name="connsiteX0" fmla="*/ 197934 w 4738009"/>
                <a:gd name="connsiteY0" fmla="*/ 5692840 h 5692840"/>
                <a:gd name="connsiteX1" fmla="*/ 4084665 w 4738009"/>
                <a:gd name="connsiteY1" fmla="*/ 4694627 h 5692840"/>
                <a:gd name="connsiteX2" fmla="*/ 4735302 w 4738009"/>
                <a:gd name="connsiteY2" fmla="*/ 1118561 h 5692840"/>
                <a:gd name="connsiteX3" fmla="*/ 4253626 w 4738009"/>
                <a:gd name="connsiteY3" fmla="*/ 49730 h 5692840"/>
                <a:gd name="connsiteX4" fmla="*/ 2837853 w 4738009"/>
                <a:gd name="connsiteY4" fmla="*/ 200827 h 5692840"/>
                <a:gd name="connsiteX5" fmla="*/ 1397606 w 4738009"/>
                <a:gd name="connsiteY5" fmla="*/ 1024248 h 5692840"/>
                <a:gd name="connsiteX6" fmla="*/ 0 w 4738009"/>
                <a:gd name="connsiteY6" fmla="*/ 2797921 h 5692840"/>
                <a:gd name="connsiteX0" fmla="*/ 197934 w 4772304"/>
                <a:gd name="connsiteY0" fmla="*/ 5692840 h 5692840"/>
                <a:gd name="connsiteX1" fmla="*/ 4084665 w 4772304"/>
                <a:gd name="connsiteY1" fmla="*/ 4694627 h 5692840"/>
                <a:gd name="connsiteX2" fmla="*/ 4735302 w 4772304"/>
                <a:gd name="connsiteY2" fmla="*/ 1118561 h 5692840"/>
                <a:gd name="connsiteX3" fmla="*/ 4253626 w 4772304"/>
                <a:gd name="connsiteY3" fmla="*/ 49730 h 5692840"/>
                <a:gd name="connsiteX4" fmla="*/ 2837853 w 4772304"/>
                <a:gd name="connsiteY4" fmla="*/ 200827 h 5692840"/>
                <a:gd name="connsiteX5" fmla="*/ 1397606 w 4772304"/>
                <a:gd name="connsiteY5" fmla="*/ 1024248 h 5692840"/>
                <a:gd name="connsiteX6" fmla="*/ 0 w 4772304"/>
                <a:gd name="connsiteY6" fmla="*/ 2797921 h 5692840"/>
                <a:gd name="connsiteX0" fmla="*/ 197934 w 4766130"/>
                <a:gd name="connsiteY0" fmla="*/ 5692840 h 5692840"/>
                <a:gd name="connsiteX1" fmla="*/ 4084665 w 4766130"/>
                <a:gd name="connsiteY1" fmla="*/ 4694627 h 5692840"/>
                <a:gd name="connsiteX2" fmla="*/ 4735302 w 4766130"/>
                <a:gd name="connsiteY2" fmla="*/ 1118561 h 5692840"/>
                <a:gd name="connsiteX3" fmla="*/ 4253626 w 4766130"/>
                <a:gd name="connsiteY3" fmla="*/ 49730 h 5692840"/>
                <a:gd name="connsiteX4" fmla="*/ 2837853 w 4766130"/>
                <a:gd name="connsiteY4" fmla="*/ 200827 h 5692840"/>
                <a:gd name="connsiteX5" fmla="*/ 1397606 w 4766130"/>
                <a:gd name="connsiteY5" fmla="*/ 1024248 h 5692840"/>
                <a:gd name="connsiteX6" fmla="*/ 0 w 4766130"/>
                <a:gd name="connsiteY6" fmla="*/ 2797921 h 5692840"/>
                <a:gd name="connsiteX0" fmla="*/ 42280 w 4610476"/>
                <a:gd name="connsiteY0" fmla="*/ 5692840 h 5692840"/>
                <a:gd name="connsiteX1" fmla="*/ 3929011 w 4610476"/>
                <a:gd name="connsiteY1" fmla="*/ 4694627 h 5692840"/>
                <a:gd name="connsiteX2" fmla="*/ 4579648 w 4610476"/>
                <a:gd name="connsiteY2" fmla="*/ 1118561 h 5692840"/>
                <a:gd name="connsiteX3" fmla="*/ 4097972 w 4610476"/>
                <a:gd name="connsiteY3" fmla="*/ 49730 h 5692840"/>
                <a:gd name="connsiteX4" fmla="*/ 2682199 w 4610476"/>
                <a:gd name="connsiteY4" fmla="*/ 200827 h 5692840"/>
                <a:gd name="connsiteX5" fmla="*/ 1241952 w 4610476"/>
                <a:gd name="connsiteY5" fmla="*/ 1024248 h 5692840"/>
                <a:gd name="connsiteX6" fmla="*/ 0 w 4610476"/>
                <a:gd name="connsiteY6" fmla="*/ 2739279 h 5692840"/>
                <a:gd name="connsiteX0" fmla="*/ 42280 w 4610476"/>
                <a:gd name="connsiteY0" fmla="*/ 5692840 h 5692840"/>
                <a:gd name="connsiteX1" fmla="*/ 3929011 w 4610476"/>
                <a:gd name="connsiteY1" fmla="*/ 4694627 h 5692840"/>
                <a:gd name="connsiteX2" fmla="*/ 4579648 w 4610476"/>
                <a:gd name="connsiteY2" fmla="*/ 1118561 h 5692840"/>
                <a:gd name="connsiteX3" fmla="*/ 4097972 w 4610476"/>
                <a:gd name="connsiteY3" fmla="*/ 49730 h 5692840"/>
                <a:gd name="connsiteX4" fmla="*/ 2682199 w 4610476"/>
                <a:gd name="connsiteY4" fmla="*/ 200827 h 5692840"/>
                <a:gd name="connsiteX5" fmla="*/ 1241952 w 4610476"/>
                <a:gd name="connsiteY5" fmla="*/ 1024248 h 5692840"/>
                <a:gd name="connsiteX6" fmla="*/ 0 w 4610476"/>
                <a:gd name="connsiteY6" fmla="*/ 2739279 h 5692840"/>
                <a:gd name="connsiteX0" fmla="*/ 42280 w 4610476"/>
                <a:gd name="connsiteY0" fmla="*/ 5700099 h 5700099"/>
                <a:gd name="connsiteX1" fmla="*/ 3929011 w 4610476"/>
                <a:gd name="connsiteY1" fmla="*/ 4701886 h 5700099"/>
                <a:gd name="connsiteX2" fmla="*/ 4579648 w 4610476"/>
                <a:gd name="connsiteY2" fmla="*/ 1125820 h 5700099"/>
                <a:gd name="connsiteX3" fmla="*/ 4097972 w 4610476"/>
                <a:gd name="connsiteY3" fmla="*/ 56989 h 5700099"/>
                <a:gd name="connsiteX4" fmla="*/ 2682199 w 4610476"/>
                <a:gd name="connsiteY4" fmla="*/ 208086 h 5700099"/>
                <a:gd name="connsiteX5" fmla="*/ 1241952 w 4610476"/>
                <a:gd name="connsiteY5" fmla="*/ 1031507 h 5700099"/>
                <a:gd name="connsiteX6" fmla="*/ 0 w 4610476"/>
                <a:gd name="connsiteY6" fmla="*/ 2746538 h 5700099"/>
                <a:gd name="connsiteX0" fmla="*/ 42280 w 4610476"/>
                <a:gd name="connsiteY0" fmla="*/ 5700099 h 5700099"/>
                <a:gd name="connsiteX1" fmla="*/ 3929011 w 4610476"/>
                <a:gd name="connsiteY1" fmla="*/ 4701886 h 5700099"/>
                <a:gd name="connsiteX2" fmla="*/ 4579648 w 4610476"/>
                <a:gd name="connsiteY2" fmla="*/ 1125820 h 5700099"/>
                <a:gd name="connsiteX3" fmla="*/ 4097972 w 4610476"/>
                <a:gd name="connsiteY3" fmla="*/ 56989 h 5700099"/>
                <a:gd name="connsiteX4" fmla="*/ 2682199 w 4610476"/>
                <a:gd name="connsiteY4" fmla="*/ 208086 h 5700099"/>
                <a:gd name="connsiteX5" fmla="*/ 1241952 w 4610476"/>
                <a:gd name="connsiteY5" fmla="*/ 1031507 h 5700099"/>
                <a:gd name="connsiteX6" fmla="*/ 0 w 4610476"/>
                <a:gd name="connsiteY6" fmla="*/ 2746538 h 5700099"/>
                <a:gd name="connsiteX0" fmla="*/ 42280 w 4610476"/>
                <a:gd name="connsiteY0" fmla="*/ 5700099 h 5700099"/>
                <a:gd name="connsiteX1" fmla="*/ 3929011 w 4610476"/>
                <a:gd name="connsiteY1" fmla="*/ 4701886 h 5700099"/>
                <a:gd name="connsiteX2" fmla="*/ 4579648 w 4610476"/>
                <a:gd name="connsiteY2" fmla="*/ 1125820 h 5700099"/>
                <a:gd name="connsiteX3" fmla="*/ 4097972 w 4610476"/>
                <a:gd name="connsiteY3" fmla="*/ 56989 h 5700099"/>
                <a:gd name="connsiteX4" fmla="*/ 2682199 w 4610476"/>
                <a:gd name="connsiteY4" fmla="*/ 208086 h 5700099"/>
                <a:gd name="connsiteX5" fmla="*/ 1241952 w 4610476"/>
                <a:gd name="connsiteY5" fmla="*/ 1031507 h 5700099"/>
                <a:gd name="connsiteX6" fmla="*/ 0 w 4610476"/>
                <a:gd name="connsiteY6" fmla="*/ 2746538 h 5700099"/>
                <a:gd name="connsiteX0" fmla="*/ 42280 w 4610476"/>
                <a:gd name="connsiteY0" fmla="*/ 5700099 h 5700099"/>
                <a:gd name="connsiteX1" fmla="*/ 3929011 w 4610476"/>
                <a:gd name="connsiteY1" fmla="*/ 4701886 h 5700099"/>
                <a:gd name="connsiteX2" fmla="*/ 4579648 w 4610476"/>
                <a:gd name="connsiteY2" fmla="*/ 1125820 h 5700099"/>
                <a:gd name="connsiteX3" fmla="*/ 4097972 w 4610476"/>
                <a:gd name="connsiteY3" fmla="*/ 56989 h 5700099"/>
                <a:gd name="connsiteX4" fmla="*/ 2682199 w 4610476"/>
                <a:gd name="connsiteY4" fmla="*/ 208086 h 5700099"/>
                <a:gd name="connsiteX5" fmla="*/ 1241952 w 4610476"/>
                <a:gd name="connsiteY5" fmla="*/ 1031507 h 5700099"/>
                <a:gd name="connsiteX6" fmla="*/ 0 w 4610476"/>
                <a:gd name="connsiteY6" fmla="*/ 2746538 h 5700099"/>
                <a:gd name="connsiteX0" fmla="*/ 42280 w 4610476"/>
                <a:gd name="connsiteY0" fmla="*/ 5700099 h 5700099"/>
                <a:gd name="connsiteX1" fmla="*/ 3929011 w 4610476"/>
                <a:gd name="connsiteY1" fmla="*/ 4701886 h 5700099"/>
                <a:gd name="connsiteX2" fmla="*/ 4579648 w 4610476"/>
                <a:gd name="connsiteY2" fmla="*/ 1125820 h 5700099"/>
                <a:gd name="connsiteX3" fmla="*/ 4097972 w 4610476"/>
                <a:gd name="connsiteY3" fmla="*/ 56989 h 5700099"/>
                <a:gd name="connsiteX4" fmla="*/ 2682199 w 4610476"/>
                <a:gd name="connsiteY4" fmla="*/ 208086 h 5700099"/>
                <a:gd name="connsiteX5" fmla="*/ 1241952 w 4610476"/>
                <a:gd name="connsiteY5" fmla="*/ 1031507 h 5700099"/>
                <a:gd name="connsiteX6" fmla="*/ 0 w 4610476"/>
                <a:gd name="connsiteY6" fmla="*/ 2746538 h 5700099"/>
                <a:gd name="connsiteX0" fmla="*/ 325288 w 4598928"/>
                <a:gd name="connsiteY0" fmla="*/ 5714759 h 5714759"/>
                <a:gd name="connsiteX1" fmla="*/ 3929011 w 4598928"/>
                <a:gd name="connsiteY1" fmla="*/ 4701886 h 5714759"/>
                <a:gd name="connsiteX2" fmla="*/ 4579648 w 4598928"/>
                <a:gd name="connsiteY2" fmla="*/ 1125820 h 5714759"/>
                <a:gd name="connsiteX3" fmla="*/ 4097972 w 4598928"/>
                <a:gd name="connsiteY3" fmla="*/ 56989 h 5714759"/>
                <a:gd name="connsiteX4" fmla="*/ 2682199 w 4598928"/>
                <a:gd name="connsiteY4" fmla="*/ 208086 h 5714759"/>
                <a:gd name="connsiteX5" fmla="*/ 1241952 w 4598928"/>
                <a:gd name="connsiteY5" fmla="*/ 1031507 h 5714759"/>
                <a:gd name="connsiteX6" fmla="*/ 0 w 4598928"/>
                <a:gd name="connsiteY6" fmla="*/ 2746538 h 5714759"/>
                <a:gd name="connsiteX0" fmla="*/ 325288 w 4598928"/>
                <a:gd name="connsiteY0" fmla="*/ 5714759 h 5728587"/>
                <a:gd name="connsiteX1" fmla="*/ 3929011 w 4598928"/>
                <a:gd name="connsiteY1" fmla="*/ 4701886 h 5728587"/>
                <a:gd name="connsiteX2" fmla="*/ 4579648 w 4598928"/>
                <a:gd name="connsiteY2" fmla="*/ 1125820 h 5728587"/>
                <a:gd name="connsiteX3" fmla="*/ 4097972 w 4598928"/>
                <a:gd name="connsiteY3" fmla="*/ 56989 h 5728587"/>
                <a:gd name="connsiteX4" fmla="*/ 2682199 w 4598928"/>
                <a:gd name="connsiteY4" fmla="*/ 208086 h 5728587"/>
                <a:gd name="connsiteX5" fmla="*/ 1241952 w 4598928"/>
                <a:gd name="connsiteY5" fmla="*/ 1031507 h 5728587"/>
                <a:gd name="connsiteX6" fmla="*/ 0 w 4598928"/>
                <a:gd name="connsiteY6" fmla="*/ 2746538 h 5728587"/>
                <a:gd name="connsiteX0" fmla="*/ 325288 w 4631287"/>
                <a:gd name="connsiteY0" fmla="*/ 5714759 h 5726426"/>
                <a:gd name="connsiteX1" fmla="*/ 3929011 w 4631287"/>
                <a:gd name="connsiteY1" fmla="*/ 4701886 h 5726426"/>
                <a:gd name="connsiteX2" fmla="*/ 4579648 w 4631287"/>
                <a:gd name="connsiteY2" fmla="*/ 1125820 h 5726426"/>
                <a:gd name="connsiteX3" fmla="*/ 4097972 w 4631287"/>
                <a:gd name="connsiteY3" fmla="*/ 56989 h 5726426"/>
                <a:gd name="connsiteX4" fmla="*/ 2682199 w 4631287"/>
                <a:gd name="connsiteY4" fmla="*/ 208086 h 5726426"/>
                <a:gd name="connsiteX5" fmla="*/ 1241952 w 4631287"/>
                <a:gd name="connsiteY5" fmla="*/ 1031507 h 5726426"/>
                <a:gd name="connsiteX6" fmla="*/ 0 w 4631287"/>
                <a:gd name="connsiteY6" fmla="*/ 2746538 h 5726426"/>
                <a:gd name="connsiteX0" fmla="*/ 325288 w 4637620"/>
                <a:gd name="connsiteY0" fmla="*/ 5716858 h 5730545"/>
                <a:gd name="connsiteX1" fmla="*/ 3929011 w 4637620"/>
                <a:gd name="connsiteY1" fmla="*/ 4703985 h 5730545"/>
                <a:gd name="connsiteX2" fmla="*/ 4622100 w 4637620"/>
                <a:gd name="connsiteY2" fmla="*/ 1157239 h 5730545"/>
                <a:gd name="connsiteX3" fmla="*/ 4097972 w 4637620"/>
                <a:gd name="connsiteY3" fmla="*/ 59088 h 5730545"/>
                <a:gd name="connsiteX4" fmla="*/ 2682199 w 4637620"/>
                <a:gd name="connsiteY4" fmla="*/ 210185 h 5730545"/>
                <a:gd name="connsiteX5" fmla="*/ 1241952 w 4637620"/>
                <a:gd name="connsiteY5" fmla="*/ 1033606 h 5730545"/>
                <a:gd name="connsiteX6" fmla="*/ 0 w 4637620"/>
                <a:gd name="connsiteY6" fmla="*/ 2748637 h 5730545"/>
                <a:gd name="connsiteX0" fmla="*/ 325288 w 4653979"/>
                <a:gd name="connsiteY0" fmla="*/ 5716860 h 5730547"/>
                <a:gd name="connsiteX1" fmla="*/ 3929011 w 4653979"/>
                <a:gd name="connsiteY1" fmla="*/ 4703987 h 5730547"/>
                <a:gd name="connsiteX2" fmla="*/ 4622100 w 4653979"/>
                <a:gd name="connsiteY2" fmla="*/ 1157241 h 5730547"/>
                <a:gd name="connsiteX3" fmla="*/ 4097972 w 4653979"/>
                <a:gd name="connsiteY3" fmla="*/ 59090 h 5730547"/>
                <a:gd name="connsiteX4" fmla="*/ 2682199 w 4653979"/>
                <a:gd name="connsiteY4" fmla="*/ 210187 h 5730547"/>
                <a:gd name="connsiteX5" fmla="*/ 1241952 w 4653979"/>
                <a:gd name="connsiteY5" fmla="*/ 1033608 h 5730547"/>
                <a:gd name="connsiteX6" fmla="*/ 0 w 4653979"/>
                <a:gd name="connsiteY6" fmla="*/ 2748639 h 5730547"/>
                <a:gd name="connsiteX0" fmla="*/ 325288 w 4672146"/>
                <a:gd name="connsiteY0" fmla="*/ 5716860 h 5730175"/>
                <a:gd name="connsiteX1" fmla="*/ 3929011 w 4672146"/>
                <a:gd name="connsiteY1" fmla="*/ 4703987 h 5730175"/>
                <a:gd name="connsiteX2" fmla="*/ 4622100 w 4672146"/>
                <a:gd name="connsiteY2" fmla="*/ 1157241 h 5730175"/>
                <a:gd name="connsiteX3" fmla="*/ 4097972 w 4672146"/>
                <a:gd name="connsiteY3" fmla="*/ 59090 h 5730175"/>
                <a:gd name="connsiteX4" fmla="*/ 2682199 w 4672146"/>
                <a:gd name="connsiteY4" fmla="*/ 210187 h 5730175"/>
                <a:gd name="connsiteX5" fmla="*/ 1241952 w 4672146"/>
                <a:gd name="connsiteY5" fmla="*/ 1033608 h 5730175"/>
                <a:gd name="connsiteX6" fmla="*/ 0 w 4672146"/>
                <a:gd name="connsiteY6" fmla="*/ 2748639 h 5730175"/>
                <a:gd name="connsiteX0" fmla="*/ 325288 w 4672146"/>
                <a:gd name="connsiteY0" fmla="*/ 5730986 h 5744300"/>
                <a:gd name="connsiteX1" fmla="*/ 3929011 w 4672146"/>
                <a:gd name="connsiteY1" fmla="*/ 4718113 h 5744300"/>
                <a:gd name="connsiteX2" fmla="*/ 4622100 w 4672146"/>
                <a:gd name="connsiteY2" fmla="*/ 1171367 h 5744300"/>
                <a:gd name="connsiteX3" fmla="*/ 4097972 w 4672146"/>
                <a:gd name="connsiteY3" fmla="*/ 73216 h 5744300"/>
                <a:gd name="connsiteX4" fmla="*/ 2682199 w 4672146"/>
                <a:gd name="connsiteY4" fmla="*/ 224313 h 5744300"/>
                <a:gd name="connsiteX5" fmla="*/ 1241952 w 4672146"/>
                <a:gd name="connsiteY5" fmla="*/ 1047734 h 5744300"/>
                <a:gd name="connsiteX6" fmla="*/ 0 w 4672146"/>
                <a:gd name="connsiteY6" fmla="*/ 2762765 h 5744300"/>
                <a:gd name="connsiteX0" fmla="*/ 325288 w 4672146"/>
                <a:gd name="connsiteY0" fmla="*/ 5730986 h 5744300"/>
                <a:gd name="connsiteX1" fmla="*/ 3929011 w 4672146"/>
                <a:gd name="connsiteY1" fmla="*/ 4718113 h 5744300"/>
                <a:gd name="connsiteX2" fmla="*/ 4622100 w 4672146"/>
                <a:gd name="connsiteY2" fmla="*/ 1171367 h 5744300"/>
                <a:gd name="connsiteX3" fmla="*/ 4097972 w 4672146"/>
                <a:gd name="connsiteY3" fmla="*/ 73216 h 5744300"/>
                <a:gd name="connsiteX4" fmla="*/ 2682199 w 4672146"/>
                <a:gd name="connsiteY4" fmla="*/ 224313 h 5744300"/>
                <a:gd name="connsiteX5" fmla="*/ 1241952 w 4672146"/>
                <a:gd name="connsiteY5" fmla="*/ 1047734 h 5744300"/>
                <a:gd name="connsiteX6" fmla="*/ 0 w 4672146"/>
                <a:gd name="connsiteY6" fmla="*/ 2762765 h 5744300"/>
                <a:gd name="connsiteX0" fmla="*/ 325288 w 4672146"/>
                <a:gd name="connsiteY0" fmla="*/ 5730986 h 5744300"/>
                <a:gd name="connsiteX1" fmla="*/ 3929011 w 4672146"/>
                <a:gd name="connsiteY1" fmla="*/ 4718113 h 5744300"/>
                <a:gd name="connsiteX2" fmla="*/ 4622100 w 4672146"/>
                <a:gd name="connsiteY2" fmla="*/ 1171367 h 5744300"/>
                <a:gd name="connsiteX3" fmla="*/ 4097972 w 4672146"/>
                <a:gd name="connsiteY3" fmla="*/ 73216 h 5744300"/>
                <a:gd name="connsiteX4" fmla="*/ 2682199 w 4672146"/>
                <a:gd name="connsiteY4" fmla="*/ 224313 h 5744300"/>
                <a:gd name="connsiteX5" fmla="*/ 1241952 w 4672146"/>
                <a:gd name="connsiteY5" fmla="*/ 1047734 h 5744300"/>
                <a:gd name="connsiteX6" fmla="*/ 0 w 4672146"/>
                <a:gd name="connsiteY6" fmla="*/ 2762765 h 5744300"/>
                <a:gd name="connsiteX0" fmla="*/ 0 w 4346858"/>
                <a:gd name="connsiteY0" fmla="*/ 5730986 h 5744300"/>
                <a:gd name="connsiteX1" fmla="*/ 3603723 w 4346858"/>
                <a:gd name="connsiteY1" fmla="*/ 4718113 h 5744300"/>
                <a:gd name="connsiteX2" fmla="*/ 4296812 w 4346858"/>
                <a:gd name="connsiteY2" fmla="*/ 1171367 h 5744300"/>
                <a:gd name="connsiteX3" fmla="*/ 3772684 w 4346858"/>
                <a:gd name="connsiteY3" fmla="*/ 73216 h 5744300"/>
                <a:gd name="connsiteX4" fmla="*/ 2356911 w 4346858"/>
                <a:gd name="connsiteY4" fmla="*/ 224313 h 5744300"/>
                <a:gd name="connsiteX5" fmla="*/ 916664 w 4346858"/>
                <a:gd name="connsiteY5" fmla="*/ 1047734 h 5744300"/>
                <a:gd name="connsiteX0" fmla="*/ 0 w 4346858"/>
                <a:gd name="connsiteY0" fmla="*/ 5730986 h 5744300"/>
                <a:gd name="connsiteX1" fmla="*/ 3603723 w 4346858"/>
                <a:gd name="connsiteY1" fmla="*/ 4718113 h 5744300"/>
                <a:gd name="connsiteX2" fmla="*/ 4296812 w 4346858"/>
                <a:gd name="connsiteY2" fmla="*/ 1171367 h 5744300"/>
                <a:gd name="connsiteX3" fmla="*/ 3772684 w 4346858"/>
                <a:gd name="connsiteY3" fmla="*/ 73216 h 5744300"/>
                <a:gd name="connsiteX4" fmla="*/ 2356911 w 4346858"/>
                <a:gd name="connsiteY4" fmla="*/ 224313 h 5744300"/>
                <a:gd name="connsiteX0" fmla="*/ 0 w 4346858"/>
                <a:gd name="connsiteY0" fmla="*/ 5657770 h 5671084"/>
                <a:gd name="connsiteX1" fmla="*/ 3603723 w 4346858"/>
                <a:gd name="connsiteY1" fmla="*/ 4644897 h 5671084"/>
                <a:gd name="connsiteX2" fmla="*/ 4296812 w 4346858"/>
                <a:gd name="connsiteY2" fmla="*/ 1098151 h 5671084"/>
                <a:gd name="connsiteX3" fmla="*/ 3772684 w 4346858"/>
                <a:gd name="connsiteY3" fmla="*/ 0 h 5671084"/>
                <a:gd name="connsiteX0" fmla="*/ 0 w 4307524"/>
                <a:gd name="connsiteY0" fmla="*/ 5657770 h 5677134"/>
                <a:gd name="connsiteX1" fmla="*/ 3649651 w 4307524"/>
                <a:gd name="connsiteY1" fmla="*/ 4796777 h 5677134"/>
                <a:gd name="connsiteX2" fmla="*/ 4296812 w 4307524"/>
                <a:gd name="connsiteY2" fmla="*/ 1098151 h 5677134"/>
                <a:gd name="connsiteX3" fmla="*/ 3772684 w 4307524"/>
                <a:gd name="connsiteY3" fmla="*/ 0 h 5677134"/>
                <a:gd name="connsiteX0" fmla="*/ 0 w 4340457"/>
                <a:gd name="connsiteY0" fmla="*/ 5657770 h 5669011"/>
                <a:gd name="connsiteX1" fmla="*/ 3649651 w 4340457"/>
                <a:gd name="connsiteY1" fmla="*/ 4796777 h 5669011"/>
                <a:gd name="connsiteX2" fmla="*/ 4296812 w 4340457"/>
                <a:gd name="connsiteY2" fmla="*/ 1098151 h 5669011"/>
                <a:gd name="connsiteX3" fmla="*/ 3772684 w 4340457"/>
                <a:gd name="connsiteY3" fmla="*/ 0 h 5669011"/>
                <a:gd name="connsiteX0" fmla="*/ 0 w 4286645"/>
                <a:gd name="connsiteY0" fmla="*/ 5704502 h 5722482"/>
                <a:gd name="connsiteX1" fmla="*/ 3638168 w 4286645"/>
                <a:gd name="connsiteY1" fmla="*/ 4796777 h 5722482"/>
                <a:gd name="connsiteX2" fmla="*/ 4285329 w 4286645"/>
                <a:gd name="connsiteY2" fmla="*/ 1098151 h 5722482"/>
                <a:gd name="connsiteX3" fmla="*/ 3761201 w 4286645"/>
                <a:gd name="connsiteY3" fmla="*/ 0 h 5722482"/>
                <a:gd name="connsiteX0" fmla="*/ 0 w 4286643"/>
                <a:gd name="connsiteY0" fmla="*/ 5704502 h 5704503"/>
                <a:gd name="connsiteX1" fmla="*/ 3638168 w 4286643"/>
                <a:gd name="connsiteY1" fmla="*/ 4796777 h 5704503"/>
                <a:gd name="connsiteX2" fmla="*/ 4285329 w 4286643"/>
                <a:gd name="connsiteY2" fmla="*/ 1098151 h 5704503"/>
                <a:gd name="connsiteX3" fmla="*/ 3761201 w 4286643"/>
                <a:gd name="connsiteY3" fmla="*/ 0 h 5704503"/>
                <a:gd name="connsiteX0" fmla="*/ 0 w 4286645"/>
                <a:gd name="connsiteY0" fmla="*/ 5704502 h 5704501"/>
                <a:gd name="connsiteX1" fmla="*/ 3638168 w 4286645"/>
                <a:gd name="connsiteY1" fmla="*/ 4796777 h 5704501"/>
                <a:gd name="connsiteX2" fmla="*/ 4285329 w 4286645"/>
                <a:gd name="connsiteY2" fmla="*/ 1098151 h 5704501"/>
                <a:gd name="connsiteX3" fmla="*/ 3761201 w 4286645"/>
                <a:gd name="connsiteY3" fmla="*/ 0 h 5704501"/>
                <a:gd name="connsiteX0" fmla="*/ 0 w 4287164"/>
                <a:gd name="connsiteY0" fmla="*/ 5704502 h 5704503"/>
                <a:gd name="connsiteX1" fmla="*/ 3638168 w 4287164"/>
                <a:gd name="connsiteY1" fmla="*/ 4796777 h 5704503"/>
                <a:gd name="connsiteX2" fmla="*/ 4285329 w 4287164"/>
                <a:gd name="connsiteY2" fmla="*/ 1098151 h 5704503"/>
                <a:gd name="connsiteX3" fmla="*/ 3761201 w 4287164"/>
                <a:gd name="connsiteY3" fmla="*/ 0 h 5704503"/>
                <a:gd name="connsiteX0" fmla="*/ 0 w 4286645"/>
                <a:gd name="connsiteY0" fmla="*/ 5704502 h 5704501"/>
                <a:gd name="connsiteX1" fmla="*/ 3638168 w 4286645"/>
                <a:gd name="connsiteY1" fmla="*/ 4796777 h 5704501"/>
                <a:gd name="connsiteX2" fmla="*/ 4285329 w 4286645"/>
                <a:gd name="connsiteY2" fmla="*/ 1098151 h 5704501"/>
                <a:gd name="connsiteX3" fmla="*/ 3761201 w 4286645"/>
                <a:gd name="connsiteY3" fmla="*/ 0 h 5704501"/>
                <a:gd name="connsiteX0" fmla="*/ 0 w 4345729"/>
                <a:gd name="connsiteY0" fmla="*/ 5704502 h 5704503"/>
                <a:gd name="connsiteX1" fmla="*/ 3638168 w 4345729"/>
                <a:gd name="connsiteY1" fmla="*/ 4796777 h 5704503"/>
                <a:gd name="connsiteX2" fmla="*/ 4285329 w 4345729"/>
                <a:gd name="connsiteY2" fmla="*/ 1098151 h 5704503"/>
                <a:gd name="connsiteX3" fmla="*/ 3761201 w 4345729"/>
                <a:gd name="connsiteY3" fmla="*/ 0 h 5704503"/>
                <a:gd name="connsiteX0" fmla="*/ 0 w 4345727"/>
                <a:gd name="connsiteY0" fmla="*/ 5704502 h 5704501"/>
                <a:gd name="connsiteX1" fmla="*/ 3638168 w 4345727"/>
                <a:gd name="connsiteY1" fmla="*/ 4796777 h 5704501"/>
                <a:gd name="connsiteX2" fmla="*/ 4285329 w 4345727"/>
                <a:gd name="connsiteY2" fmla="*/ 1098151 h 5704501"/>
                <a:gd name="connsiteX3" fmla="*/ 3761201 w 4345727"/>
                <a:gd name="connsiteY3" fmla="*/ 0 h 5704501"/>
                <a:gd name="connsiteX0" fmla="*/ 0 w 4377853"/>
                <a:gd name="connsiteY0" fmla="*/ 5704502 h 5704503"/>
                <a:gd name="connsiteX1" fmla="*/ 3638168 w 4377853"/>
                <a:gd name="connsiteY1" fmla="*/ 4796777 h 5704503"/>
                <a:gd name="connsiteX2" fmla="*/ 4285329 w 4377853"/>
                <a:gd name="connsiteY2" fmla="*/ 1098151 h 5704503"/>
                <a:gd name="connsiteX3" fmla="*/ 3761201 w 4377853"/>
                <a:gd name="connsiteY3" fmla="*/ 0 h 5704503"/>
                <a:gd name="connsiteX0" fmla="*/ 0 w 4348818"/>
                <a:gd name="connsiteY0" fmla="*/ 5704502 h 5704501"/>
                <a:gd name="connsiteX1" fmla="*/ 3638168 w 4348818"/>
                <a:gd name="connsiteY1" fmla="*/ 4796777 h 5704501"/>
                <a:gd name="connsiteX2" fmla="*/ 4285329 w 4348818"/>
                <a:gd name="connsiteY2" fmla="*/ 1098151 h 5704501"/>
                <a:gd name="connsiteX3" fmla="*/ 3761201 w 4348818"/>
                <a:gd name="connsiteY3" fmla="*/ 0 h 5704501"/>
                <a:gd name="connsiteX0" fmla="*/ 0 w 4348818"/>
                <a:gd name="connsiteY0" fmla="*/ 4606350 h 4606351"/>
                <a:gd name="connsiteX1" fmla="*/ 3638168 w 4348818"/>
                <a:gd name="connsiteY1" fmla="*/ 3698625 h 4606351"/>
                <a:gd name="connsiteX2" fmla="*/ 4285329 w 4348818"/>
                <a:gd name="connsiteY2" fmla="*/ -1 h 4606351"/>
                <a:gd name="connsiteX0" fmla="*/ 0 w 4340631"/>
                <a:gd name="connsiteY0" fmla="*/ 3492295 h 3492295"/>
                <a:gd name="connsiteX1" fmla="*/ 3638168 w 4340631"/>
                <a:gd name="connsiteY1" fmla="*/ 2584570 h 3492295"/>
                <a:gd name="connsiteX2" fmla="*/ 4321228 w 4340631"/>
                <a:gd name="connsiteY2" fmla="*/ 0 h 3492295"/>
                <a:gd name="connsiteX0" fmla="*/ 0 w 4321947"/>
                <a:gd name="connsiteY0" fmla="*/ 3492295 h 3492295"/>
                <a:gd name="connsiteX1" fmla="*/ 3638168 w 4321947"/>
                <a:gd name="connsiteY1" fmla="*/ 2584570 h 3492295"/>
                <a:gd name="connsiteX2" fmla="*/ 4321228 w 4321947"/>
                <a:gd name="connsiteY2" fmla="*/ 0 h 3492295"/>
                <a:gd name="connsiteX0" fmla="*/ 0 w 683779"/>
                <a:gd name="connsiteY0" fmla="*/ 2584570 h 2584570"/>
                <a:gd name="connsiteX1" fmla="*/ 683060 w 683779"/>
                <a:gd name="connsiteY1" fmla="*/ 0 h 2584570"/>
                <a:gd name="connsiteX0" fmla="*/ 0 w 696570"/>
                <a:gd name="connsiteY0" fmla="*/ 2584570 h 2584570"/>
                <a:gd name="connsiteX1" fmla="*/ 607907 w 696570"/>
                <a:gd name="connsiteY1" fmla="*/ 1302952 h 2584570"/>
                <a:gd name="connsiteX2" fmla="*/ 683060 w 696570"/>
                <a:gd name="connsiteY2" fmla="*/ 0 h 2584570"/>
                <a:gd name="connsiteX0" fmla="*/ 0 w 683123"/>
                <a:gd name="connsiteY0" fmla="*/ 2584570 h 2584570"/>
                <a:gd name="connsiteX1" fmla="*/ 607907 w 683123"/>
                <a:gd name="connsiteY1" fmla="*/ 1302952 h 2584570"/>
                <a:gd name="connsiteX2" fmla="*/ 683060 w 683123"/>
                <a:gd name="connsiteY2" fmla="*/ 0 h 2584570"/>
                <a:gd name="connsiteX0" fmla="*/ 0 w 683123"/>
                <a:gd name="connsiteY0" fmla="*/ 2584570 h 2584570"/>
                <a:gd name="connsiteX1" fmla="*/ 607907 w 683123"/>
                <a:gd name="connsiteY1" fmla="*/ 1302952 h 2584570"/>
                <a:gd name="connsiteX2" fmla="*/ 683060 w 683123"/>
                <a:gd name="connsiteY2" fmla="*/ 0 h 2584570"/>
                <a:gd name="connsiteX0" fmla="*/ 0 w 686185"/>
                <a:gd name="connsiteY0" fmla="*/ 2584570 h 2584570"/>
                <a:gd name="connsiteX1" fmla="*/ 651283 w 686185"/>
                <a:gd name="connsiteY1" fmla="*/ 1545701 h 2584570"/>
                <a:gd name="connsiteX2" fmla="*/ 683060 w 686185"/>
                <a:gd name="connsiteY2" fmla="*/ 0 h 2584570"/>
                <a:gd name="connsiteX0" fmla="*/ 0 w 686185"/>
                <a:gd name="connsiteY0" fmla="*/ 2584570 h 2584570"/>
                <a:gd name="connsiteX1" fmla="*/ 651283 w 686185"/>
                <a:gd name="connsiteY1" fmla="*/ 1545701 h 2584570"/>
                <a:gd name="connsiteX2" fmla="*/ 683060 w 686185"/>
                <a:gd name="connsiteY2" fmla="*/ 0 h 2584570"/>
                <a:gd name="connsiteX0" fmla="*/ 2847381 w 3499131"/>
                <a:gd name="connsiteY0" fmla="*/ 1211768 h 1213792"/>
                <a:gd name="connsiteX1" fmla="*/ 3498664 w 3499131"/>
                <a:gd name="connsiteY1" fmla="*/ 172899 h 1213792"/>
                <a:gd name="connsiteX2" fmla="*/ 0 w 3499131"/>
                <a:gd name="connsiteY2" fmla="*/ 1031274 h 1213792"/>
                <a:gd name="connsiteX0" fmla="*/ 2847381 w 3499194"/>
                <a:gd name="connsiteY0" fmla="*/ 1345078 h 1345078"/>
                <a:gd name="connsiteX1" fmla="*/ 3498664 w 3499194"/>
                <a:gd name="connsiteY1" fmla="*/ 306209 h 1345078"/>
                <a:gd name="connsiteX2" fmla="*/ 0 w 3499194"/>
                <a:gd name="connsiteY2" fmla="*/ 1164584 h 1345078"/>
                <a:gd name="connsiteX0" fmla="*/ 2847381 w 3004375"/>
                <a:gd name="connsiteY0" fmla="*/ 1276518 h 1276518"/>
                <a:gd name="connsiteX1" fmla="*/ 2561740 w 3004375"/>
                <a:gd name="connsiteY1" fmla="*/ 320547 h 1276518"/>
                <a:gd name="connsiteX2" fmla="*/ 0 w 3004375"/>
                <a:gd name="connsiteY2" fmla="*/ 1096024 h 1276518"/>
                <a:gd name="connsiteX0" fmla="*/ 2847381 w 3004375"/>
                <a:gd name="connsiteY0" fmla="*/ 1083574 h 1083574"/>
                <a:gd name="connsiteX1" fmla="*/ 2561740 w 3004375"/>
                <a:gd name="connsiteY1" fmla="*/ 127603 h 1083574"/>
                <a:gd name="connsiteX2" fmla="*/ 0 w 3004375"/>
                <a:gd name="connsiteY2" fmla="*/ 903080 h 1083574"/>
                <a:gd name="connsiteX0" fmla="*/ 2847381 w 3076321"/>
                <a:gd name="connsiteY0" fmla="*/ 1083574 h 1083574"/>
                <a:gd name="connsiteX1" fmla="*/ 2561740 w 3076321"/>
                <a:gd name="connsiteY1" fmla="*/ 127603 h 1083574"/>
                <a:gd name="connsiteX2" fmla="*/ 0 w 3076321"/>
                <a:gd name="connsiteY2" fmla="*/ 903080 h 1083574"/>
                <a:gd name="connsiteX0" fmla="*/ 2847381 w 2877189"/>
                <a:gd name="connsiteY0" fmla="*/ 1083574 h 1083574"/>
                <a:gd name="connsiteX1" fmla="*/ 2561740 w 2877189"/>
                <a:gd name="connsiteY1" fmla="*/ 127603 h 1083574"/>
                <a:gd name="connsiteX2" fmla="*/ 0 w 2877189"/>
                <a:gd name="connsiteY2" fmla="*/ 903080 h 1083574"/>
                <a:gd name="connsiteX0" fmla="*/ 2847381 w 2847381"/>
                <a:gd name="connsiteY0" fmla="*/ 1083574 h 1083574"/>
                <a:gd name="connsiteX1" fmla="*/ 2561740 w 2847381"/>
                <a:gd name="connsiteY1" fmla="*/ 127603 h 1083574"/>
                <a:gd name="connsiteX2" fmla="*/ 0 w 2847381"/>
                <a:gd name="connsiteY2" fmla="*/ 903080 h 1083574"/>
                <a:gd name="connsiteX0" fmla="*/ 2847381 w 2847381"/>
                <a:gd name="connsiteY0" fmla="*/ 1095585 h 1095585"/>
                <a:gd name="connsiteX1" fmla="*/ 2398797 w 2847381"/>
                <a:gd name="connsiteY1" fmla="*/ 125797 h 1095585"/>
                <a:gd name="connsiteX2" fmla="*/ 0 w 2847381"/>
                <a:gd name="connsiteY2" fmla="*/ 915091 h 1095585"/>
                <a:gd name="connsiteX0" fmla="*/ 2847381 w 2847381"/>
                <a:gd name="connsiteY0" fmla="*/ 1030802 h 1030802"/>
                <a:gd name="connsiteX1" fmla="*/ 2398797 w 2847381"/>
                <a:gd name="connsiteY1" fmla="*/ 61014 h 1030802"/>
                <a:gd name="connsiteX2" fmla="*/ 0 w 2847381"/>
                <a:gd name="connsiteY2" fmla="*/ 850308 h 1030802"/>
                <a:gd name="connsiteX0" fmla="*/ 2847381 w 2847381"/>
                <a:gd name="connsiteY0" fmla="*/ 1171306 h 1171306"/>
                <a:gd name="connsiteX1" fmla="*/ 2208695 w 2847381"/>
                <a:gd name="connsiteY1" fmla="*/ 49537 h 1171306"/>
                <a:gd name="connsiteX2" fmla="*/ 0 w 2847381"/>
                <a:gd name="connsiteY2" fmla="*/ 990812 h 1171306"/>
                <a:gd name="connsiteX0" fmla="*/ 2847381 w 2847381"/>
                <a:gd name="connsiteY0" fmla="*/ 1210300 h 1210300"/>
                <a:gd name="connsiteX1" fmla="*/ 2059330 w 2847381"/>
                <a:gd name="connsiteY1" fmla="*/ 47081 h 1210300"/>
                <a:gd name="connsiteX2" fmla="*/ 0 w 2847381"/>
                <a:gd name="connsiteY2" fmla="*/ 1029806 h 1210300"/>
                <a:gd name="connsiteX0" fmla="*/ 2847381 w 2847381"/>
                <a:gd name="connsiteY0" fmla="*/ 1176068 h 1176068"/>
                <a:gd name="connsiteX1" fmla="*/ 2059330 w 2847381"/>
                <a:gd name="connsiteY1" fmla="*/ 12849 h 1176068"/>
                <a:gd name="connsiteX2" fmla="*/ 0 w 2847381"/>
                <a:gd name="connsiteY2" fmla="*/ 995574 h 1176068"/>
                <a:gd name="connsiteX0" fmla="*/ 2847381 w 2847381"/>
                <a:gd name="connsiteY0" fmla="*/ 1176068 h 1176068"/>
                <a:gd name="connsiteX1" fmla="*/ 2059330 w 2847381"/>
                <a:gd name="connsiteY1" fmla="*/ 12849 h 1176068"/>
                <a:gd name="connsiteX2" fmla="*/ 0 w 2847381"/>
                <a:gd name="connsiteY2" fmla="*/ 995574 h 1176068"/>
                <a:gd name="connsiteX0" fmla="*/ 2847381 w 2847381"/>
                <a:gd name="connsiteY0" fmla="*/ 1176068 h 1176068"/>
                <a:gd name="connsiteX1" fmla="*/ 2059330 w 2847381"/>
                <a:gd name="connsiteY1" fmla="*/ 12849 h 1176068"/>
                <a:gd name="connsiteX2" fmla="*/ 0 w 2847381"/>
                <a:gd name="connsiteY2" fmla="*/ 995574 h 1176068"/>
                <a:gd name="connsiteX0" fmla="*/ 2847381 w 2861611"/>
                <a:gd name="connsiteY0" fmla="*/ 1176068 h 1176068"/>
                <a:gd name="connsiteX1" fmla="*/ 2059330 w 2861611"/>
                <a:gd name="connsiteY1" fmla="*/ 12849 h 1176068"/>
                <a:gd name="connsiteX2" fmla="*/ 0 w 2861611"/>
                <a:gd name="connsiteY2" fmla="*/ 995574 h 1176068"/>
                <a:gd name="connsiteX0" fmla="*/ 2833802 w 2841709"/>
                <a:gd name="connsiteY0" fmla="*/ 1108715 h 1108715"/>
                <a:gd name="connsiteX1" fmla="*/ 2059330 w 2841709"/>
                <a:gd name="connsiteY1" fmla="*/ 762 h 1108715"/>
                <a:gd name="connsiteX2" fmla="*/ 0 w 2841709"/>
                <a:gd name="connsiteY2" fmla="*/ 983487 h 1108715"/>
                <a:gd name="connsiteX0" fmla="*/ 2833802 w 2866783"/>
                <a:gd name="connsiteY0" fmla="*/ 1108715 h 1108715"/>
                <a:gd name="connsiteX1" fmla="*/ 2059330 w 2866783"/>
                <a:gd name="connsiteY1" fmla="*/ 762 h 1108715"/>
                <a:gd name="connsiteX2" fmla="*/ 0 w 2866783"/>
                <a:gd name="connsiteY2" fmla="*/ 983487 h 1108715"/>
                <a:gd name="connsiteX0" fmla="*/ 2833802 w 2858217"/>
                <a:gd name="connsiteY0" fmla="*/ 1136300 h 1136300"/>
                <a:gd name="connsiteX1" fmla="*/ 1842073 w 2858217"/>
                <a:gd name="connsiteY1" fmla="*/ 716 h 1136300"/>
                <a:gd name="connsiteX2" fmla="*/ 0 w 2858217"/>
                <a:gd name="connsiteY2" fmla="*/ 1011072 h 1136300"/>
                <a:gd name="connsiteX0" fmla="*/ 2833802 w 2858217"/>
                <a:gd name="connsiteY0" fmla="*/ 1205290 h 1205290"/>
                <a:gd name="connsiteX1" fmla="*/ 1842073 w 2858217"/>
                <a:gd name="connsiteY1" fmla="*/ 622 h 1205290"/>
                <a:gd name="connsiteX2" fmla="*/ 0 w 2858217"/>
                <a:gd name="connsiteY2" fmla="*/ 1080062 h 1205290"/>
                <a:gd name="connsiteX0" fmla="*/ 2833802 w 2868923"/>
                <a:gd name="connsiteY0" fmla="*/ 1205290 h 1205290"/>
                <a:gd name="connsiteX1" fmla="*/ 1842073 w 2868923"/>
                <a:gd name="connsiteY1" fmla="*/ 622 h 1205290"/>
                <a:gd name="connsiteX2" fmla="*/ 0 w 2868923"/>
                <a:gd name="connsiteY2" fmla="*/ 1080062 h 1205290"/>
              </a:gdLst>
              <a:ahLst/>
              <a:cxnLst>
                <a:cxn ang="0">
                  <a:pos x="connsiteX0" y="connsiteY0"/>
                </a:cxn>
                <a:cxn ang="0">
                  <a:pos x="connsiteX1" y="connsiteY1"/>
                </a:cxn>
                <a:cxn ang="0">
                  <a:pos x="connsiteX2" y="connsiteY2"/>
                </a:cxn>
              </a:cxnLst>
              <a:rect l="l" t="t" r="r" b="b"/>
              <a:pathLst>
                <a:path w="2868923" h="1205290">
                  <a:moveTo>
                    <a:pt x="2833802" y="1205290"/>
                  </a:moveTo>
                  <a:cubicBezTo>
                    <a:pt x="3036741" y="608788"/>
                    <a:pt x="2314373" y="21493"/>
                    <a:pt x="1842073" y="622"/>
                  </a:cubicBezTo>
                  <a:cubicBezTo>
                    <a:pt x="1369773" y="-20249"/>
                    <a:pt x="422562" y="486365"/>
                    <a:pt x="0" y="1080062"/>
                  </a:cubicBezTo>
                </a:path>
              </a:pathLst>
            </a:custGeom>
            <a:noFill/>
            <a:ln w="38100" cap="rnd">
              <a:solidFill>
                <a:schemeClr val="bg2">
                  <a:lumMod val="25000"/>
                  <a:alpha val="60000"/>
                </a:schemeClr>
              </a:solidFill>
              <a:prstDash val="sysDot"/>
              <a:round/>
              <a:headEnd type="triangle" w="med" len="sm"/>
              <a:tailEnd type="triangle" w="med" len="sm"/>
            </a:ln>
            <a:effectLst>
              <a:glow rad="381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59364" tIns="29682" rIns="59364" bIns="29682" rtlCol="0" anchor="ctr"/>
            <a:lstStyle/>
            <a:p>
              <a:pPr algn="ctr"/>
              <a:endParaRPr kumimoji="1" lang="ja-JP" altLang="en-US"/>
            </a:p>
          </p:txBody>
        </p:sp>
        <p:sp>
          <p:nvSpPr>
            <p:cNvPr id="19" name="フリーフォーム 18"/>
            <p:cNvSpPr/>
            <p:nvPr/>
          </p:nvSpPr>
          <p:spPr>
            <a:xfrm>
              <a:off x="3011579" y="2857355"/>
              <a:ext cx="1366725" cy="1207451"/>
            </a:xfrm>
            <a:custGeom>
              <a:avLst/>
              <a:gdLst>
                <a:gd name="connsiteX0" fmla="*/ 387388 w 1711363"/>
                <a:gd name="connsiteY0" fmla="*/ 0 h 1381136"/>
                <a:gd name="connsiteX1" fmla="*/ 82588 w 1711363"/>
                <a:gd name="connsiteY1" fmla="*/ 1381125 h 1381136"/>
                <a:gd name="connsiteX2" fmla="*/ 1711363 w 1711363"/>
                <a:gd name="connsiteY2" fmla="*/ 19050 h 1381136"/>
                <a:gd name="connsiteX0" fmla="*/ 412015 w 1735990"/>
                <a:gd name="connsiteY0" fmla="*/ 0 h 1417952"/>
                <a:gd name="connsiteX1" fmla="*/ 107215 w 1735990"/>
                <a:gd name="connsiteY1" fmla="*/ 1381125 h 1417952"/>
                <a:gd name="connsiteX2" fmla="*/ 1735990 w 1735990"/>
                <a:gd name="connsiteY2" fmla="*/ 19050 h 1417952"/>
                <a:gd name="connsiteX0" fmla="*/ 351603 w 1675578"/>
                <a:gd name="connsiteY0" fmla="*/ 0 h 1381141"/>
                <a:gd name="connsiteX1" fmla="*/ 123003 w 1675578"/>
                <a:gd name="connsiteY1" fmla="*/ 1343025 h 1381141"/>
                <a:gd name="connsiteX2" fmla="*/ 1675578 w 1675578"/>
                <a:gd name="connsiteY2" fmla="*/ 19050 h 1381141"/>
                <a:gd name="connsiteX0" fmla="*/ 0 w 1552575"/>
                <a:gd name="connsiteY0" fmla="*/ 1323975 h 1362091"/>
                <a:gd name="connsiteX1" fmla="*/ 1552575 w 1552575"/>
                <a:gd name="connsiteY1" fmla="*/ 0 h 1362091"/>
                <a:gd name="connsiteX0" fmla="*/ 0 w 3238500"/>
                <a:gd name="connsiteY0" fmla="*/ 2162175 h 2183587"/>
                <a:gd name="connsiteX1" fmla="*/ 3238500 w 3238500"/>
                <a:gd name="connsiteY1" fmla="*/ 0 h 2183587"/>
                <a:gd name="connsiteX0" fmla="*/ 0 w 1828800"/>
                <a:gd name="connsiteY0" fmla="*/ 428625 h 574895"/>
                <a:gd name="connsiteX1" fmla="*/ 1828800 w 1828800"/>
                <a:gd name="connsiteY1" fmla="*/ 0 h 574895"/>
                <a:gd name="connsiteX0" fmla="*/ 0 w 1828800"/>
                <a:gd name="connsiteY0" fmla="*/ 428625 h 497537"/>
                <a:gd name="connsiteX1" fmla="*/ 1828800 w 1828800"/>
                <a:gd name="connsiteY1" fmla="*/ 0 h 497537"/>
                <a:gd name="connsiteX0" fmla="*/ 0 w 1828800"/>
                <a:gd name="connsiteY0" fmla="*/ 428625 h 428625"/>
                <a:gd name="connsiteX1" fmla="*/ 1828800 w 1828800"/>
                <a:gd name="connsiteY1" fmla="*/ 0 h 428625"/>
                <a:gd name="connsiteX0" fmla="*/ 506308 w 618844"/>
                <a:gd name="connsiteY0" fmla="*/ 1466850 h 1466850"/>
                <a:gd name="connsiteX1" fmla="*/ 134833 w 618844"/>
                <a:gd name="connsiteY1" fmla="*/ 0 h 1466850"/>
                <a:gd name="connsiteX0" fmla="*/ 371475 w 559728"/>
                <a:gd name="connsiteY0" fmla="*/ 1466850 h 1466850"/>
                <a:gd name="connsiteX1" fmla="*/ 0 w 559728"/>
                <a:gd name="connsiteY1" fmla="*/ 0 h 1466850"/>
                <a:gd name="connsiteX0" fmla="*/ 371475 w 371475"/>
                <a:gd name="connsiteY0" fmla="*/ 1466850 h 1466850"/>
                <a:gd name="connsiteX1" fmla="*/ 0 w 371475"/>
                <a:gd name="connsiteY1" fmla="*/ 0 h 1466850"/>
                <a:gd name="connsiteX0" fmla="*/ 342900 w 342900"/>
                <a:gd name="connsiteY0" fmla="*/ 1466850 h 1466850"/>
                <a:gd name="connsiteX1" fmla="*/ 0 w 342900"/>
                <a:gd name="connsiteY1" fmla="*/ 0 h 1466850"/>
                <a:gd name="connsiteX0" fmla="*/ 342900 w 342913"/>
                <a:gd name="connsiteY0" fmla="*/ 1466850 h 1466850"/>
                <a:gd name="connsiteX1" fmla="*/ 0 w 342913"/>
                <a:gd name="connsiteY1" fmla="*/ 0 h 1466850"/>
                <a:gd name="connsiteX0" fmla="*/ 342900 w 344577"/>
                <a:gd name="connsiteY0" fmla="*/ 1466850 h 1466850"/>
                <a:gd name="connsiteX1" fmla="*/ 0 w 344577"/>
                <a:gd name="connsiteY1" fmla="*/ 0 h 1466850"/>
                <a:gd name="connsiteX0" fmla="*/ 342900 w 343631"/>
                <a:gd name="connsiteY0" fmla="*/ 1466850 h 1466850"/>
                <a:gd name="connsiteX1" fmla="*/ 341166 w 343631"/>
                <a:gd name="connsiteY1" fmla="*/ 1057763 h 1466850"/>
                <a:gd name="connsiteX2" fmla="*/ 0 w 343631"/>
                <a:gd name="connsiteY2" fmla="*/ 0 h 1466850"/>
                <a:gd name="connsiteX0" fmla="*/ 0 w 875246"/>
                <a:gd name="connsiteY0" fmla="*/ 1963038 h 1963038"/>
                <a:gd name="connsiteX1" fmla="*/ 872779 w 875246"/>
                <a:gd name="connsiteY1" fmla="*/ 1057763 h 1963038"/>
                <a:gd name="connsiteX2" fmla="*/ 531613 w 875246"/>
                <a:gd name="connsiteY2" fmla="*/ 0 h 1963038"/>
                <a:gd name="connsiteX0" fmla="*/ 0 w 875245"/>
                <a:gd name="connsiteY0" fmla="*/ 1963038 h 1963038"/>
                <a:gd name="connsiteX1" fmla="*/ 872779 w 875245"/>
                <a:gd name="connsiteY1" fmla="*/ 1057763 h 1963038"/>
                <a:gd name="connsiteX2" fmla="*/ 531613 w 875245"/>
                <a:gd name="connsiteY2" fmla="*/ 0 h 1963038"/>
                <a:gd name="connsiteX0" fmla="*/ 0 w 691996"/>
                <a:gd name="connsiteY0" fmla="*/ 1963038 h 1963038"/>
                <a:gd name="connsiteX1" fmla="*/ 490807 w 691996"/>
                <a:gd name="connsiteY1" fmla="*/ 1138773 h 1963038"/>
                <a:gd name="connsiteX2" fmla="*/ 531613 w 691996"/>
                <a:gd name="connsiteY2" fmla="*/ 0 h 1963038"/>
                <a:gd name="connsiteX0" fmla="*/ 0 w 531613"/>
                <a:gd name="connsiteY0" fmla="*/ 1963038 h 1963038"/>
                <a:gd name="connsiteX1" fmla="*/ 490807 w 531613"/>
                <a:gd name="connsiteY1" fmla="*/ 1138773 h 1963038"/>
                <a:gd name="connsiteX2" fmla="*/ 531613 w 531613"/>
                <a:gd name="connsiteY2" fmla="*/ 0 h 1963038"/>
                <a:gd name="connsiteX0" fmla="*/ 0 w 531613"/>
                <a:gd name="connsiteY0" fmla="*/ 1963038 h 1963038"/>
                <a:gd name="connsiteX1" fmla="*/ 520962 w 531613"/>
                <a:gd name="connsiteY1" fmla="*/ 1219784 h 1963038"/>
                <a:gd name="connsiteX2" fmla="*/ 531613 w 531613"/>
                <a:gd name="connsiteY2" fmla="*/ 0 h 1963038"/>
                <a:gd name="connsiteX0" fmla="*/ 0 w 531613"/>
                <a:gd name="connsiteY0" fmla="*/ 1963038 h 1963038"/>
                <a:gd name="connsiteX1" fmla="*/ 520962 w 531613"/>
                <a:gd name="connsiteY1" fmla="*/ 1219784 h 1963038"/>
                <a:gd name="connsiteX2" fmla="*/ 531613 w 531613"/>
                <a:gd name="connsiteY2" fmla="*/ 0 h 1963038"/>
                <a:gd name="connsiteX0" fmla="*/ 0 w 531613"/>
                <a:gd name="connsiteY0" fmla="*/ 1963038 h 1963038"/>
                <a:gd name="connsiteX1" fmla="*/ 470703 w 531613"/>
                <a:gd name="connsiteY1" fmla="*/ 1310919 h 1963038"/>
                <a:gd name="connsiteX2" fmla="*/ 531613 w 531613"/>
                <a:gd name="connsiteY2" fmla="*/ 0 h 1963038"/>
                <a:gd name="connsiteX0" fmla="*/ 0 w 531613"/>
                <a:gd name="connsiteY0" fmla="*/ 1963038 h 1963038"/>
                <a:gd name="connsiteX1" fmla="*/ 490806 w 531613"/>
                <a:gd name="connsiteY1" fmla="*/ 1270415 h 1963038"/>
                <a:gd name="connsiteX2" fmla="*/ 531613 w 531613"/>
                <a:gd name="connsiteY2" fmla="*/ 0 h 1963038"/>
                <a:gd name="connsiteX0" fmla="*/ 0 w 1757945"/>
                <a:gd name="connsiteY0" fmla="*/ 1476976 h 1476976"/>
                <a:gd name="connsiteX1" fmla="*/ 1717138 w 1757945"/>
                <a:gd name="connsiteY1" fmla="*/ 1270415 h 1476976"/>
                <a:gd name="connsiteX2" fmla="*/ 1757945 w 1757945"/>
                <a:gd name="connsiteY2" fmla="*/ 0 h 1476976"/>
                <a:gd name="connsiteX0" fmla="*/ 0 w 1757945"/>
                <a:gd name="connsiteY0" fmla="*/ 1476976 h 1476976"/>
                <a:gd name="connsiteX1" fmla="*/ 933090 w 1757945"/>
                <a:gd name="connsiteY1" fmla="*/ 1017257 h 1476976"/>
                <a:gd name="connsiteX2" fmla="*/ 1757945 w 1757945"/>
                <a:gd name="connsiteY2" fmla="*/ 0 h 1476976"/>
                <a:gd name="connsiteX0" fmla="*/ 0 w 1757945"/>
                <a:gd name="connsiteY0" fmla="*/ 1476976 h 1476976"/>
                <a:gd name="connsiteX1" fmla="*/ 933090 w 1757945"/>
                <a:gd name="connsiteY1" fmla="*/ 1017257 h 1476976"/>
                <a:gd name="connsiteX2" fmla="*/ 1757945 w 1757945"/>
                <a:gd name="connsiteY2" fmla="*/ 0 h 1476976"/>
                <a:gd name="connsiteX0" fmla="*/ 0 w 1727789"/>
                <a:gd name="connsiteY0" fmla="*/ 1487102 h 1487102"/>
                <a:gd name="connsiteX1" fmla="*/ 933090 w 1727789"/>
                <a:gd name="connsiteY1" fmla="*/ 1027383 h 1487102"/>
                <a:gd name="connsiteX2" fmla="*/ 1727789 w 1727789"/>
                <a:gd name="connsiteY2" fmla="*/ 0 h 1487102"/>
                <a:gd name="connsiteX0" fmla="*/ 0 w 1727789"/>
                <a:gd name="connsiteY0" fmla="*/ 1487102 h 1487102"/>
                <a:gd name="connsiteX1" fmla="*/ 933090 w 1727789"/>
                <a:gd name="connsiteY1" fmla="*/ 1027383 h 1487102"/>
                <a:gd name="connsiteX2" fmla="*/ 1727789 w 1727789"/>
                <a:gd name="connsiteY2" fmla="*/ 0 h 1487102"/>
                <a:gd name="connsiteX0" fmla="*/ 0 w 1727789"/>
                <a:gd name="connsiteY0" fmla="*/ 1537734 h 1537734"/>
                <a:gd name="connsiteX1" fmla="*/ 933090 w 1727789"/>
                <a:gd name="connsiteY1" fmla="*/ 1027383 h 1537734"/>
                <a:gd name="connsiteX2" fmla="*/ 1727789 w 1727789"/>
                <a:gd name="connsiteY2" fmla="*/ 0 h 1537734"/>
                <a:gd name="connsiteX0" fmla="*/ 83 w 1727872"/>
                <a:gd name="connsiteY0" fmla="*/ 1537734 h 1537734"/>
                <a:gd name="connsiteX1" fmla="*/ 933173 w 1727872"/>
                <a:gd name="connsiteY1" fmla="*/ 1027383 h 1537734"/>
                <a:gd name="connsiteX2" fmla="*/ 1727872 w 1727872"/>
                <a:gd name="connsiteY2" fmla="*/ 0 h 1537734"/>
                <a:gd name="connsiteX0" fmla="*/ 89 w 1727878"/>
                <a:gd name="connsiteY0" fmla="*/ 1537734 h 1537734"/>
                <a:gd name="connsiteX1" fmla="*/ 882919 w 1727878"/>
                <a:gd name="connsiteY1" fmla="*/ 1088141 h 1537734"/>
                <a:gd name="connsiteX2" fmla="*/ 1727878 w 1727878"/>
                <a:gd name="connsiteY2" fmla="*/ 0 h 1537734"/>
                <a:gd name="connsiteX0" fmla="*/ 89 w 1727878"/>
                <a:gd name="connsiteY0" fmla="*/ 1537734 h 1537734"/>
                <a:gd name="connsiteX1" fmla="*/ 882919 w 1727878"/>
                <a:gd name="connsiteY1" fmla="*/ 1088141 h 1537734"/>
                <a:gd name="connsiteX2" fmla="*/ 1727878 w 1727878"/>
                <a:gd name="connsiteY2" fmla="*/ 0 h 1537734"/>
                <a:gd name="connsiteX0" fmla="*/ 190 w 1727979"/>
                <a:gd name="connsiteY0" fmla="*/ 1537734 h 1537734"/>
                <a:gd name="connsiteX1" fmla="*/ 883020 w 1727979"/>
                <a:gd name="connsiteY1" fmla="*/ 1088141 h 1537734"/>
                <a:gd name="connsiteX2" fmla="*/ 1727979 w 1727979"/>
                <a:gd name="connsiteY2" fmla="*/ 0 h 1537734"/>
                <a:gd name="connsiteX0" fmla="*/ 190 w 1727979"/>
                <a:gd name="connsiteY0" fmla="*/ 1537734 h 1537734"/>
                <a:gd name="connsiteX1" fmla="*/ 883020 w 1727979"/>
                <a:gd name="connsiteY1" fmla="*/ 1047636 h 1537734"/>
                <a:gd name="connsiteX2" fmla="*/ 1727979 w 1727979"/>
                <a:gd name="connsiteY2" fmla="*/ 0 h 1537734"/>
                <a:gd name="connsiteX0" fmla="*/ 0 w 1727789"/>
                <a:gd name="connsiteY0" fmla="*/ 1537734 h 1537734"/>
                <a:gd name="connsiteX1" fmla="*/ 882830 w 1727789"/>
                <a:gd name="connsiteY1" fmla="*/ 1047636 h 1537734"/>
                <a:gd name="connsiteX2" fmla="*/ 1727789 w 1727789"/>
                <a:gd name="connsiteY2" fmla="*/ 0 h 1537734"/>
                <a:gd name="connsiteX0" fmla="*/ 0 w 1727789"/>
                <a:gd name="connsiteY0" fmla="*/ 1537734 h 1537734"/>
                <a:gd name="connsiteX1" fmla="*/ 882830 w 1727789"/>
                <a:gd name="connsiteY1" fmla="*/ 1047636 h 1537734"/>
                <a:gd name="connsiteX2" fmla="*/ 1727789 w 1727789"/>
                <a:gd name="connsiteY2" fmla="*/ 0 h 1537734"/>
                <a:gd name="connsiteX0" fmla="*/ 0 w 1727789"/>
                <a:gd name="connsiteY0" fmla="*/ 1537734 h 1537734"/>
                <a:gd name="connsiteX1" fmla="*/ 882830 w 1727789"/>
                <a:gd name="connsiteY1" fmla="*/ 1047636 h 1537734"/>
                <a:gd name="connsiteX2" fmla="*/ 1727789 w 1727789"/>
                <a:gd name="connsiteY2" fmla="*/ 0 h 1537734"/>
                <a:gd name="connsiteX0" fmla="*/ 0 w 1727789"/>
                <a:gd name="connsiteY0" fmla="*/ 1537734 h 1537734"/>
                <a:gd name="connsiteX1" fmla="*/ 882830 w 1727789"/>
                <a:gd name="connsiteY1" fmla="*/ 1047636 h 1537734"/>
                <a:gd name="connsiteX2" fmla="*/ 1248919 w 1727789"/>
                <a:gd name="connsiteY2" fmla="*/ 686319 h 1537734"/>
                <a:gd name="connsiteX3" fmla="*/ 1727789 w 1727789"/>
                <a:gd name="connsiteY3" fmla="*/ 0 h 1537734"/>
                <a:gd name="connsiteX0" fmla="*/ 0 w 1727789"/>
                <a:gd name="connsiteY0" fmla="*/ 1537734 h 1537734"/>
                <a:gd name="connsiteX1" fmla="*/ 882830 w 1727789"/>
                <a:gd name="connsiteY1" fmla="*/ 1047636 h 1537734"/>
                <a:gd name="connsiteX2" fmla="*/ 1419801 w 1727789"/>
                <a:gd name="connsiteY2" fmla="*/ 493920 h 1537734"/>
                <a:gd name="connsiteX3" fmla="*/ 1727789 w 1727789"/>
                <a:gd name="connsiteY3" fmla="*/ 0 h 1537734"/>
                <a:gd name="connsiteX0" fmla="*/ 0 w 1727789"/>
                <a:gd name="connsiteY0" fmla="*/ 1537734 h 1537734"/>
                <a:gd name="connsiteX1" fmla="*/ 882830 w 1727789"/>
                <a:gd name="connsiteY1" fmla="*/ 1047636 h 1537734"/>
                <a:gd name="connsiteX2" fmla="*/ 1419801 w 1727789"/>
                <a:gd name="connsiteY2" fmla="*/ 493920 h 1537734"/>
                <a:gd name="connsiteX3" fmla="*/ 1727789 w 1727789"/>
                <a:gd name="connsiteY3" fmla="*/ 0 h 1537734"/>
              </a:gdLst>
              <a:ahLst/>
              <a:cxnLst>
                <a:cxn ang="0">
                  <a:pos x="connsiteX0" y="connsiteY0"/>
                </a:cxn>
                <a:cxn ang="0">
                  <a:pos x="connsiteX1" y="connsiteY1"/>
                </a:cxn>
                <a:cxn ang="0">
                  <a:pos x="connsiteX2" y="connsiteY2"/>
                </a:cxn>
                <a:cxn ang="0">
                  <a:pos x="connsiteX3" y="connsiteY3"/>
                </a:cxn>
              </a:cxnLst>
              <a:rect l="l" t="t" r="r" b="b"/>
              <a:pathLst>
                <a:path w="1727789" h="1537734">
                  <a:moveTo>
                    <a:pt x="0" y="1537734"/>
                  </a:moveTo>
                  <a:cubicBezTo>
                    <a:pt x="90179" y="1418923"/>
                    <a:pt x="571582" y="1315135"/>
                    <a:pt x="882830" y="1047636"/>
                  </a:cubicBezTo>
                  <a:cubicBezTo>
                    <a:pt x="1090983" y="900670"/>
                    <a:pt x="1278975" y="668526"/>
                    <a:pt x="1419801" y="493920"/>
                  </a:cubicBezTo>
                  <a:cubicBezTo>
                    <a:pt x="1550576" y="268683"/>
                    <a:pt x="1647977" y="109323"/>
                    <a:pt x="1727789" y="0"/>
                  </a:cubicBezTo>
                </a:path>
              </a:pathLst>
            </a:custGeom>
            <a:noFill/>
            <a:ln w="63500" cap="rnd">
              <a:solidFill>
                <a:schemeClr val="bg2">
                  <a:lumMod val="25000"/>
                  <a:alpha val="60000"/>
                </a:schemeClr>
              </a:solidFill>
              <a:prstDash val="solid"/>
              <a:miter lim="800000"/>
            </a:ln>
            <a:effectLst>
              <a:glow rad="381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a:spLocks noChangeAspect="1"/>
            </p:cNvSpPr>
            <p:nvPr/>
          </p:nvSpPr>
          <p:spPr>
            <a:xfrm>
              <a:off x="4551380" y="1744241"/>
              <a:ext cx="488460" cy="725861"/>
            </a:xfrm>
            <a:custGeom>
              <a:avLst/>
              <a:gdLst>
                <a:gd name="connsiteX0" fmla="*/ 0 w 2361909"/>
                <a:gd name="connsiteY0" fmla="*/ 2196935 h 2196935"/>
                <a:gd name="connsiteX1" fmla="*/ 1223159 w 2361909"/>
                <a:gd name="connsiteY1" fmla="*/ 1638795 h 2196935"/>
                <a:gd name="connsiteX2" fmla="*/ 2185060 w 2361909"/>
                <a:gd name="connsiteY2" fmla="*/ 605642 h 2196935"/>
                <a:gd name="connsiteX3" fmla="*/ 2315688 w 2361909"/>
                <a:gd name="connsiteY3" fmla="*/ 0 h 2196935"/>
                <a:gd name="connsiteX0" fmla="*/ 0 w 2331889"/>
                <a:gd name="connsiteY0" fmla="*/ 2196935 h 2196935"/>
                <a:gd name="connsiteX1" fmla="*/ 1223159 w 2331889"/>
                <a:gd name="connsiteY1" fmla="*/ 1638795 h 2196935"/>
                <a:gd name="connsiteX2" fmla="*/ 1923803 w 2331889"/>
                <a:gd name="connsiteY2" fmla="*/ 855023 h 2196935"/>
                <a:gd name="connsiteX3" fmla="*/ 2315688 w 2331889"/>
                <a:gd name="connsiteY3" fmla="*/ 0 h 2196935"/>
                <a:gd name="connsiteX0" fmla="*/ 0 w 2284388"/>
                <a:gd name="connsiteY0" fmla="*/ 2101932 h 2101932"/>
                <a:gd name="connsiteX1" fmla="*/ 1175658 w 2284388"/>
                <a:gd name="connsiteY1" fmla="*/ 1638795 h 2101932"/>
                <a:gd name="connsiteX2" fmla="*/ 1876302 w 2284388"/>
                <a:gd name="connsiteY2" fmla="*/ 855023 h 2101932"/>
                <a:gd name="connsiteX3" fmla="*/ 2268187 w 2284388"/>
                <a:gd name="connsiteY3" fmla="*/ 0 h 2101932"/>
                <a:gd name="connsiteX0" fmla="*/ 0 w 2284388"/>
                <a:gd name="connsiteY0" fmla="*/ 2101932 h 2101932"/>
                <a:gd name="connsiteX1" fmla="*/ 1876302 w 2284388"/>
                <a:gd name="connsiteY1" fmla="*/ 855023 h 2101932"/>
                <a:gd name="connsiteX2" fmla="*/ 2268187 w 2284388"/>
                <a:gd name="connsiteY2" fmla="*/ 0 h 2101932"/>
                <a:gd name="connsiteX0" fmla="*/ 0 w 2268187"/>
                <a:gd name="connsiteY0" fmla="*/ 2101932 h 2101932"/>
                <a:gd name="connsiteX1" fmla="*/ 2268187 w 2268187"/>
                <a:gd name="connsiteY1" fmla="*/ 0 h 2101932"/>
                <a:gd name="connsiteX0" fmla="*/ 0 w 2268187"/>
                <a:gd name="connsiteY0" fmla="*/ 2101932 h 2101932"/>
                <a:gd name="connsiteX1" fmla="*/ 2268187 w 2268187"/>
                <a:gd name="connsiteY1" fmla="*/ 0 h 2101932"/>
                <a:gd name="connsiteX0" fmla="*/ 0 w 2268187"/>
                <a:gd name="connsiteY0" fmla="*/ 2101932 h 2101932"/>
                <a:gd name="connsiteX1" fmla="*/ 2268187 w 2268187"/>
                <a:gd name="connsiteY1" fmla="*/ 0 h 2101932"/>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11730"/>
                <a:gd name="connsiteX1" fmla="*/ 2149434 w 2149434"/>
                <a:gd name="connsiteY1" fmla="*/ 0 h 2011730"/>
                <a:gd name="connsiteX0" fmla="*/ 0 w 2149434"/>
                <a:gd name="connsiteY0" fmla="*/ 2006929 h 2035498"/>
                <a:gd name="connsiteX1" fmla="*/ 2149434 w 2149434"/>
                <a:gd name="connsiteY1" fmla="*/ 0 h 2035498"/>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149434"/>
                <a:gd name="connsiteY0" fmla="*/ 2006929 h 2006929"/>
                <a:gd name="connsiteX1" fmla="*/ 2149434 w 2149434"/>
                <a:gd name="connsiteY1" fmla="*/ 0 h 2006929"/>
                <a:gd name="connsiteX0" fmla="*/ 0 w 2319366"/>
                <a:gd name="connsiteY0" fmla="*/ 3916649 h 3916649"/>
                <a:gd name="connsiteX1" fmla="*/ 2319366 w 2319366"/>
                <a:gd name="connsiteY1" fmla="*/ 0 h 3916649"/>
                <a:gd name="connsiteX0" fmla="*/ 26768 w 351221"/>
                <a:gd name="connsiteY0" fmla="*/ 2160678 h 2160678"/>
                <a:gd name="connsiteX1" fmla="*/ 161284 w 351221"/>
                <a:gd name="connsiteY1" fmla="*/ 0 h 2160678"/>
                <a:gd name="connsiteX0" fmla="*/ 263659 w 398175"/>
                <a:gd name="connsiteY0" fmla="*/ 2160678 h 2160678"/>
                <a:gd name="connsiteX1" fmla="*/ 398175 w 398175"/>
                <a:gd name="connsiteY1" fmla="*/ 0 h 2160678"/>
                <a:gd name="connsiteX0" fmla="*/ 285854 w 379910"/>
                <a:gd name="connsiteY0" fmla="*/ 2071666 h 2071666"/>
                <a:gd name="connsiteX1" fmla="*/ 379910 w 379910"/>
                <a:gd name="connsiteY1" fmla="*/ 0 h 2071666"/>
                <a:gd name="connsiteX0" fmla="*/ 373066 w 467122"/>
                <a:gd name="connsiteY0" fmla="*/ 2071666 h 2071666"/>
                <a:gd name="connsiteX1" fmla="*/ 467122 w 467122"/>
                <a:gd name="connsiteY1" fmla="*/ 0 h 2071666"/>
                <a:gd name="connsiteX0" fmla="*/ 55038 w 1361206"/>
                <a:gd name="connsiteY0" fmla="*/ 1348652 h 1348652"/>
                <a:gd name="connsiteX1" fmla="*/ 1361206 w 1361206"/>
                <a:gd name="connsiteY1" fmla="*/ 0 h 1348652"/>
                <a:gd name="connsiteX0" fmla="*/ 42177 w 1656689"/>
                <a:gd name="connsiteY0" fmla="*/ 1646364 h 1646364"/>
                <a:gd name="connsiteX1" fmla="*/ 1656689 w 1656689"/>
                <a:gd name="connsiteY1" fmla="*/ 0 h 1646364"/>
                <a:gd name="connsiteX0" fmla="*/ 0 w 1614512"/>
                <a:gd name="connsiteY0" fmla="*/ 1646364 h 1646364"/>
                <a:gd name="connsiteX1" fmla="*/ 1614512 w 1614512"/>
                <a:gd name="connsiteY1" fmla="*/ 0 h 1646364"/>
                <a:gd name="connsiteX0" fmla="*/ 0 w 1614512"/>
                <a:gd name="connsiteY0" fmla="*/ 1646364 h 1646364"/>
                <a:gd name="connsiteX1" fmla="*/ 1614512 w 1614512"/>
                <a:gd name="connsiteY1" fmla="*/ 0 h 1646364"/>
                <a:gd name="connsiteX0" fmla="*/ 0 w 1369963"/>
                <a:gd name="connsiteY0" fmla="*/ 1614466 h 1614466"/>
                <a:gd name="connsiteX1" fmla="*/ 1369963 w 1369963"/>
                <a:gd name="connsiteY1" fmla="*/ 0 h 1614466"/>
                <a:gd name="connsiteX0" fmla="*/ 0 w 1465656"/>
                <a:gd name="connsiteY0" fmla="*/ 1678262 h 1678262"/>
                <a:gd name="connsiteX1" fmla="*/ 1465656 w 1465656"/>
                <a:gd name="connsiteY1" fmla="*/ 0 h 1678262"/>
                <a:gd name="connsiteX0" fmla="*/ 0 w 1465656"/>
                <a:gd name="connsiteY0" fmla="*/ 1678262 h 1678262"/>
                <a:gd name="connsiteX1" fmla="*/ 1465656 w 1465656"/>
                <a:gd name="connsiteY1" fmla="*/ 0 h 1678262"/>
                <a:gd name="connsiteX0" fmla="*/ 0 w 1382529"/>
                <a:gd name="connsiteY0" fmla="*/ 1523883 h 1523883"/>
                <a:gd name="connsiteX1" fmla="*/ 1382529 w 1382529"/>
                <a:gd name="connsiteY1" fmla="*/ 0 h 1523883"/>
                <a:gd name="connsiteX0" fmla="*/ 0 w 1180648"/>
                <a:gd name="connsiteY0" fmla="*/ 1298251 h 1298251"/>
                <a:gd name="connsiteX1" fmla="*/ 1180648 w 1180648"/>
                <a:gd name="connsiteY1" fmla="*/ 0 h 1298251"/>
                <a:gd name="connsiteX0" fmla="*/ 0 w 1168772"/>
                <a:gd name="connsiteY0" fmla="*/ 1523882 h 1523882"/>
                <a:gd name="connsiteX1" fmla="*/ 1168772 w 1168772"/>
                <a:gd name="connsiteY1" fmla="*/ 0 h 1523882"/>
                <a:gd name="connsiteX0" fmla="*/ 0 w 1168772"/>
                <a:gd name="connsiteY0" fmla="*/ 1523882 h 1523882"/>
                <a:gd name="connsiteX1" fmla="*/ 235834 w 1168772"/>
                <a:gd name="connsiteY1" fmla="*/ 1123000 h 1523882"/>
                <a:gd name="connsiteX2" fmla="*/ 1168772 w 1168772"/>
                <a:gd name="connsiteY2" fmla="*/ 0 h 1523882"/>
                <a:gd name="connsiteX0" fmla="*/ 0 w 1168772"/>
                <a:gd name="connsiteY0" fmla="*/ 1523882 h 1523882"/>
                <a:gd name="connsiteX1" fmla="*/ 235834 w 1168772"/>
                <a:gd name="connsiteY1" fmla="*/ 1123000 h 1523882"/>
                <a:gd name="connsiteX2" fmla="*/ 1168772 w 1168772"/>
                <a:gd name="connsiteY2" fmla="*/ 0 h 1523882"/>
                <a:gd name="connsiteX0" fmla="*/ 0 w 1168772"/>
                <a:gd name="connsiteY0" fmla="*/ 1523882 h 1523882"/>
                <a:gd name="connsiteX1" fmla="*/ 235834 w 1168772"/>
                <a:gd name="connsiteY1" fmla="*/ 1123000 h 1523882"/>
                <a:gd name="connsiteX2" fmla="*/ 1168772 w 1168772"/>
                <a:gd name="connsiteY2" fmla="*/ 0 h 1523882"/>
                <a:gd name="connsiteX0" fmla="*/ 0 w 1168772"/>
                <a:gd name="connsiteY0" fmla="*/ 1523882 h 1523882"/>
                <a:gd name="connsiteX1" fmla="*/ 235834 w 1168772"/>
                <a:gd name="connsiteY1" fmla="*/ 1123000 h 1523882"/>
                <a:gd name="connsiteX2" fmla="*/ 1168772 w 1168772"/>
                <a:gd name="connsiteY2" fmla="*/ 0 h 1523882"/>
                <a:gd name="connsiteX0" fmla="*/ 0 w 1168772"/>
                <a:gd name="connsiteY0" fmla="*/ 1523882 h 1523882"/>
                <a:gd name="connsiteX1" fmla="*/ 235834 w 1168772"/>
                <a:gd name="connsiteY1" fmla="*/ 1123000 h 1523882"/>
                <a:gd name="connsiteX2" fmla="*/ 1168772 w 1168772"/>
                <a:gd name="connsiteY2" fmla="*/ 0 h 1523882"/>
                <a:gd name="connsiteX0" fmla="*/ 0 w 1168772"/>
                <a:gd name="connsiteY0" fmla="*/ 1523882 h 1523882"/>
                <a:gd name="connsiteX1" fmla="*/ 235834 w 1168772"/>
                <a:gd name="connsiteY1" fmla="*/ 980044 h 1523882"/>
                <a:gd name="connsiteX2" fmla="*/ 1168772 w 1168772"/>
                <a:gd name="connsiteY2" fmla="*/ 0 h 1523882"/>
                <a:gd name="connsiteX0" fmla="*/ 0 w 1025774"/>
                <a:gd name="connsiteY0" fmla="*/ 1523882 h 1523882"/>
                <a:gd name="connsiteX1" fmla="*/ 92836 w 1025774"/>
                <a:gd name="connsiteY1" fmla="*/ 980044 h 1523882"/>
                <a:gd name="connsiteX2" fmla="*/ 1025774 w 1025774"/>
                <a:gd name="connsiteY2" fmla="*/ 0 h 1523882"/>
                <a:gd name="connsiteX0" fmla="*/ 0 w 1025774"/>
                <a:gd name="connsiteY0" fmla="*/ 1523882 h 1523882"/>
                <a:gd name="connsiteX1" fmla="*/ 215405 w 1025774"/>
                <a:gd name="connsiteY1" fmla="*/ 837086 h 1523882"/>
                <a:gd name="connsiteX2" fmla="*/ 1025774 w 1025774"/>
                <a:gd name="connsiteY2" fmla="*/ 0 h 1523882"/>
                <a:gd name="connsiteX0" fmla="*/ 0 w 1025774"/>
                <a:gd name="connsiteY0" fmla="*/ 1523882 h 1523882"/>
                <a:gd name="connsiteX1" fmla="*/ 215405 w 1025774"/>
                <a:gd name="connsiteY1" fmla="*/ 837086 h 1523882"/>
                <a:gd name="connsiteX2" fmla="*/ 1025774 w 1025774"/>
                <a:gd name="connsiteY2" fmla="*/ 0 h 1523882"/>
              </a:gdLst>
              <a:ahLst/>
              <a:cxnLst>
                <a:cxn ang="0">
                  <a:pos x="connsiteX0" y="connsiteY0"/>
                </a:cxn>
                <a:cxn ang="0">
                  <a:pos x="connsiteX1" y="connsiteY1"/>
                </a:cxn>
                <a:cxn ang="0">
                  <a:pos x="connsiteX2" y="connsiteY2"/>
                </a:cxn>
              </a:cxnLst>
              <a:rect l="l" t="t" r="r" b="b"/>
              <a:pathLst>
                <a:path w="1025774" h="1523882">
                  <a:moveTo>
                    <a:pt x="0" y="1523882"/>
                  </a:moveTo>
                  <a:cubicBezTo>
                    <a:pt x="258220" y="1410915"/>
                    <a:pt x="213280" y="1154646"/>
                    <a:pt x="215405" y="837086"/>
                  </a:cubicBezTo>
                  <a:cubicBezTo>
                    <a:pt x="212226" y="622162"/>
                    <a:pt x="659024" y="293236"/>
                    <a:pt x="1025774" y="0"/>
                  </a:cubicBezTo>
                </a:path>
              </a:pathLst>
            </a:custGeom>
            <a:noFill/>
            <a:ln w="38100" cap="rnd">
              <a:solidFill>
                <a:srgbClr val="0070C0"/>
              </a:solidFill>
              <a:prstDash val="solid"/>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0"/>
            <p:cNvSpPr/>
            <p:nvPr/>
          </p:nvSpPr>
          <p:spPr>
            <a:xfrm>
              <a:off x="4431487" y="1729633"/>
              <a:ext cx="300378" cy="713431"/>
            </a:xfrm>
            <a:custGeom>
              <a:avLst/>
              <a:gdLst>
                <a:gd name="connsiteX0" fmla="*/ 387388 w 1711363"/>
                <a:gd name="connsiteY0" fmla="*/ 0 h 1381136"/>
                <a:gd name="connsiteX1" fmla="*/ 82588 w 1711363"/>
                <a:gd name="connsiteY1" fmla="*/ 1381125 h 1381136"/>
                <a:gd name="connsiteX2" fmla="*/ 1711363 w 1711363"/>
                <a:gd name="connsiteY2" fmla="*/ 19050 h 1381136"/>
                <a:gd name="connsiteX0" fmla="*/ 412015 w 1735990"/>
                <a:gd name="connsiteY0" fmla="*/ 0 h 1417952"/>
                <a:gd name="connsiteX1" fmla="*/ 107215 w 1735990"/>
                <a:gd name="connsiteY1" fmla="*/ 1381125 h 1417952"/>
                <a:gd name="connsiteX2" fmla="*/ 1735990 w 1735990"/>
                <a:gd name="connsiteY2" fmla="*/ 19050 h 1417952"/>
                <a:gd name="connsiteX0" fmla="*/ 351603 w 1675578"/>
                <a:gd name="connsiteY0" fmla="*/ 0 h 1381141"/>
                <a:gd name="connsiteX1" fmla="*/ 123003 w 1675578"/>
                <a:gd name="connsiteY1" fmla="*/ 1343025 h 1381141"/>
                <a:gd name="connsiteX2" fmla="*/ 1675578 w 1675578"/>
                <a:gd name="connsiteY2" fmla="*/ 19050 h 1381141"/>
                <a:gd name="connsiteX0" fmla="*/ 0 w 1552575"/>
                <a:gd name="connsiteY0" fmla="*/ 1323975 h 1362091"/>
                <a:gd name="connsiteX1" fmla="*/ 1552575 w 1552575"/>
                <a:gd name="connsiteY1" fmla="*/ 0 h 1362091"/>
                <a:gd name="connsiteX0" fmla="*/ 0 w 3238500"/>
                <a:gd name="connsiteY0" fmla="*/ 2162175 h 2183587"/>
                <a:gd name="connsiteX1" fmla="*/ 3238500 w 3238500"/>
                <a:gd name="connsiteY1" fmla="*/ 0 h 2183587"/>
                <a:gd name="connsiteX0" fmla="*/ 0 w 1828800"/>
                <a:gd name="connsiteY0" fmla="*/ 428625 h 574895"/>
                <a:gd name="connsiteX1" fmla="*/ 1828800 w 1828800"/>
                <a:gd name="connsiteY1" fmla="*/ 0 h 574895"/>
                <a:gd name="connsiteX0" fmla="*/ 0 w 1828800"/>
                <a:gd name="connsiteY0" fmla="*/ 428625 h 497537"/>
                <a:gd name="connsiteX1" fmla="*/ 1828800 w 1828800"/>
                <a:gd name="connsiteY1" fmla="*/ 0 h 497537"/>
                <a:gd name="connsiteX0" fmla="*/ 0 w 1828800"/>
                <a:gd name="connsiteY0" fmla="*/ 428625 h 428625"/>
                <a:gd name="connsiteX1" fmla="*/ 1828800 w 1828800"/>
                <a:gd name="connsiteY1" fmla="*/ 0 h 428625"/>
                <a:gd name="connsiteX0" fmla="*/ 0 w 904875"/>
                <a:gd name="connsiteY0" fmla="*/ 742950 h 742950"/>
                <a:gd name="connsiteX1" fmla="*/ 904875 w 904875"/>
                <a:gd name="connsiteY1" fmla="*/ 0 h 742950"/>
                <a:gd name="connsiteX0" fmla="*/ 0 w 904875"/>
                <a:gd name="connsiteY0" fmla="*/ 742950 h 742950"/>
                <a:gd name="connsiteX1" fmla="*/ 904875 w 904875"/>
                <a:gd name="connsiteY1" fmla="*/ 0 h 742950"/>
                <a:gd name="connsiteX0" fmla="*/ 0 w 904875"/>
                <a:gd name="connsiteY0" fmla="*/ 742950 h 742950"/>
                <a:gd name="connsiteX1" fmla="*/ 904875 w 904875"/>
                <a:gd name="connsiteY1" fmla="*/ 0 h 742950"/>
                <a:gd name="connsiteX0" fmla="*/ 0 w 206835"/>
                <a:gd name="connsiteY0" fmla="*/ 814804 h 814804"/>
                <a:gd name="connsiteX1" fmla="*/ 206835 w 206835"/>
                <a:gd name="connsiteY1" fmla="*/ 0 h 814804"/>
                <a:gd name="connsiteX0" fmla="*/ 0 w 297544"/>
                <a:gd name="connsiteY0" fmla="*/ 814804 h 814804"/>
                <a:gd name="connsiteX1" fmla="*/ 206835 w 297544"/>
                <a:gd name="connsiteY1" fmla="*/ 0 h 814804"/>
                <a:gd name="connsiteX0" fmla="*/ 0 w 364086"/>
                <a:gd name="connsiteY0" fmla="*/ 814804 h 814804"/>
                <a:gd name="connsiteX1" fmla="*/ 312651 w 364086"/>
                <a:gd name="connsiteY1" fmla="*/ 498356 h 814804"/>
                <a:gd name="connsiteX2" fmla="*/ 206835 w 364086"/>
                <a:gd name="connsiteY2" fmla="*/ 0 h 814804"/>
                <a:gd name="connsiteX0" fmla="*/ 0 w 330639"/>
                <a:gd name="connsiteY0" fmla="*/ 814804 h 814804"/>
                <a:gd name="connsiteX1" fmla="*/ 312651 w 330639"/>
                <a:gd name="connsiteY1" fmla="*/ 498356 h 814804"/>
                <a:gd name="connsiteX2" fmla="*/ 206835 w 330639"/>
                <a:gd name="connsiteY2" fmla="*/ 0 h 814804"/>
                <a:gd name="connsiteX0" fmla="*/ 0 w 330639"/>
                <a:gd name="connsiteY0" fmla="*/ 814804 h 814804"/>
                <a:gd name="connsiteX1" fmla="*/ 312651 w 330639"/>
                <a:gd name="connsiteY1" fmla="*/ 498356 h 814804"/>
                <a:gd name="connsiteX2" fmla="*/ 206835 w 330639"/>
                <a:gd name="connsiteY2" fmla="*/ 0 h 814804"/>
                <a:gd name="connsiteX0" fmla="*/ 0 w 349987"/>
                <a:gd name="connsiteY0" fmla="*/ 814804 h 814804"/>
                <a:gd name="connsiteX1" fmla="*/ 312651 w 349987"/>
                <a:gd name="connsiteY1" fmla="*/ 498356 h 814804"/>
                <a:gd name="connsiteX2" fmla="*/ 206835 w 349987"/>
                <a:gd name="connsiteY2" fmla="*/ 0 h 814804"/>
                <a:gd name="connsiteX0" fmla="*/ 0 w 340994"/>
                <a:gd name="connsiteY0" fmla="*/ 737423 h 737423"/>
                <a:gd name="connsiteX1" fmla="*/ 312651 w 340994"/>
                <a:gd name="connsiteY1" fmla="*/ 420975 h 737423"/>
                <a:gd name="connsiteX2" fmla="*/ 206835 w 340994"/>
                <a:gd name="connsiteY2" fmla="*/ 0 h 737423"/>
                <a:gd name="connsiteX0" fmla="*/ 0 w 344957"/>
                <a:gd name="connsiteY0" fmla="*/ 737423 h 737423"/>
                <a:gd name="connsiteX1" fmla="*/ 312651 w 344957"/>
                <a:gd name="connsiteY1" fmla="*/ 420975 h 737423"/>
                <a:gd name="connsiteX2" fmla="*/ 206835 w 344957"/>
                <a:gd name="connsiteY2" fmla="*/ 0 h 737423"/>
                <a:gd name="connsiteX0" fmla="*/ 0 w 357386"/>
                <a:gd name="connsiteY0" fmla="*/ 737423 h 737423"/>
                <a:gd name="connsiteX1" fmla="*/ 332041 w 357386"/>
                <a:gd name="connsiteY1" fmla="*/ 404394 h 737423"/>
                <a:gd name="connsiteX2" fmla="*/ 206835 w 357386"/>
                <a:gd name="connsiteY2" fmla="*/ 0 h 737423"/>
                <a:gd name="connsiteX0" fmla="*/ 0 w 363064"/>
                <a:gd name="connsiteY0" fmla="*/ 737423 h 737423"/>
                <a:gd name="connsiteX1" fmla="*/ 332041 w 363064"/>
                <a:gd name="connsiteY1" fmla="*/ 404394 h 737423"/>
                <a:gd name="connsiteX2" fmla="*/ 206835 w 363064"/>
                <a:gd name="connsiteY2" fmla="*/ 0 h 737423"/>
              </a:gdLst>
              <a:ahLst/>
              <a:cxnLst>
                <a:cxn ang="0">
                  <a:pos x="connsiteX0" y="connsiteY0"/>
                </a:cxn>
                <a:cxn ang="0">
                  <a:pos x="connsiteX1" y="connsiteY1"/>
                </a:cxn>
                <a:cxn ang="0">
                  <a:pos x="connsiteX2" y="connsiteY2"/>
                </a:cxn>
              </a:cxnLst>
              <a:rect l="l" t="t" r="r" b="b"/>
              <a:pathLst>
                <a:path w="363064" h="737423">
                  <a:moveTo>
                    <a:pt x="0" y="737423"/>
                  </a:moveTo>
                  <a:cubicBezTo>
                    <a:pt x="34873" y="694815"/>
                    <a:pt x="284642" y="466499"/>
                    <a:pt x="332041" y="404394"/>
                  </a:cubicBezTo>
                  <a:cubicBezTo>
                    <a:pt x="379440" y="342289"/>
                    <a:pt x="395741" y="3747"/>
                    <a:pt x="206835" y="0"/>
                  </a:cubicBezTo>
                </a:path>
              </a:pathLst>
            </a:custGeom>
            <a:noFill/>
            <a:ln w="63500" cap="rnd">
              <a:solidFill>
                <a:schemeClr val="bg2">
                  <a:lumMod val="25000"/>
                  <a:alpha val="60000"/>
                </a:schemeClr>
              </a:solidFill>
            </a:ln>
            <a:effectLst>
              <a:glow rad="381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1"/>
            <p:cNvSpPr/>
            <p:nvPr/>
          </p:nvSpPr>
          <p:spPr>
            <a:xfrm>
              <a:off x="5228897" y="888279"/>
              <a:ext cx="273100" cy="1151792"/>
            </a:xfrm>
            <a:custGeom>
              <a:avLst/>
              <a:gdLst>
                <a:gd name="connsiteX0" fmla="*/ 387388 w 1711363"/>
                <a:gd name="connsiteY0" fmla="*/ 0 h 1381136"/>
                <a:gd name="connsiteX1" fmla="*/ 82588 w 1711363"/>
                <a:gd name="connsiteY1" fmla="*/ 1381125 h 1381136"/>
                <a:gd name="connsiteX2" fmla="*/ 1711363 w 1711363"/>
                <a:gd name="connsiteY2" fmla="*/ 19050 h 1381136"/>
                <a:gd name="connsiteX0" fmla="*/ 412015 w 1735990"/>
                <a:gd name="connsiteY0" fmla="*/ 0 h 1417952"/>
                <a:gd name="connsiteX1" fmla="*/ 107215 w 1735990"/>
                <a:gd name="connsiteY1" fmla="*/ 1381125 h 1417952"/>
                <a:gd name="connsiteX2" fmla="*/ 1735990 w 1735990"/>
                <a:gd name="connsiteY2" fmla="*/ 19050 h 1417952"/>
                <a:gd name="connsiteX0" fmla="*/ 351603 w 1675578"/>
                <a:gd name="connsiteY0" fmla="*/ 0 h 1381141"/>
                <a:gd name="connsiteX1" fmla="*/ 123003 w 1675578"/>
                <a:gd name="connsiteY1" fmla="*/ 1343025 h 1381141"/>
                <a:gd name="connsiteX2" fmla="*/ 1675578 w 1675578"/>
                <a:gd name="connsiteY2" fmla="*/ 19050 h 1381141"/>
                <a:gd name="connsiteX0" fmla="*/ 0 w 1552575"/>
                <a:gd name="connsiteY0" fmla="*/ 1323975 h 1362091"/>
                <a:gd name="connsiteX1" fmla="*/ 1552575 w 1552575"/>
                <a:gd name="connsiteY1" fmla="*/ 0 h 1362091"/>
                <a:gd name="connsiteX0" fmla="*/ 0 w 3238500"/>
                <a:gd name="connsiteY0" fmla="*/ 2162175 h 2183587"/>
                <a:gd name="connsiteX1" fmla="*/ 3238500 w 3238500"/>
                <a:gd name="connsiteY1" fmla="*/ 0 h 2183587"/>
                <a:gd name="connsiteX0" fmla="*/ 0 w 1828800"/>
                <a:gd name="connsiteY0" fmla="*/ 428625 h 574895"/>
                <a:gd name="connsiteX1" fmla="*/ 1828800 w 1828800"/>
                <a:gd name="connsiteY1" fmla="*/ 0 h 574895"/>
                <a:gd name="connsiteX0" fmla="*/ 0 w 1828800"/>
                <a:gd name="connsiteY0" fmla="*/ 428625 h 497537"/>
                <a:gd name="connsiteX1" fmla="*/ 1828800 w 1828800"/>
                <a:gd name="connsiteY1" fmla="*/ 0 h 497537"/>
                <a:gd name="connsiteX0" fmla="*/ 0 w 1828800"/>
                <a:gd name="connsiteY0" fmla="*/ 428625 h 428625"/>
                <a:gd name="connsiteX1" fmla="*/ 1828800 w 1828800"/>
                <a:gd name="connsiteY1" fmla="*/ 0 h 428625"/>
                <a:gd name="connsiteX0" fmla="*/ 506308 w 618844"/>
                <a:gd name="connsiteY0" fmla="*/ 1466850 h 1466850"/>
                <a:gd name="connsiteX1" fmla="*/ 134833 w 618844"/>
                <a:gd name="connsiteY1" fmla="*/ 0 h 1466850"/>
                <a:gd name="connsiteX0" fmla="*/ 371475 w 559728"/>
                <a:gd name="connsiteY0" fmla="*/ 1466850 h 1466850"/>
                <a:gd name="connsiteX1" fmla="*/ 0 w 559728"/>
                <a:gd name="connsiteY1" fmla="*/ 0 h 1466850"/>
                <a:gd name="connsiteX0" fmla="*/ 371475 w 371475"/>
                <a:gd name="connsiteY0" fmla="*/ 1466850 h 1466850"/>
                <a:gd name="connsiteX1" fmla="*/ 0 w 371475"/>
                <a:gd name="connsiteY1" fmla="*/ 0 h 1466850"/>
                <a:gd name="connsiteX0" fmla="*/ 342900 w 342900"/>
                <a:gd name="connsiteY0" fmla="*/ 1466850 h 1466850"/>
                <a:gd name="connsiteX1" fmla="*/ 0 w 342900"/>
                <a:gd name="connsiteY1" fmla="*/ 0 h 1466850"/>
                <a:gd name="connsiteX0" fmla="*/ 342900 w 342913"/>
                <a:gd name="connsiteY0" fmla="*/ 1466850 h 1466850"/>
                <a:gd name="connsiteX1" fmla="*/ 0 w 342913"/>
                <a:gd name="connsiteY1" fmla="*/ 0 h 1466850"/>
                <a:gd name="connsiteX0" fmla="*/ 342900 w 344577"/>
                <a:gd name="connsiteY0" fmla="*/ 1466850 h 1466850"/>
                <a:gd name="connsiteX1" fmla="*/ 0 w 344577"/>
                <a:gd name="connsiteY1" fmla="*/ 0 h 1466850"/>
                <a:gd name="connsiteX0" fmla="*/ 342900 w 343631"/>
                <a:gd name="connsiteY0" fmla="*/ 1466850 h 1466850"/>
                <a:gd name="connsiteX1" fmla="*/ 341166 w 343631"/>
                <a:gd name="connsiteY1" fmla="*/ 1057763 h 1466850"/>
                <a:gd name="connsiteX2" fmla="*/ 0 w 343631"/>
                <a:gd name="connsiteY2" fmla="*/ 0 h 1466850"/>
                <a:gd name="connsiteX0" fmla="*/ 342900 w 343632"/>
                <a:gd name="connsiteY0" fmla="*/ 1466850 h 1466850"/>
                <a:gd name="connsiteX1" fmla="*/ 341166 w 343632"/>
                <a:gd name="connsiteY1" fmla="*/ 1262342 h 1466850"/>
                <a:gd name="connsiteX2" fmla="*/ 0 w 343632"/>
                <a:gd name="connsiteY2" fmla="*/ 0 h 1466850"/>
                <a:gd name="connsiteX0" fmla="*/ 342900 w 345248"/>
                <a:gd name="connsiteY0" fmla="*/ 1466850 h 1466850"/>
                <a:gd name="connsiteX1" fmla="*/ 341166 w 345248"/>
                <a:gd name="connsiteY1" fmla="*/ 1262342 h 1466850"/>
                <a:gd name="connsiteX2" fmla="*/ 0 w 345248"/>
                <a:gd name="connsiteY2" fmla="*/ 0 h 1466850"/>
              </a:gdLst>
              <a:ahLst/>
              <a:cxnLst>
                <a:cxn ang="0">
                  <a:pos x="connsiteX0" y="connsiteY0"/>
                </a:cxn>
                <a:cxn ang="0">
                  <a:pos x="connsiteX1" y="connsiteY1"/>
                </a:cxn>
                <a:cxn ang="0">
                  <a:pos x="connsiteX2" y="connsiteY2"/>
                </a:cxn>
              </a:cxnLst>
              <a:rect l="l" t="t" r="r" b="b"/>
              <a:pathLst>
                <a:path w="345248" h="1466850">
                  <a:moveTo>
                    <a:pt x="342900" y="1466850"/>
                  </a:moveTo>
                  <a:cubicBezTo>
                    <a:pt x="342611" y="1398669"/>
                    <a:pt x="341527" y="1347568"/>
                    <a:pt x="341166" y="1262342"/>
                  </a:cubicBezTo>
                  <a:cubicBezTo>
                    <a:pt x="344487" y="1045954"/>
                    <a:pt x="397413" y="231225"/>
                    <a:pt x="0" y="0"/>
                  </a:cubicBezTo>
                </a:path>
              </a:pathLst>
            </a:custGeom>
            <a:noFill/>
            <a:ln w="63500" cap="rnd">
              <a:solidFill>
                <a:schemeClr val="bg2">
                  <a:lumMod val="25000"/>
                  <a:alpha val="60000"/>
                </a:schemeClr>
              </a:solidFill>
            </a:ln>
            <a:effectLst>
              <a:glow rad="381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1557791" y="1310138"/>
              <a:ext cx="342009" cy="180425"/>
            </a:xfrm>
            <a:prstGeom prst="rect">
              <a:avLst/>
            </a:prstGeom>
            <a:noFill/>
            <a:ln>
              <a:solidFill>
                <a:schemeClr val="tx1"/>
              </a:solidFill>
            </a:ln>
          </p:spPr>
          <p:txBody>
            <a:bodyPr wrap="none" lIns="36000" tIns="36000" rIns="36000" bIns="36000" rtlCol="0" anchor="ctr">
              <a:spAutoFit/>
            </a:bodyPr>
            <a:lstStyle/>
            <a:p>
              <a:pPr algn="ctr"/>
              <a:r>
                <a:rPr lang="ja-JP" altLang="en-US" sz="700" dirty="0">
                  <a:latin typeface="Meiryo UI" panose="020B0604030504040204" pitchFamily="50" charset="-128"/>
                  <a:ea typeface="Meiryo UI" panose="020B0604030504040204" pitchFamily="50" charset="-128"/>
                  <a:cs typeface="Meiryo UI" panose="020B0604030504040204" pitchFamily="50" charset="-128"/>
                </a:rPr>
                <a:t>兵庫県</a:t>
              </a:r>
            </a:p>
          </p:txBody>
        </p:sp>
        <p:sp>
          <p:nvSpPr>
            <p:cNvPr id="24" name="テキスト ボックス 23"/>
            <p:cNvSpPr txBox="1"/>
            <p:nvPr/>
          </p:nvSpPr>
          <p:spPr>
            <a:xfrm>
              <a:off x="4381223" y="569143"/>
              <a:ext cx="342009" cy="180425"/>
            </a:xfrm>
            <a:prstGeom prst="rect">
              <a:avLst/>
            </a:prstGeom>
            <a:noFill/>
            <a:ln>
              <a:solidFill>
                <a:schemeClr val="tx1"/>
              </a:solidFill>
            </a:ln>
          </p:spPr>
          <p:txBody>
            <a:bodyPr wrap="none" lIns="36000" tIns="36000" rIns="36000" bIns="36000" rtlCol="0" anchor="ctr">
              <a:spAutoFit/>
            </a:bodyPr>
            <a:lstStyle/>
            <a:p>
              <a:pPr algn="ctr"/>
              <a:r>
                <a:rPr lang="ja-JP" altLang="en-US" sz="700" dirty="0">
                  <a:latin typeface="Meiryo UI" panose="020B0604030504040204" pitchFamily="50" charset="-128"/>
                  <a:ea typeface="Meiryo UI" panose="020B0604030504040204" pitchFamily="50" charset="-128"/>
                  <a:cs typeface="Meiryo UI" panose="020B0604030504040204" pitchFamily="50" charset="-128"/>
                </a:rPr>
                <a:t>京都府</a:t>
              </a:r>
            </a:p>
          </p:txBody>
        </p:sp>
        <p:sp>
          <p:nvSpPr>
            <p:cNvPr id="25" name="テキスト ボックス 24"/>
            <p:cNvSpPr txBox="1"/>
            <p:nvPr/>
          </p:nvSpPr>
          <p:spPr>
            <a:xfrm>
              <a:off x="6376152" y="907775"/>
              <a:ext cx="342009" cy="180425"/>
            </a:xfrm>
            <a:prstGeom prst="rect">
              <a:avLst/>
            </a:prstGeom>
            <a:noFill/>
            <a:ln>
              <a:solidFill>
                <a:schemeClr val="tx1"/>
              </a:solidFill>
            </a:ln>
          </p:spPr>
          <p:txBody>
            <a:bodyPr wrap="none" lIns="36000" tIns="36000" rIns="36000" bIns="36000" rtlCol="0" anchor="ctr">
              <a:spAutoFit/>
            </a:bodyPr>
            <a:lstStyle/>
            <a:p>
              <a:pPr algn="ctr"/>
              <a:r>
                <a:rPr lang="ja-JP" altLang="en-US" sz="700" dirty="0">
                  <a:latin typeface="Meiryo UI" panose="020B0604030504040204" pitchFamily="50" charset="-128"/>
                  <a:ea typeface="Meiryo UI" panose="020B0604030504040204" pitchFamily="50" charset="-128"/>
                  <a:cs typeface="Meiryo UI" panose="020B0604030504040204" pitchFamily="50" charset="-128"/>
                </a:rPr>
                <a:t>滋賀県</a:t>
              </a:r>
            </a:p>
          </p:txBody>
        </p:sp>
        <p:sp>
          <p:nvSpPr>
            <p:cNvPr id="26" name="テキスト ボックス 25"/>
            <p:cNvSpPr txBox="1"/>
            <p:nvPr/>
          </p:nvSpPr>
          <p:spPr>
            <a:xfrm>
              <a:off x="5846060" y="2452218"/>
              <a:ext cx="342009" cy="180425"/>
            </a:xfrm>
            <a:prstGeom prst="rect">
              <a:avLst/>
            </a:prstGeom>
            <a:noFill/>
            <a:ln>
              <a:solidFill>
                <a:schemeClr val="tx1"/>
              </a:solidFill>
            </a:ln>
          </p:spPr>
          <p:txBody>
            <a:bodyPr wrap="none" lIns="36000" tIns="36000" rIns="36000" bIns="36000" rtlCol="0" anchor="ctr">
              <a:spAutoFit/>
            </a:bodyPr>
            <a:lstStyle/>
            <a:p>
              <a:pPr algn="ctr"/>
              <a:r>
                <a:rPr lang="ja-JP" altLang="en-US" sz="700" dirty="0">
                  <a:latin typeface="Meiryo UI" panose="020B0604030504040204" pitchFamily="50" charset="-128"/>
                  <a:ea typeface="Meiryo UI" panose="020B0604030504040204" pitchFamily="50" charset="-128"/>
                  <a:cs typeface="Meiryo UI" panose="020B0604030504040204" pitchFamily="50" charset="-128"/>
                </a:rPr>
                <a:t>奈良県</a:t>
              </a:r>
            </a:p>
          </p:txBody>
        </p:sp>
        <p:sp>
          <p:nvSpPr>
            <p:cNvPr id="27" name="テキスト ボックス 26"/>
            <p:cNvSpPr txBox="1"/>
            <p:nvPr/>
          </p:nvSpPr>
          <p:spPr>
            <a:xfrm>
              <a:off x="3563888" y="4426028"/>
              <a:ext cx="431777" cy="180425"/>
            </a:xfrm>
            <a:prstGeom prst="rect">
              <a:avLst/>
            </a:prstGeom>
            <a:noFill/>
            <a:ln>
              <a:solidFill>
                <a:schemeClr val="tx1"/>
              </a:solidFill>
            </a:ln>
          </p:spPr>
          <p:txBody>
            <a:bodyPr wrap="none" lIns="36000" tIns="36000" rIns="36000" bIns="36000" rtlCol="0" anchor="ctr">
              <a:spAutoFit/>
            </a:bodyPr>
            <a:lstStyle/>
            <a:p>
              <a:pPr algn="ctr"/>
              <a:r>
                <a:rPr lang="ja-JP" altLang="en-US" sz="700" dirty="0">
                  <a:latin typeface="Meiryo UI" panose="020B0604030504040204" pitchFamily="50" charset="-128"/>
                  <a:ea typeface="Meiryo UI" panose="020B0604030504040204" pitchFamily="50" charset="-128"/>
                  <a:cs typeface="Meiryo UI" panose="020B0604030504040204" pitchFamily="50" charset="-128"/>
                </a:rPr>
                <a:t>和歌山県</a:t>
              </a:r>
            </a:p>
          </p:txBody>
        </p:sp>
        <p:sp>
          <p:nvSpPr>
            <p:cNvPr id="28" name="テキスト ボックス 27"/>
            <p:cNvSpPr txBox="1"/>
            <p:nvPr/>
          </p:nvSpPr>
          <p:spPr>
            <a:xfrm>
              <a:off x="4635891" y="2570506"/>
              <a:ext cx="342009" cy="180425"/>
            </a:xfrm>
            <a:prstGeom prst="rect">
              <a:avLst/>
            </a:prstGeom>
            <a:noFill/>
            <a:ln>
              <a:solidFill>
                <a:schemeClr val="tx1"/>
              </a:solidFill>
            </a:ln>
          </p:spPr>
          <p:txBody>
            <a:bodyPr wrap="none" lIns="36000" tIns="36000" rIns="36000" bIns="36000" rtlCol="0" anchor="ctr">
              <a:spAutoFit/>
            </a:bodyPr>
            <a:lstStyle/>
            <a:p>
              <a:pPr algn="ctr"/>
              <a:r>
                <a:rPr lang="ja-JP" altLang="en-US" sz="700" dirty="0">
                  <a:latin typeface="Meiryo UI" panose="020B0604030504040204" pitchFamily="50" charset="-128"/>
                  <a:ea typeface="Meiryo UI" panose="020B0604030504040204" pitchFamily="50" charset="-128"/>
                  <a:cs typeface="Meiryo UI" panose="020B0604030504040204" pitchFamily="50" charset="-128"/>
                </a:rPr>
                <a:t>大阪府</a:t>
              </a:r>
            </a:p>
          </p:txBody>
        </p:sp>
        <p:sp>
          <p:nvSpPr>
            <p:cNvPr id="29" name="フリーフォーム 28"/>
            <p:cNvSpPr/>
            <p:nvPr/>
          </p:nvSpPr>
          <p:spPr>
            <a:xfrm>
              <a:off x="4755190" y="1773083"/>
              <a:ext cx="352934" cy="317726"/>
            </a:xfrm>
            <a:custGeom>
              <a:avLst/>
              <a:gdLst>
                <a:gd name="connsiteX0" fmla="*/ 387388 w 1711363"/>
                <a:gd name="connsiteY0" fmla="*/ 0 h 1381136"/>
                <a:gd name="connsiteX1" fmla="*/ 82588 w 1711363"/>
                <a:gd name="connsiteY1" fmla="*/ 1381125 h 1381136"/>
                <a:gd name="connsiteX2" fmla="*/ 1711363 w 1711363"/>
                <a:gd name="connsiteY2" fmla="*/ 19050 h 1381136"/>
                <a:gd name="connsiteX0" fmla="*/ 412015 w 1735990"/>
                <a:gd name="connsiteY0" fmla="*/ 0 h 1417952"/>
                <a:gd name="connsiteX1" fmla="*/ 107215 w 1735990"/>
                <a:gd name="connsiteY1" fmla="*/ 1381125 h 1417952"/>
                <a:gd name="connsiteX2" fmla="*/ 1735990 w 1735990"/>
                <a:gd name="connsiteY2" fmla="*/ 19050 h 1417952"/>
                <a:gd name="connsiteX0" fmla="*/ 351603 w 1675578"/>
                <a:gd name="connsiteY0" fmla="*/ 0 h 1381141"/>
                <a:gd name="connsiteX1" fmla="*/ 123003 w 1675578"/>
                <a:gd name="connsiteY1" fmla="*/ 1343025 h 1381141"/>
                <a:gd name="connsiteX2" fmla="*/ 1675578 w 1675578"/>
                <a:gd name="connsiteY2" fmla="*/ 19050 h 1381141"/>
                <a:gd name="connsiteX0" fmla="*/ 0 w 1552575"/>
                <a:gd name="connsiteY0" fmla="*/ 1323975 h 1362091"/>
                <a:gd name="connsiteX1" fmla="*/ 1552575 w 1552575"/>
                <a:gd name="connsiteY1" fmla="*/ 0 h 1362091"/>
                <a:gd name="connsiteX0" fmla="*/ 0 w 3238500"/>
                <a:gd name="connsiteY0" fmla="*/ 2162175 h 2183587"/>
                <a:gd name="connsiteX1" fmla="*/ 3238500 w 3238500"/>
                <a:gd name="connsiteY1" fmla="*/ 0 h 2183587"/>
                <a:gd name="connsiteX0" fmla="*/ 0 w 1828800"/>
                <a:gd name="connsiteY0" fmla="*/ 428625 h 574895"/>
                <a:gd name="connsiteX1" fmla="*/ 1828800 w 1828800"/>
                <a:gd name="connsiteY1" fmla="*/ 0 h 574895"/>
                <a:gd name="connsiteX0" fmla="*/ 0 w 1828800"/>
                <a:gd name="connsiteY0" fmla="*/ 428625 h 497537"/>
                <a:gd name="connsiteX1" fmla="*/ 1828800 w 1828800"/>
                <a:gd name="connsiteY1" fmla="*/ 0 h 497537"/>
                <a:gd name="connsiteX0" fmla="*/ 0 w 1828800"/>
                <a:gd name="connsiteY0" fmla="*/ 428625 h 428625"/>
                <a:gd name="connsiteX1" fmla="*/ 1828800 w 1828800"/>
                <a:gd name="connsiteY1" fmla="*/ 0 h 428625"/>
                <a:gd name="connsiteX0" fmla="*/ 0 w 904875"/>
                <a:gd name="connsiteY0" fmla="*/ 742950 h 742950"/>
                <a:gd name="connsiteX1" fmla="*/ 904875 w 904875"/>
                <a:gd name="connsiteY1" fmla="*/ 0 h 742950"/>
                <a:gd name="connsiteX0" fmla="*/ 0 w 904875"/>
                <a:gd name="connsiteY0" fmla="*/ 742950 h 742950"/>
                <a:gd name="connsiteX1" fmla="*/ 904875 w 904875"/>
                <a:gd name="connsiteY1" fmla="*/ 0 h 742950"/>
                <a:gd name="connsiteX0" fmla="*/ 0 w 904875"/>
                <a:gd name="connsiteY0" fmla="*/ 742950 h 742950"/>
                <a:gd name="connsiteX1" fmla="*/ 904875 w 904875"/>
                <a:gd name="connsiteY1" fmla="*/ 0 h 742950"/>
                <a:gd name="connsiteX0" fmla="*/ 0 w 426589"/>
                <a:gd name="connsiteY0" fmla="*/ 328411 h 328411"/>
                <a:gd name="connsiteX1" fmla="*/ 426589 w 426589"/>
                <a:gd name="connsiteY1" fmla="*/ 0 h 328411"/>
                <a:gd name="connsiteX0" fmla="*/ 0 w 426589"/>
                <a:gd name="connsiteY0" fmla="*/ 328411 h 328411"/>
                <a:gd name="connsiteX1" fmla="*/ 426589 w 426589"/>
                <a:gd name="connsiteY1" fmla="*/ 0 h 328411"/>
              </a:gdLst>
              <a:ahLst/>
              <a:cxnLst>
                <a:cxn ang="0">
                  <a:pos x="connsiteX0" y="connsiteY0"/>
                </a:cxn>
                <a:cxn ang="0">
                  <a:pos x="connsiteX1" y="connsiteY1"/>
                </a:cxn>
              </a:cxnLst>
              <a:rect l="l" t="t" r="r" b="b"/>
              <a:pathLst>
                <a:path w="426589" h="328411">
                  <a:moveTo>
                    <a:pt x="0" y="328411"/>
                  </a:moveTo>
                  <a:cubicBezTo>
                    <a:pt x="161132" y="198478"/>
                    <a:pt x="27332" y="263525"/>
                    <a:pt x="426589" y="0"/>
                  </a:cubicBezTo>
                </a:path>
              </a:pathLst>
            </a:custGeom>
            <a:noFill/>
            <a:ln w="63500" cap="rnd">
              <a:solidFill>
                <a:schemeClr val="bg2">
                  <a:lumMod val="25000"/>
                  <a:alpha val="60000"/>
                </a:schemeClr>
              </a:solidFill>
            </a:ln>
            <a:effectLst>
              <a:glow rad="381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4724981" y="4173856"/>
              <a:ext cx="427664" cy="183054"/>
            </a:xfrm>
            <a:prstGeom prst="rect">
              <a:avLst/>
            </a:prstGeom>
            <a:noFill/>
            <a:effectLst>
              <a:glow rad="63500">
                <a:schemeClr val="bg1">
                  <a:alpha val="80000"/>
                </a:schemeClr>
              </a:glow>
            </a:effectLst>
          </p:spPr>
          <p:txBody>
            <a:bodyPr wrap="none" lIns="59364" tIns="29682" rIns="59364" bIns="29682" rtlCol="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高野山</a:t>
              </a:r>
            </a:p>
          </p:txBody>
        </p:sp>
        <p:sp>
          <p:nvSpPr>
            <p:cNvPr id="31" name="円/楕円 30"/>
            <p:cNvSpPr/>
            <p:nvPr/>
          </p:nvSpPr>
          <p:spPr>
            <a:xfrm>
              <a:off x="5121596" y="794283"/>
              <a:ext cx="108000" cy="108000"/>
            </a:xfrm>
            <a:prstGeom prst="ellipse">
              <a:avLst/>
            </a:prstGeom>
            <a:solidFill>
              <a:schemeClr val="tx1"/>
            </a:solidFill>
            <a:ln w="12700">
              <a:solidFill>
                <a:srgbClr val="FF0000"/>
              </a:solidFill>
            </a:ln>
            <a:effectLst>
              <a:glow rad="381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a:off x="4693891" y="4326801"/>
              <a:ext cx="108000" cy="108000"/>
            </a:xfrm>
            <a:prstGeom prst="ellipse">
              <a:avLst/>
            </a:prstGeom>
            <a:solidFill>
              <a:schemeClr val="tx1"/>
            </a:solidFill>
            <a:ln w="12700">
              <a:solidFill>
                <a:srgbClr val="FF0000"/>
              </a:solidFill>
            </a:ln>
            <a:effectLst>
              <a:glow rad="381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4975028" y="625465"/>
              <a:ext cx="325072" cy="183054"/>
            </a:xfrm>
            <a:prstGeom prst="rect">
              <a:avLst/>
            </a:prstGeom>
            <a:noFill/>
          </p:spPr>
          <p:txBody>
            <a:bodyPr wrap="none" lIns="59364" tIns="29682" rIns="59364" bIns="29682" rtlCol="0">
              <a:spAutoFit/>
            </a:bodyPr>
            <a:lstStyle/>
            <a:p>
              <a:r>
                <a:rPr lang="ja-JP" altLang="en-US" sz="800" dirty="0" smtClean="0">
                  <a:effectLst>
                    <a:glow rad="635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嵐山</a:t>
              </a:r>
              <a:endParaRPr lang="ja-JP" altLang="en-US" sz="800" dirty="0">
                <a:effectLst>
                  <a:glow rad="635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34" name="Picture 3" descr="D:\ishiguroA\Desktop\jitensya_cycling_ma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2335" y="3832034"/>
              <a:ext cx="217098" cy="252000"/>
            </a:xfrm>
            <a:prstGeom prst="rect">
              <a:avLst/>
            </a:prstGeom>
            <a:noFill/>
            <a:effectLst>
              <a:glow rad="25400">
                <a:schemeClr val="bg1">
                  <a:alpha val="80000"/>
                </a:schemeClr>
              </a:glow>
            </a:effectLst>
            <a:extLst>
              <a:ext uri="{909E8E84-426E-40DD-AFC4-6F175D3DCCD1}">
                <a14:hiddenFill xmlns:a14="http://schemas.microsoft.com/office/drawing/2010/main">
                  <a:solidFill>
                    <a:srgbClr val="FFFFFF"/>
                  </a:solidFill>
                </a14:hiddenFill>
              </a:ext>
            </a:extLst>
          </p:spPr>
        </p:pic>
        <p:sp>
          <p:nvSpPr>
            <p:cNvPr id="35" name="テキスト ボックス 34"/>
            <p:cNvSpPr txBox="1"/>
            <p:nvPr/>
          </p:nvSpPr>
          <p:spPr>
            <a:xfrm>
              <a:off x="3578558" y="3892658"/>
              <a:ext cx="408428" cy="183054"/>
            </a:xfrm>
            <a:prstGeom prst="rect">
              <a:avLst/>
            </a:prstGeom>
            <a:noFill/>
          </p:spPr>
          <p:txBody>
            <a:bodyPr wrap="none" lIns="59364" tIns="29682" rIns="59364" bIns="29682" rtlCol="0">
              <a:spAutoFit/>
            </a:bodyPr>
            <a:lstStyle/>
            <a:p>
              <a:r>
                <a:rPr lang="ja-JP" altLang="en-US" sz="800" dirty="0">
                  <a:effectLst>
                    <a:glow rad="635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紀の川</a:t>
              </a:r>
            </a:p>
          </p:txBody>
        </p:sp>
        <p:sp>
          <p:nvSpPr>
            <p:cNvPr id="36" name="円/楕円 35"/>
            <p:cNvSpPr/>
            <p:nvPr/>
          </p:nvSpPr>
          <p:spPr>
            <a:xfrm>
              <a:off x="4367168" y="2750309"/>
              <a:ext cx="108000" cy="108000"/>
            </a:xfrm>
            <a:prstGeom prst="ellipse">
              <a:avLst/>
            </a:prstGeom>
            <a:solidFill>
              <a:schemeClr val="tx1"/>
            </a:solidFill>
            <a:ln w="12700">
              <a:solidFill>
                <a:srgbClr val="FF0000"/>
              </a:solidFill>
            </a:ln>
            <a:effectLst>
              <a:glow rad="381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4420100" y="2820744"/>
              <a:ext cx="222480" cy="183054"/>
            </a:xfrm>
            <a:prstGeom prst="rect">
              <a:avLst/>
            </a:prstGeom>
            <a:noFill/>
          </p:spPr>
          <p:txBody>
            <a:bodyPr wrap="none" lIns="59364" tIns="29682" rIns="59364" bIns="29682" rtlCol="0">
              <a:spAutoFit/>
            </a:bodyPr>
            <a:lstStyle/>
            <a:p>
              <a:r>
                <a:rPr lang="ja-JP" altLang="en-US" sz="800" dirty="0" smtClean="0">
                  <a:effectLst>
                    <a:glow rad="635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堺</a:t>
              </a:r>
              <a:endParaRPr lang="ja-JP" altLang="en-US" sz="800" dirty="0">
                <a:effectLst>
                  <a:glow rad="635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フリーフォーム 37"/>
            <p:cNvSpPr>
              <a:spLocks noChangeAspect="1"/>
            </p:cNvSpPr>
            <p:nvPr/>
          </p:nvSpPr>
          <p:spPr>
            <a:xfrm>
              <a:off x="1557791" y="2704379"/>
              <a:ext cx="1150513" cy="1647050"/>
            </a:xfrm>
            <a:custGeom>
              <a:avLst/>
              <a:gdLst>
                <a:gd name="connsiteX0" fmla="*/ 1192696 w 1192696"/>
                <a:gd name="connsiteY0" fmla="*/ 31805 h 1709530"/>
                <a:gd name="connsiteX1" fmla="*/ 1129086 w 1192696"/>
                <a:gd name="connsiteY1" fmla="*/ 0 h 1709530"/>
                <a:gd name="connsiteX2" fmla="*/ 985962 w 1192696"/>
                <a:gd name="connsiteY2" fmla="*/ 198782 h 1709530"/>
                <a:gd name="connsiteX3" fmla="*/ 882595 w 1192696"/>
                <a:gd name="connsiteY3" fmla="*/ 286247 h 1709530"/>
                <a:gd name="connsiteX4" fmla="*/ 747423 w 1192696"/>
                <a:gd name="connsiteY4" fmla="*/ 357808 h 1709530"/>
                <a:gd name="connsiteX5" fmla="*/ 628153 w 1192696"/>
                <a:gd name="connsiteY5" fmla="*/ 588396 h 1709530"/>
                <a:gd name="connsiteX6" fmla="*/ 532738 w 1192696"/>
                <a:gd name="connsiteY6" fmla="*/ 612250 h 1709530"/>
                <a:gd name="connsiteX7" fmla="*/ 349858 w 1192696"/>
                <a:gd name="connsiteY7" fmla="*/ 962107 h 1709530"/>
                <a:gd name="connsiteX8" fmla="*/ 262393 w 1192696"/>
                <a:gd name="connsiteY8" fmla="*/ 1200647 h 1709530"/>
                <a:gd name="connsiteX9" fmla="*/ 103367 w 1192696"/>
                <a:gd name="connsiteY9" fmla="*/ 1240403 h 1709530"/>
                <a:gd name="connsiteX10" fmla="*/ 0 w 1192696"/>
                <a:gd name="connsiteY10" fmla="*/ 1272208 h 1709530"/>
                <a:gd name="connsiteX11" fmla="*/ 7952 w 1192696"/>
                <a:gd name="connsiteY11" fmla="*/ 1407380 h 1709530"/>
                <a:gd name="connsiteX12" fmla="*/ 55659 w 1192696"/>
                <a:gd name="connsiteY12" fmla="*/ 1486894 h 1709530"/>
                <a:gd name="connsiteX13" fmla="*/ 166978 w 1192696"/>
                <a:gd name="connsiteY13" fmla="*/ 1447137 h 1709530"/>
                <a:gd name="connsiteX14" fmla="*/ 206734 w 1192696"/>
                <a:gd name="connsiteY14" fmla="*/ 1558455 h 1709530"/>
                <a:gd name="connsiteX15" fmla="*/ 159026 w 1192696"/>
                <a:gd name="connsiteY15" fmla="*/ 1590260 h 1709530"/>
                <a:gd name="connsiteX16" fmla="*/ 246491 w 1192696"/>
                <a:gd name="connsiteY16" fmla="*/ 1709530 h 1709530"/>
                <a:gd name="connsiteX17" fmla="*/ 453225 w 1192696"/>
                <a:gd name="connsiteY17" fmla="*/ 1685676 h 1709530"/>
                <a:gd name="connsiteX18" fmla="*/ 532738 w 1192696"/>
                <a:gd name="connsiteY18" fmla="*/ 1550504 h 1709530"/>
                <a:gd name="connsiteX19" fmla="*/ 882595 w 1192696"/>
                <a:gd name="connsiteY19" fmla="*/ 1407380 h 1709530"/>
                <a:gd name="connsiteX20" fmla="*/ 834887 w 1192696"/>
                <a:gd name="connsiteY20" fmla="*/ 1200647 h 1709530"/>
                <a:gd name="connsiteX21" fmla="*/ 755374 w 1192696"/>
                <a:gd name="connsiteY21" fmla="*/ 1089328 h 1709530"/>
                <a:gd name="connsiteX22" fmla="*/ 763326 w 1192696"/>
                <a:gd name="connsiteY22" fmla="*/ 755374 h 1709530"/>
                <a:gd name="connsiteX23" fmla="*/ 954157 w 1192696"/>
                <a:gd name="connsiteY23" fmla="*/ 461175 h 1709530"/>
                <a:gd name="connsiteX24" fmla="*/ 1105232 w 1192696"/>
                <a:gd name="connsiteY24" fmla="*/ 349857 h 1709530"/>
                <a:gd name="connsiteX25" fmla="*/ 1105232 w 1192696"/>
                <a:gd name="connsiteY25" fmla="*/ 198782 h 1709530"/>
                <a:gd name="connsiteX26" fmla="*/ 1192696 w 1192696"/>
                <a:gd name="connsiteY26" fmla="*/ 31805 h 1709530"/>
                <a:gd name="connsiteX0" fmla="*/ 1192696 w 1193021"/>
                <a:gd name="connsiteY0" fmla="*/ 43473 h 1721198"/>
                <a:gd name="connsiteX1" fmla="*/ 1129086 w 1193021"/>
                <a:gd name="connsiteY1" fmla="*/ 11668 h 1721198"/>
                <a:gd name="connsiteX2" fmla="*/ 985962 w 1193021"/>
                <a:gd name="connsiteY2" fmla="*/ 210450 h 1721198"/>
                <a:gd name="connsiteX3" fmla="*/ 882595 w 1193021"/>
                <a:gd name="connsiteY3" fmla="*/ 297915 h 1721198"/>
                <a:gd name="connsiteX4" fmla="*/ 747423 w 1193021"/>
                <a:gd name="connsiteY4" fmla="*/ 369476 h 1721198"/>
                <a:gd name="connsiteX5" fmla="*/ 628153 w 1193021"/>
                <a:gd name="connsiteY5" fmla="*/ 600064 h 1721198"/>
                <a:gd name="connsiteX6" fmla="*/ 532738 w 1193021"/>
                <a:gd name="connsiteY6" fmla="*/ 623918 h 1721198"/>
                <a:gd name="connsiteX7" fmla="*/ 349858 w 1193021"/>
                <a:gd name="connsiteY7" fmla="*/ 973775 h 1721198"/>
                <a:gd name="connsiteX8" fmla="*/ 262393 w 1193021"/>
                <a:gd name="connsiteY8" fmla="*/ 1212315 h 1721198"/>
                <a:gd name="connsiteX9" fmla="*/ 103367 w 1193021"/>
                <a:gd name="connsiteY9" fmla="*/ 1252071 h 1721198"/>
                <a:gd name="connsiteX10" fmla="*/ 0 w 1193021"/>
                <a:gd name="connsiteY10" fmla="*/ 1283876 h 1721198"/>
                <a:gd name="connsiteX11" fmla="*/ 7952 w 1193021"/>
                <a:gd name="connsiteY11" fmla="*/ 1419048 h 1721198"/>
                <a:gd name="connsiteX12" fmla="*/ 55659 w 1193021"/>
                <a:gd name="connsiteY12" fmla="*/ 1498562 h 1721198"/>
                <a:gd name="connsiteX13" fmla="*/ 166978 w 1193021"/>
                <a:gd name="connsiteY13" fmla="*/ 1458805 h 1721198"/>
                <a:gd name="connsiteX14" fmla="*/ 206734 w 1193021"/>
                <a:gd name="connsiteY14" fmla="*/ 1570123 h 1721198"/>
                <a:gd name="connsiteX15" fmla="*/ 159026 w 1193021"/>
                <a:gd name="connsiteY15" fmla="*/ 1601928 h 1721198"/>
                <a:gd name="connsiteX16" fmla="*/ 246491 w 1193021"/>
                <a:gd name="connsiteY16" fmla="*/ 1721198 h 1721198"/>
                <a:gd name="connsiteX17" fmla="*/ 453225 w 1193021"/>
                <a:gd name="connsiteY17" fmla="*/ 1697344 h 1721198"/>
                <a:gd name="connsiteX18" fmla="*/ 532738 w 1193021"/>
                <a:gd name="connsiteY18" fmla="*/ 1562172 h 1721198"/>
                <a:gd name="connsiteX19" fmla="*/ 882595 w 1193021"/>
                <a:gd name="connsiteY19" fmla="*/ 1419048 h 1721198"/>
                <a:gd name="connsiteX20" fmla="*/ 834887 w 1193021"/>
                <a:gd name="connsiteY20" fmla="*/ 1212315 h 1721198"/>
                <a:gd name="connsiteX21" fmla="*/ 755374 w 1193021"/>
                <a:gd name="connsiteY21" fmla="*/ 1100996 h 1721198"/>
                <a:gd name="connsiteX22" fmla="*/ 763326 w 1193021"/>
                <a:gd name="connsiteY22" fmla="*/ 767042 h 1721198"/>
                <a:gd name="connsiteX23" fmla="*/ 954157 w 1193021"/>
                <a:gd name="connsiteY23" fmla="*/ 472843 h 1721198"/>
                <a:gd name="connsiteX24" fmla="*/ 1105232 w 1193021"/>
                <a:gd name="connsiteY24" fmla="*/ 361525 h 1721198"/>
                <a:gd name="connsiteX25" fmla="*/ 1105232 w 1193021"/>
                <a:gd name="connsiteY25" fmla="*/ 210450 h 1721198"/>
                <a:gd name="connsiteX26" fmla="*/ 1192696 w 1193021"/>
                <a:gd name="connsiteY26" fmla="*/ 43473 h 1721198"/>
                <a:gd name="connsiteX0" fmla="*/ 1192696 w 1193190"/>
                <a:gd name="connsiteY0" fmla="*/ 60462 h 1738187"/>
                <a:gd name="connsiteX1" fmla="*/ 1129086 w 1193190"/>
                <a:gd name="connsiteY1" fmla="*/ 28657 h 1738187"/>
                <a:gd name="connsiteX2" fmla="*/ 985962 w 1193190"/>
                <a:gd name="connsiteY2" fmla="*/ 227439 h 1738187"/>
                <a:gd name="connsiteX3" fmla="*/ 882595 w 1193190"/>
                <a:gd name="connsiteY3" fmla="*/ 314904 h 1738187"/>
                <a:gd name="connsiteX4" fmla="*/ 747423 w 1193190"/>
                <a:gd name="connsiteY4" fmla="*/ 386465 h 1738187"/>
                <a:gd name="connsiteX5" fmla="*/ 628153 w 1193190"/>
                <a:gd name="connsiteY5" fmla="*/ 617053 h 1738187"/>
                <a:gd name="connsiteX6" fmla="*/ 532738 w 1193190"/>
                <a:gd name="connsiteY6" fmla="*/ 640907 h 1738187"/>
                <a:gd name="connsiteX7" fmla="*/ 349858 w 1193190"/>
                <a:gd name="connsiteY7" fmla="*/ 990764 h 1738187"/>
                <a:gd name="connsiteX8" fmla="*/ 262393 w 1193190"/>
                <a:gd name="connsiteY8" fmla="*/ 1229304 h 1738187"/>
                <a:gd name="connsiteX9" fmla="*/ 103367 w 1193190"/>
                <a:gd name="connsiteY9" fmla="*/ 1269060 h 1738187"/>
                <a:gd name="connsiteX10" fmla="*/ 0 w 1193190"/>
                <a:gd name="connsiteY10" fmla="*/ 1300865 h 1738187"/>
                <a:gd name="connsiteX11" fmla="*/ 7952 w 1193190"/>
                <a:gd name="connsiteY11" fmla="*/ 1436037 h 1738187"/>
                <a:gd name="connsiteX12" fmla="*/ 55659 w 1193190"/>
                <a:gd name="connsiteY12" fmla="*/ 1515551 h 1738187"/>
                <a:gd name="connsiteX13" fmla="*/ 166978 w 1193190"/>
                <a:gd name="connsiteY13" fmla="*/ 1475794 h 1738187"/>
                <a:gd name="connsiteX14" fmla="*/ 206734 w 1193190"/>
                <a:gd name="connsiteY14" fmla="*/ 1587112 h 1738187"/>
                <a:gd name="connsiteX15" fmla="*/ 159026 w 1193190"/>
                <a:gd name="connsiteY15" fmla="*/ 1618917 h 1738187"/>
                <a:gd name="connsiteX16" fmla="*/ 246491 w 1193190"/>
                <a:gd name="connsiteY16" fmla="*/ 1738187 h 1738187"/>
                <a:gd name="connsiteX17" fmla="*/ 453225 w 1193190"/>
                <a:gd name="connsiteY17" fmla="*/ 1714333 h 1738187"/>
                <a:gd name="connsiteX18" fmla="*/ 532738 w 1193190"/>
                <a:gd name="connsiteY18" fmla="*/ 1579161 h 1738187"/>
                <a:gd name="connsiteX19" fmla="*/ 882595 w 1193190"/>
                <a:gd name="connsiteY19" fmla="*/ 1436037 h 1738187"/>
                <a:gd name="connsiteX20" fmla="*/ 834887 w 1193190"/>
                <a:gd name="connsiteY20" fmla="*/ 1229304 h 1738187"/>
                <a:gd name="connsiteX21" fmla="*/ 755374 w 1193190"/>
                <a:gd name="connsiteY21" fmla="*/ 1117985 h 1738187"/>
                <a:gd name="connsiteX22" fmla="*/ 763326 w 1193190"/>
                <a:gd name="connsiteY22" fmla="*/ 784031 h 1738187"/>
                <a:gd name="connsiteX23" fmla="*/ 954157 w 1193190"/>
                <a:gd name="connsiteY23" fmla="*/ 489832 h 1738187"/>
                <a:gd name="connsiteX24" fmla="*/ 1105232 w 1193190"/>
                <a:gd name="connsiteY24" fmla="*/ 378514 h 1738187"/>
                <a:gd name="connsiteX25" fmla="*/ 1105232 w 1193190"/>
                <a:gd name="connsiteY25" fmla="*/ 227439 h 1738187"/>
                <a:gd name="connsiteX26" fmla="*/ 1192696 w 1193190"/>
                <a:gd name="connsiteY26" fmla="*/ 60462 h 1738187"/>
                <a:gd name="connsiteX0" fmla="*/ 1192696 w 1193190"/>
                <a:gd name="connsiteY0" fmla="*/ 60462 h 1738187"/>
                <a:gd name="connsiteX1" fmla="*/ 1129086 w 1193190"/>
                <a:gd name="connsiteY1" fmla="*/ 28657 h 1738187"/>
                <a:gd name="connsiteX2" fmla="*/ 985962 w 1193190"/>
                <a:gd name="connsiteY2" fmla="*/ 227439 h 1738187"/>
                <a:gd name="connsiteX3" fmla="*/ 882595 w 1193190"/>
                <a:gd name="connsiteY3" fmla="*/ 314904 h 1738187"/>
                <a:gd name="connsiteX4" fmla="*/ 747423 w 1193190"/>
                <a:gd name="connsiteY4" fmla="*/ 386465 h 1738187"/>
                <a:gd name="connsiteX5" fmla="*/ 628153 w 1193190"/>
                <a:gd name="connsiteY5" fmla="*/ 617053 h 1738187"/>
                <a:gd name="connsiteX6" fmla="*/ 532738 w 1193190"/>
                <a:gd name="connsiteY6" fmla="*/ 640907 h 1738187"/>
                <a:gd name="connsiteX7" fmla="*/ 349858 w 1193190"/>
                <a:gd name="connsiteY7" fmla="*/ 990764 h 1738187"/>
                <a:gd name="connsiteX8" fmla="*/ 262393 w 1193190"/>
                <a:gd name="connsiteY8" fmla="*/ 1229304 h 1738187"/>
                <a:gd name="connsiteX9" fmla="*/ 103367 w 1193190"/>
                <a:gd name="connsiteY9" fmla="*/ 1269060 h 1738187"/>
                <a:gd name="connsiteX10" fmla="*/ 0 w 1193190"/>
                <a:gd name="connsiteY10" fmla="*/ 1300865 h 1738187"/>
                <a:gd name="connsiteX11" fmla="*/ 7952 w 1193190"/>
                <a:gd name="connsiteY11" fmla="*/ 1436037 h 1738187"/>
                <a:gd name="connsiteX12" fmla="*/ 55659 w 1193190"/>
                <a:gd name="connsiteY12" fmla="*/ 1515551 h 1738187"/>
                <a:gd name="connsiteX13" fmla="*/ 166978 w 1193190"/>
                <a:gd name="connsiteY13" fmla="*/ 1475794 h 1738187"/>
                <a:gd name="connsiteX14" fmla="*/ 206734 w 1193190"/>
                <a:gd name="connsiteY14" fmla="*/ 1587112 h 1738187"/>
                <a:gd name="connsiteX15" fmla="*/ 159026 w 1193190"/>
                <a:gd name="connsiteY15" fmla="*/ 1618917 h 1738187"/>
                <a:gd name="connsiteX16" fmla="*/ 246491 w 1193190"/>
                <a:gd name="connsiteY16" fmla="*/ 1738187 h 1738187"/>
                <a:gd name="connsiteX17" fmla="*/ 453225 w 1193190"/>
                <a:gd name="connsiteY17" fmla="*/ 1714333 h 1738187"/>
                <a:gd name="connsiteX18" fmla="*/ 532738 w 1193190"/>
                <a:gd name="connsiteY18" fmla="*/ 1579161 h 1738187"/>
                <a:gd name="connsiteX19" fmla="*/ 882595 w 1193190"/>
                <a:gd name="connsiteY19" fmla="*/ 1436037 h 1738187"/>
                <a:gd name="connsiteX20" fmla="*/ 834887 w 1193190"/>
                <a:gd name="connsiteY20" fmla="*/ 1229304 h 1738187"/>
                <a:gd name="connsiteX21" fmla="*/ 755374 w 1193190"/>
                <a:gd name="connsiteY21" fmla="*/ 1117985 h 1738187"/>
                <a:gd name="connsiteX22" fmla="*/ 763326 w 1193190"/>
                <a:gd name="connsiteY22" fmla="*/ 784031 h 1738187"/>
                <a:gd name="connsiteX23" fmla="*/ 954157 w 1193190"/>
                <a:gd name="connsiteY23" fmla="*/ 489832 h 1738187"/>
                <a:gd name="connsiteX24" fmla="*/ 1105232 w 1193190"/>
                <a:gd name="connsiteY24" fmla="*/ 378514 h 1738187"/>
                <a:gd name="connsiteX25" fmla="*/ 1105232 w 1193190"/>
                <a:gd name="connsiteY25" fmla="*/ 227439 h 1738187"/>
                <a:gd name="connsiteX26" fmla="*/ 1192696 w 1193190"/>
                <a:gd name="connsiteY26" fmla="*/ 60462 h 1738187"/>
                <a:gd name="connsiteX0" fmla="*/ 1192696 w 1193190"/>
                <a:gd name="connsiteY0" fmla="*/ 60462 h 1738187"/>
                <a:gd name="connsiteX1" fmla="*/ 1129086 w 1193190"/>
                <a:gd name="connsiteY1" fmla="*/ 28657 h 1738187"/>
                <a:gd name="connsiteX2" fmla="*/ 985962 w 1193190"/>
                <a:gd name="connsiteY2" fmla="*/ 227439 h 1738187"/>
                <a:gd name="connsiteX3" fmla="*/ 882595 w 1193190"/>
                <a:gd name="connsiteY3" fmla="*/ 314904 h 1738187"/>
                <a:gd name="connsiteX4" fmla="*/ 747423 w 1193190"/>
                <a:gd name="connsiteY4" fmla="*/ 386465 h 1738187"/>
                <a:gd name="connsiteX5" fmla="*/ 628153 w 1193190"/>
                <a:gd name="connsiteY5" fmla="*/ 617053 h 1738187"/>
                <a:gd name="connsiteX6" fmla="*/ 532738 w 1193190"/>
                <a:gd name="connsiteY6" fmla="*/ 640907 h 1738187"/>
                <a:gd name="connsiteX7" fmla="*/ 349858 w 1193190"/>
                <a:gd name="connsiteY7" fmla="*/ 990764 h 1738187"/>
                <a:gd name="connsiteX8" fmla="*/ 262393 w 1193190"/>
                <a:gd name="connsiteY8" fmla="*/ 1229304 h 1738187"/>
                <a:gd name="connsiteX9" fmla="*/ 103367 w 1193190"/>
                <a:gd name="connsiteY9" fmla="*/ 1269060 h 1738187"/>
                <a:gd name="connsiteX10" fmla="*/ 0 w 1193190"/>
                <a:gd name="connsiteY10" fmla="*/ 1300865 h 1738187"/>
                <a:gd name="connsiteX11" fmla="*/ 7952 w 1193190"/>
                <a:gd name="connsiteY11" fmla="*/ 1436037 h 1738187"/>
                <a:gd name="connsiteX12" fmla="*/ 55659 w 1193190"/>
                <a:gd name="connsiteY12" fmla="*/ 1515551 h 1738187"/>
                <a:gd name="connsiteX13" fmla="*/ 166978 w 1193190"/>
                <a:gd name="connsiteY13" fmla="*/ 1475794 h 1738187"/>
                <a:gd name="connsiteX14" fmla="*/ 206734 w 1193190"/>
                <a:gd name="connsiteY14" fmla="*/ 1587112 h 1738187"/>
                <a:gd name="connsiteX15" fmla="*/ 159026 w 1193190"/>
                <a:gd name="connsiteY15" fmla="*/ 1618917 h 1738187"/>
                <a:gd name="connsiteX16" fmla="*/ 246491 w 1193190"/>
                <a:gd name="connsiteY16" fmla="*/ 1738187 h 1738187"/>
                <a:gd name="connsiteX17" fmla="*/ 453225 w 1193190"/>
                <a:gd name="connsiteY17" fmla="*/ 1714333 h 1738187"/>
                <a:gd name="connsiteX18" fmla="*/ 532738 w 1193190"/>
                <a:gd name="connsiteY18" fmla="*/ 1579161 h 1738187"/>
                <a:gd name="connsiteX19" fmla="*/ 882595 w 1193190"/>
                <a:gd name="connsiteY19" fmla="*/ 1436037 h 1738187"/>
                <a:gd name="connsiteX20" fmla="*/ 834887 w 1193190"/>
                <a:gd name="connsiteY20" fmla="*/ 1229304 h 1738187"/>
                <a:gd name="connsiteX21" fmla="*/ 755374 w 1193190"/>
                <a:gd name="connsiteY21" fmla="*/ 1117985 h 1738187"/>
                <a:gd name="connsiteX22" fmla="*/ 763326 w 1193190"/>
                <a:gd name="connsiteY22" fmla="*/ 784031 h 1738187"/>
                <a:gd name="connsiteX23" fmla="*/ 954157 w 1193190"/>
                <a:gd name="connsiteY23" fmla="*/ 489832 h 1738187"/>
                <a:gd name="connsiteX24" fmla="*/ 1105232 w 1193190"/>
                <a:gd name="connsiteY24" fmla="*/ 378514 h 1738187"/>
                <a:gd name="connsiteX25" fmla="*/ 1105232 w 1193190"/>
                <a:gd name="connsiteY25" fmla="*/ 227439 h 1738187"/>
                <a:gd name="connsiteX26" fmla="*/ 1192696 w 1193190"/>
                <a:gd name="connsiteY26" fmla="*/ 60462 h 1738187"/>
                <a:gd name="connsiteX0" fmla="*/ 1192696 w 1193190"/>
                <a:gd name="connsiteY0" fmla="*/ 60462 h 1738187"/>
                <a:gd name="connsiteX1" fmla="*/ 1129086 w 1193190"/>
                <a:gd name="connsiteY1" fmla="*/ 28657 h 1738187"/>
                <a:gd name="connsiteX2" fmla="*/ 985962 w 1193190"/>
                <a:gd name="connsiteY2" fmla="*/ 227439 h 1738187"/>
                <a:gd name="connsiteX3" fmla="*/ 882595 w 1193190"/>
                <a:gd name="connsiteY3" fmla="*/ 314904 h 1738187"/>
                <a:gd name="connsiteX4" fmla="*/ 747423 w 1193190"/>
                <a:gd name="connsiteY4" fmla="*/ 386465 h 1738187"/>
                <a:gd name="connsiteX5" fmla="*/ 628153 w 1193190"/>
                <a:gd name="connsiteY5" fmla="*/ 617053 h 1738187"/>
                <a:gd name="connsiteX6" fmla="*/ 532738 w 1193190"/>
                <a:gd name="connsiteY6" fmla="*/ 640907 h 1738187"/>
                <a:gd name="connsiteX7" fmla="*/ 349858 w 1193190"/>
                <a:gd name="connsiteY7" fmla="*/ 990764 h 1738187"/>
                <a:gd name="connsiteX8" fmla="*/ 262393 w 1193190"/>
                <a:gd name="connsiteY8" fmla="*/ 1229304 h 1738187"/>
                <a:gd name="connsiteX9" fmla="*/ 103367 w 1193190"/>
                <a:gd name="connsiteY9" fmla="*/ 1269060 h 1738187"/>
                <a:gd name="connsiteX10" fmla="*/ 0 w 1193190"/>
                <a:gd name="connsiteY10" fmla="*/ 1300865 h 1738187"/>
                <a:gd name="connsiteX11" fmla="*/ 7952 w 1193190"/>
                <a:gd name="connsiteY11" fmla="*/ 1436037 h 1738187"/>
                <a:gd name="connsiteX12" fmla="*/ 55659 w 1193190"/>
                <a:gd name="connsiteY12" fmla="*/ 1515551 h 1738187"/>
                <a:gd name="connsiteX13" fmla="*/ 166978 w 1193190"/>
                <a:gd name="connsiteY13" fmla="*/ 1475794 h 1738187"/>
                <a:gd name="connsiteX14" fmla="*/ 206734 w 1193190"/>
                <a:gd name="connsiteY14" fmla="*/ 1587112 h 1738187"/>
                <a:gd name="connsiteX15" fmla="*/ 159026 w 1193190"/>
                <a:gd name="connsiteY15" fmla="*/ 1618917 h 1738187"/>
                <a:gd name="connsiteX16" fmla="*/ 246491 w 1193190"/>
                <a:gd name="connsiteY16" fmla="*/ 1738187 h 1738187"/>
                <a:gd name="connsiteX17" fmla="*/ 453225 w 1193190"/>
                <a:gd name="connsiteY17" fmla="*/ 1714333 h 1738187"/>
                <a:gd name="connsiteX18" fmla="*/ 532738 w 1193190"/>
                <a:gd name="connsiteY18" fmla="*/ 1579161 h 1738187"/>
                <a:gd name="connsiteX19" fmla="*/ 882595 w 1193190"/>
                <a:gd name="connsiteY19" fmla="*/ 1436037 h 1738187"/>
                <a:gd name="connsiteX20" fmla="*/ 834887 w 1193190"/>
                <a:gd name="connsiteY20" fmla="*/ 1229304 h 1738187"/>
                <a:gd name="connsiteX21" fmla="*/ 755374 w 1193190"/>
                <a:gd name="connsiteY21" fmla="*/ 1117985 h 1738187"/>
                <a:gd name="connsiteX22" fmla="*/ 763326 w 1193190"/>
                <a:gd name="connsiteY22" fmla="*/ 784031 h 1738187"/>
                <a:gd name="connsiteX23" fmla="*/ 954157 w 1193190"/>
                <a:gd name="connsiteY23" fmla="*/ 489832 h 1738187"/>
                <a:gd name="connsiteX24" fmla="*/ 1105232 w 1193190"/>
                <a:gd name="connsiteY24" fmla="*/ 378514 h 1738187"/>
                <a:gd name="connsiteX25" fmla="*/ 1105232 w 1193190"/>
                <a:gd name="connsiteY25" fmla="*/ 227439 h 1738187"/>
                <a:gd name="connsiteX26" fmla="*/ 1192696 w 1193190"/>
                <a:gd name="connsiteY26" fmla="*/ 60462 h 1738187"/>
                <a:gd name="connsiteX0" fmla="*/ 1192696 w 1193190"/>
                <a:gd name="connsiteY0" fmla="*/ 60462 h 1738187"/>
                <a:gd name="connsiteX1" fmla="*/ 1129086 w 1193190"/>
                <a:gd name="connsiteY1" fmla="*/ 28657 h 1738187"/>
                <a:gd name="connsiteX2" fmla="*/ 985962 w 1193190"/>
                <a:gd name="connsiteY2" fmla="*/ 227439 h 1738187"/>
                <a:gd name="connsiteX3" fmla="*/ 882595 w 1193190"/>
                <a:gd name="connsiteY3" fmla="*/ 314904 h 1738187"/>
                <a:gd name="connsiteX4" fmla="*/ 747423 w 1193190"/>
                <a:gd name="connsiteY4" fmla="*/ 386465 h 1738187"/>
                <a:gd name="connsiteX5" fmla="*/ 628153 w 1193190"/>
                <a:gd name="connsiteY5" fmla="*/ 617053 h 1738187"/>
                <a:gd name="connsiteX6" fmla="*/ 532738 w 1193190"/>
                <a:gd name="connsiteY6" fmla="*/ 640907 h 1738187"/>
                <a:gd name="connsiteX7" fmla="*/ 349858 w 1193190"/>
                <a:gd name="connsiteY7" fmla="*/ 990764 h 1738187"/>
                <a:gd name="connsiteX8" fmla="*/ 262393 w 1193190"/>
                <a:gd name="connsiteY8" fmla="*/ 1229304 h 1738187"/>
                <a:gd name="connsiteX9" fmla="*/ 103367 w 1193190"/>
                <a:gd name="connsiteY9" fmla="*/ 1269060 h 1738187"/>
                <a:gd name="connsiteX10" fmla="*/ 0 w 1193190"/>
                <a:gd name="connsiteY10" fmla="*/ 1300865 h 1738187"/>
                <a:gd name="connsiteX11" fmla="*/ 7952 w 1193190"/>
                <a:gd name="connsiteY11" fmla="*/ 1436037 h 1738187"/>
                <a:gd name="connsiteX12" fmla="*/ 55659 w 1193190"/>
                <a:gd name="connsiteY12" fmla="*/ 1515551 h 1738187"/>
                <a:gd name="connsiteX13" fmla="*/ 166978 w 1193190"/>
                <a:gd name="connsiteY13" fmla="*/ 1475794 h 1738187"/>
                <a:gd name="connsiteX14" fmla="*/ 206734 w 1193190"/>
                <a:gd name="connsiteY14" fmla="*/ 1587112 h 1738187"/>
                <a:gd name="connsiteX15" fmla="*/ 159026 w 1193190"/>
                <a:gd name="connsiteY15" fmla="*/ 1618917 h 1738187"/>
                <a:gd name="connsiteX16" fmla="*/ 246491 w 1193190"/>
                <a:gd name="connsiteY16" fmla="*/ 1738187 h 1738187"/>
                <a:gd name="connsiteX17" fmla="*/ 453225 w 1193190"/>
                <a:gd name="connsiteY17" fmla="*/ 1714333 h 1738187"/>
                <a:gd name="connsiteX18" fmla="*/ 532738 w 1193190"/>
                <a:gd name="connsiteY18" fmla="*/ 1579161 h 1738187"/>
                <a:gd name="connsiteX19" fmla="*/ 882595 w 1193190"/>
                <a:gd name="connsiteY19" fmla="*/ 1436037 h 1738187"/>
                <a:gd name="connsiteX20" fmla="*/ 834887 w 1193190"/>
                <a:gd name="connsiteY20" fmla="*/ 1229304 h 1738187"/>
                <a:gd name="connsiteX21" fmla="*/ 755374 w 1193190"/>
                <a:gd name="connsiteY21" fmla="*/ 1117985 h 1738187"/>
                <a:gd name="connsiteX22" fmla="*/ 763326 w 1193190"/>
                <a:gd name="connsiteY22" fmla="*/ 784031 h 1738187"/>
                <a:gd name="connsiteX23" fmla="*/ 954157 w 1193190"/>
                <a:gd name="connsiteY23" fmla="*/ 489832 h 1738187"/>
                <a:gd name="connsiteX24" fmla="*/ 1105232 w 1193190"/>
                <a:gd name="connsiteY24" fmla="*/ 378514 h 1738187"/>
                <a:gd name="connsiteX25" fmla="*/ 1105232 w 1193190"/>
                <a:gd name="connsiteY25" fmla="*/ 227439 h 1738187"/>
                <a:gd name="connsiteX26" fmla="*/ 1192696 w 1193190"/>
                <a:gd name="connsiteY26" fmla="*/ 60462 h 1738187"/>
                <a:gd name="connsiteX0" fmla="*/ 1192696 w 1193190"/>
                <a:gd name="connsiteY0" fmla="*/ 60462 h 1738187"/>
                <a:gd name="connsiteX1" fmla="*/ 1129086 w 1193190"/>
                <a:gd name="connsiteY1" fmla="*/ 28657 h 1738187"/>
                <a:gd name="connsiteX2" fmla="*/ 985962 w 1193190"/>
                <a:gd name="connsiteY2" fmla="*/ 227439 h 1738187"/>
                <a:gd name="connsiteX3" fmla="*/ 882595 w 1193190"/>
                <a:gd name="connsiteY3" fmla="*/ 314904 h 1738187"/>
                <a:gd name="connsiteX4" fmla="*/ 747423 w 1193190"/>
                <a:gd name="connsiteY4" fmla="*/ 386465 h 1738187"/>
                <a:gd name="connsiteX5" fmla="*/ 628153 w 1193190"/>
                <a:gd name="connsiteY5" fmla="*/ 617053 h 1738187"/>
                <a:gd name="connsiteX6" fmla="*/ 532738 w 1193190"/>
                <a:gd name="connsiteY6" fmla="*/ 640907 h 1738187"/>
                <a:gd name="connsiteX7" fmla="*/ 349858 w 1193190"/>
                <a:gd name="connsiteY7" fmla="*/ 990764 h 1738187"/>
                <a:gd name="connsiteX8" fmla="*/ 262393 w 1193190"/>
                <a:gd name="connsiteY8" fmla="*/ 1229304 h 1738187"/>
                <a:gd name="connsiteX9" fmla="*/ 103367 w 1193190"/>
                <a:gd name="connsiteY9" fmla="*/ 1269060 h 1738187"/>
                <a:gd name="connsiteX10" fmla="*/ 0 w 1193190"/>
                <a:gd name="connsiteY10" fmla="*/ 1300865 h 1738187"/>
                <a:gd name="connsiteX11" fmla="*/ 7952 w 1193190"/>
                <a:gd name="connsiteY11" fmla="*/ 1436037 h 1738187"/>
                <a:gd name="connsiteX12" fmla="*/ 55659 w 1193190"/>
                <a:gd name="connsiteY12" fmla="*/ 1515551 h 1738187"/>
                <a:gd name="connsiteX13" fmla="*/ 166978 w 1193190"/>
                <a:gd name="connsiteY13" fmla="*/ 1475794 h 1738187"/>
                <a:gd name="connsiteX14" fmla="*/ 206734 w 1193190"/>
                <a:gd name="connsiteY14" fmla="*/ 1587112 h 1738187"/>
                <a:gd name="connsiteX15" fmla="*/ 159026 w 1193190"/>
                <a:gd name="connsiteY15" fmla="*/ 1618917 h 1738187"/>
                <a:gd name="connsiteX16" fmla="*/ 246491 w 1193190"/>
                <a:gd name="connsiteY16" fmla="*/ 1738187 h 1738187"/>
                <a:gd name="connsiteX17" fmla="*/ 453225 w 1193190"/>
                <a:gd name="connsiteY17" fmla="*/ 1714333 h 1738187"/>
                <a:gd name="connsiteX18" fmla="*/ 532738 w 1193190"/>
                <a:gd name="connsiteY18" fmla="*/ 1579161 h 1738187"/>
                <a:gd name="connsiteX19" fmla="*/ 882595 w 1193190"/>
                <a:gd name="connsiteY19" fmla="*/ 1436037 h 1738187"/>
                <a:gd name="connsiteX20" fmla="*/ 834887 w 1193190"/>
                <a:gd name="connsiteY20" fmla="*/ 1229304 h 1738187"/>
                <a:gd name="connsiteX21" fmla="*/ 755374 w 1193190"/>
                <a:gd name="connsiteY21" fmla="*/ 1117985 h 1738187"/>
                <a:gd name="connsiteX22" fmla="*/ 763326 w 1193190"/>
                <a:gd name="connsiteY22" fmla="*/ 784031 h 1738187"/>
                <a:gd name="connsiteX23" fmla="*/ 954157 w 1193190"/>
                <a:gd name="connsiteY23" fmla="*/ 489832 h 1738187"/>
                <a:gd name="connsiteX24" fmla="*/ 1105232 w 1193190"/>
                <a:gd name="connsiteY24" fmla="*/ 378514 h 1738187"/>
                <a:gd name="connsiteX25" fmla="*/ 1105232 w 1193190"/>
                <a:gd name="connsiteY25" fmla="*/ 227439 h 1738187"/>
                <a:gd name="connsiteX26" fmla="*/ 1192696 w 1193190"/>
                <a:gd name="connsiteY26" fmla="*/ 60462 h 1738187"/>
                <a:gd name="connsiteX0" fmla="*/ 1192696 w 1193190"/>
                <a:gd name="connsiteY0" fmla="*/ 60462 h 1738187"/>
                <a:gd name="connsiteX1" fmla="*/ 1129086 w 1193190"/>
                <a:gd name="connsiteY1" fmla="*/ 28657 h 1738187"/>
                <a:gd name="connsiteX2" fmla="*/ 985962 w 1193190"/>
                <a:gd name="connsiteY2" fmla="*/ 227439 h 1738187"/>
                <a:gd name="connsiteX3" fmla="*/ 882595 w 1193190"/>
                <a:gd name="connsiteY3" fmla="*/ 314904 h 1738187"/>
                <a:gd name="connsiteX4" fmla="*/ 747423 w 1193190"/>
                <a:gd name="connsiteY4" fmla="*/ 386465 h 1738187"/>
                <a:gd name="connsiteX5" fmla="*/ 628153 w 1193190"/>
                <a:gd name="connsiteY5" fmla="*/ 617053 h 1738187"/>
                <a:gd name="connsiteX6" fmla="*/ 532738 w 1193190"/>
                <a:gd name="connsiteY6" fmla="*/ 640907 h 1738187"/>
                <a:gd name="connsiteX7" fmla="*/ 349858 w 1193190"/>
                <a:gd name="connsiteY7" fmla="*/ 990764 h 1738187"/>
                <a:gd name="connsiteX8" fmla="*/ 262393 w 1193190"/>
                <a:gd name="connsiteY8" fmla="*/ 1229304 h 1738187"/>
                <a:gd name="connsiteX9" fmla="*/ 103367 w 1193190"/>
                <a:gd name="connsiteY9" fmla="*/ 1269060 h 1738187"/>
                <a:gd name="connsiteX10" fmla="*/ 0 w 1193190"/>
                <a:gd name="connsiteY10" fmla="*/ 1300865 h 1738187"/>
                <a:gd name="connsiteX11" fmla="*/ 7952 w 1193190"/>
                <a:gd name="connsiteY11" fmla="*/ 1436037 h 1738187"/>
                <a:gd name="connsiteX12" fmla="*/ 55659 w 1193190"/>
                <a:gd name="connsiteY12" fmla="*/ 1515551 h 1738187"/>
                <a:gd name="connsiteX13" fmla="*/ 166978 w 1193190"/>
                <a:gd name="connsiteY13" fmla="*/ 1475794 h 1738187"/>
                <a:gd name="connsiteX14" fmla="*/ 206734 w 1193190"/>
                <a:gd name="connsiteY14" fmla="*/ 1587112 h 1738187"/>
                <a:gd name="connsiteX15" fmla="*/ 159026 w 1193190"/>
                <a:gd name="connsiteY15" fmla="*/ 1618917 h 1738187"/>
                <a:gd name="connsiteX16" fmla="*/ 246491 w 1193190"/>
                <a:gd name="connsiteY16" fmla="*/ 1738187 h 1738187"/>
                <a:gd name="connsiteX17" fmla="*/ 453225 w 1193190"/>
                <a:gd name="connsiteY17" fmla="*/ 1714333 h 1738187"/>
                <a:gd name="connsiteX18" fmla="*/ 532738 w 1193190"/>
                <a:gd name="connsiteY18" fmla="*/ 1579161 h 1738187"/>
                <a:gd name="connsiteX19" fmla="*/ 882595 w 1193190"/>
                <a:gd name="connsiteY19" fmla="*/ 1436037 h 1738187"/>
                <a:gd name="connsiteX20" fmla="*/ 834887 w 1193190"/>
                <a:gd name="connsiteY20" fmla="*/ 1229304 h 1738187"/>
                <a:gd name="connsiteX21" fmla="*/ 755374 w 1193190"/>
                <a:gd name="connsiteY21" fmla="*/ 1117985 h 1738187"/>
                <a:gd name="connsiteX22" fmla="*/ 763326 w 1193190"/>
                <a:gd name="connsiteY22" fmla="*/ 784031 h 1738187"/>
                <a:gd name="connsiteX23" fmla="*/ 954157 w 1193190"/>
                <a:gd name="connsiteY23" fmla="*/ 489832 h 1738187"/>
                <a:gd name="connsiteX24" fmla="*/ 1105232 w 1193190"/>
                <a:gd name="connsiteY24" fmla="*/ 378514 h 1738187"/>
                <a:gd name="connsiteX25" fmla="*/ 1105232 w 1193190"/>
                <a:gd name="connsiteY25" fmla="*/ 227439 h 1738187"/>
                <a:gd name="connsiteX26" fmla="*/ 1192696 w 1193190"/>
                <a:gd name="connsiteY26" fmla="*/ 60462 h 1738187"/>
                <a:gd name="connsiteX0" fmla="*/ 1192696 w 1193190"/>
                <a:gd name="connsiteY0" fmla="*/ 60462 h 1738187"/>
                <a:gd name="connsiteX1" fmla="*/ 1129086 w 1193190"/>
                <a:gd name="connsiteY1" fmla="*/ 28657 h 1738187"/>
                <a:gd name="connsiteX2" fmla="*/ 985962 w 1193190"/>
                <a:gd name="connsiteY2" fmla="*/ 227439 h 1738187"/>
                <a:gd name="connsiteX3" fmla="*/ 882595 w 1193190"/>
                <a:gd name="connsiteY3" fmla="*/ 314904 h 1738187"/>
                <a:gd name="connsiteX4" fmla="*/ 747423 w 1193190"/>
                <a:gd name="connsiteY4" fmla="*/ 386465 h 1738187"/>
                <a:gd name="connsiteX5" fmla="*/ 628153 w 1193190"/>
                <a:gd name="connsiteY5" fmla="*/ 617053 h 1738187"/>
                <a:gd name="connsiteX6" fmla="*/ 532738 w 1193190"/>
                <a:gd name="connsiteY6" fmla="*/ 640907 h 1738187"/>
                <a:gd name="connsiteX7" fmla="*/ 349858 w 1193190"/>
                <a:gd name="connsiteY7" fmla="*/ 990764 h 1738187"/>
                <a:gd name="connsiteX8" fmla="*/ 262393 w 1193190"/>
                <a:gd name="connsiteY8" fmla="*/ 1229304 h 1738187"/>
                <a:gd name="connsiteX9" fmla="*/ 103367 w 1193190"/>
                <a:gd name="connsiteY9" fmla="*/ 1269060 h 1738187"/>
                <a:gd name="connsiteX10" fmla="*/ 0 w 1193190"/>
                <a:gd name="connsiteY10" fmla="*/ 1300865 h 1738187"/>
                <a:gd name="connsiteX11" fmla="*/ 7952 w 1193190"/>
                <a:gd name="connsiteY11" fmla="*/ 1436037 h 1738187"/>
                <a:gd name="connsiteX12" fmla="*/ 55659 w 1193190"/>
                <a:gd name="connsiteY12" fmla="*/ 1515551 h 1738187"/>
                <a:gd name="connsiteX13" fmla="*/ 166978 w 1193190"/>
                <a:gd name="connsiteY13" fmla="*/ 1475794 h 1738187"/>
                <a:gd name="connsiteX14" fmla="*/ 206734 w 1193190"/>
                <a:gd name="connsiteY14" fmla="*/ 1587112 h 1738187"/>
                <a:gd name="connsiteX15" fmla="*/ 159026 w 1193190"/>
                <a:gd name="connsiteY15" fmla="*/ 1618917 h 1738187"/>
                <a:gd name="connsiteX16" fmla="*/ 246491 w 1193190"/>
                <a:gd name="connsiteY16" fmla="*/ 1738187 h 1738187"/>
                <a:gd name="connsiteX17" fmla="*/ 453225 w 1193190"/>
                <a:gd name="connsiteY17" fmla="*/ 1714333 h 1738187"/>
                <a:gd name="connsiteX18" fmla="*/ 532738 w 1193190"/>
                <a:gd name="connsiteY18" fmla="*/ 1579161 h 1738187"/>
                <a:gd name="connsiteX19" fmla="*/ 882595 w 1193190"/>
                <a:gd name="connsiteY19" fmla="*/ 1436037 h 1738187"/>
                <a:gd name="connsiteX20" fmla="*/ 834887 w 1193190"/>
                <a:gd name="connsiteY20" fmla="*/ 1229304 h 1738187"/>
                <a:gd name="connsiteX21" fmla="*/ 755374 w 1193190"/>
                <a:gd name="connsiteY21" fmla="*/ 1117985 h 1738187"/>
                <a:gd name="connsiteX22" fmla="*/ 763326 w 1193190"/>
                <a:gd name="connsiteY22" fmla="*/ 784031 h 1738187"/>
                <a:gd name="connsiteX23" fmla="*/ 954157 w 1193190"/>
                <a:gd name="connsiteY23" fmla="*/ 489832 h 1738187"/>
                <a:gd name="connsiteX24" fmla="*/ 1105232 w 1193190"/>
                <a:gd name="connsiteY24" fmla="*/ 378514 h 1738187"/>
                <a:gd name="connsiteX25" fmla="*/ 1105232 w 1193190"/>
                <a:gd name="connsiteY25" fmla="*/ 227439 h 1738187"/>
                <a:gd name="connsiteX26" fmla="*/ 1192696 w 1193190"/>
                <a:gd name="connsiteY26" fmla="*/ 60462 h 1738187"/>
                <a:gd name="connsiteX0" fmla="*/ 1192696 w 1193190"/>
                <a:gd name="connsiteY0" fmla="*/ 60462 h 1738187"/>
                <a:gd name="connsiteX1" fmla="*/ 1129086 w 1193190"/>
                <a:gd name="connsiteY1" fmla="*/ 28657 h 1738187"/>
                <a:gd name="connsiteX2" fmla="*/ 985962 w 1193190"/>
                <a:gd name="connsiteY2" fmla="*/ 227439 h 1738187"/>
                <a:gd name="connsiteX3" fmla="*/ 882595 w 1193190"/>
                <a:gd name="connsiteY3" fmla="*/ 314904 h 1738187"/>
                <a:gd name="connsiteX4" fmla="*/ 747423 w 1193190"/>
                <a:gd name="connsiteY4" fmla="*/ 386465 h 1738187"/>
                <a:gd name="connsiteX5" fmla="*/ 628153 w 1193190"/>
                <a:gd name="connsiteY5" fmla="*/ 617053 h 1738187"/>
                <a:gd name="connsiteX6" fmla="*/ 532738 w 1193190"/>
                <a:gd name="connsiteY6" fmla="*/ 640907 h 1738187"/>
                <a:gd name="connsiteX7" fmla="*/ 349858 w 1193190"/>
                <a:gd name="connsiteY7" fmla="*/ 990764 h 1738187"/>
                <a:gd name="connsiteX8" fmla="*/ 262393 w 1193190"/>
                <a:gd name="connsiteY8" fmla="*/ 1229304 h 1738187"/>
                <a:gd name="connsiteX9" fmla="*/ 103367 w 1193190"/>
                <a:gd name="connsiteY9" fmla="*/ 1269060 h 1738187"/>
                <a:gd name="connsiteX10" fmla="*/ 0 w 1193190"/>
                <a:gd name="connsiteY10" fmla="*/ 1300865 h 1738187"/>
                <a:gd name="connsiteX11" fmla="*/ 7952 w 1193190"/>
                <a:gd name="connsiteY11" fmla="*/ 1436037 h 1738187"/>
                <a:gd name="connsiteX12" fmla="*/ 55659 w 1193190"/>
                <a:gd name="connsiteY12" fmla="*/ 1515551 h 1738187"/>
                <a:gd name="connsiteX13" fmla="*/ 166978 w 1193190"/>
                <a:gd name="connsiteY13" fmla="*/ 1475794 h 1738187"/>
                <a:gd name="connsiteX14" fmla="*/ 206734 w 1193190"/>
                <a:gd name="connsiteY14" fmla="*/ 1587112 h 1738187"/>
                <a:gd name="connsiteX15" fmla="*/ 159026 w 1193190"/>
                <a:gd name="connsiteY15" fmla="*/ 1618917 h 1738187"/>
                <a:gd name="connsiteX16" fmla="*/ 246491 w 1193190"/>
                <a:gd name="connsiteY16" fmla="*/ 1738187 h 1738187"/>
                <a:gd name="connsiteX17" fmla="*/ 453225 w 1193190"/>
                <a:gd name="connsiteY17" fmla="*/ 1714333 h 1738187"/>
                <a:gd name="connsiteX18" fmla="*/ 532738 w 1193190"/>
                <a:gd name="connsiteY18" fmla="*/ 1579161 h 1738187"/>
                <a:gd name="connsiteX19" fmla="*/ 882595 w 1193190"/>
                <a:gd name="connsiteY19" fmla="*/ 1436037 h 1738187"/>
                <a:gd name="connsiteX20" fmla="*/ 834887 w 1193190"/>
                <a:gd name="connsiteY20" fmla="*/ 1229304 h 1738187"/>
                <a:gd name="connsiteX21" fmla="*/ 755374 w 1193190"/>
                <a:gd name="connsiteY21" fmla="*/ 1117985 h 1738187"/>
                <a:gd name="connsiteX22" fmla="*/ 763326 w 1193190"/>
                <a:gd name="connsiteY22" fmla="*/ 784031 h 1738187"/>
                <a:gd name="connsiteX23" fmla="*/ 954157 w 1193190"/>
                <a:gd name="connsiteY23" fmla="*/ 489832 h 1738187"/>
                <a:gd name="connsiteX24" fmla="*/ 1105232 w 1193190"/>
                <a:gd name="connsiteY24" fmla="*/ 378514 h 1738187"/>
                <a:gd name="connsiteX25" fmla="*/ 1105232 w 1193190"/>
                <a:gd name="connsiteY25" fmla="*/ 227439 h 1738187"/>
                <a:gd name="connsiteX26" fmla="*/ 1192696 w 1193190"/>
                <a:gd name="connsiteY26" fmla="*/ 60462 h 1738187"/>
                <a:gd name="connsiteX0" fmla="*/ 1208013 w 1208507"/>
                <a:gd name="connsiteY0" fmla="*/ 60462 h 1738187"/>
                <a:gd name="connsiteX1" fmla="*/ 1144403 w 1208507"/>
                <a:gd name="connsiteY1" fmla="*/ 28657 h 1738187"/>
                <a:gd name="connsiteX2" fmla="*/ 1001279 w 1208507"/>
                <a:gd name="connsiteY2" fmla="*/ 227439 h 1738187"/>
                <a:gd name="connsiteX3" fmla="*/ 897912 w 1208507"/>
                <a:gd name="connsiteY3" fmla="*/ 314904 h 1738187"/>
                <a:gd name="connsiteX4" fmla="*/ 762740 w 1208507"/>
                <a:gd name="connsiteY4" fmla="*/ 386465 h 1738187"/>
                <a:gd name="connsiteX5" fmla="*/ 643470 w 1208507"/>
                <a:gd name="connsiteY5" fmla="*/ 617053 h 1738187"/>
                <a:gd name="connsiteX6" fmla="*/ 548055 w 1208507"/>
                <a:gd name="connsiteY6" fmla="*/ 640907 h 1738187"/>
                <a:gd name="connsiteX7" fmla="*/ 365175 w 1208507"/>
                <a:gd name="connsiteY7" fmla="*/ 990764 h 1738187"/>
                <a:gd name="connsiteX8" fmla="*/ 277710 w 1208507"/>
                <a:gd name="connsiteY8" fmla="*/ 1229304 h 1738187"/>
                <a:gd name="connsiteX9" fmla="*/ 118684 w 1208507"/>
                <a:gd name="connsiteY9" fmla="*/ 1269060 h 1738187"/>
                <a:gd name="connsiteX10" fmla="*/ 15317 w 1208507"/>
                <a:gd name="connsiteY10" fmla="*/ 1300865 h 1738187"/>
                <a:gd name="connsiteX11" fmla="*/ 23269 w 1208507"/>
                <a:gd name="connsiteY11" fmla="*/ 1436037 h 1738187"/>
                <a:gd name="connsiteX12" fmla="*/ 70976 w 1208507"/>
                <a:gd name="connsiteY12" fmla="*/ 1515551 h 1738187"/>
                <a:gd name="connsiteX13" fmla="*/ 182295 w 1208507"/>
                <a:gd name="connsiteY13" fmla="*/ 1475794 h 1738187"/>
                <a:gd name="connsiteX14" fmla="*/ 222051 w 1208507"/>
                <a:gd name="connsiteY14" fmla="*/ 1587112 h 1738187"/>
                <a:gd name="connsiteX15" fmla="*/ 174343 w 1208507"/>
                <a:gd name="connsiteY15" fmla="*/ 1618917 h 1738187"/>
                <a:gd name="connsiteX16" fmla="*/ 261808 w 1208507"/>
                <a:gd name="connsiteY16" fmla="*/ 1738187 h 1738187"/>
                <a:gd name="connsiteX17" fmla="*/ 468542 w 1208507"/>
                <a:gd name="connsiteY17" fmla="*/ 1714333 h 1738187"/>
                <a:gd name="connsiteX18" fmla="*/ 548055 w 1208507"/>
                <a:gd name="connsiteY18" fmla="*/ 1579161 h 1738187"/>
                <a:gd name="connsiteX19" fmla="*/ 897912 w 1208507"/>
                <a:gd name="connsiteY19" fmla="*/ 1436037 h 1738187"/>
                <a:gd name="connsiteX20" fmla="*/ 850204 w 1208507"/>
                <a:gd name="connsiteY20" fmla="*/ 1229304 h 1738187"/>
                <a:gd name="connsiteX21" fmla="*/ 770691 w 1208507"/>
                <a:gd name="connsiteY21" fmla="*/ 1117985 h 1738187"/>
                <a:gd name="connsiteX22" fmla="*/ 778643 w 1208507"/>
                <a:gd name="connsiteY22" fmla="*/ 784031 h 1738187"/>
                <a:gd name="connsiteX23" fmla="*/ 969474 w 1208507"/>
                <a:gd name="connsiteY23" fmla="*/ 489832 h 1738187"/>
                <a:gd name="connsiteX24" fmla="*/ 1120549 w 1208507"/>
                <a:gd name="connsiteY24" fmla="*/ 378514 h 1738187"/>
                <a:gd name="connsiteX25" fmla="*/ 1120549 w 1208507"/>
                <a:gd name="connsiteY25" fmla="*/ 227439 h 1738187"/>
                <a:gd name="connsiteX26" fmla="*/ 1208013 w 1208507"/>
                <a:gd name="connsiteY26" fmla="*/ 60462 h 1738187"/>
                <a:gd name="connsiteX0" fmla="*/ 1201364 w 1201858"/>
                <a:gd name="connsiteY0" fmla="*/ 60462 h 1738187"/>
                <a:gd name="connsiteX1" fmla="*/ 1137754 w 1201858"/>
                <a:gd name="connsiteY1" fmla="*/ 28657 h 1738187"/>
                <a:gd name="connsiteX2" fmla="*/ 994630 w 1201858"/>
                <a:gd name="connsiteY2" fmla="*/ 227439 h 1738187"/>
                <a:gd name="connsiteX3" fmla="*/ 891263 w 1201858"/>
                <a:gd name="connsiteY3" fmla="*/ 314904 h 1738187"/>
                <a:gd name="connsiteX4" fmla="*/ 756091 w 1201858"/>
                <a:gd name="connsiteY4" fmla="*/ 386465 h 1738187"/>
                <a:gd name="connsiteX5" fmla="*/ 636821 w 1201858"/>
                <a:gd name="connsiteY5" fmla="*/ 617053 h 1738187"/>
                <a:gd name="connsiteX6" fmla="*/ 541406 w 1201858"/>
                <a:gd name="connsiteY6" fmla="*/ 640907 h 1738187"/>
                <a:gd name="connsiteX7" fmla="*/ 358526 w 1201858"/>
                <a:gd name="connsiteY7" fmla="*/ 990764 h 1738187"/>
                <a:gd name="connsiteX8" fmla="*/ 271061 w 1201858"/>
                <a:gd name="connsiteY8" fmla="*/ 1229304 h 1738187"/>
                <a:gd name="connsiteX9" fmla="*/ 112035 w 1201858"/>
                <a:gd name="connsiteY9" fmla="*/ 1269060 h 1738187"/>
                <a:gd name="connsiteX10" fmla="*/ 8668 w 1201858"/>
                <a:gd name="connsiteY10" fmla="*/ 1300865 h 1738187"/>
                <a:gd name="connsiteX11" fmla="*/ 16620 w 1201858"/>
                <a:gd name="connsiteY11" fmla="*/ 1436037 h 1738187"/>
                <a:gd name="connsiteX12" fmla="*/ 64327 w 1201858"/>
                <a:gd name="connsiteY12" fmla="*/ 1515551 h 1738187"/>
                <a:gd name="connsiteX13" fmla="*/ 175646 w 1201858"/>
                <a:gd name="connsiteY13" fmla="*/ 1475794 h 1738187"/>
                <a:gd name="connsiteX14" fmla="*/ 215402 w 1201858"/>
                <a:gd name="connsiteY14" fmla="*/ 1587112 h 1738187"/>
                <a:gd name="connsiteX15" fmla="*/ 167694 w 1201858"/>
                <a:gd name="connsiteY15" fmla="*/ 1618917 h 1738187"/>
                <a:gd name="connsiteX16" fmla="*/ 255159 w 1201858"/>
                <a:gd name="connsiteY16" fmla="*/ 1738187 h 1738187"/>
                <a:gd name="connsiteX17" fmla="*/ 461893 w 1201858"/>
                <a:gd name="connsiteY17" fmla="*/ 1714333 h 1738187"/>
                <a:gd name="connsiteX18" fmla="*/ 541406 w 1201858"/>
                <a:gd name="connsiteY18" fmla="*/ 1579161 h 1738187"/>
                <a:gd name="connsiteX19" fmla="*/ 891263 w 1201858"/>
                <a:gd name="connsiteY19" fmla="*/ 1436037 h 1738187"/>
                <a:gd name="connsiteX20" fmla="*/ 843555 w 1201858"/>
                <a:gd name="connsiteY20" fmla="*/ 1229304 h 1738187"/>
                <a:gd name="connsiteX21" fmla="*/ 764042 w 1201858"/>
                <a:gd name="connsiteY21" fmla="*/ 1117985 h 1738187"/>
                <a:gd name="connsiteX22" fmla="*/ 771994 w 1201858"/>
                <a:gd name="connsiteY22" fmla="*/ 784031 h 1738187"/>
                <a:gd name="connsiteX23" fmla="*/ 962825 w 1201858"/>
                <a:gd name="connsiteY23" fmla="*/ 489832 h 1738187"/>
                <a:gd name="connsiteX24" fmla="*/ 1113900 w 1201858"/>
                <a:gd name="connsiteY24" fmla="*/ 378514 h 1738187"/>
                <a:gd name="connsiteX25" fmla="*/ 1113900 w 1201858"/>
                <a:gd name="connsiteY25" fmla="*/ 227439 h 1738187"/>
                <a:gd name="connsiteX26" fmla="*/ 1201364 w 1201858"/>
                <a:gd name="connsiteY26" fmla="*/ 60462 h 1738187"/>
                <a:gd name="connsiteX0" fmla="*/ 1201364 w 1201858"/>
                <a:gd name="connsiteY0" fmla="*/ 60462 h 1738187"/>
                <a:gd name="connsiteX1" fmla="*/ 1137754 w 1201858"/>
                <a:gd name="connsiteY1" fmla="*/ 28657 h 1738187"/>
                <a:gd name="connsiteX2" fmla="*/ 994630 w 1201858"/>
                <a:gd name="connsiteY2" fmla="*/ 227439 h 1738187"/>
                <a:gd name="connsiteX3" fmla="*/ 891263 w 1201858"/>
                <a:gd name="connsiteY3" fmla="*/ 314904 h 1738187"/>
                <a:gd name="connsiteX4" fmla="*/ 756091 w 1201858"/>
                <a:gd name="connsiteY4" fmla="*/ 386465 h 1738187"/>
                <a:gd name="connsiteX5" fmla="*/ 636821 w 1201858"/>
                <a:gd name="connsiteY5" fmla="*/ 617053 h 1738187"/>
                <a:gd name="connsiteX6" fmla="*/ 541406 w 1201858"/>
                <a:gd name="connsiteY6" fmla="*/ 640907 h 1738187"/>
                <a:gd name="connsiteX7" fmla="*/ 358526 w 1201858"/>
                <a:gd name="connsiteY7" fmla="*/ 990764 h 1738187"/>
                <a:gd name="connsiteX8" fmla="*/ 271061 w 1201858"/>
                <a:gd name="connsiteY8" fmla="*/ 1229304 h 1738187"/>
                <a:gd name="connsiteX9" fmla="*/ 112035 w 1201858"/>
                <a:gd name="connsiteY9" fmla="*/ 1269060 h 1738187"/>
                <a:gd name="connsiteX10" fmla="*/ 8668 w 1201858"/>
                <a:gd name="connsiteY10" fmla="*/ 1300865 h 1738187"/>
                <a:gd name="connsiteX11" fmla="*/ 16620 w 1201858"/>
                <a:gd name="connsiteY11" fmla="*/ 1436037 h 1738187"/>
                <a:gd name="connsiteX12" fmla="*/ 64327 w 1201858"/>
                <a:gd name="connsiteY12" fmla="*/ 1515551 h 1738187"/>
                <a:gd name="connsiteX13" fmla="*/ 175646 w 1201858"/>
                <a:gd name="connsiteY13" fmla="*/ 1475794 h 1738187"/>
                <a:gd name="connsiteX14" fmla="*/ 215402 w 1201858"/>
                <a:gd name="connsiteY14" fmla="*/ 1587112 h 1738187"/>
                <a:gd name="connsiteX15" fmla="*/ 167694 w 1201858"/>
                <a:gd name="connsiteY15" fmla="*/ 1618917 h 1738187"/>
                <a:gd name="connsiteX16" fmla="*/ 255159 w 1201858"/>
                <a:gd name="connsiteY16" fmla="*/ 1738187 h 1738187"/>
                <a:gd name="connsiteX17" fmla="*/ 461893 w 1201858"/>
                <a:gd name="connsiteY17" fmla="*/ 1714333 h 1738187"/>
                <a:gd name="connsiteX18" fmla="*/ 541406 w 1201858"/>
                <a:gd name="connsiteY18" fmla="*/ 1579161 h 1738187"/>
                <a:gd name="connsiteX19" fmla="*/ 891263 w 1201858"/>
                <a:gd name="connsiteY19" fmla="*/ 1436037 h 1738187"/>
                <a:gd name="connsiteX20" fmla="*/ 843555 w 1201858"/>
                <a:gd name="connsiteY20" fmla="*/ 1229304 h 1738187"/>
                <a:gd name="connsiteX21" fmla="*/ 764042 w 1201858"/>
                <a:gd name="connsiteY21" fmla="*/ 1117985 h 1738187"/>
                <a:gd name="connsiteX22" fmla="*/ 771994 w 1201858"/>
                <a:gd name="connsiteY22" fmla="*/ 784031 h 1738187"/>
                <a:gd name="connsiteX23" fmla="*/ 962825 w 1201858"/>
                <a:gd name="connsiteY23" fmla="*/ 489832 h 1738187"/>
                <a:gd name="connsiteX24" fmla="*/ 1113900 w 1201858"/>
                <a:gd name="connsiteY24" fmla="*/ 378514 h 1738187"/>
                <a:gd name="connsiteX25" fmla="*/ 1113900 w 1201858"/>
                <a:gd name="connsiteY25" fmla="*/ 227439 h 1738187"/>
                <a:gd name="connsiteX26" fmla="*/ 1201364 w 1201858"/>
                <a:gd name="connsiteY26" fmla="*/ 60462 h 1738187"/>
                <a:gd name="connsiteX0" fmla="*/ 1201364 w 1201858"/>
                <a:gd name="connsiteY0" fmla="*/ 60462 h 1738187"/>
                <a:gd name="connsiteX1" fmla="*/ 1137754 w 1201858"/>
                <a:gd name="connsiteY1" fmla="*/ 28657 h 1738187"/>
                <a:gd name="connsiteX2" fmla="*/ 994630 w 1201858"/>
                <a:gd name="connsiteY2" fmla="*/ 227439 h 1738187"/>
                <a:gd name="connsiteX3" fmla="*/ 891263 w 1201858"/>
                <a:gd name="connsiteY3" fmla="*/ 314904 h 1738187"/>
                <a:gd name="connsiteX4" fmla="*/ 756091 w 1201858"/>
                <a:gd name="connsiteY4" fmla="*/ 386465 h 1738187"/>
                <a:gd name="connsiteX5" fmla="*/ 636821 w 1201858"/>
                <a:gd name="connsiteY5" fmla="*/ 617053 h 1738187"/>
                <a:gd name="connsiteX6" fmla="*/ 541406 w 1201858"/>
                <a:gd name="connsiteY6" fmla="*/ 640907 h 1738187"/>
                <a:gd name="connsiteX7" fmla="*/ 358526 w 1201858"/>
                <a:gd name="connsiteY7" fmla="*/ 990764 h 1738187"/>
                <a:gd name="connsiteX8" fmla="*/ 271061 w 1201858"/>
                <a:gd name="connsiteY8" fmla="*/ 1229304 h 1738187"/>
                <a:gd name="connsiteX9" fmla="*/ 112035 w 1201858"/>
                <a:gd name="connsiteY9" fmla="*/ 1269060 h 1738187"/>
                <a:gd name="connsiteX10" fmla="*/ 8668 w 1201858"/>
                <a:gd name="connsiteY10" fmla="*/ 1300865 h 1738187"/>
                <a:gd name="connsiteX11" fmla="*/ 16620 w 1201858"/>
                <a:gd name="connsiteY11" fmla="*/ 1436037 h 1738187"/>
                <a:gd name="connsiteX12" fmla="*/ 64327 w 1201858"/>
                <a:gd name="connsiteY12" fmla="*/ 1515551 h 1738187"/>
                <a:gd name="connsiteX13" fmla="*/ 175646 w 1201858"/>
                <a:gd name="connsiteY13" fmla="*/ 1475794 h 1738187"/>
                <a:gd name="connsiteX14" fmla="*/ 215402 w 1201858"/>
                <a:gd name="connsiteY14" fmla="*/ 1587112 h 1738187"/>
                <a:gd name="connsiteX15" fmla="*/ 167694 w 1201858"/>
                <a:gd name="connsiteY15" fmla="*/ 1618917 h 1738187"/>
                <a:gd name="connsiteX16" fmla="*/ 255159 w 1201858"/>
                <a:gd name="connsiteY16" fmla="*/ 1738187 h 1738187"/>
                <a:gd name="connsiteX17" fmla="*/ 461893 w 1201858"/>
                <a:gd name="connsiteY17" fmla="*/ 1714333 h 1738187"/>
                <a:gd name="connsiteX18" fmla="*/ 541406 w 1201858"/>
                <a:gd name="connsiteY18" fmla="*/ 1579161 h 1738187"/>
                <a:gd name="connsiteX19" fmla="*/ 891263 w 1201858"/>
                <a:gd name="connsiteY19" fmla="*/ 1436037 h 1738187"/>
                <a:gd name="connsiteX20" fmla="*/ 843555 w 1201858"/>
                <a:gd name="connsiteY20" fmla="*/ 1229304 h 1738187"/>
                <a:gd name="connsiteX21" fmla="*/ 764042 w 1201858"/>
                <a:gd name="connsiteY21" fmla="*/ 1117985 h 1738187"/>
                <a:gd name="connsiteX22" fmla="*/ 771994 w 1201858"/>
                <a:gd name="connsiteY22" fmla="*/ 784031 h 1738187"/>
                <a:gd name="connsiteX23" fmla="*/ 962825 w 1201858"/>
                <a:gd name="connsiteY23" fmla="*/ 489832 h 1738187"/>
                <a:gd name="connsiteX24" fmla="*/ 1113900 w 1201858"/>
                <a:gd name="connsiteY24" fmla="*/ 378514 h 1738187"/>
                <a:gd name="connsiteX25" fmla="*/ 1113900 w 1201858"/>
                <a:gd name="connsiteY25" fmla="*/ 227439 h 1738187"/>
                <a:gd name="connsiteX26" fmla="*/ 1201364 w 1201858"/>
                <a:gd name="connsiteY26" fmla="*/ 60462 h 1738187"/>
                <a:gd name="connsiteX0" fmla="*/ 1201364 w 1201858"/>
                <a:gd name="connsiteY0" fmla="*/ 60462 h 1738187"/>
                <a:gd name="connsiteX1" fmla="*/ 1137754 w 1201858"/>
                <a:gd name="connsiteY1" fmla="*/ 28657 h 1738187"/>
                <a:gd name="connsiteX2" fmla="*/ 994630 w 1201858"/>
                <a:gd name="connsiteY2" fmla="*/ 227439 h 1738187"/>
                <a:gd name="connsiteX3" fmla="*/ 891263 w 1201858"/>
                <a:gd name="connsiteY3" fmla="*/ 314904 h 1738187"/>
                <a:gd name="connsiteX4" fmla="*/ 756091 w 1201858"/>
                <a:gd name="connsiteY4" fmla="*/ 386465 h 1738187"/>
                <a:gd name="connsiteX5" fmla="*/ 636821 w 1201858"/>
                <a:gd name="connsiteY5" fmla="*/ 617053 h 1738187"/>
                <a:gd name="connsiteX6" fmla="*/ 541406 w 1201858"/>
                <a:gd name="connsiteY6" fmla="*/ 640907 h 1738187"/>
                <a:gd name="connsiteX7" fmla="*/ 358526 w 1201858"/>
                <a:gd name="connsiteY7" fmla="*/ 990764 h 1738187"/>
                <a:gd name="connsiteX8" fmla="*/ 271061 w 1201858"/>
                <a:gd name="connsiteY8" fmla="*/ 1229304 h 1738187"/>
                <a:gd name="connsiteX9" fmla="*/ 112035 w 1201858"/>
                <a:gd name="connsiteY9" fmla="*/ 1269060 h 1738187"/>
                <a:gd name="connsiteX10" fmla="*/ 8668 w 1201858"/>
                <a:gd name="connsiteY10" fmla="*/ 1300865 h 1738187"/>
                <a:gd name="connsiteX11" fmla="*/ 16620 w 1201858"/>
                <a:gd name="connsiteY11" fmla="*/ 1436037 h 1738187"/>
                <a:gd name="connsiteX12" fmla="*/ 64327 w 1201858"/>
                <a:gd name="connsiteY12" fmla="*/ 1515551 h 1738187"/>
                <a:gd name="connsiteX13" fmla="*/ 175646 w 1201858"/>
                <a:gd name="connsiteY13" fmla="*/ 1475794 h 1738187"/>
                <a:gd name="connsiteX14" fmla="*/ 215402 w 1201858"/>
                <a:gd name="connsiteY14" fmla="*/ 1587112 h 1738187"/>
                <a:gd name="connsiteX15" fmla="*/ 167694 w 1201858"/>
                <a:gd name="connsiteY15" fmla="*/ 1618917 h 1738187"/>
                <a:gd name="connsiteX16" fmla="*/ 255159 w 1201858"/>
                <a:gd name="connsiteY16" fmla="*/ 1738187 h 1738187"/>
                <a:gd name="connsiteX17" fmla="*/ 461893 w 1201858"/>
                <a:gd name="connsiteY17" fmla="*/ 1714333 h 1738187"/>
                <a:gd name="connsiteX18" fmla="*/ 541406 w 1201858"/>
                <a:gd name="connsiteY18" fmla="*/ 1579161 h 1738187"/>
                <a:gd name="connsiteX19" fmla="*/ 891263 w 1201858"/>
                <a:gd name="connsiteY19" fmla="*/ 1436037 h 1738187"/>
                <a:gd name="connsiteX20" fmla="*/ 843555 w 1201858"/>
                <a:gd name="connsiteY20" fmla="*/ 1229304 h 1738187"/>
                <a:gd name="connsiteX21" fmla="*/ 764042 w 1201858"/>
                <a:gd name="connsiteY21" fmla="*/ 1117985 h 1738187"/>
                <a:gd name="connsiteX22" fmla="*/ 771994 w 1201858"/>
                <a:gd name="connsiteY22" fmla="*/ 784031 h 1738187"/>
                <a:gd name="connsiteX23" fmla="*/ 962825 w 1201858"/>
                <a:gd name="connsiteY23" fmla="*/ 489832 h 1738187"/>
                <a:gd name="connsiteX24" fmla="*/ 1113900 w 1201858"/>
                <a:gd name="connsiteY24" fmla="*/ 378514 h 1738187"/>
                <a:gd name="connsiteX25" fmla="*/ 1113900 w 1201858"/>
                <a:gd name="connsiteY25" fmla="*/ 227439 h 1738187"/>
                <a:gd name="connsiteX26" fmla="*/ 1201364 w 1201858"/>
                <a:gd name="connsiteY26" fmla="*/ 60462 h 1738187"/>
                <a:gd name="connsiteX0" fmla="*/ 1201364 w 1201858"/>
                <a:gd name="connsiteY0" fmla="*/ 60462 h 1738187"/>
                <a:gd name="connsiteX1" fmla="*/ 1137754 w 1201858"/>
                <a:gd name="connsiteY1" fmla="*/ 28657 h 1738187"/>
                <a:gd name="connsiteX2" fmla="*/ 994630 w 1201858"/>
                <a:gd name="connsiteY2" fmla="*/ 227439 h 1738187"/>
                <a:gd name="connsiteX3" fmla="*/ 891263 w 1201858"/>
                <a:gd name="connsiteY3" fmla="*/ 314904 h 1738187"/>
                <a:gd name="connsiteX4" fmla="*/ 756091 w 1201858"/>
                <a:gd name="connsiteY4" fmla="*/ 386465 h 1738187"/>
                <a:gd name="connsiteX5" fmla="*/ 636821 w 1201858"/>
                <a:gd name="connsiteY5" fmla="*/ 617053 h 1738187"/>
                <a:gd name="connsiteX6" fmla="*/ 541406 w 1201858"/>
                <a:gd name="connsiteY6" fmla="*/ 640907 h 1738187"/>
                <a:gd name="connsiteX7" fmla="*/ 358526 w 1201858"/>
                <a:gd name="connsiteY7" fmla="*/ 990764 h 1738187"/>
                <a:gd name="connsiteX8" fmla="*/ 271061 w 1201858"/>
                <a:gd name="connsiteY8" fmla="*/ 1229304 h 1738187"/>
                <a:gd name="connsiteX9" fmla="*/ 112035 w 1201858"/>
                <a:gd name="connsiteY9" fmla="*/ 1269060 h 1738187"/>
                <a:gd name="connsiteX10" fmla="*/ 8668 w 1201858"/>
                <a:gd name="connsiteY10" fmla="*/ 1300865 h 1738187"/>
                <a:gd name="connsiteX11" fmla="*/ 16620 w 1201858"/>
                <a:gd name="connsiteY11" fmla="*/ 1436037 h 1738187"/>
                <a:gd name="connsiteX12" fmla="*/ 64327 w 1201858"/>
                <a:gd name="connsiteY12" fmla="*/ 1515551 h 1738187"/>
                <a:gd name="connsiteX13" fmla="*/ 175646 w 1201858"/>
                <a:gd name="connsiteY13" fmla="*/ 1475794 h 1738187"/>
                <a:gd name="connsiteX14" fmla="*/ 215402 w 1201858"/>
                <a:gd name="connsiteY14" fmla="*/ 1587112 h 1738187"/>
                <a:gd name="connsiteX15" fmla="*/ 167694 w 1201858"/>
                <a:gd name="connsiteY15" fmla="*/ 1618917 h 1738187"/>
                <a:gd name="connsiteX16" fmla="*/ 255159 w 1201858"/>
                <a:gd name="connsiteY16" fmla="*/ 1738187 h 1738187"/>
                <a:gd name="connsiteX17" fmla="*/ 461893 w 1201858"/>
                <a:gd name="connsiteY17" fmla="*/ 1714333 h 1738187"/>
                <a:gd name="connsiteX18" fmla="*/ 541406 w 1201858"/>
                <a:gd name="connsiteY18" fmla="*/ 1579161 h 1738187"/>
                <a:gd name="connsiteX19" fmla="*/ 891263 w 1201858"/>
                <a:gd name="connsiteY19" fmla="*/ 1436037 h 1738187"/>
                <a:gd name="connsiteX20" fmla="*/ 843555 w 1201858"/>
                <a:gd name="connsiteY20" fmla="*/ 1229304 h 1738187"/>
                <a:gd name="connsiteX21" fmla="*/ 764042 w 1201858"/>
                <a:gd name="connsiteY21" fmla="*/ 1117985 h 1738187"/>
                <a:gd name="connsiteX22" fmla="*/ 771994 w 1201858"/>
                <a:gd name="connsiteY22" fmla="*/ 784031 h 1738187"/>
                <a:gd name="connsiteX23" fmla="*/ 962825 w 1201858"/>
                <a:gd name="connsiteY23" fmla="*/ 489832 h 1738187"/>
                <a:gd name="connsiteX24" fmla="*/ 1113900 w 1201858"/>
                <a:gd name="connsiteY24" fmla="*/ 378514 h 1738187"/>
                <a:gd name="connsiteX25" fmla="*/ 1113900 w 1201858"/>
                <a:gd name="connsiteY25" fmla="*/ 227439 h 1738187"/>
                <a:gd name="connsiteX26" fmla="*/ 1201364 w 1201858"/>
                <a:gd name="connsiteY26" fmla="*/ 60462 h 1738187"/>
                <a:gd name="connsiteX0" fmla="*/ 1201364 w 1201858"/>
                <a:gd name="connsiteY0" fmla="*/ 60462 h 1755610"/>
                <a:gd name="connsiteX1" fmla="*/ 1137754 w 1201858"/>
                <a:gd name="connsiteY1" fmla="*/ 28657 h 1755610"/>
                <a:gd name="connsiteX2" fmla="*/ 994630 w 1201858"/>
                <a:gd name="connsiteY2" fmla="*/ 227439 h 1755610"/>
                <a:gd name="connsiteX3" fmla="*/ 891263 w 1201858"/>
                <a:gd name="connsiteY3" fmla="*/ 314904 h 1755610"/>
                <a:gd name="connsiteX4" fmla="*/ 756091 w 1201858"/>
                <a:gd name="connsiteY4" fmla="*/ 386465 h 1755610"/>
                <a:gd name="connsiteX5" fmla="*/ 636821 w 1201858"/>
                <a:gd name="connsiteY5" fmla="*/ 617053 h 1755610"/>
                <a:gd name="connsiteX6" fmla="*/ 541406 w 1201858"/>
                <a:gd name="connsiteY6" fmla="*/ 640907 h 1755610"/>
                <a:gd name="connsiteX7" fmla="*/ 358526 w 1201858"/>
                <a:gd name="connsiteY7" fmla="*/ 990764 h 1755610"/>
                <a:gd name="connsiteX8" fmla="*/ 271061 w 1201858"/>
                <a:gd name="connsiteY8" fmla="*/ 1229304 h 1755610"/>
                <a:gd name="connsiteX9" fmla="*/ 112035 w 1201858"/>
                <a:gd name="connsiteY9" fmla="*/ 1269060 h 1755610"/>
                <a:gd name="connsiteX10" fmla="*/ 8668 w 1201858"/>
                <a:gd name="connsiteY10" fmla="*/ 1300865 h 1755610"/>
                <a:gd name="connsiteX11" fmla="*/ 16620 w 1201858"/>
                <a:gd name="connsiteY11" fmla="*/ 1436037 h 1755610"/>
                <a:gd name="connsiteX12" fmla="*/ 64327 w 1201858"/>
                <a:gd name="connsiteY12" fmla="*/ 1515551 h 1755610"/>
                <a:gd name="connsiteX13" fmla="*/ 175646 w 1201858"/>
                <a:gd name="connsiteY13" fmla="*/ 1475794 h 1755610"/>
                <a:gd name="connsiteX14" fmla="*/ 215402 w 1201858"/>
                <a:gd name="connsiteY14" fmla="*/ 1587112 h 1755610"/>
                <a:gd name="connsiteX15" fmla="*/ 167694 w 1201858"/>
                <a:gd name="connsiteY15" fmla="*/ 1618917 h 1755610"/>
                <a:gd name="connsiteX16" fmla="*/ 255159 w 1201858"/>
                <a:gd name="connsiteY16" fmla="*/ 1738187 h 1755610"/>
                <a:gd name="connsiteX17" fmla="*/ 461893 w 1201858"/>
                <a:gd name="connsiteY17" fmla="*/ 1714333 h 1755610"/>
                <a:gd name="connsiteX18" fmla="*/ 541406 w 1201858"/>
                <a:gd name="connsiteY18" fmla="*/ 1579161 h 1755610"/>
                <a:gd name="connsiteX19" fmla="*/ 891263 w 1201858"/>
                <a:gd name="connsiteY19" fmla="*/ 1436037 h 1755610"/>
                <a:gd name="connsiteX20" fmla="*/ 843555 w 1201858"/>
                <a:gd name="connsiteY20" fmla="*/ 1229304 h 1755610"/>
                <a:gd name="connsiteX21" fmla="*/ 764042 w 1201858"/>
                <a:gd name="connsiteY21" fmla="*/ 1117985 h 1755610"/>
                <a:gd name="connsiteX22" fmla="*/ 771994 w 1201858"/>
                <a:gd name="connsiteY22" fmla="*/ 784031 h 1755610"/>
                <a:gd name="connsiteX23" fmla="*/ 962825 w 1201858"/>
                <a:gd name="connsiteY23" fmla="*/ 489832 h 1755610"/>
                <a:gd name="connsiteX24" fmla="*/ 1113900 w 1201858"/>
                <a:gd name="connsiteY24" fmla="*/ 378514 h 1755610"/>
                <a:gd name="connsiteX25" fmla="*/ 1113900 w 1201858"/>
                <a:gd name="connsiteY25" fmla="*/ 227439 h 1755610"/>
                <a:gd name="connsiteX26" fmla="*/ 1201364 w 1201858"/>
                <a:gd name="connsiteY26" fmla="*/ 60462 h 1755610"/>
                <a:gd name="connsiteX0" fmla="*/ 1201364 w 1201858"/>
                <a:gd name="connsiteY0" fmla="*/ 60462 h 1749668"/>
                <a:gd name="connsiteX1" fmla="*/ 1137754 w 1201858"/>
                <a:gd name="connsiteY1" fmla="*/ 28657 h 1749668"/>
                <a:gd name="connsiteX2" fmla="*/ 994630 w 1201858"/>
                <a:gd name="connsiteY2" fmla="*/ 227439 h 1749668"/>
                <a:gd name="connsiteX3" fmla="*/ 891263 w 1201858"/>
                <a:gd name="connsiteY3" fmla="*/ 314904 h 1749668"/>
                <a:gd name="connsiteX4" fmla="*/ 756091 w 1201858"/>
                <a:gd name="connsiteY4" fmla="*/ 386465 h 1749668"/>
                <a:gd name="connsiteX5" fmla="*/ 636821 w 1201858"/>
                <a:gd name="connsiteY5" fmla="*/ 617053 h 1749668"/>
                <a:gd name="connsiteX6" fmla="*/ 541406 w 1201858"/>
                <a:gd name="connsiteY6" fmla="*/ 640907 h 1749668"/>
                <a:gd name="connsiteX7" fmla="*/ 358526 w 1201858"/>
                <a:gd name="connsiteY7" fmla="*/ 990764 h 1749668"/>
                <a:gd name="connsiteX8" fmla="*/ 271061 w 1201858"/>
                <a:gd name="connsiteY8" fmla="*/ 1229304 h 1749668"/>
                <a:gd name="connsiteX9" fmla="*/ 112035 w 1201858"/>
                <a:gd name="connsiteY9" fmla="*/ 1269060 h 1749668"/>
                <a:gd name="connsiteX10" fmla="*/ 8668 w 1201858"/>
                <a:gd name="connsiteY10" fmla="*/ 1300865 h 1749668"/>
                <a:gd name="connsiteX11" fmla="*/ 16620 w 1201858"/>
                <a:gd name="connsiteY11" fmla="*/ 1436037 h 1749668"/>
                <a:gd name="connsiteX12" fmla="*/ 64327 w 1201858"/>
                <a:gd name="connsiteY12" fmla="*/ 1515551 h 1749668"/>
                <a:gd name="connsiteX13" fmla="*/ 175646 w 1201858"/>
                <a:gd name="connsiteY13" fmla="*/ 1475794 h 1749668"/>
                <a:gd name="connsiteX14" fmla="*/ 215402 w 1201858"/>
                <a:gd name="connsiteY14" fmla="*/ 1587112 h 1749668"/>
                <a:gd name="connsiteX15" fmla="*/ 167694 w 1201858"/>
                <a:gd name="connsiteY15" fmla="*/ 1618917 h 1749668"/>
                <a:gd name="connsiteX16" fmla="*/ 255159 w 1201858"/>
                <a:gd name="connsiteY16" fmla="*/ 1738187 h 1749668"/>
                <a:gd name="connsiteX17" fmla="*/ 461893 w 1201858"/>
                <a:gd name="connsiteY17" fmla="*/ 1714333 h 1749668"/>
                <a:gd name="connsiteX18" fmla="*/ 541406 w 1201858"/>
                <a:gd name="connsiteY18" fmla="*/ 1579161 h 1749668"/>
                <a:gd name="connsiteX19" fmla="*/ 891263 w 1201858"/>
                <a:gd name="connsiteY19" fmla="*/ 1436037 h 1749668"/>
                <a:gd name="connsiteX20" fmla="*/ 843555 w 1201858"/>
                <a:gd name="connsiteY20" fmla="*/ 1229304 h 1749668"/>
                <a:gd name="connsiteX21" fmla="*/ 764042 w 1201858"/>
                <a:gd name="connsiteY21" fmla="*/ 1117985 h 1749668"/>
                <a:gd name="connsiteX22" fmla="*/ 771994 w 1201858"/>
                <a:gd name="connsiteY22" fmla="*/ 784031 h 1749668"/>
                <a:gd name="connsiteX23" fmla="*/ 962825 w 1201858"/>
                <a:gd name="connsiteY23" fmla="*/ 489832 h 1749668"/>
                <a:gd name="connsiteX24" fmla="*/ 1113900 w 1201858"/>
                <a:gd name="connsiteY24" fmla="*/ 378514 h 1749668"/>
                <a:gd name="connsiteX25" fmla="*/ 1113900 w 1201858"/>
                <a:gd name="connsiteY25" fmla="*/ 227439 h 1749668"/>
                <a:gd name="connsiteX26" fmla="*/ 1201364 w 1201858"/>
                <a:gd name="connsiteY26" fmla="*/ 60462 h 1749668"/>
                <a:gd name="connsiteX0" fmla="*/ 1201364 w 1201858"/>
                <a:gd name="connsiteY0" fmla="*/ 60462 h 1749668"/>
                <a:gd name="connsiteX1" fmla="*/ 1137754 w 1201858"/>
                <a:gd name="connsiteY1" fmla="*/ 28657 h 1749668"/>
                <a:gd name="connsiteX2" fmla="*/ 994630 w 1201858"/>
                <a:gd name="connsiteY2" fmla="*/ 227439 h 1749668"/>
                <a:gd name="connsiteX3" fmla="*/ 891263 w 1201858"/>
                <a:gd name="connsiteY3" fmla="*/ 314904 h 1749668"/>
                <a:gd name="connsiteX4" fmla="*/ 756091 w 1201858"/>
                <a:gd name="connsiteY4" fmla="*/ 386465 h 1749668"/>
                <a:gd name="connsiteX5" fmla="*/ 636821 w 1201858"/>
                <a:gd name="connsiteY5" fmla="*/ 617053 h 1749668"/>
                <a:gd name="connsiteX6" fmla="*/ 541406 w 1201858"/>
                <a:gd name="connsiteY6" fmla="*/ 640907 h 1749668"/>
                <a:gd name="connsiteX7" fmla="*/ 358526 w 1201858"/>
                <a:gd name="connsiteY7" fmla="*/ 990764 h 1749668"/>
                <a:gd name="connsiteX8" fmla="*/ 271061 w 1201858"/>
                <a:gd name="connsiteY8" fmla="*/ 1229304 h 1749668"/>
                <a:gd name="connsiteX9" fmla="*/ 112035 w 1201858"/>
                <a:gd name="connsiteY9" fmla="*/ 1269060 h 1749668"/>
                <a:gd name="connsiteX10" fmla="*/ 8668 w 1201858"/>
                <a:gd name="connsiteY10" fmla="*/ 1300865 h 1749668"/>
                <a:gd name="connsiteX11" fmla="*/ 16620 w 1201858"/>
                <a:gd name="connsiteY11" fmla="*/ 1436037 h 1749668"/>
                <a:gd name="connsiteX12" fmla="*/ 64327 w 1201858"/>
                <a:gd name="connsiteY12" fmla="*/ 1515551 h 1749668"/>
                <a:gd name="connsiteX13" fmla="*/ 175646 w 1201858"/>
                <a:gd name="connsiteY13" fmla="*/ 1475794 h 1749668"/>
                <a:gd name="connsiteX14" fmla="*/ 215402 w 1201858"/>
                <a:gd name="connsiteY14" fmla="*/ 1587112 h 1749668"/>
                <a:gd name="connsiteX15" fmla="*/ 167694 w 1201858"/>
                <a:gd name="connsiteY15" fmla="*/ 1618917 h 1749668"/>
                <a:gd name="connsiteX16" fmla="*/ 255159 w 1201858"/>
                <a:gd name="connsiteY16" fmla="*/ 1738187 h 1749668"/>
                <a:gd name="connsiteX17" fmla="*/ 461893 w 1201858"/>
                <a:gd name="connsiteY17" fmla="*/ 1714333 h 1749668"/>
                <a:gd name="connsiteX18" fmla="*/ 541406 w 1201858"/>
                <a:gd name="connsiteY18" fmla="*/ 1579161 h 1749668"/>
                <a:gd name="connsiteX19" fmla="*/ 891263 w 1201858"/>
                <a:gd name="connsiteY19" fmla="*/ 1436037 h 1749668"/>
                <a:gd name="connsiteX20" fmla="*/ 843555 w 1201858"/>
                <a:gd name="connsiteY20" fmla="*/ 1229304 h 1749668"/>
                <a:gd name="connsiteX21" fmla="*/ 764042 w 1201858"/>
                <a:gd name="connsiteY21" fmla="*/ 1117985 h 1749668"/>
                <a:gd name="connsiteX22" fmla="*/ 771994 w 1201858"/>
                <a:gd name="connsiteY22" fmla="*/ 784031 h 1749668"/>
                <a:gd name="connsiteX23" fmla="*/ 962825 w 1201858"/>
                <a:gd name="connsiteY23" fmla="*/ 489832 h 1749668"/>
                <a:gd name="connsiteX24" fmla="*/ 1113900 w 1201858"/>
                <a:gd name="connsiteY24" fmla="*/ 378514 h 1749668"/>
                <a:gd name="connsiteX25" fmla="*/ 1113900 w 1201858"/>
                <a:gd name="connsiteY25" fmla="*/ 227439 h 1749668"/>
                <a:gd name="connsiteX26" fmla="*/ 1201364 w 1201858"/>
                <a:gd name="connsiteY26" fmla="*/ 60462 h 1749668"/>
                <a:gd name="connsiteX0" fmla="*/ 1201364 w 1201858"/>
                <a:gd name="connsiteY0" fmla="*/ 60462 h 1749668"/>
                <a:gd name="connsiteX1" fmla="*/ 1137754 w 1201858"/>
                <a:gd name="connsiteY1" fmla="*/ 28657 h 1749668"/>
                <a:gd name="connsiteX2" fmla="*/ 994630 w 1201858"/>
                <a:gd name="connsiteY2" fmla="*/ 227439 h 1749668"/>
                <a:gd name="connsiteX3" fmla="*/ 891263 w 1201858"/>
                <a:gd name="connsiteY3" fmla="*/ 314904 h 1749668"/>
                <a:gd name="connsiteX4" fmla="*/ 756091 w 1201858"/>
                <a:gd name="connsiteY4" fmla="*/ 386465 h 1749668"/>
                <a:gd name="connsiteX5" fmla="*/ 636821 w 1201858"/>
                <a:gd name="connsiteY5" fmla="*/ 617053 h 1749668"/>
                <a:gd name="connsiteX6" fmla="*/ 541406 w 1201858"/>
                <a:gd name="connsiteY6" fmla="*/ 640907 h 1749668"/>
                <a:gd name="connsiteX7" fmla="*/ 358526 w 1201858"/>
                <a:gd name="connsiteY7" fmla="*/ 990764 h 1749668"/>
                <a:gd name="connsiteX8" fmla="*/ 271061 w 1201858"/>
                <a:gd name="connsiteY8" fmla="*/ 1229304 h 1749668"/>
                <a:gd name="connsiteX9" fmla="*/ 112035 w 1201858"/>
                <a:gd name="connsiteY9" fmla="*/ 1269060 h 1749668"/>
                <a:gd name="connsiteX10" fmla="*/ 8668 w 1201858"/>
                <a:gd name="connsiteY10" fmla="*/ 1300865 h 1749668"/>
                <a:gd name="connsiteX11" fmla="*/ 16620 w 1201858"/>
                <a:gd name="connsiteY11" fmla="*/ 1436037 h 1749668"/>
                <a:gd name="connsiteX12" fmla="*/ 64327 w 1201858"/>
                <a:gd name="connsiteY12" fmla="*/ 1515551 h 1749668"/>
                <a:gd name="connsiteX13" fmla="*/ 175646 w 1201858"/>
                <a:gd name="connsiteY13" fmla="*/ 1475794 h 1749668"/>
                <a:gd name="connsiteX14" fmla="*/ 215402 w 1201858"/>
                <a:gd name="connsiteY14" fmla="*/ 1587112 h 1749668"/>
                <a:gd name="connsiteX15" fmla="*/ 167694 w 1201858"/>
                <a:gd name="connsiteY15" fmla="*/ 1618917 h 1749668"/>
                <a:gd name="connsiteX16" fmla="*/ 255159 w 1201858"/>
                <a:gd name="connsiteY16" fmla="*/ 1738187 h 1749668"/>
                <a:gd name="connsiteX17" fmla="*/ 461893 w 1201858"/>
                <a:gd name="connsiteY17" fmla="*/ 1714333 h 1749668"/>
                <a:gd name="connsiteX18" fmla="*/ 541406 w 1201858"/>
                <a:gd name="connsiteY18" fmla="*/ 1579161 h 1749668"/>
                <a:gd name="connsiteX19" fmla="*/ 891263 w 1201858"/>
                <a:gd name="connsiteY19" fmla="*/ 1436037 h 1749668"/>
                <a:gd name="connsiteX20" fmla="*/ 843555 w 1201858"/>
                <a:gd name="connsiteY20" fmla="*/ 1229304 h 1749668"/>
                <a:gd name="connsiteX21" fmla="*/ 764042 w 1201858"/>
                <a:gd name="connsiteY21" fmla="*/ 1117985 h 1749668"/>
                <a:gd name="connsiteX22" fmla="*/ 771994 w 1201858"/>
                <a:gd name="connsiteY22" fmla="*/ 784031 h 1749668"/>
                <a:gd name="connsiteX23" fmla="*/ 962825 w 1201858"/>
                <a:gd name="connsiteY23" fmla="*/ 489832 h 1749668"/>
                <a:gd name="connsiteX24" fmla="*/ 1113900 w 1201858"/>
                <a:gd name="connsiteY24" fmla="*/ 378514 h 1749668"/>
                <a:gd name="connsiteX25" fmla="*/ 1113900 w 1201858"/>
                <a:gd name="connsiteY25" fmla="*/ 227439 h 1749668"/>
                <a:gd name="connsiteX26" fmla="*/ 1201364 w 1201858"/>
                <a:gd name="connsiteY26" fmla="*/ 60462 h 1749668"/>
                <a:gd name="connsiteX0" fmla="*/ 1201364 w 1201858"/>
                <a:gd name="connsiteY0" fmla="*/ 60462 h 1749668"/>
                <a:gd name="connsiteX1" fmla="*/ 1137754 w 1201858"/>
                <a:gd name="connsiteY1" fmla="*/ 28657 h 1749668"/>
                <a:gd name="connsiteX2" fmla="*/ 994630 w 1201858"/>
                <a:gd name="connsiteY2" fmla="*/ 227439 h 1749668"/>
                <a:gd name="connsiteX3" fmla="*/ 891263 w 1201858"/>
                <a:gd name="connsiteY3" fmla="*/ 314904 h 1749668"/>
                <a:gd name="connsiteX4" fmla="*/ 756091 w 1201858"/>
                <a:gd name="connsiteY4" fmla="*/ 386465 h 1749668"/>
                <a:gd name="connsiteX5" fmla="*/ 636821 w 1201858"/>
                <a:gd name="connsiteY5" fmla="*/ 617053 h 1749668"/>
                <a:gd name="connsiteX6" fmla="*/ 541406 w 1201858"/>
                <a:gd name="connsiteY6" fmla="*/ 640907 h 1749668"/>
                <a:gd name="connsiteX7" fmla="*/ 358526 w 1201858"/>
                <a:gd name="connsiteY7" fmla="*/ 990764 h 1749668"/>
                <a:gd name="connsiteX8" fmla="*/ 271061 w 1201858"/>
                <a:gd name="connsiteY8" fmla="*/ 1229304 h 1749668"/>
                <a:gd name="connsiteX9" fmla="*/ 112035 w 1201858"/>
                <a:gd name="connsiteY9" fmla="*/ 1269060 h 1749668"/>
                <a:gd name="connsiteX10" fmla="*/ 8668 w 1201858"/>
                <a:gd name="connsiteY10" fmla="*/ 1300865 h 1749668"/>
                <a:gd name="connsiteX11" fmla="*/ 16620 w 1201858"/>
                <a:gd name="connsiteY11" fmla="*/ 1436037 h 1749668"/>
                <a:gd name="connsiteX12" fmla="*/ 64327 w 1201858"/>
                <a:gd name="connsiteY12" fmla="*/ 1515551 h 1749668"/>
                <a:gd name="connsiteX13" fmla="*/ 175646 w 1201858"/>
                <a:gd name="connsiteY13" fmla="*/ 1475794 h 1749668"/>
                <a:gd name="connsiteX14" fmla="*/ 215402 w 1201858"/>
                <a:gd name="connsiteY14" fmla="*/ 1587112 h 1749668"/>
                <a:gd name="connsiteX15" fmla="*/ 167694 w 1201858"/>
                <a:gd name="connsiteY15" fmla="*/ 1618917 h 1749668"/>
                <a:gd name="connsiteX16" fmla="*/ 255159 w 1201858"/>
                <a:gd name="connsiteY16" fmla="*/ 1738187 h 1749668"/>
                <a:gd name="connsiteX17" fmla="*/ 461893 w 1201858"/>
                <a:gd name="connsiteY17" fmla="*/ 1714333 h 1749668"/>
                <a:gd name="connsiteX18" fmla="*/ 541406 w 1201858"/>
                <a:gd name="connsiteY18" fmla="*/ 1579161 h 1749668"/>
                <a:gd name="connsiteX19" fmla="*/ 891263 w 1201858"/>
                <a:gd name="connsiteY19" fmla="*/ 1436037 h 1749668"/>
                <a:gd name="connsiteX20" fmla="*/ 843555 w 1201858"/>
                <a:gd name="connsiteY20" fmla="*/ 1229304 h 1749668"/>
                <a:gd name="connsiteX21" fmla="*/ 764042 w 1201858"/>
                <a:gd name="connsiteY21" fmla="*/ 1117985 h 1749668"/>
                <a:gd name="connsiteX22" fmla="*/ 771994 w 1201858"/>
                <a:gd name="connsiteY22" fmla="*/ 784031 h 1749668"/>
                <a:gd name="connsiteX23" fmla="*/ 962825 w 1201858"/>
                <a:gd name="connsiteY23" fmla="*/ 489832 h 1749668"/>
                <a:gd name="connsiteX24" fmla="*/ 1113900 w 1201858"/>
                <a:gd name="connsiteY24" fmla="*/ 378514 h 1749668"/>
                <a:gd name="connsiteX25" fmla="*/ 1113900 w 1201858"/>
                <a:gd name="connsiteY25" fmla="*/ 227439 h 1749668"/>
                <a:gd name="connsiteX26" fmla="*/ 1201364 w 1201858"/>
                <a:gd name="connsiteY26" fmla="*/ 60462 h 1749668"/>
                <a:gd name="connsiteX0" fmla="*/ 1201364 w 1201858"/>
                <a:gd name="connsiteY0" fmla="*/ 60462 h 1749668"/>
                <a:gd name="connsiteX1" fmla="*/ 1137754 w 1201858"/>
                <a:gd name="connsiteY1" fmla="*/ 28657 h 1749668"/>
                <a:gd name="connsiteX2" fmla="*/ 994630 w 1201858"/>
                <a:gd name="connsiteY2" fmla="*/ 227439 h 1749668"/>
                <a:gd name="connsiteX3" fmla="*/ 891263 w 1201858"/>
                <a:gd name="connsiteY3" fmla="*/ 314904 h 1749668"/>
                <a:gd name="connsiteX4" fmla="*/ 756091 w 1201858"/>
                <a:gd name="connsiteY4" fmla="*/ 386465 h 1749668"/>
                <a:gd name="connsiteX5" fmla="*/ 636821 w 1201858"/>
                <a:gd name="connsiteY5" fmla="*/ 617053 h 1749668"/>
                <a:gd name="connsiteX6" fmla="*/ 541406 w 1201858"/>
                <a:gd name="connsiteY6" fmla="*/ 640907 h 1749668"/>
                <a:gd name="connsiteX7" fmla="*/ 358526 w 1201858"/>
                <a:gd name="connsiteY7" fmla="*/ 990764 h 1749668"/>
                <a:gd name="connsiteX8" fmla="*/ 271061 w 1201858"/>
                <a:gd name="connsiteY8" fmla="*/ 1229304 h 1749668"/>
                <a:gd name="connsiteX9" fmla="*/ 112035 w 1201858"/>
                <a:gd name="connsiteY9" fmla="*/ 1269060 h 1749668"/>
                <a:gd name="connsiteX10" fmla="*/ 8668 w 1201858"/>
                <a:gd name="connsiteY10" fmla="*/ 1300865 h 1749668"/>
                <a:gd name="connsiteX11" fmla="*/ 16620 w 1201858"/>
                <a:gd name="connsiteY11" fmla="*/ 1436037 h 1749668"/>
                <a:gd name="connsiteX12" fmla="*/ 64327 w 1201858"/>
                <a:gd name="connsiteY12" fmla="*/ 1515551 h 1749668"/>
                <a:gd name="connsiteX13" fmla="*/ 175646 w 1201858"/>
                <a:gd name="connsiteY13" fmla="*/ 1475794 h 1749668"/>
                <a:gd name="connsiteX14" fmla="*/ 215402 w 1201858"/>
                <a:gd name="connsiteY14" fmla="*/ 1587112 h 1749668"/>
                <a:gd name="connsiteX15" fmla="*/ 167694 w 1201858"/>
                <a:gd name="connsiteY15" fmla="*/ 1618917 h 1749668"/>
                <a:gd name="connsiteX16" fmla="*/ 255159 w 1201858"/>
                <a:gd name="connsiteY16" fmla="*/ 1738187 h 1749668"/>
                <a:gd name="connsiteX17" fmla="*/ 461893 w 1201858"/>
                <a:gd name="connsiteY17" fmla="*/ 1714333 h 1749668"/>
                <a:gd name="connsiteX18" fmla="*/ 541406 w 1201858"/>
                <a:gd name="connsiteY18" fmla="*/ 1579161 h 1749668"/>
                <a:gd name="connsiteX19" fmla="*/ 891263 w 1201858"/>
                <a:gd name="connsiteY19" fmla="*/ 1436037 h 1749668"/>
                <a:gd name="connsiteX20" fmla="*/ 843555 w 1201858"/>
                <a:gd name="connsiteY20" fmla="*/ 1229304 h 1749668"/>
                <a:gd name="connsiteX21" fmla="*/ 764042 w 1201858"/>
                <a:gd name="connsiteY21" fmla="*/ 1117985 h 1749668"/>
                <a:gd name="connsiteX22" fmla="*/ 771994 w 1201858"/>
                <a:gd name="connsiteY22" fmla="*/ 784031 h 1749668"/>
                <a:gd name="connsiteX23" fmla="*/ 962825 w 1201858"/>
                <a:gd name="connsiteY23" fmla="*/ 489832 h 1749668"/>
                <a:gd name="connsiteX24" fmla="*/ 1113900 w 1201858"/>
                <a:gd name="connsiteY24" fmla="*/ 378514 h 1749668"/>
                <a:gd name="connsiteX25" fmla="*/ 1113900 w 1201858"/>
                <a:gd name="connsiteY25" fmla="*/ 227439 h 1749668"/>
                <a:gd name="connsiteX26" fmla="*/ 1201364 w 1201858"/>
                <a:gd name="connsiteY26" fmla="*/ 60462 h 1749668"/>
                <a:gd name="connsiteX0" fmla="*/ 1201364 w 1201858"/>
                <a:gd name="connsiteY0" fmla="*/ 60462 h 1749668"/>
                <a:gd name="connsiteX1" fmla="*/ 1137754 w 1201858"/>
                <a:gd name="connsiteY1" fmla="*/ 28657 h 1749668"/>
                <a:gd name="connsiteX2" fmla="*/ 994630 w 1201858"/>
                <a:gd name="connsiteY2" fmla="*/ 227439 h 1749668"/>
                <a:gd name="connsiteX3" fmla="*/ 891263 w 1201858"/>
                <a:gd name="connsiteY3" fmla="*/ 314904 h 1749668"/>
                <a:gd name="connsiteX4" fmla="*/ 756091 w 1201858"/>
                <a:gd name="connsiteY4" fmla="*/ 386465 h 1749668"/>
                <a:gd name="connsiteX5" fmla="*/ 636821 w 1201858"/>
                <a:gd name="connsiteY5" fmla="*/ 617053 h 1749668"/>
                <a:gd name="connsiteX6" fmla="*/ 541406 w 1201858"/>
                <a:gd name="connsiteY6" fmla="*/ 640907 h 1749668"/>
                <a:gd name="connsiteX7" fmla="*/ 358526 w 1201858"/>
                <a:gd name="connsiteY7" fmla="*/ 990764 h 1749668"/>
                <a:gd name="connsiteX8" fmla="*/ 271061 w 1201858"/>
                <a:gd name="connsiteY8" fmla="*/ 1229304 h 1749668"/>
                <a:gd name="connsiteX9" fmla="*/ 112035 w 1201858"/>
                <a:gd name="connsiteY9" fmla="*/ 1269060 h 1749668"/>
                <a:gd name="connsiteX10" fmla="*/ 8668 w 1201858"/>
                <a:gd name="connsiteY10" fmla="*/ 1300865 h 1749668"/>
                <a:gd name="connsiteX11" fmla="*/ 16620 w 1201858"/>
                <a:gd name="connsiteY11" fmla="*/ 1436037 h 1749668"/>
                <a:gd name="connsiteX12" fmla="*/ 64327 w 1201858"/>
                <a:gd name="connsiteY12" fmla="*/ 1515551 h 1749668"/>
                <a:gd name="connsiteX13" fmla="*/ 175646 w 1201858"/>
                <a:gd name="connsiteY13" fmla="*/ 1475794 h 1749668"/>
                <a:gd name="connsiteX14" fmla="*/ 215402 w 1201858"/>
                <a:gd name="connsiteY14" fmla="*/ 1587112 h 1749668"/>
                <a:gd name="connsiteX15" fmla="*/ 167694 w 1201858"/>
                <a:gd name="connsiteY15" fmla="*/ 1618917 h 1749668"/>
                <a:gd name="connsiteX16" fmla="*/ 255159 w 1201858"/>
                <a:gd name="connsiteY16" fmla="*/ 1738187 h 1749668"/>
                <a:gd name="connsiteX17" fmla="*/ 461893 w 1201858"/>
                <a:gd name="connsiteY17" fmla="*/ 1714333 h 1749668"/>
                <a:gd name="connsiteX18" fmla="*/ 541406 w 1201858"/>
                <a:gd name="connsiteY18" fmla="*/ 1579161 h 1749668"/>
                <a:gd name="connsiteX19" fmla="*/ 891263 w 1201858"/>
                <a:gd name="connsiteY19" fmla="*/ 1436037 h 1749668"/>
                <a:gd name="connsiteX20" fmla="*/ 843555 w 1201858"/>
                <a:gd name="connsiteY20" fmla="*/ 1229304 h 1749668"/>
                <a:gd name="connsiteX21" fmla="*/ 764042 w 1201858"/>
                <a:gd name="connsiteY21" fmla="*/ 1117985 h 1749668"/>
                <a:gd name="connsiteX22" fmla="*/ 771994 w 1201858"/>
                <a:gd name="connsiteY22" fmla="*/ 784031 h 1749668"/>
                <a:gd name="connsiteX23" fmla="*/ 962825 w 1201858"/>
                <a:gd name="connsiteY23" fmla="*/ 489832 h 1749668"/>
                <a:gd name="connsiteX24" fmla="*/ 1113900 w 1201858"/>
                <a:gd name="connsiteY24" fmla="*/ 378514 h 1749668"/>
                <a:gd name="connsiteX25" fmla="*/ 1113900 w 1201858"/>
                <a:gd name="connsiteY25" fmla="*/ 227439 h 1749668"/>
                <a:gd name="connsiteX26" fmla="*/ 1201364 w 1201858"/>
                <a:gd name="connsiteY26" fmla="*/ 60462 h 1749668"/>
                <a:gd name="connsiteX0" fmla="*/ 1201364 w 1201858"/>
                <a:gd name="connsiteY0" fmla="*/ 60462 h 1749668"/>
                <a:gd name="connsiteX1" fmla="*/ 1137754 w 1201858"/>
                <a:gd name="connsiteY1" fmla="*/ 28657 h 1749668"/>
                <a:gd name="connsiteX2" fmla="*/ 994630 w 1201858"/>
                <a:gd name="connsiteY2" fmla="*/ 227439 h 1749668"/>
                <a:gd name="connsiteX3" fmla="*/ 891263 w 1201858"/>
                <a:gd name="connsiteY3" fmla="*/ 314904 h 1749668"/>
                <a:gd name="connsiteX4" fmla="*/ 756091 w 1201858"/>
                <a:gd name="connsiteY4" fmla="*/ 386465 h 1749668"/>
                <a:gd name="connsiteX5" fmla="*/ 636821 w 1201858"/>
                <a:gd name="connsiteY5" fmla="*/ 617053 h 1749668"/>
                <a:gd name="connsiteX6" fmla="*/ 541406 w 1201858"/>
                <a:gd name="connsiteY6" fmla="*/ 640907 h 1749668"/>
                <a:gd name="connsiteX7" fmla="*/ 358526 w 1201858"/>
                <a:gd name="connsiteY7" fmla="*/ 990764 h 1749668"/>
                <a:gd name="connsiteX8" fmla="*/ 271061 w 1201858"/>
                <a:gd name="connsiteY8" fmla="*/ 1229304 h 1749668"/>
                <a:gd name="connsiteX9" fmla="*/ 112035 w 1201858"/>
                <a:gd name="connsiteY9" fmla="*/ 1269060 h 1749668"/>
                <a:gd name="connsiteX10" fmla="*/ 8668 w 1201858"/>
                <a:gd name="connsiteY10" fmla="*/ 1300865 h 1749668"/>
                <a:gd name="connsiteX11" fmla="*/ 16620 w 1201858"/>
                <a:gd name="connsiteY11" fmla="*/ 1436037 h 1749668"/>
                <a:gd name="connsiteX12" fmla="*/ 64327 w 1201858"/>
                <a:gd name="connsiteY12" fmla="*/ 1515551 h 1749668"/>
                <a:gd name="connsiteX13" fmla="*/ 175646 w 1201858"/>
                <a:gd name="connsiteY13" fmla="*/ 1475794 h 1749668"/>
                <a:gd name="connsiteX14" fmla="*/ 215402 w 1201858"/>
                <a:gd name="connsiteY14" fmla="*/ 1587112 h 1749668"/>
                <a:gd name="connsiteX15" fmla="*/ 167694 w 1201858"/>
                <a:gd name="connsiteY15" fmla="*/ 1618917 h 1749668"/>
                <a:gd name="connsiteX16" fmla="*/ 255159 w 1201858"/>
                <a:gd name="connsiteY16" fmla="*/ 1738187 h 1749668"/>
                <a:gd name="connsiteX17" fmla="*/ 461893 w 1201858"/>
                <a:gd name="connsiteY17" fmla="*/ 1714333 h 1749668"/>
                <a:gd name="connsiteX18" fmla="*/ 541406 w 1201858"/>
                <a:gd name="connsiteY18" fmla="*/ 1579161 h 1749668"/>
                <a:gd name="connsiteX19" fmla="*/ 891263 w 1201858"/>
                <a:gd name="connsiteY19" fmla="*/ 1436037 h 1749668"/>
                <a:gd name="connsiteX20" fmla="*/ 843555 w 1201858"/>
                <a:gd name="connsiteY20" fmla="*/ 1229304 h 1749668"/>
                <a:gd name="connsiteX21" fmla="*/ 764042 w 1201858"/>
                <a:gd name="connsiteY21" fmla="*/ 1117985 h 1749668"/>
                <a:gd name="connsiteX22" fmla="*/ 771994 w 1201858"/>
                <a:gd name="connsiteY22" fmla="*/ 784031 h 1749668"/>
                <a:gd name="connsiteX23" fmla="*/ 962825 w 1201858"/>
                <a:gd name="connsiteY23" fmla="*/ 489832 h 1749668"/>
                <a:gd name="connsiteX24" fmla="*/ 1113900 w 1201858"/>
                <a:gd name="connsiteY24" fmla="*/ 378514 h 1749668"/>
                <a:gd name="connsiteX25" fmla="*/ 1113900 w 1201858"/>
                <a:gd name="connsiteY25" fmla="*/ 227439 h 1749668"/>
                <a:gd name="connsiteX26" fmla="*/ 1201364 w 1201858"/>
                <a:gd name="connsiteY26" fmla="*/ 60462 h 1749668"/>
                <a:gd name="connsiteX0" fmla="*/ 1201364 w 1201858"/>
                <a:gd name="connsiteY0" fmla="*/ 60462 h 1749668"/>
                <a:gd name="connsiteX1" fmla="*/ 1137754 w 1201858"/>
                <a:gd name="connsiteY1" fmla="*/ 28657 h 1749668"/>
                <a:gd name="connsiteX2" fmla="*/ 994630 w 1201858"/>
                <a:gd name="connsiteY2" fmla="*/ 227439 h 1749668"/>
                <a:gd name="connsiteX3" fmla="*/ 891263 w 1201858"/>
                <a:gd name="connsiteY3" fmla="*/ 314904 h 1749668"/>
                <a:gd name="connsiteX4" fmla="*/ 756091 w 1201858"/>
                <a:gd name="connsiteY4" fmla="*/ 386465 h 1749668"/>
                <a:gd name="connsiteX5" fmla="*/ 636821 w 1201858"/>
                <a:gd name="connsiteY5" fmla="*/ 617053 h 1749668"/>
                <a:gd name="connsiteX6" fmla="*/ 541406 w 1201858"/>
                <a:gd name="connsiteY6" fmla="*/ 640907 h 1749668"/>
                <a:gd name="connsiteX7" fmla="*/ 358526 w 1201858"/>
                <a:gd name="connsiteY7" fmla="*/ 990764 h 1749668"/>
                <a:gd name="connsiteX8" fmla="*/ 271061 w 1201858"/>
                <a:gd name="connsiteY8" fmla="*/ 1229304 h 1749668"/>
                <a:gd name="connsiteX9" fmla="*/ 112035 w 1201858"/>
                <a:gd name="connsiteY9" fmla="*/ 1269060 h 1749668"/>
                <a:gd name="connsiteX10" fmla="*/ 8668 w 1201858"/>
                <a:gd name="connsiteY10" fmla="*/ 1300865 h 1749668"/>
                <a:gd name="connsiteX11" fmla="*/ 16620 w 1201858"/>
                <a:gd name="connsiteY11" fmla="*/ 1436037 h 1749668"/>
                <a:gd name="connsiteX12" fmla="*/ 64327 w 1201858"/>
                <a:gd name="connsiteY12" fmla="*/ 1515551 h 1749668"/>
                <a:gd name="connsiteX13" fmla="*/ 175646 w 1201858"/>
                <a:gd name="connsiteY13" fmla="*/ 1475794 h 1749668"/>
                <a:gd name="connsiteX14" fmla="*/ 215402 w 1201858"/>
                <a:gd name="connsiteY14" fmla="*/ 1587112 h 1749668"/>
                <a:gd name="connsiteX15" fmla="*/ 167694 w 1201858"/>
                <a:gd name="connsiteY15" fmla="*/ 1618917 h 1749668"/>
                <a:gd name="connsiteX16" fmla="*/ 255159 w 1201858"/>
                <a:gd name="connsiteY16" fmla="*/ 1738187 h 1749668"/>
                <a:gd name="connsiteX17" fmla="*/ 461893 w 1201858"/>
                <a:gd name="connsiteY17" fmla="*/ 1714333 h 1749668"/>
                <a:gd name="connsiteX18" fmla="*/ 541406 w 1201858"/>
                <a:gd name="connsiteY18" fmla="*/ 1579161 h 1749668"/>
                <a:gd name="connsiteX19" fmla="*/ 891263 w 1201858"/>
                <a:gd name="connsiteY19" fmla="*/ 1436037 h 1749668"/>
                <a:gd name="connsiteX20" fmla="*/ 843555 w 1201858"/>
                <a:gd name="connsiteY20" fmla="*/ 1229304 h 1749668"/>
                <a:gd name="connsiteX21" fmla="*/ 764042 w 1201858"/>
                <a:gd name="connsiteY21" fmla="*/ 1117985 h 1749668"/>
                <a:gd name="connsiteX22" fmla="*/ 771994 w 1201858"/>
                <a:gd name="connsiteY22" fmla="*/ 784031 h 1749668"/>
                <a:gd name="connsiteX23" fmla="*/ 962825 w 1201858"/>
                <a:gd name="connsiteY23" fmla="*/ 489832 h 1749668"/>
                <a:gd name="connsiteX24" fmla="*/ 1113900 w 1201858"/>
                <a:gd name="connsiteY24" fmla="*/ 378514 h 1749668"/>
                <a:gd name="connsiteX25" fmla="*/ 1113900 w 1201858"/>
                <a:gd name="connsiteY25" fmla="*/ 227439 h 1749668"/>
                <a:gd name="connsiteX26" fmla="*/ 1201364 w 1201858"/>
                <a:gd name="connsiteY26" fmla="*/ 60462 h 1749668"/>
                <a:gd name="connsiteX0" fmla="*/ 1201364 w 1201858"/>
                <a:gd name="connsiteY0" fmla="*/ 60462 h 1749668"/>
                <a:gd name="connsiteX1" fmla="*/ 1137754 w 1201858"/>
                <a:gd name="connsiteY1" fmla="*/ 28657 h 1749668"/>
                <a:gd name="connsiteX2" fmla="*/ 994630 w 1201858"/>
                <a:gd name="connsiteY2" fmla="*/ 227439 h 1749668"/>
                <a:gd name="connsiteX3" fmla="*/ 891263 w 1201858"/>
                <a:gd name="connsiteY3" fmla="*/ 314904 h 1749668"/>
                <a:gd name="connsiteX4" fmla="*/ 756091 w 1201858"/>
                <a:gd name="connsiteY4" fmla="*/ 386465 h 1749668"/>
                <a:gd name="connsiteX5" fmla="*/ 636821 w 1201858"/>
                <a:gd name="connsiteY5" fmla="*/ 617053 h 1749668"/>
                <a:gd name="connsiteX6" fmla="*/ 541406 w 1201858"/>
                <a:gd name="connsiteY6" fmla="*/ 640907 h 1749668"/>
                <a:gd name="connsiteX7" fmla="*/ 358526 w 1201858"/>
                <a:gd name="connsiteY7" fmla="*/ 990764 h 1749668"/>
                <a:gd name="connsiteX8" fmla="*/ 271061 w 1201858"/>
                <a:gd name="connsiteY8" fmla="*/ 1229304 h 1749668"/>
                <a:gd name="connsiteX9" fmla="*/ 112035 w 1201858"/>
                <a:gd name="connsiteY9" fmla="*/ 1269060 h 1749668"/>
                <a:gd name="connsiteX10" fmla="*/ 8668 w 1201858"/>
                <a:gd name="connsiteY10" fmla="*/ 1300865 h 1749668"/>
                <a:gd name="connsiteX11" fmla="*/ 16620 w 1201858"/>
                <a:gd name="connsiteY11" fmla="*/ 1436037 h 1749668"/>
                <a:gd name="connsiteX12" fmla="*/ 64327 w 1201858"/>
                <a:gd name="connsiteY12" fmla="*/ 1515551 h 1749668"/>
                <a:gd name="connsiteX13" fmla="*/ 175646 w 1201858"/>
                <a:gd name="connsiteY13" fmla="*/ 1475794 h 1749668"/>
                <a:gd name="connsiteX14" fmla="*/ 215402 w 1201858"/>
                <a:gd name="connsiteY14" fmla="*/ 1587112 h 1749668"/>
                <a:gd name="connsiteX15" fmla="*/ 167694 w 1201858"/>
                <a:gd name="connsiteY15" fmla="*/ 1618917 h 1749668"/>
                <a:gd name="connsiteX16" fmla="*/ 255159 w 1201858"/>
                <a:gd name="connsiteY16" fmla="*/ 1738187 h 1749668"/>
                <a:gd name="connsiteX17" fmla="*/ 461893 w 1201858"/>
                <a:gd name="connsiteY17" fmla="*/ 1714333 h 1749668"/>
                <a:gd name="connsiteX18" fmla="*/ 541406 w 1201858"/>
                <a:gd name="connsiteY18" fmla="*/ 1579161 h 1749668"/>
                <a:gd name="connsiteX19" fmla="*/ 891263 w 1201858"/>
                <a:gd name="connsiteY19" fmla="*/ 1436037 h 1749668"/>
                <a:gd name="connsiteX20" fmla="*/ 843555 w 1201858"/>
                <a:gd name="connsiteY20" fmla="*/ 1229304 h 1749668"/>
                <a:gd name="connsiteX21" fmla="*/ 764042 w 1201858"/>
                <a:gd name="connsiteY21" fmla="*/ 1117985 h 1749668"/>
                <a:gd name="connsiteX22" fmla="*/ 771994 w 1201858"/>
                <a:gd name="connsiteY22" fmla="*/ 784031 h 1749668"/>
                <a:gd name="connsiteX23" fmla="*/ 962825 w 1201858"/>
                <a:gd name="connsiteY23" fmla="*/ 489832 h 1749668"/>
                <a:gd name="connsiteX24" fmla="*/ 1113900 w 1201858"/>
                <a:gd name="connsiteY24" fmla="*/ 378514 h 1749668"/>
                <a:gd name="connsiteX25" fmla="*/ 1113900 w 1201858"/>
                <a:gd name="connsiteY25" fmla="*/ 227439 h 1749668"/>
                <a:gd name="connsiteX26" fmla="*/ 1201364 w 1201858"/>
                <a:gd name="connsiteY26" fmla="*/ 60462 h 1749668"/>
                <a:gd name="connsiteX0" fmla="*/ 1274313 w 1274435"/>
                <a:gd name="connsiteY0" fmla="*/ 13328 h 1775484"/>
                <a:gd name="connsiteX1" fmla="*/ 1137754 w 1274435"/>
                <a:gd name="connsiteY1" fmla="*/ 54473 h 1775484"/>
                <a:gd name="connsiteX2" fmla="*/ 994630 w 1274435"/>
                <a:gd name="connsiteY2" fmla="*/ 253255 h 1775484"/>
                <a:gd name="connsiteX3" fmla="*/ 891263 w 1274435"/>
                <a:gd name="connsiteY3" fmla="*/ 340720 h 1775484"/>
                <a:gd name="connsiteX4" fmla="*/ 756091 w 1274435"/>
                <a:gd name="connsiteY4" fmla="*/ 412281 h 1775484"/>
                <a:gd name="connsiteX5" fmla="*/ 636821 w 1274435"/>
                <a:gd name="connsiteY5" fmla="*/ 642869 h 1775484"/>
                <a:gd name="connsiteX6" fmla="*/ 541406 w 1274435"/>
                <a:gd name="connsiteY6" fmla="*/ 666723 h 1775484"/>
                <a:gd name="connsiteX7" fmla="*/ 358526 w 1274435"/>
                <a:gd name="connsiteY7" fmla="*/ 1016580 h 1775484"/>
                <a:gd name="connsiteX8" fmla="*/ 271061 w 1274435"/>
                <a:gd name="connsiteY8" fmla="*/ 1255120 h 1775484"/>
                <a:gd name="connsiteX9" fmla="*/ 112035 w 1274435"/>
                <a:gd name="connsiteY9" fmla="*/ 1294876 h 1775484"/>
                <a:gd name="connsiteX10" fmla="*/ 8668 w 1274435"/>
                <a:gd name="connsiteY10" fmla="*/ 1326681 h 1775484"/>
                <a:gd name="connsiteX11" fmla="*/ 16620 w 1274435"/>
                <a:gd name="connsiteY11" fmla="*/ 1461853 h 1775484"/>
                <a:gd name="connsiteX12" fmla="*/ 64327 w 1274435"/>
                <a:gd name="connsiteY12" fmla="*/ 1541367 h 1775484"/>
                <a:gd name="connsiteX13" fmla="*/ 175646 w 1274435"/>
                <a:gd name="connsiteY13" fmla="*/ 1501610 h 1775484"/>
                <a:gd name="connsiteX14" fmla="*/ 215402 w 1274435"/>
                <a:gd name="connsiteY14" fmla="*/ 1612928 h 1775484"/>
                <a:gd name="connsiteX15" fmla="*/ 167694 w 1274435"/>
                <a:gd name="connsiteY15" fmla="*/ 1644733 h 1775484"/>
                <a:gd name="connsiteX16" fmla="*/ 255159 w 1274435"/>
                <a:gd name="connsiteY16" fmla="*/ 1764003 h 1775484"/>
                <a:gd name="connsiteX17" fmla="*/ 461893 w 1274435"/>
                <a:gd name="connsiteY17" fmla="*/ 1740149 h 1775484"/>
                <a:gd name="connsiteX18" fmla="*/ 541406 w 1274435"/>
                <a:gd name="connsiteY18" fmla="*/ 1604977 h 1775484"/>
                <a:gd name="connsiteX19" fmla="*/ 891263 w 1274435"/>
                <a:gd name="connsiteY19" fmla="*/ 1461853 h 1775484"/>
                <a:gd name="connsiteX20" fmla="*/ 843555 w 1274435"/>
                <a:gd name="connsiteY20" fmla="*/ 1255120 h 1775484"/>
                <a:gd name="connsiteX21" fmla="*/ 764042 w 1274435"/>
                <a:gd name="connsiteY21" fmla="*/ 1143801 h 1775484"/>
                <a:gd name="connsiteX22" fmla="*/ 771994 w 1274435"/>
                <a:gd name="connsiteY22" fmla="*/ 809847 h 1775484"/>
                <a:gd name="connsiteX23" fmla="*/ 962825 w 1274435"/>
                <a:gd name="connsiteY23" fmla="*/ 515648 h 1775484"/>
                <a:gd name="connsiteX24" fmla="*/ 1113900 w 1274435"/>
                <a:gd name="connsiteY24" fmla="*/ 404330 h 1775484"/>
                <a:gd name="connsiteX25" fmla="*/ 1113900 w 1274435"/>
                <a:gd name="connsiteY25" fmla="*/ 253255 h 1775484"/>
                <a:gd name="connsiteX26" fmla="*/ 1274313 w 1274435"/>
                <a:gd name="connsiteY26" fmla="*/ 13328 h 1775484"/>
                <a:gd name="connsiteX0" fmla="*/ 1274313 w 1276657"/>
                <a:gd name="connsiteY0" fmla="*/ 64380 h 1826536"/>
                <a:gd name="connsiteX1" fmla="*/ 1194492 w 1276657"/>
                <a:gd name="connsiteY1" fmla="*/ 16364 h 1826536"/>
                <a:gd name="connsiteX2" fmla="*/ 994630 w 1276657"/>
                <a:gd name="connsiteY2" fmla="*/ 304307 h 1826536"/>
                <a:gd name="connsiteX3" fmla="*/ 891263 w 1276657"/>
                <a:gd name="connsiteY3" fmla="*/ 391772 h 1826536"/>
                <a:gd name="connsiteX4" fmla="*/ 756091 w 1276657"/>
                <a:gd name="connsiteY4" fmla="*/ 463333 h 1826536"/>
                <a:gd name="connsiteX5" fmla="*/ 636821 w 1276657"/>
                <a:gd name="connsiteY5" fmla="*/ 693921 h 1826536"/>
                <a:gd name="connsiteX6" fmla="*/ 541406 w 1276657"/>
                <a:gd name="connsiteY6" fmla="*/ 717775 h 1826536"/>
                <a:gd name="connsiteX7" fmla="*/ 358526 w 1276657"/>
                <a:gd name="connsiteY7" fmla="*/ 1067632 h 1826536"/>
                <a:gd name="connsiteX8" fmla="*/ 271061 w 1276657"/>
                <a:gd name="connsiteY8" fmla="*/ 1306172 h 1826536"/>
                <a:gd name="connsiteX9" fmla="*/ 112035 w 1276657"/>
                <a:gd name="connsiteY9" fmla="*/ 1345928 h 1826536"/>
                <a:gd name="connsiteX10" fmla="*/ 8668 w 1276657"/>
                <a:gd name="connsiteY10" fmla="*/ 1377733 h 1826536"/>
                <a:gd name="connsiteX11" fmla="*/ 16620 w 1276657"/>
                <a:gd name="connsiteY11" fmla="*/ 1512905 h 1826536"/>
                <a:gd name="connsiteX12" fmla="*/ 64327 w 1276657"/>
                <a:gd name="connsiteY12" fmla="*/ 1592419 h 1826536"/>
                <a:gd name="connsiteX13" fmla="*/ 175646 w 1276657"/>
                <a:gd name="connsiteY13" fmla="*/ 1552662 h 1826536"/>
                <a:gd name="connsiteX14" fmla="*/ 215402 w 1276657"/>
                <a:gd name="connsiteY14" fmla="*/ 1663980 h 1826536"/>
                <a:gd name="connsiteX15" fmla="*/ 167694 w 1276657"/>
                <a:gd name="connsiteY15" fmla="*/ 1695785 h 1826536"/>
                <a:gd name="connsiteX16" fmla="*/ 255159 w 1276657"/>
                <a:gd name="connsiteY16" fmla="*/ 1815055 h 1826536"/>
                <a:gd name="connsiteX17" fmla="*/ 461893 w 1276657"/>
                <a:gd name="connsiteY17" fmla="*/ 1791201 h 1826536"/>
                <a:gd name="connsiteX18" fmla="*/ 541406 w 1276657"/>
                <a:gd name="connsiteY18" fmla="*/ 1656029 h 1826536"/>
                <a:gd name="connsiteX19" fmla="*/ 891263 w 1276657"/>
                <a:gd name="connsiteY19" fmla="*/ 1512905 h 1826536"/>
                <a:gd name="connsiteX20" fmla="*/ 843555 w 1276657"/>
                <a:gd name="connsiteY20" fmla="*/ 1306172 h 1826536"/>
                <a:gd name="connsiteX21" fmla="*/ 764042 w 1276657"/>
                <a:gd name="connsiteY21" fmla="*/ 1194853 h 1826536"/>
                <a:gd name="connsiteX22" fmla="*/ 771994 w 1276657"/>
                <a:gd name="connsiteY22" fmla="*/ 860899 h 1826536"/>
                <a:gd name="connsiteX23" fmla="*/ 962825 w 1276657"/>
                <a:gd name="connsiteY23" fmla="*/ 566700 h 1826536"/>
                <a:gd name="connsiteX24" fmla="*/ 1113900 w 1276657"/>
                <a:gd name="connsiteY24" fmla="*/ 455382 h 1826536"/>
                <a:gd name="connsiteX25" fmla="*/ 1113900 w 1276657"/>
                <a:gd name="connsiteY25" fmla="*/ 304307 h 1826536"/>
                <a:gd name="connsiteX26" fmla="*/ 1274313 w 1276657"/>
                <a:gd name="connsiteY26" fmla="*/ 64380 h 1826536"/>
                <a:gd name="connsiteX0" fmla="*/ 1274313 w 1274805"/>
                <a:gd name="connsiteY0" fmla="*/ 62830 h 1824986"/>
                <a:gd name="connsiteX1" fmla="*/ 1194492 w 1274805"/>
                <a:gd name="connsiteY1" fmla="*/ 14814 h 1824986"/>
                <a:gd name="connsiteX2" fmla="*/ 994630 w 1274805"/>
                <a:gd name="connsiteY2" fmla="*/ 302757 h 1824986"/>
                <a:gd name="connsiteX3" fmla="*/ 891263 w 1274805"/>
                <a:gd name="connsiteY3" fmla="*/ 390222 h 1824986"/>
                <a:gd name="connsiteX4" fmla="*/ 756091 w 1274805"/>
                <a:gd name="connsiteY4" fmla="*/ 461783 h 1824986"/>
                <a:gd name="connsiteX5" fmla="*/ 636821 w 1274805"/>
                <a:gd name="connsiteY5" fmla="*/ 692371 h 1824986"/>
                <a:gd name="connsiteX6" fmla="*/ 541406 w 1274805"/>
                <a:gd name="connsiteY6" fmla="*/ 716225 h 1824986"/>
                <a:gd name="connsiteX7" fmla="*/ 358526 w 1274805"/>
                <a:gd name="connsiteY7" fmla="*/ 1066082 h 1824986"/>
                <a:gd name="connsiteX8" fmla="*/ 271061 w 1274805"/>
                <a:gd name="connsiteY8" fmla="*/ 1304622 h 1824986"/>
                <a:gd name="connsiteX9" fmla="*/ 112035 w 1274805"/>
                <a:gd name="connsiteY9" fmla="*/ 1344378 h 1824986"/>
                <a:gd name="connsiteX10" fmla="*/ 8668 w 1274805"/>
                <a:gd name="connsiteY10" fmla="*/ 1376183 h 1824986"/>
                <a:gd name="connsiteX11" fmla="*/ 16620 w 1274805"/>
                <a:gd name="connsiteY11" fmla="*/ 1511355 h 1824986"/>
                <a:gd name="connsiteX12" fmla="*/ 64327 w 1274805"/>
                <a:gd name="connsiteY12" fmla="*/ 1590869 h 1824986"/>
                <a:gd name="connsiteX13" fmla="*/ 175646 w 1274805"/>
                <a:gd name="connsiteY13" fmla="*/ 1551112 h 1824986"/>
                <a:gd name="connsiteX14" fmla="*/ 215402 w 1274805"/>
                <a:gd name="connsiteY14" fmla="*/ 1662430 h 1824986"/>
                <a:gd name="connsiteX15" fmla="*/ 167694 w 1274805"/>
                <a:gd name="connsiteY15" fmla="*/ 1694235 h 1824986"/>
                <a:gd name="connsiteX16" fmla="*/ 255159 w 1274805"/>
                <a:gd name="connsiteY16" fmla="*/ 1813505 h 1824986"/>
                <a:gd name="connsiteX17" fmla="*/ 461893 w 1274805"/>
                <a:gd name="connsiteY17" fmla="*/ 1789651 h 1824986"/>
                <a:gd name="connsiteX18" fmla="*/ 541406 w 1274805"/>
                <a:gd name="connsiteY18" fmla="*/ 1654479 h 1824986"/>
                <a:gd name="connsiteX19" fmla="*/ 891263 w 1274805"/>
                <a:gd name="connsiteY19" fmla="*/ 1511355 h 1824986"/>
                <a:gd name="connsiteX20" fmla="*/ 843555 w 1274805"/>
                <a:gd name="connsiteY20" fmla="*/ 1304622 h 1824986"/>
                <a:gd name="connsiteX21" fmla="*/ 764042 w 1274805"/>
                <a:gd name="connsiteY21" fmla="*/ 1193303 h 1824986"/>
                <a:gd name="connsiteX22" fmla="*/ 771994 w 1274805"/>
                <a:gd name="connsiteY22" fmla="*/ 859349 h 1824986"/>
                <a:gd name="connsiteX23" fmla="*/ 962825 w 1274805"/>
                <a:gd name="connsiteY23" fmla="*/ 565150 h 1824986"/>
                <a:gd name="connsiteX24" fmla="*/ 1113900 w 1274805"/>
                <a:gd name="connsiteY24" fmla="*/ 453832 h 1824986"/>
                <a:gd name="connsiteX25" fmla="*/ 1162533 w 1274805"/>
                <a:gd name="connsiteY25" fmla="*/ 246019 h 1824986"/>
                <a:gd name="connsiteX26" fmla="*/ 1274313 w 1274805"/>
                <a:gd name="connsiteY26" fmla="*/ 62830 h 1824986"/>
                <a:gd name="connsiteX0" fmla="*/ 1274313 w 1274806"/>
                <a:gd name="connsiteY0" fmla="*/ 62830 h 1824986"/>
                <a:gd name="connsiteX1" fmla="*/ 1194492 w 1274806"/>
                <a:gd name="connsiteY1" fmla="*/ 14814 h 1824986"/>
                <a:gd name="connsiteX2" fmla="*/ 994630 w 1274806"/>
                <a:gd name="connsiteY2" fmla="*/ 302757 h 1824986"/>
                <a:gd name="connsiteX3" fmla="*/ 891263 w 1274806"/>
                <a:gd name="connsiteY3" fmla="*/ 390222 h 1824986"/>
                <a:gd name="connsiteX4" fmla="*/ 756091 w 1274806"/>
                <a:gd name="connsiteY4" fmla="*/ 461783 h 1824986"/>
                <a:gd name="connsiteX5" fmla="*/ 636821 w 1274806"/>
                <a:gd name="connsiteY5" fmla="*/ 692371 h 1824986"/>
                <a:gd name="connsiteX6" fmla="*/ 541406 w 1274806"/>
                <a:gd name="connsiteY6" fmla="*/ 716225 h 1824986"/>
                <a:gd name="connsiteX7" fmla="*/ 358526 w 1274806"/>
                <a:gd name="connsiteY7" fmla="*/ 1066082 h 1824986"/>
                <a:gd name="connsiteX8" fmla="*/ 271061 w 1274806"/>
                <a:gd name="connsiteY8" fmla="*/ 1304622 h 1824986"/>
                <a:gd name="connsiteX9" fmla="*/ 112035 w 1274806"/>
                <a:gd name="connsiteY9" fmla="*/ 1344378 h 1824986"/>
                <a:gd name="connsiteX10" fmla="*/ 8668 w 1274806"/>
                <a:gd name="connsiteY10" fmla="*/ 1376183 h 1824986"/>
                <a:gd name="connsiteX11" fmla="*/ 16620 w 1274806"/>
                <a:gd name="connsiteY11" fmla="*/ 1511355 h 1824986"/>
                <a:gd name="connsiteX12" fmla="*/ 64327 w 1274806"/>
                <a:gd name="connsiteY12" fmla="*/ 1590869 h 1824986"/>
                <a:gd name="connsiteX13" fmla="*/ 175646 w 1274806"/>
                <a:gd name="connsiteY13" fmla="*/ 1551112 h 1824986"/>
                <a:gd name="connsiteX14" fmla="*/ 215402 w 1274806"/>
                <a:gd name="connsiteY14" fmla="*/ 1662430 h 1824986"/>
                <a:gd name="connsiteX15" fmla="*/ 167694 w 1274806"/>
                <a:gd name="connsiteY15" fmla="*/ 1694235 h 1824986"/>
                <a:gd name="connsiteX16" fmla="*/ 255159 w 1274806"/>
                <a:gd name="connsiteY16" fmla="*/ 1813505 h 1824986"/>
                <a:gd name="connsiteX17" fmla="*/ 461893 w 1274806"/>
                <a:gd name="connsiteY17" fmla="*/ 1789651 h 1824986"/>
                <a:gd name="connsiteX18" fmla="*/ 541406 w 1274806"/>
                <a:gd name="connsiteY18" fmla="*/ 1654479 h 1824986"/>
                <a:gd name="connsiteX19" fmla="*/ 891263 w 1274806"/>
                <a:gd name="connsiteY19" fmla="*/ 1511355 h 1824986"/>
                <a:gd name="connsiteX20" fmla="*/ 843555 w 1274806"/>
                <a:gd name="connsiteY20" fmla="*/ 1304622 h 1824986"/>
                <a:gd name="connsiteX21" fmla="*/ 764042 w 1274806"/>
                <a:gd name="connsiteY21" fmla="*/ 1193303 h 1824986"/>
                <a:gd name="connsiteX22" fmla="*/ 771994 w 1274806"/>
                <a:gd name="connsiteY22" fmla="*/ 859349 h 1824986"/>
                <a:gd name="connsiteX23" fmla="*/ 962825 w 1274806"/>
                <a:gd name="connsiteY23" fmla="*/ 565150 h 1824986"/>
                <a:gd name="connsiteX24" fmla="*/ 1105795 w 1274806"/>
                <a:gd name="connsiteY24" fmla="*/ 397094 h 1824986"/>
                <a:gd name="connsiteX25" fmla="*/ 1162533 w 1274806"/>
                <a:gd name="connsiteY25" fmla="*/ 246019 h 1824986"/>
                <a:gd name="connsiteX26" fmla="*/ 1274313 w 1274806"/>
                <a:gd name="connsiteY26" fmla="*/ 62830 h 1824986"/>
                <a:gd name="connsiteX0" fmla="*/ 1274313 w 1274806"/>
                <a:gd name="connsiteY0" fmla="*/ 62830 h 1824986"/>
                <a:gd name="connsiteX1" fmla="*/ 1194492 w 1274806"/>
                <a:gd name="connsiteY1" fmla="*/ 14814 h 1824986"/>
                <a:gd name="connsiteX2" fmla="*/ 994630 w 1274806"/>
                <a:gd name="connsiteY2" fmla="*/ 302757 h 1824986"/>
                <a:gd name="connsiteX3" fmla="*/ 891263 w 1274806"/>
                <a:gd name="connsiteY3" fmla="*/ 357801 h 1824986"/>
                <a:gd name="connsiteX4" fmla="*/ 756091 w 1274806"/>
                <a:gd name="connsiteY4" fmla="*/ 461783 h 1824986"/>
                <a:gd name="connsiteX5" fmla="*/ 636821 w 1274806"/>
                <a:gd name="connsiteY5" fmla="*/ 692371 h 1824986"/>
                <a:gd name="connsiteX6" fmla="*/ 541406 w 1274806"/>
                <a:gd name="connsiteY6" fmla="*/ 716225 h 1824986"/>
                <a:gd name="connsiteX7" fmla="*/ 358526 w 1274806"/>
                <a:gd name="connsiteY7" fmla="*/ 1066082 h 1824986"/>
                <a:gd name="connsiteX8" fmla="*/ 271061 w 1274806"/>
                <a:gd name="connsiteY8" fmla="*/ 1304622 h 1824986"/>
                <a:gd name="connsiteX9" fmla="*/ 112035 w 1274806"/>
                <a:gd name="connsiteY9" fmla="*/ 1344378 h 1824986"/>
                <a:gd name="connsiteX10" fmla="*/ 8668 w 1274806"/>
                <a:gd name="connsiteY10" fmla="*/ 1376183 h 1824986"/>
                <a:gd name="connsiteX11" fmla="*/ 16620 w 1274806"/>
                <a:gd name="connsiteY11" fmla="*/ 1511355 h 1824986"/>
                <a:gd name="connsiteX12" fmla="*/ 64327 w 1274806"/>
                <a:gd name="connsiteY12" fmla="*/ 1590869 h 1824986"/>
                <a:gd name="connsiteX13" fmla="*/ 175646 w 1274806"/>
                <a:gd name="connsiteY13" fmla="*/ 1551112 h 1824986"/>
                <a:gd name="connsiteX14" fmla="*/ 215402 w 1274806"/>
                <a:gd name="connsiteY14" fmla="*/ 1662430 h 1824986"/>
                <a:gd name="connsiteX15" fmla="*/ 167694 w 1274806"/>
                <a:gd name="connsiteY15" fmla="*/ 1694235 h 1824986"/>
                <a:gd name="connsiteX16" fmla="*/ 255159 w 1274806"/>
                <a:gd name="connsiteY16" fmla="*/ 1813505 h 1824986"/>
                <a:gd name="connsiteX17" fmla="*/ 461893 w 1274806"/>
                <a:gd name="connsiteY17" fmla="*/ 1789651 h 1824986"/>
                <a:gd name="connsiteX18" fmla="*/ 541406 w 1274806"/>
                <a:gd name="connsiteY18" fmla="*/ 1654479 h 1824986"/>
                <a:gd name="connsiteX19" fmla="*/ 891263 w 1274806"/>
                <a:gd name="connsiteY19" fmla="*/ 1511355 h 1824986"/>
                <a:gd name="connsiteX20" fmla="*/ 843555 w 1274806"/>
                <a:gd name="connsiteY20" fmla="*/ 1304622 h 1824986"/>
                <a:gd name="connsiteX21" fmla="*/ 764042 w 1274806"/>
                <a:gd name="connsiteY21" fmla="*/ 1193303 h 1824986"/>
                <a:gd name="connsiteX22" fmla="*/ 771994 w 1274806"/>
                <a:gd name="connsiteY22" fmla="*/ 859349 h 1824986"/>
                <a:gd name="connsiteX23" fmla="*/ 962825 w 1274806"/>
                <a:gd name="connsiteY23" fmla="*/ 565150 h 1824986"/>
                <a:gd name="connsiteX24" fmla="*/ 1105795 w 1274806"/>
                <a:gd name="connsiteY24" fmla="*/ 397094 h 1824986"/>
                <a:gd name="connsiteX25" fmla="*/ 1162533 w 1274806"/>
                <a:gd name="connsiteY25" fmla="*/ 246019 h 1824986"/>
                <a:gd name="connsiteX26" fmla="*/ 1274313 w 1274806"/>
                <a:gd name="connsiteY26" fmla="*/ 62830 h 1824986"/>
                <a:gd name="connsiteX0" fmla="*/ 1274313 w 1274806"/>
                <a:gd name="connsiteY0" fmla="*/ 62830 h 1824986"/>
                <a:gd name="connsiteX1" fmla="*/ 1194492 w 1274806"/>
                <a:gd name="connsiteY1" fmla="*/ 14814 h 1824986"/>
                <a:gd name="connsiteX2" fmla="*/ 994630 w 1274806"/>
                <a:gd name="connsiteY2" fmla="*/ 302757 h 1824986"/>
                <a:gd name="connsiteX3" fmla="*/ 891263 w 1274806"/>
                <a:gd name="connsiteY3" fmla="*/ 357801 h 1824986"/>
                <a:gd name="connsiteX4" fmla="*/ 788513 w 1274806"/>
                <a:gd name="connsiteY4" fmla="*/ 461783 h 1824986"/>
                <a:gd name="connsiteX5" fmla="*/ 636821 w 1274806"/>
                <a:gd name="connsiteY5" fmla="*/ 692371 h 1824986"/>
                <a:gd name="connsiteX6" fmla="*/ 541406 w 1274806"/>
                <a:gd name="connsiteY6" fmla="*/ 716225 h 1824986"/>
                <a:gd name="connsiteX7" fmla="*/ 358526 w 1274806"/>
                <a:gd name="connsiteY7" fmla="*/ 1066082 h 1824986"/>
                <a:gd name="connsiteX8" fmla="*/ 271061 w 1274806"/>
                <a:gd name="connsiteY8" fmla="*/ 1304622 h 1824986"/>
                <a:gd name="connsiteX9" fmla="*/ 112035 w 1274806"/>
                <a:gd name="connsiteY9" fmla="*/ 1344378 h 1824986"/>
                <a:gd name="connsiteX10" fmla="*/ 8668 w 1274806"/>
                <a:gd name="connsiteY10" fmla="*/ 1376183 h 1824986"/>
                <a:gd name="connsiteX11" fmla="*/ 16620 w 1274806"/>
                <a:gd name="connsiteY11" fmla="*/ 1511355 h 1824986"/>
                <a:gd name="connsiteX12" fmla="*/ 64327 w 1274806"/>
                <a:gd name="connsiteY12" fmla="*/ 1590869 h 1824986"/>
                <a:gd name="connsiteX13" fmla="*/ 175646 w 1274806"/>
                <a:gd name="connsiteY13" fmla="*/ 1551112 h 1824986"/>
                <a:gd name="connsiteX14" fmla="*/ 215402 w 1274806"/>
                <a:gd name="connsiteY14" fmla="*/ 1662430 h 1824986"/>
                <a:gd name="connsiteX15" fmla="*/ 167694 w 1274806"/>
                <a:gd name="connsiteY15" fmla="*/ 1694235 h 1824986"/>
                <a:gd name="connsiteX16" fmla="*/ 255159 w 1274806"/>
                <a:gd name="connsiteY16" fmla="*/ 1813505 h 1824986"/>
                <a:gd name="connsiteX17" fmla="*/ 461893 w 1274806"/>
                <a:gd name="connsiteY17" fmla="*/ 1789651 h 1824986"/>
                <a:gd name="connsiteX18" fmla="*/ 541406 w 1274806"/>
                <a:gd name="connsiteY18" fmla="*/ 1654479 h 1824986"/>
                <a:gd name="connsiteX19" fmla="*/ 891263 w 1274806"/>
                <a:gd name="connsiteY19" fmla="*/ 1511355 h 1824986"/>
                <a:gd name="connsiteX20" fmla="*/ 843555 w 1274806"/>
                <a:gd name="connsiteY20" fmla="*/ 1304622 h 1824986"/>
                <a:gd name="connsiteX21" fmla="*/ 764042 w 1274806"/>
                <a:gd name="connsiteY21" fmla="*/ 1193303 h 1824986"/>
                <a:gd name="connsiteX22" fmla="*/ 771994 w 1274806"/>
                <a:gd name="connsiteY22" fmla="*/ 859349 h 1824986"/>
                <a:gd name="connsiteX23" fmla="*/ 962825 w 1274806"/>
                <a:gd name="connsiteY23" fmla="*/ 565150 h 1824986"/>
                <a:gd name="connsiteX24" fmla="*/ 1105795 w 1274806"/>
                <a:gd name="connsiteY24" fmla="*/ 397094 h 1824986"/>
                <a:gd name="connsiteX25" fmla="*/ 1162533 w 1274806"/>
                <a:gd name="connsiteY25" fmla="*/ 246019 h 1824986"/>
                <a:gd name="connsiteX26" fmla="*/ 1274313 w 1274806"/>
                <a:gd name="connsiteY26" fmla="*/ 62830 h 182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74806" h="1824986">
                  <a:moveTo>
                    <a:pt x="1274313" y="62830"/>
                  </a:moveTo>
                  <a:cubicBezTo>
                    <a:pt x="1279640" y="24296"/>
                    <a:pt x="1241106" y="-25174"/>
                    <a:pt x="1194492" y="14814"/>
                  </a:cubicBezTo>
                  <a:cubicBezTo>
                    <a:pt x="1147878" y="54802"/>
                    <a:pt x="1045168" y="245593"/>
                    <a:pt x="994630" y="302757"/>
                  </a:cubicBezTo>
                  <a:cubicBezTo>
                    <a:pt x="944092" y="359921"/>
                    <a:pt x="925616" y="331297"/>
                    <a:pt x="891263" y="357801"/>
                  </a:cubicBezTo>
                  <a:cubicBezTo>
                    <a:pt x="856910" y="384305"/>
                    <a:pt x="830920" y="406021"/>
                    <a:pt x="788513" y="461783"/>
                  </a:cubicBezTo>
                  <a:cubicBezTo>
                    <a:pt x="746106" y="517545"/>
                    <a:pt x="678005" y="649964"/>
                    <a:pt x="636821" y="692371"/>
                  </a:cubicBezTo>
                  <a:cubicBezTo>
                    <a:pt x="595637" y="734778"/>
                    <a:pt x="573211" y="708274"/>
                    <a:pt x="541406" y="716225"/>
                  </a:cubicBezTo>
                  <a:cubicBezTo>
                    <a:pt x="495024" y="778510"/>
                    <a:pt x="387681" y="986569"/>
                    <a:pt x="358526" y="1066082"/>
                  </a:cubicBezTo>
                  <a:lnTo>
                    <a:pt x="271061" y="1304622"/>
                  </a:lnTo>
                  <a:cubicBezTo>
                    <a:pt x="229979" y="1351005"/>
                    <a:pt x="146491" y="1333776"/>
                    <a:pt x="112035" y="1344378"/>
                  </a:cubicBezTo>
                  <a:lnTo>
                    <a:pt x="8668" y="1376183"/>
                  </a:lnTo>
                  <a:cubicBezTo>
                    <a:pt x="-7234" y="1404012"/>
                    <a:pt x="718" y="1484850"/>
                    <a:pt x="16620" y="1511355"/>
                  </a:cubicBezTo>
                  <a:lnTo>
                    <a:pt x="64327" y="1590869"/>
                  </a:lnTo>
                  <a:cubicBezTo>
                    <a:pt x="90831" y="1597495"/>
                    <a:pt x="162394" y="1514006"/>
                    <a:pt x="175646" y="1551112"/>
                  </a:cubicBezTo>
                  <a:lnTo>
                    <a:pt x="215402" y="1662430"/>
                  </a:lnTo>
                  <a:cubicBezTo>
                    <a:pt x="214077" y="1686284"/>
                    <a:pt x="138539" y="1654478"/>
                    <a:pt x="167694" y="1694235"/>
                  </a:cubicBezTo>
                  <a:lnTo>
                    <a:pt x="255159" y="1813505"/>
                  </a:lnTo>
                  <a:cubicBezTo>
                    <a:pt x="304192" y="1829408"/>
                    <a:pt x="435389" y="1834708"/>
                    <a:pt x="461893" y="1789651"/>
                  </a:cubicBezTo>
                  <a:lnTo>
                    <a:pt x="541406" y="1654479"/>
                  </a:lnTo>
                  <a:cubicBezTo>
                    <a:pt x="612968" y="1608096"/>
                    <a:pt x="907166" y="1580266"/>
                    <a:pt x="891263" y="1511355"/>
                  </a:cubicBezTo>
                  <a:lnTo>
                    <a:pt x="843555" y="1304622"/>
                  </a:lnTo>
                  <a:cubicBezTo>
                    <a:pt x="822352" y="1251613"/>
                    <a:pt x="761391" y="1304621"/>
                    <a:pt x="764042" y="1193303"/>
                  </a:cubicBezTo>
                  <a:lnTo>
                    <a:pt x="771994" y="859349"/>
                  </a:lnTo>
                  <a:cubicBezTo>
                    <a:pt x="805124" y="754657"/>
                    <a:pt x="907192" y="642192"/>
                    <a:pt x="962825" y="565150"/>
                  </a:cubicBezTo>
                  <a:cubicBezTo>
                    <a:pt x="1018458" y="488108"/>
                    <a:pt x="1072510" y="450282"/>
                    <a:pt x="1105795" y="397094"/>
                  </a:cubicBezTo>
                  <a:cubicBezTo>
                    <a:pt x="1139080" y="343906"/>
                    <a:pt x="1134447" y="301730"/>
                    <a:pt x="1162533" y="246019"/>
                  </a:cubicBezTo>
                  <a:cubicBezTo>
                    <a:pt x="1190619" y="190308"/>
                    <a:pt x="1268987" y="101364"/>
                    <a:pt x="1274313" y="62830"/>
                  </a:cubicBezTo>
                  <a:close/>
                </a:path>
              </a:pathLst>
            </a:custGeom>
            <a:noFill/>
            <a:ln w="63500" cap="rnd">
              <a:solidFill>
                <a:schemeClr val="bg2">
                  <a:lumMod val="25000"/>
                  <a:alpha val="60000"/>
                </a:schemeClr>
              </a:solidFill>
            </a:ln>
            <a:effectLst>
              <a:glow rad="381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 name="Picture 2" descr="D:\ishiguroA\Desktop\olympic18_bicycle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1680" y="4227966"/>
              <a:ext cx="288000" cy="288000"/>
            </a:xfrm>
            <a:prstGeom prst="rect">
              <a:avLst/>
            </a:prstGeom>
            <a:noFill/>
            <a:effectLst>
              <a:glow rad="25400">
                <a:schemeClr val="bg1">
                  <a:alpha val="80000"/>
                </a:schemeClr>
              </a:glow>
            </a:effectLst>
            <a:extLst>
              <a:ext uri="{909E8E84-426E-40DD-AFC4-6F175D3DCCD1}">
                <a14:hiddenFill xmlns:a14="http://schemas.microsoft.com/office/drawing/2010/main">
                  <a:solidFill>
                    <a:srgbClr val="FFFFFF"/>
                  </a:solidFill>
                </a14:hiddenFill>
              </a:ext>
            </a:extLst>
          </p:spPr>
        </p:pic>
        <p:sp>
          <p:nvSpPr>
            <p:cNvPr id="40" name="円/楕円 39"/>
            <p:cNvSpPr/>
            <p:nvPr/>
          </p:nvSpPr>
          <p:spPr>
            <a:xfrm>
              <a:off x="2344327" y="3986044"/>
              <a:ext cx="108000" cy="108000"/>
            </a:xfrm>
            <a:prstGeom prst="ellipse">
              <a:avLst/>
            </a:prstGeom>
            <a:solidFill>
              <a:schemeClr val="tx1"/>
            </a:solidFill>
            <a:ln w="12700">
              <a:solidFill>
                <a:srgbClr val="FF0000"/>
              </a:solidFill>
            </a:ln>
            <a:effectLst>
              <a:glow rad="381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コネクタ 40"/>
            <p:cNvCxnSpPr>
              <a:stCxn id="66" idx="4"/>
              <a:endCxn id="38" idx="25"/>
            </p:cNvCxnSpPr>
            <p:nvPr/>
          </p:nvCxnSpPr>
          <p:spPr>
            <a:xfrm>
              <a:off x="2261470" y="2717534"/>
              <a:ext cx="345508" cy="208877"/>
            </a:xfrm>
            <a:prstGeom prst="line">
              <a:avLst/>
            </a:prstGeom>
            <a:ln w="12700">
              <a:solidFill>
                <a:schemeClr val="accent3">
                  <a:lumMod val="50000"/>
                </a:schemeClr>
              </a:solidFill>
              <a:tailEnd type="oval" w="sm"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42" name="直線コネクタ 41"/>
            <p:cNvCxnSpPr>
              <a:stCxn id="71" idx="1"/>
              <a:endCxn id="14" idx="3"/>
            </p:cNvCxnSpPr>
            <p:nvPr/>
          </p:nvCxnSpPr>
          <p:spPr>
            <a:xfrm flipH="1">
              <a:off x="4624218" y="3611242"/>
              <a:ext cx="1359184" cy="223901"/>
            </a:xfrm>
            <a:prstGeom prst="line">
              <a:avLst/>
            </a:prstGeom>
            <a:ln w="12700">
              <a:solidFill>
                <a:schemeClr val="accent3">
                  <a:lumMod val="50000"/>
                </a:schemeClr>
              </a:solidFill>
              <a:tailEnd type="oval" w="sm"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43" name="直線コネクタ 42"/>
            <p:cNvCxnSpPr>
              <a:stCxn id="73" idx="1"/>
              <a:endCxn id="22" idx="1"/>
            </p:cNvCxnSpPr>
            <p:nvPr/>
          </p:nvCxnSpPr>
          <p:spPr>
            <a:xfrm flipH="1" flipV="1">
              <a:off x="5498768" y="1879488"/>
              <a:ext cx="658347" cy="83835"/>
            </a:xfrm>
            <a:prstGeom prst="line">
              <a:avLst/>
            </a:prstGeom>
            <a:ln w="12700">
              <a:solidFill>
                <a:schemeClr val="accent3">
                  <a:lumMod val="50000"/>
                </a:schemeClr>
              </a:solidFill>
              <a:tailEnd type="oval" w="sm"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44" name="直線コネクタ 43"/>
            <p:cNvCxnSpPr>
              <a:endCxn id="9" idx="13"/>
            </p:cNvCxnSpPr>
            <p:nvPr/>
          </p:nvCxnSpPr>
          <p:spPr>
            <a:xfrm flipH="1" flipV="1">
              <a:off x="6035710" y="1062308"/>
              <a:ext cx="188165" cy="393297"/>
            </a:xfrm>
            <a:prstGeom prst="line">
              <a:avLst/>
            </a:prstGeom>
            <a:ln w="12700">
              <a:solidFill>
                <a:schemeClr val="accent3">
                  <a:lumMod val="50000"/>
                </a:schemeClr>
              </a:solidFill>
              <a:tailEnd type="oval" w="sm"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45" name="直線コネクタ 44"/>
            <p:cNvCxnSpPr>
              <a:stCxn id="67" idx="3"/>
              <a:endCxn id="29" idx="0"/>
            </p:cNvCxnSpPr>
            <p:nvPr/>
          </p:nvCxnSpPr>
          <p:spPr>
            <a:xfrm>
              <a:off x="4148721" y="1568517"/>
              <a:ext cx="606469" cy="522292"/>
            </a:xfrm>
            <a:prstGeom prst="line">
              <a:avLst/>
            </a:prstGeom>
            <a:ln w="12700">
              <a:solidFill>
                <a:schemeClr val="accent3">
                  <a:lumMod val="50000"/>
                </a:schemeClr>
              </a:solidFill>
              <a:tailEnd type="oval" w="sm"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46" name="直線コネクタ 45"/>
            <p:cNvCxnSpPr>
              <a:stCxn id="68" idx="3"/>
              <a:endCxn id="21" idx="2"/>
            </p:cNvCxnSpPr>
            <p:nvPr/>
          </p:nvCxnSpPr>
          <p:spPr>
            <a:xfrm>
              <a:off x="4148721" y="1181575"/>
              <a:ext cx="453889" cy="548058"/>
            </a:xfrm>
            <a:prstGeom prst="line">
              <a:avLst/>
            </a:prstGeom>
            <a:ln w="12700">
              <a:solidFill>
                <a:schemeClr val="accent3">
                  <a:lumMod val="50000"/>
                </a:schemeClr>
              </a:solidFill>
              <a:tailEnd type="oval" w="sm"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47" name="直線コネクタ 46"/>
            <p:cNvCxnSpPr>
              <a:stCxn id="70" idx="1"/>
              <a:endCxn id="14" idx="6"/>
            </p:cNvCxnSpPr>
            <p:nvPr/>
          </p:nvCxnSpPr>
          <p:spPr>
            <a:xfrm flipH="1" flipV="1">
              <a:off x="4487132" y="4130335"/>
              <a:ext cx="1509948" cy="8415"/>
            </a:xfrm>
            <a:prstGeom prst="line">
              <a:avLst/>
            </a:prstGeom>
            <a:ln w="12700">
              <a:solidFill>
                <a:schemeClr val="accent3">
                  <a:lumMod val="50000"/>
                </a:schemeClr>
              </a:solidFill>
              <a:tailEnd type="oval" w="sm"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48" name="テキスト ボックス 47"/>
            <p:cNvSpPr txBox="1"/>
            <p:nvPr/>
          </p:nvSpPr>
          <p:spPr>
            <a:xfrm>
              <a:off x="2790018" y="4404920"/>
              <a:ext cx="427664" cy="183054"/>
            </a:xfrm>
            <a:prstGeom prst="rect">
              <a:avLst/>
            </a:prstGeom>
            <a:noFill/>
          </p:spPr>
          <p:txBody>
            <a:bodyPr wrap="none" lIns="59364" tIns="29682" rIns="59364" bIns="29682" rtlCol="0">
              <a:spAutoFit/>
            </a:bodyPr>
            <a:lstStyle/>
            <a:p>
              <a:r>
                <a:rPr lang="ja-JP" altLang="en-US" sz="800" dirty="0">
                  <a:effectLst>
                    <a:glow rad="635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和歌山</a:t>
              </a:r>
            </a:p>
          </p:txBody>
        </p:sp>
        <p:sp>
          <p:nvSpPr>
            <p:cNvPr id="49" name="円/楕円 48"/>
            <p:cNvSpPr/>
            <p:nvPr/>
          </p:nvSpPr>
          <p:spPr>
            <a:xfrm>
              <a:off x="2706448" y="2670633"/>
              <a:ext cx="108000" cy="108000"/>
            </a:xfrm>
            <a:prstGeom prst="ellipse">
              <a:avLst/>
            </a:prstGeom>
            <a:solidFill>
              <a:schemeClr val="tx1"/>
            </a:solidFill>
            <a:ln w="12700">
              <a:solidFill>
                <a:srgbClr val="FF0000"/>
              </a:solidFill>
            </a:ln>
            <a:effectLst>
              <a:glow rad="381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p:cNvSpPr txBox="1"/>
            <p:nvPr/>
          </p:nvSpPr>
          <p:spPr>
            <a:xfrm>
              <a:off x="2415906" y="2598211"/>
              <a:ext cx="325072" cy="183054"/>
            </a:xfrm>
            <a:prstGeom prst="rect">
              <a:avLst/>
            </a:prstGeom>
            <a:noFill/>
          </p:spPr>
          <p:txBody>
            <a:bodyPr wrap="none" lIns="59364" tIns="29682" rIns="59364" bIns="29682" rtlCol="0">
              <a:spAutoFit/>
            </a:bodyPr>
            <a:lstStyle/>
            <a:p>
              <a:r>
                <a:rPr lang="ja-JP" altLang="en-US" sz="800" dirty="0" smtClean="0">
                  <a:effectLst>
                    <a:glow rad="635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岩屋</a:t>
              </a:r>
              <a:endParaRPr lang="ja-JP" altLang="en-US" sz="800" dirty="0">
                <a:effectLst>
                  <a:glow rad="635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1" name="直線コネクタ 50"/>
            <p:cNvCxnSpPr>
              <a:stCxn id="69" idx="1"/>
              <a:endCxn id="15" idx="1"/>
            </p:cNvCxnSpPr>
            <p:nvPr/>
          </p:nvCxnSpPr>
          <p:spPr>
            <a:xfrm flipH="1">
              <a:off x="5473846" y="3061426"/>
              <a:ext cx="714223" cy="36605"/>
            </a:xfrm>
            <a:prstGeom prst="line">
              <a:avLst/>
            </a:prstGeom>
            <a:ln w="12700">
              <a:solidFill>
                <a:schemeClr val="accent3">
                  <a:lumMod val="50000"/>
                </a:schemeClr>
              </a:solidFill>
              <a:tailEnd type="oval" w="sm"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70" idx="1"/>
              <a:endCxn id="32" idx="6"/>
            </p:cNvCxnSpPr>
            <p:nvPr/>
          </p:nvCxnSpPr>
          <p:spPr>
            <a:xfrm flipH="1">
              <a:off x="4801891" y="4138750"/>
              <a:ext cx="1195189" cy="242051"/>
            </a:xfrm>
            <a:prstGeom prst="line">
              <a:avLst/>
            </a:prstGeom>
            <a:ln w="12700">
              <a:solidFill>
                <a:schemeClr val="accent3">
                  <a:lumMod val="50000"/>
                </a:schemeClr>
              </a:solidFill>
              <a:tailEnd type="oval" w="sm"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53" name="円/楕円 52"/>
            <p:cNvSpPr/>
            <p:nvPr/>
          </p:nvSpPr>
          <p:spPr>
            <a:xfrm>
              <a:off x="5017911" y="1727920"/>
              <a:ext cx="108000" cy="108000"/>
            </a:xfrm>
            <a:prstGeom prst="ellipse">
              <a:avLst/>
            </a:prstGeom>
            <a:solidFill>
              <a:schemeClr val="tx1"/>
            </a:solidFill>
            <a:ln w="12700">
              <a:solidFill>
                <a:srgbClr val="FF0000"/>
              </a:solidFill>
            </a:ln>
            <a:effectLst>
              <a:glow rad="381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 name="直線コネクタ 53"/>
            <p:cNvCxnSpPr>
              <a:stCxn id="95" idx="3"/>
              <a:endCxn id="19" idx="2"/>
            </p:cNvCxnSpPr>
            <p:nvPr/>
          </p:nvCxnSpPr>
          <p:spPr>
            <a:xfrm>
              <a:off x="3851920" y="3178535"/>
              <a:ext cx="282758" cy="66653"/>
            </a:xfrm>
            <a:prstGeom prst="line">
              <a:avLst/>
            </a:prstGeom>
            <a:ln w="12700">
              <a:solidFill>
                <a:schemeClr val="accent3">
                  <a:lumMod val="50000"/>
                </a:schemeClr>
              </a:solidFill>
              <a:tailEnd type="oval" w="sm"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55" name="テキスト ボックス 54"/>
            <p:cNvSpPr txBox="1"/>
            <p:nvPr/>
          </p:nvSpPr>
          <p:spPr>
            <a:xfrm>
              <a:off x="5558514" y="2276096"/>
              <a:ext cx="325072" cy="183054"/>
            </a:xfrm>
            <a:prstGeom prst="rect">
              <a:avLst/>
            </a:prstGeom>
            <a:noFill/>
          </p:spPr>
          <p:txBody>
            <a:bodyPr wrap="none" lIns="59364" tIns="29682" rIns="59364" bIns="29682" rtlCol="0">
              <a:spAutoFit/>
            </a:bodyPr>
            <a:lstStyle/>
            <a:p>
              <a:r>
                <a:rPr lang="ja-JP" altLang="en-US" sz="800" dirty="0">
                  <a:effectLst>
                    <a:glow rad="635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奈良</a:t>
              </a:r>
              <a:endParaRPr lang="ja-JP" altLang="en-US" sz="700" dirty="0">
                <a:effectLst>
                  <a:glow rad="635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円/楕円 55"/>
            <p:cNvSpPr/>
            <p:nvPr/>
          </p:nvSpPr>
          <p:spPr>
            <a:xfrm>
              <a:off x="5463451" y="2308736"/>
              <a:ext cx="108000" cy="108000"/>
            </a:xfrm>
            <a:prstGeom prst="ellipse">
              <a:avLst/>
            </a:prstGeom>
            <a:solidFill>
              <a:schemeClr val="tx1"/>
            </a:solidFill>
            <a:ln w="12700">
              <a:solidFill>
                <a:srgbClr val="FF0000"/>
              </a:solidFill>
            </a:ln>
            <a:effectLst>
              <a:glow rad="381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56"/>
            <p:cNvSpPr/>
            <p:nvPr/>
          </p:nvSpPr>
          <p:spPr>
            <a:xfrm>
              <a:off x="5310691" y="3334057"/>
              <a:ext cx="108000" cy="108000"/>
            </a:xfrm>
            <a:prstGeom prst="ellipse">
              <a:avLst/>
            </a:prstGeom>
            <a:solidFill>
              <a:schemeClr val="tx1"/>
            </a:solidFill>
            <a:ln w="12700">
              <a:solidFill>
                <a:srgbClr val="FF0000"/>
              </a:solidFill>
            </a:ln>
            <a:effectLst>
              <a:glow rad="381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p:cNvSpPr txBox="1"/>
            <p:nvPr/>
          </p:nvSpPr>
          <p:spPr>
            <a:xfrm>
              <a:off x="5394560" y="3349645"/>
              <a:ext cx="325072" cy="183054"/>
            </a:xfrm>
            <a:prstGeom prst="rect">
              <a:avLst/>
            </a:prstGeom>
            <a:noFill/>
          </p:spPr>
          <p:txBody>
            <a:bodyPr wrap="none" lIns="59364" tIns="29682" rIns="59364" bIns="29682" rtlCol="0">
              <a:spAutoFit/>
            </a:bodyPr>
            <a:lstStyle/>
            <a:p>
              <a:r>
                <a:rPr lang="ja-JP" altLang="en-US" sz="800" dirty="0" smtClean="0">
                  <a:effectLst>
                    <a:glow rad="635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飛鳥</a:t>
              </a:r>
              <a:endParaRPr lang="ja-JP" altLang="en-US" sz="800" dirty="0">
                <a:effectLst>
                  <a:glow rad="635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円/楕円 58"/>
            <p:cNvSpPr/>
            <p:nvPr/>
          </p:nvSpPr>
          <p:spPr>
            <a:xfrm>
              <a:off x="3598646" y="4045597"/>
              <a:ext cx="108000" cy="108000"/>
            </a:xfrm>
            <a:prstGeom prst="ellipse">
              <a:avLst/>
            </a:prstGeom>
            <a:solidFill>
              <a:schemeClr val="tx1"/>
            </a:solidFill>
            <a:ln w="12700">
              <a:solidFill>
                <a:srgbClr val="FF0000"/>
              </a:solidFill>
            </a:ln>
            <a:effectLst>
              <a:glow rad="381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p:nvPr/>
          </p:nvSpPr>
          <p:spPr>
            <a:xfrm>
              <a:off x="3189251" y="4235051"/>
              <a:ext cx="108000" cy="108000"/>
            </a:xfrm>
            <a:prstGeom prst="ellipse">
              <a:avLst/>
            </a:prstGeom>
            <a:solidFill>
              <a:schemeClr val="tx1"/>
            </a:solidFill>
            <a:ln w="12700">
              <a:solidFill>
                <a:srgbClr val="FF0000"/>
              </a:solidFill>
            </a:ln>
            <a:effectLst>
              <a:glow rad="381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1" name="Picture 3" descr="D:\ishiguroA\Desktop\jitensya_cycling_wo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2936" y="745987"/>
              <a:ext cx="230265" cy="252000"/>
            </a:xfrm>
            <a:prstGeom prst="rect">
              <a:avLst/>
            </a:prstGeom>
            <a:noFill/>
            <a:effectLst>
              <a:glow rad="25400">
                <a:schemeClr val="bg1">
                  <a:alpha val="80000"/>
                </a:schemeClr>
              </a:glow>
            </a:effectLst>
            <a:extLst>
              <a:ext uri="{909E8E84-426E-40DD-AFC4-6F175D3DCCD1}">
                <a14:hiddenFill xmlns:a14="http://schemas.microsoft.com/office/drawing/2010/main">
                  <a:solidFill>
                    <a:srgbClr val="FFFFFF"/>
                  </a:solidFill>
                </a14:hiddenFill>
              </a:ext>
            </a:extLst>
          </p:spPr>
        </p:pic>
        <p:pic>
          <p:nvPicPr>
            <p:cNvPr id="62" name="Picture 2" descr="D:\ishiguroA\Desktop\yakatabun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73779" y="1496565"/>
              <a:ext cx="396000" cy="299474"/>
            </a:xfrm>
            <a:prstGeom prst="rect">
              <a:avLst/>
            </a:prstGeom>
            <a:noFill/>
            <a:effectLst>
              <a:glow rad="25400">
                <a:schemeClr val="bg1">
                  <a:alpha val="80000"/>
                </a:schemeClr>
              </a:glow>
            </a:effectLst>
            <a:extLst>
              <a:ext uri="{909E8E84-426E-40DD-AFC4-6F175D3DCCD1}">
                <a14:hiddenFill xmlns:a14="http://schemas.microsoft.com/office/drawing/2010/main">
                  <a:solidFill>
                    <a:srgbClr val="FFFFFF"/>
                  </a:solidFill>
                </a14:hiddenFill>
              </a:ext>
            </a:extLst>
          </p:spPr>
        </p:pic>
        <p:sp>
          <p:nvSpPr>
            <p:cNvPr id="63" name="正方形/長方形 62"/>
            <p:cNvSpPr/>
            <p:nvPr/>
          </p:nvSpPr>
          <p:spPr>
            <a:xfrm>
              <a:off x="4716726" y="1400351"/>
              <a:ext cx="570602" cy="203227"/>
            </a:xfrm>
            <a:prstGeom prst="rect">
              <a:avLst/>
            </a:prstGeom>
            <a:effectLst>
              <a:glow rad="38100">
                <a:schemeClr val="bg1">
                  <a:alpha val="80000"/>
                </a:schemeClr>
              </a:glow>
            </a:effectLst>
          </p:spPr>
          <p:txBody>
            <a:bodyPr wrap="none" lIns="79342" tIns="39671" rIns="79342" bIns="39671">
              <a:spAutoFit/>
            </a:bodyPr>
            <a:lstStyle/>
            <a:p>
              <a:pPr algn="ctr"/>
              <a:r>
                <a:rPr lang="ja-JP" altLang="en-US" sz="800" dirty="0" smtClean="0">
                  <a:effectLst>
                    <a:glow rad="381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淀川舟運</a:t>
              </a:r>
              <a:endParaRPr lang="ja-JP" altLang="en-US" sz="800" dirty="0">
                <a:effectLst>
                  <a:glow rad="381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テキスト ボックス 63"/>
            <p:cNvSpPr txBox="1"/>
            <p:nvPr/>
          </p:nvSpPr>
          <p:spPr>
            <a:xfrm>
              <a:off x="4312566" y="2199078"/>
              <a:ext cx="325072" cy="183054"/>
            </a:xfrm>
            <a:prstGeom prst="rect">
              <a:avLst/>
            </a:prstGeom>
            <a:noFill/>
          </p:spPr>
          <p:txBody>
            <a:bodyPr wrap="none" lIns="59364" tIns="29682" rIns="59364" bIns="29682" rtlCol="0">
              <a:spAutoFit/>
            </a:bodyPr>
            <a:lstStyle/>
            <a:p>
              <a:r>
                <a:rPr lang="ja-JP" altLang="en-US" sz="800" dirty="0" smtClean="0">
                  <a:effectLst>
                    <a:glow rad="635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800" dirty="0">
                <a:effectLst>
                  <a:glow rad="635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円/楕円 64"/>
            <p:cNvSpPr/>
            <p:nvPr/>
          </p:nvSpPr>
          <p:spPr>
            <a:xfrm>
              <a:off x="4359023" y="2363535"/>
              <a:ext cx="108000" cy="108000"/>
            </a:xfrm>
            <a:prstGeom prst="ellipse">
              <a:avLst/>
            </a:prstGeom>
            <a:solidFill>
              <a:schemeClr val="tx1"/>
            </a:solidFill>
            <a:ln w="12700">
              <a:solidFill>
                <a:srgbClr val="FF0000"/>
              </a:solidFill>
            </a:ln>
            <a:effectLst>
              <a:glow rad="381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四角形吹き出し 65"/>
            <p:cNvSpPr/>
            <p:nvPr/>
          </p:nvSpPr>
          <p:spPr>
            <a:xfrm>
              <a:off x="1330661" y="2463579"/>
              <a:ext cx="1013666" cy="380480"/>
            </a:xfrm>
            <a:prstGeom prst="wedgeRectCallout">
              <a:avLst>
                <a:gd name="adj1" fmla="val 41826"/>
                <a:gd name="adj2" fmla="val 16746"/>
              </a:avLst>
            </a:prstGeom>
            <a:ln/>
            <a:effectLst/>
          </p:spPr>
          <p:style>
            <a:lnRef idx="1">
              <a:schemeClr val="accent3"/>
            </a:lnRef>
            <a:fillRef idx="2">
              <a:schemeClr val="accent3"/>
            </a:fillRef>
            <a:effectRef idx="1">
              <a:schemeClr val="accent3"/>
            </a:effectRef>
            <a:fontRef idx="minor">
              <a:schemeClr val="dk1"/>
            </a:fontRef>
          </p:style>
          <p:txBody>
            <a:bodyPr wrap="none" lIns="36000" tIns="36000" rIns="36000" bIns="36000" rtlCol="0" anchor="t" anchorCtr="0">
              <a:spAutoFit/>
            </a:bodyPr>
            <a:lstStyle/>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淡路島一周ルート</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（アワイチ）</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四角形吹き出し 66"/>
            <p:cNvSpPr/>
            <p:nvPr/>
          </p:nvSpPr>
          <p:spPr>
            <a:xfrm>
              <a:off x="3024448" y="1455221"/>
              <a:ext cx="1124273" cy="226591"/>
            </a:xfrm>
            <a:prstGeom prst="wedgeRectCallout">
              <a:avLst>
                <a:gd name="adj1" fmla="val 41826"/>
                <a:gd name="adj2" fmla="val 16746"/>
              </a:avLst>
            </a:prstGeom>
            <a:ln/>
            <a:effectLst/>
          </p:spPr>
          <p:style>
            <a:lnRef idx="1">
              <a:schemeClr val="accent3"/>
            </a:lnRef>
            <a:fillRef idx="2">
              <a:schemeClr val="accent3"/>
            </a:fillRef>
            <a:effectRef idx="1">
              <a:schemeClr val="accent3"/>
            </a:effectRef>
            <a:fontRef idx="minor">
              <a:schemeClr val="dk1"/>
            </a:fontRef>
          </p:style>
          <p:txBody>
            <a:bodyPr wrap="none" lIns="36000" tIns="36000" rIns="36000" bIns="36000" rtlCol="0" anchor="t" anchorCtr="0">
              <a:spAutoFit/>
            </a:bodyPr>
            <a:lstStyle/>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北河内サイクルライン</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四角形吹き出し 67"/>
            <p:cNvSpPr/>
            <p:nvPr/>
          </p:nvSpPr>
          <p:spPr>
            <a:xfrm>
              <a:off x="3024448" y="1068279"/>
              <a:ext cx="1124273" cy="226591"/>
            </a:xfrm>
            <a:prstGeom prst="wedgeRectCallout">
              <a:avLst>
                <a:gd name="adj1" fmla="val 41826"/>
                <a:gd name="adj2" fmla="val 16746"/>
              </a:avLst>
            </a:prstGeom>
            <a:ln/>
            <a:effectLst/>
          </p:spPr>
          <p:style>
            <a:lnRef idx="1">
              <a:schemeClr val="accent3"/>
            </a:lnRef>
            <a:fillRef idx="2">
              <a:schemeClr val="accent3"/>
            </a:fillRef>
            <a:effectRef idx="1">
              <a:schemeClr val="accent3"/>
            </a:effectRef>
            <a:fontRef idx="minor">
              <a:schemeClr val="dk1"/>
            </a:fontRef>
          </p:style>
          <p:txBody>
            <a:bodyPr wrap="none" lIns="36000" tIns="36000" rIns="36000" bIns="36000" rtlCol="0" anchor="t" anchorCtr="0">
              <a:spAutoFit/>
            </a:bodyPr>
            <a:lstStyle/>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北大阪サイクルライン</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四角形吹き出し 68"/>
            <p:cNvSpPr/>
            <p:nvPr/>
          </p:nvSpPr>
          <p:spPr>
            <a:xfrm>
              <a:off x="6188069" y="2871186"/>
              <a:ext cx="1483346" cy="380480"/>
            </a:xfrm>
            <a:prstGeom prst="wedgeRectCallout">
              <a:avLst>
                <a:gd name="adj1" fmla="val 21782"/>
                <a:gd name="adj2" fmla="val -35850"/>
              </a:avLst>
            </a:prstGeom>
            <a:ln/>
            <a:effectLst/>
          </p:spPr>
          <p:style>
            <a:lnRef idx="1">
              <a:schemeClr val="accent3"/>
            </a:lnRef>
            <a:fillRef idx="2">
              <a:schemeClr val="accent3"/>
            </a:fillRef>
            <a:effectRef idx="1">
              <a:schemeClr val="accent3"/>
            </a:effectRef>
            <a:fontRef idx="minor">
              <a:schemeClr val="dk1"/>
            </a:fontRef>
          </p:style>
          <p:txBody>
            <a:bodyPr wrap="none" lIns="36000" tIns="36000" rIns="36000" bIns="36000" rtlCol="0" anchor="t" anchorCtr="0">
              <a:spAutoFit/>
            </a:bodyPr>
            <a:lstStyle/>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京奈和自転車道</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（奈良県域）現在整備中</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四角形吹き出し 69"/>
            <p:cNvSpPr/>
            <p:nvPr/>
          </p:nvSpPr>
          <p:spPr>
            <a:xfrm>
              <a:off x="5997080" y="3948510"/>
              <a:ext cx="1739826" cy="380480"/>
            </a:xfrm>
            <a:prstGeom prst="wedgeRectCallout">
              <a:avLst>
                <a:gd name="adj1" fmla="val 21782"/>
                <a:gd name="adj2" fmla="val -35850"/>
              </a:avLst>
            </a:prstGeom>
            <a:ln/>
            <a:effectLst/>
          </p:spPr>
          <p:style>
            <a:lnRef idx="1">
              <a:schemeClr val="accent3"/>
            </a:lnRef>
            <a:fillRef idx="2">
              <a:schemeClr val="accent3"/>
            </a:fillRef>
            <a:effectRef idx="1">
              <a:schemeClr val="accent3"/>
            </a:effectRef>
            <a:fontRef idx="minor">
              <a:schemeClr val="dk1"/>
            </a:fontRef>
          </p:style>
          <p:txBody>
            <a:bodyPr wrap="none" lIns="36000" tIns="36000" rIns="36000" bIns="36000" rtlCol="0" anchor="t" anchorCtr="0">
              <a:spAutoFit/>
            </a:bodyPr>
            <a:lstStyle/>
            <a:p>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WAKAYAMA800</a:t>
              </a:r>
            </a:p>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（紀北・紀中・紀南・海岸ﾙｰﾄ）</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四角形吹き出し 70"/>
            <p:cNvSpPr/>
            <p:nvPr/>
          </p:nvSpPr>
          <p:spPr>
            <a:xfrm>
              <a:off x="5983402" y="3497946"/>
              <a:ext cx="946340" cy="226591"/>
            </a:xfrm>
            <a:prstGeom prst="wedgeRectCallout">
              <a:avLst>
                <a:gd name="adj1" fmla="val 21782"/>
                <a:gd name="adj2" fmla="val -35850"/>
              </a:avLst>
            </a:prstGeom>
            <a:ln/>
            <a:effectLst/>
          </p:spPr>
          <p:style>
            <a:lnRef idx="1">
              <a:schemeClr val="accent3"/>
            </a:lnRef>
            <a:fillRef idx="2">
              <a:schemeClr val="accent3"/>
            </a:fillRef>
            <a:effectRef idx="1">
              <a:schemeClr val="accent3"/>
            </a:effectRef>
            <a:fontRef idx="minor">
              <a:schemeClr val="dk1"/>
            </a:fontRef>
          </p:style>
          <p:txBody>
            <a:bodyPr wrap="none" lIns="36000" tIns="36000" rIns="36000" bIns="36000" rtlCol="0" anchor="t" anchorCtr="0">
              <a:spAutoFit/>
            </a:bodyPr>
            <a:lstStyle/>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紀の川自転車道</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四角形吹き出し 71"/>
            <p:cNvSpPr/>
            <p:nvPr/>
          </p:nvSpPr>
          <p:spPr>
            <a:xfrm>
              <a:off x="6211328" y="1223098"/>
              <a:ext cx="1013666" cy="380480"/>
            </a:xfrm>
            <a:prstGeom prst="wedgeRectCallout">
              <a:avLst>
                <a:gd name="adj1" fmla="val -10023"/>
                <a:gd name="adj2" fmla="val -13460"/>
              </a:avLst>
            </a:prstGeom>
            <a:ln/>
            <a:effectLst/>
          </p:spPr>
          <p:style>
            <a:lnRef idx="1">
              <a:schemeClr val="accent3"/>
            </a:lnRef>
            <a:fillRef idx="2">
              <a:schemeClr val="accent3"/>
            </a:fillRef>
            <a:effectRef idx="1">
              <a:schemeClr val="accent3"/>
            </a:effectRef>
            <a:fontRef idx="minor">
              <a:schemeClr val="dk1"/>
            </a:fontRef>
          </p:style>
          <p:txBody>
            <a:bodyPr wrap="none" lIns="36000" tIns="36000" rIns="36000" bIns="36000" rtlCol="0" anchor="t" anchorCtr="0">
              <a:spAutoFit/>
            </a:bodyPr>
            <a:lstStyle/>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琵琶湖一周ルート</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（ビワイチ）</a:t>
              </a:r>
              <a:endParaRPr lang="ja-JP" altLang="en-US" sz="7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四角形吹き出し 72"/>
            <p:cNvSpPr/>
            <p:nvPr/>
          </p:nvSpPr>
          <p:spPr>
            <a:xfrm>
              <a:off x="6157115" y="1773083"/>
              <a:ext cx="970385" cy="380480"/>
            </a:xfrm>
            <a:prstGeom prst="wedgeRectCallout">
              <a:avLst>
                <a:gd name="adj1" fmla="val -32866"/>
                <a:gd name="adj2" fmla="val 21863"/>
              </a:avLst>
            </a:prstGeom>
            <a:ln/>
            <a:effectLst/>
          </p:spPr>
          <p:style>
            <a:lnRef idx="1">
              <a:schemeClr val="accent3"/>
            </a:lnRef>
            <a:fillRef idx="2">
              <a:schemeClr val="accent3"/>
            </a:fillRef>
            <a:effectRef idx="1">
              <a:schemeClr val="accent3"/>
            </a:effectRef>
            <a:fontRef idx="minor">
              <a:schemeClr val="dk1"/>
            </a:fontRef>
          </p:style>
          <p:txBody>
            <a:bodyPr wrap="none" lIns="36000" tIns="36000" rIns="36000" bIns="36000" rtlCol="0" anchor="t" anchorCtr="0">
              <a:spAutoFit/>
            </a:bodyPr>
            <a:lstStyle/>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京奈和自転車道</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（京都府域）</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円/楕円 73"/>
            <p:cNvSpPr/>
            <p:nvPr/>
          </p:nvSpPr>
          <p:spPr>
            <a:xfrm>
              <a:off x="3086861" y="3876216"/>
              <a:ext cx="108000" cy="108000"/>
            </a:xfrm>
            <a:prstGeom prst="ellipse">
              <a:avLst/>
            </a:prstGeom>
            <a:solidFill>
              <a:schemeClr val="tx1"/>
            </a:solidFill>
            <a:ln w="12700">
              <a:solidFill>
                <a:srgbClr val="FF0000"/>
              </a:solidFill>
            </a:ln>
            <a:effectLst>
              <a:glow rad="381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p:cNvSpPr txBox="1"/>
            <p:nvPr/>
          </p:nvSpPr>
          <p:spPr>
            <a:xfrm>
              <a:off x="3197300" y="3900864"/>
              <a:ext cx="205184" cy="123111"/>
            </a:xfrm>
            <a:prstGeom prst="rect">
              <a:avLst/>
            </a:prstGeom>
            <a:noFill/>
          </p:spPr>
          <p:txBody>
            <a:bodyPr wrap="none" lIns="0" tIns="0" rIns="0" bIns="0" rtlCol="0">
              <a:spAutoFit/>
            </a:bodyPr>
            <a:lstStyle/>
            <a:p>
              <a:r>
                <a:rPr lang="ja-JP" altLang="en-US" sz="800" dirty="0" smtClean="0">
                  <a:effectLst>
                    <a:glow rad="635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深日</a:t>
              </a:r>
              <a:endParaRPr lang="ja-JP" altLang="en-US" sz="800" dirty="0">
                <a:effectLst>
                  <a:glow rad="635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テキスト ボックス 75"/>
            <p:cNvSpPr txBox="1"/>
            <p:nvPr/>
          </p:nvSpPr>
          <p:spPr>
            <a:xfrm>
              <a:off x="5090918" y="1724988"/>
              <a:ext cx="325072" cy="183054"/>
            </a:xfrm>
            <a:prstGeom prst="rect">
              <a:avLst/>
            </a:prstGeom>
            <a:noFill/>
          </p:spPr>
          <p:txBody>
            <a:bodyPr wrap="none" lIns="59364" tIns="29682" rIns="59364" bIns="29682" rtlCol="0">
              <a:spAutoFit/>
            </a:bodyPr>
            <a:lstStyle/>
            <a:p>
              <a:r>
                <a:rPr lang="ja-JP" altLang="en-US" sz="800" dirty="0" smtClean="0">
                  <a:effectLst>
                    <a:glow rad="635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枚方</a:t>
              </a:r>
              <a:endParaRPr lang="ja-JP" altLang="en-US" sz="800" dirty="0">
                <a:effectLst>
                  <a:glow rad="635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円/楕円 76"/>
            <p:cNvSpPr/>
            <p:nvPr/>
          </p:nvSpPr>
          <p:spPr>
            <a:xfrm>
              <a:off x="5426315" y="1360167"/>
              <a:ext cx="108000" cy="108000"/>
            </a:xfrm>
            <a:prstGeom prst="ellipse">
              <a:avLst/>
            </a:prstGeom>
            <a:solidFill>
              <a:schemeClr val="tx1"/>
            </a:solidFill>
            <a:ln w="12700">
              <a:solidFill>
                <a:srgbClr val="FF0000"/>
              </a:solidFill>
            </a:ln>
            <a:effectLst>
              <a:glow rad="381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8" name="Picture 4" descr="D:\ishiguroA\Desktop\cycling_family.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00100" y="902283"/>
              <a:ext cx="261451" cy="360000"/>
            </a:xfrm>
            <a:prstGeom prst="rect">
              <a:avLst/>
            </a:prstGeom>
            <a:noFill/>
            <a:effectLst>
              <a:glow rad="38100">
                <a:schemeClr val="bg1">
                  <a:alpha val="80000"/>
                </a:schemeClr>
              </a:glow>
            </a:effectLst>
            <a:extLst>
              <a:ext uri="{909E8E84-426E-40DD-AFC4-6F175D3DCCD1}">
                <a14:hiddenFill xmlns:a14="http://schemas.microsoft.com/office/drawing/2010/main">
                  <a:solidFill>
                    <a:srgbClr val="FFFFFF"/>
                  </a:solidFill>
                </a14:hiddenFill>
              </a:ext>
            </a:extLst>
          </p:spPr>
        </p:pic>
        <p:cxnSp>
          <p:nvCxnSpPr>
            <p:cNvPr id="79" name="直線コネクタ 78"/>
            <p:cNvCxnSpPr>
              <a:stCxn id="95" idx="3"/>
              <a:endCxn id="16" idx="1"/>
            </p:cNvCxnSpPr>
            <p:nvPr/>
          </p:nvCxnSpPr>
          <p:spPr>
            <a:xfrm>
              <a:off x="3851920" y="3178535"/>
              <a:ext cx="513891" cy="343143"/>
            </a:xfrm>
            <a:prstGeom prst="line">
              <a:avLst/>
            </a:prstGeom>
            <a:ln w="12700">
              <a:solidFill>
                <a:schemeClr val="accent3">
                  <a:lumMod val="50000"/>
                </a:schemeClr>
              </a:solidFill>
              <a:tailEnd type="oval" w="sm" len="sm"/>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80" name="テキスト ボックス 79"/>
            <p:cNvSpPr txBox="1"/>
            <p:nvPr/>
          </p:nvSpPr>
          <p:spPr>
            <a:xfrm>
              <a:off x="5506127" y="1333421"/>
              <a:ext cx="325072" cy="183054"/>
            </a:xfrm>
            <a:prstGeom prst="rect">
              <a:avLst/>
            </a:prstGeom>
            <a:noFill/>
          </p:spPr>
          <p:txBody>
            <a:bodyPr wrap="none" lIns="59364" tIns="29682" rIns="59364" bIns="29682" rtlCol="0">
              <a:spAutoFit/>
            </a:bodyPr>
            <a:lstStyle/>
            <a:p>
              <a:r>
                <a:rPr lang="ja-JP" altLang="en-US" sz="800" dirty="0" smtClean="0">
                  <a:effectLst>
                    <a:glow rad="635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八幡</a:t>
              </a:r>
              <a:endParaRPr lang="ja-JP" altLang="en-US" sz="800" dirty="0">
                <a:effectLst>
                  <a:glow rad="635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テキスト ボックス 80"/>
            <p:cNvSpPr txBox="1"/>
            <p:nvPr/>
          </p:nvSpPr>
          <p:spPr>
            <a:xfrm>
              <a:off x="1907704" y="3942353"/>
              <a:ext cx="325072" cy="183054"/>
            </a:xfrm>
            <a:prstGeom prst="rect">
              <a:avLst/>
            </a:prstGeom>
            <a:noFill/>
          </p:spPr>
          <p:txBody>
            <a:bodyPr wrap="none" lIns="59364" tIns="29682" rIns="59364" bIns="29682" rtlCol="0">
              <a:spAutoFit/>
            </a:bodyPr>
            <a:lstStyle/>
            <a:p>
              <a:r>
                <a:rPr lang="ja-JP" altLang="en-US" sz="800" dirty="0" smtClean="0">
                  <a:effectLst>
                    <a:glow rad="635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洲本</a:t>
              </a:r>
              <a:endParaRPr lang="ja-JP" altLang="en-US" sz="800" dirty="0">
                <a:effectLst>
                  <a:glow rad="635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直角三角形 7"/>
            <p:cNvSpPr/>
            <p:nvPr/>
          </p:nvSpPr>
          <p:spPr>
            <a:xfrm rot="21302581" flipH="1">
              <a:off x="2261084" y="2770990"/>
              <a:ext cx="2905597" cy="1614141"/>
            </a:xfrm>
            <a:custGeom>
              <a:avLst/>
              <a:gdLst>
                <a:gd name="connsiteX0" fmla="*/ 0 w 1041415"/>
                <a:gd name="connsiteY0" fmla="*/ 651693 h 651693"/>
                <a:gd name="connsiteX1" fmla="*/ 0 w 1041415"/>
                <a:gd name="connsiteY1" fmla="*/ 0 h 651693"/>
                <a:gd name="connsiteX2" fmla="*/ 1041415 w 1041415"/>
                <a:gd name="connsiteY2" fmla="*/ 651693 h 651693"/>
                <a:gd name="connsiteX3" fmla="*/ 0 w 1041415"/>
                <a:gd name="connsiteY3" fmla="*/ 651693 h 651693"/>
                <a:gd name="connsiteX0" fmla="*/ 0 w 1392348"/>
                <a:gd name="connsiteY0" fmla="*/ 562413 h 651693"/>
                <a:gd name="connsiteX1" fmla="*/ 350933 w 1392348"/>
                <a:gd name="connsiteY1" fmla="*/ 0 h 651693"/>
                <a:gd name="connsiteX2" fmla="*/ 1392348 w 1392348"/>
                <a:gd name="connsiteY2" fmla="*/ 651693 h 651693"/>
                <a:gd name="connsiteX3" fmla="*/ 0 w 1392348"/>
                <a:gd name="connsiteY3" fmla="*/ 562413 h 651693"/>
                <a:gd name="connsiteX0" fmla="*/ 0 w 1392348"/>
                <a:gd name="connsiteY0" fmla="*/ 614429 h 703709"/>
                <a:gd name="connsiteX1" fmla="*/ 306515 w 1392348"/>
                <a:gd name="connsiteY1" fmla="*/ 0 h 703709"/>
                <a:gd name="connsiteX2" fmla="*/ 1392348 w 1392348"/>
                <a:gd name="connsiteY2" fmla="*/ 703709 h 703709"/>
                <a:gd name="connsiteX3" fmla="*/ 0 w 1392348"/>
                <a:gd name="connsiteY3" fmla="*/ 614429 h 703709"/>
                <a:gd name="connsiteX0" fmla="*/ 0 w 1459156"/>
                <a:gd name="connsiteY0" fmla="*/ 580317 h 703709"/>
                <a:gd name="connsiteX1" fmla="*/ 373323 w 1459156"/>
                <a:gd name="connsiteY1" fmla="*/ 0 h 703709"/>
                <a:gd name="connsiteX2" fmla="*/ 1459156 w 1459156"/>
                <a:gd name="connsiteY2" fmla="*/ 703709 h 703709"/>
                <a:gd name="connsiteX3" fmla="*/ 0 w 1459156"/>
                <a:gd name="connsiteY3" fmla="*/ 580317 h 703709"/>
                <a:gd name="connsiteX0" fmla="*/ 0 w 1506684"/>
                <a:gd name="connsiteY0" fmla="*/ 580317 h 699587"/>
                <a:gd name="connsiteX1" fmla="*/ 373323 w 1506684"/>
                <a:gd name="connsiteY1" fmla="*/ 0 h 699587"/>
                <a:gd name="connsiteX2" fmla="*/ 1506684 w 1506684"/>
                <a:gd name="connsiteY2" fmla="*/ 699587 h 699587"/>
                <a:gd name="connsiteX3" fmla="*/ 0 w 1506684"/>
                <a:gd name="connsiteY3" fmla="*/ 580317 h 699587"/>
                <a:gd name="connsiteX0" fmla="*/ 0 w 1484980"/>
                <a:gd name="connsiteY0" fmla="*/ 580317 h 725413"/>
                <a:gd name="connsiteX1" fmla="*/ 373323 w 1484980"/>
                <a:gd name="connsiteY1" fmla="*/ 0 h 725413"/>
                <a:gd name="connsiteX2" fmla="*/ 1484980 w 1484980"/>
                <a:gd name="connsiteY2" fmla="*/ 725413 h 725413"/>
                <a:gd name="connsiteX3" fmla="*/ 0 w 1484980"/>
                <a:gd name="connsiteY3" fmla="*/ 580317 h 725413"/>
                <a:gd name="connsiteX0" fmla="*/ 0 w 1513231"/>
                <a:gd name="connsiteY0" fmla="*/ 580317 h 683056"/>
                <a:gd name="connsiteX1" fmla="*/ 373323 w 1513231"/>
                <a:gd name="connsiteY1" fmla="*/ 0 h 683056"/>
                <a:gd name="connsiteX2" fmla="*/ 1513231 w 1513231"/>
                <a:gd name="connsiteY2" fmla="*/ 683056 h 683056"/>
                <a:gd name="connsiteX3" fmla="*/ 0 w 1513231"/>
                <a:gd name="connsiteY3" fmla="*/ 580317 h 683056"/>
                <a:gd name="connsiteX0" fmla="*/ 0 w 1513231"/>
                <a:gd name="connsiteY0" fmla="*/ 580317 h 695012"/>
                <a:gd name="connsiteX1" fmla="*/ 373323 w 1513231"/>
                <a:gd name="connsiteY1" fmla="*/ 0 h 695012"/>
                <a:gd name="connsiteX2" fmla="*/ 1513231 w 1513231"/>
                <a:gd name="connsiteY2" fmla="*/ 683056 h 695012"/>
                <a:gd name="connsiteX3" fmla="*/ 0 w 1513231"/>
                <a:gd name="connsiteY3" fmla="*/ 580317 h 695012"/>
                <a:gd name="connsiteX0" fmla="*/ 0 w 1517717"/>
                <a:gd name="connsiteY0" fmla="*/ 580317 h 658805"/>
                <a:gd name="connsiteX1" fmla="*/ 373323 w 1517717"/>
                <a:gd name="connsiteY1" fmla="*/ 0 h 658805"/>
                <a:gd name="connsiteX2" fmla="*/ 1517717 w 1517717"/>
                <a:gd name="connsiteY2" fmla="*/ 642762 h 658805"/>
                <a:gd name="connsiteX3" fmla="*/ 0 w 1517717"/>
                <a:gd name="connsiteY3" fmla="*/ 580317 h 658805"/>
                <a:gd name="connsiteX0" fmla="*/ 0 w 1517717"/>
                <a:gd name="connsiteY0" fmla="*/ 580317 h 693708"/>
                <a:gd name="connsiteX1" fmla="*/ 373323 w 1517717"/>
                <a:gd name="connsiteY1" fmla="*/ 0 h 693708"/>
                <a:gd name="connsiteX2" fmla="*/ 1517717 w 1517717"/>
                <a:gd name="connsiteY2" fmla="*/ 642762 h 693708"/>
                <a:gd name="connsiteX3" fmla="*/ 0 w 1517717"/>
                <a:gd name="connsiteY3" fmla="*/ 580317 h 693708"/>
                <a:gd name="connsiteX0" fmla="*/ 0 w 1417850"/>
                <a:gd name="connsiteY0" fmla="*/ 627524 h 704807"/>
                <a:gd name="connsiteX1" fmla="*/ 273456 w 1417850"/>
                <a:gd name="connsiteY1" fmla="*/ 0 h 704807"/>
                <a:gd name="connsiteX2" fmla="*/ 1417850 w 1417850"/>
                <a:gd name="connsiteY2" fmla="*/ 642762 h 704807"/>
                <a:gd name="connsiteX3" fmla="*/ 0 w 1417850"/>
                <a:gd name="connsiteY3" fmla="*/ 627524 h 704807"/>
                <a:gd name="connsiteX0" fmla="*/ 0 w 1417850"/>
                <a:gd name="connsiteY0" fmla="*/ 568275 h 645558"/>
                <a:gd name="connsiteX1" fmla="*/ 326482 w 1417850"/>
                <a:gd name="connsiteY1" fmla="*/ 0 h 645558"/>
                <a:gd name="connsiteX2" fmla="*/ 1417850 w 1417850"/>
                <a:gd name="connsiteY2" fmla="*/ 583513 h 645558"/>
                <a:gd name="connsiteX3" fmla="*/ 0 w 1417850"/>
                <a:gd name="connsiteY3" fmla="*/ 568275 h 645558"/>
                <a:gd name="connsiteX0" fmla="*/ 0 w 1417850"/>
                <a:gd name="connsiteY0" fmla="*/ 568275 h 645558"/>
                <a:gd name="connsiteX1" fmla="*/ 326482 w 1417850"/>
                <a:gd name="connsiteY1" fmla="*/ 0 h 645558"/>
                <a:gd name="connsiteX2" fmla="*/ 1417850 w 1417850"/>
                <a:gd name="connsiteY2" fmla="*/ 583513 h 645558"/>
                <a:gd name="connsiteX3" fmla="*/ 0 w 1417850"/>
                <a:gd name="connsiteY3" fmla="*/ 568275 h 645558"/>
                <a:gd name="connsiteX0" fmla="*/ 0 w 1417850"/>
                <a:gd name="connsiteY0" fmla="*/ 568275 h 645558"/>
                <a:gd name="connsiteX1" fmla="*/ 326482 w 1417850"/>
                <a:gd name="connsiteY1" fmla="*/ 0 h 645558"/>
                <a:gd name="connsiteX2" fmla="*/ 1417850 w 1417850"/>
                <a:gd name="connsiteY2" fmla="*/ 583513 h 645558"/>
                <a:gd name="connsiteX3" fmla="*/ 0 w 1417850"/>
                <a:gd name="connsiteY3" fmla="*/ 568275 h 645558"/>
                <a:gd name="connsiteX0" fmla="*/ 0 w 1403381"/>
                <a:gd name="connsiteY0" fmla="*/ 551058 h 641022"/>
                <a:gd name="connsiteX1" fmla="*/ 312013 w 1403381"/>
                <a:gd name="connsiteY1" fmla="*/ 0 h 641022"/>
                <a:gd name="connsiteX2" fmla="*/ 1403381 w 1403381"/>
                <a:gd name="connsiteY2" fmla="*/ 583513 h 641022"/>
                <a:gd name="connsiteX3" fmla="*/ 0 w 1403381"/>
                <a:gd name="connsiteY3" fmla="*/ 551058 h 641022"/>
                <a:gd name="connsiteX0" fmla="*/ 3639 w 1407020"/>
                <a:gd name="connsiteY0" fmla="*/ 551058 h 641022"/>
                <a:gd name="connsiteX1" fmla="*/ 315652 w 1407020"/>
                <a:gd name="connsiteY1" fmla="*/ 0 h 641022"/>
                <a:gd name="connsiteX2" fmla="*/ 1407020 w 1407020"/>
                <a:gd name="connsiteY2" fmla="*/ 583513 h 641022"/>
                <a:gd name="connsiteX3" fmla="*/ 3639 w 1407020"/>
                <a:gd name="connsiteY3" fmla="*/ 551058 h 641022"/>
                <a:gd name="connsiteX0" fmla="*/ 5683 w 1409064"/>
                <a:gd name="connsiteY0" fmla="*/ 551058 h 641022"/>
                <a:gd name="connsiteX1" fmla="*/ 317696 w 1409064"/>
                <a:gd name="connsiteY1" fmla="*/ 0 h 641022"/>
                <a:gd name="connsiteX2" fmla="*/ 1409064 w 1409064"/>
                <a:gd name="connsiteY2" fmla="*/ 583513 h 641022"/>
                <a:gd name="connsiteX3" fmla="*/ 5683 w 1409064"/>
                <a:gd name="connsiteY3" fmla="*/ 551058 h 641022"/>
                <a:gd name="connsiteX0" fmla="*/ 5683 w 1409064"/>
                <a:gd name="connsiteY0" fmla="*/ 551058 h 641022"/>
                <a:gd name="connsiteX1" fmla="*/ 317696 w 1409064"/>
                <a:gd name="connsiteY1" fmla="*/ 0 h 641022"/>
                <a:gd name="connsiteX2" fmla="*/ 1409064 w 1409064"/>
                <a:gd name="connsiteY2" fmla="*/ 583513 h 641022"/>
                <a:gd name="connsiteX3" fmla="*/ 5683 w 1409064"/>
                <a:gd name="connsiteY3" fmla="*/ 551058 h 641022"/>
                <a:gd name="connsiteX0" fmla="*/ 5683 w 1409064"/>
                <a:gd name="connsiteY0" fmla="*/ 551058 h 641022"/>
                <a:gd name="connsiteX1" fmla="*/ 317696 w 1409064"/>
                <a:gd name="connsiteY1" fmla="*/ 0 h 641022"/>
                <a:gd name="connsiteX2" fmla="*/ 1409064 w 1409064"/>
                <a:gd name="connsiteY2" fmla="*/ 583513 h 641022"/>
                <a:gd name="connsiteX3" fmla="*/ 5683 w 1409064"/>
                <a:gd name="connsiteY3" fmla="*/ 551058 h 641022"/>
                <a:gd name="connsiteX0" fmla="*/ 5130 w 1408511"/>
                <a:gd name="connsiteY0" fmla="*/ 560354 h 650318"/>
                <a:gd name="connsiteX1" fmla="*/ 332299 w 1408511"/>
                <a:gd name="connsiteY1" fmla="*/ 0 h 650318"/>
                <a:gd name="connsiteX2" fmla="*/ 1408511 w 1408511"/>
                <a:gd name="connsiteY2" fmla="*/ 592809 h 650318"/>
                <a:gd name="connsiteX3" fmla="*/ 5130 w 1408511"/>
                <a:gd name="connsiteY3" fmla="*/ 560354 h 650318"/>
                <a:gd name="connsiteX0" fmla="*/ 5130 w 1408511"/>
                <a:gd name="connsiteY0" fmla="*/ 560354 h 650318"/>
                <a:gd name="connsiteX1" fmla="*/ 332299 w 1408511"/>
                <a:gd name="connsiteY1" fmla="*/ 0 h 650318"/>
                <a:gd name="connsiteX2" fmla="*/ 1408511 w 1408511"/>
                <a:gd name="connsiteY2" fmla="*/ 592809 h 650318"/>
                <a:gd name="connsiteX3" fmla="*/ 5130 w 1408511"/>
                <a:gd name="connsiteY3" fmla="*/ 560354 h 650318"/>
                <a:gd name="connsiteX0" fmla="*/ 5130 w 1408511"/>
                <a:gd name="connsiteY0" fmla="*/ 560354 h 706914"/>
                <a:gd name="connsiteX1" fmla="*/ 332299 w 1408511"/>
                <a:gd name="connsiteY1" fmla="*/ 0 h 706914"/>
                <a:gd name="connsiteX2" fmla="*/ 1408511 w 1408511"/>
                <a:gd name="connsiteY2" fmla="*/ 592809 h 706914"/>
                <a:gd name="connsiteX3" fmla="*/ 5130 w 1408511"/>
                <a:gd name="connsiteY3" fmla="*/ 560354 h 706914"/>
                <a:gd name="connsiteX0" fmla="*/ 5177 w 1407184"/>
                <a:gd name="connsiteY0" fmla="*/ 576197 h 711042"/>
                <a:gd name="connsiteX1" fmla="*/ 330972 w 1407184"/>
                <a:gd name="connsiteY1" fmla="*/ 0 h 711042"/>
                <a:gd name="connsiteX2" fmla="*/ 1407184 w 1407184"/>
                <a:gd name="connsiteY2" fmla="*/ 592809 h 711042"/>
                <a:gd name="connsiteX3" fmla="*/ 5177 w 1407184"/>
                <a:gd name="connsiteY3" fmla="*/ 576197 h 711042"/>
                <a:gd name="connsiteX0" fmla="*/ 5177 w 1407184"/>
                <a:gd name="connsiteY0" fmla="*/ 576197 h 716176"/>
                <a:gd name="connsiteX1" fmla="*/ 330972 w 1407184"/>
                <a:gd name="connsiteY1" fmla="*/ 0 h 716176"/>
                <a:gd name="connsiteX2" fmla="*/ 1407184 w 1407184"/>
                <a:gd name="connsiteY2" fmla="*/ 592809 h 716176"/>
                <a:gd name="connsiteX3" fmla="*/ 5177 w 1407184"/>
                <a:gd name="connsiteY3" fmla="*/ 576197 h 716176"/>
                <a:gd name="connsiteX0" fmla="*/ 5177 w 1407184"/>
                <a:gd name="connsiteY0" fmla="*/ 576197 h 704881"/>
                <a:gd name="connsiteX1" fmla="*/ 330972 w 1407184"/>
                <a:gd name="connsiteY1" fmla="*/ 0 h 704881"/>
                <a:gd name="connsiteX2" fmla="*/ 1407184 w 1407184"/>
                <a:gd name="connsiteY2" fmla="*/ 592809 h 704881"/>
                <a:gd name="connsiteX3" fmla="*/ 5177 w 1407184"/>
                <a:gd name="connsiteY3" fmla="*/ 576197 h 704881"/>
                <a:gd name="connsiteX0" fmla="*/ 5177 w 1407184"/>
                <a:gd name="connsiteY0" fmla="*/ 576197 h 685538"/>
                <a:gd name="connsiteX1" fmla="*/ 330972 w 1407184"/>
                <a:gd name="connsiteY1" fmla="*/ 0 h 685538"/>
                <a:gd name="connsiteX2" fmla="*/ 1407184 w 1407184"/>
                <a:gd name="connsiteY2" fmla="*/ 592809 h 685538"/>
                <a:gd name="connsiteX3" fmla="*/ 5177 w 1407184"/>
                <a:gd name="connsiteY3" fmla="*/ 576197 h 685538"/>
                <a:gd name="connsiteX0" fmla="*/ 5177 w 1475675"/>
                <a:gd name="connsiteY0" fmla="*/ 576197 h 672778"/>
                <a:gd name="connsiteX1" fmla="*/ 330972 w 1475675"/>
                <a:gd name="connsiteY1" fmla="*/ 0 h 672778"/>
                <a:gd name="connsiteX2" fmla="*/ 1475675 w 1475675"/>
                <a:gd name="connsiteY2" fmla="*/ 574121 h 672778"/>
                <a:gd name="connsiteX3" fmla="*/ 5177 w 1475675"/>
                <a:gd name="connsiteY3" fmla="*/ 576197 h 672778"/>
                <a:gd name="connsiteX0" fmla="*/ 5177 w 1475675"/>
                <a:gd name="connsiteY0" fmla="*/ 576197 h 719052"/>
                <a:gd name="connsiteX1" fmla="*/ 330972 w 1475675"/>
                <a:gd name="connsiteY1" fmla="*/ 0 h 719052"/>
                <a:gd name="connsiteX2" fmla="*/ 1475675 w 1475675"/>
                <a:gd name="connsiteY2" fmla="*/ 574121 h 719052"/>
                <a:gd name="connsiteX3" fmla="*/ 5177 w 1475675"/>
                <a:gd name="connsiteY3" fmla="*/ 576197 h 719052"/>
                <a:gd name="connsiteX0" fmla="*/ 3475 w 1547144"/>
                <a:gd name="connsiteY0" fmla="*/ 614412 h 731714"/>
                <a:gd name="connsiteX1" fmla="*/ 402441 w 1547144"/>
                <a:gd name="connsiteY1" fmla="*/ 0 h 731714"/>
                <a:gd name="connsiteX2" fmla="*/ 1547144 w 1547144"/>
                <a:gd name="connsiteY2" fmla="*/ 574121 h 731714"/>
                <a:gd name="connsiteX3" fmla="*/ 3475 w 1547144"/>
                <a:gd name="connsiteY3" fmla="*/ 614412 h 731714"/>
                <a:gd name="connsiteX0" fmla="*/ 3479 w 1547148"/>
                <a:gd name="connsiteY0" fmla="*/ 690875 h 808177"/>
                <a:gd name="connsiteX1" fmla="*/ 402187 w 1547148"/>
                <a:gd name="connsiteY1" fmla="*/ 0 h 808177"/>
                <a:gd name="connsiteX2" fmla="*/ 1547148 w 1547148"/>
                <a:gd name="connsiteY2" fmla="*/ 650584 h 808177"/>
                <a:gd name="connsiteX3" fmla="*/ 3479 w 1547148"/>
                <a:gd name="connsiteY3" fmla="*/ 690875 h 808177"/>
                <a:gd name="connsiteX0" fmla="*/ 3479 w 1610410"/>
                <a:gd name="connsiteY0" fmla="*/ 690875 h 804675"/>
                <a:gd name="connsiteX1" fmla="*/ 402187 w 1610410"/>
                <a:gd name="connsiteY1" fmla="*/ 0 h 804675"/>
                <a:gd name="connsiteX2" fmla="*/ 1610410 w 1610410"/>
                <a:gd name="connsiteY2" fmla="*/ 645097 h 804675"/>
                <a:gd name="connsiteX3" fmla="*/ 3479 w 1610410"/>
                <a:gd name="connsiteY3" fmla="*/ 690875 h 804675"/>
                <a:gd name="connsiteX0" fmla="*/ 3479 w 1610410"/>
                <a:gd name="connsiteY0" fmla="*/ 690875 h 805615"/>
                <a:gd name="connsiteX1" fmla="*/ 402187 w 1610410"/>
                <a:gd name="connsiteY1" fmla="*/ 0 h 805615"/>
                <a:gd name="connsiteX2" fmla="*/ 1610410 w 1610410"/>
                <a:gd name="connsiteY2" fmla="*/ 645097 h 805615"/>
                <a:gd name="connsiteX3" fmla="*/ 3479 w 1610410"/>
                <a:gd name="connsiteY3" fmla="*/ 690875 h 805615"/>
                <a:gd name="connsiteX0" fmla="*/ 8944 w 1615875"/>
                <a:gd name="connsiteY0" fmla="*/ 690875 h 805615"/>
                <a:gd name="connsiteX1" fmla="*/ 407652 w 1615875"/>
                <a:gd name="connsiteY1" fmla="*/ 0 h 805615"/>
                <a:gd name="connsiteX2" fmla="*/ 1615875 w 1615875"/>
                <a:gd name="connsiteY2" fmla="*/ 645097 h 805615"/>
                <a:gd name="connsiteX3" fmla="*/ 8944 w 1615875"/>
                <a:gd name="connsiteY3" fmla="*/ 690875 h 805615"/>
                <a:gd name="connsiteX0" fmla="*/ 8944 w 1615875"/>
                <a:gd name="connsiteY0" fmla="*/ 690875 h 805615"/>
                <a:gd name="connsiteX1" fmla="*/ 407652 w 1615875"/>
                <a:gd name="connsiteY1" fmla="*/ 0 h 805615"/>
                <a:gd name="connsiteX2" fmla="*/ 1615875 w 1615875"/>
                <a:gd name="connsiteY2" fmla="*/ 645097 h 805615"/>
                <a:gd name="connsiteX3" fmla="*/ 8944 w 1615875"/>
                <a:gd name="connsiteY3" fmla="*/ 690875 h 805615"/>
                <a:gd name="connsiteX0" fmla="*/ 407218 w 1615441"/>
                <a:gd name="connsiteY0" fmla="*/ 0 h 805615"/>
                <a:gd name="connsiteX1" fmla="*/ 1615441 w 1615441"/>
                <a:gd name="connsiteY1" fmla="*/ 645097 h 805615"/>
                <a:gd name="connsiteX2" fmla="*/ 8510 w 1615441"/>
                <a:gd name="connsiteY2" fmla="*/ 690875 h 805615"/>
                <a:gd name="connsiteX3" fmla="*/ 498658 w 1615441"/>
                <a:gd name="connsiteY3" fmla="*/ 91440 h 805615"/>
                <a:gd name="connsiteX0" fmla="*/ 426307 w 1634530"/>
                <a:gd name="connsiteY0" fmla="*/ 0 h 805615"/>
                <a:gd name="connsiteX1" fmla="*/ 1634530 w 1634530"/>
                <a:gd name="connsiteY1" fmla="*/ 645097 h 805615"/>
                <a:gd name="connsiteX2" fmla="*/ 27599 w 1634530"/>
                <a:gd name="connsiteY2" fmla="*/ 690875 h 805615"/>
                <a:gd name="connsiteX3" fmla="*/ 393664 w 1634530"/>
                <a:gd name="connsiteY3" fmla="*/ 7638 h 805615"/>
                <a:gd name="connsiteX0" fmla="*/ 403473 w 1611696"/>
                <a:gd name="connsiteY0" fmla="*/ 0 h 805615"/>
                <a:gd name="connsiteX1" fmla="*/ 1611696 w 1611696"/>
                <a:gd name="connsiteY1" fmla="*/ 645097 h 805615"/>
                <a:gd name="connsiteX2" fmla="*/ 4765 w 1611696"/>
                <a:gd name="connsiteY2" fmla="*/ 690875 h 805615"/>
                <a:gd name="connsiteX3" fmla="*/ 370830 w 1611696"/>
                <a:gd name="connsiteY3" fmla="*/ 7638 h 805615"/>
                <a:gd name="connsiteX0" fmla="*/ 398708 w 1606931"/>
                <a:gd name="connsiteY0" fmla="*/ 0 h 805615"/>
                <a:gd name="connsiteX1" fmla="*/ 1606931 w 1606931"/>
                <a:gd name="connsiteY1" fmla="*/ 645097 h 805615"/>
                <a:gd name="connsiteX2" fmla="*/ 0 w 1606931"/>
                <a:gd name="connsiteY2" fmla="*/ 690875 h 805615"/>
                <a:gd name="connsiteX0" fmla="*/ 0 w 1208223"/>
                <a:gd name="connsiteY0" fmla="*/ 0 h 645097"/>
                <a:gd name="connsiteX1" fmla="*/ 1208223 w 1208223"/>
                <a:gd name="connsiteY1" fmla="*/ 645097 h 645097"/>
                <a:gd name="connsiteX0" fmla="*/ 0 w 1208223"/>
                <a:gd name="connsiteY0" fmla="*/ 0 h 756338"/>
                <a:gd name="connsiteX1" fmla="*/ 1065634 w 1208223"/>
                <a:gd name="connsiteY1" fmla="*/ 756338 h 756338"/>
                <a:gd name="connsiteX2" fmla="*/ 1208223 w 1208223"/>
                <a:gd name="connsiteY2" fmla="*/ 645097 h 756338"/>
                <a:gd name="connsiteX0" fmla="*/ 0 w 664651"/>
                <a:gd name="connsiteY0" fmla="*/ 5216 h 202373"/>
                <a:gd name="connsiteX1" fmla="*/ 522062 w 664651"/>
                <a:gd name="connsiteY1" fmla="*/ 202373 h 202373"/>
                <a:gd name="connsiteX2" fmla="*/ 664651 w 664651"/>
                <a:gd name="connsiteY2" fmla="*/ 91132 h 202373"/>
                <a:gd name="connsiteX0" fmla="*/ 98268 w 620330"/>
                <a:gd name="connsiteY0" fmla="*/ 0 h 509968"/>
                <a:gd name="connsiteX1" fmla="*/ 620330 w 620330"/>
                <a:gd name="connsiteY1" fmla="*/ 197157 h 509968"/>
                <a:gd name="connsiteX2" fmla="*/ 299062 w 620330"/>
                <a:gd name="connsiteY2" fmla="*/ 509968 h 509968"/>
                <a:gd name="connsiteX0" fmla="*/ 0 w 522062"/>
                <a:gd name="connsiteY0" fmla="*/ 0 h 509968"/>
                <a:gd name="connsiteX1" fmla="*/ 522062 w 522062"/>
                <a:gd name="connsiteY1" fmla="*/ 197157 h 509968"/>
                <a:gd name="connsiteX2" fmla="*/ 200794 w 522062"/>
                <a:gd name="connsiteY2" fmla="*/ 509968 h 509968"/>
                <a:gd name="connsiteX0" fmla="*/ 0 w 522062"/>
                <a:gd name="connsiteY0" fmla="*/ 0 h 509968"/>
                <a:gd name="connsiteX1" fmla="*/ 522062 w 522062"/>
                <a:gd name="connsiteY1" fmla="*/ 197157 h 509968"/>
                <a:gd name="connsiteX2" fmla="*/ 200794 w 522062"/>
                <a:gd name="connsiteY2" fmla="*/ 509968 h 509968"/>
                <a:gd name="connsiteX0" fmla="*/ 0 w 522062"/>
                <a:gd name="connsiteY0" fmla="*/ 0 h 509968"/>
                <a:gd name="connsiteX1" fmla="*/ 522062 w 522062"/>
                <a:gd name="connsiteY1" fmla="*/ 197157 h 509968"/>
                <a:gd name="connsiteX2" fmla="*/ 200794 w 522062"/>
                <a:gd name="connsiteY2" fmla="*/ 509968 h 509968"/>
                <a:gd name="connsiteX0" fmla="*/ 0 w 527500"/>
                <a:gd name="connsiteY0" fmla="*/ 0 h 509968"/>
                <a:gd name="connsiteX1" fmla="*/ 522062 w 527500"/>
                <a:gd name="connsiteY1" fmla="*/ 197157 h 509968"/>
                <a:gd name="connsiteX2" fmla="*/ 200794 w 527500"/>
                <a:gd name="connsiteY2" fmla="*/ 509968 h 509968"/>
                <a:gd name="connsiteX0" fmla="*/ 0 w 523086"/>
                <a:gd name="connsiteY0" fmla="*/ 0 h 509968"/>
                <a:gd name="connsiteX1" fmla="*/ 522062 w 523086"/>
                <a:gd name="connsiteY1" fmla="*/ 197157 h 509968"/>
                <a:gd name="connsiteX2" fmla="*/ 200794 w 523086"/>
                <a:gd name="connsiteY2" fmla="*/ 509968 h 509968"/>
                <a:gd name="connsiteX0" fmla="*/ 0 w 522288"/>
                <a:gd name="connsiteY0" fmla="*/ 0 h 400475"/>
                <a:gd name="connsiteX1" fmla="*/ 522062 w 522288"/>
                <a:gd name="connsiteY1" fmla="*/ 197157 h 400475"/>
                <a:gd name="connsiteX2" fmla="*/ 52232 w 522288"/>
                <a:gd name="connsiteY2" fmla="*/ 400475 h 400475"/>
                <a:gd name="connsiteX0" fmla="*/ 0 w 522302"/>
                <a:gd name="connsiteY0" fmla="*/ 0 h 400475"/>
                <a:gd name="connsiteX1" fmla="*/ 522062 w 522302"/>
                <a:gd name="connsiteY1" fmla="*/ 197157 h 400475"/>
                <a:gd name="connsiteX2" fmla="*/ 52232 w 522302"/>
                <a:gd name="connsiteY2" fmla="*/ 400475 h 400475"/>
                <a:gd name="connsiteX0" fmla="*/ 0 w 438882"/>
                <a:gd name="connsiteY0" fmla="*/ 0 h 400475"/>
                <a:gd name="connsiteX1" fmla="*/ 438513 w 438882"/>
                <a:gd name="connsiteY1" fmla="*/ 260029 h 400475"/>
                <a:gd name="connsiteX2" fmla="*/ 52232 w 438882"/>
                <a:gd name="connsiteY2" fmla="*/ 400475 h 400475"/>
                <a:gd name="connsiteX0" fmla="*/ 0 w 439850"/>
                <a:gd name="connsiteY0" fmla="*/ 0 h 400475"/>
                <a:gd name="connsiteX1" fmla="*/ 438513 w 439850"/>
                <a:gd name="connsiteY1" fmla="*/ 260029 h 400475"/>
                <a:gd name="connsiteX2" fmla="*/ 52232 w 439850"/>
                <a:gd name="connsiteY2" fmla="*/ 400475 h 400475"/>
                <a:gd name="connsiteX0" fmla="*/ 0 w 439466"/>
                <a:gd name="connsiteY0" fmla="*/ 0 h 400475"/>
                <a:gd name="connsiteX1" fmla="*/ 438513 w 439466"/>
                <a:gd name="connsiteY1" fmla="*/ 260029 h 400475"/>
                <a:gd name="connsiteX2" fmla="*/ 52232 w 439466"/>
                <a:gd name="connsiteY2" fmla="*/ 400475 h 400475"/>
                <a:gd name="connsiteX0" fmla="*/ 0 w 439466"/>
                <a:gd name="connsiteY0" fmla="*/ 0 h 400475"/>
                <a:gd name="connsiteX1" fmla="*/ 438513 w 439466"/>
                <a:gd name="connsiteY1" fmla="*/ 260029 h 400475"/>
                <a:gd name="connsiteX2" fmla="*/ 52232 w 439466"/>
                <a:gd name="connsiteY2" fmla="*/ 400475 h 400475"/>
                <a:gd name="connsiteX0" fmla="*/ 0 w 442072"/>
                <a:gd name="connsiteY0" fmla="*/ 0 h 400475"/>
                <a:gd name="connsiteX1" fmla="*/ 438513 w 442072"/>
                <a:gd name="connsiteY1" fmla="*/ 260029 h 400475"/>
                <a:gd name="connsiteX2" fmla="*/ 52232 w 442072"/>
                <a:gd name="connsiteY2" fmla="*/ 400475 h 400475"/>
                <a:gd name="connsiteX0" fmla="*/ 0 w 439023"/>
                <a:gd name="connsiteY0" fmla="*/ 0 h 400475"/>
                <a:gd name="connsiteX1" fmla="*/ 438513 w 439023"/>
                <a:gd name="connsiteY1" fmla="*/ 260029 h 400475"/>
                <a:gd name="connsiteX2" fmla="*/ 52232 w 439023"/>
                <a:gd name="connsiteY2" fmla="*/ 400475 h 400475"/>
                <a:gd name="connsiteX0" fmla="*/ 83626 w 522598"/>
                <a:gd name="connsiteY0" fmla="*/ 0 h 373321"/>
                <a:gd name="connsiteX1" fmla="*/ 522139 w 522598"/>
                <a:gd name="connsiteY1" fmla="*/ 260029 h 373321"/>
                <a:gd name="connsiteX2" fmla="*/ 0 w 522598"/>
                <a:gd name="connsiteY2" fmla="*/ 373321 h 373321"/>
                <a:gd name="connsiteX0" fmla="*/ 83626 w 522598"/>
                <a:gd name="connsiteY0" fmla="*/ 0 h 373736"/>
                <a:gd name="connsiteX1" fmla="*/ 522139 w 522598"/>
                <a:gd name="connsiteY1" fmla="*/ 260029 h 373736"/>
                <a:gd name="connsiteX2" fmla="*/ 0 w 522598"/>
                <a:gd name="connsiteY2" fmla="*/ 373321 h 373736"/>
                <a:gd name="connsiteX0" fmla="*/ 83626 w 522139"/>
                <a:gd name="connsiteY0" fmla="*/ 0 h 373747"/>
                <a:gd name="connsiteX1" fmla="*/ 522139 w 522139"/>
                <a:gd name="connsiteY1" fmla="*/ 260029 h 373747"/>
                <a:gd name="connsiteX2" fmla="*/ 0 w 522139"/>
                <a:gd name="connsiteY2" fmla="*/ 373321 h 373747"/>
                <a:gd name="connsiteX0" fmla="*/ 83626 w 522240"/>
                <a:gd name="connsiteY0" fmla="*/ 0 h 376513"/>
                <a:gd name="connsiteX1" fmla="*/ 522139 w 522240"/>
                <a:gd name="connsiteY1" fmla="*/ 260029 h 376513"/>
                <a:gd name="connsiteX2" fmla="*/ 0 w 522240"/>
                <a:gd name="connsiteY2" fmla="*/ 373321 h 376513"/>
                <a:gd name="connsiteX0" fmla="*/ 83626 w 522240"/>
                <a:gd name="connsiteY0" fmla="*/ 0 h 381003"/>
                <a:gd name="connsiteX1" fmla="*/ 522139 w 522240"/>
                <a:gd name="connsiteY1" fmla="*/ 260029 h 381003"/>
                <a:gd name="connsiteX2" fmla="*/ 0 w 522240"/>
                <a:gd name="connsiteY2" fmla="*/ 373321 h 381003"/>
                <a:gd name="connsiteX0" fmla="*/ 226949 w 668456"/>
                <a:gd name="connsiteY0" fmla="*/ 0 h 453888"/>
                <a:gd name="connsiteX1" fmla="*/ 665462 w 668456"/>
                <a:gd name="connsiteY1" fmla="*/ 260029 h 453888"/>
                <a:gd name="connsiteX2" fmla="*/ 0 w 668456"/>
                <a:gd name="connsiteY2" fmla="*/ 452503 h 453888"/>
                <a:gd name="connsiteX0" fmla="*/ 226949 w 668456"/>
                <a:gd name="connsiteY0" fmla="*/ 0 h 452503"/>
                <a:gd name="connsiteX1" fmla="*/ 665462 w 668456"/>
                <a:gd name="connsiteY1" fmla="*/ 260029 h 452503"/>
                <a:gd name="connsiteX2" fmla="*/ 0 w 668456"/>
                <a:gd name="connsiteY2" fmla="*/ 452503 h 452503"/>
                <a:gd name="connsiteX0" fmla="*/ 226949 w 668486"/>
                <a:gd name="connsiteY0" fmla="*/ 0 h 452503"/>
                <a:gd name="connsiteX1" fmla="*/ 665462 w 668486"/>
                <a:gd name="connsiteY1" fmla="*/ 260029 h 452503"/>
                <a:gd name="connsiteX2" fmla="*/ 0 w 668486"/>
                <a:gd name="connsiteY2" fmla="*/ 452503 h 452503"/>
                <a:gd name="connsiteX0" fmla="*/ 226949 w 665611"/>
                <a:gd name="connsiteY0" fmla="*/ 0 h 452503"/>
                <a:gd name="connsiteX1" fmla="*/ 665462 w 665611"/>
                <a:gd name="connsiteY1" fmla="*/ 260029 h 452503"/>
                <a:gd name="connsiteX2" fmla="*/ 0 w 665611"/>
                <a:gd name="connsiteY2" fmla="*/ 452503 h 452503"/>
                <a:gd name="connsiteX0" fmla="*/ 226949 w 647142"/>
                <a:gd name="connsiteY0" fmla="*/ 0 h 452503"/>
                <a:gd name="connsiteX1" fmla="*/ 646984 w 647142"/>
                <a:gd name="connsiteY1" fmla="*/ 239381 h 452503"/>
                <a:gd name="connsiteX2" fmla="*/ 0 w 647142"/>
                <a:gd name="connsiteY2" fmla="*/ 452503 h 452503"/>
                <a:gd name="connsiteX0" fmla="*/ 226949 w 648272"/>
                <a:gd name="connsiteY0" fmla="*/ 0 h 452503"/>
                <a:gd name="connsiteX1" fmla="*/ 646984 w 648272"/>
                <a:gd name="connsiteY1" fmla="*/ 239381 h 452503"/>
                <a:gd name="connsiteX2" fmla="*/ 0 w 648272"/>
                <a:gd name="connsiteY2" fmla="*/ 452503 h 452503"/>
                <a:gd name="connsiteX0" fmla="*/ 226949 w 647703"/>
                <a:gd name="connsiteY0" fmla="*/ 0 h 452503"/>
                <a:gd name="connsiteX1" fmla="*/ 646984 w 647703"/>
                <a:gd name="connsiteY1" fmla="*/ 239381 h 452503"/>
                <a:gd name="connsiteX2" fmla="*/ 0 w 647703"/>
                <a:gd name="connsiteY2" fmla="*/ 452503 h 452503"/>
                <a:gd name="connsiteX0" fmla="*/ 230554 w 650265"/>
                <a:gd name="connsiteY0" fmla="*/ 0 h 475067"/>
                <a:gd name="connsiteX1" fmla="*/ 646984 w 650265"/>
                <a:gd name="connsiteY1" fmla="*/ 261945 h 475067"/>
                <a:gd name="connsiteX2" fmla="*/ 0 w 650265"/>
                <a:gd name="connsiteY2" fmla="*/ 475067 h 475067"/>
                <a:gd name="connsiteX0" fmla="*/ 230554 w 647676"/>
                <a:gd name="connsiteY0" fmla="*/ 0 h 475067"/>
                <a:gd name="connsiteX1" fmla="*/ 646984 w 647676"/>
                <a:gd name="connsiteY1" fmla="*/ 261945 h 475067"/>
                <a:gd name="connsiteX2" fmla="*/ 0 w 647676"/>
                <a:gd name="connsiteY2" fmla="*/ 475067 h 475067"/>
                <a:gd name="connsiteX0" fmla="*/ 230554 w 647816"/>
                <a:gd name="connsiteY0" fmla="*/ 0 h 475067"/>
                <a:gd name="connsiteX1" fmla="*/ 646984 w 647816"/>
                <a:gd name="connsiteY1" fmla="*/ 261945 h 475067"/>
                <a:gd name="connsiteX2" fmla="*/ 0 w 647816"/>
                <a:gd name="connsiteY2" fmla="*/ 475067 h 475067"/>
                <a:gd name="connsiteX0" fmla="*/ 463546 w 486735"/>
                <a:gd name="connsiteY0" fmla="*/ 345485 h 820552"/>
                <a:gd name="connsiteX1" fmla="*/ 349 w 486735"/>
                <a:gd name="connsiteY1" fmla="*/ 21770 h 820552"/>
                <a:gd name="connsiteX2" fmla="*/ 232992 w 486735"/>
                <a:gd name="connsiteY2" fmla="*/ 820552 h 820552"/>
                <a:gd name="connsiteX0" fmla="*/ 512443 w 534979"/>
                <a:gd name="connsiteY0" fmla="*/ 0 h 896332"/>
                <a:gd name="connsiteX1" fmla="*/ 2344 w 534979"/>
                <a:gd name="connsiteY1" fmla="*/ 97550 h 896332"/>
                <a:gd name="connsiteX2" fmla="*/ 234987 w 534979"/>
                <a:gd name="connsiteY2" fmla="*/ 896332 h 896332"/>
                <a:gd name="connsiteX0" fmla="*/ 512443 w 512443"/>
                <a:gd name="connsiteY0" fmla="*/ 48391 h 944723"/>
                <a:gd name="connsiteX1" fmla="*/ 2344 w 512443"/>
                <a:gd name="connsiteY1" fmla="*/ 145941 h 944723"/>
                <a:gd name="connsiteX2" fmla="*/ 234987 w 512443"/>
                <a:gd name="connsiteY2" fmla="*/ 944723 h 944723"/>
                <a:gd name="connsiteX0" fmla="*/ 632998 w 632998"/>
                <a:gd name="connsiteY0" fmla="*/ 53163 h 931946"/>
                <a:gd name="connsiteX1" fmla="*/ 4562 w 632998"/>
                <a:gd name="connsiteY1" fmla="*/ 133164 h 931946"/>
                <a:gd name="connsiteX2" fmla="*/ 237205 w 632998"/>
                <a:gd name="connsiteY2" fmla="*/ 931946 h 931946"/>
                <a:gd name="connsiteX0" fmla="*/ 415150 w 415150"/>
                <a:gd name="connsiteY0" fmla="*/ 143181 h 1021964"/>
                <a:gd name="connsiteX1" fmla="*/ 6628 w 415150"/>
                <a:gd name="connsiteY1" fmla="*/ 65042 h 1021964"/>
                <a:gd name="connsiteX2" fmla="*/ 19357 w 415150"/>
                <a:gd name="connsiteY2" fmla="*/ 1021964 h 1021964"/>
                <a:gd name="connsiteX0" fmla="*/ 666119 w 666119"/>
                <a:gd name="connsiteY0" fmla="*/ 114790 h 993573"/>
                <a:gd name="connsiteX1" fmla="*/ 257597 w 666119"/>
                <a:gd name="connsiteY1" fmla="*/ 36651 h 993573"/>
                <a:gd name="connsiteX2" fmla="*/ 22 w 666119"/>
                <a:gd name="connsiteY2" fmla="*/ 609574 h 993573"/>
                <a:gd name="connsiteX3" fmla="*/ 270326 w 666119"/>
                <a:gd name="connsiteY3" fmla="*/ 993573 h 993573"/>
                <a:gd name="connsiteX0" fmla="*/ 666119 w 666119"/>
                <a:gd name="connsiteY0" fmla="*/ 114790 h 852672"/>
                <a:gd name="connsiteX1" fmla="*/ 257597 w 666119"/>
                <a:gd name="connsiteY1" fmla="*/ 36651 h 852672"/>
                <a:gd name="connsiteX2" fmla="*/ 22 w 666119"/>
                <a:gd name="connsiteY2" fmla="*/ 609574 h 852672"/>
                <a:gd name="connsiteX3" fmla="*/ 291481 w 666119"/>
                <a:gd name="connsiteY3" fmla="*/ 852672 h 852672"/>
                <a:gd name="connsiteX0" fmla="*/ 666119 w 666119"/>
                <a:gd name="connsiteY0" fmla="*/ 114790 h 852672"/>
                <a:gd name="connsiteX1" fmla="*/ 257597 w 666119"/>
                <a:gd name="connsiteY1" fmla="*/ 36651 h 852672"/>
                <a:gd name="connsiteX2" fmla="*/ 22 w 666119"/>
                <a:gd name="connsiteY2" fmla="*/ 609574 h 852672"/>
                <a:gd name="connsiteX3" fmla="*/ 291481 w 666119"/>
                <a:gd name="connsiteY3" fmla="*/ 852672 h 852672"/>
                <a:gd name="connsiteX0" fmla="*/ 666119 w 666119"/>
                <a:gd name="connsiteY0" fmla="*/ 114790 h 791686"/>
                <a:gd name="connsiteX1" fmla="*/ 257597 w 666119"/>
                <a:gd name="connsiteY1" fmla="*/ 36651 h 791686"/>
                <a:gd name="connsiteX2" fmla="*/ 22 w 666119"/>
                <a:gd name="connsiteY2" fmla="*/ 609574 h 791686"/>
                <a:gd name="connsiteX3" fmla="*/ 225003 w 666119"/>
                <a:gd name="connsiteY3" fmla="*/ 791686 h 791686"/>
                <a:gd name="connsiteX0" fmla="*/ 666119 w 666119"/>
                <a:gd name="connsiteY0" fmla="*/ 114790 h 791686"/>
                <a:gd name="connsiteX1" fmla="*/ 257597 w 666119"/>
                <a:gd name="connsiteY1" fmla="*/ 36651 h 791686"/>
                <a:gd name="connsiteX2" fmla="*/ 22 w 666119"/>
                <a:gd name="connsiteY2" fmla="*/ 609574 h 791686"/>
                <a:gd name="connsiteX3" fmla="*/ 225003 w 666119"/>
                <a:gd name="connsiteY3" fmla="*/ 791686 h 791686"/>
                <a:gd name="connsiteX0" fmla="*/ 666114 w 666114"/>
                <a:gd name="connsiteY0" fmla="*/ 118494 h 795390"/>
                <a:gd name="connsiteX1" fmla="*/ 312803 w 666114"/>
                <a:gd name="connsiteY1" fmla="*/ 35567 h 795390"/>
                <a:gd name="connsiteX2" fmla="*/ 17 w 666114"/>
                <a:gd name="connsiteY2" fmla="*/ 613278 h 795390"/>
                <a:gd name="connsiteX3" fmla="*/ 224998 w 666114"/>
                <a:gd name="connsiteY3" fmla="*/ 795390 h 795390"/>
                <a:gd name="connsiteX0" fmla="*/ 666114 w 666114"/>
                <a:gd name="connsiteY0" fmla="*/ 118494 h 795390"/>
                <a:gd name="connsiteX1" fmla="*/ 312803 w 666114"/>
                <a:gd name="connsiteY1" fmla="*/ 35567 h 795390"/>
                <a:gd name="connsiteX2" fmla="*/ 17 w 666114"/>
                <a:gd name="connsiteY2" fmla="*/ 613278 h 795390"/>
                <a:gd name="connsiteX3" fmla="*/ 224998 w 666114"/>
                <a:gd name="connsiteY3" fmla="*/ 795390 h 795390"/>
                <a:gd name="connsiteX0" fmla="*/ 649327 w 649327"/>
                <a:gd name="connsiteY0" fmla="*/ 123304 h 800200"/>
                <a:gd name="connsiteX1" fmla="*/ 296016 w 649327"/>
                <a:gd name="connsiteY1" fmla="*/ 40377 h 800200"/>
                <a:gd name="connsiteX2" fmla="*/ 18 w 649327"/>
                <a:gd name="connsiteY2" fmla="*/ 683384 h 800200"/>
                <a:gd name="connsiteX3" fmla="*/ 208211 w 649327"/>
                <a:gd name="connsiteY3" fmla="*/ 800200 h 800200"/>
                <a:gd name="connsiteX0" fmla="*/ 654892 w 654892"/>
                <a:gd name="connsiteY0" fmla="*/ 123304 h 800200"/>
                <a:gd name="connsiteX1" fmla="*/ 301581 w 654892"/>
                <a:gd name="connsiteY1" fmla="*/ 40377 h 800200"/>
                <a:gd name="connsiteX2" fmla="*/ 5583 w 654892"/>
                <a:gd name="connsiteY2" fmla="*/ 683384 h 800200"/>
                <a:gd name="connsiteX3" fmla="*/ 213776 w 654892"/>
                <a:gd name="connsiteY3" fmla="*/ 800200 h 800200"/>
                <a:gd name="connsiteX0" fmla="*/ 658231 w 658231"/>
                <a:gd name="connsiteY0" fmla="*/ 123304 h 800200"/>
                <a:gd name="connsiteX1" fmla="*/ 304920 w 658231"/>
                <a:gd name="connsiteY1" fmla="*/ 40377 h 800200"/>
                <a:gd name="connsiteX2" fmla="*/ 8922 w 658231"/>
                <a:gd name="connsiteY2" fmla="*/ 683384 h 800200"/>
                <a:gd name="connsiteX3" fmla="*/ 217115 w 658231"/>
                <a:gd name="connsiteY3" fmla="*/ 800200 h 800200"/>
                <a:gd name="connsiteX0" fmla="*/ 660796 w 660796"/>
                <a:gd name="connsiteY0" fmla="*/ 123304 h 800200"/>
                <a:gd name="connsiteX1" fmla="*/ 307485 w 660796"/>
                <a:gd name="connsiteY1" fmla="*/ 40377 h 800200"/>
                <a:gd name="connsiteX2" fmla="*/ 11487 w 660796"/>
                <a:gd name="connsiteY2" fmla="*/ 683384 h 800200"/>
                <a:gd name="connsiteX3" fmla="*/ 219680 w 660796"/>
                <a:gd name="connsiteY3" fmla="*/ 800200 h 800200"/>
                <a:gd name="connsiteX0" fmla="*/ 663169 w 663169"/>
                <a:gd name="connsiteY0" fmla="*/ 110076 h 786972"/>
                <a:gd name="connsiteX1" fmla="*/ 309858 w 663169"/>
                <a:gd name="connsiteY1" fmla="*/ 27149 h 786972"/>
                <a:gd name="connsiteX2" fmla="*/ 13860 w 663169"/>
                <a:gd name="connsiteY2" fmla="*/ 670156 h 786972"/>
                <a:gd name="connsiteX3" fmla="*/ 222053 w 663169"/>
                <a:gd name="connsiteY3" fmla="*/ 786972 h 786972"/>
                <a:gd name="connsiteX0" fmla="*/ 664460 w 664460"/>
                <a:gd name="connsiteY0" fmla="*/ 101646 h 778542"/>
                <a:gd name="connsiteX1" fmla="*/ 311149 w 664460"/>
                <a:gd name="connsiteY1" fmla="*/ 18719 h 778542"/>
                <a:gd name="connsiteX2" fmla="*/ 15151 w 664460"/>
                <a:gd name="connsiteY2" fmla="*/ 661726 h 778542"/>
                <a:gd name="connsiteX3" fmla="*/ 223344 w 664460"/>
                <a:gd name="connsiteY3" fmla="*/ 778542 h 778542"/>
                <a:gd name="connsiteX0" fmla="*/ 650969 w 650969"/>
                <a:gd name="connsiteY0" fmla="*/ 91593 h 768489"/>
                <a:gd name="connsiteX1" fmla="*/ 276531 w 650969"/>
                <a:gd name="connsiteY1" fmla="*/ 21624 h 768489"/>
                <a:gd name="connsiteX2" fmla="*/ 1660 w 650969"/>
                <a:gd name="connsiteY2" fmla="*/ 651673 h 768489"/>
                <a:gd name="connsiteX3" fmla="*/ 209853 w 650969"/>
                <a:gd name="connsiteY3" fmla="*/ 768489 h 768489"/>
                <a:gd name="connsiteX0" fmla="*/ 660458 w 660458"/>
                <a:gd name="connsiteY0" fmla="*/ 91593 h 768489"/>
                <a:gd name="connsiteX1" fmla="*/ 286020 w 660458"/>
                <a:gd name="connsiteY1" fmla="*/ 21624 h 768489"/>
                <a:gd name="connsiteX2" fmla="*/ 11149 w 660458"/>
                <a:gd name="connsiteY2" fmla="*/ 651673 h 768489"/>
                <a:gd name="connsiteX3" fmla="*/ 219342 w 660458"/>
                <a:gd name="connsiteY3" fmla="*/ 768489 h 768489"/>
                <a:gd name="connsiteX0" fmla="*/ 660458 w 660458"/>
                <a:gd name="connsiteY0" fmla="*/ 91593 h 768489"/>
                <a:gd name="connsiteX1" fmla="*/ 286020 w 660458"/>
                <a:gd name="connsiteY1" fmla="*/ 21624 h 768489"/>
                <a:gd name="connsiteX2" fmla="*/ 11149 w 660458"/>
                <a:gd name="connsiteY2" fmla="*/ 651673 h 768489"/>
                <a:gd name="connsiteX3" fmla="*/ 219342 w 660458"/>
                <a:gd name="connsiteY3" fmla="*/ 768489 h 768489"/>
                <a:gd name="connsiteX0" fmla="*/ 662848 w 662848"/>
                <a:gd name="connsiteY0" fmla="*/ 91593 h 768489"/>
                <a:gd name="connsiteX1" fmla="*/ 288410 w 662848"/>
                <a:gd name="connsiteY1" fmla="*/ 21624 h 768489"/>
                <a:gd name="connsiteX2" fmla="*/ 13539 w 662848"/>
                <a:gd name="connsiteY2" fmla="*/ 651673 h 768489"/>
                <a:gd name="connsiteX3" fmla="*/ 221732 w 662848"/>
                <a:gd name="connsiteY3" fmla="*/ 768489 h 768489"/>
                <a:gd name="connsiteX0" fmla="*/ 633376 w 633376"/>
                <a:gd name="connsiteY0" fmla="*/ 112442 h 789338"/>
                <a:gd name="connsiteX1" fmla="*/ 258938 w 633376"/>
                <a:gd name="connsiteY1" fmla="*/ 42473 h 789338"/>
                <a:gd name="connsiteX2" fmla="*/ 10715 w 633376"/>
                <a:gd name="connsiteY2" fmla="*/ 659086 h 789338"/>
                <a:gd name="connsiteX3" fmla="*/ 192260 w 633376"/>
                <a:gd name="connsiteY3" fmla="*/ 789338 h 789338"/>
                <a:gd name="connsiteX0" fmla="*/ 643754 w 643754"/>
                <a:gd name="connsiteY0" fmla="*/ 98893 h 775789"/>
                <a:gd name="connsiteX1" fmla="*/ 269316 w 643754"/>
                <a:gd name="connsiteY1" fmla="*/ 28924 h 775789"/>
                <a:gd name="connsiteX2" fmla="*/ 21093 w 643754"/>
                <a:gd name="connsiteY2" fmla="*/ 645537 h 775789"/>
                <a:gd name="connsiteX3" fmla="*/ 202638 w 643754"/>
                <a:gd name="connsiteY3" fmla="*/ 775789 h 775789"/>
                <a:gd name="connsiteX0" fmla="*/ 654143 w 654143"/>
                <a:gd name="connsiteY0" fmla="*/ 98893 h 775789"/>
                <a:gd name="connsiteX1" fmla="*/ 279705 w 654143"/>
                <a:gd name="connsiteY1" fmla="*/ 28924 h 775789"/>
                <a:gd name="connsiteX2" fmla="*/ 31482 w 654143"/>
                <a:gd name="connsiteY2" fmla="*/ 645537 h 775789"/>
                <a:gd name="connsiteX3" fmla="*/ 213027 w 654143"/>
                <a:gd name="connsiteY3" fmla="*/ 775789 h 775789"/>
                <a:gd name="connsiteX0" fmla="*/ 576470 w 576470"/>
                <a:gd name="connsiteY0" fmla="*/ 88610 h 804034"/>
                <a:gd name="connsiteX1" fmla="*/ 266003 w 576470"/>
                <a:gd name="connsiteY1" fmla="*/ 57169 h 804034"/>
                <a:gd name="connsiteX2" fmla="*/ 17780 w 576470"/>
                <a:gd name="connsiteY2" fmla="*/ 673782 h 804034"/>
                <a:gd name="connsiteX3" fmla="*/ 199325 w 576470"/>
                <a:gd name="connsiteY3" fmla="*/ 804034 h 804034"/>
                <a:gd name="connsiteX0" fmla="*/ 563435 w 563435"/>
                <a:gd name="connsiteY0" fmla="*/ 88610 h 769086"/>
                <a:gd name="connsiteX1" fmla="*/ 252968 w 563435"/>
                <a:gd name="connsiteY1" fmla="*/ 57169 h 769086"/>
                <a:gd name="connsiteX2" fmla="*/ 4745 w 563435"/>
                <a:gd name="connsiteY2" fmla="*/ 673782 h 769086"/>
                <a:gd name="connsiteX3" fmla="*/ 137770 w 563435"/>
                <a:gd name="connsiteY3" fmla="*/ 769086 h 769086"/>
                <a:gd name="connsiteX0" fmla="*/ 577340 w 577340"/>
                <a:gd name="connsiteY0" fmla="*/ 84885 h 765361"/>
                <a:gd name="connsiteX1" fmla="*/ 266873 w 577340"/>
                <a:gd name="connsiteY1" fmla="*/ 53444 h 765361"/>
                <a:gd name="connsiteX2" fmla="*/ 3864 w 577340"/>
                <a:gd name="connsiteY2" fmla="*/ 617649 h 765361"/>
                <a:gd name="connsiteX3" fmla="*/ 151675 w 577340"/>
                <a:gd name="connsiteY3" fmla="*/ 765361 h 765361"/>
                <a:gd name="connsiteX0" fmla="*/ 574809 w 574809"/>
                <a:gd name="connsiteY0" fmla="*/ 84885 h 765361"/>
                <a:gd name="connsiteX1" fmla="*/ 264342 w 574809"/>
                <a:gd name="connsiteY1" fmla="*/ 53444 h 765361"/>
                <a:gd name="connsiteX2" fmla="*/ 1333 w 574809"/>
                <a:gd name="connsiteY2" fmla="*/ 617649 h 765361"/>
                <a:gd name="connsiteX3" fmla="*/ 149144 w 574809"/>
                <a:gd name="connsiteY3" fmla="*/ 765361 h 765361"/>
                <a:gd name="connsiteX0" fmla="*/ 574920 w 574920"/>
                <a:gd name="connsiteY0" fmla="*/ 72720 h 753196"/>
                <a:gd name="connsiteX1" fmla="*/ 264453 w 574920"/>
                <a:gd name="connsiteY1" fmla="*/ 41279 h 753196"/>
                <a:gd name="connsiteX2" fmla="*/ 1444 w 574920"/>
                <a:gd name="connsiteY2" fmla="*/ 605484 h 753196"/>
                <a:gd name="connsiteX3" fmla="*/ 149255 w 574920"/>
                <a:gd name="connsiteY3" fmla="*/ 753196 h 753196"/>
                <a:gd name="connsiteX0" fmla="*/ 575969 w 575969"/>
                <a:gd name="connsiteY0" fmla="*/ 71328 h 751804"/>
                <a:gd name="connsiteX1" fmla="*/ 265502 w 575969"/>
                <a:gd name="connsiteY1" fmla="*/ 39887 h 751804"/>
                <a:gd name="connsiteX2" fmla="*/ 2493 w 575969"/>
                <a:gd name="connsiteY2" fmla="*/ 604092 h 751804"/>
                <a:gd name="connsiteX3" fmla="*/ 150304 w 575969"/>
                <a:gd name="connsiteY3" fmla="*/ 751804 h 751804"/>
                <a:gd name="connsiteX0" fmla="*/ 576602 w 576602"/>
                <a:gd name="connsiteY0" fmla="*/ 70609 h 751085"/>
                <a:gd name="connsiteX1" fmla="*/ 251119 w 576602"/>
                <a:gd name="connsiteY1" fmla="*/ 40427 h 751085"/>
                <a:gd name="connsiteX2" fmla="*/ 3126 w 576602"/>
                <a:gd name="connsiteY2" fmla="*/ 603373 h 751085"/>
                <a:gd name="connsiteX3" fmla="*/ 150937 w 576602"/>
                <a:gd name="connsiteY3" fmla="*/ 751085 h 751085"/>
                <a:gd name="connsiteX0" fmla="*/ 576602 w 576602"/>
                <a:gd name="connsiteY0" fmla="*/ 67896 h 748372"/>
                <a:gd name="connsiteX1" fmla="*/ 251119 w 576602"/>
                <a:gd name="connsiteY1" fmla="*/ 37714 h 748372"/>
                <a:gd name="connsiteX2" fmla="*/ 3126 w 576602"/>
                <a:gd name="connsiteY2" fmla="*/ 600660 h 748372"/>
                <a:gd name="connsiteX3" fmla="*/ 150937 w 576602"/>
                <a:gd name="connsiteY3" fmla="*/ 748372 h 748372"/>
                <a:gd name="connsiteX0" fmla="*/ 576602 w 576602"/>
                <a:gd name="connsiteY0" fmla="*/ 62887 h 743363"/>
                <a:gd name="connsiteX1" fmla="*/ 251119 w 576602"/>
                <a:gd name="connsiteY1" fmla="*/ 32705 h 743363"/>
                <a:gd name="connsiteX2" fmla="*/ 3126 w 576602"/>
                <a:gd name="connsiteY2" fmla="*/ 595651 h 743363"/>
                <a:gd name="connsiteX3" fmla="*/ 150937 w 576602"/>
                <a:gd name="connsiteY3" fmla="*/ 743363 h 743363"/>
                <a:gd name="connsiteX0" fmla="*/ 576602 w 576602"/>
                <a:gd name="connsiteY0" fmla="*/ 62887 h 743363"/>
                <a:gd name="connsiteX1" fmla="*/ 251119 w 576602"/>
                <a:gd name="connsiteY1" fmla="*/ 32705 h 743363"/>
                <a:gd name="connsiteX2" fmla="*/ 3126 w 576602"/>
                <a:gd name="connsiteY2" fmla="*/ 595651 h 743363"/>
                <a:gd name="connsiteX3" fmla="*/ 150937 w 576602"/>
                <a:gd name="connsiteY3" fmla="*/ 743363 h 743363"/>
                <a:gd name="connsiteX0" fmla="*/ 575185 w 575185"/>
                <a:gd name="connsiteY0" fmla="*/ 62887 h 743363"/>
                <a:gd name="connsiteX1" fmla="*/ 249702 w 575185"/>
                <a:gd name="connsiteY1" fmla="*/ 32705 h 743363"/>
                <a:gd name="connsiteX2" fmla="*/ 1709 w 575185"/>
                <a:gd name="connsiteY2" fmla="*/ 595651 h 743363"/>
                <a:gd name="connsiteX3" fmla="*/ 149520 w 575185"/>
                <a:gd name="connsiteY3" fmla="*/ 743363 h 743363"/>
                <a:gd name="connsiteX0" fmla="*/ 575185 w 575185"/>
                <a:gd name="connsiteY0" fmla="*/ 62887 h 743363"/>
                <a:gd name="connsiteX1" fmla="*/ 249702 w 575185"/>
                <a:gd name="connsiteY1" fmla="*/ 32705 h 743363"/>
                <a:gd name="connsiteX2" fmla="*/ 1709 w 575185"/>
                <a:gd name="connsiteY2" fmla="*/ 595651 h 743363"/>
                <a:gd name="connsiteX3" fmla="*/ 149520 w 575185"/>
                <a:gd name="connsiteY3" fmla="*/ 743363 h 743363"/>
                <a:gd name="connsiteX0" fmla="*/ 582341 w 582341"/>
                <a:gd name="connsiteY0" fmla="*/ 79245 h 759721"/>
                <a:gd name="connsiteX1" fmla="*/ 256858 w 582341"/>
                <a:gd name="connsiteY1" fmla="*/ 49063 h 759721"/>
                <a:gd name="connsiteX2" fmla="*/ 821 w 582341"/>
                <a:gd name="connsiteY2" fmla="*/ 578542 h 759721"/>
                <a:gd name="connsiteX3" fmla="*/ 156676 w 582341"/>
                <a:gd name="connsiteY3" fmla="*/ 759721 h 759721"/>
                <a:gd name="connsiteX0" fmla="*/ 582677 w 582677"/>
                <a:gd name="connsiteY0" fmla="*/ 71059 h 751535"/>
                <a:gd name="connsiteX1" fmla="*/ 257194 w 582677"/>
                <a:gd name="connsiteY1" fmla="*/ 40877 h 751535"/>
                <a:gd name="connsiteX2" fmla="*/ 1157 w 582677"/>
                <a:gd name="connsiteY2" fmla="*/ 570356 h 751535"/>
                <a:gd name="connsiteX3" fmla="*/ 157012 w 582677"/>
                <a:gd name="connsiteY3" fmla="*/ 751535 h 751535"/>
                <a:gd name="connsiteX0" fmla="*/ 582810 w 582810"/>
                <a:gd name="connsiteY0" fmla="*/ 58680 h 739156"/>
                <a:gd name="connsiteX1" fmla="*/ 257327 w 582810"/>
                <a:gd name="connsiteY1" fmla="*/ 28498 h 739156"/>
                <a:gd name="connsiteX2" fmla="*/ 1290 w 582810"/>
                <a:gd name="connsiteY2" fmla="*/ 557977 h 739156"/>
                <a:gd name="connsiteX3" fmla="*/ 157145 w 582810"/>
                <a:gd name="connsiteY3" fmla="*/ 739156 h 739156"/>
                <a:gd name="connsiteX0" fmla="*/ 582411 w 582411"/>
                <a:gd name="connsiteY0" fmla="*/ 61463 h 741939"/>
                <a:gd name="connsiteX1" fmla="*/ 256928 w 582411"/>
                <a:gd name="connsiteY1" fmla="*/ 31281 h 741939"/>
                <a:gd name="connsiteX2" fmla="*/ 891 w 582411"/>
                <a:gd name="connsiteY2" fmla="*/ 560760 h 741939"/>
                <a:gd name="connsiteX3" fmla="*/ 156746 w 582411"/>
                <a:gd name="connsiteY3" fmla="*/ 741939 h 741939"/>
                <a:gd name="connsiteX0" fmla="*/ 582411 w 582411"/>
                <a:gd name="connsiteY0" fmla="*/ 57568 h 738044"/>
                <a:gd name="connsiteX1" fmla="*/ 256928 w 582411"/>
                <a:gd name="connsiteY1" fmla="*/ 27386 h 738044"/>
                <a:gd name="connsiteX2" fmla="*/ 891 w 582411"/>
                <a:gd name="connsiteY2" fmla="*/ 556865 h 738044"/>
                <a:gd name="connsiteX3" fmla="*/ 156746 w 582411"/>
                <a:gd name="connsiteY3" fmla="*/ 738044 h 738044"/>
                <a:gd name="connsiteX0" fmla="*/ 584643 w 584643"/>
                <a:gd name="connsiteY0" fmla="*/ 49306 h 729782"/>
                <a:gd name="connsiteX1" fmla="*/ 255457 w 584643"/>
                <a:gd name="connsiteY1" fmla="*/ 34066 h 729782"/>
                <a:gd name="connsiteX2" fmla="*/ 3123 w 584643"/>
                <a:gd name="connsiteY2" fmla="*/ 548603 h 729782"/>
                <a:gd name="connsiteX3" fmla="*/ 158978 w 584643"/>
                <a:gd name="connsiteY3" fmla="*/ 729782 h 729782"/>
                <a:gd name="connsiteX0" fmla="*/ 581575 w 581575"/>
                <a:gd name="connsiteY0" fmla="*/ 49306 h 729782"/>
                <a:gd name="connsiteX1" fmla="*/ 252389 w 581575"/>
                <a:gd name="connsiteY1" fmla="*/ 34066 h 729782"/>
                <a:gd name="connsiteX2" fmla="*/ 55 w 581575"/>
                <a:gd name="connsiteY2" fmla="*/ 548603 h 729782"/>
                <a:gd name="connsiteX3" fmla="*/ 155910 w 581575"/>
                <a:gd name="connsiteY3" fmla="*/ 729782 h 729782"/>
                <a:gd name="connsiteX0" fmla="*/ 584505 w 584505"/>
                <a:gd name="connsiteY0" fmla="*/ 38869 h 719345"/>
                <a:gd name="connsiteX1" fmla="*/ 252484 w 584505"/>
                <a:gd name="connsiteY1" fmla="*/ 48253 h 719345"/>
                <a:gd name="connsiteX2" fmla="*/ 2985 w 584505"/>
                <a:gd name="connsiteY2" fmla="*/ 538166 h 719345"/>
                <a:gd name="connsiteX3" fmla="*/ 158840 w 584505"/>
                <a:gd name="connsiteY3" fmla="*/ 719345 h 719345"/>
                <a:gd name="connsiteX0" fmla="*/ 584505 w 584505"/>
                <a:gd name="connsiteY0" fmla="*/ 38823 h 719299"/>
                <a:gd name="connsiteX1" fmla="*/ 252484 w 584505"/>
                <a:gd name="connsiteY1" fmla="*/ 48207 h 719299"/>
                <a:gd name="connsiteX2" fmla="*/ 2985 w 584505"/>
                <a:gd name="connsiteY2" fmla="*/ 538120 h 719299"/>
                <a:gd name="connsiteX3" fmla="*/ 158840 w 584505"/>
                <a:gd name="connsiteY3" fmla="*/ 719299 h 719299"/>
                <a:gd name="connsiteX0" fmla="*/ 581691 w 581691"/>
                <a:gd name="connsiteY0" fmla="*/ 38823 h 719299"/>
                <a:gd name="connsiteX1" fmla="*/ 249670 w 581691"/>
                <a:gd name="connsiteY1" fmla="*/ 48207 h 719299"/>
                <a:gd name="connsiteX2" fmla="*/ 171 w 581691"/>
                <a:gd name="connsiteY2" fmla="*/ 538120 h 719299"/>
                <a:gd name="connsiteX3" fmla="*/ 156026 w 581691"/>
                <a:gd name="connsiteY3" fmla="*/ 719299 h 719299"/>
                <a:gd name="connsiteX0" fmla="*/ 584026 w 584026"/>
                <a:gd name="connsiteY0" fmla="*/ 38823 h 719299"/>
                <a:gd name="connsiteX1" fmla="*/ 252005 w 584026"/>
                <a:gd name="connsiteY1" fmla="*/ 48207 h 719299"/>
                <a:gd name="connsiteX2" fmla="*/ 2506 w 584026"/>
                <a:gd name="connsiteY2" fmla="*/ 538120 h 719299"/>
                <a:gd name="connsiteX3" fmla="*/ 158361 w 584026"/>
                <a:gd name="connsiteY3" fmla="*/ 719299 h 719299"/>
                <a:gd name="connsiteX0" fmla="*/ 572191 w 572191"/>
                <a:gd name="connsiteY0" fmla="*/ 32497 h 780325"/>
                <a:gd name="connsiteX1" fmla="*/ 251253 w 572191"/>
                <a:gd name="connsiteY1" fmla="*/ 109233 h 780325"/>
                <a:gd name="connsiteX2" fmla="*/ 1754 w 572191"/>
                <a:gd name="connsiteY2" fmla="*/ 599146 h 780325"/>
                <a:gd name="connsiteX3" fmla="*/ 157609 w 572191"/>
                <a:gd name="connsiteY3" fmla="*/ 780325 h 780325"/>
                <a:gd name="connsiteX0" fmla="*/ 572191 w 572191"/>
                <a:gd name="connsiteY0" fmla="*/ 10952 h 758780"/>
                <a:gd name="connsiteX1" fmla="*/ 251253 w 572191"/>
                <a:gd name="connsiteY1" fmla="*/ 87688 h 758780"/>
                <a:gd name="connsiteX2" fmla="*/ 1754 w 572191"/>
                <a:gd name="connsiteY2" fmla="*/ 577601 h 758780"/>
                <a:gd name="connsiteX3" fmla="*/ 157609 w 572191"/>
                <a:gd name="connsiteY3" fmla="*/ 758780 h 758780"/>
                <a:gd name="connsiteX0" fmla="*/ 571456 w 571456"/>
                <a:gd name="connsiteY0" fmla="*/ 2410 h 750238"/>
                <a:gd name="connsiteX1" fmla="*/ 115781 w 571456"/>
                <a:gd name="connsiteY1" fmla="*/ 207499 h 750238"/>
                <a:gd name="connsiteX2" fmla="*/ 1019 w 571456"/>
                <a:gd name="connsiteY2" fmla="*/ 569059 h 750238"/>
                <a:gd name="connsiteX3" fmla="*/ 156874 w 571456"/>
                <a:gd name="connsiteY3" fmla="*/ 750238 h 750238"/>
                <a:gd name="connsiteX0" fmla="*/ 570566 w 570566"/>
                <a:gd name="connsiteY0" fmla="*/ 3688 h 751516"/>
                <a:gd name="connsiteX1" fmla="*/ 170615 w 570566"/>
                <a:gd name="connsiteY1" fmla="*/ 155330 h 751516"/>
                <a:gd name="connsiteX2" fmla="*/ 129 w 570566"/>
                <a:gd name="connsiteY2" fmla="*/ 570337 h 751516"/>
                <a:gd name="connsiteX3" fmla="*/ 155984 w 570566"/>
                <a:gd name="connsiteY3" fmla="*/ 751516 h 751516"/>
                <a:gd name="connsiteX0" fmla="*/ 549607 w 549607"/>
                <a:gd name="connsiteY0" fmla="*/ 3442 h 751270"/>
                <a:gd name="connsiteX1" fmla="*/ 149656 w 549607"/>
                <a:gd name="connsiteY1" fmla="*/ 155084 h 751270"/>
                <a:gd name="connsiteX2" fmla="*/ 289 w 549607"/>
                <a:gd name="connsiteY2" fmla="*/ 524424 h 751270"/>
                <a:gd name="connsiteX3" fmla="*/ 135025 w 549607"/>
                <a:gd name="connsiteY3" fmla="*/ 751270 h 751270"/>
                <a:gd name="connsiteX0" fmla="*/ 549384 w 549384"/>
                <a:gd name="connsiteY0" fmla="*/ 3442 h 751270"/>
                <a:gd name="connsiteX1" fmla="*/ 149433 w 549384"/>
                <a:gd name="connsiteY1" fmla="*/ 155084 h 751270"/>
                <a:gd name="connsiteX2" fmla="*/ 66 w 549384"/>
                <a:gd name="connsiteY2" fmla="*/ 524424 h 751270"/>
                <a:gd name="connsiteX3" fmla="*/ 134802 w 549384"/>
                <a:gd name="connsiteY3" fmla="*/ 751270 h 751270"/>
                <a:gd name="connsiteX0" fmla="*/ 549457 w 549457"/>
                <a:gd name="connsiteY0" fmla="*/ 3223 h 751051"/>
                <a:gd name="connsiteX1" fmla="*/ 119908 w 549457"/>
                <a:gd name="connsiteY1" fmla="*/ 162225 h 751051"/>
                <a:gd name="connsiteX2" fmla="*/ 139 w 549457"/>
                <a:gd name="connsiteY2" fmla="*/ 524205 h 751051"/>
                <a:gd name="connsiteX3" fmla="*/ 134875 w 549457"/>
                <a:gd name="connsiteY3" fmla="*/ 751051 h 751051"/>
                <a:gd name="connsiteX0" fmla="*/ 549457 w 549457"/>
                <a:gd name="connsiteY0" fmla="*/ 3223 h 751051"/>
                <a:gd name="connsiteX1" fmla="*/ 119908 w 549457"/>
                <a:gd name="connsiteY1" fmla="*/ 162225 h 751051"/>
                <a:gd name="connsiteX2" fmla="*/ 139 w 549457"/>
                <a:gd name="connsiteY2" fmla="*/ 524205 h 751051"/>
                <a:gd name="connsiteX3" fmla="*/ 134875 w 549457"/>
                <a:gd name="connsiteY3" fmla="*/ 751051 h 751051"/>
                <a:gd name="connsiteX4" fmla="*/ 549457 w 549457"/>
                <a:gd name="connsiteY4" fmla="*/ 3223 h 751051"/>
                <a:gd name="connsiteX0" fmla="*/ 549457 w 1657430"/>
                <a:gd name="connsiteY0" fmla="*/ 3223 h 753700"/>
                <a:gd name="connsiteX1" fmla="*/ 119908 w 1657430"/>
                <a:gd name="connsiteY1" fmla="*/ 162225 h 753700"/>
                <a:gd name="connsiteX2" fmla="*/ 139 w 1657430"/>
                <a:gd name="connsiteY2" fmla="*/ 524205 h 753700"/>
                <a:gd name="connsiteX3" fmla="*/ 134875 w 1657430"/>
                <a:gd name="connsiteY3" fmla="*/ 751051 h 753700"/>
                <a:gd name="connsiteX4" fmla="*/ 1657430 w 1657430"/>
                <a:gd name="connsiteY4" fmla="*/ 659844 h 753700"/>
                <a:gd name="connsiteX5" fmla="*/ 549457 w 1657430"/>
                <a:gd name="connsiteY5" fmla="*/ 3223 h 753700"/>
                <a:gd name="connsiteX0" fmla="*/ 549457 w 1657430"/>
                <a:gd name="connsiteY0" fmla="*/ 3223 h 772485"/>
                <a:gd name="connsiteX1" fmla="*/ 119908 w 1657430"/>
                <a:gd name="connsiteY1" fmla="*/ 162225 h 772485"/>
                <a:gd name="connsiteX2" fmla="*/ 139 w 1657430"/>
                <a:gd name="connsiteY2" fmla="*/ 524205 h 772485"/>
                <a:gd name="connsiteX3" fmla="*/ 134875 w 1657430"/>
                <a:gd name="connsiteY3" fmla="*/ 751051 h 772485"/>
                <a:gd name="connsiteX4" fmla="*/ 1657430 w 1657430"/>
                <a:gd name="connsiteY4" fmla="*/ 659844 h 772485"/>
                <a:gd name="connsiteX5" fmla="*/ 549457 w 1657430"/>
                <a:gd name="connsiteY5" fmla="*/ 3223 h 772485"/>
                <a:gd name="connsiteX0" fmla="*/ 549457 w 1657430"/>
                <a:gd name="connsiteY0" fmla="*/ 3223 h 772485"/>
                <a:gd name="connsiteX1" fmla="*/ 119908 w 1657430"/>
                <a:gd name="connsiteY1" fmla="*/ 162225 h 772485"/>
                <a:gd name="connsiteX2" fmla="*/ 139 w 1657430"/>
                <a:gd name="connsiteY2" fmla="*/ 524205 h 772485"/>
                <a:gd name="connsiteX3" fmla="*/ 134875 w 1657430"/>
                <a:gd name="connsiteY3" fmla="*/ 751051 h 772485"/>
                <a:gd name="connsiteX4" fmla="*/ 1657430 w 1657430"/>
                <a:gd name="connsiteY4" fmla="*/ 659844 h 772485"/>
                <a:gd name="connsiteX5" fmla="*/ 549457 w 1657430"/>
                <a:gd name="connsiteY5" fmla="*/ 3223 h 772485"/>
                <a:gd name="connsiteX0" fmla="*/ 549457 w 1660641"/>
                <a:gd name="connsiteY0" fmla="*/ 3223 h 771117"/>
                <a:gd name="connsiteX1" fmla="*/ 119908 w 1660641"/>
                <a:gd name="connsiteY1" fmla="*/ 162225 h 771117"/>
                <a:gd name="connsiteX2" fmla="*/ 139 w 1660641"/>
                <a:gd name="connsiteY2" fmla="*/ 524205 h 771117"/>
                <a:gd name="connsiteX3" fmla="*/ 134875 w 1660641"/>
                <a:gd name="connsiteY3" fmla="*/ 751051 h 771117"/>
                <a:gd name="connsiteX4" fmla="*/ 1657430 w 1660641"/>
                <a:gd name="connsiteY4" fmla="*/ 659844 h 771117"/>
                <a:gd name="connsiteX5" fmla="*/ 549457 w 1660641"/>
                <a:gd name="connsiteY5" fmla="*/ 3223 h 771117"/>
                <a:gd name="connsiteX0" fmla="*/ 549457 w 1660641"/>
                <a:gd name="connsiteY0" fmla="*/ 3223 h 771117"/>
                <a:gd name="connsiteX1" fmla="*/ 119908 w 1660641"/>
                <a:gd name="connsiteY1" fmla="*/ 162225 h 771117"/>
                <a:gd name="connsiteX2" fmla="*/ 139 w 1660641"/>
                <a:gd name="connsiteY2" fmla="*/ 524205 h 771117"/>
                <a:gd name="connsiteX3" fmla="*/ 134875 w 1660641"/>
                <a:gd name="connsiteY3" fmla="*/ 751051 h 771117"/>
                <a:gd name="connsiteX4" fmla="*/ 1657430 w 1660641"/>
                <a:gd name="connsiteY4" fmla="*/ 659844 h 771117"/>
                <a:gd name="connsiteX5" fmla="*/ 549457 w 1660641"/>
                <a:gd name="connsiteY5" fmla="*/ 3223 h 771117"/>
                <a:gd name="connsiteX0" fmla="*/ 549457 w 1660641"/>
                <a:gd name="connsiteY0" fmla="*/ 3223 h 771117"/>
                <a:gd name="connsiteX1" fmla="*/ 119908 w 1660641"/>
                <a:gd name="connsiteY1" fmla="*/ 162225 h 771117"/>
                <a:gd name="connsiteX2" fmla="*/ 139 w 1660641"/>
                <a:gd name="connsiteY2" fmla="*/ 524205 h 771117"/>
                <a:gd name="connsiteX3" fmla="*/ 134875 w 1660641"/>
                <a:gd name="connsiteY3" fmla="*/ 751051 h 771117"/>
                <a:gd name="connsiteX4" fmla="*/ 1657430 w 1660641"/>
                <a:gd name="connsiteY4" fmla="*/ 659844 h 771117"/>
                <a:gd name="connsiteX5" fmla="*/ 549457 w 1660641"/>
                <a:gd name="connsiteY5" fmla="*/ 3223 h 771117"/>
                <a:gd name="connsiteX0" fmla="*/ 549457 w 1725088"/>
                <a:gd name="connsiteY0" fmla="*/ 11085 h 769209"/>
                <a:gd name="connsiteX1" fmla="*/ 119908 w 1725088"/>
                <a:gd name="connsiteY1" fmla="*/ 170087 h 769209"/>
                <a:gd name="connsiteX2" fmla="*/ 139 w 1725088"/>
                <a:gd name="connsiteY2" fmla="*/ 532067 h 769209"/>
                <a:gd name="connsiteX3" fmla="*/ 134875 w 1725088"/>
                <a:gd name="connsiteY3" fmla="*/ 758913 h 769209"/>
                <a:gd name="connsiteX4" fmla="*/ 1657430 w 1725088"/>
                <a:gd name="connsiteY4" fmla="*/ 667706 h 769209"/>
                <a:gd name="connsiteX5" fmla="*/ 1367484 w 1725088"/>
                <a:gd name="connsiteY5" fmla="*/ 460467 h 769209"/>
                <a:gd name="connsiteX6" fmla="*/ 549457 w 1725088"/>
                <a:gd name="connsiteY6" fmla="*/ 11085 h 769209"/>
                <a:gd name="connsiteX0" fmla="*/ 549457 w 1657775"/>
                <a:gd name="connsiteY0" fmla="*/ 11085 h 811649"/>
                <a:gd name="connsiteX1" fmla="*/ 119908 w 1657775"/>
                <a:gd name="connsiteY1" fmla="*/ 170087 h 811649"/>
                <a:gd name="connsiteX2" fmla="*/ 139 w 1657775"/>
                <a:gd name="connsiteY2" fmla="*/ 532067 h 811649"/>
                <a:gd name="connsiteX3" fmla="*/ 134875 w 1657775"/>
                <a:gd name="connsiteY3" fmla="*/ 758913 h 811649"/>
                <a:gd name="connsiteX4" fmla="*/ 1657430 w 1657775"/>
                <a:gd name="connsiteY4" fmla="*/ 667706 h 811649"/>
                <a:gd name="connsiteX5" fmla="*/ 1367484 w 1657775"/>
                <a:gd name="connsiteY5" fmla="*/ 460467 h 811649"/>
                <a:gd name="connsiteX6" fmla="*/ 549457 w 1657775"/>
                <a:gd name="connsiteY6" fmla="*/ 11085 h 811649"/>
                <a:gd name="connsiteX0" fmla="*/ 549457 w 1657795"/>
                <a:gd name="connsiteY0" fmla="*/ 11085 h 833243"/>
                <a:gd name="connsiteX1" fmla="*/ 119908 w 1657795"/>
                <a:gd name="connsiteY1" fmla="*/ 170087 h 833243"/>
                <a:gd name="connsiteX2" fmla="*/ 139 w 1657795"/>
                <a:gd name="connsiteY2" fmla="*/ 532067 h 833243"/>
                <a:gd name="connsiteX3" fmla="*/ 134875 w 1657795"/>
                <a:gd name="connsiteY3" fmla="*/ 758913 h 833243"/>
                <a:gd name="connsiteX4" fmla="*/ 1657430 w 1657795"/>
                <a:gd name="connsiteY4" fmla="*/ 667706 h 833243"/>
                <a:gd name="connsiteX5" fmla="*/ 1367484 w 1657795"/>
                <a:gd name="connsiteY5" fmla="*/ 460467 h 833243"/>
                <a:gd name="connsiteX6" fmla="*/ 549457 w 1657795"/>
                <a:gd name="connsiteY6" fmla="*/ 11085 h 833243"/>
                <a:gd name="connsiteX0" fmla="*/ 584885 w 1697360"/>
                <a:gd name="connsiteY0" fmla="*/ 11085 h 834882"/>
                <a:gd name="connsiteX1" fmla="*/ 155336 w 1697360"/>
                <a:gd name="connsiteY1" fmla="*/ 170087 h 834882"/>
                <a:gd name="connsiteX2" fmla="*/ 35567 w 1697360"/>
                <a:gd name="connsiteY2" fmla="*/ 532067 h 834882"/>
                <a:gd name="connsiteX3" fmla="*/ 170303 w 1697360"/>
                <a:gd name="connsiteY3" fmla="*/ 758913 h 834882"/>
                <a:gd name="connsiteX4" fmla="*/ 1696980 w 1697360"/>
                <a:gd name="connsiteY4" fmla="*/ 713672 h 834882"/>
                <a:gd name="connsiteX5" fmla="*/ 1402912 w 1697360"/>
                <a:gd name="connsiteY5" fmla="*/ 460467 h 834882"/>
                <a:gd name="connsiteX6" fmla="*/ 584885 w 1697360"/>
                <a:gd name="connsiteY6" fmla="*/ 11085 h 834882"/>
                <a:gd name="connsiteX0" fmla="*/ 549458 w 1716791"/>
                <a:gd name="connsiteY0" fmla="*/ 11085 h 850249"/>
                <a:gd name="connsiteX1" fmla="*/ 119909 w 1716791"/>
                <a:gd name="connsiteY1" fmla="*/ 170087 h 850249"/>
                <a:gd name="connsiteX2" fmla="*/ 140 w 1716791"/>
                <a:gd name="connsiteY2" fmla="*/ 532067 h 850249"/>
                <a:gd name="connsiteX3" fmla="*/ 310162 w 1716791"/>
                <a:gd name="connsiteY3" fmla="*/ 844552 h 850249"/>
                <a:gd name="connsiteX4" fmla="*/ 1661553 w 1716791"/>
                <a:gd name="connsiteY4" fmla="*/ 713672 h 850249"/>
                <a:gd name="connsiteX5" fmla="*/ 1367485 w 1716791"/>
                <a:gd name="connsiteY5" fmla="*/ 460467 h 850249"/>
                <a:gd name="connsiteX6" fmla="*/ 549458 w 1716791"/>
                <a:gd name="connsiteY6" fmla="*/ 11085 h 850249"/>
                <a:gd name="connsiteX0" fmla="*/ 549802 w 1721720"/>
                <a:gd name="connsiteY0" fmla="*/ 11085 h 804660"/>
                <a:gd name="connsiteX1" fmla="*/ 120253 w 1721720"/>
                <a:gd name="connsiteY1" fmla="*/ 170087 h 804660"/>
                <a:gd name="connsiteX2" fmla="*/ 484 w 1721720"/>
                <a:gd name="connsiteY2" fmla="*/ 532067 h 804660"/>
                <a:gd name="connsiteX3" fmla="*/ 242324 w 1721720"/>
                <a:gd name="connsiteY3" fmla="*/ 796241 h 804660"/>
                <a:gd name="connsiteX4" fmla="*/ 1661897 w 1721720"/>
                <a:gd name="connsiteY4" fmla="*/ 713672 h 804660"/>
                <a:gd name="connsiteX5" fmla="*/ 1367829 w 1721720"/>
                <a:gd name="connsiteY5" fmla="*/ 460467 h 804660"/>
                <a:gd name="connsiteX6" fmla="*/ 549802 w 1721720"/>
                <a:gd name="connsiteY6" fmla="*/ 11085 h 804660"/>
                <a:gd name="connsiteX0" fmla="*/ 549802 w 1679991"/>
                <a:gd name="connsiteY0" fmla="*/ 11085 h 830332"/>
                <a:gd name="connsiteX1" fmla="*/ 120253 w 1679991"/>
                <a:gd name="connsiteY1" fmla="*/ 170087 h 830332"/>
                <a:gd name="connsiteX2" fmla="*/ 484 w 1679991"/>
                <a:gd name="connsiteY2" fmla="*/ 532067 h 830332"/>
                <a:gd name="connsiteX3" fmla="*/ 242324 w 1679991"/>
                <a:gd name="connsiteY3" fmla="*/ 796241 h 830332"/>
                <a:gd name="connsiteX4" fmla="*/ 1661897 w 1679991"/>
                <a:gd name="connsiteY4" fmla="*/ 713672 h 830332"/>
                <a:gd name="connsiteX5" fmla="*/ 1367829 w 1679991"/>
                <a:gd name="connsiteY5" fmla="*/ 460467 h 830332"/>
                <a:gd name="connsiteX6" fmla="*/ 549802 w 1679991"/>
                <a:gd name="connsiteY6" fmla="*/ 11085 h 830332"/>
                <a:gd name="connsiteX0" fmla="*/ 549802 w 1680553"/>
                <a:gd name="connsiteY0" fmla="*/ 11085 h 851462"/>
                <a:gd name="connsiteX1" fmla="*/ 120253 w 1680553"/>
                <a:gd name="connsiteY1" fmla="*/ 170087 h 851462"/>
                <a:gd name="connsiteX2" fmla="*/ 484 w 1680553"/>
                <a:gd name="connsiteY2" fmla="*/ 532067 h 851462"/>
                <a:gd name="connsiteX3" fmla="*/ 242324 w 1680553"/>
                <a:gd name="connsiteY3" fmla="*/ 796241 h 851462"/>
                <a:gd name="connsiteX4" fmla="*/ 1661897 w 1680553"/>
                <a:gd name="connsiteY4" fmla="*/ 713672 h 851462"/>
                <a:gd name="connsiteX5" fmla="*/ 1367829 w 1680553"/>
                <a:gd name="connsiteY5" fmla="*/ 460467 h 851462"/>
                <a:gd name="connsiteX6" fmla="*/ 549802 w 1680553"/>
                <a:gd name="connsiteY6" fmla="*/ 11085 h 851462"/>
                <a:gd name="connsiteX0" fmla="*/ 549802 w 1681027"/>
                <a:gd name="connsiteY0" fmla="*/ 11085 h 833276"/>
                <a:gd name="connsiteX1" fmla="*/ 120253 w 1681027"/>
                <a:gd name="connsiteY1" fmla="*/ 170087 h 833276"/>
                <a:gd name="connsiteX2" fmla="*/ 484 w 1681027"/>
                <a:gd name="connsiteY2" fmla="*/ 532067 h 833276"/>
                <a:gd name="connsiteX3" fmla="*/ 242324 w 1681027"/>
                <a:gd name="connsiteY3" fmla="*/ 796241 h 833276"/>
                <a:gd name="connsiteX4" fmla="*/ 1661897 w 1681027"/>
                <a:gd name="connsiteY4" fmla="*/ 713672 h 833276"/>
                <a:gd name="connsiteX5" fmla="*/ 1367829 w 1681027"/>
                <a:gd name="connsiteY5" fmla="*/ 460467 h 833276"/>
                <a:gd name="connsiteX6" fmla="*/ 549802 w 1681027"/>
                <a:gd name="connsiteY6" fmla="*/ 11085 h 833276"/>
                <a:gd name="connsiteX0" fmla="*/ 549461 w 1656237"/>
                <a:gd name="connsiteY0" fmla="*/ 11085 h 819436"/>
                <a:gd name="connsiteX1" fmla="*/ 119912 w 1656237"/>
                <a:gd name="connsiteY1" fmla="*/ 170087 h 819436"/>
                <a:gd name="connsiteX2" fmla="*/ 143 w 1656237"/>
                <a:gd name="connsiteY2" fmla="*/ 532067 h 819436"/>
                <a:gd name="connsiteX3" fmla="*/ 241983 w 1656237"/>
                <a:gd name="connsiteY3" fmla="*/ 796241 h 819436"/>
                <a:gd name="connsiteX4" fmla="*/ 1635043 w 1656237"/>
                <a:gd name="connsiteY4" fmla="*/ 685020 h 819436"/>
                <a:gd name="connsiteX5" fmla="*/ 1367488 w 1656237"/>
                <a:gd name="connsiteY5" fmla="*/ 460467 h 819436"/>
                <a:gd name="connsiteX6" fmla="*/ 549461 w 1656237"/>
                <a:gd name="connsiteY6" fmla="*/ 11085 h 819436"/>
                <a:gd name="connsiteX0" fmla="*/ 549461 w 1635063"/>
                <a:gd name="connsiteY0" fmla="*/ 11085 h 846408"/>
                <a:gd name="connsiteX1" fmla="*/ 119912 w 1635063"/>
                <a:gd name="connsiteY1" fmla="*/ 170087 h 846408"/>
                <a:gd name="connsiteX2" fmla="*/ 143 w 1635063"/>
                <a:gd name="connsiteY2" fmla="*/ 532067 h 846408"/>
                <a:gd name="connsiteX3" fmla="*/ 241983 w 1635063"/>
                <a:gd name="connsiteY3" fmla="*/ 796241 h 846408"/>
                <a:gd name="connsiteX4" fmla="*/ 1635043 w 1635063"/>
                <a:gd name="connsiteY4" fmla="*/ 685020 h 846408"/>
                <a:gd name="connsiteX5" fmla="*/ 1367488 w 1635063"/>
                <a:gd name="connsiteY5" fmla="*/ 460467 h 846408"/>
                <a:gd name="connsiteX6" fmla="*/ 549461 w 1635063"/>
                <a:gd name="connsiteY6" fmla="*/ 11085 h 846408"/>
                <a:gd name="connsiteX0" fmla="*/ 549458 w 1635060"/>
                <a:gd name="connsiteY0" fmla="*/ 11085 h 863503"/>
                <a:gd name="connsiteX1" fmla="*/ 119909 w 1635060"/>
                <a:gd name="connsiteY1" fmla="*/ 170087 h 863503"/>
                <a:gd name="connsiteX2" fmla="*/ 140 w 1635060"/>
                <a:gd name="connsiteY2" fmla="*/ 532067 h 863503"/>
                <a:gd name="connsiteX3" fmla="*/ 241980 w 1635060"/>
                <a:gd name="connsiteY3" fmla="*/ 796241 h 863503"/>
                <a:gd name="connsiteX4" fmla="*/ 1635040 w 1635060"/>
                <a:gd name="connsiteY4" fmla="*/ 685020 h 863503"/>
                <a:gd name="connsiteX5" fmla="*/ 1367485 w 1635060"/>
                <a:gd name="connsiteY5" fmla="*/ 460467 h 863503"/>
                <a:gd name="connsiteX6" fmla="*/ 549458 w 1635060"/>
                <a:gd name="connsiteY6" fmla="*/ 11085 h 863503"/>
                <a:gd name="connsiteX0" fmla="*/ 549458 w 1635040"/>
                <a:gd name="connsiteY0" fmla="*/ 11085 h 845681"/>
                <a:gd name="connsiteX1" fmla="*/ 119909 w 1635040"/>
                <a:gd name="connsiteY1" fmla="*/ 170087 h 845681"/>
                <a:gd name="connsiteX2" fmla="*/ 140 w 1635040"/>
                <a:gd name="connsiteY2" fmla="*/ 532067 h 845681"/>
                <a:gd name="connsiteX3" fmla="*/ 241980 w 1635040"/>
                <a:gd name="connsiteY3" fmla="*/ 796241 h 845681"/>
                <a:gd name="connsiteX4" fmla="*/ 1635040 w 1635040"/>
                <a:gd name="connsiteY4" fmla="*/ 685020 h 845681"/>
                <a:gd name="connsiteX5" fmla="*/ 1367485 w 1635040"/>
                <a:gd name="connsiteY5" fmla="*/ 460467 h 845681"/>
                <a:gd name="connsiteX6" fmla="*/ 549458 w 1635040"/>
                <a:gd name="connsiteY6" fmla="*/ 11085 h 845681"/>
                <a:gd name="connsiteX0" fmla="*/ 549458 w 1635046"/>
                <a:gd name="connsiteY0" fmla="*/ 11085 h 852871"/>
                <a:gd name="connsiteX1" fmla="*/ 119909 w 1635046"/>
                <a:gd name="connsiteY1" fmla="*/ 170087 h 852871"/>
                <a:gd name="connsiteX2" fmla="*/ 140 w 1635046"/>
                <a:gd name="connsiteY2" fmla="*/ 532067 h 852871"/>
                <a:gd name="connsiteX3" fmla="*/ 241980 w 1635046"/>
                <a:gd name="connsiteY3" fmla="*/ 796241 h 852871"/>
                <a:gd name="connsiteX4" fmla="*/ 1635040 w 1635046"/>
                <a:gd name="connsiteY4" fmla="*/ 685020 h 852871"/>
                <a:gd name="connsiteX5" fmla="*/ 1367485 w 1635046"/>
                <a:gd name="connsiteY5" fmla="*/ 460467 h 852871"/>
                <a:gd name="connsiteX6" fmla="*/ 549458 w 1635046"/>
                <a:gd name="connsiteY6" fmla="*/ 11085 h 852871"/>
                <a:gd name="connsiteX0" fmla="*/ 549458 w 1656498"/>
                <a:gd name="connsiteY0" fmla="*/ 7141 h 814406"/>
                <a:gd name="connsiteX1" fmla="*/ 119909 w 1656498"/>
                <a:gd name="connsiteY1" fmla="*/ 166143 h 814406"/>
                <a:gd name="connsiteX2" fmla="*/ 140 w 1656498"/>
                <a:gd name="connsiteY2" fmla="*/ 528123 h 814406"/>
                <a:gd name="connsiteX3" fmla="*/ 241980 w 1656498"/>
                <a:gd name="connsiteY3" fmla="*/ 792297 h 814406"/>
                <a:gd name="connsiteX4" fmla="*/ 1635040 w 1656498"/>
                <a:gd name="connsiteY4" fmla="*/ 681076 h 814406"/>
                <a:gd name="connsiteX5" fmla="*/ 1049612 w 1656498"/>
                <a:gd name="connsiteY5" fmla="*/ 382843 h 814406"/>
                <a:gd name="connsiteX6" fmla="*/ 549458 w 1656498"/>
                <a:gd name="connsiteY6" fmla="*/ 7141 h 814406"/>
                <a:gd name="connsiteX0" fmla="*/ 549458 w 1635042"/>
                <a:gd name="connsiteY0" fmla="*/ 7141 h 831479"/>
                <a:gd name="connsiteX1" fmla="*/ 119909 w 1635042"/>
                <a:gd name="connsiteY1" fmla="*/ 166143 h 831479"/>
                <a:gd name="connsiteX2" fmla="*/ 140 w 1635042"/>
                <a:gd name="connsiteY2" fmla="*/ 528123 h 831479"/>
                <a:gd name="connsiteX3" fmla="*/ 241980 w 1635042"/>
                <a:gd name="connsiteY3" fmla="*/ 792297 h 831479"/>
                <a:gd name="connsiteX4" fmla="*/ 1635040 w 1635042"/>
                <a:gd name="connsiteY4" fmla="*/ 681076 h 831479"/>
                <a:gd name="connsiteX5" fmla="*/ 1049612 w 1635042"/>
                <a:gd name="connsiteY5" fmla="*/ 382843 h 831479"/>
                <a:gd name="connsiteX6" fmla="*/ 549458 w 1635042"/>
                <a:gd name="connsiteY6" fmla="*/ 7141 h 831479"/>
                <a:gd name="connsiteX0" fmla="*/ 549458 w 1635058"/>
                <a:gd name="connsiteY0" fmla="*/ 7141 h 842020"/>
                <a:gd name="connsiteX1" fmla="*/ 119909 w 1635058"/>
                <a:gd name="connsiteY1" fmla="*/ 166143 h 842020"/>
                <a:gd name="connsiteX2" fmla="*/ 140 w 1635058"/>
                <a:gd name="connsiteY2" fmla="*/ 528123 h 842020"/>
                <a:gd name="connsiteX3" fmla="*/ 241980 w 1635058"/>
                <a:gd name="connsiteY3" fmla="*/ 792297 h 842020"/>
                <a:gd name="connsiteX4" fmla="*/ 1635040 w 1635058"/>
                <a:gd name="connsiteY4" fmla="*/ 681076 h 842020"/>
                <a:gd name="connsiteX5" fmla="*/ 1049612 w 1635058"/>
                <a:gd name="connsiteY5" fmla="*/ 382843 h 842020"/>
                <a:gd name="connsiteX6" fmla="*/ 549458 w 1635058"/>
                <a:gd name="connsiteY6" fmla="*/ 7141 h 842020"/>
                <a:gd name="connsiteX0" fmla="*/ 549458 w 1635105"/>
                <a:gd name="connsiteY0" fmla="*/ 7141 h 841968"/>
                <a:gd name="connsiteX1" fmla="*/ 119909 w 1635105"/>
                <a:gd name="connsiteY1" fmla="*/ 166143 h 841968"/>
                <a:gd name="connsiteX2" fmla="*/ 140 w 1635105"/>
                <a:gd name="connsiteY2" fmla="*/ 528123 h 841968"/>
                <a:gd name="connsiteX3" fmla="*/ 241980 w 1635105"/>
                <a:gd name="connsiteY3" fmla="*/ 792297 h 841968"/>
                <a:gd name="connsiteX4" fmla="*/ 1635040 w 1635105"/>
                <a:gd name="connsiteY4" fmla="*/ 681076 h 841968"/>
                <a:gd name="connsiteX5" fmla="*/ 1049612 w 1635105"/>
                <a:gd name="connsiteY5" fmla="*/ 382843 h 841968"/>
                <a:gd name="connsiteX6" fmla="*/ 549458 w 1635105"/>
                <a:gd name="connsiteY6" fmla="*/ 7141 h 841968"/>
                <a:gd name="connsiteX0" fmla="*/ 549458 w 1635105"/>
                <a:gd name="connsiteY0" fmla="*/ 7141 h 841968"/>
                <a:gd name="connsiteX1" fmla="*/ 119909 w 1635105"/>
                <a:gd name="connsiteY1" fmla="*/ 166143 h 841968"/>
                <a:gd name="connsiteX2" fmla="*/ 140 w 1635105"/>
                <a:gd name="connsiteY2" fmla="*/ 528123 h 841968"/>
                <a:gd name="connsiteX3" fmla="*/ 241980 w 1635105"/>
                <a:gd name="connsiteY3" fmla="*/ 792297 h 841968"/>
                <a:gd name="connsiteX4" fmla="*/ 1635040 w 1635105"/>
                <a:gd name="connsiteY4" fmla="*/ 681076 h 841968"/>
                <a:gd name="connsiteX5" fmla="*/ 1049612 w 1635105"/>
                <a:gd name="connsiteY5" fmla="*/ 382843 h 841968"/>
                <a:gd name="connsiteX6" fmla="*/ 549458 w 1635105"/>
                <a:gd name="connsiteY6" fmla="*/ 7141 h 841968"/>
                <a:gd name="connsiteX0" fmla="*/ 549458 w 1635105"/>
                <a:gd name="connsiteY0" fmla="*/ 7141 h 841968"/>
                <a:gd name="connsiteX1" fmla="*/ 119909 w 1635105"/>
                <a:gd name="connsiteY1" fmla="*/ 166143 h 841968"/>
                <a:gd name="connsiteX2" fmla="*/ 140 w 1635105"/>
                <a:gd name="connsiteY2" fmla="*/ 528123 h 841968"/>
                <a:gd name="connsiteX3" fmla="*/ 241980 w 1635105"/>
                <a:gd name="connsiteY3" fmla="*/ 792297 h 841968"/>
                <a:gd name="connsiteX4" fmla="*/ 1635040 w 1635105"/>
                <a:gd name="connsiteY4" fmla="*/ 681076 h 841968"/>
                <a:gd name="connsiteX5" fmla="*/ 1049612 w 1635105"/>
                <a:gd name="connsiteY5" fmla="*/ 382843 h 841968"/>
                <a:gd name="connsiteX6" fmla="*/ 549458 w 1635105"/>
                <a:gd name="connsiteY6" fmla="*/ 7141 h 841968"/>
                <a:gd name="connsiteX0" fmla="*/ 549458 w 1635105"/>
                <a:gd name="connsiteY0" fmla="*/ 7141 h 841968"/>
                <a:gd name="connsiteX1" fmla="*/ 119909 w 1635105"/>
                <a:gd name="connsiteY1" fmla="*/ 166143 h 841968"/>
                <a:gd name="connsiteX2" fmla="*/ 140 w 1635105"/>
                <a:gd name="connsiteY2" fmla="*/ 528123 h 841968"/>
                <a:gd name="connsiteX3" fmla="*/ 241980 w 1635105"/>
                <a:gd name="connsiteY3" fmla="*/ 792297 h 841968"/>
                <a:gd name="connsiteX4" fmla="*/ 1635040 w 1635105"/>
                <a:gd name="connsiteY4" fmla="*/ 681076 h 841968"/>
                <a:gd name="connsiteX5" fmla="*/ 1049612 w 1635105"/>
                <a:gd name="connsiteY5" fmla="*/ 382843 h 841968"/>
                <a:gd name="connsiteX6" fmla="*/ 549458 w 1635105"/>
                <a:gd name="connsiteY6" fmla="*/ 7141 h 841968"/>
                <a:gd name="connsiteX0" fmla="*/ 549458 w 1635105"/>
                <a:gd name="connsiteY0" fmla="*/ 7141 h 841968"/>
                <a:gd name="connsiteX1" fmla="*/ 119909 w 1635105"/>
                <a:gd name="connsiteY1" fmla="*/ 166143 h 841968"/>
                <a:gd name="connsiteX2" fmla="*/ 140 w 1635105"/>
                <a:gd name="connsiteY2" fmla="*/ 528123 h 841968"/>
                <a:gd name="connsiteX3" fmla="*/ 241980 w 1635105"/>
                <a:gd name="connsiteY3" fmla="*/ 792297 h 841968"/>
                <a:gd name="connsiteX4" fmla="*/ 1635040 w 1635105"/>
                <a:gd name="connsiteY4" fmla="*/ 681076 h 841968"/>
                <a:gd name="connsiteX5" fmla="*/ 1049612 w 1635105"/>
                <a:gd name="connsiteY5" fmla="*/ 382843 h 841968"/>
                <a:gd name="connsiteX6" fmla="*/ 549458 w 1635105"/>
                <a:gd name="connsiteY6" fmla="*/ 7141 h 841968"/>
                <a:gd name="connsiteX0" fmla="*/ 549458 w 1635105"/>
                <a:gd name="connsiteY0" fmla="*/ 7141 h 841968"/>
                <a:gd name="connsiteX1" fmla="*/ 119909 w 1635105"/>
                <a:gd name="connsiteY1" fmla="*/ 166143 h 841968"/>
                <a:gd name="connsiteX2" fmla="*/ 140 w 1635105"/>
                <a:gd name="connsiteY2" fmla="*/ 528123 h 841968"/>
                <a:gd name="connsiteX3" fmla="*/ 241980 w 1635105"/>
                <a:gd name="connsiteY3" fmla="*/ 792297 h 841968"/>
                <a:gd name="connsiteX4" fmla="*/ 1635040 w 1635105"/>
                <a:gd name="connsiteY4" fmla="*/ 681076 h 841968"/>
                <a:gd name="connsiteX5" fmla="*/ 1049612 w 1635105"/>
                <a:gd name="connsiteY5" fmla="*/ 382843 h 841968"/>
                <a:gd name="connsiteX6" fmla="*/ 549458 w 1635105"/>
                <a:gd name="connsiteY6" fmla="*/ 7141 h 841968"/>
                <a:gd name="connsiteX0" fmla="*/ 580987 w 2465456"/>
                <a:gd name="connsiteY0" fmla="*/ 7141 h 792486"/>
                <a:gd name="connsiteX1" fmla="*/ 151438 w 2465456"/>
                <a:gd name="connsiteY1" fmla="*/ 166143 h 792486"/>
                <a:gd name="connsiteX2" fmla="*/ 31669 w 2465456"/>
                <a:gd name="connsiteY2" fmla="*/ 528123 h 792486"/>
                <a:gd name="connsiteX3" fmla="*/ 273509 w 2465456"/>
                <a:gd name="connsiteY3" fmla="*/ 792297 h 792486"/>
                <a:gd name="connsiteX4" fmla="*/ 2465416 w 2465456"/>
                <a:gd name="connsiteY4" fmla="*/ 487877 h 792486"/>
                <a:gd name="connsiteX5" fmla="*/ 1081141 w 2465456"/>
                <a:gd name="connsiteY5" fmla="*/ 382843 h 792486"/>
                <a:gd name="connsiteX6" fmla="*/ 580987 w 2465456"/>
                <a:gd name="connsiteY6" fmla="*/ 7141 h 792486"/>
                <a:gd name="connsiteX0" fmla="*/ 567545 w 2452019"/>
                <a:gd name="connsiteY0" fmla="*/ 7141 h 803252"/>
                <a:gd name="connsiteX1" fmla="*/ 137996 w 2452019"/>
                <a:gd name="connsiteY1" fmla="*/ 166143 h 803252"/>
                <a:gd name="connsiteX2" fmla="*/ 18227 w 2452019"/>
                <a:gd name="connsiteY2" fmla="*/ 528123 h 803252"/>
                <a:gd name="connsiteX3" fmla="*/ 477071 w 2452019"/>
                <a:gd name="connsiteY3" fmla="*/ 803066 h 803252"/>
                <a:gd name="connsiteX4" fmla="*/ 2451974 w 2452019"/>
                <a:gd name="connsiteY4" fmla="*/ 487877 h 803252"/>
                <a:gd name="connsiteX5" fmla="*/ 1067699 w 2452019"/>
                <a:gd name="connsiteY5" fmla="*/ 382843 h 803252"/>
                <a:gd name="connsiteX6" fmla="*/ 567545 w 2452019"/>
                <a:gd name="connsiteY6" fmla="*/ 7141 h 803252"/>
                <a:gd name="connsiteX0" fmla="*/ 567545 w 2452021"/>
                <a:gd name="connsiteY0" fmla="*/ 7141 h 818960"/>
                <a:gd name="connsiteX1" fmla="*/ 137996 w 2452021"/>
                <a:gd name="connsiteY1" fmla="*/ 166143 h 818960"/>
                <a:gd name="connsiteX2" fmla="*/ 18227 w 2452021"/>
                <a:gd name="connsiteY2" fmla="*/ 528123 h 818960"/>
                <a:gd name="connsiteX3" fmla="*/ 477071 w 2452021"/>
                <a:gd name="connsiteY3" fmla="*/ 803066 h 818960"/>
                <a:gd name="connsiteX4" fmla="*/ 2451974 w 2452021"/>
                <a:gd name="connsiteY4" fmla="*/ 487877 h 818960"/>
                <a:gd name="connsiteX5" fmla="*/ 1067699 w 2452021"/>
                <a:gd name="connsiteY5" fmla="*/ 382843 h 818960"/>
                <a:gd name="connsiteX6" fmla="*/ 567545 w 2452021"/>
                <a:gd name="connsiteY6" fmla="*/ 7141 h 818960"/>
                <a:gd name="connsiteX0" fmla="*/ 567545 w 2452798"/>
                <a:gd name="connsiteY0" fmla="*/ 7141 h 837317"/>
                <a:gd name="connsiteX1" fmla="*/ 137996 w 2452798"/>
                <a:gd name="connsiteY1" fmla="*/ 166143 h 837317"/>
                <a:gd name="connsiteX2" fmla="*/ 18227 w 2452798"/>
                <a:gd name="connsiteY2" fmla="*/ 528123 h 837317"/>
                <a:gd name="connsiteX3" fmla="*/ 477071 w 2452798"/>
                <a:gd name="connsiteY3" fmla="*/ 803066 h 837317"/>
                <a:gd name="connsiteX4" fmla="*/ 2451974 w 2452798"/>
                <a:gd name="connsiteY4" fmla="*/ 487877 h 837317"/>
                <a:gd name="connsiteX5" fmla="*/ 1067699 w 2452798"/>
                <a:gd name="connsiteY5" fmla="*/ 382843 h 837317"/>
                <a:gd name="connsiteX6" fmla="*/ 567545 w 2452798"/>
                <a:gd name="connsiteY6" fmla="*/ 7141 h 837317"/>
                <a:gd name="connsiteX0" fmla="*/ 567545 w 2452798"/>
                <a:gd name="connsiteY0" fmla="*/ 7141 h 837317"/>
                <a:gd name="connsiteX1" fmla="*/ 137996 w 2452798"/>
                <a:gd name="connsiteY1" fmla="*/ 166143 h 837317"/>
                <a:gd name="connsiteX2" fmla="*/ 18227 w 2452798"/>
                <a:gd name="connsiteY2" fmla="*/ 528123 h 837317"/>
                <a:gd name="connsiteX3" fmla="*/ 477071 w 2452798"/>
                <a:gd name="connsiteY3" fmla="*/ 803066 h 837317"/>
                <a:gd name="connsiteX4" fmla="*/ 2451974 w 2452798"/>
                <a:gd name="connsiteY4" fmla="*/ 487877 h 837317"/>
                <a:gd name="connsiteX5" fmla="*/ 1067699 w 2452798"/>
                <a:gd name="connsiteY5" fmla="*/ 382843 h 837317"/>
                <a:gd name="connsiteX6" fmla="*/ 567545 w 2452798"/>
                <a:gd name="connsiteY6" fmla="*/ 7141 h 837317"/>
                <a:gd name="connsiteX0" fmla="*/ 567545 w 2462080"/>
                <a:gd name="connsiteY0" fmla="*/ 7141 h 832289"/>
                <a:gd name="connsiteX1" fmla="*/ 137996 w 2462080"/>
                <a:gd name="connsiteY1" fmla="*/ 166143 h 832289"/>
                <a:gd name="connsiteX2" fmla="*/ 18227 w 2462080"/>
                <a:gd name="connsiteY2" fmla="*/ 528123 h 832289"/>
                <a:gd name="connsiteX3" fmla="*/ 477071 w 2462080"/>
                <a:gd name="connsiteY3" fmla="*/ 803066 h 832289"/>
                <a:gd name="connsiteX4" fmla="*/ 2451974 w 2462080"/>
                <a:gd name="connsiteY4" fmla="*/ 487877 h 832289"/>
                <a:gd name="connsiteX5" fmla="*/ 1067699 w 2462080"/>
                <a:gd name="connsiteY5" fmla="*/ 382843 h 832289"/>
                <a:gd name="connsiteX6" fmla="*/ 567545 w 2462080"/>
                <a:gd name="connsiteY6" fmla="*/ 7141 h 832289"/>
                <a:gd name="connsiteX0" fmla="*/ 567545 w 2442581"/>
                <a:gd name="connsiteY0" fmla="*/ 7141 h 803762"/>
                <a:gd name="connsiteX1" fmla="*/ 137996 w 2442581"/>
                <a:gd name="connsiteY1" fmla="*/ 166143 h 803762"/>
                <a:gd name="connsiteX2" fmla="*/ 18227 w 2442581"/>
                <a:gd name="connsiteY2" fmla="*/ 528123 h 803762"/>
                <a:gd name="connsiteX3" fmla="*/ 477071 w 2442581"/>
                <a:gd name="connsiteY3" fmla="*/ 803066 h 803762"/>
                <a:gd name="connsiteX4" fmla="*/ 2432680 w 2442581"/>
                <a:gd name="connsiteY4" fmla="*/ 447949 h 803762"/>
                <a:gd name="connsiteX5" fmla="*/ 1067699 w 2442581"/>
                <a:gd name="connsiteY5" fmla="*/ 382843 h 803762"/>
                <a:gd name="connsiteX6" fmla="*/ 567545 w 2442581"/>
                <a:gd name="connsiteY6" fmla="*/ 7141 h 803762"/>
                <a:gd name="connsiteX0" fmla="*/ 567545 w 2445474"/>
                <a:gd name="connsiteY0" fmla="*/ 7141 h 843323"/>
                <a:gd name="connsiteX1" fmla="*/ 137996 w 2445474"/>
                <a:gd name="connsiteY1" fmla="*/ 166143 h 843323"/>
                <a:gd name="connsiteX2" fmla="*/ 18227 w 2445474"/>
                <a:gd name="connsiteY2" fmla="*/ 528123 h 843323"/>
                <a:gd name="connsiteX3" fmla="*/ 477071 w 2445474"/>
                <a:gd name="connsiteY3" fmla="*/ 803066 h 843323"/>
                <a:gd name="connsiteX4" fmla="*/ 2432680 w 2445474"/>
                <a:gd name="connsiteY4" fmla="*/ 447949 h 843323"/>
                <a:gd name="connsiteX5" fmla="*/ 1067699 w 2445474"/>
                <a:gd name="connsiteY5" fmla="*/ 382843 h 843323"/>
                <a:gd name="connsiteX6" fmla="*/ 567545 w 2445474"/>
                <a:gd name="connsiteY6" fmla="*/ 7141 h 843323"/>
                <a:gd name="connsiteX0" fmla="*/ 578916 w 2453964"/>
                <a:gd name="connsiteY0" fmla="*/ 7374 h 804728"/>
                <a:gd name="connsiteX1" fmla="*/ 149367 w 2453964"/>
                <a:gd name="connsiteY1" fmla="*/ 166376 h 804728"/>
                <a:gd name="connsiteX2" fmla="*/ 16943 w 2453964"/>
                <a:gd name="connsiteY2" fmla="*/ 556954 h 804728"/>
                <a:gd name="connsiteX3" fmla="*/ 488442 w 2453964"/>
                <a:gd name="connsiteY3" fmla="*/ 803299 h 804728"/>
                <a:gd name="connsiteX4" fmla="*/ 2444051 w 2453964"/>
                <a:gd name="connsiteY4" fmla="*/ 448182 h 804728"/>
                <a:gd name="connsiteX5" fmla="*/ 1079070 w 2453964"/>
                <a:gd name="connsiteY5" fmla="*/ 383076 h 804728"/>
                <a:gd name="connsiteX6" fmla="*/ 578916 w 2453964"/>
                <a:gd name="connsiteY6" fmla="*/ 7374 h 804728"/>
                <a:gd name="connsiteX0" fmla="*/ 554934 w 2429958"/>
                <a:gd name="connsiteY0" fmla="*/ 7719 h 806787"/>
                <a:gd name="connsiteX1" fmla="*/ 125385 w 2429958"/>
                <a:gd name="connsiteY1" fmla="*/ 166721 h 806787"/>
                <a:gd name="connsiteX2" fmla="*/ 19910 w 2429958"/>
                <a:gd name="connsiteY2" fmla="*/ 596632 h 806787"/>
                <a:gd name="connsiteX3" fmla="*/ 464460 w 2429958"/>
                <a:gd name="connsiteY3" fmla="*/ 803644 h 806787"/>
                <a:gd name="connsiteX4" fmla="*/ 2420069 w 2429958"/>
                <a:gd name="connsiteY4" fmla="*/ 448527 h 806787"/>
                <a:gd name="connsiteX5" fmla="*/ 1055088 w 2429958"/>
                <a:gd name="connsiteY5" fmla="*/ 383421 h 806787"/>
                <a:gd name="connsiteX6" fmla="*/ 554934 w 2429958"/>
                <a:gd name="connsiteY6" fmla="*/ 7719 h 806787"/>
                <a:gd name="connsiteX0" fmla="*/ 554934 w 2432977"/>
                <a:gd name="connsiteY0" fmla="*/ 7719 h 838731"/>
                <a:gd name="connsiteX1" fmla="*/ 125385 w 2432977"/>
                <a:gd name="connsiteY1" fmla="*/ 166721 h 838731"/>
                <a:gd name="connsiteX2" fmla="*/ 19910 w 2432977"/>
                <a:gd name="connsiteY2" fmla="*/ 596632 h 838731"/>
                <a:gd name="connsiteX3" fmla="*/ 464460 w 2432977"/>
                <a:gd name="connsiteY3" fmla="*/ 803644 h 838731"/>
                <a:gd name="connsiteX4" fmla="*/ 2420069 w 2432977"/>
                <a:gd name="connsiteY4" fmla="*/ 448527 h 838731"/>
                <a:gd name="connsiteX5" fmla="*/ 1055088 w 2432977"/>
                <a:gd name="connsiteY5" fmla="*/ 383421 h 838731"/>
                <a:gd name="connsiteX6" fmla="*/ 554934 w 2432977"/>
                <a:gd name="connsiteY6" fmla="*/ 7719 h 838731"/>
                <a:gd name="connsiteX0" fmla="*/ 554934 w 2433326"/>
                <a:gd name="connsiteY0" fmla="*/ 7719 h 869428"/>
                <a:gd name="connsiteX1" fmla="*/ 125385 w 2433326"/>
                <a:gd name="connsiteY1" fmla="*/ 166721 h 869428"/>
                <a:gd name="connsiteX2" fmla="*/ 19910 w 2433326"/>
                <a:gd name="connsiteY2" fmla="*/ 596632 h 869428"/>
                <a:gd name="connsiteX3" fmla="*/ 464460 w 2433326"/>
                <a:gd name="connsiteY3" fmla="*/ 803644 h 869428"/>
                <a:gd name="connsiteX4" fmla="*/ 2420069 w 2433326"/>
                <a:gd name="connsiteY4" fmla="*/ 448527 h 869428"/>
                <a:gd name="connsiteX5" fmla="*/ 1055088 w 2433326"/>
                <a:gd name="connsiteY5" fmla="*/ 383421 h 869428"/>
                <a:gd name="connsiteX6" fmla="*/ 554934 w 2433326"/>
                <a:gd name="connsiteY6" fmla="*/ 7719 h 869428"/>
                <a:gd name="connsiteX0" fmla="*/ 554934 w 2431295"/>
                <a:gd name="connsiteY0" fmla="*/ 7719 h 861128"/>
                <a:gd name="connsiteX1" fmla="*/ 125385 w 2431295"/>
                <a:gd name="connsiteY1" fmla="*/ 166721 h 861128"/>
                <a:gd name="connsiteX2" fmla="*/ 19910 w 2431295"/>
                <a:gd name="connsiteY2" fmla="*/ 596632 h 861128"/>
                <a:gd name="connsiteX3" fmla="*/ 464460 w 2431295"/>
                <a:gd name="connsiteY3" fmla="*/ 803644 h 861128"/>
                <a:gd name="connsiteX4" fmla="*/ 2420069 w 2431295"/>
                <a:gd name="connsiteY4" fmla="*/ 448527 h 861128"/>
                <a:gd name="connsiteX5" fmla="*/ 1055088 w 2431295"/>
                <a:gd name="connsiteY5" fmla="*/ 383421 h 861128"/>
                <a:gd name="connsiteX6" fmla="*/ 554934 w 2431295"/>
                <a:gd name="connsiteY6" fmla="*/ 7719 h 861128"/>
                <a:gd name="connsiteX0" fmla="*/ 554934 w 2422098"/>
                <a:gd name="connsiteY0" fmla="*/ 7719 h 806286"/>
                <a:gd name="connsiteX1" fmla="*/ 125385 w 2422098"/>
                <a:gd name="connsiteY1" fmla="*/ 166721 h 806286"/>
                <a:gd name="connsiteX2" fmla="*/ 19910 w 2422098"/>
                <a:gd name="connsiteY2" fmla="*/ 596632 h 806286"/>
                <a:gd name="connsiteX3" fmla="*/ 464460 w 2422098"/>
                <a:gd name="connsiteY3" fmla="*/ 803644 h 806286"/>
                <a:gd name="connsiteX4" fmla="*/ 2413742 w 2422098"/>
                <a:gd name="connsiteY4" fmla="*/ 462827 h 806286"/>
                <a:gd name="connsiteX5" fmla="*/ 1055088 w 2422098"/>
                <a:gd name="connsiteY5" fmla="*/ 383421 h 806286"/>
                <a:gd name="connsiteX6" fmla="*/ 554934 w 2422098"/>
                <a:gd name="connsiteY6" fmla="*/ 7719 h 806286"/>
                <a:gd name="connsiteX0" fmla="*/ 554934 w 2424123"/>
                <a:gd name="connsiteY0" fmla="*/ 7719 h 826401"/>
                <a:gd name="connsiteX1" fmla="*/ 125385 w 2424123"/>
                <a:gd name="connsiteY1" fmla="*/ 166721 h 826401"/>
                <a:gd name="connsiteX2" fmla="*/ 19910 w 2424123"/>
                <a:gd name="connsiteY2" fmla="*/ 596632 h 826401"/>
                <a:gd name="connsiteX3" fmla="*/ 464460 w 2424123"/>
                <a:gd name="connsiteY3" fmla="*/ 803644 h 826401"/>
                <a:gd name="connsiteX4" fmla="*/ 2413742 w 2424123"/>
                <a:gd name="connsiteY4" fmla="*/ 462827 h 826401"/>
                <a:gd name="connsiteX5" fmla="*/ 1055088 w 2424123"/>
                <a:gd name="connsiteY5" fmla="*/ 383421 h 826401"/>
                <a:gd name="connsiteX6" fmla="*/ 554934 w 2424123"/>
                <a:gd name="connsiteY6" fmla="*/ 7719 h 826401"/>
                <a:gd name="connsiteX0" fmla="*/ 554934 w 2426308"/>
                <a:gd name="connsiteY0" fmla="*/ 7719 h 835614"/>
                <a:gd name="connsiteX1" fmla="*/ 125385 w 2426308"/>
                <a:gd name="connsiteY1" fmla="*/ 166721 h 835614"/>
                <a:gd name="connsiteX2" fmla="*/ 19910 w 2426308"/>
                <a:gd name="connsiteY2" fmla="*/ 596632 h 835614"/>
                <a:gd name="connsiteX3" fmla="*/ 464460 w 2426308"/>
                <a:gd name="connsiteY3" fmla="*/ 803644 h 835614"/>
                <a:gd name="connsiteX4" fmla="*/ 2413742 w 2426308"/>
                <a:gd name="connsiteY4" fmla="*/ 462827 h 835614"/>
                <a:gd name="connsiteX5" fmla="*/ 1055088 w 2426308"/>
                <a:gd name="connsiteY5" fmla="*/ 383421 h 835614"/>
                <a:gd name="connsiteX6" fmla="*/ 554934 w 2426308"/>
                <a:gd name="connsiteY6" fmla="*/ 7719 h 835614"/>
                <a:gd name="connsiteX0" fmla="*/ 554934 w 2426308"/>
                <a:gd name="connsiteY0" fmla="*/ 7719 h 835614"/>
                <a:gd name="connsiteX1" fmla="*/ 125385 w 2426308"/>
                <a:gd name="connsiteY1" fmla="*/ 166721 h 835614"/>
                <a:gd name="connsiteX2" fmla="*/ 19910 w 2426308"/>
                <a:gd name="connsiteY2" fmla="*/ 596632 h 835614"/>
                <a:gd name="connsiteX3" fmla="*/ 464460 w 2426308"/>
                <a:gd name="connsiteY3" fmla="*/ 803644 h 835614"/>
                <a:gd name="connsiteX4" fmla="*/ 2413742 w 2426308"/>
                <a:gd name="connsiteY4" fmla="*/ 462827 h 835614"/>
                <a:gd name="connsiteX5" fmla="*/ 1055088 w 2426308"/>
                <a:gd name="connsiteY5" fmla="*/ 383421 h 835614"/>
                <a:gd name="connsiteX6" fmla="*/ 554934 w 2426308"/>
                <a:gd name="connsiteY6" fmla="*/ 7719 h 835614"/>
                <a:gd name="connsiteX0" fmla="*/ 554934 w 2426308"/>
                <a:gd name="connsiteY0" fmla="*/ 7719 h 835614"/>
                <a:gd name="connsiteX1" fmla="*/ 125385 w 2426308"/>
                <a:gd name="connsiteY1" fmla="*/ 166721 h 835614"/>
                <a:gd name="connsiteX2" fmla="*/ 19910 w 2426308"/>
                <a:gd name="connsiteY2" fmla="*/ 596632 h 835614"/>
                <a:gd name="connsiteX3" fmla="*/ 464460 w 2426308"/>
                <a:gd name="connsiteY3" fmla="*/ 803644 h 835614"/>
                <a:gd name="connsiteX4" fmla="*/ 2413742 w 2426308"/>
                <a:gd name="connsiteY4" fmla="*/ 462827 h 835614"/>
                <a:gd name="connsiteX5" fmla="*/ 1055088 w 2426308"/>
                <a:gd name="connsiteY5" fmla="*/ 383421 h 835614"/>
                <a:gd name="connsiteX6" fmla="*/ 554934 w 2426308"/>
                <a:gd name="connsiteY6" fmla="*/ 7719 h 835614"/>
                <a:gd name="connsiteX0" fmla="*/ 554934 w 2426308"/>
                <a:gd name="connsiteY0" fmla="*/ 7719 h 835614"/>
                <a:gd name="connsiteX1" fmla="*/ 125385 w 2426308"/>
                <a:gd name="connsiteY1" fmla="*/ 166721 h 835614"/>
                <a:gd name="connsiteX2" fmla="*/ 19910 w 2426308"/>
                <a:gd name="connsiteY2" fmla="*/ 596632 h 835614"/>
                <a:gd name="connsiteX3" fmla="*/ 464460 w 2426308"/>
                <a:gd name="connsiteY3" fmla="*/ 803644 h 835614"/>
                <a:gd name="connsiteX4" fmla="*/ 2413742 w 2426308"/>
                <a:gd name="connsiteY4" fmla="*/ 462827 h 835614"/>
                <a:gd name="connsiteX5" fmla="*/ 1055088 w 2426308"/>
                <a:gd name="connsiteY5" fmla="*/ 383421 h 835614"/>
                <a:gd name="connsiteX6" fmla="*/ 554934 w 2426308"/>
                <a:gd name="connsiteY6" fmla="*/ 7719 h 835614"/>
                <a:gd name="connsiteX0" fmla="*/ 554934 w 2426674"/>
                <a:gd name="connsiteY0" fmla="*/ 7719 h 854859"/>
                <a:gd name="connsiteX1" fmla="*/ 125385 w 2426674"/>
                <a:gd name="connsiteY1" fmla="*/ 166721 h 854859"/>
                <a:gd name="connsiteX2" fmla="*/ 19910 w 2426674"/>
                <a:gd name="connsiteY2" fmla="*/ 596632 h 854859"/>
                <a:gd name="connsiteX3" fmla="*/ 464460 w 2426674"/>
                <a:gd name="connsiteY3" fmla="*/ 803644 h 854859"/>
                <a:gd name="connsiteX4" fmla="*/ 2413742 w 2426674"/>
                <a:gd name="connsiteY4" fmla="*/ 462827 h 854859"/>
                <a:gd name="connsiteX5" fmla="*/ 1055088 w 2426674"/>
                <a:gd name="connsiteY5" fmla="*/ 383421 h 854859"/>
                <a:gd name="connsiteX6" fmla="*/ 554934 w 2426674"/>
                <a:gd name="connsiteY6" fmla="*/ 7719 h 854859"/>
                <a:gd name="connsiteX0" fmla="*/ 230330 w 2421131"/>
                <a:gd name="connsiteY0" fmla="*/ 1793 h 1355779"/>
                <a:gd name="connsiteX1" fmla="*/ 119842 w 2421131"/>
                <a:gd name="connsiteY1" fmla="*/ 667641 h 1355779"/>
                <a:gd name="connsiteX2" fmla="*/ 14367 w 2421131"/>
                <a:gd name="connsiteY2" fmla="*/ 1097552 h 1355779"/>
                <a:gd name="connsiteX3" fmla="*/ 458917 w 2421131"/>
                <a:gd name="connsiteY3" fmla="*/ 1304564 h 1355779"/>
                <a:gd name="connsiteX4" fmla="*/ 2408199 w 2421131"/>
                <a:gd name="connsiteY4" fmla="*/ 963747 h 1355779"/>
                <a:gd name="connsiteX5" fmla="*/ 1049545 w 2421131"/>
                <a:gd name="connsiteY5" fmla="*/ 884341 h 1355779"/>
                <a:gd name="connsiteX6" fmla="*/ 230330 w 2421131"/>
                <a:gd name="connsiteY6" fmla="*/ 1793 h 1355779"/>
                <a:gd name="connsiteX0" fmla="*/ 230330 w 2421131"/>
                <a:gd name="connsiteY0" fmla="*/ 10 h 1353996"/>
                <a:gd name="connsiteX1" fmla="*/ 119842 w 2421131"/>
                <a:gd name="connsiteY1" fmla="*/ 665858 h 1353996"/>
                <a:gd name="connsiteX2" fmla="*/ 14367 w 2421131"/>
                <a:gd name="connsiteY2" fmla="*/ 1095769 h 1353996"/>
                <a:gd name="connsiteX3" fmla="*/ 458917 w 2421131"/>
                <a:gd name="connsiteY3" fmla="*/ 1302781 h 1353996"/>
                <a:gd name="connsiteX4" fmla="*/ 2408199 w 2421131"/>
                <a:gd name="connsiteY4" fmla="*/ 961964 h 1353996"/>
                <a:gd name="connsiteX5" fmla="*/ 1155991 w 2421131"/>
                <a:gd name="connsiteY5" fmla="*/ 680978 h 1353996"/>
                <a:gd name="connsiteX6" fmla="*/ 230330 w 2421131"/>
                <a:gd name="connsiteY6" fmla="*/ 10 h 1353996"/>
                <a:gd name="connsiteX0" fmla="*/ 491652 w 2682453"/>
                <a:gd name="connsiteY0" fmla="*/ 1 h 1353987"/>
                <a:gd name="connsiteX1" fmla="*/ 4505 w 2682453"/>
                <a:gd name="connsiteY1" fmla="*/ 678983 h 1353987"/>
                <a:gd name="connsiteX2" fmla="*/ 275689 w 2682453"/>
                <a:gd name="connsiteY2" fmla="*/ 1095760 h 1353987"/>
                <a:gd name="connsiteX3" fmla="*/ 720239 w 2682453"/>
                <a:gd name="connsiteY3" fmla="*/ 1302772 h 1353987"/>
                <a:gd name="connsiteX4" fmla="*/ 2669521 w 2682453"/>
                <a:gd name="connsiteY4" fmla="*/ 961955 h 1353987"/>
                <a:gd name="connsiteX5" fmla="*/ 1417313 w 2682453"/>
                <a:gd name="connsiteY5" fmla="*/ 680969 h 1353987"/>
                <a:gd name="connsiteX6" fmla="*/ 491652 w 2682453"/>
                <a:gd name="connsiteY6" fmla="*/ 1 h 1353987"/>
                <a:gd name="connsiteX0" fmla="*/ 487643 w 2682317"/>
                <a:gd name="connsiteY0" fmla="*/ 0 h 1393959"/>
                <a:gd name="connsiteX1" fmla="*/ 4369 w 2682317"/>
                <a:gd name="connsiteY1" fmla="*/ 718955 h 1393959"/>
                <a:gd name="connsiteX2" fmla="*/ 275553 w 2682317"/>
                <a:gd name="connsiteY2" fmla="*/ 1135732 h 1393959"/>
                <a:gd name="connsiteX3" fmla="*/ 720103 w 2682317"/>
                <a:gd name="connsiteY3" fmla="*/ 1342744 h 1393959"/>
                <a:gd name="connsiteX4" fmla="*/ 2669385 w 2682317"/>
                <a:gd name="connsiteY4" fmla="*/ 1001927 h 1393959"/>
                <a:gd name="connsiteX5" fmla="*/ 1417177 w 2682317"/>
                <a:gd name="connsiteY5" fmla="*/ 720941 h 1393959"/>
                <a:gd name="connsiteX6" fmla="*/ 487643 w 2682317"/>
                <a:gd name="connsiteY6" fmla="*/ 0 h 1393959"/>
                <a:gd name="connsiteX0" fmla="*/ 638799 w 2831054"/>
                <a:gd name="connsiteY0" fmla="*/ 0 h 1354207"/>
                <a:gd name="connsiteX1" fmla="*/ 155525 w 2831054"/>
                <a:gd name="connsiteY1" fmla="*/ 718955 h 1354207"/>
                <a:gd name="connsiteX2" fmla="*/ 48091 w 2831054"/>
                <a:gd name="connsiteY2" fmla="*/ 1221511 h 1354207"/>
                <a:gd name="connsiteX3" fmla="*/ 871259 w 2831054"/>
                <a:gd name="connsiteY3" fmla="*/ 1342744 h 1354207"/>
                <a:gd name="connsiteX4" fmla="*/ 2820541 w 2831054"/>
                <a:gd name="connsiteY4" fmla="*/ 1001927 h 1354207"/>
                <a:gd name="connsiteX5" fmla="*/ 1568333 w 2831054"/>
                <a:gd name="connsiteY5" fmla="*/ 720941 h 1354207"/>
                <a:gd name="connsiteX6" fmla="*/ 638799 w 2831054"/>
                <a:gd name="connsiteY6" fmla="*/ 0 h 1354207"/>
                <a:gd name="connsiteX0" fmla="*/ 722566 w 2914821"/>
                <a:gd name="connsiteY0" fmla="*/ 327 h 1356158"/>
                <a:gd name="connsiteX1" fmla="*/ 60305 w 2914821"/>
                <a:gd name="connsiteY1" fmla="*/ 636520 h 1356158"/>
                <a:gd name="connsiteX2" fmla="*/ 131858 w 2914821"/>
                <a:gd name="connsiteY2" fmla="*/ 1221838 h 1356158"/>
                <a:gd name="connsiteX3" fmla="*/ 955026 w 2914821"/>
                <a:gd name="connsiteY3" fmla="*/ 1343071 h 1356158"/>
                <a:gd name="connsiteX4" fmla="*/ 2904308 w 2914821"/>
                <a:gd name="connsiteY4" fmla="*/ 1002254 h 1356158"/>
                <a:gd name="connsiteX5" fmla="*/ 1652100 w 2914821"/>
                <a:gd name="connsiteY5" fmla="*/ 721268 h 1356158"/>
                <a:gd name="connsiteX6" fmla="*/ 722566 w 2914821"/>
                <a:gd name="connsiteY6" fmla="*/ 327 h 1356158"/>
                <a:gd name="connsiteX0" fmla="*/ 721004 w 2913070"/>
                <a:gd name="connsiteY0" fmla="*/ 327 h 1480051"/>
                <a:gd name="connsiteX1" fmla="*/ 58743 w 2913070"/>
                <a:gd name="connsiteY1" fmla="*/ 636520 h 1480051"/>
                <a:gd name="connsiteX2" fmla="*/ 130296 w 2913070"/>
                <a:gd name="connsiteY2" fmla="*/ 1221838 h 1480051"/>
                <a:gd name="connsiteX3" fmla="*/ 921202 w 2913070"/>
                <a:gd name="connsiteY3" fmla="*/ 1474453 h 1480051"/>
                <a:gd name="connsiteX4" fmla="*/ 2902746 w 2913070"/>
                <a:gd name="connsiteY4" fmla="*/ 1002254 h 1480051"/>
                <a:gd name="connsiteX5" fmla="*/ 1650538 w 2913070"/>
                <a:gd name="connsiteY5" fmla="*/ 721268 h 1480051"/>
                <a:gd name="connsiteX6" fmla="*/ 721004 w 2913070"/>
                <a:gd name="connsiteY6" fmla="*/ 327 h 1480051"/>
                <a:gd name="connsiteX0" fmla="*/ 720173 w 2912140"/>
                <a:gd name="connsiteY0" fmla="*/ 327 h 1396353"/>
                <a:gd name="connsiteX1" fmla="*/ 57912 w 2912140"/>
                <a:gd name="connsiteY1" fmla="*/ 636520 h 1396353"/>
                <a:gd name="connsiteX2" fmla="*/ 129465 w 2912140"/>
                <a:gd name="connsiteY2" fmla="*/ 1221838 h 1396353"/>
                <a:gd name="connsiteX3" fmla="*/ 902918 w 2912140"/>
                <a:gd name="connsiteY3" fmla="*/ 1387205 h 1396353"/>
                <a:gd name="connsiteX4" fmla="*/ 2901915 w 2912140"/>
                <a:gd name="connsiteY4" fmla="*/ 1002254 h 1396353"/>
                <a:gd name="connsiteX5" fmla="*/ 1649707 w 2912140"/>
                <a:gd name="connsiteY5" fmla="*/ 721268 h 1396353"/>
                <a:gd name="connsiteX6" fmla="*/ 720173 w 2912140"/>
                <a:gd name="connsiteY6" fmla="*/ 327 h 1396353"/>
                <a:gd name="connsiteX0" fmla="*/ 703167 w 2895090"/>
                <a:gd name="connsiteY0" fmla="*/ 320 h 1390296"/>
                <a:gd name="connsiteX1" fmla="*/ 40906 w 2895090"/>
                <a:gd name="connsiteY1" fmla="*/ 636513 h 1390296"/>
                <a:gd name="connsiteX2" fmla="*/ 159850 w 2895090"/>
                <a:gd name="connsiteY2" fmla="*/ 1153713 h 1390296"/>
                <a:gd name="connsiteX3" fmla="*/ 885912 w 2895090"/>
                <a:gd name="connsiteY3" fmla="*/ 1387198 h 1390296"/>
                <a:gd name="connsiteX4" fmla="*/ 2884909 w 2895090"/>
                <a:gd name="connsiteY4" fmla="*/ 1002247 h 1390296"/>
                <a:gd name="connsiteX5" fmla="*/ 1632701 w 2895090"/>
                <a:gd name="connsiteY5" fmla="*/ 721261 h 1390296"/>
                <a:gd name="connsiteX6" fmla="*/ 703167 w 2895090"/>
                <a:gd name="connsiteY6" fmla="*/ 320 h 1390296"/>
                <a:gd name="connsiteX0" fmla="*/ 712136 w 2905597"/>
                <a:gd name="connsiteY0" fmla="*/ 320 h 1443528"/>
                <a:gd name="connsiteX1" fmla="*/ 49875 w 2905597"/>
                <a:gd name="connsiteY1" fmla="*/ 636513 h 1443528"/>
                <a:gd name="connsiteX2" fmla="*/ 168819 w 2905597"/>
                <a:gd name="connsiteY2" fmla="*/ 1153713 h 1443528"/>
                <a:gd name="connsiteX3" fmla="*/ 1134063 w 2905597"/>
                <a:gd name="connsiteY3" fmla="*/ 1441121 h 1443528"/>
                <a:gd name="connsiteX4" fmla="*/ 2893878 w 2905597"/>
                <a:gd name="connsiteY4" fmla="*/ 1002247 h 1443528"/>
                <a:gd name="connsiteX5" fmla="*/ 1641670 w 2905597"/>
                <a:gd name="connsiteY5" fmla="*/ 721261 h 1443528"/>
                <a:gd name="connsiteX6" fmla="*/ 712136 w 2905597"/>
                <a:gd name="connsiteY6" fmla="*/ 320 h 1443528"/>
                <a:gd name="connsiteX0" fmla="*/ 712136 w 2905597"/>
                <a:gd name="connsiteY0" fmla="*/ 156 h 1443364"/>
                <a:gd name="connsiteX1" fmla="*/ 49875 w 2905597"/>
                <a:gd name="connsiteY1" fmla="*/ 636349 h 1443364"/>
                <a:gd name="connsiteX2" fmla="*/ 168819 w 2905597"/>
                <a:gd name="connsiteY2" fmla="*/ 1153549 h 1443364"/>
                <a:gd name="connsiteX3" fmla="*/ 1134063 w 2905597"/>
                <a:gd name="connsiteY3" fmla="*/ 1440957 h 1443364"/>
                <a:gd name="connsiteX4" fmla="*/ 2893878 w 2905597"/>
                <a:gd name="connsiteY4" fmla="*/ 1002083 h 1443364"/>
                <a:gd name="connsiteX5" fmla="*/ 1666139 w 2905597"/>
                <a:gd name="connsiteY5" fmla="*/ 695033 h 1443364"/>
                <a:gd name="connsiteX6" fmla="*/ 712136 w 2905597"/>
                <a:gd name="connsiteY6" fmla="*/ 156 h 1443364"/>
                <a:gd name="connsiteX0" fmla="*/ 712136 w 2905597"/>
                <a:gd name="connsiteY0" fmla="*/ 1676 h 1444884"/>
                <a:gd name="connsiteX1" fmla="*/ 49875 w 2905597"/>
                <a:gd name="connsiteY1" fmla="*/ 637869 h 1444884"/>
                <a:gd name="connsiteX2" fmla="*/ 168819 w 2905597"/>
                <a:gd name="connsiteY2" fmla="*/ 1155069 h 1444884"/>
                <a:gd name="connsiteX3" fmla="*/ 1134063 w 2905597"/>
                <a:gd name="connsiteY3" fmla="*/ 1442477 h 1444884"/>
                <a:gd name="connsiteX4" fmla="*/ 2893878 w 2905597"/>
                <a:gd name="connsiteY4" fmla="*/ 1003603 h 1444884"/>
                <a:gd name="connsiteX5" fmla="*/ 1759691 w 2905597"/>
                <a:gd name="connsiteY5" fmla="*/ 450458 h 1444884"/>
                <a:gd name="connsiteX6" fmla="*/ 712136 w 2905597"/>
                <a:gd name="connsiteY6" fmla="*/ 1676 h 144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5597" h="1444884">
                  <a:moveTo>
                    <a:pt x="712136" y="1676"/>
                  </a:moveTo>
                  <a:cubicBezTo>
                    <a:pt x="427167" y="32911"/>
                    <a:pt x="140428" y="445637"/>
                    <a:pt x="49875" y="637869"/>
                  </a:cubicBezTo>
                  <a:cubicBezTo>
                    <a:pt x="-40678" y="830101"/>
                    <a:pt x="-11879" y="1020968"/>
                    <a:pt x="168819" y="1155069"/>
                  </a:cubicBezTo>
                  <a:cubicBezTo>
                    <a:pt x="349517" y="1289170"/>
                    <a:pt x="679887" y="1467721"/>
                    <a:pt x="1134063" y="1442477"/>
                  </a:cubicBezTo>
                  <a:cubicBezTo>
                    <a:pt x="1588239" y="1417233"/>
                    <a:pt x="3050785" y="1366160"/>
                    <a:pt x="2893878" y="1003603"/>
                  </a:cubicBezTo>
                  <a:cubicBezTo>
                    <a:pt x="2794462" y="773888"/>
                    <a:pt x="2393382" y="675374"/>
                    <a:pt x="1759691" y="450458"/>
                  </a:cubicBezTo>
                  <a:cubicBezTo>
                    <a:pt x="1575587" y="385114"/>
                    <a:pt x="997105" y="-29559"/>
                    <a:pt x="712136" y="1676"/>
                  </a:cubicBezTo>
                  <a:close/>
                </a:path>
              </a:pathLst>
            </a:custGeom>
            <a:noFill/>
            <a:ln w="31750">
              <a:solidFill>
                <a:schemeClr val="tx1"/>
              </a:solidFill>
              <a:headEnd type="arrow" w="med" len="sm"/>
              <a:tailEnd type="arrow" w="med" len="sm"/>
            </a:ln>
            <a:effectLst>
              <a:glow rad="254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フリーフォーム 82"/>
            <p:cNvSpPr/>
            <p:nvPr/>
          </p:nvSpPr>
          <p:spPr>
            <a:xfrm rot="19729867">
              <a:off x="4915871" y="3136371"/>
              <a:ext cx="124237" cy="103164"/>
            </a:xfrm>
            <a:custGeom>
              <a:avLst/>
              <a:gdLst>
                <a:gd name="connsiteX0" fmla="*/ 0 w 214685"/>
                <a:gd name="connsiteY0" fmla="*/ 143124 h 143124"/>
                <a:gd name="connsiteX1" fmla="*/ 103367 w 214685"/>
                <a:gd name="connsiteY1" fmla="*/ 0 h 143124"/>
                <a:gd name="connsiteX2" fmla="*/ 214685 w 214685"/>
                <a:gd name="connsiteY2" fmla="*/ 143124 h 143124"/>
              </a:gdLst>
              <a:ahLst/>
              <a:cxnLst>
                <a:cxn ang="0">
                  <a:pos x="connsiteX0" y="connsiteY0"/>
                </a:cxn>
                <a:cxn ang="0">
                  <a:pos x="connsiteX1" y="connsiteY1"/>
                </a:cxn>
                <a:cxn ang="0">
                  <a:pos x="connsiteX2" y="connsiteY2"/>
                </a:cxn>
              </a:cxnLst>
              <a:rect l="l" t="t" r="r" b="b"/>
              <a:pathLst>
                <a:path w="214685" h="143124">
                  <a:moveTo>
                    <a:pt x="0" y="143124"/>
                  </a:moveTo>
                  <a:lnTo>
                    <a:pt x="103367" y="0"/>
                  </a:lnTo>
                  <a:lnTo>
                    <a:pt x="214685" y="143124"/>
                  </a:lnTo>
                </a:path>
              </a:pathLst>
            </a:custGeom>
            <a:noFill/>
            <a:ln w="31750" cap="rnd">
              <a:solidFill>
                <a:schemeClr val="tx1"/>
              </a:solidFill>
            </a:ln>
            <a:effectLst>
              <a:glow rad="381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フリーフォーム 83"/>
            <p:cNvSpPr/>
            <p:nvPr/>
          </p:nvSpPr>
          <p:spPr>
            <a:xfrm rot="14040000">
              <a:off x="2922682" y="3454061"/>
              <a:ext cx="108000" cy="72000"/>
            </a:xfrm>
            <a:custGeom>
              <a:avLst/>
              <a:gdLst>
                <a:gd name="connsiteX0" fmla="*/ 0 w 214685"/>
                <a:gd name="connsiteY0" fmla="*/ 143124 h 143124"/>
                <a:gd name="connsiteX1" fmla="*/ 103367 w 214685"/>
                <a:gd name="connsiteY1" fmla="*/ 0 h 143124"/>
                <a:gd name="connsiteX2" fmla="*/ 214685 w 214685"/>
                <a:gd name="connsiteY2" fmla="*/ 143124 h 143124"/>
              </a:gdLst>
              <a:ahLst/>
              <a:cxnLst>
                <a:cxn ang="0">
                  <a:pos x="connsiteX0" y="connsiteY0"/>
                </a:cxn>
                <a:cxn ang="0">
                  <a:pos x="connsiteX1" y="connsiteY1"/>
                </a:cxn>
                <a:cxn ang="0">
                  <a:pos x="connsiteX2" y="connsiteY2"/>
                </a:cxn>
              </a:cxnLst>
              <a:rect l="l" t="t" r="r" b="b"/>
              <a:pathLst>
                <a:path w="214685" h="143124">
                  <a:moveTo>
                    <a:pt x="0" y="143124"/>
                  </a:moveTo>
                  <a:lnTo>
                    <a:pt x="103367" y="0"/>
                  </a:lnTo>
                  <a:lnTo>
                    <a:pt x="214685" y="143124"/>
                  </a:lnTo>
                </a:path>
              </a:pathLst>
            </a:custGeom>
            <a:noFill/>
            <a:ln w="31750" cap="rnd">
              <a:solidFill>
                <a:schemeClr val="tx1"/>
              </a:solidFill>
            </a:ln>
            <a:effectLst>
              <a:glow rad="381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フリーフォーム 84"/>
            <p:cNvSpPr/>
            <p:nvPr/>
          </p:nvSpPr>
          <p:spPr>
            <a:xfrm rot="4933458">
              <a:off x="3783384" y="4306082"/>
              <a:ext cx="92214" cy="87485"/>
            </a:xfrm>
            <a:custGeom>
              <a:avLst/>
              <a:gdLst>
                <a:gd name="connsiteX0" fmla="*/ 0 w 214685"/>
                <a:gd name="connsiteY0" fmla="*/ 143124 h 143124"/>
                <a:gd name="connsiteX1" fmla="*/ 103367 w 214685"/>
                <a:gd name="connsiteY1" fmla="*/ 0 h 143124"/>
                <a:gd name="connsiteX2" fmla="*/ 214685 w 214685"/>
                <a:gd name="connsiteY2" fmla="*/ 143124 h 143124"/>
              </a:gdLst>
              <a:ahLst/>
              <a:cxnLst>
                <a:cxn ang="0">
                  <a:pos x="connsiteX0" y="connsiteY0"/>
                </a:cxn>
                <a:cxn ang="0">
                  <a:pos x="connsiteX1" y="connsiteY1"/>
                </a:cxn>
                <a:cxn ang="0">
                  <a:pos x="connsiteX2" y="connsiteY2"/>
                </a:cxn>
              </a:cxnLst>
              <a:rect l="l" t="t" r="r" b="b"/>
              <a:pathLst>
                <a:path w="214685" h="143124">
                  <a:moveTo>
                    <a:pt x="0" y="143124"/>
                  </a:moveTo>
                  <a:lnTo>
                    <a:pt x="103367" y="0"/>
                  </a:lnTo>
                  <a:lnTo>
                    <a:pt x="214685" y="143124"/>
                  </a:lnTo>
                </a:path>
              </a:pathLst>
            </a:custGeom>
            <a:noFill/>
            <a:ln w="31750" cap="rnd">
              <a:solidFill>
                <a:schemeClr val="tx1"/>
              </a:solidFill>
            </a:ln>
            <a:effectLst>
              <a:glow rad="381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フリーフォーム 85"/>
            <p:cNvSpPr/>
            <p:nvPr/>
          </p:nvSpPr>
          <p:spPr>
            <a:xfrm rot="14040000">
              <a:off x="3840961" y="2888630"/>
              <a:ext cx="108000" cy="72000"/>
            </a:xfrm>
            <a:custGeom>
              <a:avLst/>
              <a:gdLst>
                <a:gd name="connsiteX0" fmla="*/ 0 w 214685"/>
                <a:gd name="connsiteY0" fmla="*/ 143124 h 143124"/>
                <a:gd name="connsiteX1" fmla="*/ 103367 w 214685"/>
                <a:gd name="connsiteY1" fmla="*/ 0 h 143124"/>
                <a:gd name="connsiteX2" fmla="*/ 214685 w 214685"/>
                <a:gd name="connsiteY2" fmla="*/ 143124 h 143124"/>
              </a:gdLst>
              <a:ahLst/>
              <a:cxnLst>
                <a:cxn ang="0">
                  <a:pos x="connsiteX0" y="connsiteY0"/>
                </a:cxn>
                <a:cxn ang="0">
                  <a:pos x="connsiteX1" y="connsiteY1"/>
                </a:cxn>
                <a:cxn ang="0">
                  <a:pos x="connsiteX2" y="connsiteY2"/>
                </a:cxn>
              </a:cxnLst>
              <a:rect l="l" t="t" r="r" b="b"/>
              <a:pathLst>
                <a:path w="214685" h="143124">
                  <a:moveTo>
                    <a:pt x="0" y="143124"/>
                  </a:moveTo>
                  <a:lnTo>
                    <a:pt x="103367" y="0"/>
                  </a:lnTo>
                  <a:lnTo>
                    <a:pt x="214685" y="143124"/>
                  </a:lnTo>
                </a:path>
              </a:pathLst>
            </a:custGeom>
            <a:noFill/>
            <a:ln w="31750" cap="rnd">
              <a:solidFill>
                <a:schemeClr val="tx1"/>
              </a:solidFill>
            </a:ln>
            <a:effectLst>
              <a:glow rad="381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フリーフォーム 86"/>
            <p:cNvSpPr/>
            <p:nvPr/>
          </p:nvSpPr>
          <p:spPr>
            <a:xfrm rot="4933458">
              <a:off x="2803721" y="4267641"/>
              <a:ext cx="92214" cy="87485"/>
            </a:xfrm>
            <a:custGeom>
              <a:avLst/>
              <a:gdLst>
                <a:gd name="connsiteX0" fmla="*/ 0 w 214685"/>
                <a:gd name="connsiteY0" fmla="*/ 143124 h 143124"/>
                <a:gd name="connsiteX1" fmla="*/ 103367 w 214685"/>
                <a:gd name="connsiteY1" fmla="*/ 0 h 143124"/>
                <a:gd name="connsiteX2" fmla="*/ 214685 w 214685"/>
                <a:gd name="connsiteY2" fmla="*/ 143124 h 143124"/>
              </a:gdLst>
              <a:ahLst/>
              <a:cxnLst>
                <a:cxn ang="0">
                  <a:pos x="connsiteX0" y="connsiteY0"/>
                </a:cxn>
                <a:cxn ang="0">
                  <a:pos x="connsiteX1" y="connsiteY1"/>
                </a:cxn>
                <a:cxn ang="0">
                  <a:pos x="connsiteX2" y="connsiteY2"/>
                </a:cxn>
              </a:cxnLst>
              <a:rect l="l" t="t" r="r" b="b"/>
              <a:pathLst>
                <a:path w="214685" h="143124">
                  <a:moveTo>
                    <a:pt x="0" y="143124"/>
                  </a:moveTo>
                  <a:lnTo>
                    <a:pt x="103367" y="0"/>
                  </a:lnTo>
                  <a:lnTo>
                    <a:pt x="214685" y="143124"/>
                  </a:lnTo>
                </a:path>
              </a:pathLst>
            </a:custGeom>
            <a:noFill/>
            <a:ln w="31750" cap="rnd">
              <a:solidFill>
                <a:schemeClr val="tx1"/>
              </a:solidFill>
            </a:ln>
            <a:effectLst>
              <a:glow rad="381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フリーフォーム 87"/>
            <p:cNvSpPr/>
            <p:nvPr/>
          </p:nvSpPr>
          <p:spPr>
            <a:xfrm rot="2925396" flipH="1">
              <a:off x="4933390" y="3962758"/>
              <a:ext cx="106184" cy="100165"/>
            </a:xfrm>
            <a:custGeom>
              <a:avLst/>
              <a:gdLst>
                <a:gd name="connsiteX0" fmla="*/ 0 w 214685"/>
                <a:gd name="connsiteY0" fmla="*/ 143124 h 143124"/>
                <a:gd name="connsiteX1" fmla="*/ 103367 w 214685"/>
                <a:gd name="connsiteY1" fmla="*/ 0 h 143124"/>
                <a:gd name="connsiteX2" fmla="*/ 214685 w 214685"/>
                <a:gd name="connsiteY2" fmla="*/ 143124 h 143124"/>
              </a:gdLst>
              <a:ahLst/>
              <a:cxnLst>
                <a:cxn ang="0">
                  <a:pos x="connsiteX0" y="connsiteY0"/>
                </a:cxn>
                <a:cxn ang="0">
                  <a:pos x="connsiteX1" y="connsiteY1"/>
                </a:cxn>
                <a:cxn ang="0">
                  <a:pos x="connsiteX2" y="connsiteY2"/>
                </a:cxn>
              </a:cxnLst>
              <a:rect l="l" t="t" r="r" b="b"/>
              <a:pathLst>
                <a:path w="214685" h="143124">
                  <a:moveTo>
                    <a:pt x="0" y="143124"/>
                  </a:moveTo>
                  <a:lnTo>
                    <a:pt x="103367" y="0"/>
                  </a:lnTo>
                  <a:lnTo>
                    <a:pt x="214685" y="143124"/>
                  </a:lnTo>
                </a:path>
              </a:pathLst>
            </a:custGeom>
            <a:noFill/>
            <a:ln w="31750" cap="rnd">
              <a:solidFill>
                <a:schemeClr val="tx1"/>
              </a:solidFill>
            </a:ln>
            <a:effectLst>
              <a:glow rad="381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9" name="Picture 3" descr="D:\ishiguroA\Desktop\jitensya_cycling_ma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19832" y="3363838"/>
              <a:ext cx="248112" cy="288000"/>
            </a:xfrm>
            <a:prstGeom prst="rect">
              <a:avLst/>
            </a:prstGeom>
            <a:noFill/>
            <a:effectLst>
              <a:glow rad="38100">
                <a:schemeClr val="bg1">
                  <a:alpha val="80000"/>
                </a:schemeClr>
              </a:glow>
            </a:effectLst>
            <a:extLst>
              <a:ext uri="{909E8E84-426E-40DD-AFC4-6F175D3DCCD1}">
                <a14:hiddenFill xmlns:a14="http://schemas.microsoft.com/office/drawing/2010/main">
                  <a:solidFill>
                    <a:srgbClr val="FFFFFF"/>
                  </a:solidFill>
                </a14:hiddenFill>
              </a:ext>
            </a:extLst>
          </p:spPr>
        </p:pic>
        <p:sp>
          <p:nvSpPr>
            <p:cNvPr id="90" name="正方形/長方形 89"/>
            <p:cNvSpPr/>
            <p:nvPr/>
          </p:nvSpPr>
          <p:spPr>
            <a:xfrm>
              <a:off x="6160036" y="5882313"/>
              <a:ext cx="713270" cy="187839"/>
            </a:xfrm>
            <a:prstGeom prst="rect">
              <a:avLst/>
            </a:prstGeom>
            <a:effectLst>
              <a:glow rad="38100">
                <a:schemeClr val="bg1">
                  <a:alpha val="80000"/>
                </a:schemeClr>
              </a:glow>
            </a:effectLst>
          </p:spPr>
          <p:txBody>
            <a:bodyPr wrap="none" lIns="79342" tIns="39671" rIns="79342" bIns="39671">
              <a:spAutoFit/>
            </a:bodyPr>
            <a:lstStyle/>
            <a:p>
              <a:pPr algn="ctr"/>
              <a:r>
                <a:rPr lang="ja-JP" altLang="en-US" sz="700" dirty="0" smtClean="0">
                  <a:effectLst>
                    <a:glow rad="381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rPr>
                <a:t>淡路関空ライン</a:t>
              </a:r>
              <a:endParaRPr lang="ja-JP" altLang="en-US" sz="700" dirty="0">
                <a:effectLst>
                  <a:glow rad="38100">
                    <a:schemeClr val="bg1">
                      <a:alpha val="80000"/>
                    </a:schemeClr>
                  </a:glo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91" name="Picture 3" descr="D:\ishiguroA\Desktop\ship_a09.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61167" y="3713245"/>
              <a:ext cx="360000" cy="102677"/>
            </a:xfrm>
            <a:prstGeom prst="rect">
              <a:avLst/>
            </a:prstGeom>
            <a:noFill/>
            <a:effectLst>
              <a:glow rad="38100">
                <a:schemeClr val="bg1">
                  <a:alpha val="80000"/>
                </a:schemeClr>
              </a:glow>
            </a:effectLst>
            <a:extLst>
              <a:ext uri="{909E8E84-426E-40DD-AFC4-6F175D3DCCD1}">
                <a14:hiddenFill xmlns:a14="http://schemas.microsoft.com/office/drawing/2010/main">
                  <a:solidFill>
                    <a:srgbClr val="FFFFFF"/>
                  </a:solidFill>
                </a14:hiddenFill>
              </a:ext>
            </a:extLst>
          </p:spPr>
        </p:pic>
        <p:cxnSp>
          <p:nvCxnSpPr>
            <p:cNvPr id="92" name="直線コネクタ 91"/>
            <p:cNvCxnSpPr>
              <a:endCxn id="94" idx="3"/>
            </p:cNvCxnSpPr>
            <p:nvPr/>
          </p:nvCxnSpPr>
          <p:spPr>
            <a:xfrm flipH="1" flipV="1">
              <a:off x="2586684" y="3445863"/>
              <a:ext cx="153735" cy="430354"/>
            </a:xfrm>
            <a:prstGeom prst="line">
              <a:avLst/>
            </a:prstGeom>
            <a:ln w="12700">
              <a:solidFill>
                <a:schemeClr val="tx1"/>
              </a:solidFill>
              <a:tailEnd type="none" w="med" len="med"/>
            </a:ln>
            <a:effectLst>
              <a:glow rad="38100">
                <a:schemeClr val="bg1">
                  <a:alpha val="80000"/>
                </a:schemeClr>
              </a:glow>
            </a:effectLst>
          </p:spPr>
          <p:style>
            <a:lnRef idx="1">
              <a:schemeClr val="accent1"/>
            </a:lnRef>
            <a:fillRef idx="0">
              <a:schemeClr val="accent1"/>
            </a:fillRef>
            <a:effectRef idx="0">
              <a:schemeClr val="accent1"/>
            </a:effectRef>
            <a:fontRef idx="minor">
              <a:schemeClr val="tx1"/>
            </a:fontRef>
          </p:style>
        </p:cxnSp>
        <p:sp>
          <p:nvSpPr>
            <p:cNvPr id="94" name="四角形吹き出し 93"/>
            <p:cNvSpPr/>
            <p:nvPr/>
          </p:nvSpPr>
          <p:spPr>
            <a:xfrm>
              <a:off x="870903" y="3255623"/>
              <a:ext cx="1715781" cy="380480"/>
            </a:xfrm>
            <a:prstGeom prst="wedgeRectCallout">
              <a:avLst>
                <a:gd name="adj1" fmla="val 21782"/>
                <a:gd name="adj2" fmla="val -35850"/>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t" anchorCtr="0">
              <a:spAutoFit/>
            </a:bodyPr>
            <a:lstStyle/>
            <a:p>
              <a:pPr algn="ct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航路社会実験（</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深</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日洲本ライナー（深日港～洲本港）</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四角形吹き出し 94"/>
            <p:cNvSpPr/>
            <p:nvPr/>
          </p:nvSpPr>
          <p:spPr>
            <a:xfrm>
              <a:off x="2833445" y="3065239"/>
              <a:ext cx="1018475" cy="226591"/>
            </a:xfrm>
            <a:prstGeom prst="wedgeRectCallout">
              <a:avLst>
                <a:gd name="adj1" fmla="val 21782"/>
                <a:gd name="adj2" fmla="val -35850"/>
              </a:avLst>
            </a:prstGeom>
            <a:ln/>
          </p:spPr>
          <p:style>
            <a:lnRef idx="1">
              <a:schemeClr val="accent3"/>
            </a:lnRef>
            <a:fillRef idx="2">
              <a:schemeClr val="accent3"/>
            </a:fillRef>
            <a:effectRef idx="1">
              <a:schemeClr val="accent3"/>
            </a:effectRef>
            <a:fontRef idx="minor">
              <a:schemeClr val="dk1"/>
            </a:fontRef>
          </p:style>
          <p:txBody>
            <a:bodyPr wrap="none" lIns="36000" tIns="36000" rIns="36000" bIns="36000" rtlCol="0" anchor="t" anchorCtr="0">
              <a:spAutoFit/>
            </a:bodyPr>
            <a:lstStyle/>
            <a:p>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泉州サイクルルート</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6" name="直線コネクタ 95"/>
            <p:cNvCxnSpPr>
              <a:stCxn id="93" idx="1"/>
              <a:endCxn id="82" idx="3"/>
            </p:cNvCxnSpPr>
            <p:nvPr/>
          </p:nvCxnSpPr>
          <p:spPr>
            <a:xfrm flipH="1" flipV="1">
              <a:off x="4100931" y="4351892"/>
              <a:ext cx="13278" cy="299814"/>
            </a:xfrm>
            <a:prstGeom prst="line">
              <a:avLst/>
            </a:prstGeom>
            <a:ln w="12700">
              <a:solidFill>
                <a:schemeClr val="tx1"/>
              </a:solidFill>
              <a:tailEnd type="none" w="med" len="med"/>
            </a:ln>
            <a:effectLst>
              <a:glow rad="38100">
                <a:schemeClr val="bg1">
                  <a:alpha val="80000"/>
                </a:schemeClr>
              </a:glow>
            </a:effectLst>
          </p:spPr>
          <p:style>
            <a:lnRef idx="1">
              <a:schemeClr val="accent1"/>
            </a:lnRef>
            <a:fillRef idx="0">
              <a:schemeClr val="accent1"/>
            </a:fillRef>
            <a:effectRef idx="0">
              <a:schemeClr val="accent1"/>
            </a:effectRef>
            <a:fontRef idx="minor">
              <a:schemeClr val="tx1"/>
            </a:fontRef>
          </p:style>
        </p:cxnSp>
        <p:sp>
          <p:nvSpPr>
            <p:cNvPr id="93" name="四角形吹き出し 92"/>
            <p:cNvSpPr/>
            <p:nvPr/>
          </p:nvSpPr>
          <p:spPr>
            <a:xfrm>
              <a:off x="4114209" y="4461466"/>
              <a:ext cx="2233551" cy="380480"/>
            </a:xfrm>
            <a:prstGeom prst="wedgeRectCallout">
              <a:avLst>
                <a:gd name="adj1" fmla="val 21782"/>
                <a:gd name="adj2" fmla="val -35850"/>
              </a:avLst>
            </a:prstGeom>
            <a:solidFill>
              <a:schemeClr val="accent6">
                <a:lumMod val="40000"/>
                <a:lumOff val="6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t" anchorCtr="0">
              <a:spAutoFit/>
            </a:bodyPr>
            <a:lstStyle/>
            <a:p>
              <a:pPr algn="ct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社会実験実施ルート（</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泉州ｻｲｸﾙﾙｰﾄ～深日～洲本～和歌山県域～</a:t>
              </a: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R480</a:t>
              </a:r>
            </a:p>
          </p:txBody>
        </p:sp>
      </p:grpSp>
      <p:sp>
        <p:nvSpPr>
          <p:cNvPr id="97" name="角丸四角形 96"/>
          <p:cNvSpPr/>
          <p:nvPr/>
        </p:nvSpPr>
        <p:spPr bwMode="white">
          <a:xfrm>
            <a:off x="-69186" y="6746779"/>
            <a:ext cx="8856984" cy="423979"/>
          </a:xfrm>
          <a:prstGeom prst="roundRect">
            <a:avLst>
              <a:gd name="adj" fmla="val 72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nSpc>
                <a:spcPct val="130000"/>
              </a:lnSpc>
            </a:pP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サイクルルート社会実験（</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H30.</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９予定）</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143508" y="800507"/>
            <a:ext cx="8856984" cy="843963"/>
          </a:xfrm>
          <a:prstGeom prst="roundRect">
            <a:avLst>
              <a:gd name="adj" fmla="val 72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nSpc>
                <a:spcPct val="1300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泉州</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町が進める堺市から岬町に至る泉州サイクルルートを、和歌山方面へ拡大し、紀の川自転車道との広域連携に向けた社会実験を実施</a:t>
            </a:r>
          </a:p>
        </p:txBody>
      </p:sp>
    </p:spTree>
    <p:extLst>
      <p:ext uri="{BB962C8B-B14F-4D97-AF65-F5344CB8AC3E}">
        <p14:creationId xmlns:p14="http://schemas.microsoft.com/office/powerpoint/2010/main" val="26126333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3392482" y="3423940"/>
            <a:ext cx="0" cy="1116104"/>
          </a:xfrm>
          <a:prstGeom prst="line">
            <a:avLst/>
          </a:prstGeom>
          <a:noFill/>
          <a:ln w="38100" cap="flat" cmpd="sng" algn="ctr">
            <a:solidFill>
              <a:srgbClr val="4F81BD"/>
            </a:solidFill>
            <a:prstDash val="solid"/>
            <a:headEnd type="none" w="med" len="med"/>
          </a:ln>
          <a:effectLst/>
        </p:spPr>
      </p:cxnSp>
      <p:cxnSp>
        <p:nvCxnSpPr>
          <p:cNvPr id="7" name="直線コネクタ 6"/>
          <p:cNvCxnSpPr/>
          <p:nvPr/>
        </p:nvCxnSpPr>
        <p:spPr>
          <a:xfrm>
            <a:off x="6300192" y="3171684"/>
            <a:ext cx="0" cy="1165472"/>
          </a:xfrm>
          <a:prstGeom prst="line">
            <a:avLst/>
          </a:prstGeom>
          <a:noFill/>
          <a:ln w="38100" cap="flat" cmpd="sng" algn="ctr">
            <a:solidFill>
              <a:srgbClr val="4F81BD"/>
            </a:solidFill>
            <a:prstDash val="solid"/>
            <a:headEnd type="none" w="med" len="med"/>
          </a:ln>
          <a:effectLst/>
        </p:spPr>
      </p:cxnSp>
      <p:sp>
        <p:nvSpPr>
          <p:cNvPr id="8" name="フリーフォーム 7"/>
          <p:cNvSpPr/>
          <p:nvPr/>
        </p:nvSpPr>
        <p:spPr>
          <a:xfrm>
            <a:off x="2046680" y="4006717"/>
            <a:ext cx="2600387" cy="314311"/>
          </a:xfrm>
          <a:custGeom>
            <a:avLst/>
            <a:gdLst>
              <a:gd name="connsiteX0" fmla="*/ 0 w 2603500"/>
              <a:gd name="connsiteY0" fmla="*/ 292100 h 292100"/>
              <a:gd name="connsiteX1" fmla="*/ 0 w 2603500"/>
              <a:gd name="connsiteY1" fmla="*/ 0 h 292100"/>
              <a:gd name="connsiteX2" fmla="*/ 2590800 w 2603500"/>
              <a:gd name="connsiteY2" fmla="*/ 0 h 292100"/>
              <a:gd name="connsiteX3" fmla="*/ 2590800 w 2603500"/>
              <a:gd name="connsiteY3" fmla="*/ 228600 h 292100"/>
              <a:gd name="connsiteX4" fmla="*/ 2603500 w 2603500"/>
              <a:gd name="connsiteY4"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61458 h 292100"/>
            </a:gdLst>
            <a:ahLst/>
            <a:cxnLst>
              <a:cxn ang="0">
                <a:pos x="connsiteX0" y="connsiteY0"/>
              </a:cxn>
              <a:cxn ang="0">
                <a:pos x="connsiteX1" y="connsiteY1"/>
              </a:cxn>
              <a:cxn ang="0">
                <a:pos x="connsiteX2" y="connsiteY2"/>
              </a:cxn>
              <a:cxn ang="0">
                <a:pos x="connsiteX3" y="connsiteY3"/>
              </a:cxn>
            </a:cxnLst>
            <a:rect l="l" t="t" r="r" b="b"/>
            <a:pathLst>
              <a:path w="2590800" h="292100">
                <a:moveTo>
                  <a:pt x="0" y="292100"/>
                </a:moveTo>
                <a:lnTo>
                  <a:pt x="0" y="0"/>
                </a:lnTo>
                <a:lnTo>
                  <a:pt x="2590800" y="0"/>
                </a:lnTo>
                <a:lnTo>
                  <a:pt x="2590800" y="261458"/>
                </a:lnTo>
              </a:path>
            </a:pathLst>
          </a:custGeom>
          <a:noFill/>
          <a:ln w="38100" cap="flat" cmpd="sng" algn="ctr">
            <a:solidFill>
              <a:srgbClr val="4F81BD"/>
            </a:solidFill>
            <a:prstDash val="solid"/>
          </a:ln>
          <a:effectLst/>
        </p:spPr>
        <p:txBody>
          <a:bodyPr lIns="98161" tIns="49080" rIns="98161" bIns="49080" rtlCol="0" anchor="ctr"/>
          <a:lstStyle/>
          <a:p>
            <a:endParaRPr lang="ja-JP" altLang="en-US"/>
          </a:p>
        </p:txBody>
      </p:sp>
      <p:sp>
        <p:nvSpPr>
          <p:cNvPr id="12" name="フリーフォーム 11"/>
          <p:cNvSpPr/>
          <p:nvPr/>
        </p:nvSpPr>
        <p:spPr>
          <a:xfrm>
            <a:off x="5292079" y="4006717"/>
            <a:ext cx="2607999" cy="314673"/>
          </a:xfrm>
          <a:custGeom>
            <a:avLst/>
            <a:gdLst>
              <a:gd name="connsiteX0" fmla="*/ 0 w 2603500"/>
              <a:gd name="connsiteY0" fmla="*/ 292100 h 292100"/>
              <a:gd name="connsiteX1" fmla="*/ 0 w 2603500"/>
              <a:gd name="connsiteY1" fmla="*/ 0 h 292100"/>
              <a:gd name="connsiteX2" fmla="*/ 2590800 w 2603500"/>
              <a:gd name="connsiteY2" fmla="*/ 0 h 292100"/>
              <a:gd name="connsiteX3" fmla="*/ 2590800 w 2603500"/>
              <a:gd name="connsiteY3" fmla="*/ 228600 h 292100"/>
              <a:gd name="connsiteX4" fmla="*/ 2603500 w 2603500"/>
              <a:gd name="connsiteY4"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61458 h 292100"/>
            </a:gdLst>
            <a:ahLst/>
            <a:cxnLst>
              <a:cxn ang="0">
                <a:pos x="connsiteX0" y="connsiteY0"/>
              </a:cxn>
              <a:cxn ang="0">
                <a:pos x="connsiteX1" y="connsiteY1"/>
              </a:cxn>
              <a:cxn ang="0">
                <a:pos x="connsiteX2" y="connsiteY2"/>
              </a:cxn>
              <a:cxn ang="0">
                <a:pos x="connsiteX3" y="connsiteY3"/>
              </a:cxn>
            </a:cxnLst>
            <a:rect l="l" t="t" r="r" b="b"/>
            <a:pathLst>
              <a:path w="2590800" h="292100">
                <a:moveTo>
                  <a:pt x="0" y="292100"/>
                </a:moveTo>
                <a:lnTo>
                  <a:pt x="0" y="0"/>
                </a:lnTo>
                <a:lnTo>
                  <a:pt x="2590800" y="0"/>
                </a:lnTo>
                <a:lnTo>
                  <a:pt x="2590800" y="261458"/>
                </a:lnTo>
              </a:path>
            </a:pathLst>
          </a:custGeom>
          <a:noFill/>
          <a:ln w="38100" cap="flat" cmpd="sng" algn="ctr">
            <a:solidFill>
              <a:srgbClr val="4F81BD"/>
            </a:solidFill>
            <a:prstDash val="solid"/>
          </a:ln>
          <a:effectLst/>
        </p:spPr>
        <p:txBody>
          <a:bodyPr lIns="98161" tIns="49080" rIns="98161" bIns="49080" rtlCol="0" anchor="ctr"/>
          <a:lstStyle/>
          <a:p>
            <a:endParaRPr lang="ja-JP" altLang="en-US"/>
          </a:p>
        </p:txBody>
      </p:sp>
      <p:sp>
        <p:nvSpPr>
          <p:cNvPr id="16" name="Rectangle 2"/>
          <p:cNvSpPr>
            <a:spLocks noChangeArrowheads="1"/>
          </p:cNvSpPr>
          <p:nvPr/>
        </p:nvSpPr>
        <p:spPr bwMode="auto">
          <a:xfrm>
            <a:off x="179512" y="2778350"/>
            <a:ext cx="514171" cy="1185781"/>
          </a:xfrm>
          <a:prstGeom prst="roundRect">
            <a:avLst/>
          </a:prstGeom>
          <a:solidFill>
            <a:srgbClr val="4F81BD"/>
          </a:solidFill>
          <a:ln w="9525">
            <a:solidFill>
              <a:schemeClr val="tx2"/>
            </a:solidFill>
            <a:prstDash val="solid"/>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16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政策展開の方向性</a:t>
            </a:r>
            <a:endParaRPr lang="en-US" altLang="ja-JP" sz="16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
        <p:nvSpPr>
          <p:cNvPr id="27" name="Rectangle 2"/>
          <p:cNvSpPr>
            <a:spLocks noChangeArrowheads="1"/>
          </p:cNvSpPr>
          <p:nvPr/>
        </p:nvSpPr>
        <p:spPr bwMode="auto">
          <a:xfrm>
            <a:off x="179512" y="545239"/>
            <a:ext cx="514171" cy="945712"/>
          </a:xfrm>
          <a:prstGeom prst="roundRect">
            <a:avLst/>
          </a:prstGeom>
          <a:solidFill>
            <a:srgbClr val="4F81BD"/>
          </a:solidFill>
          <a:ln w="9525">
            <a:solidFill>
              <a:schemeClr val="tx2"/>
            </a:solidFill>
            <a:prstDash val="solid"/>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1600" spc="-1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基本的な考え方</a:t>
            </a:r>
            <a:endParaRPr lang="en-US" altLang="ja-JP" sz="1600" spc="-1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
        <p:nvSpPr>
          <p:cNvPr id="28" name="Rectangle 2"/>
          <p:cNvSpPr>
            <a:spLocks noChangeArrowheads="1"/>
          </p:cNvSpPr>
          <p:nvPr/>
        </p:nvSpPr>
        <p:spPr bwMode="auto">
          <a:xfrm>
            <a:off x="179512" y="1682464"/>
            <a:ext cx="514171" cy="936104"/>
          </a:xfrm>
          <a:prstGeom prst="roundRect">
            <a:avLst/>
          </a:prstGeom>
          <a:solidFill>
            <a:schemeClr val="accent1"/>
          </a:solidFill>
          <a:ln w="9525">
            <a:solidFill>
              <a:schemeClr val="tx2"/>
            </a:solidFill>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pPr>
            <a:r>
              <a:rPr lang="ja-JP" altLang="en-US" sz="16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基本</a:t>
            </a:r>
            <a:r>
              <a:rPr lang="ja-JP" altLang="en-US" sz="1600"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目標</a:t>
            </a:r>
            <a:endParaRPr lang="en-US" altLang="ja-JP" sz="1600"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
        <p:nvSpPr>
          <p:cNvPr id="29" name="Rectangle 2"/>
          <p:cNvSpPr>
            <a:spLocks noChangeArrowheads="1"/>
          </p:cNvSpPr>
          <p:nvPr/>
        </p:nvSpPr>
        <p:spPr bwMode="auto">
          <a:xfrm>
            <a:off x="179512" y="4130280"/>
            <a:ext cx="514171" cy="919390"/>
          </a:xfrm>
          <a:prstGeom prst="roundRect">
            <a:avLst/>
          </a:prstGeom>
          <a:solidFill>
            <a:srgbClr val="4F81BD"/>
          </a:solidFill>
          <a:ln w="9525">
            <a:solidFill>
              <a:schemeClr val="tx2"/>
            </a:solidFill>
            <a:prstDash val="solid"/>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16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施策の柱</a:t>
            </a:r>
            <a:endParaRPr lang="en-US" altLang="ja-JP" sz="16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cxnSp>
        <p:nvCxnSpPr>
          <p:cNvPr id="33" name="直線コネクタ 32"/>
          <p:cNvCxnSpPr/>
          <p:nvPr/>
        </p:nvCxnSpPr>
        <p:spPr>
          <a:xfrm>
            <a:off x="4788024" y="2247790"/>
            <a:ext cx="0" cy="472843"/>
          </a:xfrm>
          <a:prstGeom prst="line">
            <a:avLst/>
          </a:prstGeom>
          <a:noFill/>
          <a:ln w="38100" cap="flat" cmpd="sng" algn="ctr">
            <a:solidFill>
              <a:srgbClr val="4F81BD"/>
            </a:solidFill>
            <a:prstDash val="solid"/>
            <a:headEnd type="none" w="med" len="med"/>
          </a:ln>
          <a:effectLst/>
        </p:spPr>
      </p:cxnSp>
      <p:sp>
        <p:nvSpPr>
          <p:cNvPr id="34" name="フリーフォーム 33"/>
          <p:cNvSpPr/>
          <p:nvPr/>
        </p:nvSpPr>
        <p:spPr>
          <a:xfrm>
            <a:off x="3390662" y="2736399"/>
            <a:ext cx="2909530" cy="293751"/>
          </a:xfrm>
          <a:custGeom>
            <a:avLst/>
            <a:gdLst>
              <a:gd name="connsiteX0" fmla="*/ 0 w 2603500"/>
              <a:gd name="connsiteY0" fmla="*/ 292100 h 292100"/>
              <a:gd name="connsiteX1" fmla="*/ 0 w 2603500"/>
              <a:gd name="connsiteY1" fmla="*/ 0 h 292100"/>
              <a:gd name="connsiteX2" fmla="*/ 2590800 w 2603500"/>
              <a:gd name="connsiteY2" fmla="*/ 0 h 292100"/>
              <a:gd name="connsiteX3" fmla="*/ 2590800 w 2603500"/>
              <a:gd name="connsiteY3" fmla="*/ 228600 h 292100"/>
              <a:gd name="connsiteX4" fmla="*/ 2603500 w 2603500"/>
              <a:gd name="connsiteY4"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61458 h 292100"/>
              <a:gd name="connsiteX0" fmla="*/ 0 w 2590800"/>
              <a:gd name="connsiteY0" fmla="*/ 292100 h 303077"/>
              <a:gd name="connsiteX1" fmla="*/ 0 w 2590800"/>
              <a:gd name="connsiteY1" fmla="*/ 0 h 303077"/>
              <a:gd name="connsiteX2" fmla="*/ 2590800 w 2590800"/>
              <a:gd name="connsiteY2" fmla="*/ 0 h 303077"/>
              <a:gd name="connsiteX3" fmla="*/ 2590800 w 2590800"/>
              <a:gd name="connsiteY3" fmla="*/ 303077 h 303077"/>
              <a:gd name="connsiteX0" fmla="*/ 0 w 2590800"/>
              <a:gd name="connsiteY0" fmla="*/ 304368 h 304368"/>
              <a:gd name="connsiteX1" fmla="*/ 0 w 2590800"/>
              <a:gd name="connsiteY1" fmla="*/ 0 h 304368"/>
              <a:gd name="connsiteX2" fmla="*/ 2590800 w 2590800"/>
              <a:gd name="connsiteY2" fmla="*/ 0 h 304368"/>
              <a:gd name="connsiteX3" fmla="*/ 2590800 w 2590800"/>
              <a:gd name="connsiteY3" fmla="*/ 303077 h 304368"/>
            </a:gdLst>
            <a:ahLst/>
            <a:cxnLst>
              <a:cxn ang="0">
                <a:pos x="connsiteX0" y="connsiteY0"/>
              </a:cxn>
              <a:cxn ang="0">
                <a:pos x="connsiteX1" y="connsiteY1"/>
              </a:cxn>
              <a:cxn ang="0">
                <a:pos x="connsiteX2" y="connsiteY2"/>
              </a:cxn>
              <a:cxn ang="0">
                <a:pos x="connsiteX3" y="connsiteY3"/>
              </a:cxn>
            </a:cxnLst>
            <a:rect l="l" t="t" r="r" b="b"/>
            <a:pathLst>
              <a:path w="2590800" h="304368">
                <a:moveTo>
                  <a:pt x="0" y="304368"/>
                </a:moveTo>
                <a:lnTo>
                  <a:pt x="0" y="0"/>
                </a:lnTo>
                <a:lnTo>
                  <a:pt x="2590800" y="0"/>
                </a:lnTo>
                <a:lnTo>
                  <a:pt x="2590800" y="303077"/>
                </a:lnTo>
              </a:path>
            </a:pathLst>
          </a:custGeom>
          <a:noFill/>
          <a:ln w="38100" cap="flat" cmpd="sng" algn="ctr">
            <a:solidFill>
              <a:srgbClr val="4F81BD"/>
            </a:solidFill>
            <a:prstDash val="solid"/>
          </a:ln>
          <a:effectLst/>
        </p:spPr>
        <p:txBody>
          <a:bodyPr lIns="98161" tIns="49080" rIns="98161" bIns="49080" rtlCol="0" anchor="ctr"/>
          <a:lstStyle/>
          <a:p>
            <a:endParaRPr lang="ja-JP" altLang="en-US"/>
          </a:p>
        </p:txBody>
      </p:sp>
      <p:sp>
        <p:nvSpPr>
          <p:cNvPr id="35" name="角丸四角形 34"/>
          <p:cNvSpPr/>
          <p:nvPr/>
        </p:nvSpPr>
        <p:spPr>
          <a:xfrm>
            <a:off x="899592" y="4256256"/>
            <a:ext cx="1539558" cy="684000"/>
          </a:xfrm>
          <a:prstGeom prst="roundRect">
            <a:avLst>
              <a:gd name="adj" fmla="val 7429"/>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0" tIns="32653" rIns="0" bIns="32653" rtlCol="0" anchor="ctr">
            <a:noAutofit/>
          </a:bodyPr>
          <a:lstStyle/>
          <a:p>
            <a:pPr algn="ctr">
              <a:lnSpc>
                <a:spcPts val="1500"/>
              </a:lnSpc>
              <a:spcAft>
                <a:spcPts val="0"/>
              </a:spcAft>
            </a:pPr>
            <a:r>
              <a:rPr lang="ja-JP" altLang="en-US" sz="1200" b="1" kern="1200" dirty="0" smtClean="0">
                <a:solidFill>
                  <a:srgbClr val="FFFFFF"/>
                </a:solidFill>
                <a:effectLst/>
                <a:latin typeface="ＭＳ Ｐゴシック"/>
                <a:ea typeface="Meiryo UI"/>
                <a:cs typeface="ＭＳ Ｐゴシック"/>
              </a:rPr>
              <a:t>１．</a:t>
            </a:r>
            <a:r>
              <a:rPr lang="ja-JP" sz="1200" b="1" kern="1200" dirty="0" smtClean="0">
                <a:solidFill>
                  <a:srgbClr val="FFFFFF"/>
                </a:solidFill>
                <a:effectLst/>
                <a:latin typeface="ＭＳ Ｐゴシック"/>
                <a:ea typeface="Meiryo UI"/>
                <a:cs typeface="ＭＳ Ｐゴシック"/>
              </a:rPr>
              <a:t>国内外</a:t>
            </a:r>
            <a:r>
              <a:rPr lang="ja-JP" sz="1200" b="1" kern="1200" dirty="0">
                <a:solidFill>
                  <a:srgbClr val="FFFFFF"/>
                </a:solidFill>
                <a:effectLst/>
                <a:latin typeface="ＭＳ Ｐゴシック"/>
                <a:ea typeface="Meiryo UI"/>
                <a:cs typeface="ＭＳ Ｐゴシック"/>
              </a:rPr>
              <a:t>から</a:t>
            </a:r>
            <a:endParaRPr lang="ja-JP" sz="1200" dirty="0">
              <a:effectLst/>
              <a:latin typeface="ＭＳ Ｐゴシック"/>
              <a:cs typeface="ＭＳ Ｐゴシック"/>
            </a:endParaRPr>
          </a:p>
          <a:p>
            <a:pPr algn="ctr">
              <a:lnSpc>
                <a:spcPts val="1500"/>
              </a:lnSpc>
              <a:spcAft>
                <a:spcPts val="0"/>
              </a:spcAft>
            </a:pPr>
            <a:r>
              <a:rPr lang="ja-JP" sz="1200" b="1" kern="1200" spc="-60" dirty="0">
                <a:solidFill>
                  <a:srgbClr val="FFFFFF"/>
                </a:solidFill>
                <a:effectLst/>
                <a:latin typeface="ＭＳ Ｐゴシック"/>
                <a:ea typeface="Meiryo UI"/>
                <a:cs typeface="ＭＳ Ｐゴシック"/>
              </a:rPr>
              <a:t>多様な人々を惹きつける</a:t>
            </a:r>
            <a:endParaRPr lang="ja-JP" sz="1200" dirty="0">
              <a:effectLst/>
              <a:latin typeface="ＭＳ Ｐゴシック"/>
              <a:cs typeface="ＭＳ Ｐゴシック"/>
            </a:endParaRPr>
          </a:p>
          <a:p>
            <a:pPr algn="ctr">
              <a:lnSpc>
                <a:spcPts val="1500"/>
              </a:lnSpc>
              <a:spcAft>
                <a:spcPts val="0"/>
              </a:spcAft>
            </a:pPr>
            <a:r>
              <a:rPr lang="ja-JP" sz="1200" b="1" kern="1200" dirty="0">
                <a:solidFill>
                  <a:srgbClr val="FFFFFF"/>
                </a:solidFill>
                <a:effectLst/>
                <a:latin typeface="ＭＳ Ｐゴシック"/>
                <a:ea typeface="Meiryo UI"/>
                <a:cs typeface="ＭＳ Ｐゴシック"/>
              </a:rPr>
              <a:t>住まいと都市</a:t>
            </a:r>
            <a:endParaRPr lang="ja-JP" sz="1200" dirty="0">
              <a:effectLst/>
              <a:latin typeface="ＭＳ Ｐゴシック"/>
              <a:cs typeface="ＭＳ Ｐゴシック"/>
            </a:endParaRPr>
          </a:p>
        </p:txBody>
      </p:sp>
      <p:sp>
        <p:nvSpPr>
          <p:cNvPr id="36" name="角丸四角形 35"/>
          <p:cNvSpPr/>
          <p:nvPr/>
        </p:nvSpPr>
        <p:spPr>
          <a:xfrm>
            <a:off x="2555776" y="4256256"/>
            <a:ext cx="1539558" cy="684000"/>
          </a:xfrm>
          <a:prstGeom prst="roundRect">
            <a:avLst>
              <a:gd name="adj" fmla="val 7429"/>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0" tIns="32653" rIns="0" bIns="32653" rtlCol="0" anchor="ctr">
            <a:noAutofit/>
          </a:bodyPr>
          <a:lstStyle/>
          <a:p>
            <a:pPr algn="ctr">
              <a:lnSpc>
                <a:spcPts val="1500"/>
              </a:lnSpc>
              <a:spcAft>
                <a:spcPts val="0"/>
              </a:spcAft>
            </a:pPr>
            <a:r>
              <a:rPr lang="ja-JP" altLang="en-US" sz="1200" b="1" kern="1200" spc="-20" dirty="0" smtClean="0">
                <a:solidFill>
                  <a:srgbClr val="FFFFFF"/>
                </a:solidFill>
                <a:effectLst/>
                <a:latin typeface="ＭＳ Ｐゴシック"/>
                <a:ea typeface="Meiryo UI"/>
                <a:cs typeface="ＭＳ Ｐゴシック"/>
              </a:rPr>
              <a:t>２．</a:t>
            </a:r>
            <a:r>
              <a:rPr lang="ja-JP" sz="1200" b="1" kern="1200" spc="-20" dirty="0" smtClean="0">
                <a:solidFill>
                  <a:srgbClr val="FFFFFF"/>
                </a:solidFill>
                <a:effectLst/>
                <a:latin typeface="ＭＳ Ｐゴシック"/>
                <a:ea typeface="Meiryo UI"/>
                <a:cs typeface="ＭＳ Ｐゴシック"/>
              </a:rPr>
              <a:t>活き活き</a:t>
            </a:r>
            <a:r>
              <a:rPr lang="ja-JP" sz="1200" b="1" kern="1200" spc="-20" dirty="0">
                <a:solidFill>
                  <a:srgbClr val="FFFFFF"/>
                </a:solidFill>
                <a:effectLst/>
                <a:latin typeface="ＭＳ Ｐゴシック"/>
                <a:ea typeface="Meiryo UI"/>
                <a:cs typeface="ＭＳ Ｐゴシック"/>
              </a:rPr>
              <a:t>と</a:t>
            </a:r>
            <a:endParaRPr lang="ja-JP" sz="1200" dirty="0">
              <a:effectLst/>
              <a:latin typeface="ＭＳ Ｐゴシック"/>
              <a:cs typeface="ＭＳ Ｐゴシック"/>
            </a:endParaRPr>
          </a:p>
          <a:p>
            <a:pPr algn="ctr">
              <a:lnSpc>
                <a:spcPts val="1500"/>
              </a:lnSpc>
              <a:spcAft>
                <a:spcPts val="0"/>
              </a:spcAft>
            </a:pPr>
            <a:r>
              <a:rPr lang="ja-JP" sz="1200" b="1" kern="1200" spc="-20" dirty="0">
                <a:solidFill>
                  <a:srgbClr val="FFFFFF"/>
                </a:solidFill>
                <a:effectLst/>
                <a:latin typeface="ＭＳ Ｐゴシック"/>
                <a:ea typeface="Meiryo UI"/>
                <a:cs typeface="ＭＳ Ｐゴシック"/>
              </a:rPr>
              <a:t>くらすことができる</a:t>
            </a:r>
            <a:endParaRPr lang="ja-JP" sz="1200" dirty="0">
              <a:effectLst/>
              <a:latin typeface="ＭＳ Ｐゴシック"/>
              <a:cs typeface="ＭＳ Ｐゴシック"/>
            </a:endParaRPr>
          </a:p>
          <a:p>
            <a:pPr algn="ctr">
              <a:lnSpc>
                <a:spcPts val="1500"/>
              </a:lnSpc>
              <a:spcAft>
                <a:spcPts val="0"/>
              </a:spcAft>
            </a:pPr>
            <a:r>
              <a:rPr lang="ja-JP" sz="1200" b="1" kern="1200" dirty="0">
                <a:solidFill>
                  <a:srgbClr val="FFFFFF"/>
                </a:solidFill>
                <a:effectLst/>
                <a:latin typeface="ＭＳ Ｐゴシック"/>
                <a:ea typeface="Meiryo UI"/>
                <a:cs typeface="ＭＳ Ｐゴシック"/>
              </a:rPr>
              <a:t>住まいと都市</a:t>
            </a:r>
            <a:endParaRPr lang="ja-JP" sz="1200" dirty="0">
              <a:effectLst/>
              <a:latin typeface="ＭＳ Ｐゴシック"/>
              <a:cs typeface="ＭＳ Ｐゴシック"/>
            </a:endParaRPr>
          </a:p>
        </p:txBody>
      </p:sp>
      <p:sp>
        <p:nvSpPr>
          <p:cNvPr id="37" name="角丸四角形 36"/>
          <p:cNvSpPr/>
          <p:nvPr/>
        </p:nvSpPr>
        <p:spPr>
          <a:xfrm>
            <a:off x="4184642" y="4256256"/>
            <a:ext cx="1539558" cy="684000"/>
          </a:xfrm>
          <a:prstGeom prst="roundRect">
            <a:avLst>
              <a:gd name="adj" fmla="val 7429"/>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36000" tIns="32653" rIns="36000" bIns="32653" rtlCol="0" anchor="ctr">
            <a:noAutofit/>
          </a:bodyPr>
          <a:lstStyle/>
          <a:p>
            <a:pPr algn="ctr">
              <a:lnSpc>
                <a:spcPts val="1500"/>
              </a:lnSpc>
              <a:spcAft>
                <a:spcPts val="0"/>
              </a:spcAft>
            </a:pPr>
            <a:r>
              <a:rPr lang="ja-JP" altLang="en-US" sz="1200" b="1" kern="1200" spc="-40" dirty="0" smtClean="0">
                <a:solidFill>
                  <a:srgbClr val="FFFFFF"/>
                </a:solidFill>
                <a:effectLst/>
                <a:latin typeface="ＭＳ Ｐゴシック"/>
                <a:ea typeface="Meiryo UI"/>
                <a:cs typeface="ＭＳ Ｐゴシック"/>
              </a:rPr>
              <a:t>３．</a:t>
            </a:r>
            <a:r>
              <a:rPr lang="ja-JP" sz="1200" b="1" kern="1200" spc="-40" dirty="0" smtClean="0">
                <a:solidFill>
                  <a:srgbClr val="FFFFFF"/>
                </a:solidFill>
                <a:effectLst/>
                <a:latin typeface="ＭＳ Ｐゴシック"/>
                <a:ea typeface="Meiryo UI"/>
                <a:cs typeface="ＭＳ Ｐゴシック"/>
              </a:rPr>
              <a:t>環境</a:t>
            </a:r>
            <a:r>
              <a:rPr lang="ja-JP" sz="1200" b="1" kern="1200" spc="-40" dirty="0">
                <a:solidFill>
                  <a:srgbClr val="FFFFFF"/>
                </a:solidFill>
                <a:effectLst/>
                <a:latin typeface="ＭＳ Ｐゴシック"/>
                <a:ea typeface="Meiryo UI"/>
                <a:cs typeface="ＭＳ Ｐゴシック"/>
              </a:rPr>
              <a:t>にやさしく</a:t>
            </a:r>
            <a:endParaRPr lang="ja-JP" sz="1200" dirty="0">
              <a:effectLst/>
              <a:latin typeface="ＭＳ Ｐゴシック"/>
              <a:cs typeface="ＭＳ Ｐゴシック"/>
            </a:endParaRPr>
          </a:p>
          <a:p>
            <a:pPr algn="ctr">
              <a:lnSpc>
                <a:spcPts val="1500"/>
              </a:lnSpc>
              <a:spcAft>
                <a:spcPts val="0"/>
              </a:spcAft>
            </a:pPr>
            <a:r>
              <a:rPr lang="ja-JP" sz="1200" b="1" kern="1200" spc="-80" dirty="0">
                <a:solidFill>
                  <a:srgbClr val="FFFFFF"/>
                </a:solidFill>
                <a:effectLst/>
                <a:latin typeface="ＭＳ Ｐゴシック"/>
                <a:ea typeface="Meiryo UI"/>
                <a:cs typeface="ＭＳ Ｐゴシック"/>
              </a:rPr>
              <a:t>快適にくらすことができる</a:t>
            </a:r>
            <a:endParaRPr lang="ja-JP" sz="1200" dirty="0">
              <a:effectLst/>
              <a:latin typeface="ＭＳ Ｐゴシック"/>
              <a:cs typeface="ＭＳ Ｐゴシック"/>
            </a:endParaRPr>
          </a:p>
          <a:p>
            <a:pPr algn="ctr">
              <a:lnSpc>
                <a:spcPts val="1500"/>
              </a:lnSpc>
              <a:spcAft>
                <a:spcPts val="0"/>
              </a:spcAft>
            </a:pPr>
            <a:r>
              <a:rPr lang="ja-JP" sz="1200" b="1" kern="1200" spc="-40" dirty="0">
                <a:solidFill>
                  <a:srgbClr val="FFFFFF"/>
                </a:solidFill>
                <a:effectLst/>
                <a:latin typeface="ＭＳ Ｐゴシック"/>
                <a:ea typeface="Meiryo UI"/>
                <a:cs typeface="ＭＳ Ｐゴシック"/>
              </a:rPr>
              <a:t>住まいと都市</a:t>
            </a:r>
            <a:endParaRPr lang="ja-JP" sz="1200" dirty="0">
              <a:effectLst/>
              <a:latin typeface="ＭＳ Ｐゴシック"/>
              <a:cs typeface="ＭＳ Ｐゴシック"/>
            </a:endParaRPr>
          </a:p>
        </p:txBody>
      </p:sp>
      <p:sp>
        <p:nvSpPr>
          <p:cNvPr id="38" name="角丸四角形 37"/>
          <p:cNvSpPr/>
          <p:nvPr/>
        </p:nvSpPr>
        <p:spPr>
          <a:xfrm>
            <a:off x="5827142" y="4256256"/>
            <a:ext cx="1539558" cy="684000"/>
          </a:xfrm>
          <a:prstGeom prst="roundRect">
            <a:avLst>
              <a:gd name="adj" fmla="val 7429"/>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65307" tIns="32653" rIns="65307" bIns="32653" rtlCol="0" anchor="ctr">
            <a:noAutofit/>
          </a:bodyPr>
          <a:lstStyle/>
          <a:p>
            <a:pPr algn="ctr">
              <a:lnSpc>
                <a:spcPts val="1500"/>
              </a:lnSpc>
              <a:spcAft>
                <a:spcPts val="0"/>
              </a:spcAft>
            </a:pPr>
            <a:r>
              <a:rPr lang="ja-JP" altLang="en-US" sz="1200" b="1" kern="1200" dirty="0" smtClean="0">
                <a:solidFill>
                  <a:srgbClr val="FFFFFF"/>
                </a:solidFill>
                <a:effectLst/>
                <a:latin typeface="ＭＳ Ｐゴシック"/>
                <a:ea typeface="Meiryo UI"/>
                <a:cs typeface="ＭＳ Ｐゴシック"/>
              </a:rPr>
              <a:t>４．</a:t>
            </a:r>
            <a:r>
              <a:rPr lang="ja-JP" sz="1200" b="1" kern="1200" dirty="0" smtClean="0">
                <a:solidFill>
                  <a:srgbClr val="FFFFFF"/>
                </a:solidFill>
                <a:effectLst/>
                <a:latin typeface="ＭＳ Ｐゴシック"/>
                <a:ea typeface="Meiryo UI"/>
                <a:cs typeface="ＭＳ Ｐゴシック"/>
              </a:rPr>
              <a:t>安全</a:t>
            </a:r>
            <a:r>
              <a:rPr lang="ja-JP" sz="1200" b="1" kern="1200" dirty="0">
                <a:solidFill>
                  <a:srgbClr val="FFFFFF"/>
                </a:solidFill>
                <a:effectLst/>
                <a:latin typeface="ＭＳ Ｐゴシック"/>
                <a:ea typeface="Meiryo UI"/>
                <a:cs typeface="ＭＳ Ｐゴシック"/>
              </a:rPr>
              <a:t>を支える</a:t>
            </a:r>
            <a:endParaRPr lang="ja-JP" sz="1200" dirty="0">
              <a:effectLst/>
              <a:latin typeface="ＭＳ Ｐゴシック"/>
              <a:cs typeface="ＭＳ Ｐゴシック"/>
            </a:endParaRPr>
          </a:p>
          <a:p>
            <a:pPr algn="ctr">
              <a:lnSpc>
                <a:spcPts val="1500"/>
              </a:lnSpc>
              <a:spcAft>
                <a:spcPts val="0"/>
              </a:spcAft>
            </a:pPr>
            <a:r>
              <a:rPr lang="ja-JP" sz="1200" b="1" kern="1200" dirty="0">
                <a:solidFill>
                  <a:srgbClr val="FFFFFF"/>
                </a:solidFill>
                <a:effectLst/>
                <a:latin typeface="ＭＳ Ｐゴシック"/>
                <a:ea typeface="Meiryo UI"/>
                <a:cs typeface="ＭＳ Ｐゴシック"/>
              </a:rPr>
              <a:t>住まいと都市</a:t>
            </a:r>
            <a:endParaRPr lang="ja-JP" sz="1200" dirty="0">
              <a:effectLst/>
              <a:latin typeface="ＭＳ Ｐゴシック"/>
              <a:cs typeface="ＭＳ Ｐゴシック"/>
            </a:endParaRPr>
          </a:p>
        </p:txBody>
      </p:sp>
      <p:sp>
        <p:nvSpPr>
          <p:cNvPr id="39" name="角丸四角形 38"/>
          <p:cNvSpPr/>
          <p:nvPr/>
        </p:nvSpPr>
        <p:spPr>
          <a:xfrm>
            <a:off x="7496938" y="4256256"/>
            <a:ext cx="1539558" cy="684000"/>
          </a:xfrm>
          <a:prstGeom prst="roundRect">
            <a:avLst>
              <a:gd name="adj" fmla="val 7429"/>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0" tIns="32653" rIns="0" bIns="32653" rtlCol="0" anchor="ctr">
            <a:noAutofit/>
          </a:bodyPr>
          <a:lstStyle/>
          <a:p>
            <a:pPr algn="ctr">
              <a:lnSpc>
                <a:spcPts val="1500"/>
              </a:lnSpc>
              <a:spcAft>
                <a:spcPts val="0"/>
              </a:spcAft>
            </a:pPr>
            <a:r>
              <a:rPr lang="ja-JP" altLang="en-US" sz="1200" b="1" kern="1200" dirty="0" smtClean="0">
                <a:solidFill>
                  <a:srgbClr val="FFFFFF"/>
                </a:solidFill>
                <a:effectLst/>
                <a:latin typeface="ＭＳ Ｐゴシック"/>
                <a:ea typeface="Meiryo UI"/>
                <a:cs typeface="ＭＳ Ｐゴシック"/>
              </a:rPr>
              <a:t>５．</a:t>
            </a:r>
            <a:r>
              <a:rPr lang="ja-JP" sz="1200" b="1" kern="1200" dirty="0" smtClean="0">
                <a:solidFill>
                  <a:srgbClr val="FFFFFF"/>
                </a:solidFill>
                <a:effectLst/>
                <a:latin typeface="ＭＳ Ｐゴシック"/>
                <a:ea typeface="Meiryo UI"/>
                <a:cs typeface="ＭＳ Ｐゴシック"/>
              </a:rPr>
              <a:t>安心</a:t>
            </a:r>
            <a:r>
              <a:rPr lang="ja-JP" sz="1200" b="1" kern="1200" dirty="0">
                <a:solidFill>
                  <a:srgbClr val="FFFFFF"/>
                </a:solidFill>
                <a:effectLst/>
                <a:latin typeface="ＭＳ Ｐゴシック"/>
                <a:ea typeface="Meiryo UI"/>
                <a:cs typeface="ＭＳ Ｐゴシック"/>
              </a:rPr>
              <a:t>して</a:t>
            </a:r>
            <a:endParaRPr lang="ja-JP" sz="1200" dirty="0">
              <a:effectLst/>
              <a:latin typeface="ＭＳ Ｐゴシック"/>
              <a:cs typeface="ＭＳ Ｐゴシック"/>
            </a:endParaRPr>
          </a:p>
          <a:p>
            <a:pPr algn="ctr">
              <a:lnSpc>
                <a:spcPts val="1500"/>
              </a:lnSpc>
              <a:spcAft>
                <a:spcPts val="0"/>
              </a:spcAft>
            </a:pPr>
            <a:r>
              <a:rPr lang="ja-JP" sz="1200" b="1" kern="1200" dirty="0">
                <a:solidFill>
                  <a:srgbClr val="FFFFFF"/>
                </a:solidFill>
                <a:effectLst/>
                <a:latin typeface="ＭＳ Ｐゴシック"/>
                <a:ea typeface="Meiryo UI"/>
                <a:cs typeface="ＭＳ Ｐゴシック"/>
              </a:rPr>
              <a:t>くらすことができる</a:t>
            </a:r>
            <a:endParaRPr lang="ja-JP" sz="1200" dirty="0">
              <a:effectLst/>
              <a:latin typeface="ＭＳ Ｐゴシック"/>
              <a:cs typeface="ＭＳ Ｐゴシック"/>
            </a:endParaRPr>
          </a:p>
          <a:p>
            <a:pPr algn="ctr">
              <a:lnSpc>
                <a:spcPts val="1500"/>
              </a:lnSpc>
              <a:spcAft>
                <a:spcPts val="0"/>
              </a:spcAft>
            </a:pPr>
            <a:r>
              <a:rPr lang="ja-JP" sz="1200" b="1" kern="1200" dirty="0">
                <a:solidFill>
                  <a:srgbClr val="FFFFFF"/>
                </a:solidFill>
                <a:effectLst/>
                <a:latin typeface="ＭＳ Ｐゴシック"/>
                <a:ea typeface="Meiryo UI"/>
                <a:cs typeface="ＭＳ Ｐゴシック"/>
              </a:rPr>
              <a:t>住まいと都市</a:t>
            </a:r>
            <a:endParaRPr lang="ja-JP" sz="1200" dirty="0">
              <a:effectLst/>
              <a:latin typeface="ＭＳ Ｐゴシック"/>
              <a:cs typeface="ＭＳ Ｐゴシック"/>
            </a:endParaRPr>
          </a:p>
        </p:txBody>
      </p:sp>
      <p:sp>
        <p:nvSpPr>
          <p:cNvPr id="40" name="正方形/長方形 39"/>
          <p:cNvSpPr>
            <a:spLocks/>
          </p:cNvSpPr>
          <p:nvPr/>
        </p:nvSpPr>
        <p:spPr>
          <a:xfrm>
            <a:off x="1475656" y="1770610"/>
            <a:ext cx="6714330" cy="688176"/>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dbl" algn="ctr">
            <a:solidFill>
              <a:srgbClr val="4BACC6">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900"/>
              </a:lnSpc>
              <a:spcAft>
                <a:spcPts val="0"/>
              </a:spcAft>
            </a:pPr>
            <a:r>
              <a:rPr lang="ja-JP" b="1" kern="100" spc="30" dirty="0">
                <a:solidFill>
                  <a:srgbClr val="000000"/>
                </a:solidFill>
                <a:effectLst/>
                <a:latin typeface="Century"/>
                <a:ea typeface="Meiryo UI"/>
                <a:cs typeface="Times New Roman"/>
              </a:rPr>
              <a:t>住まうなら大阪</a:t>
            </a:r>
            <a:r>
              <a:rPr lang="ja-JP" b="1" kern="100" spc="30" dirty="0" smtClean="0">
                <a:solidFill>
                  <a:srgbClr val="000000"/>
                </a:solidFill>
                <a:effectLst/>
                <a:latin typeface="Century"/>
                <a:ea typeface="Meiryo UI"/>
                <a:cs typeface="Times New Roman"/>
              </a:rPr>
              <a:t>！</a:t>
            </a:r>
            <a:endParaRPr lang="en-US" altLang="ja-JP" b="1" kern="100" spc="30" dirty="0" smtClean="0">
              <a:solidFill>
                <a:srgbClr val="000000"/>
              </a:solidFill>
              <a:effectLst/>
              <a:latin typeface="Century"/>
              <a:ea typeface="Meiryo UI"/>
              <a:cs typeface="Times New Roman"/>
            </a:endParaRPr>
          </a:p>
          <a:p>
            <a:pPr algn="ctr">
              <a:lnSpc>
                <a:spcPts val="1900"/>
              </a:lnSpc>
              <a:spcAft>
                <a:spcPts val="0"/>
              </a:spcAft>
            </a:pPr>
            <a:r>
              <a:rPr lang="ja-JP" b="1" kern="100" spc="30" dirty="0" smtClean="0">
                <a:solidFill>
                  <a:srgbClr val="000000"/>
                </a:solidFill>
                <a:effectLst/>
                <a:latin typeface="Century"/>
                <a:ea typeface="Meiryo UI"/>
                <a:cs typeface="Times New Roman"/>
              </a:rPr>
              <a:t> </a:t>
            </a:r>
            <a:r>
              <a:rPr lang="ja-JP" b="1" kern="100" spc="30" dirty="0">
                <a:solidFill>
                  <a:srgbClr val="000000"/>
                </a:solidFill>
                <a:effectLst/>
                <a:latin typeface="Century"/>
                <a:ea typeface="Meiryo UI"/>
                <a:cs typeface="Times New Roman"/>
              </a:rPr>
              <a:t>～多様な人々が住まい、訪れる居住魅力あふれる都市の創造～</a:t>
            </a:r>
            <a:endParaRPr lang="ja-JP" sz="1200" kern="100" spc="30" dirty="0">
              <a:effectLst/>
              <a:latin typeface="Century"/>
              <a:ea typeface="ＭＳ 明朝"/>
              <a:cs typeface="Times New Roman"/>
            </a:endParaRPr>
          </a:p>
        </p:txBody>
      </p:sp>
      <p:sp>
        <p:nvSpPr>
          <p:cNvPr id="41" name="角丸四角形 40"/>
          <p:cNvSpPr/>
          <p:nvPr/>
        </p:nvSpPr>
        <p:spPr>
          <a:xfrm>
            <a:off x="1732934" y="568690"/>
            <a:ext cx="6336000" cy="526380"/>
          </a:xfrm>
          <a:prstGeom prst="roundRect">
            <a:avLst>
              <a:gd name="adj" fmla="val 13060"/>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0" tIns="32653" rIns="0" bIns="32653" rtlCol="0" anchor="ctr">
            <a:noAutofit/>
          </a:bodyPr>
          <a:lstStyle/>
          <a:p>
            <a:pPr algn="ctr">
              <a:spcAft>
                <a:spcPts val="0"/>
              </a:spcAft>
            </a:pPr>
            <a:r>
              <a:rPr lang="ja-JP" sz="2400" b="1" kern="1200" spc="600" dirty="0">
                <a:solidFill>
                  <a:srgbClr val="FFFFFF"/>
                </a:solidFill>
                <a:effectLst/>
                <a:latin typeface="Century"/>
                <a:ea typeface="Meiryo UI"/>
                <a:cs typeface="Times New Roman"/>
              </a:rPr>
              <a:t>都市の活力の源は「人」</a:t>
            </a:r>
            <a:endParaRPr lang="ja-JP" sz="1600" kern="100" spc="600" dirty="0">
              <a:effectLst/>
              <a:latin typeface="Century"/>
              <a:ea typeface="ＭＳ 明朝"/>
              <a:cs typeface="Times New Roman"/>
            </a:endParaRPr>
          </a:p>
        </p:txBody>
      </p:sp>
      <p:sp>
        <p:nvSpPr>
          <p:cNvPr id="42" name="正方形/長方形 41"/>
          <p:cNvSpPr>
            <a:spLocks/>
          </p:cNvSpPr>
          <p:nvPr/>
        </p:nvSpPr>
        <p:spPr>
          <a:xfrm>
            <a:off x="2011997" y="1175630"/>
            <a:ext cx="5666859" cy="287987"/>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900"/>
              </a:lnSpc>
              <a:spcAft>
                <a:spcPts val="0"/>
              </a:spcAft>
            </a:pPr>
            <a:r>
              <a:rPr lang="ja-JP" sz="1600" b="1" kern="100" spc="300" dirty="0">
                <a:solidFill>
                  <a:srgbClr val="000000"/>
                </a:solidFill>
                <a:effectLst/>
                <a:ea typeface="Meiryo UI"/>
                <a:cs typeface="Times New Roman"/>
              </a:rPr>
              <a:t>《大阪ならではの魅力を活かす》</a:t>
            </a:r>
            <a:endParaRPr lang="ja-JP" sz="1200" kern="100" spc="300" dirty="0">
              <a:effectLst/>
              <a:ea typeface="ＭＳ 明朝"/>
              <a:cs typeface="Times New Roman"/>
            </a:endParaRPr>
          </a:p>
        </p:txBody>
      </p:sp>
      <p:sp>
        <p:nvSpPr>
          <p:cNvPr id="43" name="円/楕円 42"/>
          <p:cNvSpPr/>
          <p:nvPr/>
        </p:nvSpPr>
        <p:spPr>
          <a:xfrm>
            <a:off x="4876859" y="2946940"/>
            <a:ext cx="2376000" cy="828000"/>
          </a:xfrm>
          <a:prstGeom prst="ellipse">
            <a:avLst/>
          </a:prstGeom>
          <a:gradFill>
            <a:gsLst>
              <a:gs pos="0">
                <a:schemeClr val="accent6">
                  <a:lumMod val="75000"/>
                </a:schemeClr>
              </a:gs>
              <a:gs pos="80000">
                <a:schemeClr val="accent6">
                  <a:lumMod val="40000"/>
                  <a:lumOff val="60000"/>
                </a:schemeClr>
              </a:gs>
              <a:gs pos="100000">
                <a:schemeClr val="accent6">
                  <a:lumMod val="75000"/>
                </a:schemeClr>
              </a:gs>
            </a:gsLst>
          </a:gradFill>
          <a:ln/>
          <a:effectLst>
            <a:outerShdw blurRad="40000" dist="114300" dir="30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lIns="36000" tIns="45714" rIns="36000" bIns="45714" rtlCol="0" anchor="ctr"/>
          <a:lstStyle/>
          <a:p>
            <a:pPr algn="ctr">
              <a:lnSpc>
                <a:spcPts val="1960"/>
              </a:lnSpc>
            </a:pPr>
            <a:endParaRPr lang="ja-JP" altLang="en-US" sz="1400" spc="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円/楕円 43"/>
          <p:cNvSpPr/>
          <p:nvPr/>
        </p:nvSpPr>
        <p:spPr>
          <a:xfrm>
            <a:off x="2178150" y="2946940"/>
            <a:ext cx="2266662" cy="828000"/>
          </a:xfrm>
          <a:prstGeom prst="ellipse">
            <a:avLst/>
          </a:prstGeom>
          <a:gradFill>
            <a:gsLst>
              <a:gs pos="0">
                <a:schemeClr val="accent6">
                  <a:lumMod val="75000"/>
                </a:schemeClr>
              </a:gs>
              <a:gs pos="80000">
                <a:schemeClr val="accent6">
                  <a:lumMod val="40000"/>
                  <a:lumOff val="60000"/>
                </a:schemeClr>
              </a:gs>
              <a:gs pos="100000">
                <a:schemeClr val="accent6">
                  <a:lumMod val="75000"/>
                </a:schemeClr>
              </a:gs>
            </a:gsLst>
          </a:gradFill>
          <a:ln/>
          <a:effectLst>
            <a:outerShdw blurRad="40000" dist="114300" dir="30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lIns="91430" tIns="45714" rIns="91430" bIns="45714" rtlCol="0" anchor="ctr"/>
          <a:lstStyle/>
          <a:p>
            <a:pPr algn="ctr">
              <a:lnSpc>
                <a:spcPts val="1960"/>
              </a:lnSpc>
            </a:pPr>
            <a:endParaRPr lang="ja-JP" altLang="en-US" sz="1400" spc="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Oval 6"/>
          <p:cNvSpPr>
            <a:spLocks noChangeArrowheads="1"/>
          </p:cNvSpPr>
          <p:nvPr/>
        </p:nvSpPr>
        <p:spPr bwMode="auto">
          <a:xfrm>
            <a:off x="4256578" y="3217708"/>
            <a:ext cx="780979" cy="290817"/>
          </a:xfrm>
          <a:prstGeom prst="rect">
            <a:avLst/>
          </a:prstGeom>
          <a:noFill/>
          <a:ln w="25400" cap="flat" cmpd="sng" algn="ctr">
            <a:noFill/>
            <a:prstDash val="solid"/>
            <a:headEnd/>
            <a:tailEnd/>
          </a:ln>
          <a:effectLst/>
        </p:spPr>
        <p:txBody>
          <a:bodyPr rot="0" vert="horz" wrap="square" lIns="74295" tIns="0" rIns="74295" bIns="0" anchor="ctr" anchorCtr="0" upright="1">
            <a:noAutofit/>
          </a:bodyPr>
          <a:lstStyle/>
          <a:p>
            <a:pPr algn="ctr">
              <a:lnSpc>
                <a:spcPts val="2000"/>
              </a:lnSpc>
              <a:spcAft>
                <a:spcPts val="0"/>
              </a:spcAft>
            </a:pPr>
            <a:r>
              <a:rPr lang="ja-JP" sz="1400" b="1" kern="100" dirty="0">
                <a:solidFill>
                  <a:srgbClr val="FF0000"/>
                </a:solidFill>
                <a:effectLst/>
                <a:latin typeface="Century"/>
                <a:ea typeface="Meiryo UI"/>
                <a:cs typeface="Times New Roman"/>
              </a:rPr>
              <a:t>好循環</a:t>
            </a:r>
            <a:endParaRPr lang="ja-JP" sz="1100" kern="100" dirty="0">
              <a:effectLst/>
              <a:latin typeface="Century"/>
              <a:ea typeface="ＭＳ 明朝"/>
              <a:cs typeface="Times New Roman"/>
            </a:endParaRPr>
          </a:p>
        </p:txBody>
      </p:sp>
      <p:sp>
        <p:nvSpPr>
          <p:cNvPr id="46" name="下カーブ矢印 45"/>
          <p:cNvSpPr/>
          <p:nvPr/>
        </p:nvSpPr>
        <p:spPr>
          <a:xfrm>
            <a:off x="4256573" y="2981730"/>
            <a:ext cx="891491" cy="319117"/>
          </a:xfrm>
          <a:prstGeom prst="curvedDownArrow">
            <a:avLst>
              <a:gd name="adj1" fmla="val 25000"/>
              <a:gd name="adj2" fmla="val 50000"/>
              <a:gd name="adj3" fmla="val 43521"/>
            </a:avLst>
          </a:prstGeom>
          <a:solidFill>
            <a:srgbClr val="FF3399"/>
          </a:solidFill>
          <a:ln w="25400" cap="flat" cmpd="sng" algn="ctr">
            <a:noFill/>
            <a:prstDash val="solid"/>
          </a:ln>
          <a:effectLst/>
        </p:spPr>
        <p:txBody>
          <a:bodyPr rtlCol="0" anchor="ctr"/>
          <a:lstStyle/>
          <a:p>
            <a:endParaRPr lang="ja-JP" altLang="en-US"/>
          </a:p>
        </p:txBody>
      </p:sp>
      <p:sp>
        <p:nvSpPr>
          <p:cNvPr id="47" name="下カーブ矢印 46"/>
          <p:cNvSpPr/>
          <p:nvPr/>
        </p:nvSpPr>
        <p:spPr>
          <a:xfrm flipH="1" flipV="1">
            <a:off x="4222580" y="3471588"/>
            <a:ext cx="891491" cy="319117"/>
          </a:xfrm>
          <a:prstGeom prst="curvedDownArrow">
            <a:avLst>
              <a:gd name="adj1" fmla="val 25000"/>
              <a:gd name="adj2" fmla="val 50000"/>
              <a:gd name="adj3" fmla="val 38229"/>
            </a:avLst>
          </a:prstGeom>
          <a:solidFill>
            <a:srgbClr val="FF3399"/>
          </a:solidFill>
          <a:ln w="25400" cap="flat" cmpd="sng" algn="ctr">
            <a:noFill/>
            <a:prstDash val="solid"/>
          </a:ln>
          <a:effectLst/>
        </p:spPr>
        <p:txBody>
          <a:bodyPr rtlCol="0" anchor="ctr"/>
          <a:lstStyle/>
          <a:p>
            <a:endParaRPr lang="ja-JP" altLang="en-US"/>
          </a:p>
        </p:txBody>
      </p:sp>
      <p:sp>
        <p:nvSpPr>
          <p:cNvPr id="48" name="角丸四角形 47"/>
          <p:cNvSpPr/>
          <p:nvPr/>
        </p:nvSpPr>
        <p:spPr>
          <a:xfrm>
            <a:off x="4977549" y="3085416"/>
            <a:ext cx="2196000" cy="648000"/>
          </a:xfrm>
          <a:prstGeom prst="roundRect">
            <a:avLst>
              <a:gd name="adj" fmla="val 7429"/>
            </a:avLst>
          </a:prstGeom>
          <a:noFill/>
          <a:ln>
            <a:noFill/>
          </a:ln>
        </p:spPr>
        <p:style>
          <a:lnRef idx="2">
            <a:schemeClr val="dk1"/>
          </a:lnRef>
          <a:fillRef idx="1">
            <a:schemeClr val="lt1"/>
          </a:fillRef>
          <a:effectRef idx="0">
            <a:schemeClr val="dk1"/>
          </a:effectRef>
          <a:fontRef idx="minor">
            <a:schemeClr val="dk1"/>
          </a:fontRef>
        </p:style>
        <p:txBody>
          <a:bodyPr lIns="36000" tIns="45714" rIns="36000" bIns="45714" rtlCol="0" anchor="ctr"/>
          <a:lstStyle/>
          <a:p>
            <a:pPr algn="ctr">
              <a:lnSpc>
                <a:spcPts val="196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安全・安心にくらすことが</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960"/>
              </a:lnSpc>
            </a:pPr>
            <a:r>
              <a:rPr lang="ja-JP" altLang="en-US" sz="1400" spc="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住まい</a:t>
            </a:r>
            <a:r>
              <a:rPr lang="ja-JP" altLang="en-US" sz="1400" spc="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と都市</a:t>
            </a:r>
          </a:p>
        </p:txBody>
      </p:sp>
      <p:sp>
        <p:nvSpPr>
          <p:cNvPr id="49" name="角丸四角形 48"/>
          <p:cNvSpPr/>
          <p:nvPr/>
        </p:nvSpPr>
        <p:spPr>
          <a:xfrm>
            <a:off x="2336061" y="3085416"/>
            <a:ext cx="2088000" cy="648000"/>
          </a:xfrm>
          <a:prstGeom prst="roundRect">
            <a:avLst>
              <a:gd name="adj" fmla="val 7429"/>
            </a:avLst>
          </a:prstGeom>
          <a:noFill/>
          <a:ln>
            <a:noFill/>
          </a:ln>
        </p:spPr>
        <p:style>
          <a:lnRef idx="2">
            <a:schemeClr val="dk1"/>
          </a:lnRef>
          <a:fillRef idx="1">
            <a:schemeClr val="lt1"/>
          </a:fillRef>
          <a:effectRef idx="0">
            <a:schemeClr val="dk1"/>
          </a:effectRef>
          <a:fontRef idx="minor">
            <a:schemeClr val="dk1"/>
          </a:fontRef>
        </p:style>
        <p:txBody>
          <a:bodyPr lIns="91430" tIns="45714" rIns="91430" bIns="45714" rtlCol="0" anchor="ctr"/>
          <a:lstStyle/>
          <a:p>
            <a:pPr algn="ctr">
              <a:lnSpc>
                <a:spcPts val="1960"/>
              </a:lnSpc>
            </a:pPr>
            <a:r>
              <a:rPr lang="ja-JP" altLang="en-US" sz="1400" spc="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活力と魅力</a:t>
            </a:r>
            <a:r>
              <a:rPr lang="ja-JP" altLang="en-US" sz="1400" spc="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あふれる</a:t>
            </a:r>
            <a:endParaRPr lang="en-US" altLang="ja-JP" sz="1400" spc="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960"/>
              </a:lnSpc>
            </a:pPr>
            <a:r>
              <a:rPr lang="ja-JP" altLang="en-US" sz="1400" spc="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住まい</a:t>
            </a:r>
            <a:r>
              <a:rPr lang="ja-JP" altLang="en-US" sz="1400" spc="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と都市</a:t>
            </a:r>
          </a:p>
        </p:txBody>
      </p:sp>
      <p:sp>
        <p:nvSpPr>
          <p:cNvPr id="50"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「住まうビジョン・大阪」の概要</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Rectangle 2"/>
          <p:cNvSpPr>
            <a:spLocks noChangeArrowheads="1"/>
          </p:cNvSpPr>
          <p:nvPr/>
        </p:nvSpPr>
        <p:spPr bwMode="auto">
          <a:xfrm>
            <a:off x="179512" y="5186854"/>
            <a:ext cx="8856984" cy="1545021"/>
          </a:xfrm>
          <a:prstGeom prst="roundRect">
            <a:avLst/>
          </a:prstGeom>
          <a:solidFill>
            <a:srgbClr val="4F81BD"/>
          </a:solidFill>
          <a:ln w="9525">
            <a:solidFill>
              <a:schemeClr val="tx2"/>
            </a:solidFill>
            <a:prstDash val="solid"/>
            <a:miter lim="800000"/>
            <a:headEnd/>
            <a:tailEnd/>
          </a:ln>
          <a:extLst/>
        </p:spPr>
        <p:txBody>
          <a:bodyPr vert="horz" wrap="square" lIns="0" tIns="0" rIns="0" bIns="0" anchor="t"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1600" b="1"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重点的に取り組む施策</a:t>
            </a:r>
            <a:endParaRPr lang="en-US" altLang="ja-JP" sz="1600" b="1"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
        <p:nvSpPr>
          <p:cNvPr id="31"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bwMode="white">
          <a:xfrm>
            <a:off x="75067" y="5609455"/>
            <a:ext cx="5072997" cy="107451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20000"/>
              </a:lnSpc>
              <a:spcBef>
                <a:spcPts val="300"/>
              </a:spcBef>
              <a:defRPr/>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a:t>
            </a: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大阪らしいストック・ポテンシャルを活かした魅力ある都市空間の形成</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a:t>
            </a: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大阪に住まう魅力の情報発信による若年・子育て世代の移住・定住促進</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a:t>
            </a: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空家の多様な活用による居住魅力の向上</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４</a:t>
            </a: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公的賃貸住宅ストックを活用した子育てしやすいまちづくりの推進</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50"/>
          <p:cNvSpPr/>
          <p:nvPr/>
        </p:nvSpPr>
        <p:spPr bwMode="white">
          <a:xfrm>
            <a:off x="4928481" y="5590618"/>
            <a:ext cx="4278578" cy="107451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20000"/>
              </a:lnSpc>
              <a:spcBef>
                <a:spcPts val="300"/>
              </a:spcBef>
              <a:defRPr/>
            </a:pP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5</a:t>
            </a: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省エネ化の推進による大阪の住まいの魅力向上</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6</a:t>
            </a: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密集</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市街地に</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おける</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魅力</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ある</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まちづくりの推進</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7</a:t>
            </a: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特性に応じた総合的</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施策展開に</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よる耐震化の促進</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8</a:t>
            </a: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あんしん住まいの充実による居住魅力の向上</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437566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「大阪版・空家バンク」に住まう魅力の情報を追加（</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H30.3</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住まう</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魅力</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情報</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発信</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よる若年・子育て世代の移住・定住促進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 y="793715"/>
            <a:ext cx="9144001" cy="40510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2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大阪版・空家バンク</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」における、「大阪に住まう魅力の情報発信」のコンテンツを大幅に強化</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a:xfrm>
            <a:off x="163626" y="1692743"/>
            <a:ext cx="8857543" cy="1418947"/>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・市町村バンクを含めて一元的</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発信</a:t>
            </a:r>
          </a:p>
          <a:p>
            <a:pPr marL="261938" indent="-261938">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に住まう魅力の情報</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発信</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コンテンツ</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・民間事</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業者によるアドバイス・</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企画提案（</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コンサル機能）</a:t>
            </a:r>
          </a:p>
          <a:p>
            <a:pPr>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381392" y="1526331"/>
            <a:ext cx="697627"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特徴</a:t>
            </a:r>
            <a:endParaRPr lang="ja-JP" altLang="en-US" sz="2000" b="1" dirty="0">
              <a:latin typeface="Meiryo UI" panose="020B0604030504040204" pitchFamily="50" charset="-128"/>
              <a:ea typeface="Meiryo UI" panose="020B0604030504040204" pitchFamily="50" charset="-128"/>
            </a:endParaRPr>
          </a:p>
        </p:txBody>
      </p:sp>
      <p:pic>
        <p:nvPicPr>
          <p:cNvPr id="1029" name="Picture 5" descr="D:\NishiAk\Desktop\slide.jpg"/>
          <p:cNvPicPr>
            <a:picLocks noChangeAspect="1" noChangeArrowheads="1"/>
          </p:cNvPicPr>
          <p:nvPr/>
        </p:nvPicPr>
        <p:blipFill rotWithShape="1">
          <a:blip r:embed="rId2">
            <a:extLst>
              <a:ext uri="{28A0092B-C50C-407E-A947-70E740481C1C}">
                <a14:useLocalDpi xmlns:a14="http://schemas.microsoft.com/office/drawing/2010/main" val="0"/>
              </a:ext>
            </a:extLst>
          </a:blip>
          <a:srcRect l="16512" r="16135"/>
          <a:stretch/>
        </p:blipFill>
        <p:spPr bwMode="auto">
          <a:xfrm>
            <a:off x="1545099" y="3817135"/>
            <a:ext cx="6053802" cy="2846270"/>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374618" y="3306663"/>
            <a:ext cx="3797835"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「大阪版・空家バンク」ホームページ</a:t>
            </a:r>
            <a:endParaRPr lang="en-US" altLang="ja-JP" sz="2000" b="1" dirty="0" smtClean="0">
              <a:latin typeface="Meiryo UI" panose="020B0604030504040204" pitchFamily="50" charset="-128"/>
              <a:ea typeface="Meiryo UI" panose="020B0604030504040204" pitchFamily="50" charset="-128"/>
            </a:endParaRPr>
          </a:p>
        </p:txBody>
      </p:sp>
      <p:sp>
        <p:nvSpPr>
          <p:cNvPr id="9"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66137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「空家</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総合戦略・</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大阪」に基づく取組み（平成</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年度～平成</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空家の多様な活用による居住魅力の向上</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71114" y="846937"/>
            <a:ext cx="4464000" cy="5171726"/>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50000"/>
              </a:lnSpc>
            </a:pPr>
            <a:r>
              <a:rPr lang="ja-JP" altLang="en-US" b="1" dirty="0">
                <a:solidFill>
                  <a:srgbClr val="0070C0"/>
                </a:solidFill>
                <a:latin typeface="Meiryo UI" panose="020B0604030504040204" pitchFamily="50" charset="-128"/>
                <a:ea typeface="Meiryo UI" panose="020B0604030504040204" pitchFamily="50" charset="-128"/>
              </a:rPr>
              <a:t>市町村における空家等対策の</a:t>
            </a:r>
            <a:r>
              <a:rPr lang="ja-JP" altLang="en-US" b="1" dirty="0" smtClean="0">
                <a:solidFill>
                  <a:srgbClr val="0070C0"/>
                </a:solidFill>
                <a:latin typeface="Meiryo UI" panose="020B0604030504040204" pitchFamily="50" charset="-128"/>
                <a:ea typeface="Meiryo UI" panose="020B0604030504040204" pitchFamily="50" charset="-128"/>
              </a:rPr>
              <a:t>促進</a:t>
            </a:r>
            <a:endParaRPr lang="ja-JP" altLang="en-US" dirty="0">
              <a:solidFill>
                <a:srgbClr val="0070C0"/>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bwMode="white">
          <a:xfrm>
            <a:off x="143114" y="1575489"/>
            <a:ext cx="4320000" cy="4301783"/>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numCol="1" rtlCol="0" anchor="t" anchorCtr="0"/>
          <a:lstStyle/>
          <a:p>
            <a:pPr>
              <a:lnSpc>
                <a:spcPct val="140000"/>
              </a:lnSpc>
            </a:pPr>
            <a:r>
              <a:rPr lang="en-US" altLang="ja-JP" sz="1600" b="1" dirty="0" smtClean="0">
                <a:solidFill>
                  <a:schemeClr val="tx1"/>
                </a:solidFill>
                <a:latin typeface="Meiryo UI" panose="020B0604030504040204" pitchFamily="50" charset="-128"/>
                <a:ea typeface="Meiryo UI" panose="020B0604030504040204" pitchFamily="50" charset="-128"/>
              </a:rPr>
              <a:t>Ⅰ</a:t>
            </a:r>
            <a:r>
              <a:rPr lang="ja-JP" altLang="en-US" sz="1600" b="1" dirty="0">
                <a:solidFill>
                  <a:schemeClr val="tx1"/>
                </a:solidFill>
                <a:latin typeface="Meiryo UI" panose="020B0604030504040204" pitchFamily="50" charset="-128"/>
                <a:ea typeface="Meiryo UI" panose="020B0604030504040204" pitchFamily="50" charset="-128"/>
              </a:rPr>
              <a:t>「空家等対策計画」の策定促進</a:t>
            </a:r>
            <a:endParaRPr lang="en-US" altLang="ja-JP" sz="1600" b="1" dirty="0">
              <a:solidFill>
                <a:schemeClr val="tx1"/>
              </a:solidFill>
              <a:latin typeface="Meiryo UI" panose="020B0604030504040204" pitchFamily="50" charset="-128"/>
              <a:ea typeface="Meiryo UI" panose="020B0604030504040204" pitchFamily="50" charset="-128"/>
            </a:endParaRPr>
          </a:p>
          <a:p>
            <a:pPr marL="263525" indent="-84138">
              <a:lnSpc>
                <a:spcPct val="140000"/>
              </a:lnSpc>
              <a:buFont typeface="Wingdings" panose="05000000000000000000" pitchFamily="2" charset="2"/>
              <a:buNone/>
            </a:pPr>
            <a:r>
              <a:rPr lang="ja-JP" altLang="en-US" sz="1600" dirty="0">
                <a:solidFill>
                  <a:schemeClr val="tx1"/>
                </a:solidFill>
                <a:latin typeface="Meiryo UI" panose="020B0604030504040204" pitchFamily="50" charset="-128"/>
                <a:ea typeface="Meiryo UI" panose="020B0604030504040204" pitchFamily="50" charset="-128"/>
              </a:rPr>
              <a:t>・策定済市町村数　</a:t>
            </a:r>
            <a:r>
              <a:rPr lang="en-US" altLang="ja-JP" sz="1600" dirty="0" smtClean="0">
                <a:solidFill>
                  <a:schemeClr val="tx1"/>
                </a:solidFill>
                <a:latin typeface="Meiryo UI" panose="020B0604030504040204" pitchFamily="50" charset="-128"/>
                <a:ea typeface="Meiryo UI" panose="020B0604030504040204" pitchFamily="50" charset="-128"/>
              </a:rPr>
              <a:t>24</a:t>
            </a:r>
            <a:r>
              <a:rPr lang="ja-JP" altLang="en-US" sz="1600" dirty="0" smtClean="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目標</a:t>
            </a:r>
            <a:r>
              <a:rPr lang="en-US" altLang="ja-JP" sz="1600" dirty="0">
                <a:solidFill>
                  <a:schemeClr val="tx1"/>
                </a:solidFill>
                <a:latin typeface="Meiryo UI" panose="020B0604030504040204" pitchFamily="50" charset="-128"/>
                <a:ea typeface="Meiryo UI" panose="020B0604030504040204" pitchFamily="50" charset="-128"/>
              </a:rPr>
              <a:t>43</a:t>
            </a:r>
          </a:p>
          <a:p>
            <a:pPr marL="177800" indent="-177800">
              <a:spcBef>
                <a:spcPts val="600"/>
              </a:spcBef>
            </a:pPr>
            <a:r>
              <a:rPr lang="en-US" altLang="ja-JP" sz="1600" b="1" dirty="0">
                <a:solidFill>
                  <a:schemeClr val="tx1"/>
                </a:solidFill>
                <a:latin typeface="Meiryo UI" panose="020B0604030504040204" pitchFamily="50" charset="-128"/>
                <a:ea typeface="Meiryo UI" panose="020B0604030504040204" pitchFamily="50" charset="-128"/>
              </a:rPr>
              <a:t>Ⅱ </a:t>
            </a:r>
            <a:r>
              <a:rPr lang="ja-JP" altLang="en-US" sz="1600" b="1" dirty="0">
                <a:solidFill>
                  <a:schemeClr val="tx1"/>
                </a:solidFill>
                <a:latin typeface="Meiryo UI" panose="020B0604030504040204" pitchFamily="50" charset="-128"/>
                <a:ea typeface="Meiryo UI" panose="020B0604030504040204" pitchFamily="50" charset="-128"/>
              </a:rPr>
              <a:t>特定空家等に対する措置の適切な実施の促進</a:t>
            </a:r>
            <a:r>
              <a:rPr lang="ja-JP" altLang="en-US" sz="1600" dirty="0">
                <a:solidFill>
                  <a:schemeClr val="tx1"/>
                </a:solidFill>
                <a:latin typeface="Meiryo UI" panose="020B0604030504040204" pitchFamily="50" charset="-128"/>
                <a:ea typeface="Meiryo UI" panose="020B0604030504040204" pitchFamily="50" charset="-128"/>
              </a:rPr>
              <a:t>　　　</a:t>
            </a:r>
            <a:endParaRPr lang="en-US" altLang="ja-JP" sz="1600" dirty="0">
              <a:solidFill>
                <a:schemeClr val="tx1"/>
              </a:solidFill>
              <a:latin typeface="Meiryo UI" panose="020B0604030504040204" pitchFamily="50" charset="-128"/>
              <a:ea typeface="Meiryo UI" panose="020B0604030504040204" pitchFamily="50" charset="-128"/>
            </a:endParaRPr>
          </a:p>
          <a:p>
            <a:pPr marL="263525" indent="-84138">
              <a:lnSpc>
                <a:spcPct val="140000"/>
              </a:lnSpc>
              <a:buFont typeface="Wingdings" panose="05000000000000000000" pitchFamily="2" charset="2"/>
              <a:buNone/>
            </a:pPr>
            <a:r>
              <a:rPr lang="ja-JP" altLang="en-US" sz="1600" dirty="0" smtClean="0">
                <a:solidFill>
                  <a:schemeClr val="tx1"/>
                </a:solidFill>
                <a:latin typeface="Meiryo UI" panose="020B0604030504040204" pitchFamily="50" charset="-128"/>
                <a:ea typeface="Meiryo UI" panose="020B0604030504040204" pitchFamily="50" charset="-128"/>
              </a:rPr>
              <a:t>・判断基準策定済</a:t>
            </a:r>
            <a:r>
              <a:rPr lang="ja-JP" altLang="en-US" sz="1600" dirty="0">
                <a:solidFill>
                  <a:schemeClr val="tx1"/>
                </a:solidFill>
                <a:latin typeface="Meiryo UI" panose="020B0604030504040204" pitchFamily="50" charset="-128"/>
                <a:ea typeface="Meiryo UI" panose="020B0604030504040204" pitchFamily="50" charset="-128"/>
              </a:rPr>
              <a:t>市町村数　</a:t>
            </a:r>
            <a:r>
              <a:rPr lang="en-US" altLang="ja-JP" sz="1600" dirty="0" smtClean="0">
                <a:solidFill>
                  <a:schemeClr val="tx1"/>
                </a:solidFill>
                <a:latin typeface="Meiryo UI" panose="020B0604030504040204" pitchFamily="50" charset="-128"/>
                <a:ea typeface="Meiryo UI" panose="020B0604030504040204" pitchFamily="50" charset="-128"/>
              </a:rPr>
              <a:t>28</a:t>
            </a:r>
            <a:r>
              <a:rPr lang="ja-JP" altLang="en-US" sz="1600" dirty="0" smtClean="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目標</a:t>
            </a:r>
            <a:r>
              <a:rPr lang="en-US" altLang="ja-JP" sz="1600" dirty="0">
                <a:solidFill>
                  <a:schemeClr val="tx1"/>
                </a:solidFill>
                <a:latin typeface="Meiryo UI" panose="020B0604030504040204" pitchFamily="50" charset="-128"/>
                <a:ea typeface="Meiryo UI" panose="020B0604030504040204" pitchFamily="50" charset="-128"/>
              </a:rPr>
              <a:t>43</a:t>
            </a:r>
          </a:p>
          <a:p>
            <a:pPr marL="263525" indent="-84138">
              <a:lnSpc>
                <a:spcPct val="140000"/>
              </a:lnSpc>
            </a:pPr>
            <a:r>
              <a:rPr lang="ja-JP" altLang="en-US" sz="1600" dirty="0">
                <a:solidFill>
                  <a:schemeClr val="tx1"/>
                </a:solidFill>
                <a:latin typeface="Meiryo UI" panose="020B0604030504040204" pitchFamily="50" charset="-128"/>
                <a:ea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rPr>
              <a:t>措置</a:t>
            </a:r>
            <a:r>
              <a:rPr lang="ja-JP" altLang="en-US" sz="1600" dirty="0">
                <a:solidFill>
                  <a:schemeClr val="tx1"/>
                </a:solidFill>
                <a:latin typeface="Meiryo UI" panose="020B0604030504040204" pitchFamily="50" charset="-128"/>
                <a:ea typeface="Meiryo UI" panose="020B0604030504040204" pitchFamily="50" charset="-128"/>
              </a:rPr>
              <a:t>　助言</a:t>
            </a:r>
            <a:r>
              <a:rPr lang="ja-JP" altLang="en-US" sz="1600" dirty="0" smtClean="0">
                <a:solidFill>
                  <a:schemeClr val="tx1"/>
                </a:solidFill>
                <a:latin typeface="Meiryo UI" panose="020B0604030504040204" pitchFamily="50" charset="-128"/>
                <a:ea typeface="Meiryo UI" panose="020B0604030504040204" pitchFamily="50" charset="-128"/>
              </a:rPr>
              <a:t>指導</a:t>
            </a:r>
            <a:r>
              <a:rPr lang="en-US" altLang="ja-JP" sz="1600" dirty="0">
                <a:solidFill>
                  <a:schemeClr val="tx1"/>
                </a:solidFill>
                <a:latin typeface="Meiryo UI" panose="020B0604030504040204" pitchFamily="50" charset="-128"/>
                <a:ea typeface="Meiryo UI" panose="020B0604030504040204" pitchFamily="50" charset="-128"/>
              </a:rPr>
              <a:t>81</a:t>
            </a:r>
            <a:r>
              <a:rPr lang="en-US" altLang="ja-JP" sz="1600" dirty="0" smtClean="0">
                <a:solidFill>
                  <a:schemeClr val="tx1"/>
                </a:solidFill>
                <a:latin typeface="Meiryo UI" panose="020B0604030504040204" pitchFamily="50" charset="-128"/>
                <a:ea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rPr>
              <a:t>勧告</a:t>
            </a:r>
            <a:r>
              <a:rPr lang="en-US" altLang="ja-JP" sz="1600" dirty="0">
                <a:solidFill>
                  <a:schemeClr val="tx1"/>
                </a:solidFill>
                <a:latin typeface="Meiryo UI" panose="020B0604030504040204" pitchFamily="50" charset="-128"/>
                <a:ea typeface="Meiryo UI" panose="020B0604030504040204" pitchFamily="50" charset="-128"/>
              </a:rPr>
              <a:t>14</a:t>
            </a:r>
            <a:r>
              <a:rPr lang="en-US" altLang="ja-JP" sz="1600" dirty="0" smtClean="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代</a:t>
            </a:r>
            <a:r>
              <a:rPr lang="ja-JP" altLang="en-US" sz="1600" dirty="0" smtClean="0">
                <a:solidFill>
                  <a:schemeClr val="tx1"/>
                </a:solidFill>
                <a:latin typeface="Meiryo UI" panose="020B0604030504040204" pitchFamily="50" charset="-128"/>
                <a:ea typeface="Meiryo UI" panose="020B0604030504040204" pitchFamily="50" charset="-128"/>
              </a:rPr>
              <a:t>執行</a:t>
            </a:r>
            <a:r>
              <a:rPr lang="en-US" altLang="ja-JP" sz="1600" dirty="0" smtClean="0">
                <a:solidFill>
                  <a:schemeClr val="tx1"/>
                </a:solidFill>
                <a:latin typeface="Meiryo UI" panose="020B0604030504040204" pitchFamily="50" charset="-128"/>
                <a:ea typeface="Meiryo UI" panose="020B0604030504040204" pitchFamily="50" charset="-128"/>
              </a:rPr>
              <a:t>5</a:t>
            </a:r>
            <a:r>
              <a:rPr lang="ja-JP" altLang="en-US" sz="1600" dirty="0" smtClean="0">
                <a:solidFill>
                  <a:schemeClr val="tx1"/>
                </a:solidFill>
                <a:latin typeface="Meiryo UI" panose="020B0604030504040204" pitchFamily="50" charset="-128"/>
                <a:ea typeface="Meiryo UI" panose="020B0604030504040204" pitchFamily="50" charset="-128"/>
              </a:rPr>
              <a:t>（うち略式</a:t>
            </a:r>
            <a:r>
              <a:rPr lang="en-US" altLang="ja-JP" sz="1600" dirty="0" smtClean="0">
                <a:solidFill>
                  <a:schemeClr val="tx1"/>
                </a:solidFill>
                <a:latin typeface="Meiryo UI" panose="020B0604030504040204" pitchFamily="50" charset="-128"/>
                <a:ea typeface="Meiryo UI" panose="020B0604030504040204" pitchFamily="50" charset="-128"/>
              </a:rPr>
              <a:t>4</a:t>
            </a:r>
            <a:r>
              <a:rPr lang="ja-JP" altLang="en-US" sz="1600" dirty="0" smtClean="0">
                <a:solidFill>
                  <a:schemeClr val="tx1"/>
                </a:solidFill>
                <a:latin typeface="Meiryo UI" panose="020B0604030504040204" pitchFamily="50" charset="-128"/>
                <a:ea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endParaRPr>
          </a:p>
          <a:p>
            <a:pPr marL="263525" indent="-263525">
              <a:spcBef>
                <a:spcPts val="600"/>
              </a:spcBef>
            </a:pPr>
            <a:r>
              <a:rPr lang="en-US" altLang="ja-JP" sz="1600" b="1" dirty="0">
                <a:solidFill>
                  <a:schemeClr val="tx1"/>
                </a:solidFill>
                <a:latin typeface="Meiryo UI" panose="020B0604030504040204" pitchFamily="50" charset="-128"/>
                <a:ea typeface="Meiryo UI" panose="020B0604030504040204" pitchFamily="50" charset="-128"/>
              </a:rPr>
              <a:t>Ⅲ</a:t>
            </a:r>
            <a:r>
              <a:rPr lang="ja-JP" altLang="en-US" sz="1600" b="1" dirty="0">
                <a:solidFill>
                  <a:schemeClr val="tx1"/>
                </a:solidFill>
                <a:latin typeface="Meiryo UI" panose="020B0604030504040204" pitchFamily="50" charset="-128"/>
                <a:ea typeface="Meiryo UI" panose="020B0604030504040204" pitchFamily="50" charset="-128"/>
              </a:rPr>
              <a:t> 空家法等にかかる制度改善等に向けた取組みの推進</a:t>
            </a:r>
            <a:endParaRPr lang="en-US" altLang="ja-JP" sz="1600" b="1" dirty="0">
              <a:solidFill>
                <a:schemeClr val="tx1"/>
              </a:solidFill>
              <a:latin typeface="Meiryo UI" panose="020B0604030504040204" pitchFamily="50" charset="-128"/>
              <a:ea typeface="Meiryo UI" panose="020B0604030504040204" pitchFamily="50" charset="-128"/>
            </a:endParaRPr>
          </a:p>
          <a:p>
            <a:pPr marL="263525" lvl="0" indent="-84138">
              <a:lnSpc>
                <a:spcPct val="120000"/>
              </a:lnSpc>
              <a:defRPr/>
            </a:pPr>
            <a:r>
              <a:rPr lang="ja-JP" altLang="en-US" sz="1600" dirty="0">
                <a:solidFill>
                  <a:schemeClr val="tx1"/>
                </a:solidFill>
                <a:latin typeface="Meiryo UI" panose="020B0604030504040204" pitchFamily="50" charset="-128"/>
                <a:ea typeface="Meiryo UI" panose="020B0604030504040204" pitchFamily="50" charset="-128"/>
              </a:rPr>
              <a:t>・国に対し、空家特別措置法の対象に長屋の追加</a:t>
            </a:r>
            <a:r>
              <a:rPr lang="ja-JP" altLang="en-US" sz="1600" dirty="0" smtClean="0">
                <a:solidFill>
                  <a:schemeClr val="tx1"/>
                </a:solidFill>
                <a:latin typeface="Meiryo UI" panose="020B0604030504040204" pitchFamily="50" charset="-128"/>
                <a:ea typeface="Meiryo UI" panose="020B0604030504040204" pitchFamily="50" charset="-128"/>
              </a:rPr>
              <a:t>、空家除却後の固定資産税軽減などを</a:t>
            </a:r>
            <a:r>
              <a:rPr lang="ja-JP" altLang="en-US" sz="1600" dirty="0">
                <a:solidFill>
                  <a:schemeClr val="tx1"/>
                </a:solidFill>
                <a:latin typeface="Meiryo UI" panose="020B0604030504040204" pitchFamily="50" charset="-128"/>
                <a:ea typeface="Meiryo UI" panose="020B0604030504040204" pitchFamily="50" charset="-128"/>
              </a:rPr>
              <a:t>要望</a:t>
            </a: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40000"/>
              </a:lnSpc>
              <a:spcBef>
                <a:spcPts val="600"/>
              </a:spcBef>
            </a:pPr>
            <a:r>
              <a:rPr lang="en-US" altLang="ja-JP" sz="1600" b="1" dirty="0">
                <a:solidFill>
                  <a:schemeClr val="tx1"/>
                </a:solidFill>
                <a:latin typeface="Meiryo UI" panose="020B0604030504040204" pitchFamily="50" charset="-128"/>
                <a:ea typeface="Meiryo UI" panose="020B0604030504040204" pitchFamily="50" charset="-128"/>
              </a:rPr>
              <a:t>Ⅳ </a:t>
            </a:r>
            <a:r>
              <a:rPr lang="ja-JP" altLang="en-US" sz="1600" b="1" dirty="0">
                <a:solidFill>
                  <a:schemeClr val="tx1"/>
                </a:solidFill>
                <a:latin typeface="Meiryo UI" panose="020B0604030504040204" pitchFamily="50" charset="-128"/>
                <a:ea typeface="Meiryo UI" panose="020B0604030504040204" pitchFamily="50" charset="-128"/>
              </a:rPr>
              <a:t>リノベーションまちづくりのさらなる展開</a:t>
            </a:r>
            <a:endParaRPr lang="en-US" altLang="ja-JP" sz="1600" b="1" dirty="0">
              <a:solidFill>
                <a:schemeClr val="tx1"/>
              </a:solidFill>
              <a:latin typeface="Meiryo UI" panose="020B0604030504040204" pitchFamily="50" charset="-128"/>
              <a:ea typeface="Meiryo UI" panose="020B0604030504040204" pitchFamily="50" charset="-128"/>
            </a:endParaRPr>
          </a:p>
          <a:p>
            <a:pPr marL="263525" indent="-84138">
              <a:lnSpc>
                <a:spcPct val="140000"/>
              </a:lnSpc>
              <a:buFont typeface="Wingdings" panose="05000000000000000000" pitchFamily="2" charset="2"/>
              <a:buNone/>
            </a:pPr>
            <a:r>
              <a:rPr lang="ja-JP" altLang="en-US" sz="1600" dirty="0">
                <a:solidFill>
                  <a:schemeClr val="tx1"/>
                </a:solidFill>
                <a:latin typeface="Meiryo UI" panose="020B0604030504040204" pitchFamily="50" charset="-128"/>
                <a:ea typeface="Meiryo UI" panose="020B0604030504040204" pitchFamily="50" charset="-128"/>
              </a:rPr>
              <a:t>・着手した地区数　</a:t>
            </a:r>
            <a:r>
              <a:rPr lang="ja-JP" altLang="en-US" sz="1600" dirty="0" smtClean="0">
                <a:solidFill>
                  <a:schemeClr val="tx1"/>
                </a:solidFill>
                <a:latin typeface="Meiryo UI" panose="020B0604030504040204" pitchFamily="50" charset="-128"/>
                <a:ea typeface="Meiryo UI" panose="020B0604030504040204" pitchFamily="50" charset="-128"/>
              </a:rPr>
              <a:t>６／</a:t>
            </a:r>
            <a:r>
              <a:rPr lang="ja-JP" altLang="en-US" sz="1600" dirty="0">
                <a:solidFill>
                  <a:schemeClr val="tx1"/>
                </a:solidFill>
                <a:latin typeface="Meiryo UI" panose="020B0604030504040204" pitchFamily="50" charset="-128"/>
                <a:ea typeface="Meiryo UI" panose="020B0604030504040204" pitchFamily="50" charset="-128"/>
              </a:rPr>
              <a:t>目標</a:t>
            </a:r>
            <a:r>
              <a:rPr lang="en-US" altLang="ja-JP" sz="1600" dirty="0" smtClean="0">
                <a:solidFill>
                  <a:schemeClr val="tx1"/>
                </a:solidFill>
                <a:latin typeface="Meiryo UI" panose="020B0604030504040204" pitchFamily="50" charset="-128"/>
                <a:ea typeface="Meiryo UI" panose="020B0604030504040204" pitchFamily="50" charset="-128"/>
              </a:rPr>
              <a:t>10</a:t>
            </a:r>
          </a:p>
          <a:p>
            <a:pPr marL="263525" indent="-84138">
              <a:lnSpc>
                <a:spcPct val="120000"/>
              </a:lnSpc>
            </a:pPr>
            <a:r>
              <a:rPr lang="ja-JP" altLang="en-US" sz="1600" dirty="0">
                <a:solidFill>
                  <a:schemeClr val="tx1"/>
                </a:solidFill>
                <a:latin typeface="Meiryo UI" panose="020B0604030504040204" pitchFamily="50" charset="-128"/>
                <a:ea typeface="Meiryo UI" panose="020B0604030504040204" pitchFamily="50" charset="-128"/>
              </a:rPr>
              <a:t>　</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角丸四角形 6"/>
          <p:cNvSpPr/>
          <p:nvPr/>
        </p:nvSpPr>
        <p:spPr>
          <a:xfrm>
            <a:off x="4625081" y="846937"/>
            <a:ext cx="4464000" cy="5171726"/>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b="1" dirty="0">
                <a:solidFill>
                  <a:srgbClr val="0070C0"/>
                </a:solidFill>
                <a:latin typeface="Meiryo UI" panose="020B0604030504040204" pitchFamily="50" charset="-128"/>
                <a:ea typeface="Meiryo UI" panose="020B0604030504040204" pitchFamily="50" charset="-128"/>
              </a:rPr>
              <a:t>中古住宅流通、リフォーム・リノベーション</a:t>
            </a:r>
          </a:p>
          <a:p>
            <a:pPr algn="ctr"/>
            <a:r>
              <a:rPr lang="ja-JP" altLang="en-US" b="1" dirty="0">
                <a:solidFill>
                  <a:srgbClr val="0070C0"/>
                </a:solidFill>
                <a:latin typeface="Meiryo UI" panose="020B0604030504040204" pitchFamily="50" charset="-128"/>
                <a:ea typeface="Meiryo UI" panose="020B0604030504040204" pitchFamily="50" charset="-128"/>
              </a:rPr>
              <a:t>　市場の環境整備・活性化</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bwMode="white">
          <a:xfrm>
            <a:off x="4697081" y="1561708"/>
            <a:ext cx="4320000" cy="4301783"/>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numCol="1" rtlCol="0" anchor="t" anchorCtr="0"/>
          <a:lstStyle/>
          <a:p>
            <a:pPr marL="182563" indent="-182563"/>
            <a:r>
              <a:rPr lang="en-US" altLang="ja-JP" sz="1600" b="1" dirty="0">
                <a:solidFill>
                  <a:schemeClr val="tx1"/>
                </a:solidFill>
                <a:latin typeface="Meiryo UI" panose="020B0604030504040204" pitchFamily="50" charset="-128"/>
                <a:ea typeface="Meiryo UI" panose="020B0604030504040204" pitchFamily="50" charset="-128"/>
              </a:rPr>
              <a:t>Ⅴ </a:t>
            </a:r>
            <a:r>
              <a:rPr lang="ja-JP" altLang="en-US" sz="1600" b="1" dirty="0">
                <a:solidFill>
                  <a:schemeClr val="tx1"/>
                </a:solidFill>
                <a:latin typeface="Meiryo UI" panose="020B0604030504040204" pitchFamily="50" charset="-128"/>
                <a:ea typeface="Meiryo UI" panose="020B0604030504040204" pitchFamily="50" charset="-128"/>
              </a:rPr>
              <a:t>大阪版･空家バンクによる空家利活用と市場流通促進</a:t>
            </a:r>
          </a:p>
          <a:p>
            <a:pPr marL="263525" indent="-84138">
              <a:lnSpc>
                <a:spcPct val="140000"/>
              </a:lnSpc>
              <a:buFont typeface="Wingdings" panose="05000000000000000000" pitchFamily="2" charset="2"/>
              <a:buNone/>
            </a:pPr>
            <a:r>
              <a:rPr lang="ja-JP" altLang="en-US" sz="1600" dirty="0">
                <a:solidFill>
                  <a:schemeClr val="tx1"/>
                </a:solidFill>
                <a:latin typeface="Meiryo UI" panose="020B0604030504040204" pitchFamily="50" charset="-128"/>
                <a:ea typeface="Meiryo UI" panose="020B0604030504040204" pitchFamily="50" charset="-128"/>
              </a:rPr>
              <a:t>・ 「大阪版･空家バンク」設置（</a:t>
            </a:r>
            <a:r>
              <a:rPr lang="en-US" altLang="ja-JP" sz="1600" dirty="0">
                <a:solidFill>
                  <a:schemeClr val="tx1"/>
                </a:solidFill>
                <a:latin typeface="Meiryo UI" panose="020B0604030504040204" pitchFamily="50" charset="-128"/>
                <a:ea typeface="Meiryo UI" panose="020B0604030504040204" pitchFamily="50" charset="-128"/>
              </a:rPr>
              <a:t>H29.3</a:t>
            </a:r>
            <a:r>
              <a:rPr lang="ja-JP" altLang="en-US" sz="1600" dirty="0" smtClean="0">
                <a:solidFill>
                  <a:schemeClr val="tx1"/>
                </a:solidFill>
                <a:latin typeface="Meiryo UI" panose="020B0604030504040204" pitchFamily="50" charset="-128"/>
                <a:ea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263525" indent="-84138">
              <a:lnSpc>
                <a:spcPct val="140000"/>
              </a:lnSpc>
              <a:buFont typeface="Wingdings" panose="05000000000000000000" pitchFamily="2" charset="2"/>
              <a:buNone/>
            </a:pPr>
            <a:r>
              <a:rPr lang="ja-JP" altLang="en-US" sz="1600" dirty="0" smtClean="0">
                <a:solidFill>
                  <a:schemeClr val="tx1"/>
                </a:solidFill>
                <a:latin typeface="Meiryo UI" panose="020B0604030504040204" pitchFamily="50" charset="-128"/>
                <a:ea typeface="Meiryo UI" panose="020B0604030504040204" pitchFamily="50" charset="-128"/>
              </a:rPr>
              <a:t>・空家バンク設置市町村数　</a:t>
            </a:r>
            <a:r>
              <a:rPr lang="en-US" altLang="ja-JP" sz="1600" dirty="0" smtClean="0">
                <a:solidFill>
                  <a:schemeClr val="tx1"/>
                </a:solidFill>
                <a:latin typeface="Meiryo UI" panose="020B0604030504040204" pitchFamily="50" charset="-128"/>
                <a:ea typeface="Meiryo UI" panose="020B0604030504040204" pitchFamily="50" charset="-128"/>
              </a:rPr>
              <a:t>16</a:t>
            </a:r>
          </a:p>
          <a:p>
            <a:pPr marL="182563" indent="-182563">
              <a:spcBef>
                <a:spcPts val="600"/>
              </a:spcBef>
            </a:pPr>
            <a:r>
              <a:rPr lang="en-US" altLang="ja-JP" sz="1600" b="1" dirty="0" smtClean="0">
                <a:solidFill>
                  <a:schemeClr val="tx1"/>
                </a:solidFill>
                <a:latin typeface="Meiryo UI" panose="020B0604030504040204" pitchFamily="50" charset="-128"/>
                <a:ea typeface="Meiryo UI" panose="020B0604030504040204" pitchFamily="50" charset="-128"/>
              </a:rPr>
              <a:t>Ⅵ </a:t>
            </a:r>
            <a:r>
              <a:rPr lang="ja-JP" altLang="en-US" sz="1600" b="1" dirty="0" smtClean="0">
                <a:solidFill>
                  <a:schemeClr val="tx1"/>
                </a:solidFill>
                <a:latin typeface="Meiryo UI" panose="020B0604030504040204" pitchFamily="50" charset="-128"/>
                <a:ea typeface="Meiryo UI" panose="020B0604030504040204" pitchFamily="50" charset="-128"/>
              </a:rPr>
              <a:t>空家</a:t>
            </a:r>
            <a:r>
              <a:rPr lang="ja-JP" altLang="en-US" sz="1600" b="1" dirty="0">
                <a:solidFill>
                  <a:schemeClr val="tx1"/>
                </a:solidFill>
                <a:latin typeface="Meiryo UI" panose="020B0604030504040204" pitchFamily="50" charset="-128"/>
                <a:ea typeface="Meiryo UI" panose="020B0604030504040204" pitchFamily="50" charset="-128"/>
              </a:rPr>
              <a:t>の適正評価等による中古住宅流通の促進</a:t>
            </a:r>
          </a:p>
          <a:p>
            <a:pPr marL="263525" indent="-84138">
              <a:lnSpc>
                <a:spcPct val="120000"/>
              </a:lnSpc>
              <a:buFont typeface="Wingdings" panose="05000000000000000000" pitchFamily="2" charset="2"/>
              <a:buNone/>
            </a:pPr>
            <a:r>
              <a:rPr lang="ja-JP" altLang="en-US" sz="1600" dirty="0">
                <a:solidFill>
                  <a:schemeClr val="tx1"/>
                </a:solidFill>
                <a:latin typeface="Meiryo UI" panose="020B0604030504040204" pitchFamily="50" charset="-128"/>
                <a:ea typeface="Meiryo UI" panose="020B0604030504040204" pitchFamily="50" charset="-128"/>
              </a:rPr>
              <a:t>・民間団体等による</a:t>
            </a:r>
            <a:r>
              <a:rPr lang="ja-JP" altLang="en-US" sz="1600" dirty="0" smtClean="0">
                <a:solidFill>
                  <a:schemeClr val="tx1"/>
                </a:solidFill>
                <a:latin typeface="Meiryo UI" panose="020B0604030504040204" pitchFamily="50" charset="-128"/>
                <a:ea typeface="Meiryo UI" panose="020B0604030504040204" pitchFamily="50" charset="-128"/>
              </a:rPr>
              <a:t>インスペクター派遣体制の拡充</a:t>
            </a:r>
            <a:r>
              <a:rPr lang="ja-JP" altLang="en-US" sz="1600" dirty="0">
                <a:solidFill>
                  <a:schemeClr val="tx1"/>
                </a:solidFill>
                <a:latin typeface="Meiryo UI" panose="020B0604030504040204" pitchFamily="50" charset="-128"/>
                <a:ea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rPr>
              <a:t>H30.4</a:t>
            </a:r>
            <a:r>
              <a:rPr lang="ja-JP" altLang="en-US" sz="1600" dirty="0" smtClean="0">
                <a:solidFill>
                  <a:schemeClr val="tx1"/>
                </a:solidFill>
                <a:latin typeface="Meiryo UI" panose="020B0604030504040204" pitchFamily="50" charset="-128"/>
                <a:ea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endParaRPr>
          </a:p>
          <a:p>
            <a:pPr marL="182563" indent="-182563">
              <a:spcBef>
                <a:spcPts val="600"/>
              </a:spcBef>
            </a:pPr>
            <a:r>
              <a:rPr lang="en-US" altLang="ja-JP" sz="1600" b="1" dirty="0">
                <a:solidFill>
                  <a:schemeClr val="tx1"/>
                </a:solidFill>
                <a:latin typeface="Meiryo UI" panose="020B0604030504040204" pitchFamily="50" charset="-128"/>
                <a:ea typeface="Meiryo UI" panose="020B0604030504040204" pitchFamily="50" charset="-128"/>
              </a:rPr>
              <a:t>Ⅶ </a:t>
            </a:r>
            <a:r>
              <a:rPr lang="ja-JP" altLang="en-US" sz="1600" b="1" dirty="0" smtClean="0">
                <a:solidFill>
                  <a:schemeClr val="tx1"/>
                </a:solidFill>
                <a:latin typeface="Meiryo UI" panose="020B0604030504040204" pitchFamily="50" charset="-128"/>
                <a:ea typeface="Meiryo UI" panose="020B0604030504040204" pitchFamily="50" charset="-128"/>
              </a:rPr>
              <a:t>魅力的</a:t>
            </a:r>
            <a:r>
              <a:rPr lang="ja-JP" altLang="en-US" sz="1600" b="1" dirty="0">
                <a:solidFill>
                  <a:schemeClr val="tx1"/>
                </a:solidFill>
                <a:latin typeface="Meiryo UI" panose="020B0604030504040204" pitchFamily="50" charset="-128"/>
                <a:ea typeface="Meiryo UI" panose="020B0604030504040204" pitchFamily="50" charset="-128"/>
              </a:rPr>
              <a:t>なリノベーション、ＤＩＹ等の普及促進</a:t>
            </a:r>
            <a:endParaRPr lang="en-US" altLang="ja-JP" sz="1600" b="1" dirty="0">
              <a:solidFill>
                <a:schemeClr val="tx1"/>
              </a:solidFill>
              <a:latin typeface="Meiryo UI" panose="020B0604030504040204" pitchFamily="50" charset="-128"/>
              <a:ea typeface="Meiryo UI" panose="020B0604030504040204" pitchFamily="50" charset="-128"/>
            </a:endParaRPr>
          </a:p>
          <a:p>
            <a:pPr marL="263525" indent="-84138">
              <a:lnSpc>
                <a:spcPct val="120000"/>
              </a:lnSpc>
              <a:buFont typeface="Wingdings" panose="05000000000000000000" pitchFamily="2" charset="2"/>
              <a:buNone/>
            </a:pPr>
            <a:r>
              <a:rPr lang="ja-JP" altLang="en-US" sz="1600" dirty="0">
                <a:solidFill>
                  <a:schemeClr val="tx1"/>
                </a:solidFill>
                <a:latin typeface="Meiryo UI" panose="020B0604030504040204" pitchFamily="50" charset="-128"/>
                <a:ea typeface="Meiryo UI" panose="020B0604030504040204" pitchFamily="50" charset="-128"/>
              </a:rPr>
              <a:t>・地域活性化に貢献するリノベーションコンクールの実施</a:t>
            </a:r>
            <a:endParaRPr lang="en-US" altLang="ja-JP" sz="1600" dirty="0">
              <a:solidFill>
                <a:schemeClr val="tx1"/>
              </a:solidFill>
              <a:latin typeface="Meiryo UI" panose="020B0604030504040204" pitchFamily="50" charset="-128"/>
              <a:ea typeface="Meiryo UI" panose="020B0604030504040204" pitchFamily="50" charset="-128"/>
            </a:endParaRPr>
          </a:p>
          <a:p>
            <a:pPr marL="263525" indent="-84138">
              <a:lnSpc>
                <a:spcPct val="140000"/>
              </a:lnSpc>
              <a:buFont typeface="Wingdings" panose="05000000000000000000" pitchFamily="2" charset="2"/>
              <a:buNone/>
            </a:pPr>
            <a:r>
              <a:rPr lang="ja-JP" altLang="en-US" sz="1600" dirty="0">
                <a:solidFill>
                  <a:schemeClr val="tx1"/>
                </a:solidFill>
                <a:latin typeface="Meiryo UI" panose="020B0604030504040204" pitchFamily="50" charset="-128"/>
                <a:ea typeface="Meiryo UI" panose="020B0604030504040204" pitchFamily="50" charset="-128"/>
              </a:rPr>
              <a:t>・ＤＩＹの相談会の開催</a:t>
            </a:r>
            <a:endParaRPr lang="en-US" altLang="ja-JP" sz="1600" dirty="0">
              <a:solidFill>
                <a:schemeClr val="tx1"/>
              </a:solidFill>
              <a:latin typeface="Meiryo UI" panose="020B0604030504040204" pitchFamily="50" charset="-128"/>
              <a:ea typeface="Meiryo UI" panose="020B0604030504040204" pitchFamily="50" charset="-128"/>
            </a:endParaRPr>
          </a:p>
          <a:p>
            <a:pPr marL="182563" indent="-182563">
              <a:spcBef>
                <a:spcPts val="600"/>
              </a:spcBef>
            </a:pPr>
            <a:r>
              <a:rPr lang="en-US" altLang="ja-JP" sz="1600" b="1" dirty="0">
                <a:solidFill>
                  <a:schemeClr val="tx1"/>
                </a:solidFill>
                <a:latin typeface="Meiryo UI" panose="020B0604030504040204" pitchFamily="50" charset="-128"/>
                <a:ea typeface="Meiryo UI" panose="020B0604030504040204" pitchFamily="50" charset="-128"/>
              </a:rPr>
              <a:t>Ⅷ </a:t>
            </a:r>
            <a:r>
              <a:rPr lang="ja-JP" altLang="en-US" sz="1600" b="1" dirty="0" smtClean="0">
                <a:solidFill>
                  <a:schemeClr val="tx1"/>
                </a:solidFill>
                <a:latin typeface="Meiryo UI" panose="020B0604030504040204" pitchFamily="50" charset="-128"/>
                <a:ea typeface="Meiryo UI" panose="020B0604030504040204" pitchFamily="50" charset="-128"/>
              </a:rPr>
              <a:t>空家</a:t>
            </a:r>
            <a:r>
              <a:rPr lang="ja-JP" altLang="en-US" sz="1600" b="1" dirty="0">
                <a:solidFill>
                  <a:schemeClr val="tx1"/>
                </a:solidFill>
                <a:latin typeface="Meiryo UI" panose="020B0604030504040204" pitchFamily="50" charset="-128"/>
                <a:ea typeface="Meiryo UI" panose="020B0604030504040204" pitchFamily="50" charset="-128"/>
              </a:rPr>
              <a:t>等所有者への適正管理･除却･利活用の意識啓発</a:t>
            </a:r>
            <a:endParaRPr lang="en-US" altLang="ja-JP" sz="1600" b="1" dirty="0">
              <a:solidFill>
                <a:schemeClr val="tx1"/>
              </a:solidFill>
              <a:latin typeface="Meiryo UI" panose="020B0604030504040204" pitchFamily="50" charset="-128"/>
              <a:ea typeface="Meiryo UI" panose="020B0604030504040204" pitchFamily="50" charset="-128"/>
            </a:endParaRPr>
          </a:p>
          <a:p>
            <a:pPr marL="263525" indent="-84138">
              <a:lnSpc>
                <a:spcPct val="140000"/>
              </a:lnSpc>
              <a:buFont typeface="Wingdings" panose="05000000000000000000" pitchFamily="2" charset="2"/>
              <a:buNone/>
            </a:pPr>
            <a:r>
              <a:rPr lang="ja-JP" altLang="en-US" sz="1600" dirty="0">
                <a:solidFill>
                  <a:schemeClr val="tx1"/>
                </a:solidFill>
                <a:latin typeface="Meiryo UI" panose="020B0604030504040204" pitchFamily="50" charset="-128"/>
                <a:ea typeface="Meiryo UI" panose="020B0604030504040204" pitchFamily="50" charset="-128"/>
              </a:rPr>
              <a:t>・ 啓発セミナー</a:t>
            </a:r>
            <a:r>
              <a:rPr lang="ja-JP" altLang="en-US" sz="1600" dirty="0" smtClean="0">
                <a:solidFill>
                  <a:schemeClr val="tx1"/>
                </a:solidFill>
                <a:latin typeface="Meiryo UI" panose="020B0604030504040204" pitchFamily="50" charset="-128"/>
                <a:ea typeface="Meiryo UI" panose="020B0604030504040204" pitchFamily="50" charset="-128"/>
              </a:rPr>
              <a:t>実施市町村数 </a:t>
            </a:r>
            <a:r>
              <a:rPr lang="en-US" altLang="ja-JP" sz="1600" dirty="0" smtClean="0">
                <a:solidFill>
                  <a:schemeClr val="tx1"/>
                </a:solidFill>
                <a:latin typeface="Meiryo UI" panose="020B0604030504040204" pitchFamily="50" charset="-128"/>
                <a:ea typeface="Meiryo UI" panose="020B0604030504040204" pitchFamily="50" charset="-128"/>
              </a:rPr>
              <a:t>24</a:t>
            </a:r>
            <a:r>
              <a:rPr lang="ja-JP" altLang="en-US" sz="1600" dirty="0" smtClean="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目標</a:t>
            </a:r>
            <a:r>
              <a:rPr lang="en-US" altLang="ja-JP" sz="1600" dirty="0">
                <a:solidFill>
                  <a:schemeClr val="tx1"/>
                </a:solidFill>
                <a:latin typeface="Meiryo UI" panose="020B0604030504040204" pitchFamily="50" charset="-128"/>
                <a:ea typeface="Meiryo UI" panose="020B0604030504040204" pitchFamily="50" charset="-128"/>
              </a:rPr>
              <a:t>43</a:t>
            </a:r>
            <a:r>
              <a:rPr lang="ja-JP" altLang="en-US" sz="1600" dirty="0">
                <a:solidFill>
                  <a:schemeClr val="tx1"/>
                </a:solidFill>
                <a:latin typeface="Meiryo UI" panose="020B0604030504040204" pitchFamily="50" charset="-128"/>
                <a:ea typeface="Meiryo UI" panose="020B0604030504040204" pitchFamily="50" charset="-128"/>
              </a:rPr>
              <a:t>　</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a:xfrm>
            <a:off x="107504" y="6193843"/>
            <a:ext cx="8928992" cy="612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297973" y="6066692"/>
            <a:ext cx="1446230"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今後の予定</a:t>
            </a:r>
            <a:endParaRPr lang="ja-JP" altLang="en-US" sz="2000" b="1" dirty="0">
              <a:latin typeface="Meiryo UI" panose="020B0604030504040204" pitchFamily="50" charset="-128"/>
              <a:ea typeface="Meiryo UI" panose="020B0604030504040204" pitchFamily="50" charset="-128"/>
            </a:endParaRPr>
          </a:p>
        </p:txBody>
      </p:sp>
      <p:sp>
        <p:nvSpPr>
          <p:cNvPr id="12" name="正方形/長方形 11"/>
          <p:cNvSpPr/>
          <p:nvPr/>
        </p:nvSpPr>
        <p:spPr bwMode="black">
          <a:xfrm>
            <a:off x="312760" y="6439506"/>
            <a:ext cx="8573071" cy="370734"/>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numCol="1" rtlCol="0" anchor="t" anchorCtr="0"/>
          <a:lstStyle/>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・今後の空家対策の取組みの方向性の検討</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4116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府営住宅ストックの地域資源化の推進（空室活用）</a:t>
            </a:r>
          </a:p>
        </p:txBody>
      </p:sp>
      <p:sp>
        <p:nvSpPr>
          <p:cNvPr id="3"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公的</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賃貸</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住宅ストック</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を活用</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した</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子育てしやすい</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まちづくりの推進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1344205415"/>
              </p:ext>
            </p:extLst>
          </p:nvPr>
        </p:nvGraphicFramePr>
        <p:xfrm>
          <a:off x="251520" y="1780610"/>
          <a:ext cx="8640960" cy="3050670"/>
        </p:xfrm>
        <a:graphic>
          <a:graphicData uri="http://schemas.openxmlformats.org/drawingml/2006/table">
            <a:tbl>
              <a:tblPr firstRow="1" bandRow="1">
                <a:tableStyleId>{5C22544A-7EE6-4342-B048-85BDC9FD1C3A}</a:tableStyleId>
              </a:tblPr>
              <a:tblGrid>
                <a:gridCol w="1158302">
                  <a:extLst>
                    <a:ext uri="{9D8B030D-6E8A-4147-A177-3AD203B41FA5}">
                      <a16:colId xmlns="" xmlns:a16="http://schemas.microsoft.com/office/drawing/2014/main" val="20000"/>
                    </a:ext>
                  </a:extLst>
                </a:gridCol>
                <a:gridCol w="1683808">
                  <a:extLst>
                    <a:ext uri="{9D8B030D-6E8A-4147-A177-3AD203B41FA5}">
                      <a16:colId xmlns="" xmlns:a16="http://schemas.microsoft.com/office/drawing/2014/main" val="20001"/>
                    </a:ext>
                  </a:extLst>
                </a:gridCol>
                <a:gridCol w="3376879">
                  <a:extLst>
                    <a:ext uri="{9D8B030D-6E8A-4147-A177-3AD203B41FA5}">
                      <a16:colId xmlns="" xmlns:a16="http://schemas.microsoft.com/office/drawing/2014/main" val="20002"/>
                    </a:ext>
                  </a:extLst>
                </a:gridCol>
                <a:gridCol w="2421971">
                  <a:extLst>
                    <a:ext uri="{9D8B030D-6E8A-4147-A177-3AD203B41FA5}">
                      <a16:colId xmlns="" xmlns:a16="http://schemas.microsoft.com/office/drawing/2014/main" val="20003"/>
                    </a:ext>
                  </a:extLst>
                </a:gridCol>
              </a:tblGrid>
              <a:tr h="305067">
                <a:tc>
                  <a:txBody>
                    <a:bodyPr/>
                    <a:lstStyle/>
                    <a:p>
                      <a:pPr algn="ctr" rtl="0" fontAlgn="ctr"/>
                      <a:r>
                        <a:rPr lang="ja-JP" altLang="en-US" sz="1600" u="none" strike="noStrike" dirty="0" smtClean="0">
                          <a:effectLst/>
                          <a:latin typeface="Meiryo UI" panose="020B0604030504040204" pitchFamily="50" charset="-128"/>
                          <a:ea typeface="Meiryo UI" panose="020B0604030504040204" pitchFamily="50" charset="-128"/>
                        </a:rPr>
                        <a:t>開設年度</a:t>
                      </a:r>
                      <a:endParaRPr lang="ja-JP" altLang="en-US" sz="1600" b="1" i="0" u="none" strike="noStrike"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ctr" rtl="0" fontAlgn="ctr"/>
                      <a:r>
                        <a:rPr lang="ja-JP" altLang="en-US" sz="1600" u="none" strike="noStrike" dirty="0">
                          <a:effectLst/>
                          <a:latin typeface="Meiryo UI" panose="020B0604030504040204" pitchFamily="50" charset="-128"/>
                          <a:ea typeface="Meiryo UI" panose="020B0604030504040204" pitchFamily="50" charset="-128"/>
                        </a:rPr>
                        <a:t>団地名</a:t>
                      </a:r>
                      <a:endParaRPr lang="ja-JP" altLang="en-US" sz="1600" b="1" i="0" u="none" strike="noStrike"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ctr" rtl="0" fontAlgn="ctr"/>
                      <a:r>
                        <a:rPr lang="ja-JP" altLang="en-US" sz="1600" u="none" strike="noStrike" dirty="0" smtClean="0">
                          <a:effectLst/>
                          <a:latin typeface="Meiryo UI" panose="020B0604030504040204" pitchFamily="50" charset="-128"/>
                          <a:ea typeface="Meiryo UI" panose="020B0604030504040204" pitchFamily="50" charset="-128"/>
                        </a:rPr>
                        <a:t>施　設</a:t>
                      </a:r>
                      <a:endParaRPr lang="ja-JP" altLang="en-US" sz="1600" b="1" i="0" u="none" strike="noStrike"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ctr" rtl="0" fontAlgn="ctr"/>
                      <a:r>
                        <a:rPr lang="ja-JP" altLang="en-US" sz="1600" u="none" strike="noStrike" dirty="0">
                          <a:effectLst/>
                          <a:latin typeface="Meiryo UI" panose="020B0604030504040204" pitchFamily="50" charset="-128"/>
                          <a:ea typeface="Meiryo UI" panose="020B0604030504040204" pitchFamily="50" charset="-128"/>
                        </a:rPr>
                        <a:t>使用者</a:t>
                      </a:r>
                      <a:endParaRPr lang="ja-JP" altLang="en-US" sz="1600" b="1" i="0" u="none" strike="noStrike"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extLst>
                  <a:ext uri="{0D108BD9-81ED-4DB2-BD59-A6C34878D82A}">
                    <a16:rowId xmlns="" xmlns:a16="http://schemas.microsoft.com/office/drawing/2014/main" val="10000"/>
                  </a:ext>
                </a:extLst>
              </a:tr>
              <a:tr h="305067">
                <a:tc rowSpan="2">
                  <a:txBody>
                    <a:bodyPr/>
                    <a:lstStyle/>
                    <a:p>
                      <a:pPr algn="ctr" rtl="0" fontAlgn="ctr"/>
                      <a:r>
                        <a:rPr lang="en-US" altLang="ja-JP"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H28</a:t>
                      </a: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solidFill>
                      <a:schemeClr val="accent1">
                        <a:lumMod val="20000"/>
                        <a:lumOff val="80000"/>
                      </a:schemeClr>
                    </a:solidFill>
                  </a:tcPr>
                </a:tc>
                <a:tc>
                  <a:txBody>
                    <a:bodyPr/>
                    <a:lstStyle/>
                    <a:p>
                      <a:pPr algn="l" rtl="0" fontAlgn="ct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島本江川</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小規模保育事業所</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株式会社</a:t>
                      </a: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r>
              <a:tr h="305067">
                <a:tc vMerge="1">
                  <a:txBody>
                    <a:bodyPr/>
                    <a:lstStyle/>
                    <a:p>
                      <a:pPr algn="ctr" rtl="0" fontAlgn="ct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solidFill>
                      <a:schemeClr val="accent1">
                        <a:lumMod val="20000"/>
                        <a:lumOff val="80000"/>
                      </a:schemeClr>
                    </a:solidFill>
                  </a:tcPr>
                </a:tc>
                <a:tc>
                  <a:txBody>
                    <a:bodyPr/>
                    <a:lstStyle/>
                    <a:p>
                      <a:pPr algn="l" rtl="0" fontAlgn="ct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池田伏尾台</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教育相談･学習支援拠点</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ＮＰＯ</a:t>
                      </a: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r>
              <a:tr h="305067">
                <a:tc rowSpan="4">
                  <a:txBody>
                    <a:bodyPr/>
                    <a:lstStyle/>
                    <a:p>
                      <a:pPr algn="ctr" rtl="0" fontAlgn="ctr"/>
                      <a:r>
                        <a:rPr lang="en-US" sz="1600" u="none" strike="noStrike" dirty="0" smtClean="0">
                          <a:effectLst/>
                          <a:latin typeface="Meiryo UI" panose="020B0604030504040204" pitchFamily="50" charset="-128"/>
                          <a:ea typeface="Meiryo UI" panose="020B0604030504040204" pitchFamily="50" charset="-128"/>
                        </a:rPr>
                        <a:t>H29</a:t>
                      </a: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solidFill>
                      <a:schemeClr val="accent1">
                        <a:lumMod val="20000"/>
                        <a:lumOff val="80000"/>
                      </a:schemeClr>
                    </a:solidFill>
                  </a:tcPr>
                </a:tc>
                <a:tc>
                  <a:txBody>
                    <a:bodyPr/>
                    <a:lstStyle/>
                    <a:p>
                      <a:pPr algn="l" rtl="0" fontAlgn="ctr"/>
                      <a:r>
                        <a:rPr lang="ja-JP" altLang="en-US" sz="1600" u="none" strike="noStrike" dirty="0" smtClean="0">
                          <a:effectLst/>
                          <a:latin typeface="Meiryo UI" panose="020B0604030504040204" pitchFamily="50" charset="-128"/>
                          <a:ea typeface="Meiryo UI" panose="020B0604030504040204" pitchFamily="50" charset="-128"/>
                        </a:rPr>
                        <a:t>交野梅ケ枝</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u="none" strike="noStrike" dirty="0" smtClean="0">
                          <a:effectLst/>
                          <a:latin typeface="Meiryo UI" panose="020B0604030504040204" pitchFamily="50" charset="-128"/>
                          <a:ea typeface="Meiryo UI" panose="020B0604030504040204" pitchFamily="50" charset="-128"/>
                        </a:rPr>
                        <a:t>小規模保育事業所</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u="none" strike="noStrike" dirty="0" smtClean="0">
                          <a:effectLst/>
                          <a:latin typeface="Meiryo UI" panose="020B0604030504040204" pitchFamily="50" charset="-128"/>
                          <a:ea typeface="Meiryo UI" panose="020B0604030504040204" pitchFamily="50" charset="-128"/>
                        </a:rPr>
                        <a:t>個人事業者</a:t>
                      </a: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extLst>
                  <a:ext uri="{0D108BD9-81ED-4DB2-BD59-A6C34878D82A}">
                    <a16:rowId xmlns="" xmlns:a16="http://schemas.microsoft.com/office/drawing/2014/main" val="10003"/>
                  </a:ext>
                </a:extLst>
              </a:tr>
              <a:tr h="305067">
                <a:tc vMerge="1">
                  <a:txBody>
                    <a:bodyPr/>
                    <a:lstStyle/>
                    <a:p>
                      <a:pPr algn="ctr" rtl="0" fontAlgn="ct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04" marR="9104" marT="9104" marB="0" anchor="ctr"/>
                </a:tc>
                <a:tc>
                  <a:txBody>
                    <a:bodyPr/>
                    <a:lstStyle/>
                    <a:p>
                      <a:pPr algn="l" rtl="0" fontAlgn="ctr"/>
                      <a:r>
                        <a:rPr lang="ja-JP" altLang="en-US" sz="1600" u="none" strike="noStrike" dirty="0" smtClean="0">
                          <a:effectLst/>
                          <a:latin typeface="Meiryo UI" panose="020B0604030504040204" pitchFamily="50" charset="-128"/>
                          <a:ea typeface="Meiryo UI" panose="020B0604030504040204" pitchFamily="50" charset="-128"/>
                        </a:rPr>
                        <a:t>清滝</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solidFill>
                      <a:schemeClr val="accent1">
                        <a:lumMod val="20000"/>
                        <a:lumOff val="80000"/>
                      </a:schemeClr>
                    </a:solidFill>
                  </a:tcPr>
                </a:tc>
                <a:tc>
                  <a:txBody>
                    <a:bodyPr/>
                    <a:lstStyle/>
                    <a:p>
                      <a:pPr algn="l" rtl="0" fontAlgn="ctr"/>
                      <a:r>
                        <a:rPr lang="ja-JP" altLang="en-US" sz="1600" u="none" strike="noStrike" dirty="0" smtClean="0">
                          <a:effectLst/>
                          <a:latin typeface="Meiryo UI" panose="020B0604030504040204" pitchFamily="50" charset="-128"/>
                          <a:ea typeface="Meiryo UI" panose="020B0604030504040204" pitchFamily="50" charset="-128"/>
                        </a:rPr>
                        <a:t>若者の職業的自立支援用住戸</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solidFill>
                      <a:schemeClr val="accent1">
                        <a:lumMod val="20000"/>
                        <a:lumOff val="80000"/>
                      </a:schemeClr>
                    </a:solidFill>
                  </a:tcPr>
                </a:tc>
                <a:tc>
                  <a:txBody>
                    <a:bodyPr/>
                    <a:lstStyle/>
                    <a:p>
                      <a:pPr marL="0" marR="0" lvl="0" indent="0" algn="l" defTabSz="957674" rtl="0" eaLnBrk="1" fontAlgn="ctr" latinLnBrk="0" hangingPunct="1">
                        <a:lnSpc>
                          <a:spcPct val="100000"/>
                        </a:lnSpc>
                        <a:spcBef>
                          <a:spcPts val="0"/>
                        </a:spcBef>
                        <a:spcAft>
                          <a:spcPts val="0"/>
                        </a:spcAft>
                        <a:buClrTx/>
                        <a:buSzTx/>
                        <a:buFontTx/>
                        <a:buNone/>
                        <a:tabLst/>
                        <a:defRPr/>
                      </a:pPr>
                      <a:r>
                        <a:rPr kumimoji="1" lang="en-US" altLang="ja-JP" sz="160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rPr>
                        <a:t>ＮＰＯ</a:t>
                      </a:r>
                      <a:endParaRPr kumimoji="1" lang="en-US" altLang="ja-JP" sz="16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solidFill>
                      <a:schemeClr val="accent1">
                        <a:lumMod val="20000"/>
                        <a:lumOff val="80000"/>
                      </a:schemeClr>
                    </a:solidFill>
                  </a:tcPr>
                </a:tc>
                <a:extLst>
                  <a:ext uri="{0D108BD9-81ED-4DB2-BD59-A6C34878D82A}">
                    <a16:rowId xmlns="" xmlns:a16="http://schemas.microsoft.com/office/drawing/2014/main" val="10004"/>
                  </a:ext>
                </a:extLst>
              </a:tr>
              <a:tr h="305067">
                <a:tc vMerge="1">
                  <a:txBody>
                    <a:bodyPr/>
                    <a:lstStyle/>
                    <a:p>
                      <a:pPr algn="ctr" rtl="0" fontAlgn="ct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04" marR="9104" marT="9104" marB="0" anchor="ctr"/>
                </a:tc>
                <a:tc>
                  <a:txBody>
                    <a:bodyPr/>
                    <a:lstStyle/>
                    <a:p>
                      <a:pPr algn="l" rtl="0" fontAlgn="ctr"/>
                      <a:r>
                        <a:rPr lang="ja-JP" altLang="en-US" sz="1600" u="none" strike="noStrike" dirty="0" smtClean="0">
                          <a:effectLst/>
                          <a:latin typeface="Meiryo UI" panose="020B0604030504040204" pitchFamily="50" charset="-128"/>
                          <a:ea typeface="Meiryo UI" panose="020B0604030504040204" pitchFamily="50" charset="-128"/>
                        </a:rPr>
                        <a:t>泉佐野佐野台</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u="none" strike="noStrike" dirty="0" smtClean="0">
                          <a:effectLst/>
                          <a:latin typeface="Meiryo UI" panose="020B0604030504040204" pitchFamily="50" charset="-128"/>
                          <a:ea typeface="Meiryo UI" panose="020B0604030504040204" pitchFamily="50" charset="-128"/>
                        </a:rPr>
                        <a:t>おためし移住用住戸</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u="none" strike="noStrike" dirty="0" smtClean="0">
                          <a:effectLst/>
                          <a:latin typeface="Meiryo UI" panose="020B0604030504040204" pitchFamily="50" charset="-128"/>
                          <a:ea typeface="Meiryo UI" panose="020B0604030504040204" pitchFamily="50" charset="-128"/>
                        </a:rPr>
                        <a:t>市</a:t>
                      </a: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extLst>
                  <a:ext uri="{0D108BD9-81ED-4DB2-BD59-A6C34878D82A}">
                    <a16:rowId xmlns="" xmlns:a16="http://schemas.microsoft.com/office/drawing/2014/main" val="10005"/>
                  </a:ext>
                </a:extLst>
              </a:tr>
              <a:tr h="305067">
                <a:tc vMerge="1">
                  <a:txBody>
                    <a:bodyPr/>
                    <a:lstStyle/>
                    <a:p>
                      <a:pPr algn="ctr" rtl="0" fontAlgn="ct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solidFill>
                      <a:schemeClr val="accent1">
                        <a:lumMod val="20000"/>
                        <a:lumOff val="80000"/>
                      </a:schemeClr>
                    </a:solidFill>
                  </a:tcPr>
                </a:tc>
                <a:tc>
                  <a:txBody>
                    <a:bodyPr/>
                    <a:lstStyle/>
                    <a:p>
                      <a:pPr algn="l" rtl="0" fontAlgn="ct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赤坂台３丁</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高齢者等の交流活動拠点</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ＮＰＯ</a:t>
                      </a: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r>
              <a:tr h="305067">
                <a:tc rowSpan="3">
                  <a:txBody>
                    <a:bodyPr/>
                    <a:lstStyle/>
                    <a:p>
                      <a:pPr algn="ctr" rtl="0" fontAlgn="ctr"/>
                      <a:r>
                        <a:rPr lang="en-US" altLang="ja-JP"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H30</a:t>
                      </a: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solidFill>
                      <a:schemeClr val="accent1">
                        <a:lumMod val="20000"/>
                        <a:lumOff val="80000"/>
                      </a:schemeClr>
                    </a:solidFill>
                  </a:tcPr>
                </a:tc>
                <a:tc>
                  <a:txBody>
                    <a:bodyPr/>
                    <a:lstStyle/>
                    <a:p>
                      <a:pPr algn="l" rtl="0" fontAlgn="ctr"/>
                      <a:r>
                        <a:rPr lang="ja-JP" altLang="en-US" sz="1600" b="0" i="0" u="none" strike="noStrike" dirty="0" err="1"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茨木松ヶ</a:t>
                      </a: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本</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b="0" i="0" u="none" strike="noStrike" dirty="0" err="1"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者（児）相談支援拠点</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一般社団法人</a:t>
                      </a: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r>
              <a:tr h="305067">
                <a:tc vMerge="1">
                  <a:txBody>
                    <a:bodyPr/>
                    <a:lstStyle/>
                    <a:p>
                      <a:pPr algn="ctr" rtl="0" fontAlgn="ct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solidFill>
                      <a:schemeClr val="accent1">
                        <a:lumMod val="20000"/>
                        <a:lumOff val="80000"/>
                      </a:schemeClr>
                    </a:solidFill>
                  </a:tcPr>
                </a:tc>
                <a:tc>
                  <a:txBody>
                    <a:bodyPr/>
                    <a:lstStyle/>
                    <a:p>
                      <a:pPr algn="l" rtl="0" fontAlgn="ct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岬深日</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おためし居住用住戸</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marL="0" marR="0" lvl="0" indent="0" algn="l" defTabSz="957674"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町</a:t>
                      </a:r>
                      <a:endParaRPr kumimoji="1" lang="en-US" altLang="ja-JP" sz="1600" b="0"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r>
              <a:tr h="305067">
                <a:tc vMerge="1">
                  <a:txBody>
                    <a:bodyPr/>
                    <a:lstStyle/>
                    <a:p>
                      <a:pPr algn="ctr" rtl="0" fontAlgn="ct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solidFill>
                      <a:schemeClr val="accent1">
                        <a:lumMod val="20000"/>
                        <a:lumOff val="80000"/>
                      </a:schemeClr>
                    </a:solidFill>
                  </a:tcPr>
                </a:tc>
                <a:tc>
                  <a:txBody>
                    <a:bodyPr/>
                    <a:lstStyle/>
                    <a:p>
                      <a:pPr algn="l" rtl="0" fontAlgn="ct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茨木安威</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子ども・若者支援拠点</a:t>
                      </a:r>
                      <a:endParaRPr lang="ja-JP" alt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市</a:t>
                      </a: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r>
            </a:tbl>
          </a:graphicData>
        </a:graphic>
      </p:graphicFrame>
      <p:sp>
        <p:nvSpPr>
          <p:cNvPr id="7" name="正方形/長方形 6"/>
          <p:cNvSpPr/>
          <p:nvPr/>
        </p:nvSpPr>
        <p:spPr>
          <a:xfrm>
            <a:off x="0" y="814104"/>
            <a:ext cx="9144000" cy="65170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1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府営</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住宅ストックは府民の貴重な資産であるという認識のもと、地元市町と連携し</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、府営</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住宅の空室を人々が集まる拠点や子育て支援拠点等として</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6253" y="1450410"/>
            <a:ext cx="2704587" cy="369332"/>
          </a:xfrm>
          <a:prstGeom prst="rect">
            <a:avLst/>
          </a:prstGeom>
        </p:spPr>
        <p:txBody>
          <a:bodyPr wrap="none">
            <a:spAutoFit/>
          </a:bodyPr>
          <a:lstStyle/>
          <a:p>
            <a:r>
              <a:rPr lang="ja-JP" altLang="en-US" b="1" dirty="0">
                <a:latin typeface="Meiryo UI" panose="020B0604030504040204" pitchFamily="50" charset="-128"/>
                <a:ea typeface="Meiryo UI" panose="020B0604030504040204" pitchFamily="50" charset="-128"/>
                <a:cs typeface="Meiryo UI" panose="020B0604030504040204" pitchFamily="50" charset="-128"/>
              </a:rPr>
              <a:t>府営住宅空室活用の実績</a:t>
            </a:r>
          </a:p>
        </p:txBody>
      </p:sp>
      <p:sp>
        <p:nvSpPr>
          <p:cNvPr id="11" name="テキスト ボックス 2270"/>
          <p:cNvSpPr txBox="1"/>
          <p:nvPr/>
        </p:nvSpPr>
        <p:spPr>
          <a:xfrm>
            <a:off x="773616" y="6454453"/>
            <a:ext cx="3234305" cy="310337"/>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defTabSz="914400"/>
            <a:r>
              <a:rPr lang="ja-JP" altLang="en-US" sz="1400" kern="100" dirty="0">
                <a:solidFill>
                  <a:prstClr val="black"/>
                </a:solidFill>
                <a:latin typeface="Century"/>
                <a:ea typeface="Meiryo UI"/>
                <a:cs typeface="Times New Roman"/>
              </a:rPr>
              <a:t>小規模</a:t>
            </a:r>
            <a:r>
              <a:rPr lang="ja-JP" altLang="en-US" sz="1400" kern="100" dirty="0" smtClean="0">
                <a:solidFill>
                  <a:prstClr val="black"/>
                </a:solidFill>
                <a:latin typeface="Century"/>
                <a:ea typeface="Meiryo UI"/>
                <a:cs typeface="Times New Roman"/>
              </a:rPr>
              <a:t>保育事業</a:t>
            </a:r>
            <a:endParaRPr lang="ja-JP" altLang="en-US" sz="2800" kern="100" dirty="0">
              <a:solidFill>
                <a:prstClr val="black"/>
              </a:solidFill>
              <a:latin typeface="Century"/>
              <a:ea typeface="ＭＳ 明朝"/>
              <a:cs typeface="Times New Roman"/>
            </a:endParaRPr>
          </a:p>
        </p:txBody>
      </p:sp>
      <p:sp>
        <p:nvSpPr>
          <p:cNvPr id="13" name="テキスト ボックス 2270"/>
          <p:cNvSpPr txBox="1"/>
          <p:nvPr/>
        </p:nvSpPr>
        <p:spPr>
          <a:xfrm>
            <a:off x="4007921" y="6446811"/>
            <a:ext cx="4335979" cy="487389"/>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defTabSz="914400"/>
            <a:r>
              <a:rPr lang="ja-JP" altLang="en-US" sz="1400" kern="100" dirty="0" smtClean="0">
                <a:solidFill>
                  <a:prstClr val="black"/>
                </a:solidFill>
                <a:latin typeface="Century"/>
                <a:ea typeface="Meiryo UI"/>
                <a:cs typeface="Times New Roman"/>
              </a:rPr>
              <a:t>高齢者</a:t>
            </a:r>
            <a:r>
              <a:rPr lang="ja-JP" altLang="en-US" sz="1400" kern="100" dirty="0">
                <a:solidFill>
                  <a:prstClr val="black"/>
                </a:solidFill>
                <a:latin typeface="Century"/>
                <a:ea typeface="Meiryo UI"/>
                <a:cs typeface="Times New Roman"/>
              </a:rPr>
              <a:t>等</a:t>
            </a:r>
            <a:r>
              <a:rPr lang="ja-JP" altLang="en-US" sz="1400" kern="100" dirty="0" smtClean="0">
                <a:solidFill>
                  <a:prstClr val="black"/>
                </a:solidFill>
                <a:latin typeface="Century"/>
                <a:ea typeface="Meiryo UI"/>
                <a:cs typeface="Times New Roman"/>
              </a:rPr>
              <a:t>の</a:t>
            </a:r>
            <a:r>
              <a:rPr lang="ja-JP" altLang="en-US" sz="1400" kern="100" dirty="0">
                <a:solidFill>
                  <a:prstClr val="black"/>
                </a:solidFill>
                <a:latin typeface="Century"/>
                <a:ea typeface="Meiryo UI"/>
                <a:cs typeface="Times New Roman"/>
              </a:rPr>
              <a:t>交流活動</a:t>
            </a:r>
            <a:r>
              <a:rPr lang="ja-JP" altLang="en-US" sz="1400" kern="100" dirty="0" smtClean="0">
                <a:solidFill>
                  <a:prstClr val="black"/>
                </a:solidFill>
                <a:latin typeface="Century"/>
                <a:ea typeface="Meiryo UI"/>
                <a:cs typeface="Times New Roman"/>
              </a:rPr>
              <a:t>拠点</a:t>
            </a:r>
            <a:endParaRPr lang="en-US" altLang="ja-JP" sz="1400" kern="100" dirty="0" smtClean="0">
              <a:solidFill>
                <a:prstClr val="black"/>
              </a:solidFill>
              <a:latin typeface="Century"/>
              <a:ea typeface="Meiryo UI"/>
              <a:cs typeface="Times New Roman"/>
            </a:endParaRPr>
          </a:p>
          <a:p>
            <a:pPr algn="ctr" defTabSz="914400"/>
            <a:r>
              <a:rPr lang="ja-JP" altLang="en-US" sz="1200" kern="100" dirty="0" smtClean="0">
                <a:solidFill>
                  <a:prstClr val="black"/>
                </a:solidFill>
                <a:latin typeface="Century"/>
                <a:ea typeface="Meiryo UI"/>
                <a:cs typeface="Times New Roman"/>
              </a:rPr>
              <a:t>（多世代交流の一環としての「子ども食堂」の様子）</a:t>
            </a:r>
            <a:endParaRPr lang="ja-JP" altLang="en-US" sz="2400" kern="100" dirty="0">
              <a:solidFill>
                <a:prstClr val="black"/>
              </a:solidFill>
              <a:latin typeface="Century"/>
              <a:ea typeface="ＭＳ 明朝"/>
              <a:cs typeface="Times New Roman"/>
            </a:endParaRPr>
          </a:p>
        </p:txBody>
      </p:sp>
      <p:pic>
        <p:nvPicPr>
          <p:cNvPr id="14" name="図 13"/>
          <p:cNvPicPr>
            <a:picLocks noChangeAspect="1"/>
          </p:cNvPicPr>
          <p:nvPr/>
        </p:nvPicPr>
        <p:blipFill rotWithShape="1">
          <a:blip r:embed="rId2"/>
          <a:srcRect r="3022"/>
          <a:stretch/>
        </p:blipFill>
        <p:spPr>
          <a:xfrm>
            <a:off x="1329731" y="4881862"/>
            <a:ext cx="2122074" cy="1549726"/>
          </a:xfrm>
          <a:prstGeom prst="rect">
            <a:avLst/>
          </a:prstGeom>
          <a:ln>
            <a:noFill/>
          </a:ln>
        </p:spPr>
      </p:pic>
      <p:pic>
        <p:nvPicPr>
          <p:cNvPr id="15" name="図 1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6548" r="8489"/>
          <a:stretch/>
        </p:blipFill>
        <p:spPr>
          <a:xfrm>
            <a:off x="5006112" y="4881862"/>
            <a:ext cx="2339596" cy="1549725"/>
          </a:xfrm>
          <a:prstGeom prst="rect">
            <a:avLst/>
          </a:prstGeom>
          <a:ln>
            <a:noFill/>
          </a:ln>
        </p:spPr>
      </p:pic>
      <p:sp>
        <p:nvSpPr>
          <p:cNvPr id="16"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19047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426768"/>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温暖化の防止</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等</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関する</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改正条例</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の施行（</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H30.4</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5</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省エネ化の推進による大阪の住まいの魅力向上</a:t>
            </a:r>
          </a:p>
        </p:txBody>
      </p:sp>
      <p:sp>
        <p:nvSpPr>
          <p:cNvPr id="6" name="角丸四角形 5"/>
          <p:cNvSpPr/>
          <p:nvPr/>
        </p:nvSpPr>
        <p:spPr>
          <a:xfrm>
            <a:off x="191068" y="1778399"/>
            <a:ext cx="8707271" cy="3230330"/>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0" y="827752"/>
            <a:ext cx="9144000" cy="73750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2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建築物のエネルギー消費性能の向上に関する法律」の改正</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に基づく、新築・増改築時の省エネルギー基準適合義務の拡大に合わせ</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、「大阪府温暖化の防止等に関する条例」の一部を改正</a:t>
            </a:r>
          </a:p>
        </p:txBody>
      </p:sp>
      <p:sp>
        <p:nvSpPr>
          <p:cNvPr id="8" name="テキスト ボックス 7"/>
          <p:cNvSpPr txBox="1"/>
          <p:nvPr/>
        </p:nvSpPr>
        <p:spPr>
          <a:xfrm>
            <a:off x="325269" y="1539979"/>
            <a:ext cx="2795958"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改正</a:t>
            </a:r>
            <a:r>
              <a:rPr lang="ja-JP" altLang="en-US" sz="2000" b="1" dirty="0">
                <a:latin typeface="Meiryo UI" panose="020B0604030504040204" pitchFamily="50" charset="-128"/>
                <a:ea typeface="Meiryo UI" panose="020B0604030504040204" pitchFamily="50" charset="-128"/>
              </a:rPr>
              <a:t>概要</a:t>
            </a:r>
            <a:r>
              <a:rPr lang="ja-JP" altLang="en-US" sz="2000" b="1" dirty="0" smtClean="0">
                <a:latin typeface="Meiryo UI" panose="020B0604030504040204" pitchFamily="50" charset="-128"/>
                <a:ea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rPr>
              <a:t>H30.4</a:t>
            </a:r>
            <a:r>
              <a:rPr lang="ja-JP" altLang="en-US" sz="2000" b="1" dirty="0" smtClean="0">
                <a:latin typeface="Meiryo UI" panose="020B0604030504040204" pitchFamily="50" charset="-128"/>
                <a:ea typeface="Meiryo UI" panose="020B0604030504040204" pitchFamily="50" charset="-128"/>
              </a:rPr>
              <a:t>～）</a:t>
            </a:r>
            <a:endParaRPr lang="ja-JP" altLang="en-US" sz="2000" b="1" dirty="0">
              <a:latin typeface="Meiryo UI" panose="020B0604030504040204" pitchFamily="50" charset="-128"/>
              <a:ea typeface="Meiryo UI" panose="020B0604030504040204"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3259049396"/>
              </p:ext>
            </p:extLst>
          </p:nvPr>
        </p:nvGraphicFramePr>
        <p:xfrm>
          <a:off x="808904" y="2304562"/>
          <a:ext cx="7448002" cy="2574410"/>
        </p:xfrm>
        <a:graphic>
          <a:graphicData uri="http://schemas.openxmlformats.org/drawingml/2006/table">
            <a:tbl>
              <a:tblPr firstRow="1" bandRow="1">
                <a:tableStyleId>{5940675A-B579-460E-94D1-54222C63F5DA}</a:tableStyleId>
              </a:tblPr>
              <a:tblGrid>
                <a:gridCol w="592808">
                  <a:extLst>
                    <a:ext uri="{9D8B030D-6E8A-4147-A177-3AD203B41FA5}">
                      <a16:colId xmlns="" xmlns:a16="http://schemas.microsoft.com/office/drawing/2014/main" val="20000"/>
                    </a:ext>
                  </a:extLst>
                </a:gridCol>
                <a:gridCol w="1449357">
                  <a:extLst>
                    <a:ext uri="{9D8B030D-6E8A-4147-A177-3AD203B41FA5}">
                      <a16:colId xmlns="" xmlns:a16="http://schemas.microsoft.com/office/drawing/2014/main" val="20001"/>
                    </a:ext>
                  </a:extLst>
                </a:gridCol>
                <a:gridCol w="2506393">
                  <a:extLst>
                    <a:ext uri="{9D8B030D-6E8A-4147-A177-3AD203B41FA5}">
                      <a16:colId xmlns="" xmlns:a16="http://schemas.microsoft.com/office/drawing/2014/main" val="20002"/>
                    </a:ext>
                  </a:extLst>
                </a:gridCol>
                <a:gridCol w="2899444">
                  <a:extLst>
                    <a:ext uri="{9D8B030D-6E8A-4147-A177-3AD203B41FA5}">
                      <a16:colId xmlns="" xmlns:a16="http://schemas.microsoft.com/office/drawing/2014/main" val="20003"/>
                    </a:ext>
                  </a:extLst>
                </a:gridCol>
              </a:tblGrid>
              <a:tr h="362434">
                <a:tc>
                  <a:txBody>
                    <a:bodyPr/>
                    <a:lstStyle/>
                    <a:p>
                      <a:pPr algn="ctr">
                        <a:lnSpc>
                          <a:spcPct val="100000"/>
                        </a:lnSpc>
                        <a:spcAft>
                          <a:spcPts val="0"/>
                        </a:spcAft>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用途</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marL="70757" marR="70757" marT="32657" marB="32657" vert="eaVert" anchor="ctr">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床面積の合計</a:t>
                      </a:r>
                    </a:p>
                  </a:txBody>
                  <a:tcPr marL="70757" marR="70757" marT="32657" marB="32657" anchor="ctr">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外皮（断熱・遮熱）</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marL="70757" marR="70757" marT="32657" marB="32657" anchor="ctr">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0"/>
                        </a:spcBef>
                        <a:spcAft>
                          <a:spcPts val="0"/>
                        </a:spcAft>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設備のエネルギー消費量</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txBody>
                  <a:tcPr marL="70757" marR="70757" marT="32657" marB="32657" anchor="ctr">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432811">
                <a:tc rowSpan="2">
                  <a:txBody>
                    <a:bodyPr/>
                    <a:lstStyle/>
                    <a:p>
                      <a:pPr algn="ctr">
                        <a:lnSpc>
                          <a:spcPct val="100000"/>
                        </a:lnSpc>
                        <a:spcAft>
                          <a:spcPts val="0"/>
                        </a:spcAft>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非住宅</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marL="70757" marR="70757" marT="32657" marB="32657" vert="eaVert" anchor="ctr">
                    <a:lnT w="28575" cap="flat" cmpd="sng" algn="ctr">
                      <a:solidFill>
                        <a:schemeClr val="tx1"/>
                      </a:solidFill>
                      <a:prstDash val="solid"/>
                      <a:round/>
                      <a:headEnd type="none" w="med" len="med"/>
                      <a:tailEnd type="none" w="med" len="med"/>
                    </a:lnT>
                    <a:solidFill>
                      <a:schemeClr val="bg1"/>
                    </a:solidFill>
                  </a:tcP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10,000</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1280160" rtl="0" eaLnBrk="1" fontAlgn="auto" latinLnBrk="0" hangingPunct="1">
                        <a:lnSpc>
                          <a:spcPct val="100000"/>
                        </a:lnSpc>
                        <a:spcBef>
                          <a:spcPts val="0"/>
                        </a:spcBef>
                        <a:spcAft>
                          <a:spcPts val="0"/>
                        </a:spcAft>
                        <a:buClrTx/>
                        <a:buSzTx/>
                        <a:buFontTx/>
                        <a:buNone/>
                        <a:tabLst/>
                        <a:defRPr/>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txBody>
                  <a:tcPr marL="70757" marR="70757" marT="32657" marB="32657" anchor="ctr">
                    <a:lnT w="28575" cap="flat" cmpd="sng" algn="ctr">
                      <a:solidFill>
                        <a:schemeClr val="tx1"/>
                      </a:solidFill>
                      <a:prstDash val="solid"/>
                      <a:round/>
                      <a:headEnd type="none" w="med" len="med"/>
                      <a:tailEnd type="none" w="med" len="med"/>
                    </a:lnT>
                    <a:solidFill>
                      <a:schemeClr val="bg1"/>
                    </a:solidFill>
                  </a:tcPr>
                </a:tc>
                <a:tc>
                  <a:txBody>
                    <a:bodyPr/>
                    <a:lstStyle/>
                    <a:p>
                      <a:pPr algn="ctr">
                        <a:lnSpc>
                          <a:spcPct val="100000"/>
                        </a:lnSpc>
                        <a:spcBef>
                          <a:spcPts val="0"/>
                        </a:spcBef>
                        <a:spcAft>
                          <a:spcPts val="0"/>
                        </a:spcAft>
                      </a:pPr>
                      <a:r>
                        <a:rPr kumimoji="1" lang="ja-JP" altLang="en-US"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条例等により義務化</a:t>
                      </a:r>
                      <a:endParaRPr kumimoji="1" lang="en-US" altLang="ja-JP"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00000"/>
                        </a:lnSpc>
                        <a:spcBef>
                          <a:spcPts val="0"/>
                        </a:spcBef>
                        <a:spcAft>
                          <a:spcPts val="0"/>
                        </a:spcAft>
                      </a:pPr>
                      <a:r>
                        <a:rPr kumimoji="1" lang="ja-JP" altLang="en-US"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6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a:txBody>
                  <a:tcPr marL="70757" marR="70757" marT="32657" marB="32657" anchor="ctr">
                    <a:lnT w="28575" cap="flat" cmpd="sng" algn="ctr">
                      <a:solidFill>
                        <a:schemeClr val="tx1"/>
                      </a:solidFill>
                      <a:prstDash val="solid"/>
                      <a:round/>
                      <a:headEnd type="none" w="med" len="med"/>
                      <a:tailEnd type="none" w="med" len="med"/>
                    </a:lnT>
                    <a:solidFill>
                      <a:schemeClr val="bg1"/>
                    </a:solidFill>
                  </a:tcPr>
                </a:tc>
                <a:tc rowSpan="2">
                  <a:txBody>
                    <a:bodyPr/>
                    <a:lstStyle/>
                    <a:p>
                      <a:pPr algn="ctr">
                        <a:lnSpc>
                          <a:spcPct val="100000"/>
                        </a:lnSpc>
                        <a:spcBef>
                          <a:spcPts val="0"/>
                        </a:spcBef>
                        <a:spcAft>
                          <a:spcPts val="0"/>
                        </a:spcAft>
                      </a:pP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建築物省エネ法により</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ct val="100000"/>
                        </a:lnSpc>
                        <a:spcBef>
                          <a:spcPts val="0"/>
                        </a:spcBef>
                        <a:spcAft>
                          <a:spcPts val="0"/>
                        </a:spcAft>
                      </a:pP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義務化</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ct val="100000"/>
                        </a:lnSpc>
                        <a:spcBef>
                          <a:spcPts val="0"/>
                        </a:spcBef>
                        <a:spcAft>
                          <a:spcPts val="0"/>
                        </a:spcAft>
                      </a:pP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70757" marR="70757" marT="32657" marB="32657" anchor="ctr">
                    <a:lnT w="28575" cap="flat" cmpd="sng" algn="ctr">
                      <a:solidFill>
                        <a:schemeClr val="tx1"/>
                      </a:solidFill>
                      <a:prstDash val="solid"/>
                      <a:round/>
                      <a:headEnd type="none" w="med" len="med"/>
                      <a:tailEnd type="none" w="med" len="med"/>
                    </a:lnT>
                    <a:pattFill prst="ltUpDiag">
                      <a:fgClr>
                        <a:schemeClr val="accent1"/>
                      </a:fgClr>
                      <a:bgClr>
                        <a:schemeClr val="bg1"/>
                      </a:bgClr>
                    </a:pattFill>
                  </a:tcPr>
                </a:tc>
                <a:extLst>
                  <a:ext uri="{0D108BD9-81ED-4DB2-BD59-A6C34878D82A}">
                    <a16:rowId xmlns="" xmlns:a16="http://schemas.microsoft.com/office/drawing/2014/main" val="10001"/>
                  </a:ext>
                </a:extLst>
              </a:tr>
              <a:tr h="432811">
                <a:tc vMerge="1">
                  <a:txBody>
                    <a:bodyPr/>
                    <a:lstStyle/>
                    <a:p>
                      <a:endParaRPr kumimoji="1" lang="ja-JP" altLang="en-US"/>
                    </a:p>
                  </a:txBody>
                  <a:tcP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2,000</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1280160" rtl="0" eaLnBrk="1" fontAlgn="auto" latinLnBrk="0" hangingPunct="1">
                        <a:lnSpc>
                          <a:spcPct val="100000"/>
                        </a:lnSpc>
                        <a:spcBef>
                          <a:spcPts val="0"/>
                        </a:spcBef>
                        <a:spcAft>
                          <a:spcPts val="0"/>
                        </a:spcAft>
                        <a:buClrTx/>
                        <a:buSzTx/>
                        <a:buFontTx/>
                        <a:buNone/>
                        <a:tabLst/>
                        <a:defRPr/>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1600" baseline="30000" dirty="0" smtClean="0">
                        <a:latin typeface="Meiryo UI" panose="020B0604030504040204" pitchFamily="50" charset="-128"/>
                        <a:ea typeface="Meiryo UI" panose="020B0604030504040204" pitchFamily="50" charset="-128"/>
                        <a:cs typeface="Meiryo UI" panose="020B0604030504040204" pitchFamily="50" charset="-128"/>
                      </a:endParaRPr>
                    </a:p>
                  </a:txBody>
                  <a:tcPr marL="70757" marR="70757" marT="32657" marB="32657" anchor="ctr">
                    <a:solidFill>
                      <a:schemeClr val="bg1"/>
                    </a:solidFill>
                  </a:tcPr>
                </a:tc>
                <a:tc>
                  <a:txBody>
                    <a:bodyPr/>
                    <a:lstStyle/>
                    <a:p>
                      <a:pPr algn="ctr">
                        <a:lnSpc>
                          <a:spcPct val="100000"/>
                        </a:lnSpc>
                        <a:spcBef>
                          <a:spcPts val="0"/>
                        </a:spcBef>
                        <a:spcAft>
                          <a:spcPts val="0"/>
                        </a:spcAft>
                      </a:pP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条例等により義務化</a:t>
                      </a:r>
                      <a:endParaRPr kumimoji="1"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00000"/>
                        </a:lnSpc>
                        <a:spcBef>
                          <a:spcPts val="0"/>
                        </a:spcBef>
                        <a:spcAft>
                          <a:spcPts val="0"/>
                        </a:spcAft>
                      </a:pP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0757" marR="70757" marT="32657" marB="32657" anchor="ctr">
                    <a:solidFill>
                      <a:schemeClr val="tx2">
                        <a:lumMod val="60000"/>
                        <a:lumOff val="40000"/>
                      </a:schemeClr>
                    </a:solidFill>
                  </a:tcPr>
                </a:tc>
                <a:tc vMerge="1">
                  <a:txBody>
                    <a:bodyPr/>
                    <a:lstStyle/>
                    <a:p>
                      <a:pPr algn="ctr">
                        <a:lnSpc>
                          <a:spcPts val="300"/>
                        </a:lnSpc>
                        <a:spcBef>
                          <a:spcPts val="0"/>
                        </a:spcBef>
                      </a:pPr>
                      <a:endParaRPr kumimoji="1" lang="ja-JP" altLang="en-US" sz="1050" dirty="0">
                        <a:latin typeface="ＭＳ Ｐ明朝" panose="02020600040205080304" pitchFamily="18" charset="-128"/>
                        <a:ea typeface="ＭＳ Ｐ明朝" panose="02020600040205080304" pitchFamily="18" charset="-128"/>
                      </a:endParaRPr>
                    </a:p>
                  </a:txBody>
                  <a:tcPr anchor="ctr"/>
                </a:tc>
                <a:extLst>
                  <a:ext uri="{0D108BD9-81ED-4DB2-BD59-A6C34878D82A}">
                    <a16:rowId xmlns="" xmlns:a16="http://schemas.microsoft.com/office/drawing/2014/main" val="10002"/>
                  </a:ext>
                </a:extLst>
              </a:tr>
              <a:tr h="432811">
                <a:tc rowSpan="2">
                  <a:txBody>
                    <a:bodyPr/>
                    <a:lstStyle/>
                    <a:p>
                      <a:pPr algn="ctr">
                        <a:lnSpc>
                          <a:spcPct val="100000"/>
                        </a:lnSpc>
                        <a:spcAft>
                          <a:spcPts val="0"/>
                        </a:spcAft>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住宅</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marL="70757" marR="70757" marT="32657" marB="32657" vert="eaVert" anchor="ctr">
                    <a:solidFill>
                      <a:schemeClr val="bg1"/>
                    </a:solidFill>
                  </a:tcP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10,000</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1280160" rtl="0" eaLnBrk="1" fontAlgn="auto" latinLnBrk="0" hangingPunct="1">
                        <a:lnSpc>
                          <a:spcPct val="100000"/>
                        </a:lnSpc>
                        <a:spcBef>
                          <a:spcPts val="0"/>
                        </a:spcBef>
                        <a:spcAft>
                          <a:spcPts val="0"/>
                        </a:spcAft>
                        <a:buClrTx/>
                        <a:buSzTx/>
                        <a:buFontTx/>
                        <a:buNone/>
                        <a:tabLst/>
                        <a:defRPr/>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1600" baseline="0" dirty="0" smtClean="0">
                        <a:latin typeface="Meiryo UI" panose="020B0604030504040204" pitchFamily="50" charset="-128"/>
                        <a:ea typeface="Meiryo UI" panose="020B0604030504040204" pitchFamily="50" charset="-128"/>
                        <a:cs typeface="Meiryo UI" panose="020B0604030504040204" pitchFamily="50" charset="-128"/>
                      </a:endParaRPr>
                    </a:p>
                  </a:txBody>
                  <a:tcPr marL="70757" marR="70757" marT="32657" marB="32657" anchor="ctr">
                    <a:solidFill>
                      <a:schemeClr val="bg1"/>
                    </a:solidFill>
                  </a:tcPr>
                </a:tc>
                <a:tc gridSpan="2">
                  <a:txBody>
                    <a:bodyPr/>
                    <a:lstStyle/>
                    <a:p>
                      <a:pPr algn="ctr">
                        <a:lnSpc>
                          <a:spcPct val="100000"/>
                        </a:lnSpc>
                        <a:spcBef>
                          <a:spcPts val="0"/>
                        </a:spcBef>
                        <a:spcAft>
                          <a:spcPts val="0"/>
                        </a:spcAft>
                      </a:pP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条例等により義務化（</a:t>
                      </a:r>
                      <a:r>
                        <a:rPr kumimoji="1"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a:p>
                      <a:pPr marL="0" marR="0" indent="0" algn="ctr" defTabSz="1280160" rtl="0" eaLnBrk="1" fontAlgn="auto" latinLnBrk="0" hangingPunct="1">
                        <a:lnSpc>
                          <a:spcPct val="100000"/>
                        </a:lnSpc>
                        <a:spcBef>
                          <a:spcPts val="0"/>
                        </a:spcBef>
                        <a:spcAft>
                          <a:spcPts val="0"/>
                        </a:spcAft>
                        <a:buClrTx/>
                        <a:buSzTx/>
                        <a:buFontTx/>
                        <a:buNone/>
                        <a:tabLst/>
                        <a:defRPr/>
                      </a:pPr>
                      <a:r>
                        <a:rPr kumimoji="1" lang="ja-JP" altLang="en-US" sz="1600" b="1"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（高さ</a:t>
                      </a:r>
                      <a:r>
                        <a:rPr kumimoji="1" lang="en-US" altLang="ja-JP" sz="1600" b="1"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60m</a:t>
                      </a:r>
                      <a:r>
                        <a:rPr kumimoji="1" lang="ja-JP" altLang="en-US" sz="1600" b="1"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超に限る）</a:t>
                      </a:r>
                      <a:endParaRPr kumimoji="1" lang="en-US" altLang="ja-JP" sz="1600" b="1"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0757" marR="70757" marT="32657" marB="32657" anchor="ctr">
                    <a:solidFill>
                      <a:schemeClr val="tx2">
                        <a:lumMod val="60000"/>
                        <a:lumOff val="40000"/>
                      </a:schemeClr>
                    </a:solidFill>
                  </a:tcPr>
                </a:tc>
                <a:tc hMerge="1">
                  <a:txBody>
                    <a:bodyPr/>
                    <a:lstStyle/>
                    <a:p>
                      <a:pPr algn="ctr">
                        <a:lnSpc>
                          <a:spcPts val="300"/>
                        </a:lnSpc>
                        <a:spcBef>
                          <a:spcPts val="0"/>
                        </a:spcBef>
                      </a:pPr>
                      <a:endParaRPr kumimoji="1" lang="ja-JP" altLang="en-US" sz="900" dirty="0">
                        <a:latin typeface="ＭＳ Ｐ明朝" panose="02020600040205080304" pitchFamily="18" charset="-128"/>
                        <a:ea typeface="ＭＳ Ｐ明朝" panose="02020600040205080304" pitchFamily="18" charset="-128"/>
                      </a:endParaRPr>
                    </a:p>
                  </a:txBody>
                  <a:tcPr anchor="ctr"/>
                </a:tc>
                <a:extLst>
                  <a:ext uri="{0D108BD9-81ED-4DB2-BD59-A6C34878D82A}">
                    <a16:rowId xmlns="" xmlns:a16="http://schemas.microsoft.com/office/drawing/2014/main" val="10003"/>
                  </a:ext>
                </a:extLst>
              </a:tr>
              <a:tr h="432811">
                <a:tc vMerge="1">
                  <a:txBody>
                    <a:bodyPr/>
                    <a:lstStyle/>
                    <a:p>
                      <a:pPr algn="ctr"/>
                      <a:endParaRPr kumimoji="1" lang="ja-JP" altLang="en-US" sz="900" dirty="0">
                        <a:latin typeface="ＭＳ Ｐ明朝" panose="02020600040205080304" pitchFamily="18" charset="-128"/>
                        <a:ea typeface="ＭＳ Ｐ明朝" panose="02020600040205080304" pitchFamily="18" charset="-128"/>
                      </a:endParaRPr>
                    </a:p>
                  </a:txBody>
                  <a:tcPr vert="eaVert" anchor="ct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2,000</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1280160" rtl="0" eaLnBrk="1" fontAlgn="auto" latinLnBrk="0" hangingPunct="1">
                        <a:lnSpc>
                          <a:spcPct val="100000"/>
                        </a:lnSpc>
                        <a:spcBef>
                          <a:spcPts val="0"/>
                        </a:spcBef>
                        <a:spcAft>
                          <a:spcPts val="0"/>
                        </a:spcAft>
                        <a:buClrTx/>
                        <a:buSzTx/>
                        <a:buFontTx/>
                        <a:buNone/>
                        <a:tabLst/>
                        <a:defRPr/>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1600" baseline="30000" dirty="0" smtClean="0">
                        <a:latin typeface="Meiryo UI" panose="020B0604030504040204" pitchFamily="50" charset="-128"/>
                        <a:ea typeface="Meiryo UI" panose="020B0604030504040204" pitchFamily="50" charset="-128"/>
                        <a:cs typeface="Meiryo UI" panose="020B0604030504040204" pitchFamily="50" charset="-128"/>
                      </a:endParaRPr>
                    </a:p>
                  </a:txBody>
                  <a:tcPr marL="70757" marR="70757" marT="32657" marB="32657" anchor="ctr">
                    <a:solidFill>
                      <a:schemeClr val="bg1"/>
                    </a:solidFill>
                  </a:tcPr>
                </a:tc>
                <a:tc gridSpan="2">
                  <a:txBody>
                    <a:bodyPr/>
                    <a:lstStyle/>
                    <a:p>
                      <a:pPr>
                        <a:lnSpc>
                          <a:spcPct val="100000"/>
                        </a:lnSpc>
                        <a:spcAft>
                          <a:spcPts val="0"/>
                        </a:spcAft>
                      </a:pPr>
                      <a:endParaRPr kumimoji="1" lang="ja-JP" altLang="en-US" sz="1600" dirty="0">
                        <a:latin typeface="Meiryo UI" panose="020B0604030504040204" pitchFamily="50" charset="-128"/>
                        <a:ea typeface="Meiryo UI" panose="020B0604030504040204" pitchFamily="50" charset="-128"/>
                      </a:endParaRPr>
                    </a:p>
                  </a:txBody>
                  <a:tcPr marL="70757" marR="70757" marT="32657" marB="32657" anchor="ctr">
                    <a:lnTlToBr w="12700" cap="flat" cmpd="sng" algn="ctr">
                      <a:solidFill>
                        <a:schemeClr val="tx1"/>
                      </a:solidFill>
                      <a:prstDash val="solid"/>
                      <a:round/>
                      <a:headEnd type="none" w="med" len="med"/>
                      <a:tailEnd type="none" w="med" len="med"/>
                    </a:lnTlToBr>
                    <a:solidFill>
                      <a:schemeClr val="bg1"/>
                    </a:solidFill>
                  </a:tcPr>
                </a:tc>
                <a:tc hMerge="1">
                  <a:txBody>
                    <a:bodyPr/>
                    <a:lstStyle/>
                    <a:p>
                      <a:pPr algn="ctr">
                        <a:lnSpc>
                          <a:spcPts val="300"/>
                        </a:lnSpc>
                        <a:spcBef>
                          <a:spcPts val="0"/>
                        </a:spcBef>
                      </a:pPr>
                      <a:endParaRPr kumimoji="1" lang="ja-JP" altLang="en-US" sz="900" dirty="0">
                        <a:latin typeface="ＭＳ Ｐ明朝" panose="02020600040205080304" pitchFamily="18" charset="-128"/>
                        <a:ea typeface="ＭＳ Ｐ明朝" panose="02020600040205080304" pitchFamily="18" charset="-128"/>
                      </a:endParaRPr>
                    </a:p>
                  </a:txBody>
                  <a:tcPr anchor="ctr"/>
                </a:tc>
                <a:extLst>
                  <a:ext uri="{0D108BD9-81ED-4DB2-BD59-A6C34878D82A}">
                    <a16:rowId xmlns="" xmlns:a16="http://schemas.microsoft.com/office/drawing/2014/main" val="10004"/>
                  </a:ext>
                </a:extLst>
              </a:tr>
            </a:tbl>
          </a:graphicData>
        </a:graphic>
      </p:graphicFrame>
      <p:sp>
        <p:nvSpPr>
          <p:cNvPr id="20" name="テキスト ボックス 19"/>
          <p:cNvSpPr txBox="1"/>
          <p:nvPr/>
        </p:nvSpPr>
        <p:spPr>
          <a:xfrm>
            <a:off x="351036" y="1939364"/>
            <a:ext cx="3448380" cy="369332"/>
          </a:xfrm>
          <a:prstGeom prst="rect">
            <a:avLst/>
          </a:prstGeom>
          <a:noFill/>
        </p:spPr>
        <p:txBody>
          <a:bodyPr wrap="none" rtlCol="0" anchor="ctr" anchorCtr="0">
            <a:spAutoFit/>
          </a:bodyPr>
          <a:lstStyle/>
          <a:p>
            <a:r>
              <a:rPr lang="ja-JP" altLang="en-US" dirty="0" smtClean="0">
                <a:latin typeface="Meiryo UI" panose="020B0604030504040204" pitchFamily="50" charset="-128"/>
                <a:ea typeface="Meiryo UI" panose="020B0604030504040204" pitchFamily="50" charset="-128"/>
              </a:rPr>
              <a:t>省エネルギー基準適合対象の拡大</a:t>
            </a:r>
            <a:endParaRPr lang="ja-JP" altLang="en-US"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325269" y="5063321"/>
            <a:ext cx="1210588"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届出件数</a:t>
            </a:r>
            <a:endParaRPr lang="ja-JP" altLang="en-US" sz="2000" b="1" dirty="0">
              <a:latin typeface="Meiryo UI" panose="020B0604030504040204" pitchFamily="50" charset="-128"/>
              <a:ea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2980030287"/>
              </p:ext>
            </p:extLst>
          </p:nvPr>
        </p:nvGraphicFramePr>
        <p:xfrm>
          <a:off x="219881" y="5490727"/>
          <a:ext cx="8733047" cy="1249680"/>
        </p:xfrm>
        <a:graphic>
          <a:graphicData uri="http://schemas.openxmlformats.org/drawingml/2006/table">
            <a:tbl>
              <a:tblPr firstRow="1" bandRow="1">
                <a:tableStyleId>{5C22544A-7EE6-4342-B048-85BDC9FD1C3A}</a:tableStyleId>
              </a:tblPr>
              <a:tblGrid>
                <a:gridCol w="1965047"/>
                <a:gridCol w="1008000"/>
                <a:gridCol w="1008000"/>
                <a:gridCol w="1008000"/>
                <a:gridCol w="1008000"/>
                <a:gridCol w="1008000"/>
                <a:gridCol w="1728000"/>
              </a:tblGrid>
              <a:tr h="315019">
                <a:tc>
                  <a:txBody>
                    <a:bodyPr/>
                    <a:lstStyle/>
                    <a:p>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H25</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H26</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H27</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H28</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H29</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en-US" altLang="ja-JP" sz="16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6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（～６月）</a:t>
                      </a:r>
                      <a:endParaRPr kumimoji="1"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315019">
                <a:tc>
                  <a:txBody>
                    <a:bodyPr/>
                    <a:lstStyle/>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受理件数（件）</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2,688</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2,777</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2,362</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3,135</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2,165</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563</a:t>
                      </a:r>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544123">
                <a:tc>
                  <a:txBody>
                    <a:bodyPr/>
                    <a:lstStyle/>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適合判定通知書交付件数（件）</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lnTlToBr w="12700" cap="flat" cmpd="sng" algn="ctr">
                      <a:solidFill>
                        <a:schemeClr val="tx1"/>
                      </a:solidFill>
                      <a:prstDash val="solid"/>
                      <a:round/>
                      <a:headEnd type="none" w="med" len="med"/>
                      <a:tailEnd type="none" w="med" len="med"/>
                    </a:lnTlToBr>
                  </a:tcPr>
                </a:tc>
                <a:tc>
                  <a:txBody>
                    <a:bodyPr/>
                    <a:lstStyle/>
                    <a:p>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lnTlToBr w="12700" cap="flat" cmpd="sng" algn="ctr">
                      <a:solidFill>
                        <a:schemeClr val="tx1"/>
                      </a:solidFill>
                      <a:prstDash val="solid"/>
                      <a:round/>
                      <a:headEnd type="none" w="med" len="med"/>
                      <a:tailEnd type="none" w="med" len="med"/>
                    </a:lnTlToBr>
                  </a:tcPr>
                </a:tc>
                <a:tc>
                  <a:txBody>
                    <a:bodyPr/>
                    <a:lstStyle/>
                    <a:p>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lnTlToBr w="12700" cap="flat" cmpd="sng" algn="ctr">
                      <a:solidFill>
                        <a:schemeClr val="tx1"/>
                      </a:solidFill>
                      <a:prstDash val="solid"/>
                      <a:round/>
                      <a:headEnd type="none" w="med" len="med"/>
                      <a:tailEnd type="none" w="med" len="med"/>
                    </a:lnTlToBr>
                  </a:tcPr>
                </a:tc>
                <a:tc>
                  <a:txBody>
                    <a:bodyPr/>
                    <a:lstStyle/>
                    <a:p>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lnTlToBr w="12700" cap="flat" cmpd="sng" algn="ctr">
                      <a:solidFill>
                        <a:schemeClr val="tx1"/>
                      </a:solidFill>
                      <a:prstDash val="solid"/>
                      <a:round/>
                      <a:headEnd type="none" w="med" len="med"/>
                      <a:tailEnd type="none" w="med" len="med"/>
                    </a:lnTlToBr>
                  </a:tcPr>
                </a:tc>
                <a:tc>
                  <a:txBody>
                    <a:bodyPr/>
                    <a:lstStyle/>
                    <a:p>
                      <a:pPr algn="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171</a:t>
                      </a:r>
                      <a:r>
                        <a:rPr kumimoji="1" lang="ja-JP" altLang="en-US" sz="1100" spc="-300" dirty="0" smtClean="0">
                          <a:latin typeface="Meiryo UI" panose="020B0604030504040204" pitchFamily="50" charset="-128"/>
                          <a:ea typeface="Meiryo UI" panose="020B0604030504040204" pitchFamily="50" charset="-128"/>
                          <a:cs typeface="Meiryo UI" panose="020B0604030504040204" pitchFamily="50" charset="-128"/>
                        </a:rPr>
                        <a:t>＊１</a:t>
                      </a:r>
                      <a:endParaRPr kumimoji="1" lang="en-US" altLang="ja-JP" sz="1600" spc="-300" dirty="0" smtClean="0">
                        <a:latin typeface="Meiryo UI" panose="020B0604030504040204" pitchFamily="50" charset="-128"/>
                        <a:ea typeface="Meiryo UI" panose="020B0604030504040204" pitchFamily="50" charset="-128"/>
                        <a:cs typeface="Meiryo UI" panose="020B0604030504040204" pitchFamily="50" charset="-128"/>
                      </a:endParaRPr>
                    </a:p>
                    <a:p>
                      <a:pPr algn="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50" spc="-300" dirty="0" smtClean="0">
                          <a:latin typeface="Meiryo UI" panose="020B0604030504040204" pitchFamily="50" charset="-128"/>
                          <a:ea typeface="Meiryo UI" panose="020B0604030504040204" pitchFamily="50" charset="-128"/>
                          <a:cs typeface="Meiryo UI" panose="020B0604030504040204" pitchFamily="50" charset="-128"/>
                        </a:rPr>
                        <a:t>＊２</a:t>
                      </a:r>
                      <a:endParaRPr kumimoji="1" lang="ja-JP" altLang="en-US" sz="1600" spc="-3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54</a:t>
                      </a:r>
                      <a:r>
                        <a:rPr kumimoji="1" lang="ja-JP" altLang="en-US" sz="1600" spc="-300" baseline="-25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endParaRPr kumimoji="1" lang="en-US" altLang="ja-JP" sz="1600" baseline="-25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r" defTabSz="914290"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a:t>
                      </a:r>
                      <a:r>
                        <a:rPr kumimoji="1" lang="ja-JP" altLang="en-US" sz="1600" spc="-300" baseline="-25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bl>
          </a:graphicData>
        </a:graphic>
      </p:graphicFrame>
      <p:sp>
        <p:nvSpPr>
          <p:cNvPr id="13" name="正方形/長方形 12"/>
          <p:cNvSpPr/>
          <p:nvPr/>
        </p:nvSpPr>
        <p:spPr>
          <a:xfrm>
            <a:off x="1535857" y="5044753"/>
            <a:ext cx="7362482" cy="48050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spcBef>
                <a:spcPts val="300"/>
              </a:spcBef>
              <a:defRPr/>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１登録建築物エネルギー消費性能判定</a:t>
            </a:r>
            <a:r>
              <a:rPr lang="ja-JP" altLang="en-US" sz="120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機関</a:t>
            </a:r>
            <a:r>
              <a:rPr lang="ja-JP" altLang="en-US" sz="120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200">
                <a:solidFill>
                  <a:prstClr val="black"/>
                </a:solidFill>
                <a:latin typeface="Meiryo UI" panose="020B0604030504040204" pitchFamily="50" charset="-128"/>
                <a:ea typeface="Meiryo UI" panose="020B0604030504040204" pitchFamily="50" charset="-128"/>
                <a:cs typeface="Meiryo UI" panose="020B0604030504040204" pitchFamily="50" charset="-128"/>
              </a:rPr>
              <a:t>交付</a:t>
            </a:r>
            <a:r>
              <a:rPr lang="ja-JP" altLang="en-US" sz="120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件数</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。なお、建築場所が大阪府内の場合のみとする。</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82550" indent="90488" defTabSz="793425">
              <a:spcBef>
                <a:spcPts val="300"/>
              </a:spcBef>
              <a:defRPr/>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＊２大阪府内の所管行政庁の交付件数</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01224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4623653" y="1909397"/>
            <a:ext cx="4332959" cy="4860000"/>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30000"/>
              </a:lnSpc>
            </a:pPr>
            <a:endPar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5073436" y="1686282"/>
            <a:ext cx="3361818"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おおさか環境にやさしい建築賞</a:t>
            </a:r>
          </a:p>
        </p:txBody>
      </p:sp>
      <p:sp>
        <p:nvSpPr>
          <p:cNvPr id="2" name="テキスト ボックス 1"/>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建築物の環境配慮制度の円滑な運用と促進</a:t>
            </a:r>
          </a:p>
        </p:txBody>
      </p:sp>
      <p:sp>
        <p:nvSpPr>
          <p:cNvPr id="3"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省エネ化</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推進</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よる大阪の住まいの魅力向上</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4623652" y="2232172"/>
            <a:ext cx="4332959" cy="106989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2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大阪市ととも</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に地球温暖化やヒートアイランド現象防止等、環境への配慮に優れた建築物</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を表彰する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顕彰制度</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descr="E:\LIB\New!!建築環境・設備G\50_サステナブル建築賞\H29\09_表彰式\チラシ作成\りんくう写真.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3436" y="4051121"/>
            <a:ext cx="3361818" cy="2520935"/>
          </a:xfrm>
          <a:prstGeom prst="rect">
            <a:avLst/>
          </a:prstGeom>
          <a:noFill/>
          <a:ln>
            <a:noFill/>
          </a:ln>
        </p:spPr>
      </p:pic>
      <p:sp>
        <p:nvSpPr>
          <p:cNvPr id="9" name="正方形/長方形 8"/>
          <p:cNvSpPr/>
          <p:nvPr/>
        </p:nvSpPr>
        <p:spPr>
          <a:xfrm>
            <a:off x="4932393" y="3371057"/>
            <a:ext cx="3700052" cy="646331"/>
          </a:xfrm>
          <a:prstGeom prst="rect">
            <a:avLst/>
          </a:prstGeom>
        </p:spPr>
        <p:txBody>
          <a:bodyPr wrap="none">
            <a:spAutoFit/>
          </a:bodyPr>
          <a:lstStyle/>
          <a:p>
            <a:r>
              <a:rPr lang="en-US" altLang="ja-JP" dirty="0" smtClean="0">
                <a:latin typeface="Meiryo UI" panose="020B0604030504040204" pitchFamily="50" charset="-128"/>
                <a:ea typeface="Meiryo UI" panose="020B0604030504040204" pitchFamily="50" charset="-128"/>
                <a:cs typeface="Meiryo UI" panose="020B0604030504040204" pitchFamily="50" charset="-128"/>
              </a:rPr>
              <a:t>H29</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表彰建築物</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dirty="0">
                <a:latin typeface="Meiryo UI" panose="020B0604030504040204" pitchFamily="50" charset="-128"/>
                <a:ea typeface="Meiryo UI" panose="020B0604030504040204" pitchFamily="50" charset="-128"/>
                <a:cs typeface="Meiryo UI" panose="020B0604030504040204" pitchFamily="50" charset="-128"/>
              </a:rPr>
              <a:t>知事賞　メディカルりんくう</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ポート</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角丸四角形 24"/>
          <p:cNvSpPr/>
          <p:nvPr/>
        </p:nvSpPr>
        <p:spPr>
          <a:xfrm>
            <a:off x="140460" y="1893631"/>
            <a:ext cx="4332959" cy="4860000"/>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30000"/>
              </a:lnSpc>
            </a:pPr>
            <a:endPar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590243" y="1672718"/>
            <a:ext cx="3241593" cy="420243"/>
          </a:xfrm>
          <a:prstGeom prst="rect">
            <a:avLst/>
          </a:prstGeom>
          <a:solidFill>
            <a:schemeClr val="tx2">
              <a:lumMod val="40000"/>
              <a:lumOff val="60000"/>
            </a:schemeClr>
          </a:solidFill>
        </p:spPr>
        <p:txBody>
          <a:bodyPr wrap="none" rtlCol="0" anchor="ctr" anchorCtr="0">
            <a:spAutoFit/>
          </a:bodyPr>
          <a:lstStyle/>
          <a:p>
            <a:pPr>
              <a:lnSpc>
                <a:spcPct val="120000"/>
              </a:lnSpc>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建築物環境性能表示の改正</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7" name="グループ化 16"/>
          <p:cNvGrpSpPr/>
          <p:nvPr/>
        </p:nvGrpSpPr>
        <p:grpSpPr>
          <a:xfrm>
            <a:off x="1862435" y="4588105"/>
            <a:ext cx="1984445" cy="181481"/>
            <a:chOff x="0" y="0"/>
            <a:chExt cx="1349607" cy="211668"/>
          </a:xfrm>
        </p:grpSpPr>
        <p:sp>
          <p:nvSpPr>
            <p:cNvPr id="18" name="テキスト ボックス 12"/>
            <p:cNvSpPr txBox="1"/>
            <p:nvPr/>
          </p:nvSpPr>
          <p:spPr>
            <a:xfrm>
              <a:off x="872187" y="0"/>
              <a:ext cx="381000" cy="211668"/>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300"/>
                </a:lnSpc>
              </a:pPr>
              <a:r>
                <a:rPr lang="ja-JP" altLang="en-US" sz="1100" kern="100" dirty="0">
                  <a:ea typeface="ＭＳ ゴシック"/>
                  <a:cs typeface="Times New Roman"/>
                </a:rPr>
                <a:t>検索</a:t>
              </a:r>
              <a:endParaRPr lang="ja-JP" altLang="en-US" sz="1100" kern="100" dirty="0">
                <a:ea typeface="ＭＳ 明朝"/>
                <a:cs typeface="Times New Roman"/>
              </a:endParaRPr>
            </a:p>
          </p:txBody>
        </p:sp>
        <p:sp>
          <p:nvSpPr>
            <p:cNvPr id="19" name="テキスト ボックス 18"/>
            <p:cNvSpPr txBox="1"/>
            <p:nvPr/>
          </p:nvSpPr>
          <p:spPr>
            <a:xfrm>
              <a:off x="0" y="0"/>
              <a:ext cx="830580" cy="211668"/>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1300"/>
                </a:lnSpc>
              </a:pPr>
              <a:r>
                <a:rPr lang="ja-JP" altLang="en-US" sz="1100" kern="100" dirty="0">
                  <a:ea typeface="ＭＳ ゴシック"/>
                  <a:cs typeface="Times New Roman"/>
                </a:rPr>
                <a:t>大阪府環境表示</a:t>
              </a:r>
              <a:endParaRPr lang="ja-JP" altLang="en-US" sz="1100" kern="100" dirty="0">
                <a:ea typeface="ＭＳ 明朝"/>
                <a:cs typeface="Times New Roman"/>
              </a:endParaRPr>
            </a:p>
          </p:txBody>
        </p:sp>
        <p:sp>
          <p:nvSpPr>
            <p:cNvPr id="20" name="下矢印 19"/>
            <p:cNvSpPr/>
            <p:nvPr/>
          </p:nvSpPr>
          <p:spPr>
            <a:xfrm>
              <a:off x="1162917" y="47838"/>
              <a:ext cx="186690" cy="163830"/>
            </a:xfrm>
            <a:prstGeom prst="downArrow">
              <a:avLst/>
            </a:prstGeom>
            <a:solidFill>
              <a:srgbClr val="92D050"/>
            </a:solidFill>
            <a:ln w="9525">
              <a:solidFill>
                <a:schemeClr val="tx1">
                  <a:lumMod val="95000"/>
                  <a:lumOff val="5000"/>
                </a:schemeClr>
              </a:solidFill>
            </a:ln>
            <a:scene3d>
              <a:camera prst="orthographicFront">
                <a:rot lat="0" lon="0" rev="13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pic>
        <p:nvPicPr>
          <p:cNvPr id="21" name="図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714" y="2965522"/>
            <a:ext cx="2777778" cy="1580031"/>
          </a:xfrm>
          <a:prstGeom prst="rect">
            <a:avLst/>
          </a:prstGeom>
        </p:spPr>
      </p:pic>
      <p:sp>
        <p:nvSpPr>
          <p:cNvPr id="22" name="テキスト ボックス 2"/>
          <p:cNvSpPr txBox="1">
            <a:spLocks noChangeArrowheads="1"/>
          </p:cNvSpPr>
          <p:nvPr/>
        </p:nvSpPr>
        <p:spPr bwMode="auto">
          <a:xfrm>
            <a:off x="4051996" y="3289709"/>
            <a:ext cx="215028" cy="1675923"/>
          </a:xfrm>
          <a:prstGeom prst="rect">
            <a:avLst/>
          </a:prstGeom>
          <a:noFill/>
          <a:ln w="9525">
            <a:noFill/>
            <a:miter lim="800000"/>
            <a:headEnd/>
            <a:tailEnd/>
          </a:ln>
        </p:spPr>
        <p:txBody>
          <a:bodyPr rot="0" vert="eaVert" wrap="square" lIns="68415" tIns="34208" rIns="68415" bIns="34208" anchor="t" anchorCtr="0">
            <a:noAutofit/>
          </a:bodyPr>
          <a:lstStyle/>
          <a:p>
            <a:pPr algn="just"/>
            <a:r>
              <a:rPr lang="ja-JP" altLang="en-US" sz="1000" kern="100" dirty="0">
                <a:latin typeface="Century"/>
                <a:ea typeface="ＭＳ 明朝"/>
                <a:cs typeface="Times New Roman"/>
              </a:rPr>
              <a:t>（</a:t>
            </a:r>
            <a:r>
              <a:rPr lang="ja-JP" altLang="en-US" sz="1600" kern="100" dirty="0">
                <a:latin typeface="Meiryo UI" panose="020B0604030504040204" pitchFamily="50" charset="-128"/>
                <a:ea typeface="Meiryo UI" panose="020B0604030504040204" pitchFamily="50" charset="-128"/>
                <a:cs typeface="Meiryo UI" panose="020B0604030504040204" pitchFamily="50" charset="-128"/>
              </a:rPr>
              <a:t>必須部分）</a:t>
            </a:r>
          </a:p>
        </p:txBody>
      </p:sp>
      <p:sp>
        <p:nvSpPr>
          <p:cNvPr id="23" name="テキスト ボックス 2"/>
          <p:cNvSpPr txBox="1">
            <a:spLocks noChangeArrowheads="1"/>
          </p:cNvSpPr>
          <p:nvPr/>
        </p:nvSpPr>
        <p:spPr bwMode="auto">
          <a:xfrm>
            <a:off x="3996905" y="5241579"/>
            <a:ext cx="254353" cy="1524253"/>
          </a:xfrm>
          <a:prstGeom prst="rect">
            <a:avLst/>
          </a:prstGeom>
          <a:noFill/>
          <a:ln w="9525">
            <a:noFill/>
            <a:miter lim="800000"/>
            <a:headEnd/>
            <a:tailEnd/>
          </a:ln>
        </p:spPr>
        <p:txBody>
          <a:bodyPr rot="0" vert="eaVert" wrap="square" lIns="68415" tIns="34208" rIns="68415" bIns="34208" anchor="t" anchorCtr="0">
            <a:noAutofit/>
          </a:bodyPr>
          <a:lstStyle/>
          <a:p>
            <a:pPr algn="just"/>
            <a:r>
              <a:rPr lang="ja-JP" altLang="en-US" sz="1600" kern="100" dirty="0">
                <a:latin typeface="Meiryo UI" panose="020B0604030504040204" pitchFamily="50" charset="-128"/>
                <a:ea typeface="Meiryo UI" panose="020B0604030504040204" pitchFamily="50" charset="-128"/>
                <a:cs typeface="Meiryo UI" panose="020B0604030504040204" pitchFamily="50" charset="-128"/>
              </a:rPr>
              <a:t>（任意部分）</a:t>
            </a:r>
          </a:p>
        </p:txBody>
      </p:sp>
      <p:sp>
        <p:nvSpPr>
          <p:cNvPr id="24" name="正方形/長方形 23"/>
          <p:cNvSpPr/>
          <p:nvPr/>
        </p:nvSpPr>
        <p:spPr>
          <a:xfrm>
            <a:off x="581599" y="2087100"/>
            <a:ext cx="3769683" cy="90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・表示項目追加</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2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・表示対象を広告から工事現場へ拡大</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24004" y="837256"/>
            <a:ext cx="9168004" cy="812530"/>
          </a:xfrm>
          <a:prstGeom prst="rect">
            <a:avLst/>
          </a:prstGeom>
        </p:spPr>
        <p:txBody>
          <a:bodyPr wrap="square">
            <a:spAutoFit/>
          </a:bodyPr>
          <a:lstStyle/>
          <a:p>
            <a:pPr>
              <a:lnSpc>
                <a:spcPct val="130000"/>
              </a:lnSpc>
            </a:pPr>
            <a:r>
              <a:rPr lang="ja-JP" altLang="en-US" dirty="0">
                <a:latin typeface="Meiryo UI" panose="020B0604030504040204" pitchFamily="50" charset="-128"/>
                <a:ea typeface="Meiryo UI" panose="020B0604030504040204" pitchFamily="50" charset="-128"/>
                <a:cs typeface="Meiryo UI" panose="020B0604030504040204" pitchFamily="50" charset="-128"/>
              </a:rPr>
              <a:t>建築物の総合的な環境配慮を促進するため、「大阪府温暖化の防止等に関する条例</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」基づき、府民</a:t>
            </a:r>
            <a:r>
              <a:rPr lang="ja-JP" altLang="en-US" dirty="0">
                <a:latin typeface="Meiryo UI" panose="020B0604030504040204" pitchFamily="50" charset="-128"/>
                <a:ea typeface="Meiryo UI" panose="020B0604030504040204" pitchFamily="50" charset="-128"/>
                <a:cs typeface="Meiryo UI" panose="020B0604030504040204" pitchFamily="50" charset="-128"/>
              </a:rPr>
              <a:t>へ</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の積極的な周知を行い、</a:t>
            </a:r>
            <a:r>
              <a:rPr lang="ja-JP" altLang="en-US" dirty="0">
                <a:latin typeface="Meiryo UI" panose="020B0604030504040204" pitchFamily="50" charset="-128"/>
                <a:ea typeface="Meiryo UI" panose="020B0604030504040204" pitchFamily="50" charset="-128"/>
                <a:cs typeface="Meiryo UI" panose="020B0604030504040204" pitchFamily="50" charset="-128"/>
              </a:rPr>
              <a:t>環境に配慮した建築物の普及促進</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を図る</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8" name="グループ化 27"/>
          <p:cNvGrpSpPr/>
          <p:nvPr/>
        </p:nvGrpSpPr>
        <p:grpSpPr>
          <a:xfrm>
            <a:off x="959714" y="4960847"/>
            <a:ext cx="2777778" cy="1713846"/>
            <a:chOff x="9970236" y="4494289"/>
            <a:chExt cx="2402881" cy="1482540"/>
          </a:xfrm>
        </p:grpSpPr>
        <p:pic>
          <p:nvPicPr>
            <p:cNvPr id="29" name="図 28" descr="\\localhost\LIB\New!!建築環境・設備G\41 大阪府建築物環境配慮制度に関する検討会\H29年度審議会\表示ラベル\【カラー】表示ラベル2018年版_新築8-4-5（2018年版_H30-0000）オプション.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70236" y="4494289"/>
              <a:ext cx="2402881" cy="1482540"/>
            </a:xfrm>
            <a:prstGeom prst="rect">
              <a:avLst/>
            </a:prstGeom>
            <a:noFill/>
            <a:ln>
              <a:noFill/>
            </a:ln>
          </p:spPr>
        </p:pic>
        <p:pic>
          <p:nvPicPr>
            <p:cNvPr id="30" name="図 29" descr="E:\LIB\New!!建築環境・設備G\41 大阪府建築物環境配慮制度に関する検討会\H29年度審議会\2906三役レク\label-20170615.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89756" y="4808088"/>
              <a:ext cx="1763841" cy="653745"/>
            </a:xfrm>
            <a:prstGeom prst="rect">
              <a:avLst/>
            </a:prstGeom>
            <a:noFill/>
            <a:ln>
              <a:noFill/>
            </a:ln>
          </p:spPr>
        </p:pic>
      </p:grpSp>
    </p:spTree>
    <p:extLst>
      <p:ext uri="{BB962C8B-B14F-4D97-AF65-F5344CB8AC3E}">
        <p14:creationId xmlns:p14="http://schemas.microsoft.com/office/powerpoint/2010/main" val="2906115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3534770" y="1194797"/>
            <a:ext cx="5501726" cy="5554019"/>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1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ct val="11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21" name="テキスト ボックス 20"/>
          <p:cNvSpPr txBox="1"/>
          <p:nvPr/>
        </p:nvSpPr>
        <p:spPr>
          <a:xfrm>
            <a:off x="3696325" y="1028387"/>
            <a:ext cx="1917513"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具体的な</a:t>
            </a:r>
            <a:r>
              <a:rPr lang="ja-JP" altLang="en-US" sz="2000" b="1" dirty="0" smtClean="0">
                <a:latin typeface="Meiryo UI" panose="020B0604030504040204" pitchFamily="50" charset="-128"/>
                <a:ea typeface="Meiryo UI" panose="020B0604030504040204" pitchFamily="50" charset="-128"/>
              </a:rPr>
              <a:t>取組み</a:t>
            </a:r>
            <a:endParaRPr lang="ja-JP" altLang="en-US" sz="2000" b="1"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2000" b="1" dirty="0">
                <a:latin typeface="Meiryo UI" panose="020B0604030504040204" pitchFamily="50" charset="-128"/>
                <a:ea typeface="Meiryo UI" panose="020B0604030504040204" pitchFamily="50" charset="-128"/>
                <a:cs typeface="Meiryo UI" panose="020B0604030504040204" pitchFamily="50" charset="-128"/>
              </a:rPr>
              <a:t>密集市街地整備方針</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」の改定（</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H30.</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 name="グループ化 3"/>
          <p:cNvGrpSpPr/>
          <p:nvPr/>
        </p:nvGrpSpPr>
        <p:grpSpPr>
          <a:xfrm>
            <a:off x="5012171" y="2227480"/>
            <a:ext cx="2358427" cy="2724174"/>
            <a:chOff x="2449344" y="1158164"/>
            <a:chExt cx="4392488" cy="5073680"/>
          </a:xfrm>
        </p:grpSpPr>
        <p:pic>
          <p:nvPicPr>
            <p:cNvPr id="40"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2449344" y="1531295"/>
              <a:ext cx="4392488" cy="4700549"/>
            </a:xfrm>
            <a:prstGeom prst="rect">
              <a:avLst/>
            </a:prstGeom>
            <a:ln>
              <a:noFill/>
            </a:ln>
            <a:effectLst/>
            <a:extLst>
              <a:ext uri="{909E8E84-426E-40DD-AFC4-6F175D3DCCD1}">
                <a14:hiddenFill xmlns:a14="http://schemas.microsoft.com/office/drawing/2010/main">
                  <a:solidFill>
                    <a:schemeClr val="accent1"/>
                  </a:solidFill>
                </a14:hiddenFill>
              </a:ext>
            </a:extLst>
          </p:spPr>
        </p:pic>
        <p:sp>
          <p:nvSpPr>
            <p:cNvPr id="42" name="円/楕円 41"/>
            <p:cNvSpPr/>
            <p:nvPr/>
          </p:nvSpPr>
          <p:spPr>
            <a:xfrm rot="20887380">
              <a:off x="3105544" y="2692450"/>
              <a:ext cx="1965104" cy="616328"/>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42"/>
            <p:cNvSpPr/>
            <p:nvPr/>
          </p:nvSpPr>
          <p:spPr>
            <a:xfrm>
              <a:off x="3821062" y="3739183"/>
              <a:ext cx="682432" cy="682432"/>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 name="直線コネクタ 43"/>
            <p:cNvCxnSpPr>
              <a:stCxn id="43" idx="3"/>
              <a:endCxn id="41" idx="0"/>
            </p:cNvCxnSpPr>
            <p:nvPr/>
          </p:nvCxnSpPr>
          <p:spPr>
            <a:xfrm flipH="1">
              <a:off x="2460440" y="4321674"/>
              <a:ext cx="1460562" cy="14934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円/楕円 47"/>
            <p:cNvSpPr/>
            <p:nvPr/>
          </p:nvSpPr>
          <p:spPr>
            <a:xfrm rot="3307326">
              <a:off x="3346960" y="3120864"/>
              <a:ext cx="4626340" cy="700939"/>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円/楕円 52"/>
            <p:cNvSpPr/>
            <p:nvPr/>
          </p:nvSpPr>
          <p:spPr>
            <a:xfrm>
              <a:off x="3552030" y="3127516"/>
              <a:ext cx="91893" cy="91893"/>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4" name="円/楕円 53"/>
            <p:cNvSpPr/>
            <p:nvPr/>
          </p:nvSpPr>
          <p:spPr>
            <a:xfrm>
              <a:off x="4776166" y="4761807"/>
              <a:ext cx="91893" cy="91893"/>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5" name="円/楕円 54"/>
            <p:cNvSpPr/>
            <p:nvPr/>
          </p:nvSpPr>
          <p:spPr>
            <a:xfrm>
              <a:off x="6144318" y="5394061"/>
              <a:ext cx="91893" cy="91893"/>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56" name="正方形/長方形 40"/>
          <p:cNvSpPr>
            <a:spLocks/>
          </p:cNvSpPr>
          <p:nvPr/>
        </p:nvSpPr>
        <p:spPr bwMode="auto">
          <a:xfrm>
            <a:off x="6496038" y="5140565"/>
            <a:ext cx="2412000" cy="807919"/>
          </a:xfrm>
          <a:prstGeom prst="rect">
            <a:avLst/>
          </a:prstGeom>
          <a:ln/>
          <a:extLst/>
        </p:spPr>
        <p:style>
          <a:lnRef idx="1">
            <a:schemeClr val="accent3"/>
          </a:lnRef>
          <a:fillRef idx="2">
            <a:schemeClr val="accent3"/>
          </a:fillRef>
          <a:effectRef idx="1">
            <a:schemeClr val="accent3"/>
          </a:effectRef>
          <a:fontRef idx="minor">
            <a:schemeClr val="dk1"/>
          </a:fontRef>
        </p:style>
        <p:txBody>
          <a:bodyPr vert="horz" wrap="square" lIns="72000" tIns="72000" rIns="36000" bIns="72000" numCol="1" anchor="ctr" anchorCtr="0" compatLnSpc="1">
            <a:prstTxWarp prst="textNoShape">
              <a:avLst/>
            </a:prstTxWarp>
          </a:bodyPr>
          <a:lstStyle/>
          <a:p>
            <a:pPr marL="0" marR="0" lvl="0" indent="0" defTabSz="914400" rtl="0" eaLnBrk="1" fontAlgn="base" latinLnBrk="0" hangingPunct="1">
              <a:lnSpc>
                <a:spcPts val="2600"/>
              </a:lnSpc>
              <a:spcBef>
                <a:spcPct val="0"/>
              </a:spcBef>
              <a:spcAft>
                <a:spcPct val="0"/>
              </a:spcAft>
              <a:buClrTx/>
              <a:buSzTx/>
              <a:buFontTx/>
              <a:buNone/>
              <a:tabLst/>
            </a:pPr>
            <a:r>
              <a:rPr lang="ja-JP" altLang="en-US" sz="1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地域防災力</a:t>
            </a:r>
            <a:r>
              <a:rPr lang="ja-JP" altLang="en-US" sz="1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の向上</a:t>
            </a:r>
            <a:endParaRPr lang="en-US" altLang="ja-JP" sz="1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rtl="0" eaLnBrk="1" fontAlgn="base" latinLnBrk="0" hangingPunct="1">
              <a:lnSpc>
                <a:spcPts val="1600"/>
              </a:lnSpc>
              <a:spcBef>
                <a:spcPct val="0"/>
              </a:spcBef>
              <a:spcAft>
                <a:spcPct val="0"/>
              </a:spcAft>
              <a:buClrTx/>
              <a:buSzTx/>
              <a:buFontTx/>
              <a:buNone/>
              <a:tabLst/>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・消防･大学と連携した防災力向上</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rtl="0" eaLnBrk="1" fontAlgn="base" latinLnBrk="0" hangingPunct="1">
              <a:lnSpc>
                <a:spcPts val="1600"/>
              </a:lnSpc>
              <a:spcBef>
                <a:spcPct val="0"/>
              </a:spcBef>
              <a:spcAft>
                <a:spcPct val="0"/>
              </a:spcAft>
              <a:buClrTx/>
              <a:buSzTx/>
              <a:buFontTx/>
              <a:buNone/>
              <a:tabLst/>
            </a:pPr>
            <a:r>
              <a:rPr kumimoji="1" lang="ja-JP" altLang="en-US" sz="12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・建築防災啓発員による啓発</a:t>
            </a:r>
            <a:endParaRPr kumimoji="1" lang="ja-JP" altLang="ja-JP" sz="12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正方形/長方形 40"/>
          <p:cNvSpPr>
            <a:spLocks/>
          </p:cNvSpPr>
          <p:nvPr/>
        </p:nvSpPr>
        <p:spPr bwMode="auto">
          <a:xfrm>
            <a:off x="3705115" y="6045232"/>
            <a:ext cx="5202923" cy="612000"/>
          </a:xfrm>
          <a:prstGeom prst="roundRect">
            <a:avLst>
              <a:gd name="adj" fmla="val 10691"/>
            </a:avLst>
          </a:prstGeom>
          <a:solidFill>
            <a:srgbClr val="99FF66"/>
          </a:solidFill>
          <a:ln w="6350">
            <a:solidFill>
              <a:schemeClr val="tx1"/>
            </a:solidFill>
          </a:ln>
          <a:extLst/>
        </p:spPr>
        <p:style>
          <a:lnRef idx="1">
            <a:schemeClr val="accent3"/>
          </a:lnRef>
          <a:fillRef idx="2">
            <a:schemeClr val="accent3"/>
          </a:fillRef>
          <a:effectRef idx="1">
            <a:schemeClr val="accent3"/>
          </a:effectRef>
          <a:fontRef idx="minor">
            <a:schemeClr val="dk1"/>
          </a:fontRef>
        </p:style>
        <p:txBody>
          <a:bodyPr vert="horz" wrap="square" lIns="36000" tIns="0" rIns="0" bIns="0" numCol="1" anchor="t" anchorCtr="0" compatLnSpc="1">
            <a:prstTxWarp prst="textNoShape">
              <a:avLst/>
            </a:prstTxWarp>
          </a:bodyPr>
          <a:lstStyle/>
          <a:p>
            <a:pPr defTabSz="914400" fontAlgn="base">
              <a:lnSpc>
                <a:spcPts val="2600"/>
              </a:lnSpc>
              <a:spcBef>
                <a:spcPct val="0"/>
              </a:spcBef>
              <a:spcAft>
                <a:spcPct val="0"/>
              </a:spcAft>
            </a:pPr>
            <a:r>
              <a:rPr lang="ja-JP" altLang="en-US" sz="1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密集事業の見える化</a:t>
            </a:r>
            <a:endParaRPr lang="en-US" altLang="ja-JP" sz="1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defTabSz="914400" fontAlgn="base">
              <a:lnSpc>
                <a:spcPts val="1600"/>
              </a:lnSpc>
              <a:spcBef>
                <a:spcPct val="0"/>
              </a:spcBef>
              <a:spcAft>
                <a:spcPct val="0"/>
              </a:spcAft>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密集市街地まちの防災性マップ」により住民の防災意識・事業協力意識を向上</a:t>
            </a:r>
            <a:endParaRPr lang="ja-JP"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40"/>
          <p:cNvSpPr>
            <a:spLocks/>
          </p:cNvSpPr>
          <p:nvPr/>
        </p:nvSpPr>
        <p:spPr bwMode="auto">
          <a:xfrm>
            <a:off x="3727158" y="1542196"/>
            <a:ext cx="2520000" cy="1188000"/>
          </a:xfrm>
          <a:prstGeom prst="rect">
            <a:avLst/>
          </a:prstGeom>
          <a:ln/>
          <a:extLst/>
        </p:spPr>
        <p:style>
          <a:lnRef idx="1">
            <a:schemeClr val="accent3"/>
          </a:lnRef>
          <a:fillRef idx="2">
            <a:schemeClr val="accent3"/>
          </a:fillRef>
          <a:effectRef idx="1">
            <a:schemeClr val="accent3"/>
          </a:effectRef>
          <a:fontRef idx="minor">
            <a:schemeClr val="dk1"/>
          </a:fontRef>
        </p:style>
        <p:txBody>
          <a:bodyPr vert="horz" wrap="square" lIns="72000" tIns="72000" rIns="36000" bIns="72000" numCol="1" anchor="ctr" anchorCtr="0" compatLnSpc="1">
            <a:prstTxWarp prst="textNoShape">
              <a:avLst/>
            </a:prstTxWarp>
          </a:bodyPr>
          <a:lstStyle/>
          <a:p>
            <a:pPr marL="0" marR="0" lvl="0" indent="0" defTabSz="914400" rtl="0" eaLnBrk="1" fontAlgn="base" latinLnBrk="0" hangingPunct="1">
              <a:lnSpc>
                <a:spcPts val="2600"/>
              </a:lnSpc>
              <a:spcBef>
                <a:spcPct val="0"/>
              </a:spcBef>
              <a:spcAft>
                <a:spcPct val="0"/>
              </a:spcAft>
              <a:buClrTx/>
              <a:buSzTx/>
              <a:buFontTx/>
              <a:buNone/>
              <a:tabLst/>
            </a:pPr>
            <a:r>
              <a:rPr lang="ja-JP" altLang="en-US" sz="1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暮らしやすいまちづくり</a:t>
            </a:r>
            <a:endParaRPr lang="en-US" altLang="ja-JP" sz="1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defTabSz="914400" fontAlgn="base">
              <a:lnSpc>
                <a:spcPts val="1600"/>
              </a:lnSpc>
              <a:spcBef>
                <a:spcPct val="0"/>
              </a:spcBef>
              <a:spcAft>
                <a:spcPct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・公共用地等の活用や、道路整備</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を契</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defTabSz="914400" fontAlgn="base">
              <a:lnSpc>
                <a:spcPts val="1600"/>
              </a:lnSpc>
              <a:spcBef>
                <a:spcPct val="0"/>
              </a:spcBef>
              <a:spcAft>
                <a:spcPct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とした、将来的な視点に</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立った魅力</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defTabSz="914400" fontAlgn="base">
              <a:lnSpc>
                <a:spcPts val="1600"/>
              </a:lnSpc>
              <a:spcBef>
                <a:spcPct val="0"/>
              </a:spcBef>
              <a:spcAft>
                <a:spcPct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a:t>
            </a:r>
          </a:p>
          <a:p>
            <a:pPr lvl="0" defTabSz="914400" fontAlgn="base">
              <a:lnSpc>
                <a:spcPts val="1600"/>
              </a:lnSpc>
              <a:spcBef>
                <a:spcPct val="0"/>
              </a:spcBef>
              <a:spcAft>
                <a:spcPct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・公共用地等を活用したみどりの整備</a:t>
            </a:r>
          </a:p>
        </p:txBody>
      </p:sp>
      <p:sp>
        <p:nvSpPr>
          <p:cNvPr id="49" name="正方形/長方形 40"/>
          <p:cNvSpPr>
            <a:spLocks/>
          </p:cNvSpPr>
          <p:nvPr/>
        </p:nvSpPr>
        <p:spPr bwMode="auto">
          <a:xfrm>
            <a:off x="6386607" y="1551326"/>
            <a:ext cx="2521431" cy="805218"/>
          </a:xfrm>
          <a:prstGeom prst="rect">
            <a:avLst/>
          </a:prstGeom>
          <a:ln/>
          <a:extLst/>
        </p:spPr>
        <p:style>
          <a:lnRef idx="1">
            <a:schemeClr val="accent3"/>
          </a:lnRef>
          <a:fillRef idx="2">
            <a:schemeClr val="accent3"/>
          </a:fillRef>
          <a:effectRef idx="1">
            <a:schemeClr val="accent3"/>
          </a:effectRef>
          <a:fontRef idx="minor">
            <a:schemeClr val="dk1"/>
          </a:fontRef>
        </p:style>
        <p:txBody>
          <a:bodyPr vert="horz" wrap="square" lIns="72000" tIns="72000" rIns="36000" bIns="72000" numCol="1" anchor="ctr" anchorCtr="0" compatLnSpc="1">
            <a:prstTxWarp prst="textNoShape">
              <a:avLst/>
            </a:prstTxWarp>
          </a:bodyPr>
          <a:lstStyle/>
          <a:p>
            <a:pPr marL="0" marR="0" lvl="0" indent="0" defTabSz="914400" rtl="0" eaLnBrk="1" fontAlgn="base" latinLnBrk="0" hangingPunct="1">
              <a:lnSpc>
                <a:spcPts val="2600"/>
              </a:lnSpc>
              <a:spcBef>
                <a:spcPct val="0"/>
              </a:spcBef>
              <a:spcAft>
                <a:spcPct val="0"/>
              </a:spcAft>
              <a:buClrTx/>
              <a:buSzTx/>
              <a:buFontTx/>
              <a:buNone/>
              <a:tabLst/>
            </a:pPr>
            <a:r>
              <a:rPr kumimoji="1" lang="ja-JP" altLang="en-US" sz="15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延焼遮断帯の整備</a:t>
            </a:r>
            <a:endParaRPr kumimoji="1" lang="en-US" altLang="ja-JP" sz="15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rtl="0" eaLnBrk="1" fontAlgn="base" latinLnBrk="0" hangingPunct="1">
              <a:lnSpc>
                <a:spcPts val="1600"/>
              </a:lnSpc>
              <a:spcBef>
                <a:spcPct val="0"/>
              </a:spcBef>
              <a:spcAft>
                <a:spcPct val="0"/>
              </a:spcAft>
              <a:buClrTx/>
              <a:buSzTx/>
              <a:buFontTx/>
              <a:buNone/>
              <a:tabLst/>
            </a:pPr>
            <a:r>
              <a:rPr kumimoji="1" lang="ja-JP" altLang="en-US" sz="12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・広幅員道路の整備</a:t>
            </a:r>
            <a:endParaRPr kumimoji="1" lang="en-US" altLang="ja-JP" sz="12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95250" marR="0" lvl="0" indent="-95250" defTabSz="914400" rtl="0" eaLnBrk="1" fontAlgn="base" latinLnBrk="0" hangingPunct="1">
              <a:lnSpc>
                <a:spcPts val="1600"/>
              </a:lnSpc>
              <a:spcBef>
                <a:spcPct val="0"/>
              </a:spcBef>
              <a:spcAft>
                <a:spcPct val="0"/>
              </a:spcAft>
              <a:buClrTx/>
              <a:buSzTx/>
              <a:buFontTx/>
              <a:buNone/>
              <a:tabLst/>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・不燃効果を高める街路樹の整備</a:t>
            </a:r>
            <a:endParaRPr kumimoji="1" lang="ja-JP" altLang="ja-JP" sz="12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a:spLocks/>
          </p:cNvSpPr>
          <p:nvPr/>
        </p:nvSpPr>
        <p:spPr bwMode="auto">
          <a:xfrm>
            <a:off x="3705115" y="4690881"/>
            <a:ext cx="2628000" cy="1257603"/>
          </a:xfrm>
          <a:prstGeom prst="rect">
            <a:avLst/>
          </a:prstGeom>
          <a:ln/>
          <a:extLst/>
        </p:spPr>
        <p:style>
          <a:lnRef idx="1">
            <a:schemeClr val="accent3"/>
          </a:lnRef>
          <a:fillRef idx="2">
            <a:schemeClr val="accent3"/>
          </a:fillRef>
          <a:effectRef idx="1">
            <a:schemeClr val="accent3"/>
          </a:effectRef>
          <a:fontRef idx="minor">
            <a:schemeClr val="dk1"/>
          </a:fontRef>
        </p:style>
        <p:txBody>
          <a:bodyPr vert="horz" wrap="square" lIns="72000" tIns="72000" rIns="36000" bIns="72000" numCol="1" anchor="ctr" anchorCtr="0" compatLnSpc="1">
            <a:prstTxWarp prst="textNoShape">
              <a:avLst/>
            </a:prstTxWarp>
          </a:bodyPr>
          <a:lstStyle/>
          <a:p>
            <a:pPr lvl="0" defTabSz="914400" fontAlgn="base">
              <a:lnSpc>
                <a:spcPts val="2600"/>
              </a:lnSpc>
              <a:spcBef>
                <a:spcPct val="0"/>
              </a:spcBef>
              <a:spcAft>
                <a:spcPct val="0"/>
              </a:spcAft>
            </a:pPr>
            <a:r>
              <a:rPr lang="ja-JP" altLang="en-US" sz="1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まちの不燃化</a:t>
            </a:r>
            <a:endParaRPr lang="en-US" altLang="ja-JP" sz="1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defTabSz="914400" fontAlgn="base">
              <a:lnSpc>
                <a:spcPts val="1600"/>
              </a:lnSpc>
              <a:spcBef>
                <a:spcPct val="0"/>
              </a:spcBef>
              <a:spcAft>
                <a:spcPct val="0"/>
              </a:spcAft>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・老朽建築物の</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除却、道路・公園整備</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defTabSz="914400" fontAlgn="base">
              <a:lnSpc>
                <a:spcPts val="1600"/>
              </a:lnSpc>
              <a:spcBef>
                <a:spcPct val="0"/>
              </a:spcBef>
              <a:spcAft>
                <a:spcPct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なる促進</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defTabSz="914400" fontAlgn="base">
              <a:lnSpc>
                <a:spcPts val="1600"/>
              </a:lnSpc>
              <a:spcBef>
                <a:spcPct val="0"/>
              </a:spcBef>
              <a:spcAft>
                <a:spcPct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・除却跡地を活用した公園・緑地の確保</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defTabSz="914400" fontAlgn="base">
              <a:lnSpc>
                <a:spcPts val="1600"/>
              </a:lnSpc>
              <a:spcBef>
                <a:spcPct val="0"/>
              </a:spcBef>
              <a:spcAft>
                <a:spcPct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・空家・空地のまちづくりへの</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活用</a:t>
            </a:r>
            <a:endParaRPr lang="ja-JP"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0" name="直線コネクタ 49"/>
          <p:cNvCxnSpPr>
            <a:stCxn id="48" idx="0"/>
            <a:endCxn id="49" idx="2"/>
          </p:cNvCxnSpPr>
          <p:nvPr/>
        </p:nvCxnSpPr>
        <p:spPr>
          <a:xfrm flipV="1">
            <a:off x="6890489" y="2356544"/>
            <a:ext cx="756834" cy="10053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42" idx="0"/>
            <a:endCxn id="51" idx="2"/>
          </p:cNvCxnSpPr>
          <p:nvPr/>
        </p:nvCxnSpPr>
        <p:spPr>
          <a:xfrm flipH="1" flipV="1">
            <a:off x="4987158" y="2730196"/>
            <a:ext cx="870843" cy="3246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a:stCxn id="53" idx="2"/>
            <a:endCxn id="41" idx="0"/>
          </p:cNvCxnSpPr>
          <p:nvPr/>
        </p:nvCxnSpPr>
        <p:spPr>
          <a:xfrm flipH="1">
            <a:off x="5019115" y="3309540"/>
            <a:ext cx="585113" cy="13813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a:stCxn id="41" idx="0"/>
          </p:cNvCxnSpPr>
          <p:nvPr/>
        </p:nvCxnSpPr>
        <p:spPr>
          <a:xfrm flipV="1">
            <a:off x="5019115" y="4060441"/>
            <a:ext cx="1449209" cy="630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a:stCxn id="41" idx="0"/>
            <a:endCxn id="55" idx="2"/>
          </p:cNvCxnSpPr>
          <p:nvPr/>
        </p:nvCxnSpPr>
        <p:spPr>
          <a:xfrm flipV="1">
            <a:off x="5019115" y="4526499"/>
            <a:ext cx="1976972" cy="1643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角丸四角形 57"/>
          <p:cNvSpPr/>
          <p:nvPr/>
        </p:nvSpPr>
        <p:spPr>
          <a:xfrm>
            <a:off x="166718" y="1194797"/>
            <a:ext cx="3208902" cy="1976497"/>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ctr">
              <a:lnSpc>
                <a:spcPct val="12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ct val="12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まで</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の「まちの不燃化」「延焼遮断帯の整備」「地域防災力の向上」に加え、</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暮らしやすいまちづくり」</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新たな柱と位置付け。</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テキスト ボックス 58"/>
          <p:cNvSpPr txBox="1"/>
          <p:nvPr/>
        </p:nvSpPr>
        <p:spPr>
          <a:xfrm>
            <a:off x="384483" y="1028387"/>
            <a:ext cx="1409360"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取組みの柱</a:t>
            </a:r>
          </a:p>
        </p:txBody>
      </p:sp>
      <p:sp>
        <p:nvSpPr>
          <p:cNvPr id="60" name="角丸四角形 59"/>
          <p:cNvSpPr/>
          <p:nvPr/>
        </p:nvSpPr>
        <p:spPr>
          <a:xfrm>
            <a:off x="166719" y="3571413"/>
            <a:ext cx="3208902" cy="3134667"/>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lnSpc>
                <a:spcPct val="12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73050" indent="-273050">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○民間連携により事業推進力を</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73050" indent="-273050">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○大学・消防等と連携し地域防災力を強化</a:t>
            </a:r>
          </a:p>
          <a:p>
            <a:pPr marL="273050" indent="-273050">
              <a:lnSpc>
                <a:spcPct val="12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民間の事業意欲を喚起しまちを動かす</a:t>
            </a:r>
          </a:p>
          <a:p>
            <a:pPr marL="84138" indent="-84138">
              <a:lnSpc>
                <a:spcPct val="12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みどりの力でまちを甦らせる</a:t>
            </a:r>
          </a:p>
          <a:p>
            <a:pPr marL="84138" indent="-84138">
              <a:lnSpc>
                <a:spcPct val="12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事業の進捗管理・</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協働化</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テキスト ボックス 60"/>
          <p:cNvSpPr txBox="1"/>
          <p:nvPr/>
        </p:nvSpPr>
        <p:spPr>
          <a:xfrm>
            <a:off x="384484" y="3405003"/>
            <a:ext cx="1921988" cy="400110"/>
          </a:xfrm>
          <a:prstGeom prst="rect">
            <a:avLst/>
          </a:prstGeom>
          <a:solidFill>
            <a:schemeClr val="tx2">
              <a:lumMod val="40000"/>
              <a:lumOff val="60000"/>
            </a:schemeClr>
          </a:solidFill>
        </p:spPr>
        <p:txBody>
          <a:bodyPr wrap="square" rtlCol="0" anchor="ctr" anchorCtr="0">
            <a:spAutoFit/>
          </a:bodyPr>
          <a:lstStyle/>
          <a:p>
            <a:r>
              <a:rPr lang="ja-JP" altLang="en-US" sz="2000" b="1" dirty="0">
                <a:latin typeface="Meiryo UI" panose="020B0604030504040204" pitchFamily="50" charset="-128"/>
                <a:ea typeface="Meiryo UI" panose="020B0604030504040204" pitchFamily="50" charset="-128"/>
              </a:rPr>
              <a:t>新たな推進方策</a:t>
            </a:r>
          </a:p>
        </p:txBody>
      </p:sp>
      <p:sp>
        <p:nvSpPr>
          <p:cNvPr id="36"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密集</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市街地における魅力あるまちづくりの推進</a:t>
            </a:r>
          </a:p>
        </p:txBody>
      </p:sp>
      <p:sp>
        <p:nvSpPr>
          <p:cNvPr id="30"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227957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67191" y="2275601"/>
            <a:ext cx="4281979" cy="4476680"/>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1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ct val="11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6" name="テキスト ボックス 15"/>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「密集市街地整備方針」に基づく取組み</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107504" y="1031022"/>
            <a:ext cx="8900018" cy="992926"/>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1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ct val="11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6" name="正方形/長方形 19"/>
          <p:cNvSpPr>
            <a:spLocks noChangeArrowheads="1"/>
          </p:cNvSpPr>
          <p:nvPr/>
        </p:nvSpPr>
        <p:spPr bwMode="auto">
          <a:xfrm>
            <a:off x="107504" y="1169324"/>
            <a:ext cx="8900017" cy="975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171450" defTabSz="914073" fontAlgn="base">
              <a:lnSpc>
                <a:spcPct val="130000"/>
              </a:lnSpc>
              <a:spcBef>
                <a:spcPct val="0"/>
              </a:spcBef>
              <a:spcAft>
                <a:spcPct val="0"/>
              </a:spcAft>
            </a:pPr>
            <a:r>
              <a:rPr lang="ja-JP" altLang="en-US" dirty="0" smtClean="0">
                <a:solidFill>
                  <a:srgbClr val="000000"/>
                </a:solidFill>
                <a:latin typeface="Meiryo UI" pitchFamily="50" charset="-128"/>
                <a:ea typeface="Meiryo UI" pitchFamily="50" charset="-128"/>
                <a:cs typeface="Meiryo UI" pitchFamily="50" charset="-128"/>
              </a:rPr>
              <a:t>各市が「</a:t>
            </a:r>
            <a:r>
              <a:rPr lang="ja-JP" altLang="en-US" dirty="0">
                <a:solidFill>
                  <a:srgbClr val="000000"/>
                </a:solidFill>
                <a:latin typeface="Meiryo UI" pitchFamily="50" charset="-128"/>
                <a:ea typeface="Meiryo UI" pitchFamily="50" charset="-128"/>
                <a:cs typeface="Meiryo UI" pitchFamily="50" charset="-128"/>
              </a:rPr>
              <a:t>整備アクションプログラム」に</a:t>
            </a:r>
            <a:r>
              <a:rPr lang="ja-JP" altLang="en-US" dirty="0" smtClean="0">
                <a:solidFill>
                  <a:srgbClr val="000000"/>
                </a:solidFill>
                <a:latin typeface="Meiryo UI" pitchFamily="50" charset="-128"/>
                <a:ea typeface="Meiryo UI" pitchFamily="50" charset="-128"/>
                <a:cs typeface="Meiryo UI" pitchFamily="50" charset="-128"/>
              </a:rPr>
              <a:t>、地区</a:t>
            </a:r>
            <a:r>
              <a:rPr lang="ja-JP" altLang="en-US" dirty="0">
                <a:solidFill>
                  <a:srgbClr val="000000"/>
                </a:solidFill>
                <a:latin typeface="Meiryo UI" pitchFamily="50" charset="-128"/>
                <a:ea typeface="Meiryo UI" pitchFamily="50" charset="-128"/>
                <a:cs typeface="Meiryo UI" pitchFamily="50" charset="-128"/>
              </a:rPr>
              <a:t>の特性に応じた新たな推進方策を</a:t>
            </a:r>
            <a:r>
              <a:rPr lang="ja-JP" altLang="en-US" dirty="0" smtClean="0">
                <a:solidFill>
                  <a:srgbClr val="000000"/>
                </a:solidFill>
                <a:latin typeface="Meiryo UI" pitchFamily="50" charset="-128"/>
                <a:ea typeface="Meiryo UI" pitchFamily="50" charset="-128"/>
                <a:cs typeface="Meiryo UI" pitchFamily="50" charset="-128"/>
              </a:rPr>
              <a:t>盛り込みまちの将来像を示す。</a:t>
            </a:r>
            <a:endParaRPr lang="en-US" altLang="ja-JP" dirty="0">
              <a:solidFill>
                <a:srgbClr val="000000"/>
              </a:solidFill>
              <a:latin typeface="Meiryo UI" pitchFamily="50" charset="-128"/>
              <a:ea typeface="Meiryo UI" pitchFamily="50" charset="-128"/>
              <a:cs typeface="Meiryo UI" pitchFamily="50" charset="-128"/>
            </a:endParaRPr>
          </a:p>
        </p:txBody>
      </p:sp>
      <p:sp>
        <p:nvSpPr>
          <p:cNvPr id="8" name="正方形/長方形 19"/>
          <p:cNvSpPr>
            <a:spLocks noChangeArrowheads="1"/>
          </p:cNvSpPr>
          <p:nvPr/>
        </p:nvSpPr>
        <p:spPr bwMode="auto">
          <a:xfrm>
            <a:off x="89810" y="2538116"/>
            <a:ext cx="4165535" cy="118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171450" defTabSz="914073" fontAlgn="base">
              <a:spcBef>
                <a:spcPct val="0"/>
              </a:spcBef>
              <a:spcAft>
                <a:spcPct val="0"/>
              </a:spcAft>
            </a:pPr>
            <a:r>
              <a:rPr lang="ja-JP" altLang="en-US" dirty="0" smtClean="0">
                <a:solidFill>
                  <a:srgbClr val="000000"/>
                </a:solidFill>
                <a:latin typeface="Meiryo UI" pitchFamily="50" charset="-128"/>
                <a:ea typeface="Meiryo UI" pitchFamily="50" charset="-128"/>
                <a:cs typeface="Meiryo UI" pitchFamily="50" charset="-128"/>
              </a:rPr>
              <a:t>「</a:t>
            </a:r>
            <a:r>
              <a:rPr lang="ja-JP" altLang="en-US" dirty="0">
                <a:solidFill>
                  <a:srgbClr val="000000"/>
                </a:solidFill>
                <a:latin typeface="Meiryo UI" pitchFamily="50" charset="-128"/>
                <a:ea typeface="Meiryo UI" pitchFamily="50" charset="-128"/>
                <a:cs typeface="Meiryo UI" pitchFamily="50" charset="-128"/>
              </a:rPr>
              <a:t>燃え広がりにくさ」や「逃げやすさ」を示した「密集市街地まちの防災性マップ」を作成し</a:t>
            </a:r>
            <a:r>
              <a:rPr lang="ja-JP" altLang="en-US" dirty="0" smtClean="0">
                <a:solidFill>
                  <a:srgbClr val="000000"/>
                </a:solidFill>
                <a:latin typeface="Meiryo UI" pitchFamily="50" charset="-128"/>
                <a:ea typeface="Meiryo UI" pitchFamily="50" charset="-128"/>
                <a:cs typeface="Meiryo UI" pitchFamily="50" charset="-128"/>
              </a:rPr>
              <a:t>、周知。</a:t>
            </a:r>
            <a:endParaRPr lang="en-US" altLang="ja-JP" dirty="0" smtClean="0">
              <a:solidFill>
                <a:srgbClr val="000000"/>
              </a:solidFill>
              <a:latin typeface="Meiryo UI" pitchFamily="50" charset="-128"/>
              <a:ea typeface="Meiryo UI" pitchFamily="50" charset="-128"/>
              <a:cs typeface="Meiryo UI" pitchFamily="50" charset="-128"/>
            </a:endParaRPr>
          </a:p>
          <a:p>
            <a:pPr marL="171450" defTabSz="914073" fontAlgn="base">
              <a:spcBef>
                <a:spcPct val="0"/>
              </a:spcBef>
              <a:spcAft>
                <a:spcPct val="0"/>
              </a:spcAft>
            </a:pPr>
            <a:r>
              <a:rPr lang="ja-JP" altLang="en-US" dirty="0" smtClean="0">
                <a:solidFill>
                  <a:srgbClr val="000000"/>
                </a:solidFill>
                <a:latin typeface="Meiryo UI" pitchFamily="50" charset="-128"/>
                <a:ea typeface="Meiryo UI" pitchFamily="50" charset="-128"/>
                <a:cs typeface="Meiryo UI" pitchFamily="50" charset="-128"/>
              </a:rPr>
              <a:t>防災意識の啓発、事業協力意欲を喚起。</a:t>
            </a:r>
            <a:endParaRPr lang="en-US" altLang="ja-JP" dirty="0">
              <a:solidFill>
                <a:srgbClr val="000000"/>
              </a:solidFill>
              <a:latin typeface="Meiryo UI" pitchFamily="50" charset="-128"/>
              <a:ea typeface="Meiryo UI" pitchFamily="50" charset="-128"/>
              <a:cs typeface="Meiryo UI" pitchFamily="50" charset="-128"/>
            </a:endParaRPr>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375" y="4000944"/>
            <a:ext cx="2561282" cy="2689140"/>
          </a:xfrm>
          <a:prstGeom prst="rect">
            <a:avLst/>
          </a:prstGeom>
          <a:ln>
            <a:solidFill>
              <a:schemeClr val="tx1"/>
            </a:solidFill>
          </a:ln>
        </p:spPr>
      </p:pic>
      <p:sp>
        <p:nvSpPr>
          <p:cNvPr id="10" name="正方形/長方形 9"/>
          <p:cNvSpPr/>
          <p:nvPr/>
        </p:nvSpPr>
        <p:spPr>
          <a:xfrm>
            <a:off x="169191" y="3680849"/>
            <a:ext cx="2753676" cy="307777"/>
          </a:xfrm>
          <a:prstGeom prst="rect">
            <a:avLst/>
          </a:prstGeom>
        </p:spPr>
        <p:txBody>
          <a:bodyPr wrap="square">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例）寝屋川市萱島東地区</a:t>
            </a:r>
          </a:p>
        </p:txBody>
      </p:sp>
      <p:sp>
        <p:nvSpPr>
          <p:cNvPr id="12" name="テキスト ボックス 11"/>
          <p:cNvSpPr txBox="1"/>
          <p:nvPr/>
        </p:nvSpPr>
        <p:spPr>
          <a:xfrm>
            <a:off x="308430" y="858262"/>
            <a:ext cx="3946914"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市整備アクションプログラムの見直し</a:t>
            </a:r>
          </a:p>
        </p:txBody>
      </p:sp>
      <p:sp>
        <p:nvSpPr>
          <p:cNvPr id="13" name="テキスト ボックス 12"/>
          <p:cNvSpPr txBox="1"/>
          <p:nvPr/>
        </p:nvSpPr>
        <p:spPr>
          <a:xfrm>
            <a:off x="308430" y="2066563"/>
            <a:ext cx="4043094"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まち</a:t>
            </a:r>
            <a:r>
              <a:rPr lang="ja-JP" altLang="en-US" sz="2000" b="1" dirty="0">
                <a:latin typeface="Meiryo UI" panose="020B0604030504040204" pitchFamily="50" charset="-128"/>
                <a:ea typeface="Meiryo UI" panose="020B0604030504040204" pitchFamily="50" charset="-128"/>
              </a:rPr>
              <a:t>の防災性</a:t>
            </a:r>
            <a:r>
              <a:rPr lang="ja-JP" altLang="en-US" sz="2000" b="1" dirty="0" smtClean="0">
                <a:latin typeface="Meiryo UI" panose="020B0604030504040204" pitchFamily="50" charset="-128"/>
                <a:ea typeface="Meiryo UI" panose="020B0604030504040204" pitchFamily="50" charset="-128"/>
              </a:rPr>
              <a:t>マップ公表（</a:t>
            </a:r>
            <a:r>
              <a:rPr lang="en-US" altLang="ja-JP" sz="2000" b="1" dirty="0" smtClean="0">
                <a:latin typeface="Meiryo UI" panose="020B0604030504040204" pitchFamily="50" charset="-128"/>
                <a:ea typeface="Meiryo UI" panose="020B0604030504040204" pitchFamily="50" charset="-128"/>
              </a:rPr>
              <a:t>H30.5</a:t>
            </a:r>
            <a:r>
              <a:rPr lang="ja-JP" altLang="en-US" sz="2000" b="1" dirty="0" smtClean="0">
                <a:latin typeface="Meiryo UI" panose="020B0604030504040204" pitchFamily="50" charset="-128"/>
                <a:ea typeface="Meiryo UI" panose="020B0604030504040204" pitchFamily="50" charset="-128"/>
              </a:rPr>
              <a:t>）</a:t>
            </a:r>
            <a:endParaRPr lang="ja-JP" altLang="en-US" sz="2000" b="1" dirty="0">
              <a:latin typeface="Meiryo UI" panose="020B0604030504040204" pitchFamily="50" charset="-128"/>
              <a:ea typeface="Meiryo UI" panose="020B0604030504040204" pitchFamily="50" charset="-128"/>
            </a:endParaRPr>
          </a:p>
        </p:txBody>
      </p:sp>
      <p:sp>
        <p:nvSpPr>
          <p:cNvPr id="14" name="線吹き出し 1 (枠付き) 13"/>
          <p:cNvSpPr/>
          <p:nvPr/>
        </p:nvSpPr>
        <p:spPr>
          <a:xfrm>
            <a:off x="2972155" y="5593853"/>
            <a:ext cx="1283190" cy="1096231"/>
          </a:xfrm>
          <a:prstGeom prst="borderCallout1">
            <a:avLst>
              <a:gd name="adj1" fmla="val 50247"/>
              <a:gd name="adj2" fmla="val 947"/>
              <a:gd name="adj3" fmla="val 11782"/>
              <a:gd name="adj4" fmla="val -3809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まちの燃え広がる危険性を３段階に色分け</a:t>
            </a:r>
          </a:p>
        </p:txBody>
      </p:sp>
      <p:sp>
        <p:nvSpPr>
          <p:cNvPr id="15" name="線吹き出し 1 (枠付き) 14"/>
          <p:cNvSpPr/>
          <p:nvPr/>
        </p:nvSpPr>
        <p:spPr>
          <a:xfrm>
            <a:off x="3001999" y="4000944"/>
            <a:ext cx="1253345" cy="1344570"/>
          </a:xfrm>
          <a:prstGeom prst="borderCallout1">
            <a:avLst>
              <a:gd name="adj1" fmla="val 48339"/>
              <a:gd name="adj2" fmla="val -1672"/>
              <a:gd name="adj3" fmla="val 92209"/>
              <a:gd name="adj4" fmla="val -59886"/>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避難に有効な幅員</a:t>
            </a:r>
            <a:r>
              <a:rPr kumimoji="1"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6m</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以上の道路（整備予定含む）</a:t>
            </a:r>
          </a:p>
        </p:txBody>
      </p:sp>
      <p:sp>
        <p:nvSpPr>
          <p:cNvPr id="17"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密集</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市街地における魅力あるまちづくりの推進</a:t>
            </a:r>
          </a:p>
        </p:txBody>
      </p:sp>
      <p:sp>
        <p:nvSpPr>
          <p:cNvPr id="19"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4531050" y="2242403"/>
            <a:ext cx="4367290" cy="4476680"/>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1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ct val="11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年の区域</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設定以降</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年度末時点において、大阪府</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では初めて</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268ha</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が解消</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ct val="110000"/>
              </a:lnSpc>
            </a:pP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全国の解消状況</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ct val="11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677982" y="2066562"/>
            <a:ext cx="4024584" cy="400110"/>
          </a:xfrm>
          <a:prstGeom prst="rect">
            <a:avLst/>
          </a:prstGeom>
          <a:solidFill>
            <a:schemeClr val="tx2">
              <a:lumMod val="40000"/>
              <a:lumOff val="60000"/>
            </a:schemeClr>
          </a:solidFill>
        </p:spPr>
        <p:txBody>
          <a:bodyPr wrap="square" rtlCol="0" anchor="ctr" anchorCtr="0">
            <a:spAutoFit/>
          </a:bodyPr>
          <a:lstStyle/>
          <a:p>
            <a:r>
              <a:rPr lang="ja-JP" altLang="en-US" sz="2000" b="1" dirty="0" smtClean="0">
                <a:latin typeface="Meiryo UI" panose="020B0604030504040204" pitchFamily="50" charset="-128"/>
                <a:ea typeface="Meiryo UI" panose="020B0604030504040204" pitchFamily="50" charset="-128"/>
              </a:rPr>
              <a:t>密集市街地の解消状況</a:t>
            </a:r>
            <a:r>
              <a:rPr lang="ja-JP" altLang="en-US" sz="1400" b="1" dirty="0" smtClean="0">
                <a:latin typeface="Meiryo UI" panose="020B0604030504040204" pitchFamily="50" charset="-128"/>
                <a:ea typeface="Meiryo UI" panose="020B0604030504040204" pitchFamily="50" charset="-128"/>
              </a:rPr>
              <a:t>（国土交通省）</a:t>
            </a:r>
            <a:endParaRPr lang="ja-JP" altLang="en-US" sz="1400" b="1" dirty="0">
              <a:latin typeface="Meiryo UI" panose="020B0604030504040204" pitchFamily="50" charset="-128"/>
              <a:ea typeface="Meiryo UI" panose="020B0604030504040204" pitchFamily="50" charset="-128"/>
            </a:endParaRPr>
          </a:p>
        </p:txBody>
      </p:sp>
      <p:sp>
        <p:nvSpPr>
          <p:cNvPr id="21" name="正方形/長方形 19"/>
          <p:cNvSpPr>
            <a:spLocks noChangeArrowheads="1"/>
          </p:cNvSpPr>
          <p:nvPr/>
        </p:nvSpPr>
        <p:spPr bwMode="auto">
          <a:xfrm>
            <a:off x="4909737" y="2522693"/>
            <a:ext cx="3988603" cy="163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171450" defTabSz="914073" fontAlgn="base">
              <a:lnSpc>
                <a:spcPct val="130000"/>
              </a:lnSpc>
              <a:spcBef>
                <a:spcPct val="0"/>
              </a:spcBef>
              <a:spcAft>
                <a:spcPct val="0"/>
              </a:spcAft>
            </a:pPr>
            <a:endParaRPr lang="en-US" altLang="ja-JP" dirty="0" smtClean="0">
              <a:solidFill>
                <a:srgbClr val="000000"/>
              </a:solidFill>
              <a:latin typeface="Meiryo UI" pitchFamily="50" charset="-128"/>
              <a:ea typeface="Meiryo UI" pitchFamily="50" charset="-128"/>
              <a:cs typeface="Meiryo UI"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50698919"/>
              </p:ext>
            </p:extLst>
          </p:nvPr>
        </p:nvGraphicFramePr>
        <p:xfrm>
          <a:off x="4691630" y="3848385"/>
          <a:ext cx="4032000" cy="2595880"/>
        </p:xfrm>
        <a:graphic>
          <a:graphicData uri="http://schemas.openxmlformats.org/drawingml/2006/table">
            <a:tbl>
              <a:tblPr firstRow="1" bandRow="1">
                <a:tableStyleId>{5C22544A-7EE6-4342-B048-85BDC9FD1C3A}</a:tableStyleId>
              </a:tblPr>
              <a:tblGrid>
                <a:gridCol w="905738"/>
                <a:gridCol w="1110262"/>
                <a:gridCol w="1110262"/>
                <a:gridCol w="905738"/>
              </a:tblGrid>
              <a:tr h="370840">
                <a:tc rowSpan="2">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都道府県</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gridSpan="2">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面積</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kumimoji="1" lang="ja-JP" altLang="en-US" dirty="0"/>
                    </a:p>
                  </a:txBody>
                  <a:tcPr/>
                </a:tc>
                <a:tc rowSpan="2">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解消面積</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tr>
              <a:tr h="370840">
                <a:tc vMerge="1">
                  <a:txBody>
                    <a:bodyPr/>
                    <a:lstStyle/>
                    <a:p>
                      <a:endParaRPr kumimoji="1" lang="ja-JP" altLang="en-US" dirty="0"/>
                    </a:p>
                  </a:txBody>
                  <a:tcPr/>
                </a:tc>
                <a:tc>
                  <a:txBody>
                    <a:bodyPr/>
                    <a:lstStyle/>
                    <a:p>
                      <a:pPr algn="ctr"/>
                      <a:r>
                        <a:rPr kumimoji="1" lang="en-US" altLang="ja-JP"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公表時</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kumimoji="1" lang="en-US" altLang="ja-JP"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H30.3</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vMerge="1">
                  <a:txBody>
                    <a:bodyPr/>
                    <a:lstStyle/>
                    <a:p>
                      <a:endParaRPr kumimoji="1" lang="ja-JP" altLang="en-US" dirty="0"/>
                    </a:p>
                  </a:txBody>
                  <a:tcPr/>
                </a:tc>
              </a:tr>
              <a:tr h="370840">
                <a:tc>
                  <a:txBody>
                    <a:bodyPr/>
                    <a:lstStyle/>
                    <a:p>
                      <a:r>
                        <a:rPr kumimoji="1"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2,248ha</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lnT w="38100" cap="flat" cmpd="sng" algn="ctr">
                      <a:solidFill>
                        <a:schemeClr val="bg1"/>
                      </a:solidFill>
                      <a:prstDash val="solid"/>
                      <a:round/>
                      <a:headEnd type="none" w="med" len="med"/>
                      <a:tailEnd type="none" w="med" len="med"/>
                    </a:lnT>
                  </a:tcPr>
                </a:tc>
                <a:tc>
                  <a:txBody>
                    <a:bodyPr/>
                    <a:lstStyle/>
                    <a:p>
                      <a:pPr algn="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1,980ha</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lnT w="38100" cap="flat" cmpd="sng" algn="ctr">
                      <a:solidFill>
                        <a:schemeClr val="bg1"/>
                      </a:solidFill>
                      <a:prstDash val="solid"/>
                      <a:round/>
                      <a:headEnd type="none" w="med" len="med"/>
                      <a:tailEnd type="none" w="med" len="med"/>
                    </a:lnT>
                  </a:tcPr>
                </a:tc>
                <a:tc>
                  <a:txBody>
                    <a:bodyPr/>
                    <a:lstStyle/>
                    <a:p>
                      <a:pPr algn="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268ha</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lnT w="38100" cap="flat" cmpd="sng" algn="ctr">
                      <a:solidFill>
                        <a:schemeClr val="bg1"/>
                      </a:solidFill>
                      <a:prstDash val="solid"/>
                      <a:round/>
                      <a:headEnd type="none" w="med" len="med"/>
                      <a:tailEnd type="none" w="med" len="med"/>
                    </a:lnT>
                  </a:tcPr>
                </a:tc>
              </a:tr>
              <a:tr h="370840">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東京都</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1,683ha</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482ha</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1,201ha</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京都府</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362ha</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357ha</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5ha</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tr>
              <a:tr h="370840">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その他</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lnB w="38100" cap="flat" cmpd="sng" algn="ctr">
                      <a:solidFill>
                        <a:schemeClr val="bg1"/>
                      </a:solidFill>
                      <a:prstDash val="solid"/>
                      <a:round/>
                      <a:headEnd type="none" w="med" len="med"/>
                      <a:tailEnd type="none" w="med" len="med"/>
                    </a:lnB>
                  </a:tcPr>
                </a:tc>
                <a:tc>
                  <a:txBody>
                    <a:bodyPr/>
                    <a:lstStyle/>
                    <a:p>
                      <a:pPr algn="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1,452ha</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lnB w="38100" cap="flat" cmpd="sng" algn="ctr">
                      <a:solidFill>
                        <a:schemeClr val="bg1"/>
                      </a:solidFill>
                      <a:prstDash val="solid"/>
                      <a:round/>
                      <a:headEnd type="none" w="med" len="med"/>
                      <a:tailEnd type="none" w="med" len="med"/>
                    </a:lnB>
                  </a:tcPr>
                </a:tc>
                <a:tc>
                  <a:txBody>
                    <a:bodyPr/>
                    <a:lstStyle/>
                    <a:p>
                      <a:pPr algn="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603ha</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lnB w="38100" cap="flat" cmpd="sng" algn="ctr">
                      <a:solidFill>
                        <a:schemeClr val="bg1"/>
                      </a:solidFill>
                      <a:prstDash val="solid"/>
                      <a:round/>
                      <a:headEnd type="none" w="med" len="med"/>
                      <a:tailEnd type="none" w="med" len="med"/>
                    </a:lnB>
                  </a:tcPr>
                </a:tc>
                <a:tc>
                  <a:txBody>
                    <a:bodyPr/>
                    <a:lstStyle/>
                    <a:p>
                      <a:pPr algn="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849ha</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lnB w="38100" cap="flat" cmpd="sng" algn="ctr">
                      <a:solidFill>
                        <a:schemeClr val="bg1"/>
                      </a:solidFill>
                      <a:prstDash val="solid"/>
                      <a:round/>
                      <a:headEnd type="none" w="med" len="med"/>
                      <a:tailEnd type="none" w="med" len="med"/>
                    </a:lnB>
                  </a:tcPr>
                </a:tc>
              </a:tr>
              <a:tr h="370840">
                <a:tc>
                  <a:txBody>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合計</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lnT w="38100" cap="flat" cmpd="sng" algn="ctr">
                      <a:solidFill>
                        <a:schemeClr val="bg1"/>
                      </a:solidFill>
                      <a:prstDash val="solid"/>
                      <a:round/>
                      <a:headEnd type="none" w="med" len="med"/>
                      <a:tailEnd type="none" w="med" len="med"/>
                    </a:lnT>
                  </a:tcPr>
                </a:tc>
                <a:tc>
                  <a:txBody>
                    <a:bodyPr/>
                    <a:lstStyle/>
                    <a:p>
                      <a:pPr algn="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5,745ha</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lnT w="38100" cap="flat" cmpd="sng" algn="ctr">
                      <a:solidFill>
                        <a:schemeClr val="bg1"/>
                      </a:solidFill>
                      <a:prstDash val="solid"/>
                      <a:round/>
                      <a:headEnd type="none" w="med" len="med"/>
                      <a:tailEnd type="none" w="med" len="med"/>
                    </a:lnT>
                  </a:tcPr>
                </a:tc>
                <a:tc>
                  <a:txBody>
                    <a:bodyPr/>
                    <a:lstStyle/>
                    <a:p>
                      <a:pPr algn="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3,422ha</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lnT w="38100" cap="flat" cmpd="sng" algn="ctr">
                      <a:solidFill>
                        <a:schemeClr val="bg1"/>
                      </a:solidFill>
                      <a:prstDash val="solid"/>
                      <a:round/>
                      <a:headEnd type="none" w="med" len="med"/>
                      <a:tailEnd type="none" w="med" len="med"/>
                    </a:lnT>
                  </a:tcPr>
                </a:tc>
                <a:tc>
                  <a:txBody>
                    <a:bodyPr/>
                    <a:lstStyle/>
                    <a:p>
                      <a:pPr algn="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2,323ha</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lnT w="38100" cap="flat" cmpd="sng" algn="ctr">
                      <a:solidFill>
                        <a:schemeClr val="bg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6716120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耐震化に向けた啓発活動</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地域特性</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応じた</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総合的</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な</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施策</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展開</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よる耐震化の促進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0" y="814104"/>
            <a:ext cx="9144000" cy="73750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2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府民</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が耐震性のある住宅に住み、耐震性のある建築物を利用できるよう、大阪の地域特性に応じた耐震化を促進</a:t>
            </a:r>
          </a:p>
        </p:txBody>
      </p:sp>
      <p:sp>
        <p:nvSpPr>
          <p:cNvPr id="7" name="角丸四角形 6"/>
          <p:cNvSpPr/>
          <p:nvPr/>
        </p:nvSpPr>
        <p:spPr>
          <a:xfrm>
            <a:off x="107504" y="1757214"/>
            <a:ext cx="8856984" cy="4961546"/>
          </a:xfrm>
          <a:prstGeom prst="roundRect">
            <a:avLst>
              <a:gd name="adj" fmla="val 7252"/>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325269" y="1590803"/>
            <a:ext cx="697627"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住宅</a:t>
            </a:r>
          </a:p>
        </p:txBody>
      </p:sp>
      <p:sp>
        <p:nvSpPr>
          <p:cNvPr id="9" name="正方形/長方形 8"/>
          <p:cNvSpPr/>
          <p:nvPr/>
        </p:nvSpPr>
        <p:spPr bwMode="white">
          <a:xfrm>
            <a:off x="228600" y="2149823"/>
            <a:ext cx="3098800" cy="4349909"/>
          </a:xfrm>
          <a:prstGeom prst="rect">
            <a:avLst/>
          </a:prstGeom>
          <a:solidFill>
            <a:schemeClr val="bg1"/>
          </a:solidFill>
          <a:ln>
            <a:noFill/>
          </a:ln>
        </p:spPr>
        <p:txBody>
          <a:bodyPr wrap="square">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lnSpc>
                <a:spcPts val="2000"/>
              </a:lnSpc>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具体的な目標</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spcBef>
                <a:spcPts val="600"/>
              </a:spcBef>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木造</a:t>
            </a:r>
            <a:r>
              <a:rPr lang="ja-JP" altLang="en-US" b="1" dirty="0">
                <a:latin typeface="Meiryo UI" panose="020B0604030504040204" pitchFamily="50" charset="-128"/>
                <a:ea typeface="Meiryo UI" panose="020B0604030504040204" pitchFamily="50" charset="-128"/>
                <a:cs typeface="Meiryo UI" panose="020B0604030504040204" pitchFamily="50" charset="-128"/>
              </a:rPr>
              <a:t>住宅</a:t>
            </a:r>
          </a:p>
          <a:p>
            <a:pPr marL="87313" indent="-87313">
              <a:lnSpc>
                <a:spcPts val="2000"/>
              </a:lnSpc>
              <a:spcBef>
                <a:spcPts val="60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・耐震性が不足する約</a:t>
            </a:r>
            <a:r>
              <a:rPr lang="en-US" altLang="ja-JP" dirty="0">
                <a:latin typeface="Meiryo UI" panose="020B0604030504040204" pitchFamily="50" charset="-128"/>
                <a:ea typeface="Meiryo UI" panose="020B0604030504040204" pitchFamily="50" charset="-128"/>
                <a:cs typeface="Meiryo UI" panose="020B0604030504040204" pitchFamily="50" charset="-128"/>
              </a:rPr>
              <a:t>39</a:t>
            </a:r>
            <a:r>
              <a:rPr lang="ja-JP" altLang="en-US" dirty="0">
                <a:latin typeface="Meiryo UI" panose="020B0604030504040204" pitchFamily="50" charset="-128"/>
                <a:ea typeface="Meiryo UI" panose="020B0604030504040204" pitchFamily="50" charset="-128"/>
                <a:cs typeface="Meiryo UI" panose="020B0604030504040204" pitchFamily="50" charset="-128"/>
              </a:rPr>
              <a:t>万戸に確実な普及啓発</a:t>
            </a:r>
          </a:p>
          <a:p>
            <a:pPr marL="87313" indent="-87313">
              <a:lnSpc>
                <a:spcPts val="2000"/>
              </a:lnSpc>
              <a:spcBef>
                <a:spcPts val="60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・旧耐震住宅が集中する地区で重点取組みを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a:lnSpc>
                <a:spcPts val="2000"/>
              </a:lnSpc>
              <a:spcBef>
                <a:spcPts val="600"/>
              </a:spcBef>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分譲マンション</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a:lnSpc>
                <a:spcPts val="2000"/>
              </a:lnSpc>
              <a:spcBef>
                <a:spcPts val="60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・耐震性が不足する</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約</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万戸</a:t>
            </a:r>
            <a:r>
              <a:rPr lang="ja-JP" altLang="en-US" dirty="0">
                <a:latin typeface="Meiryo UI" panose="020B0604030504040204" pitchFamily="50" charset="-128"/>
                <a:ea typeface="Meiryo UI" panose="020B0604030504040204" pitchFamily="50" charset="-128"/>
                <a:cs typeface="Meiryo UI" panose="020B0604030504040204" pitchFamily="50" charset="-128"/>
              </a:rPr>
              <a:t>に確実な普及啓発</a:t>
            </a:r>
          </a:p>
          <a:p>
            <a:pPr marL="87313" indent="-87313">
              <a:lnSpc>
                <a:spcPts val="2000"/>
              </a:lnSpc>
              <a:spcBef>
                <a:spcPts val="600"/>
              </a:spcBef>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耐震化</a:t>
            </a:r>
            <a:r>
              <a:rPr lang="ja-JP" altLang="en-US" b="1" dirty="0">
                <a:latin typeface="Meiryo UI" panose="020B0604030504040204" pitchFamily="50" charset="-128"/>
                <a:ea typeface="Meiryo UI" panose="020B0604030504040204" pitchFamily="50" charset="-128"/>
                <a:cs typeface="Meiryo UI" panose="020B0604030504040204" pitchFamily="50" charset="-128"/>
              </a:rPr>
              <a:t>の促進へ</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marL="87313" indent="-87313">
              <a:lnSpc>
                <a:spcPts val="2000"/>
              </a:lnSpc>
              <a:spcBef>
                <a:spcPts val="600"/>
              </a:spcBef>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社会</a:t>
            </a:r>
            <a:r>
              <a:rPr lang="ja-JP" altLang="en-US" b="1" dirty="0">
                <a:latin typeface="Meiryo UI" panose="020B0604030504040204" pitchFamily="50" charset="-128"/>
                <a:ea typeface="Meiryo UI" panose="020B0604030504040204" pitchFamily="50" charset="-128"/>
                <a:cs typeface="Meiryo UI" panose="020B0604030504040204" pitchFamily="50" charset="-128"/>
              </a:rPr>
              <a:t>環境整備</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marL="87313" indent="-87313">
              <a:lnSpc>
                <a:spcPts val="2000"/>
              </a:lnSpc>
              <a:spcBef>
                <a:spcPts val="60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・マンションの耐震化を促進するため、スムーズな合意形成の進め方などの研究を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行う</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二等辺三角形 45"/>
          <p:cNvSpPr>
            <a:spLocks noChangeArrowheads="1"/>
          </p:cNvSpPr>
          <p:nvPr/>
        </p:nvSpPr>
        <p:spPr bwMode="auto">
          <a:xfrm rot="5400000">
            <a:off x="2488409" y="3983064"/>
            <a:ext cx="2307468" cy="215337"/>
          </a:xfrm>
          <a:prstGeom prst="triangle">
            <a:avLst>
              <a:gd name="adj" fmla="val 50000"/>
            </a:avLst>
          </a:prstGeom>
          <a:solidFill>
            <a:schemeClr val="tx2">
              <a:lumMod val="60000"/>
              <a:lumOff val="40000"/>
              <a:alpha val="50000"/>
            </a:schemeClr>
          </a:solidFill>
          <a:ln>
            <a:noFill/>
          </a:ln>
          <a:extLst/>
        </p:spPr>
        <p:txBody>
          <a:bodyPr vert="horz" wrap="square" lIns="91440" tIns="45720" rIns="91440" bIns="45720" numCol="1" anchor="ctr" anchorCtr="0" compatLnSpc="1">
            <a:prstTxWarp prst="textNoShape">
              <a:avLst/>
            </a:prstTxWarp>
          </a:bodyPr>
          <a:lstStyle/>
          <a:p>
            <a:endParaRPr lang="ja-JP" altLang="en-US"/>
          </a:p>
        </p:txBody>
      </p:sp>
      <p:sp>
        <p:nvSpPr>
          <p:cNvPr id="11" name="正方形/長方形 10"/>
          <p:cNvSpPr/>
          <p:nvPr/>
        </p:nvSpPr>
        <p:spPr bwMode="white">
          <a:xfrm>
            <a:off x="3832918" y="2149824"/>
            <a:ext cx="5040000" cy="4349909"/>
          </a:xfrm>
          <a:prstGeom prst="rect">
            <a:avLst/>
          </a:prstGeom>
          <a:solidFill>
            <a:schemeClr val="bg1"/>
          </a:solidFill>
          <a:ln>
            <a:noFill/>
          </a:ln>
        </p:spPr>
        <p:txBody>
          <a:bodyPr wrap="square" lIns="3600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lnSpc>
                <a:spcPts val="2000"/>
              </a:lnSpc>
            </a:pPr>
            <a:r>
              <a:rPr lang="ja-JP" altLang="en-US" b="1" dirty="0">
                <a:latin typeface="Meiryo UI" panose="020B0604030504040204" pitchFamily="50" charset="-128"/>
                <a:ea typeface="Meiryo UI" panose="020B0604030504040204" pitchFamily="50" charset="-128"/>
                <a:cs typeface="Meiryo UI" panose="020B0604030504040204" pitchFamily="50" charset="-128"/>
              </a:rPr>
              <a:t>取組みと進捗状況</a:t>
            </a:r>
          </a:p>
          <a:p>
            <a:pPr>
              <a:lnSpc>
                <a:spcPts val="2000"/>
              </a:lnSpc>
              <a:spcBef>
                <a:spcPts val="600"/>
              </a:spcBef>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①</a:t>
            </a:r>
            <a:r>
              <a:rPr lang="ja-JP" altLang="en-US" b="1" dirty="0">
                <a:latin typeface="Meiryo UI" panose="020B0604030504040204" pitchFamily="50" charset="-128"/>
                <a:ea typeface="Meiryo UI" panose="020B0604030504040204" pitchFamily="50" charset="-128"/>
                <a:cs typeface="Meiryo UI" panose="020B0604030504040204" pitchFamily="50" charset="-128"/>
              </a:rPr>
              <a:t>木造住宅の耐震化</a:t>
            </a:r>
          </a:p>
          <a:p>
            <a:pPr marL="266700" indent="-179388">
              <a:lnSpc>
                <a:spcPts val="2000"/>
              </a:lnSpc>
              <a:spcBef>
                <a:spcPts val="600"/>
              </a:spcBef>
            </a:pPr>
            <a:r>
              <a:rPr lang="ja-JP" altLang="en-US" b="1"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個別訪問や</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ダイレクトメール</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266700" indent="-179388">
              <a:lnSpc>
                <a:spcPts val="2000"/>
              </a:lnSpc>
              <a:spcBef>
                <a:spcPts val="600"/>
              </a:spcBef>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による</a:t>
            </a:r>
            <a:r>
              <a:rPr lang="ja-JP" altLang="en-US" dirty="0">
                <a:latin typeface="Meiryo UI" panose="020B0604030504040204" pitchFamily="50" charset="-128"/>
                <a:ea typeface="Meiryo UI" panose="020B0604030504040204" pitchFamily="50" charset="-128"/>
                <a:cs typeface="Meiryo UI" panose="020B0604030504040204" pitchFamily="50" charset="-128"/>
              </a:rPr>
              <a:t>補助制度等の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周知を</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266700" indent="-179388">
              <a:lnSpc>
                <a:spcPts val="2000"/>
              </a:lnSpc>
              <a:spcBef>
                <a:spcPts val="600"/>
              </a:spcBef>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約</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万戸に実施</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266700" indent="-179388">
              <a:lnSpc>
                <a:spcPts val="2000"/>
              </a:lnSpc>
              <a:spcBef>
                <a:spcPts val="600"/>
              </a:spcBef>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重点取組みとして、 </a:t>
            </a:r>
            <a:r>
              <a:rPr lang="en-US" altLang="ja-JP" dirty="0">
                <a:latin typeface="Meiryo UI" panose="020B0604030504040204" pitchFamily="50" charset="-128"/>
                <a:ea typeface="Meiryo UI" panose="020B0604030504040204" pitchFamily="50" charset="-128"/>
                <a:cs typeface="Meiryo UI" panose="020B0604030504040204" pitchFamily="50" charset="-128"/>
              </a:rPr>
              <a:t>2</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市</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a:t>
            </a:r>
          </a:p>
          <a:p>
            <a:pPr marL="266700" indent="-179388">
              <a:lnSpc>
                <a:spcPts val="2000"/>
              </a:lnSpc>
              <a:spcBef>
                <a:spcPts val="600"/>
              </a:spcBef>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地区</a:t>
            </a:r>
            <a:r>
              <a:rPr lang="ja-JP" altLang="en-US" dirty="0">
                <a:latin typeface="Meiryo UI" panose="020B0604030504040204" pitchFamily="50" charset="-128"/>
                <a:ea typeface="Meiryo UI" panose="020B0604030504040204" pitchFamily="50" charset="-128"/>
                <a:cs typeface="Meiryo UI" panose="020B0604030504040204" pitchFamily="50" charset="-128"/>
              </a:rPr>
              <a:t>で防災ワークショップ等を実施</a:t>
            </a:r>
          </a:p>
          <a:p>
            <a:pPr>
              <a:lnSpc>
                <a:spcPts val="2000"/>
              </a:lnSpc>
              <a:spcBef>
                <a:spcPts val="600"/>
              </a:spcBef>
            </a:pPr>
            <a:r>
              <a:rPr lang="ja-JP" altLang="en-US" b="1" dirty="0">
                <a:latin typeface="Meiryo UI" panose="020B0604030504040204" pitchFamily="50" charset="-128"/>
                <a:ea typeface="Meiryo UI" panose="020B0604030504040204" pitchFamily="50" charset="-128"/>
                <a:cs typeface="Meiryo UI" panose="020B0604030504040204" pitchFamily="50" charset="-128"/>
              </a:rPr>
              <a:t> ②分譲マンションの耐震化</a:t>
            </a:r>
          </a:p>
          <a:p>
            <a:pPr marL="174625" indent="-87313">
              <a:lnSpc>
                <a:spcPts val="2000"/>
              </a:lnSpc>
              <a:spcBef>
                <a:spcPts val="600"/>
              </a:spcBef>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・耐震化に向けた総合的</a:t>
            </a:r>
            <a:r>
              <a:rPr lang="ja-JP" altLang="en-US" dirty="0">
                <a:latin typeface="Meiryo UI" panose="020B0604030504040204" pitchFamily="50" charset="-128"/>
                <a:ea typeface="Meiryo UI" panose="020B0604030504040204" pitchFamily="50" charset="-128"/>
                <a:cs typeface="Meiryo UI" panose="020B0604030504040204" pitchFamily="50" charset="-128"/>
              </a:rPr>
              <a:t>な</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87313">
              <a:lnSpc>
                <a:spcPts val="2000"/>
              </a:lnSpc>
              <a:spcBef>
                <a:spcPts val="600"/>
              </a:spcBef>
            </a:pP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サポート</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a:p>
            <a:pPr marL="174625" indent="-87313">
              <a:lnSpc>
                <a:spcPts val="2000"/>
              </a:lnSpc>
              <a:spcBef>
                <a:spcPts val="600"/>
              </a:spcBef>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・補助制度の創設</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a:p>
            <a:pPr marL="174625" indent="-87313">
              <a:lnSpc>
                <a:spcPts val="2000"/>
              </a:lnSpc>
              <a:spcBef>
                <a:spcPts val="600"/>
              </a:spcBef>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・容積率緩和</a:t>
            </a:r>
            <a:r>
              <a:rPr lang="ja-JP" altLang="en-US" dirty="0">
                <a:latin typeface="Meiryo UI" panose="020B0604030504040204" pitchFamily="50" charset="-128"/>
                <a:ea typeface="Meiryo UI" panose="020B0604030504040204" pitchFamily="50" charset="-128"/>
                <a:cs typeface="Meiryo UI" panose="020B0604030504040204" pitchFamily="50" charset="-128"/>
              </a:rPr>
              <a:t>による建替え</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促進</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87313">
              <a:lnSpc>
                <a:spcPts val="2000"/>
              </a:lnSpc>
              <a:spcBef>
                <a:spcPts val="600"/>
              </a:spcBef>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（総合設計制度の拡充）</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01324" y="5006863"/>
            <a:ext cx="1919605" cy="1275023"/>
          </a:xfrm>
          <a:prstGeom prst="rect">
            <a:avLst/>
          </a:prstGeom>
          <a:noFill/>
          <a:ln>
            <a:noFill/>
          </a:ln>
        </p:spPr>
      </p:pic>
      <p:pic>
        <p:nvPicPr>
          <p:cNvPr id="14" name="図 13" descr="P5140088.JPG"/>
          <p:cNvPicPr/>
          <p:nvPr/>
        </p:nvPicPr>
        <p:blipFill>
          <a:blip r:embed="rId3" cstate="print"/>
          <a:stretch>
            <a:fillRect/>
          </a:stretch>
        </p:blipFill>
        <p:spPr>
          <a:xfrm>
            <a:off x="6901324" y="2651187"/>
            <a:ext cx="1919605" cy="1439545"/>
          </a:xfrm>
          <a:prstGeom prst="rect">
            <a:avLst/>
          </a:prstGeom>
        </p:spPr>
      </p:pic>
      <p:sp>
        <p:nvSpPr>
          <p:cNvPr id="12"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752257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83584" y="793043"/>
            <a:ext cx="8972019" cy="923330"/>
          </a:xfrm>
          <a:prstGeom prst="rect">
            <a:avLst/>
          </a:prstGeom>
        </p:spPr>
        <p:txBody>
          <a:bodyPr wrap="square">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住宅の確保に配慮が必要な方の居住の安定</a:t>
            </a:r>
            <a:r>
              <a:rPr lang="ja-JP" altLang="en-US" smtClean="0">
                <a:latin typeface="Meiryo UI" panose="020B0604030504040204" pitchFamily="50" charset="-128"/>
                <a:ea typeface="Meiryo UI" panose="020B0604030504040204" pitchFamily="50" charset="-128"/>
                <a:cs typeface="Meiryo UI" panose="020B0604030504040204" pitchFamily="50" charset="-128"/>
              </a:rPr>
              <a:t>の確保のため</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住宅確保要配慮者に対する賃貸住宅の供給の促進に関する法律」に基づき、住まいの確保と生活支援を一体的に行う居住支援体制を構築することにより、誰もが安心して住み続けることができる環境整備を図る　　　　</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Rectangle 1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0" name="Rectangle 27"/>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テキスト ボックス 6"/>
          <p:cNvSpPr txBox="1"/>
          <p:nvPr/>
        </p:nvSpPr>
        <p:spPr>
          <a:xfrm>
            <a:off x="0" y="426768"/>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zh-TW" altLang="en-US" sz="2000" b="1" dirty="0" smtClean="0">
                <a:latin typeface="Meiryo UI" panose="020B0604030504040204" pitchFamily="50" charset="-128"/>
                <a:ea typeface="Meiryo UI" panose="020B0604030504040204" pitchFamily="50" charset="-128"/>
                <a:cs typeface="Meiryo UI" panose="020B0604030504040204" pitchFamily="50" charset="-128"/>
              </a:rPr>
              <a:t>居住</a:t>
            </a:r>
            <a:r>
              <a:rPr lang="zh-TW" altLang="en-US" sz="2000" b="1" dirty="0">
                <a:latin typeface="Meiryo UI" panose="020B0604030504040204" pitchFamily="50" charset="-128"/>
                <a:ea typeface="Meiryo UI" panose="020B0604030504040204" pitchFamily="50" charset="-128"/>
                <a:cs typeface="Meiryo UI" panose="020B0604030504040204" pitchFamily="50" charset="-128"/>
              </a:rPr>
              <a:t>支援体制構築支援</a:t>
            </a:r>
            <a:r>
              <a:rPr lang="zh-TW" altLang="en-US" sz="2000" b="1"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H30.4</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107504" y="2154702"/>
            <a:ext cx="8900018" cy="3290756"/>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284510" y="1970036"/>
            <a:ext cx="2552302" cy="369332"/>
          </a:xfrm>
          <a:prstGeom prst="rect">
            <a:avLst/>
          </a:prstGeom>
          <a:solidFill>
            <a:schemeClr val="tx2">
              <a:lumMod val="40000"/>
              <a:lumOff val="60000"/>
            </a:schemeClr>
          </a:solidFill>
        </p:spPr>
        <p:txBody>
          <a:bodyPr wrap="none" rtlCol="0" anchor="ctr" anchorCtr="0">
            <a:spAutoFit/>
          </a:bodyPr>
          <a:lstStyle/>
          <a:p>
            <a:r>
              <a:rPr lang="ja-JP" altLang="en-US" b="1" dirty="0" smtClean="0">
                <a:latin typeface="Meiryo UI" panose="020B0604030504040204" pitchFamily="50" charset="-128"/>
                <a:ea typeface="Meiryo UI" panose="020B0604030504040204" pitchFamily="50" charset="-128"/>
              </a:rPr>
              <a:t>居住</a:t>
            </a:r>
            <a:r>
              <a:rPr lang="ja-JP" altLang="en-US" b="1" dirty="0">
                <a:latin typeface="Meiryo UI" panose="020B0604030504040204" pitchFamily="50" charset="-128"/>
                <a:ea typeface="Meiryo UI" panose="020B0604030504040204" pitchFamily="50" charset="-128"/>
              </a:rPr>
              <a:t>支援</a:t>
            </a:r>
            <a:r>
              <a:rPr lang="ja-JP" altLang="en-US" b="1" dirty="0" smtClean="0">
                <a:latin typeface="Meiryo UI" panose="020B0604030504040204" pitchFamily="50" charset="-128"/>
                <a:ea typeface="Meiryo UI" panose="020B0604030504040204" pitchFamily="50" charset="-128"/>
              </a:rPr>
              <a:t>体制</a:t>
            </a:r>
            <a:r>
              <a:rPr lang="ja-JP" altLang="en-US" b="1" dirty="0">
                <a:latin typeface="Meiryo UI" panose="020B0604030504040204" pitchFamily="50" charset="-128"/>
                <a:ea typeface="Meiryo UI" panose="020B0604030504040204" pitchFamily="50" charset="-128"/>
              </a:rPr>
              <a:t>のイメージ</a:t>
            </a:r>
          </a:p>
        </p:txBody>
      </p:sp>
      <p:sp>
        <p:nvSpPr>
          <p:cNvPr id="15" name="角丸四角形 14"/>
          <p:cNvSpPr/>
          <p:nvPr/>
        </p:nvSpPr>
        <p:spPr>
          <a:xfrm>
            <a:off x="9823188" y="4105135"/>
            <a:ext cx="8900018" cy="540000"/>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lnSpc>
                <a:spcPct val="11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ct val="11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・応募事業者（</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法人）について</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、審査中</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10001716" y="3934116"/>
            <a:ext cx="1319592" cy="369332"/>
          </a:xfrm>
          <a:prstGeom prst="rect">
            <a:avLst/>
          </a:prstGeom>
          <a:solidFill>
            <a:schemeClr val="tx2">
              <a:lumMod val="40000"/>
              <a:lumOff val="60000"/>
            </a:schemeClr>
          </a:solidFill>
        </p:spPr>
        <p:txBody>
          <a:bodyPr wrap="none" rtlCol="0" anchor="ctr" anchorCtr="0">
            <a:spAutoFit/>
          </a:bodyPr>
          <a:lstStyle/>
          <a:p>
            <a:r>
              <a:rPr lang="ja-JP" altLang="en-US" b="1" dirty="0">
                <a:latin typeface="Meiryo UI" panose="020B0604030504040204" pitchFamily="50" charset="-128"/>
                <a:ea typeface="Meiryo UI" panose="020B0604030504040204" pitchFamily="50" charset="-128"/>
                <a:cs typeface="Meiryo UI" panose="020B0604030504040204" pitchFamily="50" charset="-128"/>
              </a:rPr>
              <a:t>今後の予定</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 name="グループ化 5"/>
          <p:cNvGrpSpPr/>
          <p:nvPr/>
        </p:nvGrpSpPr>
        <p:grpSpPr bwMode="gray">
          <a:xfrm>
            <a:off x="317097" y="2251872"/>
            <a:ext cx="8575064" cy="3143062"/>
            <a:chOff x="317097" y="2552128"/>
            <a:chExt cx="8575064" cy="3143062"/>
          </a:xfrm>
        </p:grpSpPr>
        <p:sp>
          <p:nvSpPr>
            <p:cNvPr id="4" name="円/楕円 3"/>
            <p:cNvSpPr/>
            <p:nvPr/>
          </p:nvSpPr>
          <p:spPr bwMode="gray">
            <a:xfrm>
              <a:off x="818866" y="2794191"/>
              <a:ext cx="7506269" cy="1838875"/>
            </a:xfrm>
            <a:prstGeom prst="ellipse">
              <a:avLst/>
            </a:prstGeom>
            <a:noFill/>
            <a:ln w="165100"/>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solidFill>
                  <a:schemeClr val="tx1"/>
                </a:solidFill>
              </a:endParaRPr>
            </a:p>
          </p:txBody>
        </p:sp>
        <p:sp>
          <p:nvSpPr>
            <p:cNvPr id="3" name="テキスト ボックス 2"/>
            <p:cNvSpPr txBox="1"/>
            <p:nvPr/>
          </p:nvSpPr>
          <p:spPr bwMode="gray">
            <a:xfrm>
              <a:off x="3695215" y="2552128"/>
              <a:ext cx="1753571" cy="646986"/>
            </a:xfrm>
            <a:prstGeom prst="round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社会福祉法人、</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社協、</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等</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bwMode="gray">
            <a:xfrm>
              <a:off x="3695215" y="4428755"/>
              <a:ext cx="1753571" cy="360000"/>
            </a:xfrm>
            <a:prstGeom prst="round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不動産事業者</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bwMode="gray">
            <a:xfrm>
              <a:off x="1457225" y="2688335"/>
              <a:ext cx="1764000" cy="374571"/>
            </a:xfrm>
            <a:prstGeom prst="round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医療・介護事業者</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bwMode="gray">
            <a:xfrm>
              <a:off x="575225" y="3186590"/>
              <a:ext cx="1584000" cy="360000"/>
            </a:xfrm>
            <a:prstGeom prst="round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ja-JP" altLang="en-US" dirty="0">
                  <a:latin typeface="Meiryo UI" panose="020B0604030504040204" pitchFamily="50" charset="-128"/>
                  <a:ea typeface="Meiryo UI" panose="020B0604030504040204" pitchFamily="50" charset="-128"/>
                  <a:cs typeface="Meiryo UI" panose="020B0604030504040204" pitchFamily="50" charset="-128"/>
                </a:rPr>
                <a:t>地域の事業者</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bwMode="gray">
            <a:xfrm>
              <a:off x="317097" y="3704541"/>
              <a:ext cx="1980000" cy="360000"/>
            </a:xfrm>
            <a:prstGeom prst="round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民生委員、自治会</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bwMode="gray">
            <a:xfrm>
              <a:off x="1094265" y="4227934"/>
              <a:ext cx="2160000" cy="360000"/>
            </a:xfrm>
            <a:prstGeom prst="round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CSW</a:t>
              </a:r>
              <a:r>
                <a:rPr lang="ja-JP" altLang="en-US"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ケースワーカー</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bwMode="gray">
            <a:xfrm>
              <a:off x="5823812" y="2688335"/>
              <a:ext cx="2304000" cy="360000"/>
            </a:xfrm>
            <a:prstGeom prst="round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ja-JP" altLang="en-US" dirty="0">
                  <a:latin typeface="Meiryo UI" panose="020B0604030504040204" pitchFamily="50" charset="-128"/>
                  <a:ea typeface="Meiryo UI" panose="020B0604030504040204" pitchFamily="50" charset="-128"/>
                  <a:cs typeface="Meiryo UI" panose="020B0604030504040204" pitchFamily="50" charset="-128"/>
                </a:rPr>
                <a:t>地域包括</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支援</a:t>
              </a:r>
              <a:r>
                <a:rPr lang="ja-JP" altLang="en-US" dirty="0">
                  <a:latin typeface="Meiryo UI" panose="020B0604030504040204" pitchFamily="50" charset="-128"/>
                  <a:ea typeface="Meiryo UI" panose="020B0604030504040204" pitchFamily="50" charset="-128"/>
                  <a:cs typeface="Meiryo UI" panose="020B0604030504040204" pitchFamily="50" charset="-128"/>
                </a:rPr>
                <a:t>センター</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bwMode="gray">
            <a:xfrm>
              <a:off x="6645633" y="3186590"/>
              <a:ext cx="1944000" cy="360000"/>
            </a:xfrm>
            <a:prstGeom prst="round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子ども家庭センター</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bwMode="gray">
            <a:xfrm>
              <a:off x="6948161" y="3704541"/>
              <a:ext cx="1944000" cy="360000"/>
            </a:xfrm>
            <a:prstGeom prst="round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ja-JP" altLang="en-US" dirty="0">
                  <a:latin typeface="Meiryo UI" panose="020B0604030504040204" pitchFamily="50" charset="-128"/>
                  <a:ea typeface="Meiryo UI" panose="020B0604030504040204" pitchFamily="50" charset="-128"/>
                  <a:cs typeface="Meiryo UI" panose="020B0604030504040204" pitchFamily="50" charset="-128"/>
                </a:rPr>
                <a:t>福祉事務所</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bwMode="gray">
            <a:xfrm>
              <a:off x="5660036" y="4227934"/>
              <a:ext cx="3132000" cy="360000"/>
            </a:xfrm>
            <a:prstGeom prst="round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ja-JP" altLang="en-US" dirty="0" err="1">
                  <a:latin typeface="Meiryo UI" panose="020B0604030504040204" pitchFamily="50" charset="-128"/>
                  <a:ea typeface="Meiryo UI" panose="020B0604030504040204" pitchFamily="50" charset="-128"/>
                  <a:cs typeface="Meiryo UI" panose="020B0604030504040204" pitchFamily="50" charset="-128"/>
                </a:rPr>
                <a:t>障</a:t>
              </a:r>
              <a:r>
                <a:rPr lang="ja-JP" altLang="en-US" dirty="0" err="1" smtClean="0">
                  <a:latin typeface="Meiryo UI" panose="020B0604030504040204" pitchFamily="50" charset="-128"/>
                  <a:ea typeface="Meiryo UI" panose="020B0604030504040204" pitchFamily="50" charset="-128"/>
                  <a:cs typeface="Meiryo UI" panose="020B0604030504040204" pitchFamily="50" charset="-128"/>
                </a:rPr>
                <a:t>がい</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者自立相談支援センター</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bwMode="gray">
            <a:xfrm>
              <a:off x="2688609" y="3524420"/>
              <a:ext cx="3766783" cy="648000"/>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高齢者、</a:t>
              </a:r>
              <a:r>
                <a:rPr lang="ja-JP" altLang="en-US" dirty="0" err="1" smtClean="0">
                  <a:latin typeface="Meiryo UI" panose="020B0604030504040204" pitchFamily="50" charset="-128"/>
                  <a:ea typeface="Meiryo UI" panose="020B0604030504040204" pitchFamily="50" charset="-128"/>
                  <a:cs typeface="Meiryo UI" panose="020B0604030504040204" pitchFamily="50" charset="-128"/>
                </a:rPr>
                <a:t>障がい</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者、低所得者等</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dirty="0">
                  <a:latin typeface="Meiryo UI" panose="020B0604030504040204" pitchFamily="50" charset="-128"/>
                  <a:ea typeface="Meiryo UI" panose="020B0604030504040204" pitchFamily="50" charset="-128"/>
                  <a:cs typeface="Meiryo UI" panose="020B0604030504040204" pitchFamily="50" charset="-128"/>
                </a:rPr>
                <a:t>住宅</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確保</a:t>
              </a:r>
              <a:r>
                <a:rPr kumimoji="1" lang="ja-JP" altLang="en-US" dirty="0">
                  <a:latin typeface="Meiryo UI" panose="020B0604030504040204" pitchFamily="50" charset="-128"/>
                  <a:ea typeface="Meiryo UI" panose="020B0604030504040204" pitchFamily="50" charset="-128"/>
                  <a:cs typeface="Meiryo UI" panose="020B0604030504040204" pitchFamily="50" charset="-128"/>
                </a:rPr>
                <a:t>要配慮者</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bwMode="gray">
            <a:xfrm>
              <a:off x="2431902" y="3172942"/>
              <a:ext cx="4280197" cy="408623"/>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住まいの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確保　　生活支援</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下矢印 4"/>
            <p:cNvSpPr/>
            <p:nvPr/>
          </p:nvSpPr>
          <p:spPr bwMode="gray">
            <a:xfrm flipV="1">
              <a:off x="3438000" y="4926566"/>
              <a:ext cx="2340000" cy="339127"/>
            </a:xfrm>
            <a:prstGeom prst="down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32" name="テキスト ボックス 31"/>
            <p:cNvSpPr txBox="1"/>
            <p:nvPr/>
          </p:nvSpPr>
          <p:spPr bwMode="gray">
            <a:xfrm>
              <a:off x="3396316" y="4926567"/>
              <a:ext cx="2351369" cy="408623"/>
            </a:xfrm>
            <a:prstGeom prst="roundRect">
              <a:avLst/>
            </a:prstGeom>
            <a:no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下支え、支援</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bwMode="gray">
            <a:xfrm>
              <a:off x="1367225" y="5335190"/>
              <a:ext cx="6421847" cy="360000"/>
            </a:xfrm>
            <a:prstGeom prst="round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行政（住宅、福祉）</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下矢印 34"/>
            <p:cNvSpPr/>
            <p:nvPr/>
          </p:nvSpPr>
          <p:spPr bwMode="gray">
            <a:xfrm flipV="1">
              <a:off x="5989072" y="4952731"/>
              <a:ext cx="1800000" cy="339127"/>
            </a:xfrm>
            <a:prstGeom prst="down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36" name="下矢印 35"/>
            <p:cNvSpPr/>
            <p:nvPr/>
          </p:nvSpPr>
          <p:spPr bwMode="gray">
            <a:xfrm flipV="1">
              <a:off x="1307096" y="4952731"/>
              <a:ext cx="1800000" cy="339127"/>
            </a:xfrm>
            <a:prstGeom prst="down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grpSp>
      <p:sp>
        <p:nvSpPr>
          <p:cNvPr id="42" name="角丸四角形 41"/>
          <p:cNvSpPr/>
          <p:nvPr/>
        </p:nvSpPr>
        <p:spPr>
          <a:xfrm>
            <a:off x="121991" y="5880448"/>
            <a:ext cx="8900018" cy="577263"/>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lnSpc>
                <a:spcPct val="11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ct val="11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・居住支援協議会の設立に向けた取組みを行う先導的な事業に</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対して補助を実施</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284510" y="5695782"/>
            <a:ext cx="1107996" cy="369332"/>
          </a:xfrm>
          <a:prstGeom prst="rect">
            <a:avLst/>
          </a:prstGeom>
          <a:solidFill>
            <a:schemeClr val="tx2">
              <a:lumMod val="40000"/>
              <a:lumOff val="60000"/>
            </a:schemeClr>
          </a:solidFill>
        </p:spPr>
        <p:txBody>
          <a:bodyPr wrap="none" rtlCol="0" anchor="ctr" anchorCtr="0">
            <a:spAutoFit/>
          </a:bodyPr>
          <a:lstStyle/>
          <a:p>
            <a:r>
              <a:rPr lang="ja-JP" altLang="en-US" b="1" dirty="0">
                <a:latin typeface="Meiryo UI" panose="020B0604030504040204" pitchFamily="50" charset="-128"/>
                <a:ea typeface="Meiryo UI" panose="020B0604030504040204" pitchFamily="50" charset="-128"/>
                <a:cs typeface="Meiryo UI" panose="020B0604030504040204" pitchFamily="50" charset="-128"/>
              </a:rPr>
              <a:t>事業内容</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あんしん</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住まいの充実による居住魅力の向上</a:t>
            </a:r>
          </a:p>
        </p:txBody>
      </p:sp>
      <p:sp>
        <p:nvSpPr>
          <p:cNvPr id="37"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062422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「施策の柱」に基づく施策の進捗</a:t>
            </a:r>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状況</a:t>
            </a:r>
            <a:endPar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94187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866030" y="-515280"/>
            <a:ext cx="6851176" cy="707886"/>
          </a:xfrm>
          <a:prstGeom prst="rect">
            <a:avLst/>
          </a:prstGeom>
          <a:noFill/>
        </p:spPr>
        <p:txBody>
          <a:bodyPr wrap="square" rtlCol="0">
            <a:spAutoFit/>
          </a:bodyPr>
          <a:lstStyle/>
          <a:p>
            <a:pPr algn="ctr"/>
            <a:r>
              <a:rPr kumimoji="1" lang="ja-JP" altLang="en-US" sz="4000" dirty="0" smtClean="0">
                <a:latin typeface="Meiryo UI" panose="020B0604030504040204" pitchFamily="50" charset="-128"/>
                <a:ea typeface="Meiryo UI" panose="020B0604030504040204" pitchFamily="50" charset="-128"/>
                <a:cs typeface="Meiryo UI" panose="020B0604030504040204" pitchFamily="50" charset="-128"/>
              </a:rPr>
              <a:t>うめきた公募決定後作成</a:t>
            </a:r>
            <a:endParaRPr kumimoji="1" lang="ja-JP" altLang="en-US" sz="4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国内外</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から多様な人々を惹きつける住まいと</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都市</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0" y="422995"/>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うめ</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きた</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２期地区</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開発</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事業者の決定（</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H30.7</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0" y="800456"/>
            <a:ext cx="9144000" cy="38855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開発事業者は三菱</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地所株式</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会社</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を代表者とするグループに</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決定。</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年夏ごろ先行</a:t>
            </a:r>
            <a:r>
              <a:rPr lang="ja-JP" altLang="en-US"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ちびらき</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107504" y="1503789"/>
            <a:ext cx="3359027" cy="5074432"/>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希望</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杜</a:t>
            </a:r>
            <a:r>
              <a:rPr lang="en-US" altLang="ja-JP"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Osaka“MIDORI”LIFE</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2070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創造</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55600" indent="-355600">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「みどり」と融合した生命力と活力あふれる都市空間</a:t>
            </a:r>
          </a:p>
          <a:p>
            <a:pPr marL="355600" indent="-355600">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ひらめきや創造につながる多様で寛容な場づくり</a:t>
            </a:r>
          </a:p>
          <a:p>
            <a:pPr marL="355600" indent="-355600">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新たな価値がうめきたから関西へ、国内外へと拡がるマネジメント</a:t>
            </a:r>
          </a:p>
        </p:txBody>
      </p:sp>
      <p:sp>
        <p:nvSpPr>
          <p:cNvPr id="12" name="テキスト ボックス 11"/>
          <p:cNvSpPr txBox="1"/>
          <p:nvPr/>
        </p:nvSpPr>
        <p:spPr>
          <a:xfrm>
            <a:off x="325269" y="1326109"/>
            <a:ext cx="1194558"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コンセプト</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353" t="5783" r="25207" b="6250"/>
          <a:stretch/>
        </p:blipFill>
        <p:spPr bwMode="auto">
          <a:xfrm>
            <a:off x="3345639" y="1436471"/>
            <a:ext cx="5814127" cy="5013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29180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866030" y="-515280"/>
            <a:ext cx="6851176" cy="707886"/>
          </a:xfrm>
          <a:prstGeom prst="rect">
            <a:avLst/>
          </a:prstGeom>
          <a:noFill/>
        </p:spPr>
        <p:txBody>
          <a:bodyPr wrap="square" rtlCol="0">
            <a:spAutoFit/>
          </a:bodyPr>
          <a:lstStyle/>
          <a:p>
            <a:pPr algn="ctr"/>
            <a:r>
              <a:rPr kumimoji="1" lang="ja-JP" altLang="en-US" sz="4000" dirty="0" smtClean="0">
                <a:latin typeface="Meiryo UI" panose="020B0604030504040204" pitchFamily="50" charset="-128"/>
                <a:ea typeface="Meiryo UI" panose="020B0604030504040204" pitchFamily="50" charset="-128"/>
                <a:cs typeface="Meiryo UI" panose="020B0604030504040204" pitchFamily="50" charset="-128"/>
              </a:rPr>
              <a:t>うめきた公募決定後作成</a:t>
            </a:r>
            <a:endParaRPr kumimoji="1" lang="ja-JP" altLang="en-US" sz="4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国内外</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から多様な人々を惹きつける住まいと</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都市</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0" y="422995"/>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うめ</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きた</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２期地区</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開発</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事業者の決定（</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H30.7</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755" t="15287" r="19546" b="9767"/>
          <a:stretch/>
        </p:blipFill>
        <p:spPr bwMode="auto">
          <a:xfrm>
            <a:off x="470660" y="889092"/>
            <a:ext cx="3618235" cy="274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4760" t="13828" r="19420" b="10453"/>
          <a:stretch/>
        </p:blipFill>
        <p:spPr bwMode="auto">
          <a:xfrm>
            <a:off x="4789993" y="889092"/>
            <a:ext cx="3626095" cy="2769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4396" t="13829" r="19299" b="13254"/>
          <a:stretch/>
        </p:blipFill>
        <p:spPr bwMode="auto">
          <a:xfrm>
            <a:off x="470660" y="3783888"/>
            <a:ext cx="3657601" cy="2667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24639" t="11368" r="19421" b="13254"/>
          <a:stretch/>
        </p:blipFill>
        <p:spPr bwMode="auto">
          <a:xfrm>
            <a:off x="4789993" y="3783888"/>
            <a:ext cx="3633891" cy="275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23811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テキスト ボックス 111"/>
          <p:cNvSpPr txBox="1"/>
          <p:nvPr/>
        </p:nvSpPr>
        <p:spPr>
          <a:xfrm>
            <a:off x="0" y="422995"/>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「都市景観ビジョン・大阪」</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H30.</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策定）</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3" name="角丸四角形 112"/>
          <p:cNvSpPr/>
          <p:nvPr/>
        </p:nvSpPr>
        <p:spPr>
          <a:xfrm>
            <a:off x="107504" y="3407577"/>
            <a:ext cx="8856984" cy="3256426"/>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6" name="正方形/長方形 115"/>
          <p:cNvSpPr/>
          <p:nvPr/>
        </p:nvSpPr>
        <p:spPr>
          <a:xfrm>
            <a:off x="0" y="800456"/>
            <a:ext cx="9144000" cy="79290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大阪府の景観特性を踏まえ、広域的な視点と地域的な視点からの景観形成の方向性を示すものとして策定</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9" name="テキスト ボックス 118"/>
          <p:cNvSpPr txBox="1"/>
          <p:nvPr/>
        </p:nvSpPr>
        <p:spPr>
          <a:xfrm>
            <a:off x="325269" y="3165127"/>
            <a:ext cx="1210588" cy="400110"/>
          </a:xfrm>
          <a:prstGeom prst="rect">
            <a:avLst/>
          </a:prstGeom>
          <a:solidFill>
            <a:schemeClr val="tx2">
              <a:lumMod val="40000"/>
              <a:lumOff val="60000"/>
            </a:schemeClr>
          </a:solidFill>
        </p:spPr>
        <p:txBody>
          <a:bodyPr wrap="none" rtlCol="0" anchor="ctr" anchorCtr="0">
            <a:noAutofit/>
          </a:bodyPr>
          <a:lstStyle/>
          <a:p>
            <a:r>
              <a:rPr lang="zh-TW" altLang="en-US" sz="2000" b="1" dirty="0" smtClean="0">
                <a:latin typeface="Meiryo UI" panose="020B0604030504040204" pitchFamily="50" charset="-128"/>
                <a:ea typeface="Meiryo UI" panose="020B0604030504040204" pitchFamily="50" charset="-128"/>
              </a:rPr>
              <a:t>基本方針</a:t>
            </a:r>
            <a:endParaRPr lang="zh-TW" altLang="en-US" sz="2000" b="1" dirty="0">
              <a:latin typeface="Meiryo UI" panose="020B0604030504040204" pitchFamily="50" charset="-128"/>
              <a:ea typeface="Meiryo UI" panose="020B0604030504040204" pitchFamily="50" charset="-128"/>
            </a:endParaRPr>
          </a:p>
        </p:txBody>
      </p:sp>
      <p:sp>
        <p:nvSpPr>
          <p:cNvPr id="122" name="角丸四角形 121"/>
          <p:cNvSpPr/>
          <p:nvPr/>
        </p:nvSpPr>
        <p:spPr>
          <a:xfrm>
            <a:off x="107504" y="1888313"/>
            <a:ext cx="8856984" cy="1118890"/>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ct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山並み</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、河川、海などの地形や歴史・文化を活かした都市空間の創造</a:t>
            </a: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水辺</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や緑に親しみ、地域の個性を活かした生活空間の創造</a:t>
            </a:r>
          </a:p>
          <a:p>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みんな</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でつくる多彩な魅力と賑わいがあふれる、おもてなし空間の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創造</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3" name="テキスト ボックス 122"/>
          <p:cNvSpPr txBox="1"/>
          <p:nvPr/>
        </p:nvSpPr>
        <p:spPr>
          <a:xfrm>
            <a:off x="325269" y="1585421"/>
            <a:ext cx="4641014"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基本目標</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きらめく世界都市・大阪の実現</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5580993" y="5044728"/>
            <a:ext cx="2554014" cy="369332"/>
          </a:xfrm>
          <a:prstGeom prst="rect">
            <a:avLst/>
          </a:prstGeom>
          <a:noFill/>
        </p:spPr>
        <p:txBody>
          <a:bodyPr wrap="square" rtlCol="0">
            <a:spAutoFit/>
          </a:bodyPr>
          <a:lstStyle/>
          <a:p>
            <a:endParaRPr kumimoji="1" lang="ja-JP" altLang="en-US" dirty="0"/>
          </a:p>
        </p:txBody>
      </p:sp>
      <p:sp>
        <p:nvSpPr>
          <p:cNvPr id="3" name="テキスト ボックス 2"/>
          <p:cNvSpPr txBox="1"/>
          <p:nvPr/>
        </p:nvSpPr>
        <p:spPr>
          <a:xfrm>
            <a:off x="127742" y="3608504"/>
            <a:ext cx="3163614" cy="646331"/>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１　広域的な視点</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で</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景観づくり</a:t>
            </a:r>
            <a:r>
              <a:rPr lang="ja-JP" altLang="en-US" dirty="0">
                <a:latin typeface="Meiryo UI" panose="020B0604030504040204" pitchFamily="50" charset="-128"/>
                <a:ea typeface="Meiryo UI" panose="020B0604030504040204" pitchFamily="50" charset="-128"/>
                <a:cs typeface="Meiryo UI" panose="020B0604030504040204" pitchFamily="50" charset="-128"/>
              </a:rPr>
              <a:t>に取り組みます</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105947" y="3608504"/>
            <a:ext cx="3373820" cy="646331"/>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２　地域や身近</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な</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景観づくりに取り組みます</a:t>
            </a:r>
            <a:r>
              <a:rPr lang="ja-JP" altLang="en-US"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4" name="正方形/長方形 3"/>
          <p:cNvSpPr/>
          <p:nvPr/>
        </p:nvSpPr>
        <p:spPr>
          <a:xfrm>
            <a:off x="6108893" y="3608504"/>
            <a:ext cx="2861681" cy="646331"/>
          </a:xfrm>
          <a:prstGeom prst="rect">
            <a:avLst/>
          </a:prstGeom>
        </p:spPr>
        <p:txBody>
          <a:bodyPr wrap="none">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３　みんなで景観をつくり</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守り</a:t>
            </a:r>
            <a:r>
              <a:rPr lang="ja-JP" altLang="en-US" dirty="0">
                <a:latin typeface="Meiryo UI" panose="020B0604030504040204" pitchFamily="50" charset="-128"/>
                <a:ea typeface="Meiryo UI" panose="020B0604030504040204" pitchFamily="50" charset="-128"/>
                <a:cs typeface="Meiryo UI" panose="020B0604030504040204" pitchFamily="50" charset="-128"/>
              </a:rPr>
              <a:t>、育て、活かします！</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図 15" descr="\\S27b\LIB\「新」景観推進Ｇ\20／景観に関する事項\23／指針_ガイドラインなど\02 都市景観ビジョン・大阪\170000_資料作成\住まうビジョン　掲載写真\photoAC（フリー）\淀川河川敷.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398" y="4382563"/>
            <a:ext cx="2646001" cy="1752909"/>
          </a:xfrm>
          <a:prstGeom prst="rect">
            <a:avLst/>
          </a:prstGeom>
          <a:noFill/>
          <a:ln>
            <a:noFill/>
          </a:ln>
        </p:spPr>
      </p:pic>
      <p:pic>
        <p:nvPicPr>
          <p:cNvPr id="17" name="図 16" descr="\\S27b\LIB\「新」景観推進Ｇ\20／景観に関する事項\23／指針_ガイドラインなど\02 都市景観ビジョン・大阪\170000_資料作成\住まうビジョン　掲載写真\photoAC（フリー）\中之島ばら園.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1200" y="4382563"/>
            <a:ext cx="2669092" cy="1768675"/>
          </a:xfrm>
          <a:prstGeom prst="rect">
            <a:avLst/>
          </a:prstGeom>
          <a:noFill/>
          <a:ln>
            <a:noFill/>
          </a:ln>
        </p:spPr>
      </p:pic>
      <p:pic>
        <p:nvPicPr>
          <p:cNvPr id="18" name="図 17"/>
          <p:cNvPicPr/>
          <p:nvPr/>
        </p:nvPicPr>
        <p:blipFill>
          <a:blip r:embed="rId5" cstate="print">
            <a:extLst>
              <a:ext uri="{28A0092B-C50C-407E-A947-70E740481C1C}">
                <a14:useLocalDpi xmlns:a14="http://schemas.microsoft.com/office/drawing/2010/main" val="0"/>
              </a:ext>
            </a:extLst>
          </a:blip>
          <a:stretch>
            <a:fillRect/>
          </a:stretch>
        </p:blipFill>
        <p:spPr bwMode="auto">
          <a:xfrm>
            <a:off x="6189203" y="4382563"/>
            <a:ext cx="2653382" cy="1768675"/>
          </a:xfrm>
          <a:prstGeom prst="rect">
            <a:avLst/>
          </a:prstGeom>
          <a:solidFill>
            <a:srgbClr val="FFFFFF">
              <a:shade val="85000"/>
            </a:srgbClr>
          </a:solidFill>
          <a:ln w="88900" cap="sq">
            <a:noFill/>
            <a:miter lim="800000"/>
          </a:ln>
          <a:effectLst/>
          <a:extLst>
            <a:ext uri="{53640926-AAD7-44D8-BBD7-CCE9431645EC}">
              <a14:shadowObscured xmlns:a14="http://schemas.microsoft.com/office/drawing/2010/main"/>
            </a:ext>
          </a:extLst>
        </p:spPr>
      </p:pic>
      <p:sp>
        <p:nvSpPr>
          <p:cNvPr id="19" name="テキスト ボックス 2"/>
          <p:cNvSpPr txBox="1">
            <a:spLocks noChangeArrowheads="1"/>
          </p:cNvSpPr>
          <p:nvPr/>
        </p:nvSpPr>
        <p:spPr bwMode="auto">
          <a:xfrm>
            <a:off x="642550" y="6212597"/>
            <a:ext cx="2291715" cy="307777"/>
          </a:xfrm>
          <a:prstGeom prst="rect">
            <a:avLst/>
          </a:prstGeom>
          <a:noFill/>
          <a:ln w="9525">
            <a:noFill/>
            <a:miter lim="800000"/>
            <a:headEnd/>
            <a:tailEnd/>
          </a:ln>
        </p:spPr>
        <p:txBody>
          <a:bodyPr rot="0" vert="horz" wrap="square" lIns="91440" tIns="45720" rIns="91440" bIns="45720" anchor="t" anchorCtr="0">
            <a:spAutoFit/>
          </a:bodyPr>
          <a:lstStyle/>
          <a:p>
            <a:pPr marL="66675" marR="66675"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河川における景観づくり</a:t>
            </a:r>
            <a:endParaRPr lang="ja-JP"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2"/>
          <p:cNvSpPr txBox="1">
            <a:spLocks noChangeArrowheads="1"/>
          </p:cNvSpPr>
          <p:nvPr/>
        </p:nvSpPr>
        <p:spPr bwMode="auto">
          <a:xfrm>
            <a:off x="3317656" y="6212597"/>
            <a:ext cx="2883119" cy="451406"/>
          </a:xfrm>
          <a:prstGeom prst="rect">
            <a:avLst/>
          </a:prstGeom>
          <a:noFill/>
          <a:ln w="9525">
            <a:noFill/>
            <a:miter lim="800000"/>
            <a:headEnd/>
            <a:tailEnd/>
          </a:ln>
        </p:spPr>
        <p:txBody>
          <a:bodyPr rot="0" vert="horz" wrap="square" lIns="91440" tIns="45720" rIns="91440" bIns="45720" anchor="t" anchorCtr="0">
            <a:spAutoFit/>
          </a:bodyPr>
          <a:lstStyle/>
          <a:p>
            <a:pPr marL="66675" marR="66675" algn="ctr">
              <a:lnSpc>
                <a:spcPts val="1400"/>
              </a:lnSpc>
              <a:spcAft>
                <a:spcPts val="0"/>
              </a:spcAft>
            </a:pPr>
            <a:r>
              <a:rPr lang="ja-JP" sz="1400" kern="100" dirty="0">
                <a:latin typeface="Meiryo UI" panose="020B0604030504040204" pitchFamily="50" charset="-128"/>
                <a:ea typeface="Meiryo UI" panose="020B0604030504040204" pitchFamily="50" charset="-128"/>
                <a:cs typeface="Meiryo UI" panose="020B0604030504040204" pitchFamily="50" charset="-128"/>
              </a:rPr>
              <a:t>公園等の地域の個性を</a:t>
            </a:r>
            <a:r>
              <a:rPr lang="ja-JP" sz="1400" kern="100" dirty="0" smtClean="0">
                <a:latin typeface="Meiryo UI" panose="020B0604030504040204" pitchFamily="50" charset="-128"/>
                <a:ea typeface="Meiryo UI" panose="020B0604030504040204" pitchFamily="50" charset="-128"/>
                <a:cs typeface="Meiryo UI" panose="020B0604030504040204" pitchFamily="50" charset="-128"/>
              </a:rPr>
              <a:t>活かした</a:t>
            </a:r>
            <a:endParaRPr lang="en-US" altLang="ja-JP" sz="1400" kern="100" dirty="0" smtClean="0">
              <a:latin typeface="Meiryo UI" panose="020B0604030504040204" pitchFamily="50" charset="-128"/>
              <a:ea typeface="Meiryo UI" panose="020B0604030504040204" pitchFamily="50" charset="-128"/>
              <a:cs typeface="Meiryo UI" panose="020B0604030504040204" pitchFamily="50" charset="-128"/>
            </a:endParaRPr>
          </a:p>
          <a:p>
            <a:pPr marL="66675" marR="66675" algn="ctr">
              <a:lnSpc>
                <a:spcPts val="1400"/>
              </a:lnSpc>
              <a:spcAft>
                <a:spcPts val="0"/>
              </a:spcAft>
            </a:pPr>
            <a:r>
              <a:rPr lang="ja-JP" sz="1400" kern="100" dirty="0" smtClean="0">
                <a:latin typeface="Meiryo UI" panose="020B0604030504040204" pitchFamily="50" charset="-128"/>
                <a:ea typeface="Meiryo UI" panose="020B0604030504040204" pitchFamily="50" charset="-128"/>
                <a:cs typeface="Meiryo UI" panose="020B0604030504040204" pitchFamily="50" charset="-128"/>
              </a:rPr>
              <a:t>景観づくり</a:t>
            </a:r>
            <a:endParaRPr lang="ja-JP" sz="14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
          <p:cNvSpPr txBox="1">
            <a:spLocks noChangeArrowheads="1"/>
          </p:cNvSpPr>
          <p:nvPr/>
        </p:nvSpPr>
        <p:spPr bwMode="auto">
          <a:xfrm>
            <a:off x="6296025" y="6212597"/>
            <a:ext cx="2590073" cy="451406"/>
          </a:xfrm>
          <a:prstGeom prst="rect">
            <a:avLst/>
          </a:prstGeom>
          <a:noFill/>
          <a:ln w="9525">
            <a:noFill/>
            <a:miter lim="800000"/>
            <a:headEnd/>
            <a:tailEnd/>
          </a:ln>
        </p:spPr>
        <p:txBody>
          <a:bodyPr rot="0" vert="horz" wrap="square" lIns="91440" tIns="45720" rIns="91440" bIns="45720" anchor="t" anchorCtr="0">
            <a:spAutoFit/>
          </a:bodyPr>
          <a:lstStyle/>
          <a:p>
            <a:pPr marL="66675" marR="66675" algn="ctr">
              <a:lnSpc>
                <a:spcPts val="1400"/>
              </a:lnSpc>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魅力と賑わいの</a:t>
            </a: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ある</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marL="66675" marR="66675" algn="ctr">
              <a:lnSpc>
                <a:spcPts val="1400"/>
              </a:lnSpc>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おもてなし</a:t>
            </a: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空間の創造</a:t>
            </a:r>
          </a:p>
        </p:txBody>
      </p:sp>
      <p:sp>
        <p:nvSpPr>
          <p:cNvPr id="22"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国内外</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から多様な人々を惹きつける住まいと</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都市</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003791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136443" y="1064525"/>
            <a:ext cx="5101437" cy="4399831"/>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30000"/>
              </a:lnSpc>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260856" y="847195"/>
            <a:ext cx="4852610"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大阪がめざす景観づくりの方向性と取組方針</a:t>
            </a:r>
          </a:p>
        </p:txBody>
      </p:sp>
      <p:sp>
        <p:nvSpPr>
          <p:cNvPr id="19" name="テキスト ボックス 18"/>
          <p:cNvSpPr txBox="1"/>
          <p:nvPr/>
        </p:nvSpPr>
        <p:spPr>
          <a:xfrm>
            <a:off x="0" y="426768"/>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「都市景観ビジョン・大阪」（</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H30.</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１策定</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4" name="図 3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2768" y="2215314"/>
            <a:ext cx="2784141" cy="3149985"/>
          </a:xfrm>
          <a:prstGeom prst="rect">
            <a:avLst/>
          </a:prstGeom>
          <a:noFill/>
          <a:ln w="6350">
            <a:solidFill>
              <a:schemeClr val="tx1"/>
            </a:solidFill>
          </a:ln>
        </p:spPr>
      </p:pic>
      <p:sp>
        <p:nvSpPr>
          <p:cNvPr id="3" name="テキスト ボックス 2"/>
          <p:cNvSpPr txBox="1"/>
          <p:nvPr/>
        </p:nvSpPr>
        <p:spPr>
          <a:xfrm>
            <a:off x="260855" y="1261474"/>
            <a:ext cx="4852611" cy="1006429"/>
          </a:xfrm>
          <a:prstGeom prst="rect">
            <a:avLst/>
          </a:prstGeom>
          <a:noFill/>
        </p:spPr>
        <p:txBody>
          <a:bodyPr wrap="square" rtlCol="0">
            <a:spAutoFit/>
          </a:bodyPr>
          <a:lstStyle/>
          <a:p>
            <a:pPr marL="95250">
              <a:lnSpc>
                <a:spcPct val="110000"/>
              </a:lnSpc>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dirty="0">
                <a:latin typeface="Meiryo UI" panose="020B0604030504040204" pitchFamily="50" charset="-128"/>
                <a:ea typeface="Meiryo UI" panose="020B0604030504040204" pitchFamily="50" charset="-128"/>
                <a:cs typeface="Meiryo UI" panose="020B0604030504040204" pitchFamily="50" charset="-128"/>
              </a:rPr>
              <a:t>の景観特性に応じた５つの軸（道路軸、河川軸、山並み・緑地軸、湾岸軸、歴史軸）や土地利用特性を踏まえた</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景観づくり　等</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a:xfrm>
            <a:off x="5359815" y="1064525"/>
            <a:ext cx="3661355" cy="4399831"/>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30000"/>
              </a:lnSpc>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5675296" y="839421"/>
            <a:ext cx="3025187"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実現に向けた視点</a:t>
            </a:r>
            <a:r>
              <a:rPr lang="ja-JP" altLang="en-US" sz="2000" b="1" dirty="0" smtClean="0">
                <a:latin typeface="Meiryo UI" panose="020B0604030504040204" pitchFamily="50" charset="-128"/>
                <a:ea typeface="Meiryo UI" panose="020B0604030504040204" pitchFamily="50" charset="-128"/>
              </a:rPr>
              <a:t>と</a:t>
            </a:r>
            <a:r>
              <a:rPr lang="ja-JP" altLang="en-US" sz="2000" b="1" dirty="0">
                <a:latin typeface="Meiryo UI" panose="020B0604030504040204" pitchFamily="50" charset="-128"/>
                <a:ea typeface="Meiryo UI" panose="020B0604030504040204" pitchFamily="50" charset="-128"/>
              </a:rPr>
              <a:t>取組み</a:t>
            </a:r>
          </a:p>
        </p:txBody>
      </p:sp>
      <p:sp>
        <p:nvSpPr>
          <p:cNvPr id="11" name="テキスト ボックス 10"/>
          <p:cNvSpPr txBox="1"/>
          <p:nvPr/>
        </p:nvSpPr>
        <p:spPr>
          <a:xfrm>
            <a:off x="5481646" y="1247817"/>
            <a:ext cx="3412485" cy="4216539"/>
          </a:xfrm>
          <a:prstGeom prst="rect">
            <a:avLst/>
          </a:prstGeom>
          <a:noFill/>
        </p:spPr>
        <p:txBody>
          <a:bodyPr wrap="square" rtlCol="0">
            <a:spAutoFit/>
          </a:bodyPr>
          <a:lstStyle/>
          <a:p>
            <a:pPr marL="342900" indent="-342900">
              <a:buFont typeface="+mj-lt"/>
              <a:buAutoNum type="arabicPeriod"/>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民間が主体的に景観づくりに取り組み、積極的に投資できる環境をつくる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○方針・計画の提示</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○適切な規制誘導による景観づくり　等</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342900" indent="-342900">
              <a:buFont typeface="+mj-lt"/>
              <a:buAutoNum type="arabicPeriod" startAt="2"/>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公共事業の実施にあたっては、地域の景観づくりの模範となるよう努める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○公共建築物の景観への配慮</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450850" indent="-45085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○都市インフラや面的開発の景観への配慮　等</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342900" indent="-342900">
              <a:buFont typeface="+mj-lt"/>
              <a:buAutoNum type="arabicPeriod" startAt="3"/>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景観づくりの担い手を育成し、大阪の魅力を創出し、発掘する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450850" indent="-450850"/>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○ビュースポット（視点場）の発掘と情報発信</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450850" indent="-45085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○市町村の景観行政団体化の促進　等</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国内外</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から多様な人々を惹きつける住まいと</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都市</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a:xfrm>
            <a:off x="136443" y="5622867"/>
            <a:ext cx="8884727" cy="1185085"/>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30000"/>
              </a:lnSpc>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260855" y="5446928"/>
            <a:ext cx="1813604" cy="400110"/>
          </a:xfrm>
          <a:prstGeom prst="rect">
            <a:avLst/>
          </a:prstGeom>
          <a:solidFill>
            <a:schemeClr val="tx2">
              <a:lumMod val="40000"/>
              <a:lumOff val="60000"/>
            </a:schemeClr>
          </a:solidFill>
        </p:spPr>
        <p:txBody>
          <a:bodyPr wrap="square" rtlCol="0" anchor="ctr" anchorCtr="0">
            <a:spAutoFit/>
          </a:bodyPr>
          <a:lstStyle/>
          <a:p>
            <a:r>
              <a:rPr lang="ja-JP" altLang="en-US" sz="2000" b="1" dirty="0" smtClean="0">
                <a:latin typeface="Meiryo UI" panose="020B0604030504040204" pitchFamily="50" charset="-128"/>
                <a:ea typeface="Meiryo UI" panose="020B0604030504040204" pitchFamily="50" charset="-128"/>
              </a:rPr>
              <a:t>今後の予定</a:t>
            </a:r>
            <a:endParaRPr lang="ja-JP" altLang="en-US" sz="2000" b="1" dirty="0">
              <a:latin typeface="Meiryo UI" panose="020B0604030504040204" pitchFamily="50" charset="-128"/>
              <a:ea typeface="Meiryo UI" panose="020B0604030504040204" pitchFamily="50" charset="-128"/>
            </a:endParaRPr>
          </a:p>
        </p:txBody>
      </p:sp>
      <p:sp>
        <p:nvSpPr>
          <p:cNvPr id="16" name="正方形/長方形 15"/>
          <p:cNvSpPr/>
          <p:nvPr/>
        </p:nvSpPr>
        <p:spPr>
          <a:xfrm>
            <a:off x="144774" y="5827309"/>
            <a:ext cx="8855717" cy="98064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spcBef>
                <a:spcPts val="300"/>
              </a:spcBef>
              <a:defRPr/>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ビュースポット（視点場）を募集・選定し、情報発信</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spcBef>
                <a:spcPts val="300"/>
              </a:spcBef>
              <a:defRPr/>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・百舌鳥・古市古墳群の周辺地域における屋外広告物の適正化</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spcBef>
                <a:spcPts val="300"/>
              </a:spcBef>
              <a:defRPr/>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・公共事業における景観面の</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PDCA</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サイクルの確立</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902492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43508" y="2006384"/>
            <a:ext cx="8856984" cy="4734300"/>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30000"/>
              </a:lnSpc>
            </a:pPr>
            <a:endPar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325267" y="2266352"/>
            <a:ext cx="8496000" cy="1692000"/>
          </a:xfrm>
          <a:prstGeom prst="round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indent="-95250">
              <a:lnSpc>
                <a:spcPct val="130000"/>
              </a:lnSpc>
            </a:pP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30000"/>
              </a:lnSpc>
            </a:pPr>
            <a:endPar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30000"/>
              </a:lnSpc>
            </a:pP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30000"/>
              </a:lnSpc>
            </a:pPr>
            <a:endPar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30000"/>
              </a:lnSpc>
            </a:pP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0" y="426768"/>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「千里ニュータウン再生指針</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H30.</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0" y="895992"/>
            <a:ext cx="9144000" cy="90370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全国的</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に人口減少・超高齢社会が到来するなかで、ニュータウン周辺の開発の進展や広域交通網の拡大も踏まえ、千里ニュータウンが引き続き持続発展していけるよう、これまでの取組を点検し</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、今</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後１０年間で取り組むべき方向性を示す「千里ニュータウン再生指針２０１８」を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策定</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325269" y="1797346"/>
            <a:ext cx="2492990"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基本方針（変更点）</a:t>
            </a:r>
            <a:endParaRPr lang="ja-JP" altLang="en-US" sz="2000" b="1" dirty="0">
              <a:latin typeface="Meiryo UI" panose="020B0604030504040204" pitchFamily="50" charset="-128"/>
              <a:ea typeface="Meiryo UI" panose="020B0604030504040204" pitchFamily="50" charset="-128"/>
            </a:endParaRPr>
          </a:p>
        </p:txBody>
      </p:sp>
      <p:sp>
        <p:nvSpPr>
          <p:cNvPr id="11" name="角丸四角形 10"/>
          <p:cNvSpPr/>
          <p:nvPr/>
        </p:nvSpPr>
        <p:spPr>
          <a:xfrm>
            <a:off x="324000" y="5446600"/>
            <a:ext cx="8496000" cy="1183718"/>
          </a:xfrm>
          <a:prstGeom prst="round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indent="-95250">
              <a:lnSpc>
                <a:spcPct val="120000"/>
              </a:lnSpc>
            </a:pP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再生に向けた千里ニュータウンのあり方</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「土地利用」「住宅・住宅地」「都市基盤」「安全・安心」「暮らしやすさ」「文化と交流」「再生の推進体制」の７つのあり方について、新たな再生の視点を中心に追加・拡充</a:t>
            </a:r>
          </a:p>
        </p:txBody>
      </p:sp>
      <p:grpSp>
        <p:nvGrpSpPr>
          <p:cNvPr id="4" name="グループ化 3"/>
          <p:cNvGrpSpPr/>
          <p:nvPr/>
        </p:nvGrpSpPr>
        <p:grpSpPr>
          <a:xfrm>
            <a:off x="325267" y="2210347"/>
            <a:ext cx="8586721" cy="1734697"/>
            <a:chOff x="325267" y="2128459"/>
            <a:chExt cx="8586721" cy="1734697"/>
          </a:xfrm>
        </p:grpSpPr>
        <p:sp>
          <p:nvSpPr>
            <p:cNvPr id="9" name="正方形/長方形 8"/>
            <p:cNvSpPr/>
            <p:nvPr/>
          </p:nvSpPr>
          <p:spPr>
            <a:xfrm>
              <a:off x="325267" y="2128459"/>
              <a:ext cx="4241303" cy="173469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indent="-95250">
                <a:lnSpc>
                  <a:spcPct val="120000"/>
                </a:lnSpc>
              </a:pP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■新たな再生の視点</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73050" indent="-273050">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をテーマと</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73050" indent="-273050">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まちづくり</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73050" indent="-273050">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②使える・楽しめる</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みどりとオープンスペース</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ネットワークづくり</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4566571" y="2458636"/>
              <a:ext cx="4345417" cy="140229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273050" indent="-273050">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③広域および周辺との</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つながり</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を重視</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73050" indent="-273050">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まちづくり</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73050" indent="-273050">
                <a:lnSpc>
                  <a:spcPct val="12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④</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多様な組み合わせのパートナーシップによるまちづくり</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5" name="グループ化 14"/>
          <p:cNvGrpSpPr/>
          <p:nvPr/>
        </p:nvGrpSpPr>
        <p:grpSpPr>
          <a:xfrm>
            <a:off x="318570" y="3977658"/>
            <a:ext cx="8502697" cy="1402298"/>
            <a:chOff x="318570" y="4155082"/>
            <a:chExt cx="8502697" cy="1402298"/>
          </a:xfrm>
        </p:grpSpPr>
        <p:sp>
          <p:nvSpPr>
            <p:cNvPr id="17" name="角丸四角形 16"/>
            <p:cNvSpPr/>
            <p:nvPr/>
          </p:nvSpPr>
          <p:spPr>
            <a:xfrm>
              <a:off x="318570" y="4205104"/>
              <a:ext cx="8496000" cy="1332000"/>
            </a:xfrm>
            <a:prstGeom prst="round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indent="-95250">
                <a:lnSpc>
                  <a:spcPct val="130000"/>
                </a:lnSpc>
              </a:pP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30000"/>
                </a:lnSpc>
              </a:pPr>
              <a:endPar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30000"/>
                </a:lnSpc>
              </a:pP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30000"/>
                </a:lnSpc>
              </a:pPr>
              <a:endPar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30000"/>
                </a:lnSpc>
              </a:pP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393508" y="4155082"/>
              <a:ext cx="4378656" cy="140229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indent="-95250">
                <a:lnSpc>
                  <a:spcPct val="120000"/>
                </a:lnSpc>
              </a:pP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めざすべき都市像</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○多様な世代が交わり、楽しめるまち</a:t>
              </a:r>
            </a:p>
            <a:p>
              <a:pPr marL="95250" indent="-95250">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○みどり豊かで、健康に暮らせるまち</a:t>
              </a:r>
            </a:p>
            <a:p>
              <a:pPr marL="95250" indent="-95250">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○誰もが輝き、支えあう</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まち</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4442611" y="4407370"/>
              <a:ext cx="4378656" cy="106989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indent="-95250">
                <a:lnSpc>
                  <a:spcPct val="12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持続発展する、イノベーションのまち</a:t>
              </a:r>
            </a:p>
            <a:p>
              <a:pPr marL="95250" indent="-95250">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○北大阪の核として、広域とつながるまち</a:t>
              </a:r>
            </a:p>
            <a:p>
              <a:pPr marL="95250" indent="-95250">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○みんなで協働して、育むまち</a:t>
              </a:r>
            </a:p>
          </p:txBody>
        </p:sp>
      </p:grpSp>
      <p:sp>
        <p:nvSpPr>
          <p:cNvPr id="18"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活き活き</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とくらすことができる住まいと都市</a:t>
            </a:r>
          </a:p>
        </p:txBody>
      </p:sp>
      <p:sp>
        <p:nvSpPr>
          <p:cNvPr id="19"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668465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43508" y="1078321"/>
            <a:ext cx="8856984" cy="4428000"/>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30000"/>
              </a:lnSpc>
            </a:pPr>
            <a:endPar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325267" y="1634734"/>
            <a:ext cx="8496000" cy="3731485"/>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noAutofit/>
          </a:bodyPr>
          <a:lstStyle/>
          <a:p>
            <a:pPr marL="95250" indent="-95250">
              <a:lnSpc>
                <a:spcPct val="130000"/>
              </a:lnSpc>
            </a:pP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30000"/>
              </a:lnSpc>
            </a:pPr>
            <a:endPar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30000"/>
              </a:lnSpc>
            </a:pP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30000"/>
              </a:lnSpc>
            </a:pPr>
            <a:endPar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30000"/>
              </a:lnSpc>
            </a:pP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30000"/>
              </a:lnSpc>
            </a:pP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0" y="426768"/>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「千里ニュータウン再生指針</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H30.</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325269" y="869282"/>
            <a:ext cx="1210588"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取組方針</a:t>
            </a:r>
          </a:p>
        </p:txBody>
      </p:sp>
      <p:grpSp>
        <p:nvGrpSpPr>
          <p:cNvPr id="4" name="グループ化 3"/>
          <p:cNvGrpSpPr/>
          <p:nvPr/>
        </p:nvGrpSpPr>
        <p:grpSpPr>
          <a:xfrm>
            <a:off x="278640" y="1678075"/>
            <a:ext cx="8586721" cy="3729089"/>
            <a:chOff x="325267" y="2128459"/>
            <a:chExt cx="8586721" cy="3729089"/>
          </a:xfrm>
        </p:grpSpPr>
        <p:sp>
          <p:nvSpPr>
            <p:cNvPr id="9" name="正方形/長方形 8"/>
            <p:cNvSpPr/>
            <p:nvPr/>
          </p:nvSpPr>
          <p:spPr>
            <a:xfrm>
              <a:off x="325267" y="2128459"/>
              <a:ext cx="4241303" cy="372908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indent="-95250">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１．住環境をまもり・つくるルール</a:t>
              </a:r>
            </a:p>
            <a:p>
              <a:pPr marL="95250" indent="-95250">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２．地区センターの活性化</a:t>
              </a:r>
            </a:p>
            <a:p>
              <a:pPr marL="95250" indent="-95250">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３．複合的かつ柔軟な土地利用の推進</a:t>
              </a:r>
            </a:p>
            <a:p>
              <a:pPr marL="95250" indent="-95250">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４．近隣センターの活性化</a:t>
              </a:r>
            </a:p>
            <a:p>
              <a:pPr marL="95250" indent="-95250">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５．多様な暮らしを実現する住宅の供給</a:t>
              </a:r>
            </a:p>
            <a:p>
              <a:pPr marL="450850" indent="-450850">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６．まちづくりをリードする集合住宅の建替え・改修</a:t>
              </a:r>
            </a:p>
            <a:p>
              <a:pPr marL="450850" indent="-450850">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７．歩いて暮らせるまちづくりのための交通環境の充実</a:t>
              </a:r>
            </a:p>
            <a:p>
              <a:pPr marL="450850" indent="-450850">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８．豊かなみどりの保全とオープンスペースの活用</a:t>
              </a:r>
            </a:p>
          </p:txBody>
        </p:sp>
        <p:sp>
          <p:nvSpPr>
            <p:cNvPr id="12" name="正方形/長方形 11"/>
            <p:cNvSpPr/>
            <p:nvPr/>
          </p:nvSpPr>
          <p:spPr>
            <a:xfrm>
              <a:off x="4566571" y="2131084"/>
              <a:ext cx="4345417" cy="339669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273050" indent="-273050">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９．広域ネットワークの形成</a:t>
              </a:r>
            </a:p>
            <a:p>
              <a:pPr marL="273050" indent="-273050">
                <a:lnSpc>
                  <a:spcPct val="120000"/>
                </a:lnSpc>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都市基盤の適切な更新</a:t>
              </a:r>
            </a:p>
            <a:p>
              <a:pPr marL="273050" indent="-273050">
                <a:lnSpc>
                  <a:spcPct val="120000"/>
                </a:lnSpc>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地域の防犯・防災力の充実</a:t>
              </a:r>
            </a:p>
            <a:p>
              <a:pPr marL="273050" indent="-273050">
                <a:lnSpc>
                  <a:spcPct val="120000"/>
                </a:lnSpc>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子育て世帯・高齢者・</a:t>
              </a:r>
              <a:r>
                <a:rPr lang="ja-JP" altLang="en-US"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者等への</a:t>
              </a:r>
            </a:p>
            <a:p>
              <a:pPr marL="450850" indent="80963">
                <a:lnSpc>
                  <a:spcPct val="120000"/>
                </a:lnSpc>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福祉サービスの充実</a:t>
              </a:r>
            </a:p>
            <a:p>
              <a:pPr marL="273050" indent="-273050">
                <a:lnSpc>
                  <a:spcPct val="120000"/>
                </a:lnSpc>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健康を支えるサービスや仕組みの充実</a:t>
              </a:r>
            </a:p>
            <a:p>
              <a:pPr marL="273050" indent="-273050">
                <a:lnSpc>
                  <a:spcPct val="120000"/>
                </a:lnSpc>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情報の蓄積と発信</a:t>
              </a:r>
            </a:p>
            <a:p>
              <a:pPr marL="273050" indent="-273050">
                <a:lnSpc>
                  <a:spcPct val="120000"/>
                </a:lnSpc>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多様な機関や人材の交流と連携</a:t>
              </a:r>
            </a:p>
            <a:p>
              <a:pPr marL="531813" indent="-531813">
                <a:lnSpc>
                  <a:spcPct val="120000"/>
                </a:lnSpc>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千里ニュータウン再生を推進する仕組みづくり</a:t>
              </a:r>
            </a:p>
          </p:txBody>
        </p:sp>
      </p:grpSp>
      <p:sp>
        <p:nvSpPr>
          <p:cNvPr id="18"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活き活き</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とくらすことができる住まいと都市</a:t>
            </a:r>
          </a:p>
        </p:txBody>
      </p:sp>
      <p:sp>
        <p:nvSpPr>
          <p:cNvPr id="20" name="正方形/長方形 19"/>
          <p:cNvSpPr/>
          <p:nvPr/>
        </p:nvSpPr>
        <p:spPr>
          <a:xfrm>
            <a:off x="0" y="1285032"/>
            <a:ext cx="9144000" cy="34970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以下の１６項目</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基づき、具体的な施策や事業を展開</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144775" y="5754932"/>
            <a:ext cx="8856984" cy="1008000"/>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30000"/>
              </a:lnSpc>
            </a:pPr>
            <a:endPar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326536" y="5545895"/>
            <a:ext cx="1446230"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今後の予定</a:t>
            </a:r>
            <a:endParaRPr lang="ja-JP" altLang="en-US" sz="2000" b="1" dirty="0">
              <a:latin typeface="Meiryo UI" panose="020B0604030504040204" pitchFamily="50" charset="-128"/>
              <a:ea typeface="Meiryo UI" panose="020B0604030504040204" pitchFamily="50" charset="-128"/>
            </a:endParaRPr>
          </a:p>
        </p:txBody>
      </p:sp>
      <p:sp>
        <p:nvSpPr>
          <p:cNvPr id="5" name="正方形/長方形 4"/>
          <p:cNvSpPr/>
          <p:nvPr/>
        </p:nvSpPr>
        <p:spPr>
          <a:xfrm>
            <a:off x="144774" y="5991085"/>
            <a:ext cx="8855717" cy="62670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spcBef>
                <a:spcPts val="300"/>
              </a:spcBef>
              <a:defRPr/>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１６の取組方針について、目標達成に向けた今後の進め方を関係者と協議・調整し、取組みを進める</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092146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spPr>
      <a:bodyPr rtlCol="0" anchor="ctr"/>
      <a:lstStyle>
        <a:defPPr algn="ctr">
          <a:defRPr kumimoji="1">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D0914A58C7C9D94DB435116EF43D38D7" ma:contentTypeVersion="1" ma:contentTypeDescription="新しいドキュメントを作成します。" ma:contentTypeScope="" ma:versionID="942bdad79e90e32b7aa339969f001042">
  <xsd:schema xmlns:xsd="http://www.w3.org/2001/XMLSchema" xmlns:xs="http://www.w3.org/2001/XMLSchema" xmlns:p="http://schemas.microsoft.com/office/2006/metadata/properties" xmlns:ns2="46689e31-b03d-4afa-a735-a1f8d7beadb1" targetNamespace="http://schemas.microsoft.com/office/2006/metadata/properties" ma:root="true" ma:fieldsID="2c9f98b6516b9dba60a2d94ebc4473d3" ns2:_="">
    <xsd:import namespace="46689e31-b03d-4afa-a735-a1f8d7beadb1"/>
    <xsd:element name="properties">
      <xsd:complexType>
        <xsd:sequence>
          <xsd:element name="documentManagement">
            <xsd:complexType>
              <xsd:all>
                <xsd:element ref="ns2:_x5bfe__x8c61__x30e6__x30fc__x30b6__x30fc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689e31-b03d-4afa-a735-a1f8d7beadb1" elementFormDefault="qualified">
    <xsd:import namespace="http://schemas.microsoft.com/office/2006/documentManagement/types"/>
    <xsd:import namespace="http://schemas.microsoft.com/office/infopath/2007/PartnerControls"/>
    <xsd:element name="_x5bfe__x8c61__x30e6__x30fc__x30b6__x30fc_" ma:index="8" nillable="true" ma:displayName="対象ユーザー" ma:internalName="_x5bfe__x8c61__x30e6__x30fc__x30b6__x30fc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x5bfe__x8c61__x30e6__x30fc__x30b6__x30fc_ xmlns="46689e31-b03d-4afa-a735-a1f8d7beadb1" xsi:nil="true"/>
  </documentManagement>
</p:properties>
</file>

<file path=customXml/itemProps1.xml><?xml version="1.0" encoding="utf-8"?>
<ds:datastoreItem xmlns:ds="http://schemas.openxmlformats.org/officeDocument/2006/customXml" ds:itemID="{6F14B459-E033-4B75-916F-ABD04A73F6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689e31-b03d-4afa-a735-a1f8d7bead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5AFCB3D-1D49-4C6B-8570-F2C82FEF0301}">
  <ds:schemaRefs>
    <ds:schemaRef ds:uri="http://schemas.microsoft.com/sharepoint/v3/contenttype/forms"/>
  </ds:schemaRefs>
</ds:datastoreItem>
</file>

<file path=customXml/itemProps3.xml><?xml version="1.0" encoding="utf-8"?>
<ds:datastoreItem xmlns:ds="http://schemas.openxmlformats.org/officeDocument/2006/customXml" ds:itemID="{07AA61AB-F5AA-46C7-BFD0-89ED5BE11251}">
  <ds:schemaRefs>
    <ds:schemaRef ds:uri="http://schemas.microsoft.com/office/2006/documentManagement/types"/>
    <ds:schemaRef ds:uri="http://purl.org/dc/dcmitype/"/>
    <ds:schemaRef ds:uri="http://www.w3.org/XML/1998/namespace"/>
    <ds:schemaRef ds:uri="http://schemas.openxmlformats.org/package/2006/metadata/core-properties"/>
    <ds:schemaRef ds:uri="http://purl.org/dc/elements/1.1/"/>
    <ds:schemaRef ds:uri="46689e31-b03d-4afa-a735-a1f8d7beadb1"/>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15049</TotalTime>
  <Words>3377</Words>
  <Application>Microsoft Office PowerPoint</Application>
  <PresentationFormat>画面に合わせる (4:3)</PresentationFormat>
  <Paragraphs>678</Paragraphs>
  <Slides>28</Slides>
  <Notes>21</Notes>
  <HiddenSlides>0</HiddenSlides>
  <MMClips>0</MMClips>
  <ScaleCrop>false</ScaleCrop>
  <HeadingPairs>
    <vt:vector size="4" baseType="variant">
      <vt:variant>
        <vt:lpstr>テーマ</vt:lpstr>
      </vt:variant>
      <vt:variant>
        <vt:i4>1</vt:i4>
      </vt:variant>
      <vt:variant>
        <vt:lpstr>スライド タイトル</vt:lpstr>
      </vt:variant>
      <vt:variant>
        <vt:i4>28</vt:i4>
      </vt:variant>
    </vt:vector>
  </HeadingPairs>
  <TitlesOfParts>
    <vt:vector size="29" baseType="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長谷川　正樹;谷山</dc:creator>
  <cp:lastModifiedBy>西　あかね</cp:lastModifiedBy>
  <cp:revision>878</cp:revision>
  <cp:lastPrinted>2018-07-25T05:17:32Z</cp:lastPrinted>
  <dcterms:created xsi:type="dcterms:W3CDTF">2015-09-08T11:59:32Z</dcterms:created>
  <dcterms:modified xsi:type="dcterms:W3CDTF">2018-07-30T07:01:35Z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0x010100D0914A58C7C9D94DB435116EF43D38D7</vt:lpwstr>
  </property>
</Properties>
</file>