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7" r:id="rId5"/>
    <p:sldId id="258" r:id="rId6"/>
  </p:sldIdLst>
  <p:sldSz cx="13970000" cy="10080625"/>
  <p:notesSz cx="9939338" cy="6807200"/>
  <p:defaultTextStyle>
    <a:defPPr>
      <a:defRPr lang="ja-JP"/>
    </a:defPPr>
    <a:lvl1pPr marL="0" algn="l" defTabSz="1374252" rtl="0" eaLnBrk="1" latinLnBrk="0" hangingPunct="1">
      <a:defRPr kumimoji="1" sz="2700" kern="1200">
        <a:solidFill>
          <a:schemeClr val="tx1"/>
        </a:solidFill>
        <a:latin typeface="+mn-lt"/>
        <a:ea typeface="+mn-ea"/>
        <a:cs typeface="+mn-cs"/>
      </a:defRPr>
    </a:lvl1pPr>
    <a:lvl2pPr marL="687126" algn="l" defTabSz="1374252" rtl="0" eaLnBrk="1" latinLnBrk="0" hangingPunct="1">
      <a:defRPr kumimoji="1" sz="2700" kern="1200">
        <a:solidFill>
          <a:schemeClr val="tx1"/>
        </a:solidFill>
        <a:latin typeface="+mn-lt"/>
        <a:ea typeface="+mn-ea"/>
        <a:cs typeface="+mn-cs"/>
      </a:defRPr>
    </a:lvl2pPr>
    <a:lvl3pPr marL="1374252" algn="l" defTabSz="1374252" rtl="0" eaLnBrk="1" latinLnBrk="0" hangingPunct="1">
      <a:defRPr kumimoji="1" sz="2700" kern="1200">
        <a:solidFill>
          <a:schemeClr val="tx1"/>
        </a:solidFill>
        <a:latin typeface="+mn-lt"/>
        <a:ea typeface="+mn-ea"/>
        <a:cs typeface="+mn-cs"/>
      </a:defRPr>
    </a:lvl3pPr>
    <a:lvl4pPr marL="2061378" algn="l" defTabSz="1374252" rtl="0" eaLnBrk="1" latinLnBrk="0" hangingPunct="1">
      <a:defRPr kumimoji="1" sz="2700" kern="1200">
        <a:solidFill>
          <a:schemeClr val="tx1"/>
        </a:solidFill>
        <a:latin typeface="+mn-lt"/>
        <a:ea typeface="+mn-ea"/>
        <a:cs typeface="+mn-cs"/>
      </a:defRPr>
    </a:lvl4pPr>
    <a:lvl5pPr marL="2748504" algn="l" defTabSz="1374252" rtl="0" eaLnBrk="1" latinLnBrk="0" hangingPunct="1">
      <a:defRPr kumimoji="1" sz="2700" kern="1200">
        <a:solidFill>
          <a:schemeClr val="tx1"/>
        </a:solidFill>
        <a:latin typeface="+mn-lt"/>
        <a:ea typeface="+mn-ea"/>
        <a:cs typeface="+mn-cs"/>
      </a:defRPr>
    </a:lvl5pPr>
    <a:lvl6pPr marL="3435629" algn="l" defTabSz="1374252" rtl="0" eaLnBrk="1" latinLnBrk="0" hangingPunct="1">
      <a:defRPr kumimoji="1" sz="2700" kern="1200">
        <a:solidFill>
          <a:schemeClr val="tx1"/>
        </a:solidFill>
        <a:latin typeface="+mn-lt"/>
        <a:ea typeface="+mn-ea"/>
        <a:cs typeface="+mn-cs"/>
      </a:defRPr>
    </a:lvl6pPr>
    <a:lvl7pPr marL="4122755" algn="l" defTabSz="1374252" rtl="0" eaLnBrk="1" latinLnBrk="0" hangingPunct="1">
      <a:defRPr kumimoji="1" sz="2700" kern="1200">
        <a:solidFill>
          <a:schemeClr val="tx1"/>
        </a:solidFill>
        <a:latin typeface="+mn-lt"/>
        <a:ea typeface="+mn-ea"/>
        <a:cs typeface="+mn-cs"/>
      </a:defRPr>
    </a:lvl7pPr>
    <a:lvl8pPr marL="4809881" algn="l" defTabSz="1374252" rtl="0" eaLnBrk="1" latinLnBrk="0" hangingPunct="1">
      <a:defRPr kumimoji="1" sz="2700" kern="1200">
        <a:solidFill>
          <a:schemeClr val="tx1"/>
        </a:solidFill>
        <a:latin typeface="+mn-lt"/>
        <a:ea typeface="+mn-ea"/>
        <a:cs typeface="+mn-cs"/>
      </a:defRPr>
    </a:lvl8pPr>
    <a:lvl9pPr marL="5497007" algn="l" defTabSz="1374252" rtl="0" eaLnBrk="1" latinLnBrk="0" hangingPunct="1">
      <a:defRPr kumimoji="1" sz="2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194" y="12"/>
      </p:cViewPr>
      <p:guideLst>
        <p:guide orient="horz" pos="3175"/>
        <p:guide pos="44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39725"/>
          </a:xfrm>
          <a:prstGeom prst="rect">
            <a:avLst/>
          </a:prstGeom>
        </p:spPr>
        <p:txBody>
          <a:bodyPr vert="horz" lIns="91440" tIns="45720" rIns="91440" bIns="45720" rtlCol="0"/>
          <a:lstStyle>
            <a:lvl1pPr algn="r">
              <a:defRPr sz="1200"/>
            </a:lvl1pPr>
          </a:lstStyle>
          <a:p>
            <a:fld id="{03FF42F3-E438-400F-8953-A5B1168D923B}" type="datetimeFigureOut">
              <a:rPr kumimoji="1" lang="ja-JP" altLang="en-US" smtClean="0"/>
              <a:t>2015/9/15</a:t>
            </a:fld>
            <a:endParaRPr kumimoji="1" lang="ja-JP" altLang="en-US"/>
          </a:p>
        </p:txBody>
      </p:sp>
      <p:sp>
        <p:nvSpPr>
          <p:cNvPr id="4" name="スライド イメージ プレースホルダー 3"/>
          <p:cNvSpPr>
            <a:spLocks noGrp="1" noRot="1" noChangeAspect="1"/>
          </p:cNvSpPr>
          <p:nvPr>
            <p:ph type="sldImg" idx="2"/>
          </p:nvPr>
        </p:nvSpPr>
        <p:spPr>
          <a:xfrm>
            <a:off x="3201988" y="511175"/>
            <a:ext cx="3536950" cy="25527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33738"/>
            <a:ext cx="7951788" cy="30622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39725"/>
          </a:xfrm>
          <a:prstGeom prst="rect">
            <a:avLst/>
          </a:prstGeom>
        </p:spPr>
        <p:txBody>
          <a:bodyPr vert="horz" lIns="91440" tIns="45720" rIns="91440" bIns="45720" rtlCol="0" anchor="b"/>
          <a:lstStyle>
            <a:lvl1pPr algn="r">
              <a:defRPr sz="1200"/>
            </a:lvl1pPr>
          </a:lstStyle>
          <a:p>
            <a:fld id="{2D39A3C4-045C-4232-A808-C5EEDCD9B0C3}" type="slidenum">
              <a:rPr kumimoji="1" lang="ja-JP" altLang="en-US" smtClean="0"/>
              <a:t>‹#›</a:t>
            </a:fld>
            <a:endParaRPr kumimoji="1" lang="ja-JP" altLang="en-US"/>
          </a:p>
        </p:txBody>
      </p:sp>
    </p:spTree>
    <p:extLst>
      <p:ext uri="{BB962C8B-B14F-4D97-AF65-F5344CB8AC3E}">
        <p14:creationId xmlns:p14="http://schemas.microsoft.com/office/powerpoint/2010/main" val="3575902881"/>
      </p:ext>
    </p:extLst>
  </p:cSld>
  <p:clrMap bg1="lt1" tx1="dk1" bg2="lt2" tx2="dk2" accent1="accent1" accent2="accent2" accent3="accent3" accent4="accent4" accent5="accent5" accent6="accent6" hlink="hlink" folHlink="folHlink"/>
  <p:notesStyle>
    <a:lvl1pPr marL="0" algn="l" defTabSz="981608" rtl="0" eaLnBrk="1" latinLnBrk="0" hangingPunct="1">
      <a:defRPr kumimoji="1" sz="1300" kern="1200">
        <a:solidFill>
          <a:schemeClr val="tx1"/>
        </a:solidFill>
        <a:latin typeface="+mn-lt"/>
        <a:ea typeface="+mn-ea"/>
        <a:cs typeface="+mn-cs"/>
      </a:defRPr>
    </a:lvl1pPr>
    <a:lvl2pPr marL="490804" algn="l" defTabSz="981608" rtl="0" eaLnBrk="1" latinLnBrk="0" hangingPunct="1">
      <a:defRPr kumimoji="1" sz="1300" kern="1200">
        <a:solidFill>
          <a:schemeClr val="tx1"/>
        </a:solidFill>
        <a:latin typeface="+mn-lt"/>
        <a:ea typeface="+mn-ea"/>
        <a:cs typeface="+mn-cs"/>
      </a:defRPr>
    </a:lvl2pPr>
    <a:lvl3pPr marL="981608" algn="l" defTabSz="981608" rtl="0" eaLnBrk="1" latinLnBrk="0" hangingPunct="1">
      <a:defRPr kumimoji="1" sz="1300" kern="1200">
        <a:solidFill>
          <a:schemeClr val="tx1"/>
        </a:solidFill>
        <a:latin typeface="+mn-lt"/>
        <a:ea typeface="+mn-ea"/>
        <a:cs typeface="+mn-cs"/>
      </a:defRPr>
    </a:lvl3pPr>
    <a:lvl4pPr marL="1472413" algn="l" defTabSz="981608" rtl="0" eaLnBrk="1" latinLnBrk="0" hangingPunct="1">
      <a:defRPr kumimoji="1" sz="1300" kern="1200">
        <a:solidFill>
          <a:schemeClr val="tx1"/>
        </a:solidFill>
        <a:latin typeface="+mn-lt"/>
        <a:ea typeface="+mn-ea"/>
        <a:cs typeface="+mn-cs"/>
      </a:defRPr>
    </a:lvl4pPr>
    <a:lvl5pPr marL="1963217" algn="l" defTabSz="981608" rtl="0" eaLnBrk="1" latinLnBrk="0" hangingPunct="1">
      <a:defRPr kumimoji="1" sz="1300" kern="1200">
        <a:solidFill>
          <a:schemeClr val="tx1"/>
        </a:solidFill>
        <a:latin typeface="+mn-lt"/>
        <a:ea typeface="+mn-ea"/>
        <a:cs typeface="+mn-cs"/>
      </a:defRPr>
    </a:lvl5pPr>
    <a:lvl6pPr marL="2454021" algn="l" defTabSz="981608" rtl="0" eaLnBrk="1" latinLnBrk="0" hangingPunct="1">
      <a:defRPr kumimoji="1" sz="1300" kern="1200">
        <a:solidFill>
          <a:schemeClr val="tx1"/>
        </a:solidFill>
        <a:latin typeface="+mn-lt"/>
        <a:ea typeface="+mn-ea"/>
        <a:cs typeface="+mn-cs"/>
      </a:defRPr>
    </a:lvl6pPr>
    <a:lvl7pPr marL="2944825" algn="l" defTabSz="981608" rtl="0" eaLnBrk="1" latinLnBrk="0" hangingPunct="1">
      <a:defRPr kumimoji="1" sz="1300" kern="1200">
        <a:solidFill>
          <a:schemeClr val="tx1"/>
        </a:solidFill>
        <a:latin typeface="+mn-lt"/>
        <a:ea typeface="+mn-ea"/>
        <a:cs typeface="+mn-cs"/>
      </a:defRPr>
    </a:lvl7pPr>
    <a:lvl8pPr marL="3435629" algn="l" defTabSz="981608" rtl="0" eaLnBrk="1" latinLnBrk="0" hangingPunct="1">
      <a:defRPr kumimoji="1" sz="1300" kern="1200">
        <a:solidFill>
          <a:schemeClr val="tx1"/>
        </a:solidFill>
        <a:latin typeface="+mn-lt"/>
        <a:ea typeface="+mn-ea"/>
        <a:cs typeface="+mn-cs"/>
      </a:defRPr>
    </a:lvl8pPr>
    <a:lvl9pPr marL="3926434" algn="l" defTabSz="98160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7"/>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marL="215887" indent="-215887" eaLnBrk="0" hangingPunct="0">
              <a:tabLst>
                <a:tab pos="723855" algn="l"/>
                <a:tab pos="1447711" algn="l"/>
                <a:tab pos="2171566" algn="l"/>
                <a:tab pos="2895421" algn="l"/>
              </a:tabLst>
              <a:defRPr sz="1400">
                <a:solidFill>
                  <a:schemeClr val="bg1"/>
                </a:solidFill>
                <a:latin typeface="Arial" charset="0"/>
                <a:ea typeface="ＭＳ Ｐゴシック" charset="-128"/>
              </a:defRPr>
            </a:lvl1pPr>
            <a:lvl2pPr eaLnBrk="0" hangingPunct="0">
              <a:tabLst>
                <a:tab pos="723855" algn="l"/>
                <a:tab pos="1447711" algn="l"/>
                <a:tab pos="2171566" algn="l"/>
                <a:tab pos="2895421" algn="l"/>
              </a:tabLst>
              <a:defRPr sz="1400">
                <a:solidFill>
                  <a:schemeClr val="bg1"/>
                </a:solidFill>
                <a:latin typeface="Arial" charset="0"/>
                <a:ea typeface="ＭＳ Ｐゴシック" charset="-128"/>
              </a:defRPr>
            </a:lvl2pPr>
            <a:lvl3pPr eaLnBrk="0" hangingPunct="0">
              <a:tabLst>
                <a:tab pos="723855" algn="l"/>
                <a:tab pos="1447711" algn="l"/>
                <a:tab pos="2171566" algn="l"/>
                <a:tab pos="2895421" algn="l"/>
              </a:tabLst>
              <a:defRPr sz="1400">
                <a:solidFill>
                  <a:schemeClr val="bg1"/>
                </a:solidFill>
                <a:latin typeface="Arial" charset="0"/>
                <a:ea typeface="ＭＳ Ｐゴシック" charset="-128"/>
              </a:defRPr>
            </a:lvl3pPr>
            <a:lvl4pPr eaLnBrk="0" hangingPunct="0">
              <a:tabLst>
                <a:tab pos="723855" algn="l"/>
                <a:tab pos="1447711" algn="l"/>
                <a:tab pos="2171566" algn="l"/>
                <a:tab pos="2895421" algn="l"/>
              </a:tabLst>
              <a:defRPr sz="1400">
                <a:solidFill>
                  <a:schemeClr val="bg1"/>
                </a:solidFill>
                <a:latin typeface="Arial" charset="0"/>
                <a:ea typeface="ＭＳ Ｐゴシック" charset="-128"/>
              </a:defRPr>
            </a:lvl4pPr>
            <a:lvl5pPr eaLnBrk="0" hangingPunct="0">
              <a:tabLst>
                <a:tab pos="723855" algn="l"/>
                <a:tab pos="1447711" algn="l"/>
                <a:tab pos="2171566" algn="l"/>
                <a:tab pos="2895421" algn="l"/>
              </a:tabLst>
              <a:defRPr sz="1400">
                <a:solidFill>
                  <a:schemeClr val="bg1"/>
                </a:solidFill>
                <a:latin typeface="Arial" charset="0"/>
                <a:ea typeface="ＭＳ Ｐゴシック" charset="-128"/>
              </a:defRPr>
            </a:lvl5pPr>
            <a:lvl6pPr marL="2514445" indent="-228586" algn="ctr" defTabSz="449235" eaLnBrk="0" fontAlgn="base" hangingPunct="0">
              <a:spcBef>
                <a:spcPct val="0"/>
              </a:spcBef>
              <a:spcAft>
                <a:spcPct val="0"/>
              </a:spcAft>
              <a:buClr>
                <a:srgbClr val="000000"/>
              </a:buClr>
              <a:buSzPct val="100000"/>
              <a:buFont typeface="Times New Roman" pitchFamily="16" charset="0"/>
              <a:tabLst>
                <a:tab pos="723855" algn="l"/>
                <a:tab pos="1447711" algn="l"/>
                <a:tab pos="2171566" algn="l"/>
                <a:tab pos="2895421" algn="l"/>
              </a:tabLst>
              <a:defRPr sz="1400">
                <a:solidFill>
                  <a:schemeClr val="bg1"/>
                </a:solidFill>
                <a:latin typeface="Arial" charset="0"/>
                <a:ea typeface="ＭＳ Ｐゴシック" charset="-128"/>
              </a:defRPr>
            </a:lvl6pPr>
            <a:lvl7pPr marL="2971617" indent="-228586" algn="ctr" defTabSz="449235" eaLnBrk="0" fontAlgn="base" hangingPunct="0">
              <a:spcBef>
                <a:spcPct val="0"/>
              </a:spcBef>
              <a:spcAft>
                <a:spcPct val="0"/>
              </a:spcAft>
              <a:buClr>
                <a:srgbClr val="000000"/>
              </a:buClr>
              <a:buSzPct val="100000"/>
              <a:buFont typeface="Times New Roman" pitchFamily="16" charset="0"/>
              <a:tabLst>
                <a:tab pos="723855" algn="l"/>
                <a:tab pos="1447711" algn="l"/>
                <a:tab pos="2171566" algn="l"/>
                <a:tab pos="2895421" algn="l"/>
              </a:tabLst>
              <a:defRPr sz="1400">
                <a:solidFill>
                  <a:schemeClr val="bg1"/>
                </a:solidFill>
                <a:latin typeface="Arial" charset="0"/>
                <a:ea typeface="ＭＳ Ｐゴシック" charset="-128"/>
              </a:defRPr>
            </a:lvl7pPr>
            <a:lvl8pPr marL="3428789" indent="-228586" algn="ctr" defTabSz="449235" eaLnBrk="0" fontAlgn="base" hangingPunct="0">
              <a:spcBef>
                <a:spcPct val="0"/>
              </a:spcBef>
              <a:spcAft>
                <a:spcPct val="0"/>
              </a:spcAft>
              <a:buClr>
                <a:srgbClr val="000000"/>
              </a:buClr>
              <a:buSzPct val="100000"/>
              <a:buFont typeface="Times New Roman" pitchFamily="16" charset="0"/>
              <a:tabLst>
                <a:tab pos="723855" algn="l"/>
                <a:tab pos="1447711" algn="l"/>
                <a:tab pos="2171566" algn="l"/>
                <a:tab pos="2895421" algn="l"/>
              </a:tabLst>
              <a:defRPr sz="1400">
                <a:solidFill>
                  <a:schemeClr val="bg1"/>
                </a:solidFill>
                <a:latin typeface="Arial" charset="0"/>
                <a:ea typeface="ＭＳ Ｐゴシック" charset="-128"/>
              </a:defRPr>
            </a:lvl8pPr>
            <a:lvl9pPr marL="3885960" indent="-228586" algn="ctr" defTabSz="449235" eaLnBrk="0" fontAlgn="base" hangingPunct="0">
              <a:spcBef>
                <a:spcPct val="0"/>
              </a:spcBef>
              <a:spcAft>
                <a:spcPct val="0"/>
              </a:spcAft>
              <a:buClr>
                <a:srgbClr val="000000"/>
              </a:buClr>
              <a:buSzPct val="100000"/>
              <a:buFont typeface="Times New Roman" pitchFamily="16" charset="0"/>
              <a:tabLst>
                <a:tab pos="723855" algn="l"/>
                <a:tab pos="1447711" algn="l"/>
                <a:tab pos="2171566" algn="l"/>
                <a:tab pos="2895421" algn="l"/>
              </a:tabLst>
              <a:defRPr sz="1400">
                <a:solidFill>
                  <a:schemeClr val="bg1"/>
                </a:solidFill>
                <a:latin typeface="Arial" charset="0"/>
                <a:ea typeface="ＭＳ Ｐゴシック" charset="-128"/>
              </a:defRPr>
            </a:lvl9pPr>
          </a:lstStyle>
          <a:p>
            <a:pPr eaLnBrk="1" hangingPunct="1"/>
            <a:fld id="{D177363E-F918-4D07-A2EB-7942D93957ED}" type="slidenum">
              <a:rPr lang="en-US" altLang="ja-JP" sz="1200">
                <a:solidFill>
                  <a:srgbClr val="000000"/>
                </a:solidFill>
                <a:latin typeface="Times New Roman" pitchFamily="16" charset="0"/>
                <a:ea typeface="ＭＳ Ｐ明朝" charset="-128"/>
              </a:rPr>
              <a:pPr eaLnBrk="1" hangingPunct="1"/>
              <a:t>2</a:t>
            </a:fld>
            <a:endParaRPr lang="en-US" altLang="ja-JP" sz="1200">
              <a:solidFill>
                <a:srgbClr val="000000"/>
              </a:solidFill>
              <a:latin typeface="Times New Roman" pitchFamily="16" charset="0"/>
              <a:ea typeface="ＭＳ Ｐ明朝" charset="-128"/>
            </a:endParaRPr>
          </a:p>
        </p:txBody>
      </p:sp>
      <p:sp>
        <p:nvSpPr>
          <p:cNvPr id="58371" name="Rectangle 1"/>
          <p:cNvSpPr txBox="1">
            <a:spLocks noGrp="1" noRot="1" noChangeAspect="1" noChangeArrowheads="1" noTextEdit="1"/>
          </p:cNvSpPr>
          <p:nvPr>
            <p:ph type="sldImg"/>
          </p:nvPr>
        </p:nvSpPr>
        <p:spPr>
          <a:xfrm>
            <a:off x="3201988" y="511175"/>
            <a:ext cx="3535362" cy="2551113"/>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2" name="Rectangle 2"/>
          <p:cNvSpPr txBox="1">
            <a:spLocks noGrp="1" noChangeArrowheads="1"/>
          </p:cNvSpPr>
          <p:nvPr>
            <p:ph type="body" idx="1"/>
          </p:nvPr>
        </p:nvSpPr>
        <p:spPr>
          <a:xfrm>
            <a:off x="992081" y="3233448"/>
            <a:ext cx="7955179" cy="3062751"/>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35" eaLnBrk="0" fontAlgn="base" hangingPunct="0">
              <a:spcBef>
                <a:spcPct val="30000"/>
              </a:spcBef>
              <a:spcAft>
                <a:spcPct val="0"/>
              </a:spcAft>
              <a:buClr>
                <a:srgbClr val="000000"/>
              </a:buClr>
              <a:buSzPct val="100000"/>
              <a:defRPr/>
            </a:pPr>
            <a:endParaRPr lang="ja-JP" altLang="ja-JP" dirty="0">
              <a:solidFill>
                <a:srgbClr val="000000"/>
              </a:solidFill>
              <a:latin typeface="Times New Roman" pitchFamily="16" charset="0"/>
            </a:endParaRPr>
          </a:p>
          <a:p>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7750" y="3131529"/>
            <a:ext cx="11874500" cy="216080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095500" y="5712354"/>
            <a:ext cx="9779000" cy="2576160"/>
          </a:xfrm>
        </p:spPr>
        <p:txBody>
          <a:bodyPr/>
          <a:lstStyle>
            <a:lvl1pPr marL="0" indent="0" algn="ctr">
              <a:buNone/>
              <a:defRPr>
                <a:solidFill>
                  <a:schemeClr val="tx1">
                    <a:tint val="75000"/>
                  </a:schemeClr>
                </a:solidFill>
              </a:defRPr>
            </a:lvl1pPr>
            <a:lvl2pPr marL="687126" indent="0" algn="ctr">
              <a:buNone/>
              <a:defRPr>
                <a:solidFill>
                  <a:schemeClr val="tx1">
                    <a:tint val="75000"/>
                  </a:schemeClr>
                </a:solidFill>
              </a:defRPr>
            </a:lvl2pPr>
            <a:lvl3pPr marL="1374252" indent="0" algn="ctr">
              <a:buNone/>
              <a:defRPr>
                <a:solidFill>
                  <a:schemeClr val="tx1">
                    <a:tint val="75000"/>
                  </a:schemeClr>
                </a:solidFill>
              </a:defRPr>
            </a:lvl3pPr>
            <a:lvl4pPr marL="2061378" indent="0" algn="ctr">
              <a:buNone/>
              <a:defRPr>
                <a:solidFill>
                  <a:schemeClr val="tx1">
                    <a:tint val="75000"/>
                  </a:schemeClr>
                </a:solidFill>
              </a:defRPr>
            </a:lvl4pPr>
            <a:lvl5pPr marL="2748504" indent="0" algn="ctr">
              <a:buNone/>
              <a:defRPr>
                <a:solidFill>
                  <a:schemeClr val="tx1">
                    <a:tint val="75000"/>
                  </a:schemeClr>
                </a:solidFill>
              </a:defRPr>
            </a:lvl5pPr>
            <a:lvl6pPr marL="3435629" indent="0" algn="ctr">
              <a:buNone/>
              <a:defRPr>
                <a:solidFill>
                  <a:schemeClr val="tx1">
                    <a:tint val="75000"/>
                  </a:schemeClr>
                </a:solidFill>
              </a:defRPr>
            </a:lvl6pPr>
            <a:lvl7pPr marL="4122755" indent="0" algn="ctr">
              <a:buNone/>
              <a:defRPr>
                <a:solidFill>
                  <a:schemeClr val="tx1">
                    <a:tint val="75000"/>
                  </a:schemeClr>
                </a:solidFill>
              </a:defRPr>
            </a:lvl7pPr>
            <a:lvl8pPr marL="4809881" indent="0" algn="ctr">
              <a:buNone/>
              <a:defRPr>
                <a:solidFill>
                  <a:schemeClr val="tx1">
                    <a:tint val="75000"/>
                  </a:schemeClr>
                </a:solidFill>
              </a:defRPr>
            </a:lvl8pPr>
            <a:lvl9pPr marL="549700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247304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2096152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4181007" y="564702"/>
            <a:ext cx="4399580" cy="1204308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77415" y="564702"/>
            <a:ext cx="12970757" cy="1204308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60793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1339387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3534" y="6477737"/>
            <a:ext cx="11874500" cy="2002124"/>
          </a:xfrm>
        </p:spPr>
        <p:txBody>
          <a:bodyPr anchor="t"/>
          <a:lstStyle>
            <a:lvl1pPr algn="l">
              <a:defRPr sz="6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03534" y="4272600"/>
            <a:ext cx="11874500" cy="2205136"/>
          </a:xfrm>
        </p:spPr>
        <p:txBody>
          <a:bodyPr anchor="b"/>
          <a:lstStyle>
            <a:lvl1pPr marL="0" indent="0">
              <a:buNone/>
              <a:defRPr sz="3000">
                <a:solidFill>
                  <a:schemeClr val="tx1">
                    <a:tint val="75000"/>
                  </a:schemeClr>
                </a:solidFill>
              </a:defRPr>
            </a:lvl1pPr>
            <a:lvl2pPr marL="687126" indent="0">
              <a:buNone/>
              <a:defRPr sz="2700">
                <a:solidFill>
                  <a:schemeClr val="tx1">
                    <a:tint val="75000"/>
                  </a:schemeClr>
                </a:solidFill>
              </a:defRPr>
            </a:lvl2pPr>
            <a:lvl3pPr marL="1374252" indent="0">
              <a:buNone/>
              <a:defRPr sz="2400">
                <a:solidFill>
                  <a:schemeClr val="tx1">
                    <a:tint val="75000"/>
                  </a:schemeClr>
                </a:solidFill>
              </a:defRPr>
            </a:lvl3pPr>
            <a:lvl4pPr marL="2061378" indent="0">
              <a:buNone/>
              <a:defRPr sz="2100">
                <a:solidFill>
                  <a:schemeClr val="tx1">
                    <a:tint val="75000"/>
                  </a:schemeClr>
                </a:solidFill>
              </a:defRPr>
            </a:lvl4pPr>
            <a:lvl5pPr marL="2748504" indent="0">
              <a:buNone/>
              <a:defRPr sz="2100">
                <a:solidFill>
                  <a:schemeClr val="tx1">
                    <a:tint val="75000"/>
                  </a:schemeClr>
                </a:solidFill>
              </a:defRPr>
            </a:lvl5pPr>
            <a:lvl6pPr marL="3435629" indent="0">
              <a:buNone/>
              <a:defRPr sz="2100">
                <a:solidFill>
                  <a:schemeClr val="tx1">
                    <a:tint val="75000"/>
                  </a:schemeClr>
                </a:solidFill>
              </a:defRPr>
            </a:lvl6pPr>
            <a:lvl7pPr marL="4122755" indent="0">
              <a:buNone/>
              <a:defRPr sz="2100">
                <a:solidFill>
                  <a:schemeClr val="tx1">
                    <a:tint val="75000"/>
                  </a:schemeClr>
                </a:solidFill>
              </a:defRPr>
            </a:lvl7pPr>
            <a:lvl8pPr marL="4809881" indent="0">
              <a:buNone/>
              <a:defRPr sz="2100">
                <a:solidFill>
                  <a:schemeClr val="tx1">
                    <a:tint val="75000"/>
                  </a:schemeClr>
                </a:solidFill>
              </a:defRPr>
            </a:lvl8pPr>
            <a:lvl9pPr marL="5497007" indent="0">
              <a:buNone/>
              <a:defRPr sz="21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428517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77416" y="3292538"/>
            <a:ext cx="8685168" cy="9315244"/>
          </a:xfrm>
        </p:spPr>
        <p:txBody>
          <a:bodyPr/>
          <a:lstStyle>
            <a:lvl1pPr>
              <a:defRPr sz="4200"/>
            </a:lvl1pPr>
            <a:lvl2pPr>
              <a:defRPr sz="3600"/>
            </a:lvl2pPr>
            <a:lvl3pPr>
              <a:defRPr sz="3000"/>
            </a:lvl3pPr>
            <a:lvl4pPr>
              <a:defRPr sz="2700"/>
            </a:lvl4pPr>
            <a:lvl5pPr>
              <a:defRPr sz="2700"/>
            </a:lvl5pPr>
            <a:lvl6pPr>
              <a:defRPr sz="2700"/>
            </a:lvl6pPr>
            <a:lvl7pPr>
              <a:defRPr sz="2700"/>
            </a:lvl7pPr>
            <a:lvl8pPr>
              <a:defRPr sz="2700"/>
            </a:lvl8pPr>
            <a:lvl9pPr>
              <a:defRPr sz="2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895417" y="3292538"/>
            <a:ext cx="8685169" cy="9315244"/>
          </a:xfrm>
        </p:spPr>
        <p:txBody>
          <a:bodyPr/>
          <a:lstStyle>
            <a:lvl1pPr>
              <a:defRPr sz="4200"/>
            </a:lvl1pPr>
            <a:lvl2pPr>
              <a:defRPr sz="3600"/>
            </a:lvl2pPr>
            <a:lvl3pPr>
              <a:defRPr sz="3000"/>
            </a:lvl3pPr>
            <a:lvl4pPr>
              <a:defRPr sz="2700"/>
            </a:lvl4pPr>
            <a:lvl5pPr>
              <a:defRPr sz="2700"/>
            </a:lvl5pPr>
            <a:lvl6pPr>
              <a:defRPr sz="2700"/>
            </a:lvl6pPr>
            <a:lvl7pPr>
              <a:defRPr sz="2700"/>
            </a:lvl7pPr>
            <a:lvl8pPr>
              <a:defRPr sz="2700"/>
            </a:lvl8pPr>
            <a:lvl9pPr>
              <a:defRPr sz="2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3007549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98500" y="403692"/>
            <a:ext cx="12573000" cy="1680104"/>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98501" y="2256474"/>
            <a:ext cx="6172509" cy="940391"/>
          </a:xfrm>
        </p:spPr>
        <p:txBody>
          <a:bodyPr anchor="b"/>
          <a:lstStyle>
            <a:lvl1pPr marL="0" indent="0">
              <a:buNone/>
              <a:defRPr sz="3600" b="1"/>
            </a:lvl1pPr>
            <a:lvl2pPr marL="687126" indent="0">
              <a:buNone/>
              <a:defRPr sz="3000" b="1"/>
            </a:lvl2pPr>
            <a:lvl3pPr marL="1374252" indent="0">
              <a:buNone/>
              <a:defRPr sz="2700" b="1"/>
            </a:lvl3pPr>
            <a:lvl4pPr marL="2061378" indent="0">
              <a:buNone/>
              <a:defRPr sz="2400" b="1"/>
            </a:lvl4pPr>
            <a:lvl5pPr marL="2748504" indent="0">
              <a:buNone/>
              <a:defRPr sz="2400" b="1"/>
            </a:lvl5pPr>
            <a:lvl6pPr marL="3435629" indent="0">
              <a:buNone/>
              <a:defRPr sz="2400" b="1"/>
            </a:lvl6pPr>
            <a:lvl7pPr marL="4122755" indent="0">
              <a:buNone/>
              <a:defRPr sz="2400" b="1"/>
            </a:lvl7pPr>
            <a:lvl8pPr marL="4809881" indent="0">
              <a:buNone/>
              <a:defRPr sz="2400" b="1"/>
            </a:lvl8pPr>
            <a:lvl9pPr marL="5497007"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98501" y="3196866"/>
            <a:ext cx="6172509" cy="5808027"/>
          </a:xfrm>
        </p:spPr>
        <p:txBody>
          <a:bodyPr/>
          <a:lstStyle>
            <a:lvl1pPr>
              <a:defRPr sz="36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096568" y="2256474"/>
            <a:ext cx="6174934" cy="940391"/>
          </a:xfrm>
        </p:spPr>
        <p:txBody>
          <a:bodyPr anchor="b"/>
          <a:lstStyle>
            <a:lvl1pPr marL="0" indent="0">
              <a:buNone/>
              <a:defRPr sz="3600" b="1"/>
            </a:lvl1pPr>
            <a:lvl2pPr marL="687126" indent="0">
              <a:buNone/>
              <a:defRPr sz="3000" b="1"/>
            </a:lvl2pPr>
            <a:lvl3pPr marL="1374252" indent="0">
              <a:buNone/>
              <a:defRPr sz="2700" b="1"/>
            </a:lvl3pPr>
            <a:lvl4pPr marL="2061378" indent="0">
              <a:buNone/>
              <a:defRPr sz="2400" b="1"/>
            </a:lvl4pPr>
            <a:lvl5pPr marL="2748504" indent="0">
              <a:buNone/>
              <a:defRPr sz="2400" b="1"/>
            </a:lvl5pPr>
            <a:lvl6pPr marL="3435629" indent="0">
              <a:buNone/>
              <a:defRPr sz="2400" b="1"/>
            </a:lvl6pPr>
            <a:lvl7pPr marL="4122755" indent="0">
              <a:buNone/>
              <a:defRPr sz="2400" b="1"/>
            </a:lvl7pPr>
            <a:lvl8pPr marL="4809881" indent="0">
              <a:buNone/>
              <a:defRPr sz="2400" b="1"/>
            </a:lvl8pPr>
            <a:lvl9pPr marL="5497007"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096568" y="3196866"/>
            <a:ext cx="6174934" cy="5808027"/>
          </a:xfrm>
        </p:spPr>
        <p:txBody>
          <a:bodyPr/>
          <a:lstStyle>
            <a:lvl1pPr>
              <a:defRPr sz="36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630593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2260319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3346020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8501" y="401358"/>
            <a:ext cx="4596034" cy="1708106"/>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461882" y="401359"/>
            <a:ext cx="7809618" cy="8603534"/>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98501" y="2109465"/>
            <a:ext cx="4596034" cy="6895428"/>
          </a:xfrm>
        </p:spPr>
        <p:txBody>
          <a:bodyPr/>
          <a:lstStyle>
            <a:lvl1pPr marL="0" indent="0">
              <a:buNone/>
              <a:defRPr sz="2100"/>
            </a:lvl1pPr>
            <a:lvl2pPr marL="687126" indent="0">
              <a:buNone/>
              <a:defRPr sz="1800"/>
            </a:lvl2pPr>
            <a:lvl3pPr marL="1374252" indent="0">
              <a:buNone/>
              <a:defRPr sz="1500"/>
            </a:lvl3pPr>
            <a:lvl4pPr marL="2061378" indent="0">
              <a:buNone/>
              <a:defRPr sz="1400"/>
            </a:lvl4pPr>
            <a:lvl5pPr marL="2748504" indent="0">
              <a:buNone/>
              <a:defRPr sz="1400"/>
            </a:lvl5pPr>
            <a:lvl6pPr marL="3435629" indent="0">
              <a:buNone/>
              <a:defRPr sz="1400"/>
            </a:lvl6pPr>
            <a:lvl7pPr marL="4122755" indent="0">
              <a:buNone/>
              <a:defRPr sz="1400"/>
            </a:lvl7pPr>
            <a:lvl8pPr marL="4809881" indent="0">
              <a:buNone/>
              <a:defRPr sz="1400"/>
            </a:lvl8pPr>
            <a:lvl9pPr marL="5497007"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2899666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38218" y="7056438"/>
            <a:ext cx="8382000" cy="833052"/>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738218" y="900723"/>
            <a:ext cx="8382000" cy="6048375"/>
          </a:xfrm>
        </p:spPr>
        <p:txBody>
          <a:bodyPr/>
          <a:lstStyle>
            <a:lvl1pPr marL="0" indent="0">
              <a:buNone/>
              <a:defRPr sz="4800"/>
            </a:lvl1pPr>
            <a:lvl2pPr marL="687126" indent="0">
              <a:buNone/>
              <a:defRPr sz="4200"/>
            </a:lvl2pPr>
            <a:lvl3pPr marL="1374252" indent="0">
              <a:buNone/>
              <a:defRPr sz="3600"/>
            </a:lvl3pPr>
            <a:lvl4pPr marL="2061378" indent="0">
              <a:buNone/>
              <a:defRPr sz="3000"/>
            </a:lvl4pPr>
            <a:lvl5pPr marL="2748504" indent="0">
              <a:buNone/>
              <a:defRPr sz="3000"/>
            </a:lvl5pPr>
            <a:lvl6pPr marL="3435629" indent="0">
              <a:buNone/>
              <a:defRPr sz="3000"/>
            </a:lvl6pPr>
            <a:lvl7pPr marL="4122755" indent="0">
              <a:buNone/>
              <a:defRPr sz="3000"/>
            </a:lvl7pPr>
            <a:lvl8pPr marL="4809881" indent="0">
              <a:buNone/>
              <a:defRPr sz="3000"/>
            </a:lvl8pPr>
            <a:lvl9pPr marL="5497007" indent="0">
              <a:buNone/>
              <a:defRPr sz="3000"/>
            </a:lvl9pPr>
          </a:lstStyle>
          <a:p>
            <a:endParaRPr kumimoji="1" lang="ja-JP" altLang="en-US"/>
          </a:p>
        </p:txBody>
      </p:sp>
      <p:sp>
        <p:nvSpPr>
          <p:cNvPr id="4" name="テキスト プレースホルダー 3"/>
          <p:cNvSpPr>
            <a:spLocks noGrp="1"/>
          </p:cNvSpPr>
          <p:nvPr>
            <p:ph type="body" sz="half" idx="2"/>
          </p:nvPr>
        </p:nvSpPr>
        <p:spPr>
          <a:xfrm>
            <a:off x="2738218" y="7889490"/>
            <a:ext cx="8382000" cy="1183073"/>
          </a:xfrm>
        </p:spPr>
        <p:txBody>
          <a:bodyPr/>
          <a:lstStyle>
            <a:lvl1pPr marL="0" indent="0">
              <a:buNone/>
              <a:defRPr sz="2100"/>
            </a:lvl1pPr>
            <a:lvl2pPr marL="687126" indent="0">
              <a:buNone/>
              <a:defRPr sz="1800"/>
            </a:lvl2pPr>
            <a:lvl3pPr marL="1374252" indent="0">
              <a:buNone/>
              <a:defRPr sz="1500"/>
            </a:lvl3pPr>
            <a:lvl4pPr marL="2061378" indent="0">
              <a:buNone/>
              <a:defRPr sz="1400"/>
            </a:lvl4pPr>
            <a:lvl5pPr marL="2748504" indent="0">
              <a:buNone/>
              <a:defRPr sz="1400"/>
            </a:lvl5pPr>
            <a:lvl6pPr marL="3435629" indent="0">
              <a:buNone/>
              <a:defRPr sz="1400"/>
            </a:lvl6pPr>
            <a:lvl7pPr marL="4122755" indent="0">
              <a:buNone/>
              <a:defRPr sz="1400"/>
            </a:lvl7pPr>
            <a:lvl8pPr marL="4809881" indent="0">
              <a:buNone/>
              <a:defRPr sz="1400"/>
            </a:lvl8pPr>
            <a:lvl9pPr marL="5497007"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BE5A88C-E6C9-4892-A3B5-D81E88006086}" type="datetimeFigureOut">
              <a:rPr kumimoji="1" lang="ja-JP" altLang="en-US" smtClean="0"/>
              <a:t>2015/9/15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3179385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98500" y="403692"/>
            <a:ext cx="12573000" cy="1680104"/>
          </a:xfrm>
          <a:prstGeom prst="rect">
            <a:avLst/>
          </a:prstGeom>
        </p:spPr>
        <p:txBody>
          <a:bodyPr vert="horz" lIns="137425" tIns="68713" rIns="137425" bIns="6871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98500" y="2352147"/>
            <a:ext cx="12573000" cy="6652746"/>
          </a:xfrm>
          <a:prstGeom prst="rect">
            <a:avLst/>
          </a:prstGeom>
        </p:spPr>
        <p:txBody>
          <a:bodyPr vert="horz" lIns="137425" tIns="68713" rIns="137425" bIns="6871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98500" y="9343247"/>
            <a:ext cx="3259667" cy="536700"/>
          </a:xfrm>
          <a:prstGeom prst="rect">
            <a:avLst/>
          </a:prstGeom>
        </p:spPr>
        <p:txBody>
          <a:bodyPr vert="horz" lIns="137425" tIns="68713" rIns="137425" bIns="68713" rtlCol="0" anchor="ctr"/>
          <a:lstStyle>
            <a:lvl1pPr algn="l">
              <a:defRPr sz="1800">
                <a:solidFill>
                  <a:schemeClr val="tx1">
                    <a:tint val="75000"/>
                  </a:schemeClr>
                </a:solidFill>
              </a:defRPr>
            </a:lvl1pPr>
          </a:lstStyle>
          <a:p>
            <a:fld id="{8BE5A88C-E6C9-4892-A3B5-D81E88006086}" type="datetimeFigureOut">
              <a:rPr kumimoji="1" lang="ja-JP" altLang="en-US" smtClean="0"/>
              <a:t>2015/9/15</a:t>
            </a:fld>
            <a:endParaRPr kumimoji="1" lang="ja-JP" altLang="en-US"/>
          </a:p>
        </p:txBody>
      </p:sp>
      <p:sp>
        <p:nvSpPr>
          <p:cNvPr id="5" name="フッター プレースホルダー 4"/>
          <p:cNvSpPr>
            <a:spLocks noGrp="1"/>
          </p:cNvSpPr>
          <p:nvPr>
            <p:ph type="ftr" sz="quarter" idx="3"/>
          </p:nvPr>
        </p:nvSpPr>
        <p:spPr>
          <a:xfrm>
            <a:off x="4773084" y="9343247"/>
            <a:ext cx="4423833" cy="536700"/>
          </a:xfrm>
          <a:prstGeom prst="rect">
            <a:avLst/>
          </a:prstGeom>
        </p:spPr>
        <p:txBody>
          <a:bodyPr vert="horz" lIns="137425" tIns="68713" rIns="137425" bIns="68713"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011833" y="9343247"/>
            <a:ext cx="3259667" cy="536700"/>
          </a:xfrm>
          <a:prstGeom prst="rect">
            <a:avLst/>
          </a:prstGeom>
        </p:spPr>
        <p:txBody>
          <a:bodyPr vert="horz" lIns="137425" tIns="68713" rIns="137425" bIns="68713" rtlCol="0" anchor="ctr"/>
          <a:lstStyle>
            <a:lvl1pPr algn="r">
              <a:defRPr sz="1800">
                <a:solidFill>
                  <a:schemeClr val="tx1">
                    <a:tint val="75000"/>
                  </a:schemeClr>
                </a:solidFill>
              </a:defRPr>
            </a:lvl1pPr>
          </a:lstStyle>
          <a:p>
            <a:fld id="{B194E2D8-0AA2-48D5-9384-A8923F46FF68}" type="slidenum">
              <a:rPr kumimoji="1" lang="ja-JP" altLang="en-US" smtClean="0"/>
              <a:t>‹#›</a:t>
            </a:fld>
            <a:endParaRPr kumimoji="1" lang="ja-JP" altLang="en-US"/>
          </a:p>
        </p:txBody>
      </p:sp>
    </p:spTree>
    <p:extLst>
      <p:ext uri="{BB962C8B-B14F-4D97-AF65-F5344CB8AC3E}">
        <p14:creationId xmlns:p14="http://schemas.microsoft.com/office/powerpoint/2010/main" val="4287260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74252" rtl="0" eaLnBrk="1" latinLnBrk="0" hangingPunct="1">
        <a:spcBef>
          <a:spcPct val="0"/>
        </a:spcBef>
        <a:buNone/>
        <a:defRPr kumimoji="1" sz="6700" kern="1200">
          <a:solidFill>
            <a:schemeClr val="tx1"/>
          </a:solidFill>
          <a:latin typeface="+mj-lt"/>
          <a:ea typeface="+mj-ea"/>
          <a:cs typeface="+mj-cs"/>
        </a:defRPr>
      </a:lvl1pPr>
    </p:titleStyle>
    <p:bodyStyle>
      <a:lvl1pPr marL="515344" indent="-515344" algn="l" defTabSz="1374252"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116580" indent="-429454" algn="l" defTabSz="1374252" rtl="0" eaLnBrk="1" latinLnBrk="0" hangingPunct="1">
        <a:spcBef>
          <a:spcPct val="20000"/>
        </a:spcBef>
        <a:buFont typeface="Arial" panose="020B0604020202020204" pitchFamily="34" charset="0"/>
        <a:buChar char="–"/>
        <a:defRPr kumimoji="1" sz="4200" kern="1200">
          <a:solidFill>
            <a:schemeClr val="tx1"/>
          </a:solidFill>
          <a:latin typeface="+mn-lt"/>
          <a:ea typeface="+mn-ea"/>
          <a:cs typeface="+mn-cs"/>
        </a:defRPr>
      </a:lvl2pPr>
      <a:lvl3pPr marL="1717815" indent="-343563" algn="l" defTabSz="1374252"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404941" indent="-343563" algn="l" defTabSz="1374252"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92066" indent="-343563" algn="l" defTabSz="1374252"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79192" indent="-343563" algn="l" defTabSz="1374252"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466318" indent="-343563" algn="l" defTabSz="1374252"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153444" indent="-343563" algn="l" defTabSz="1374252"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840570" indent="-343563" algn="l" defTabSz="1374252"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74252" rtl="0" eaLnBrk="1" latinLnBrk="0" hangingPunct="1">
        <a:defRPr kumimoji="1" sz="2700" kern="1200">
          <a:solidFill>
            <a:schemeClr val="tx1"/>
          </a:solidFill>
          <a:latin typeface="+mn-lt"/>
          <a:ea typeface="+mn-ea"/>
          <a:cs typeface="+mn-cs"/>
        </a:defRPr>
      </a:lvl1pPr>
      <a:lvl2pPr marL="687126" algn="l" defTabSz="1374252" rtl="0" eaLnBrk="1" latinLnBrk="0" hangingPunct="1">
        <a:defRPr kumimoji="1" sz="2700" kern="1200">
          <a:solidFill>
            <a:schemeClr val="tx1"/>
          </a:solidFill>
          <a:latin typeface="+mn-lt"/>
          <a:ea typeface="+mn-ea"/>
          <a:cs typeface="+mn-cs"/>
        </a:defRPr>
      </a:lvl2pPr>
      <a:lvl3pPr marL="1374252" algn="l" defTabSz="1374252" rtl="0" eaLnBrk="1" latinLnBrk="0" hangingPunct="1">
        <a:defRPr kumimoji="1" sz="2700" kern="1200">
          <a:solidFill>
            <a:schemeClr val="tx1"/>
          </a:solidFill>
          <a:latin typeface="+mn-lt"/>
          <a:ea typeface="+mn-ea"/>
          <a:cs typeface="+mn-cs"/>
        </a:defRPr>
      </a:lvl3pPr>
      <a:lvl4pPr marL="2061378" algn="l" defTabSz="1374252" rtl="0" eaLnBrk="1" latinLnBrk="0" hangingPunct="1">
        <a:defRPr kumimoji="1" sz="2700" kern="1200">
          <a:solidFill>
            <a:schemeClr val="tx1"/>
          </a:solidFill>
          <a:latin typeface="+mn-lt"/>
          <a:ea typeface="+mn-ea"/>
          <a:cs typeface="+mn-cs"/>
        </a:defRPr>
      </a:lvl4pPr>
      <a:lvl5pPr marL="2748504" algn="l" defTabSz="1374252" rtl="0" eaLnBrk="1" latinLnBrk="0" hangingPunct="1">
        <a:defRPr kumimoji="1" sz="2700" kern="1200">
          <a:solidFill>
            <a:schemeClr val="tx1"/>
          </a:solidFill>
          <a:latin typeface="+mn-lt"/>
          <a:ea typeface="+mn-ea"/>
          <a:cs typeface="+mn-cs"/>
        </a:defRPr>
      </a:lvl5pPr>
      <a:lvl6pPr marL="3435629" algn="l" defTabSz="1374252" rtl="0" eaLnBrk="1" latinLnBrk="0" hangingPunct="1">
        <a:defRPr kumimoji="1" sz="2700" kern="1200">
          <a:solidFill>
            <a:schemeClr val="tx1"/>
          </a:solidFill>
          <a:latin typeface="+mn-lt"/>
          <a:ea typeface="+mn-ea"/>
          <a:cs typeface="+mn-cs"/>
        </a:defRPr>
      </a:lvl6pPr>
      <a:lvl7pPr marL="4122755" algn="l" defTabSz="1374252" rtl="0" eaLnBrk="1" latinLnBrk="0" hangingPunct="1">
        <a:defRPr kumimoji="1" sz="2700" kern="1200">
          <a:solidFill>
            <a:schemeClr val="tx1"/>
          </a:solidFill>
          <a:latin typeface="+mn-lt"/>
          <a:ea typeface="+mn-ea"/>
          <a:cs typeface="+mn-cs"/>
        </a:defRPr>
      </a:lvl7pPr>
      <a:lvl8pPr marL="4809881" algn="l" defTabSz="1374252" rtl="0" eaLnBrk="1" latinLnBrk="0" hangingPunct="1">
        <a:defRPr kumimoji="1" sz="2700" kern="1200">
          <a:solidFill>
            <a:schemeClr val="tx1"/>
          </a:solidFill>
          <a:latin typeface="+mn-lt"/>
          <a:ea typeface="+mn-ea"/>
          <a:cs typeface="+mn-cs"/>
        </a:defRPr>
      </a:lvl8pPr>
      <a:lvl9pPr marL="5497007" algn="l" defTabSz="1374252" rtl="0" eaLnBrk="1" latinLnBrk="0" hangingPunct="1">
        <a:defRPr kumimoji="1"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リーフォーム 6"/>
          <p:cNvSpPr/>
          <p:nvPr/>
        </p:nvSpPr>
        <p:spPr>
          <a:xfrm>
            <a:off x="206318" y="1142927"/>
            <a:ext cx="13716165" cy="8811621"/>
          </a:xfrm>
          <a:custGeom>
            <a:avLst/>
            <a:gdLst>
              <a:gd name="connsiteX0" fmla="*/ 0 w 12496800"/>
              <a:gd name="connsiteY0" fmla="*/ 0 h 8420100"/>
              <a:gd name="connsiteX1" fmla="*/ 12496800 w 12496800"/>
              <a:gd name="connsiteY1" fmla="*/ 0 h 8420100"/>
              <a:gd name="connsiteX2" fmla="*/ 12496800 w 12496800"/>
              <a:gd name="connsiteY2" fmla="*/ 8420100 h 8420100"/>
              <a:gd name="connsiteX3" fmla="*/ 9620250 w 12496800"/>
              <a:gd name="connsiteY3" fmla="*/ 8420100 h 8420100"/>
              <a:gd name="connsiteX4" fmla="*/ 9620250 w 12496800"/>
              <a:gd name="connsiteY4" fmla="*/ 2705100 h 8420100"/>
              <a:gd name="connsiteX5" fmla="*/ 38100 w 12496800"/>
              <a:gd name="connsiteY5" fmla="*/ 2705100 h 8420100"/>
              <a:gd name="connsiteX6" fmla="*/ 0 w 12496800"/>
              <a:gd name="connsiteY6" fmla="*/ 76200 h 8420100"/>
              <a:gd name="connsiteX0" fmla="*/ 0 w 12496800"/>
              <a:gd name="connsiteY0" fmla="*/ 0 h 8420100"/>
              <a:gd name="connsiteX1" fmla="*/ 12496800 w 12496800"/>
              <a:gd name="connsiteY1" fmla="*/ 0 h 8420100"/>
              <a:gd name="connsiteX2" fmla="*/ 12496800 w 12496800"/>
              <a:gd name="connsiteY2" fmla="*/ 8420100 h 8420100"/>
              <a:gd name="connsiteX3" fmla="*/ 9620250 w 12496800"/>
              <a:gd name="connsiteY3" fmla="*/ 8420100 h 8420100"/>
              <a:gd name="connsiteX4" fmla="*/ 9620250 w 12496800"/>
              <a:gd name="connsiteY4" fmla="*/ 2705100 h 8420100"/>
              <a:gd name="connsiteX5" fmla="*/ 0 w 12496800"/>
              <a:gd name="connsiteY5" fmla="*/ 2847975 h 8420100"/>
              <a:gd name="connsiteX6" fmla="*/ 0 w 12496800"/>
              <a:gd name="connsiteY6" fmla="*/ 76200 h 8420100"/>
              <a:gd name="connsiteX0" fmla="*/ 0 w 12496800"/>
              <a:gd name="connsiteY0" fmla="*/ 0 h 8420100"/>
              <a:gd name="connsiteX1" fmla="*/ 12496800 w 12496800"/>
              <a:gd name="connsiteY1" fmla="*/ 0 h 8420100"/>
              <a:gd name="connsiteX2" fmla="*/ 12496800 w 12496800"/>
              <a:gd name="connsiteY2" fmla="*/ 8420100 h 8420100"/>
              <a:gd name="connsiteX3" fmla="*/ 9620250 w 12496800"/>
              <a:gd name="connsiteY3" fmla="*/ 8420100 h 8420100"/>
              <a:gd name="connsiteX4" fmla="*/ 9629775 w 12496800"/>
              <a:gd name="connsiteY4" fmla="*/ 2857500 h 8420100"/>
              <a:gd name="connsiteX5" fmla="*/ 0 w 12496800"/>
              <a:gd name="connsiteY5" fmla="*/ 2847975 h 8420100"/>
              <a:gd name="connsiteX6" fmla="*/ 0 w 12496800"/>
              <a:gd name="connsiteY6" fmla="*/ 76200 h 8420100"/>
              <a:gd name="connsiteX0" fmla="*/ 0 w 12496800"/>
              <a:gd name="connsiteY0" fmla="*/ 0 h 8724900"/>
              <a:gd name="connsiteX1" fmla="*/ 12496800 w 12496800"/>
              <a:gd name="connsiteY1" fmla="*/ 0 h 8724900"/>
              <a:gd name="connsiteX2" fmla="*/ 12496800 w 12496800"/>
              <a:gd name="connsiteY2" fmla="*/ 8420100 h 8724900"/>
              <a:gd name="connsiteX3" fmla="*/ 9639300 w 12496800"/>
              <a:gd name="connsiteY3" fmla="*/ 8724900 h 8724900"/>
              <a:gd name="connsiteX4" fmla="*/ 9629775 w 12496800"/>
              <a:gd name="connsiteY4" fmla="*/ 2857500 h 8724900"/>
              <a:gd name="connsiteX5" fmla="*/ 0 w 12496800"/>
              <a:gd name="connsiteY5" fmla="*/ 2847975 h 8724900"/>
              <a:gd name="connsiteX6" fmla="*/ 0 w 12496800"/>
              <a:gd name="connsiteY6" fmla="*/ 76200 h 8724900"/>
              <a:gd name="connsiteX0" fmla="*/ 0 w 12506325"/>
              <a:gd name="connsiteY0" fmla="*/ 0 h 8724900"/>
              <a:gd name="connsiteX1" fmla="*/ 12496800 w 12506325"/>
              <a:gd name="connsiteY1" fmla="*/ 0 h 8724900"/>
              <a:gd name="connsiteX2" fmla="*/ 12506325 w 12506325"/>
              <a:gd name="connsiteY2" fmla="*/ 8715375 h 8724900"/>
              <a:gd name="connsiteX3" fmla="*/ 9639300 w 12506325"/>
              <a:gd name="connsiteY3" fmla="*/ 8724900 h 8724900"/>
              <a:gd name="connsiteX4" fmla="*/ 9629775 w 12506325"/>
              <a:gd name="connsiteY4" fmla="*/ 2857500 h 8724900"/>
              <a:gd name="connsiteX5" fmla="*/ 0 w 12506325"/>
              <a:gd name="connsiteY5" fmla="*/ 2847975 h 8724900"/>
              <a:gd name="connsiteX6" fmla="*/ 0 w 12506325"/>
              <a:gd name="connsiteY6" fmla="*/ 76200 h 8724900"/>
              <a:gd name="connsiteX0" fmla="*/ 0 w 12506325"/>
              <a:gd name="connsiteY0" fmla="*/ 0 h 8724900"/>
              <a:gd name="connsiteX1" fmla="*/ 12496800 w 12506325"/>
              <a:gd name="connsiteY1" fmla="*/ 0 h 8724900"/>
              <a:gd name="connsiteX2" fmla="*/ 12506325 w 12506325"/>
              <a:gd name="connsiteY2" fmla="*/ 8715375 h 8724900"/>
              <a:gd name="connsiteX3" fmla="*/ 9639300 w 12506325"/>
              <a:gd name="connsiteY3" fmla="*/ 8724900 h 8724900"/>
              <a:gd name="connsiteX4" fmla="*/ 9629775 w 12506325"/>
              <a:gd name="connsiteY4" fmla="*/ 2857500 h 8724900"/>
              <a:gd name="connsiteX5" fmla="*/ 0 w 12506325"/>
              <a:gd name="connsiteY5" fmla="*/ 2847975 h 8724900"/>
              <a:gd name="connsiteX6" fmla="*/ 7620 w 12506325"/>
              <a:gd name="connsiteY6" fmla="*/ 7620 h 8724900"/>
              <a:gd name="connsiteX0" fmla="*/ 19050 w 12525375"/>
              <a:gd name="connsiteY0" fmla="*/ 0 h 8724900"/>
              <a:gd name="connsiteX1" fmla="*/ 12515850 w 12525375"/>
              <a:gd name="connsiteY1" fmla="*/ 0 h 8724900"/>
              <a:gd name="connsiteX2" fmla="*/ 12525375 w 12525375"/>
              <a:gd name="connsiteY2" fmla="*/ 8715375 h 8724900"/>
              <a:gd name="connsiteX3" fmla="*/ 9658350 w 12525375"/>
              <a:gd name="connsiteY3" fmla="*/ 8724900 h 8724900"/>
              <a:gd name="connsiteX4" fmla="*/ 9648825 w 12525375"/>
              <a:gd name="connsiteY4" fmla="*/ 2857500 h 8724900"/>
              <a:gd name="connsiteX5" fmla="*/ 0 w 12525375"/>
              <a:gd name="connsiteY5" fmla="*/ 3286125 h 8724900"/>
              <a:gd name="connsiteX6" fmla="*/ 26670 w 12525375"/>
              <a:gd name="connsiteY6" fmla="*/ 7620 h 8724900"/>
              <a:gd name="connsiteX0" fmla="*/ 19050 w 12525375"/>
              <a:gd name="connsiteY0" fmla="*/ 0 h 8724900"/>
              <a:gd name="connsiteX1" fmla="*/ 12515850 w 12525375"/>
              <a:gd name="connsiteY1" fmla="*/ 0 h 8724900"/>
              <a:gd name="connsiteX2" fmla="*/ 12525375 w 12525375"/>
              <a:gd name="connsiteY2" fmla="*/ 8715375 h 8724900"/>
              <a:gd name="connsiteX3" fmla="*/ 9658350 w 12525375"/>
              <a:gd name="connsiteY3" fmla="*/ 8724900 h 8724900"/>
              <a:gd name="connsiteX4" fmla="*/ 9648825 w 12525375"/>
              <a:gd name="connsiteY4" fmla="*/ 3276600 h 8724900"/>
              <a:gd name="connsiteX5" fmla="*/ 0 w 12525375"/>
              <a:gd name="connsiteY5" fmla="*/ 3286125 h 8724900"/>
              <a:gd name="connsiteX6" fmla="*/ 26670 w 12525375"/>
              <a:gd name="connsiteY6" fmla="*/ 7620 h 8724900"/>
              <a:gd name="connsiteX0" fmla="*/ 19050 w 12525375"/>
              <a:gd name="connsiteY0" fmla="*/ 0 h 8724900"/>
              <a:gd name="connsiteX1" fmla="*/ 12515850 w 12525375"/>
              <a:gd name="connsiteY1" fmla="*/ 0 h 8724900"/>
              <a:gd name="connsiteX2" fmla="*/ 12525375 w 12525375"/>
              <a:gd name="connsiteY2" fmla="*/ 8715375 h 8724900"/>
              <a:gd name="connsiteX3" fmla="*/ 9658350 w 12525375"/>
              <a:gd name="connsiteY3" fmla="*/ 8724900 h 8724900"/>
              <a:gd name="connsiteX4" fmla="*/ 9648826 w 12525375"/>
              <a:gd name="connsiteY4" fmla="*/ 4222039 h 8724900"/>
              <a:gd name="connsiteX5" fmla="*/ 0 w 12525375"/>
              <a:gd name="connsiteY5" fmla="*/ 3286125 h 8724900"/>
              <a:gd name="connsiteX6" fmla="*/ 26670 w 12525375"/>
              <a:gd name="connsiteY6" fmla="*/ 7620 h 8724900"/>
              <a:gd name="connsiteX0" fmla="*/ 19050 w 12525375"/>
              <a:gd name="connsiteY0" fmla="*/ 0 h 8724900"/>
              <a:gd name="connsiteX1" fmla="*/ 12515850 w 12525375"/>
              <a:gd name="connsiteY1" fmla="*/ 0 h 8724900"/>
              <a:gd name="connsiteX2" fmla="*/ 12525375 w 12525375"/>
              <a:gd name="connsiteY2" fmla="*/ 8715375 h 8724900"/>
              <a:gd name="connsiteX3" fmla="*/ 9658350 w 12525375"/>
              <a:gd name="connsiteY3" fmla="*/ 8724900 h 8724900"/>
              <a:gd name="connsiteX4" fmla="*/ 9648826 w 12525375"/>
              <a:gd name="connsiteY4" fmla="*/ 4222039 h 8724900"/>
              <a:gd name="connsiteX5" fmla="*/ 0 w 12525375"/>
              <a:gd name="connsiteY5" fmla="*/ 4270957 h 8724900"/>
              <a:gd name="connsiteX6" fmla="*/ 26670 w 12525375"/>
              <a:gd name="connsiteY6" fmla="*/ 7620 h 8724900"/>
              <a:gd name="connsiteX0" fmla="*/ 19050 w 12525375"/>
              <a:gd name="connsiteY0" fmla="*/ 0 h 8724900"/>
              <a:gd name="connsiteX1" fmla="*/ 12515850 w 12525375"/>
              <a:gd name="connsiteY1" fmla="*/ 0 h 8724900"/>
              <a:gd name="connsiteX2" fmla="*/ 12525375 w 12525375"/>
              <a:gd name="connsiteY2" fmla="*/ 8715375 h 8724900"/>
              <a:gd name="connsiteX3" fmla="*/ 9658350 w 12525375"/>
              <a:gd name="connsiteY3" fmla="*/ 8724900 h 8724900"/>
              <a:gd name="connsiteX4" fmla="*/ 9603265 w 12525375"/>
              <a:gd name="connsiteY4" fmla="*/ 4229918 h 8724900"/>
              <a:gd name="connsiteX5" fmla="*/ 0 w 12525375"/>
              <a:gd name="connsiteY5" fmla="*/ 4270957 h 8724900"/>
              <a:gd name="connsiteX6" fmla="*/ 26670 w 12525375"/>
              <a:gd name="connsiteY6" fmla="*/ 7620 h 8724900"/>
              <a:gd name="connsiteX0" fmla="*/ 19050 w 12525375"/>
              <a:gd name="connsiteY0" fmla="*/ 0 h 8724900"/>
              <a:gd name="connsiteX1" fmla="*/ 12515850 w 12525375"/>
              <a:gd name="connsiteY1" fmla="*/ 0 h 8724900"/>
              <a:gd name="connsiteX2" fmla="*/ 12525375 w 12525375"/>
              <a:gd name="connsiteY2" fmla="*/ 8715375 h 8724900"/>
              <a:gd name="connsiteX3" fmla="*/ 9582415 w 12525375"/>
              <a:gd name="connsiteY3" fmla="*/ 8724900 h 8724900"/>
              <a:gd name="connsiteX4" fmla="*/ 9603265 w 12525375"/>
              <a:gd name="connsiteY4" fmla="*/ 4229918 h 8724900"/>
              <a:gd name="connsiteX5" fmla="*/ 0 w 12525375"/>
              <a:gd name="connsiteY5" fmla="*/ 4270957 h 8724900"/>
              <a:gd name="connsiteX6" fmla="*/ 26670 w 12525375"/>
              <a:gd name="connsiteY6" fmla="*/ 7620 h 872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25375" h="8724900">
                <a:moveTo>
                  <a:pt x="19050" y="0"/>
                </a:moveTo>
                <a:lnTo>
                  <a:pt x="12515850" y="0"/>
                </a:lnTo>
                <a:lnTo>
                  <a:pt x="12525375" y="8715375"/>
                </a:lnTo>
                <a:lnTo>
                  <a:pt x="9582415" y="8724900"/>
                </a:lnTo>
                <a:cubicBezTo>
                  <a:pt x="9579240" y="7223946"/>
                  <a:pt x="9606440" y="5730872"/>
                  <a:pt x="9603265" y="4229918"/>
                </a:cubicBezTo>
                <a:lnTo>
                  <a:pt x="0" y="4270957"/>
                </a:lnTo>
                <a:lnTo>
                  <a:pt x="26670" y="7620"/>
                </a:lnTo>
              </a:path>
            </a:pathLst>
          </a:custGeom>
          <a:solidFill>
            <a:schemeClr val="accent3">
              <a:lumMod val="60000"/>
              <a:lumOff val="40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dirty="0"/>
          </a:p>
        </p:txBody>
      </p:sp>
      <p:sp>
        <p:nvSpPr>
          <p:cNvPr id="2" name="角丸四角形 1"/>
          <p:cNvSpPr/>
          <p:nvPr/>
        </p:nvSpPr>
        <p:spPr>
          <a:xfrm>
            <a:off x="83520" y="893390"/>
            <a:ext cx="10544818" cy="9088181"/>
          </a:xfrm>
          <a:prstGeom prst="roundRect">
            <a:avLst>
              <a:gd name="adj" fmla="val 158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4" name="フリーフォーム 13"/>
          <p:cNvSpPr/>
          <p:nvPr/>
        </p:nvSpPr>
        <p:spPr>
          <a:xfrm>
            <a:off x="3763214" y="2696495"/>
            <a:ext cx="4916560" cy="831548"/>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5" name="角丸四角形 14"/>
          <p:cNvSpPr/>
          <p:nvPr/>
        </p:nvSpPr>
        <p:spPr>
          <a:xfrm>
            <a:off x="6906813" y="3112516"/>
            <a:ext cx="3535714" cy="869345"/>
          </a:xfrm>
          <a:prstGeom prst="roundRect">
            <a:avLst>
              <a:gd name="adj" fmla="val 7429"/>
            </a:avLst>
          </a:prstGeom>
          <a:gradFill>
            <a:gsLst>
              <a:gs pos="0">
                <a:schemeClr val="accent6">
                  <a:lumMod val="75000"/>
                </a:schemeClr>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8161" tIns="49080" rIns="98161" bIns="49080" rtlCol="0" anchor="ctr"/>
          <a:lstStyle/>
          <a:p>
            <a:pPr algn="ct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安全・安心にくらすことができる</a:t>
            </a:r>
            <a:endParaRPr lang="en-US" altLang="ja-JP"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住まいと都市の実現</a:t>
            </a:r>
          </a:p>
        </p:txBody>
      </p:sp>
      <p:sp>
        <p:nvSpPr>
          <p:cNvPr id="23" name="角丸四角形 22"/>
          <p:cNvSpPr/>
          <p:nvPr/>
        </p:nvSpPr>
        <p:spPr>
          <a:xfrm>
            <a:off x="2034382" y="3112516"/>
            <a:ext cx="3535714" cy="869345"/>
          </a:xfrm>
          <a:prstGeom prst="roundRect">
            <a:avLst>
              <a:gd name="adj" fmla="val 7429"/>
            </a:avLst>
          </a:prstGeom>
          <a:gradFill>
            <a:gsLst>
              <a:gs pos="0">
                <a:schemeClr val="accent6">
                  <a:lumMod val="75000"/>
                </a:schemeClr>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8161" tIns="49080" rIns="98161" bIns="49080" rtlCol="0" anchor="ctr"/>
          <a:lstStyle/>
          <a:p>
            <a:pPr algn="ct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活力と魅力あふれる</a:t>
            </a:r>
            <a:endParaRPr lang="en-US" altLang="ja-JP"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住まいと都市の実現</a:t>
            </a:r>
          </a:p>
        </p:txBody>
      </p:sp>
      <p:sp>
        <p:nvSpPr>
          <p:cNvPr id="25" name="Rectangle 1"/>
          <p:cNvSpPr>
            <a:spLocks noChangeArrowheads="1"/>
          </p:cNvSpPr>
          <p:nvPr/>
        </p:nvSpPr>
        <p:spPr bwMode="auto">
          <a:xfrm>
            <a:off x="0" y="163932"/>
            <a:ext cx="13970000" cy="491369"/>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615" tIns="50240" rIns="96615" bIns="50240" anchor="ctr">
            <a:normAutofit lnSpcReduction="10000"/>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buClrTx/>
              <a:buFontTx/>
              <a:buNone/>
            </a:pPr>
            <a:r>
              <a:rPr lang="ja-JP" altLang="en-US" sz="2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中間とりまとめで示された</a:t>
            </a:r>
            <a:r>
              <a:rPr lang="ja-JP" altLang="en-US" sz="2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内容　と　答申</a:t>
            </a:r>
            <a:r>
              <a:rPr lang="en-US" altLang="ja-JP" sz="2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素案</a:t>
            </a:r>
            <a:r>
              <a:rPr lang="en-US" altLang="ja-JP" sz="2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体系</a:t>
            </a:r>
            <a:endParaRPr lang="ja-JP" altLang="ja-JP" sz="1700" b="1" spc="-32"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1982730" y="1592170"/>
            <a:ext cx="7988317" cy="793750"/>
          </a:xfrm>
          <a:prstGeom prst="rect">
            <a:avLst/>
          </a:prstGeom>
          <a:gradFill>
            <a:gsLst>
              <a:gs pos="0">
                <a:srgbClr val="66FF66"/>
              </a:gs>
              <a:gs pos="80000">
                <a:srgbClr val="CCFFCC"/>
              </a:gs>
              <a:gs pos="100000">
                <a:srgbClr val="99FF66"/>
              </a:gs>
            </a:gsLst>
          </a:gradFill>
          <a:ln/>
          <a:effectLst>
            <a:outerShdw blurRad="50800" dist="63500" dir="2700000" algn="tl" rotWithShape="0">
              <a:prstClr val="black">
                <a:alpha val="40000"/>
              </a:prstClr>
            </a:outerShdw>
          </a:effectLst>
        </p:spPr>
        <p:style>
          <a:lnRef idx="0">
            <a:schemeClr val="accent6"/>
          </a:lnRef>
          <a:fillRef idx="3">
            <a:schemeClr val="accent6"/>
          </a:fillRef>
          <a:effectRef idx="3">
            <a:schemeClr val="accent6"/>
          </a:effectRef>
          <a:fontRef idx="minor">
            <a:schemeClr val="lt1"/>
          </a:fontRef>
        </p:style>
        <p:txBody>
          <a:bodyPr rot="0" spcFirstLastPara="0" vert="horz" wrap="square" lIns="38646" tIns="0" rIns="77292" bIns="0" numCol="1" spcCol="0" rtlCol="0" fromWordArt="0" anchor="ctr" anchorCtr="0" forceAA="0" compatLnSpc="1">
            <a:prstTxWarp prst="textNoShape">
              <a:avLst/>
            </a:prstTxWarp>
            <a:noAutofit/>
          </a:bodyPr>
          <a:lstStyle/>
          <a:p>
            <a:pPr marL="643499" indent="-448541" algn="ctr">
              <a:spcBef>
                <a:spcPts val="644"/>
              </a:spcBef>
            </a:pPr>
            <a:r>
              <a:rPr lang="ja-JP" altLang="en-US" sz="2100" b="1" kern="100" spc="172" dirty="0">
                <a:solidFill>
                  <a:srgbClr val="000000"/>
                </a:solidFill>
                <a:ea typeface="Meiryo UI"/>
                <a:cs typeface="Times New Roman"/>
              </a:rPr>
              <a:t>住まうなら大阪！</a:t>
            </a:r>
            <a:endParaRPr lang="en-US" altLang="ja-JP" sz="2100" b="1" kern="100" spc="172" dirty="0">
              <a:solidFill>
                <a:srgbClr val="000000"/>
              </a:solidFill>
              <a:ea typeface="Meiryo UI"/>
              <a:cs typeface="Times New Roman"/>
            </a:endParaRPr>
          </a:p>
          <a:p>
            <a:pPr marL="643499" indent="-448541" algn="ctr">
              <a:spcBef>
                <a:spcPts val="644"/>
              </a:spcBef>
            </a:pPr>
            <a:r>
              <a:rPr lang="ja-JP" altLang="en-US" sz="1900" b="1" kern="100" dirty="0">
                <a:solidFill>
                  <a:srgbClr val="000000"/>
                </a:solidFill>
                <a:ea typeface="Meiryo UI"/>
                <a:cs typeface="Times New Roman"/>
              </a:rPr>
              <a:t>～たくさん、多様な人々が住まい、訪れる“居住魅力満載都市”の実現～</a:t>
            </a:r>
            <a:endParaRPr lang="ja-JP" altLang="en-US" sz="1900" b="1" kern="100" dirty="0">
              <a:ea typeface="ＭＳ 明朝"/>
              <a:cs typeface="Times New Roman"/>
            </a:endParaRPr>
          </a:p>
        </p:txBody>
      </p:sp>
      <p:sp>
        <p:nvSpPr>
          <p:cNvPr id="27" name="Rectangle 2"/>
          <p:cNvSpPr>
            <a:spLocks noChangeArrowheads="1"/>
          </p:cNvSpPr>
          <p:nvPr/>
        </p:nvSpPr>
        <p:spPr bwMode="auto">
          <a:xfrm>
            <a:off x="327445" y="1524916"/>
            <a:ext cx="392857" cy="1044000"/>
          </a:xfrm>
          <a:prstGeom prst="roundRect">
            <a:avLst/>
          </a:prstGeom>
          <a:solidFill>
            <a:schemeClr val="accent1"/>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825"/>
              </a:lnSpc>
              <a:spcBef>
                <a:spcPts val="0"/>
              </a:spcBef>
            </a:pPr>
            <a:r>
              <a:rPr lang="ja-JP" altLang="en-US" sz="17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将来像</a:t>
            </a:r>
            <a:endParaRPr lang="en-US" altLang="ja-JP" sz="17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41" name="正方形/長方形 40"/>
          <p:cNvSpPr/>
          <p:nvPr/>
        </p:nvSpPr>
        <p:spPr>
          <a:xfrm>
            <a:off x="11032180" y="8915071"/>
            <a:ext cx="2828571" cy="302381"/>
          </a:xfrm>
          <a:prstGeom prst="rect">
            <a:avLst/>
          </a:prstGeom>
          <a:ln w="15875"/>
        </p:spPr>
        <p:style>
          <a:lnRef idx="2">
            <a:schemeClr val="accent6"/>
          </a:lnRef>
          <a:fillRef idx="1">
            <a:schemeClr val="lt1"/>
          </a:fillRef>
          <a:effectRef idx="0">
            <a:schemeClr val="accent6"/>
          </a:effectRef>
          <a:fontRef idx="minor">
            <a:schemeClr val="dk1"/>
          </a:fontRef>
        </p:style>
        <p:txBody>
          <a:bodyPr rot="0" spcFirstLastPara="0" vert="horz" wrap="square" lIns="98161" tIns="0" rIns="98161" bIns="0" numCol="1" spcCol="0" rtlCol="0" fromWordArt="0" anchor="ctr" anchorCtr="0" forceAA="0" compatLnSpc="1">
            <a:prstTxWarp prst="textNoShape">
              <a:avLst/>
            </a:prstTxWarp>
            <a:noAutofit/>
          </a:bodyPr>
          <a:lstStyle/>
          <a:p>
            <a:r>
              <a:rPr lang="ja-JP" altLang="en-US" sz="1200" kern="100" dirty="0">
                <a:ea typeface="HG丸ｺﾞｼｯｸM-PRO"/>
                <a:cs typeface="Times New Roman"/>
              </a:rPr>
              <a:t>農山漁村で豊かな自然を満喫して・・</a:t>
            </a:r>
            <a:endParaRPr lang="ja-JP" altLang="ja-JP" sz="1200" kern="100" dirty="0">
              <a:ea typeface="ＭＳ 明朝"/>
              <a:cs typeface="Times New Roman"/>
            </a:endParaRPr>
          </a:p>
        </p:txBody>
      </p:sp>
      <p:sp>
        <p:nvSpPr>
          <p:cNvPr id="47" name="Rectangle 2"/>
          <p:cNvSpPr>
            <a:spLocks noChangeArrowheads="1"/>
          </p:cNvSpPr>
          <p:nvPr/>
        </p:nvSpPr>
        <p:spPr bwMode="auto">
          <a:xfrm>
            <a:off x="327447" y="2880072"/>
            <a:ext cx="392857" cy="2349170"/>
          </a:xfrm>
          <a:prstGeom prst="roundRect">
            <a:avLst/>
          </a:prstGeom>
          <a:solidFill>
            <a:schemeClr val="accent1"/>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718"/>
              </a:lnSpc>
              <a:spcBef>
                <a:spcPts val="0"/>
              </a:spcBef>
            </a:pPr>
            <a:r>
              <a:rPr lang="ja-JP" altLang="en-US" sz="1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政策の基本</a:t>
            </a:r>
            <a:r>
              <a:rPr lang="ja-JP" altLang="en-US" sz="17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目標</a:t>
            </a:r>
            <a:endParaRPr lang="en-US" altLang="ja-JP" sz="17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48" name="Rectangle 2"/>
          <p:cNvSpPr>
            <a:spLocks noChangeArrowheads="1"/>
          </p:cNvSpPr>
          <p:nvPr/>
        </p:nvSpPr>
        <p:spPr bwMode="auto">
          <a:xfrm>
            <a:off x="327447" y="5899019"/>
            <a:ext cx="392857" cy="1813335"/>
          </a:xfrm>
          <a:prstGeom prst="roundRect">
            <a:avLst/>
          </a:prstGeom>
          <a:solidFill>
            <a:schemeClr val="accent1"/>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2254"/>
              </a:lnSpc>
              <a:spcBef>
                <a:spcPts val="0"/>
              </a:spcBef>
            </a:pPr>
            <a:r>
              <a:rPr lang="ja-JP" altLang="en-US" sz="17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施策の方向性</a:t>
            </a:r>
            <a:endParaRPr lang="en-US" altLang="ja-JP" sz="17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49" name="テキスト ボックス 48"/>
          <p:cNvSpPr txBox="1"/>
          <p:nvPr/>
        </p:nvSpPr>
        <p:spPr>
          <a:xfrm>
            <a:off x="11071474" y="4170807"/>
            <a:ext cx="2750000" cy="1503044"/>
          </a:xfrm>
          <a:prstGeom prst="rect">
            <a:avLst/>
          </a:prstGeom>
          <a:solidFill>
            <a:schemeClr val="bg1"/>
          </a:solidFill>
          <a:ln w="6350">
            <a:noFill/>
            <a:prstDash val="dash"/>
          </a:ln>
        </p:spPr>
        <p:txBody>
          <a:bodyPr wrap="square" lIns="0" tIns="0" rIns="0" bIns="0" rtlCol="0" anchor="ctr" anchorCtr="0">
            <a:noAutofit/>
          </a:bodyPr>
          <a:lstStyle/>
          <a:p>
            <a:pPr>
              <a:lnSpc>
                <a:spcPts val="1932"/>
              </a:lnSpc>
              <a:spcBef>
                <a:spcPts val="644"/>
              </a:spcBef>
            </a:pPr>
            <a:r>
              <a:rPr lang="ja-JP" altLang="en-US" sz="1300" spc="-32" dirty="0">
                <a:latin typeface="Meiryo UI" panose="020B0604030504040204" pitchFamily="50" charset="-128"/>
                <a:ea typeface="Meiryo UI" panose="020B0604030504040204" pitchFamily="50" charset="-128"/>
                <a:cs typeface="Meiryo UI" panose="020B0604030504040204" pitchFamily="50" charset="-128"/>
              </a:rPr>
              <a:t>⇒　「活力・魅力」をより一層展開</a:t>
            </a:r>
            <a:endParaRPr lang="en-US" altLang="ja-JP" sz="1300" spc="-32" dirty="0">
              <a:latin typeface="Meiryo UI" panose="020B0604030504040204" pitchFamily="50" charset="-128"/>
              <a:ea typeface="Meiryo UI" panose="020B0604030504040204" pitchFamily="50" charset="-128"/>
              <a:cs typeface="Meiryo UI" panose="020B0604030504040204" pitchFamily="50" charset="-128"/>
            </a:endParaRPr>
          </a:p>
          <a:p>
            <a:pPr>
              <a:lnSpc>
                <a:spcPts val="1932"/>
              </a:lnSpc>
            </a:pPr>
            <a:r>
              <a:rPr lang="ja-JP" altLang="en-US" sz="1200" spc="-32" dirty="0">
                <a:latin typeface="Meiryo UI" panose="020B0604030504040204" pitchFamily="50" charset="-128"/>
                <a:ea typeface="Meiryo UI" panose="020B0604030504040204" pitchFamily="50" charset="-128"/>
                <a:cs typeface="Meiryo UI" panose="020B0604030504040204" pitchFamily="50" charset="-128"/>
              </a:rPr>
              <a:t>　●住宅だけでなく、都市全体の魅力を高める</a:t>
            </a:r>
            <a:endParaRPr lang="en-US" altLang="ja-JP" sz="1200" spc="-32" dirty="0">
              <a:latin typeface="Meiryo UI" panose="020B0604030504040204" pitchFamily="50" charset="-128"/>
              <a:ea typeface="Meiryo UI" panose="020B0604030504040204" pitchFamily="50" charset="-128"/>
              <a:cs typeface="Meiryo UI" panose="020B0604030504040204" pitchFamily="50" charset="-128"/>
            </a:endParaRPr>
          </a:p>
          <a:p>
            <a:pPr marL="281190" indent="-281190">
              <a:lnSpc>
                <a:spcPts val="1932"/>
              </a:lnSpc>
            </a:pPr>
            <a:r>
              <a:rPr lang="ja-JP" altLang="en-US" sz="1200" spc="-32" dirty="0">
                <a:latin typeface="Meiryo UI" panose="020B0604030504040204" pitchFamily="50" charset="-128"/>
                <a:ea typeface="Meiryo UI" panose="020B0604030504040204" pitchFamily="50" charset="-128"/>
                <a:cs typeface="Meiryo UI" panose="020B0604030504040204" pitchFamily="50" charset="-128"/>
              </a:rPr>
              <a:t>　●住宅確保要配慮者だけでなく、</a:t>
            </a:r>
            <a:endParaRPr lang="en-US" altLang="ja-JP" sz="1200" spc="-32" dirty="0">
              <a:latin typeface="Meiryo UI" panose="020B0604030504040204" pitchFamily="50" charset="-128"/>
              <a:ea typeface="Meiryo UI" panose="020B0604030504040204" pitchFamily="50" charset="-128"/>
              <a:cs typeface="Meiryo UI" panose="020B0604030504040204" pitchFamily="50" charset="-128"/>
            </a:endParaRPr>
          </a:p>
          <a:p>
            <a:pPr marL="281190" indent="-281190">
              <a:lnSpc>
                <a:spcPts val="1932"/>
              </a:lnSpc>
            </a:pPr>
            <a:r>
              <a:rPr lang="ja-JP" altLang="en-US" sz="1200" spc="-32" dirty="0">
                <a:latin typeface="Meiryo UI" panose="020B0604030504040204" pitchFamily="50" charset="-128"/>
                <a:ea typeface="Meiryo UI" panose="020B0604030504040204" pitchFamily="50" charset="-128"/>
                <a:cs typeface="Meiryo UI" panose="020B0604030504040204" pitchFamily="50" charset="-128"/>
              </a:rPr>
              <a:t>　　　　大阪を担う多様な人々も対象に</a:t>
            </a:r>
            <a:endParaRPr lang="en-US" altLang="ja-JP" sz="1200" spc="-32" dirty="0">
              <a:latin typeface="Meiryo UI" panose="020B0604030504040204" pitchFamily="50" charset="-128"/>
              <a:ea typeface="Meiryo UI" panose="020B0604030504040204" pitchFamily="50" charset="-128"/>
              <a:cs typeface="Meiryo UI" panose="020B0604030504040204" pitchFamily="50" charset="-128"/>
            </a:endParaRPr>
          </a:p>
          <a:p>
            <a:pPr>
              <a:lnSpc>
                <a:spcPts val="1932"/>
              </a:lnSpc>
            </a:pPr>
            <a:r>
              <a:rPr lang="ja-JP" altLang="en-US" sz="1200" spc="-32" dirty="0">
                <a:latin typeface="Meiryo UI" panose="020B0604030504040204" pitchFamily="50" charset="-128"/>
                <a:ea typeface="Meiryo UI" panose="020B0604030504040204" pitchFamily="50" charset="-128"/>
                <a:cs typeface="Meiryo UI" panose="020B0604030504040204" pitchFamily="50" charset="-128"/>
              </a:rPr>
              <a:t>　●行政主導ではなく、</a:t>
            </a:r>
            <a:endParaRPr lang="en-US" altLang="ja-JP" sz="1200" spc="-32" dirty="0">
              <a:latin typeface="Meiryo UI" panose="020B0604030504040204" pitchFamily="50" charset="-128"/>
              <a:ea typeface="Meiryo UI" panose="020B0604030504040204" pitchFamily="50" charset="-128"/>
              <a:cs typeface="Meiryo UI" panose="020B0604030504040204" pitchFamily="50" charset="-128"/>
            </a:endParaRPr>
          </a:p>
          <a:p>
            <a:pPr>
              <a:lnSpc>
                <a:spcPts val="1932"/>
              </a:lnSpc>
            </a:pPr>
            <a:r>
              <a:rPr lang="ja-JP" altLang="en-US" sz="1200" spc="-32" dirty="0">
                <a:latin typeface="Meiryo UI" panose="020B0604030504040204" pitchFamily="50" charset="-128"/>
                <a:ea typeface="Meiryo UI" panose="020B0604030504040204" pitchFamily="50" charset="-128"/>
                <a:cs typeface="Meiryo UI" panose="020B0604030504040204" pitchFamily="50" charset="-128"/>
              </a:rPr>
              <a:t>　　　府民一人ひとりが意識高く・・</a:t>
            </a:r>
          </a:p>
        </p:txBody>
      </p:sp>
      <p:sp>
        <p:nvSpPr>
          <p:cNvPr id="50" name="Rectangle 2"/>
          <p:cNvSpPr>
            <a:spLocks noChangeArrowheads="1"/>
          </p:cNvSpPr>
          <p:nvPr/>
        </p:nvSpPr>
        <p:spPr bwMode="auto">
          <a:xfrm>
            <a:off x="11149749" y="6304773"/>
            <a:ext cx="2632171" cy="264583"/>
          </a:xfrm>
          <a:prstGeom prst="roundRect">
            <a:avLst/>
          </a:prstGeom>
          <a:solidFill>
            <a:schemeClr val="accent1"/>
          </a:solidFill>
          <a:ln w="9525">
            <a:solidFill>
              <a:schemeClr val="tx2"/>
            </a:solidFill>
            <a:miter lim="800000"/>
            <a:headEnd/>
            <a:tailEnd/>
          </a:ln>
          <a:extLst/>
        </p:spPr>
        <p:txBody>
          <a:bodyPr vert="horz"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2040"/>
              </a:lnSpc>
              <a:spcBef>
                <a:spcPts val="0"/>
              </a:spcBef>
            </a:pPr>
            <a:r>
              <a:rPr lang="ja-JP" altLang="en-US"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施策の展開方針</a:t>
            </a:r>
            <a:endParaRPr lang="en-US" altLang="ja-JP"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cxnSp>
        <p:nvCxnSpPr>
          <p:cNvPr id="51" name="直線コネクタ 50"/>
          <p:cNvCxnSpPr/>
          <p:nvPr/>
        </p:nvCxnSpPr>
        <p:spPr>
          <a:xfrm flipH="1">
            <a:off x="6042038" y="2394472"/>
            <a:ext cx="0" cy="309214"/>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11149763" y="6985126"/>
            <a:ext cx="2632143" cy="264583"/>
          </a:xfrm>
          <a:prstGeom prst="rect">
            <a:avLst/>
          </a:prstGeom>
          <a:solidFill>
            <a:schemeClr val="bg1"/>
          </a:solidFill>
          <a:ln>
            <a:solidFill>
              <a:schemeClr val="tx1"/>
            </a:solidFill>
          </a:ln>
        </p:spPr>
        <p:txBody>
          <a:bodyPr vert="horz" wrap="square" lIns="0" tIns="0" rIns="0" bIns="0" rtlCol="0" anchor="ctr" anchorCtr="0">
            <a:noAutofit/>
          </a:bodyPr>
          <a:lstStyle/>
          <a:p>
            <a:pPr algn="ctr"/>
            <a:r>
              <a:rPr lang="ja-JP" altLang="en-US" sz="1300" dirty="0">
                <a:latin typeface="Meiryo UI" panose="020B0604030504040204" pitchFamily="50" charset="-128"/>
                <a:ea typeface="Meiryo UI" panose="020B0604030504040204" pitchFamily="50" charset="-128"/>
                <a:cs typeface="Meiryo UI" panose="020B0604030504040204" pitchFamily="50" charset="-128"/>
              </a:rPr>
              <a:t>　ストックの活用を重視</a:t>
            </a:r>
          </a:p>
        </p:txBody>
      </p:sp>
      <p:sp>
        <p:nvSpPr>
          <p:cNvPr id="99" name="テキスト ボックス 98"/>
          <p:cNvSpPr txBox="1"/>
          <p:nvPr/>
        </p:nvSpPr>
        <p:spPr>
          <a:xfrm>
            <a:off x="11149763" y="7287461"/>
            <a:ext cx="2632143" cy="264583"/>
          </a:xfrm>
          <a:prstGeom prst="rect">
            <a:avLst/>
          </a:prstGeom>
          <a:solidFill>
            <a:schemeClr val="bg1"/>
          </a:solidFill>
          <a:ln>
            <a:solidFill>
              <a:schemeClr val="tx1"/>
            </a:solidFill>
          </a:ln>
        </p:spPr>
        <p:txBody>
          <a:bodyPr vert="horz" wrap="square" lIns="0" tIns="0" rIns="0" bIns="0" rtlCol="0" anchor="ctr" anchorCtr="0">
            <a:noAutofit/>
          </a:bodyPr>
          <a:lstStyle/>
          <a:p>
            <a:pPr algn="ctr"/>
            <a:r>
              <a:rPr lang="ja-JP" altLang="en-US" sz="1300" dirty="0">
                <a:latin typeface="Meiryo UI" panose="020B0604030504040204" pitchFamily="50" charset="-128"/>
                <a:ea typeface="Meiryo UI" panose="020B0604030504040204" pitchFamily="50" charset="-128"/>
                <a:cs typeface="Meiryo UI" panose="020B0604030504040204" pitchFamily="50" charset="-128"/>
              </a:rPr>
              <a:t>政策連携を重視</a:t>
            </a:r>
          </a:p>
        </p:txBody>
      </p:sp>
      <p:sp>
        <p:nvSpPr>
          <p:cNvPr id="100" name="テキスト ボックス 99"/>
          <p:cNvSpPr txBox="1"/>
          <p:nvPr/>
        </p:nvSpPr>
        <p:spPr>
          <a:xfrm>
            <a:off x="11149763" y="6682791"/>
            <a:ext cx="2632143" cy="264583"/>
          </a:xfrm>
          <a:prstGeom prst="rect">
            <a:avLst/>
          </a:prstGeom>
          <a:solidFill>
            <a:schemeClr val="bg1"/>
          </a:solidFill>
          <a:ln>
            <a:solidFill>
              <a:schemeClr val="tx1"/>
            </a:solidFill>
          </a:ln>
        </p:spPr>
        <p:txBody>
          <a:bodyPr vert="horz" wrap="square" lIns="0" tIns="0" rIns="0" bIns="0" rtlCol="0" anchor="ctr" anchorCtr="0">
            <a:noAutofit/>
          </a:bodyPr>
          <a:lstStyle/>
          <a:p>
            <a:pPr algn="ctr"/>
            <a:r>
              <a:rPr lang="ja-JP" altLang="en-US" sz="1300" dirty="0">
                <a:latin typeface="Meiryo UI" panose="020B0604030504040204" pitchFamily="50" charset="-128"/>
                <a:ea typeface="Meiryo UI" panose="020B0604030504040204" pitchFamily="50" charset="-128"/>
                <a:cs typeface="Meiryo UI" panose="020B0604030504040204" pitchFamily="50" charset="-128"/>
              </a:rPr>
              <a:t>民間の取組みを重視</a:t>
            </a:r>
          </a:p>
        </p:txBody>
      </p:sp>
      <p:sp>
        <p:nvSpPr>
          <p:cNvPr id="103" name="Rectangle 2"/>
          <p:cNvSpPr>
            <a:spLocks noChangeArrowheads="1"/>
          </p:cNvSpPr>
          <p:nvPr/>
        </p:nvSpPr>
        <p:spPr bwMode="auto">
          <a:xfrm>
            <a:off x="11365965" y="3225825"/>
            <a:ext cx="2317857" cy="264583"/>
          </a:xfrm>
          <a:prstGeom prst="roundRect">
            <a:avLst/>
          </a:prstGeom>
          <a:solidFill>
            <a:schemeClr val="accent1"/>
          </a:solidFill>
          <a:ln w="9525">
            <a:solidFill>
              <a:schemeClr val="tx2"/>
            </a:solidFill>
            <a:miter lim="800000"/>
            <a:headEnd/>
            <a:tailEnd/>
          </a:ln>
          <a:extLst/>
        </p:spPr>
        <p:txBody>
          <a:bodyPr vert="horz"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2040"/>
              </a:lnSpc>
              <a:spcBef>
                <a:spcPts val="0"/>
              </a:spcBef>
            </a:pPr>
            <a:r>
              <a:rPr lang="ja-JP" altLang="en-US"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政策の方向性・視点</a:t>
            </a:r>
            <a:endParaRPr lang="en-US" altLang="ja-JP"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104" name="角丸四角形 103"/>
          <p:cNvSpPr/>
          <p:nvPr/>
        </p:nvSpPr>
        <p:spPr>
          <a:xfrm>
            <a:off x="190068" y="5653685"/>
            <a:ext cx="10308221" cy="4224409"/>
          </a:xfrm>
          <a:prstGeom prst="roundRect">
            <a:avLst>
              <a:gd name="adj" fmla="val 1923"/>
            </a:avLst>
          </a:prstGeom>
          <a:noFill/>
          <a:ln w="317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01" name="二等辺三角形 100"/>
          <p:cNvSpPr/>
          <p:nvPr/>
        </p:nvSpPr>
        <p:spPr>
          <a:xfrm rot="16200000">
            <a:off x="10213280" y="6946410"/>
            <a:ext cx="1322917" cy="15714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09" name="二等辺三角形 108"/>
          <p:cNvSpPr/>
          <p:nvPr/>
        </p:nvSpPr>
        <p:spPr>
          <a:xfrm rot="16200000">
            <a:off x="10213281" y="1994225"/>
            <a:ext cx="1322917" cy="15714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98" name="二等辺三角形 97"/>
          <p:cNvSpPr/>
          <p:nvPr/>
        </p:nvSpPr>
        <p:spPr>
          <a:xfrm rot="16200000">
            <a:off x="9892002" y="4204991"/>
            <a:ext cx="1965476" cy="15714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11" name="Rectangle 2"/>
          <p:cNvSpPr>
            <a:spLocks noChangeArrowheads="1"/>
          </p:cNvSpPr>
          <p:nvPr/>
        </p:nvSpPr>
        <p:spPr bwMode="auto">
          <a:xfrm>
            <a:off x="11299873" y="1440871"/>
            <a:ext cx="2239286" cy="264583"/>
          </a:xfrm>
          <a:prstGeom prst="roundRect">
            <a:avLst/>
          </a:prstGeom>
          <a:solidFill>
            <a:schemeClr val="accent1"/>
          </a:solidFill>
          <a:ln w="9525">
            <a:solidFill>
              <a:schemeClr val="tx2"/>
            </a:solidFill>
            <a:miter lim="800000"/>
            <a:headEnd/>
            <a:tailEnd/>
          </a:ln>
          <a:extLst/>
        </p:spPr>
        <p:txBody>
          <a:bodyPr vert="horz"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2040"/>
              </a:lnSpc>
              <a:spcBef>
                <a:spcPts val="0"/>
              </a:spcBef>
            </a:pPr>
            <a:r>
              <a:rPr lang="ja-JP" altLang="en-US"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将来像設定の考え方</a:t>
            </a:r>
            <a:endParaRPr lang="en-US" altLang="ja-JP"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112" name="テキスト ボックス 111"/>
          <p:cNvSpPr txBox="1"/>
          <p:nvPr/>
        </p:nvSpPr>
        <p:spPr>
          <a:xfrm>
            <a:off x="11306909" y="3565979"/>
            <a:ext cx="2357143" cy="491369"/>
          </a:xfrm>
          <a:prstGeom prst="roundRect">
            <a:avLst/>
          </a:prstGeom>
          <a:solidFill>
            <a:schemeClr val="bg1"/>
          </a:solidFill>
          <a:ln>
            <a:solidFill>
              <a:schemeClr val="tx1"/>
            </a:solidFill>
          </a:ln>
        </p:spPr>
        <p:style>
          <a:lnRef idx="0">
            <a:schemeClr val="accent1"/>
          </a:lnRef>
          <a:fillRef idx="3">
            <a:schemeClr val="accent1"/>
          </a:fillRef>
          <a:effectRef idx="3">
            <a:schemeClr val="accent1"/>
          </a:effectRef>
          <a:fontRef idx="minor">
            <a:schemeClr val="lt1"/>
          </a:fontRef>
        </p:style>
        <p:txBody>
          <a:bodyPr wrap="square" lIns="0" tIns="0" rIns="0" bIns="0" rtlCol="0" anchor="ctr" anchorCtr="0">
            <a:noAutofit/>
          </a:bodyPr>
          <a:lstStyle/>
          <a:p>
            <a:pPr algn="ct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「活力・魅力」と「安全・安心」</a:t>
            </a:r>
            <a:endParaRPr lang="en-US" altLang="ja-JP"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の好循環</a:t>
            </a:r>
          </a:p>
        </p:txBody>
      </p:sp>
      <p:sp>
        <p:nvSpPr>
          <p:cNvPr id="110" name="テキスト ボックス 109"/>
          <p:cNvSpPr txBox="1"/>
          <p:nvPr/>
        </p:nvSpPr>
        <p:spPr>
          <a:xfrm>
            <a:off x="11071168" y="1818888"/>
            <a:ext cx="2750000" cy="981699"/>
          </a:xfrm>
          <a:prstGeom prst="rect">
            <a:avLst/>
          </a:prstGeom>
          <a:solidFill>
            <a:schemeClr val="bg1"/>
          </a:solidFill>
          <a:ln w="6350">
            <a:noFill/>
            <a:prstDash val="dash"/>
          </a:ln>
        </p:spPr>
        <p:txBody>
          <a:bodyPr wrap="square" lIns="0" tIns="0" rIns="0" bIns="0" rtlCol="0" anchor="ctr" anchorCtr="0">
            <a:noAutofit/>
          </a:bodyPr>
          <a:lstStyle/>
          <a:p>
            <a:pPr marL="286302" indent="-286302">
              <a:lnSpc>
                <a:spcPts val="1718"/>
              </a:lnSpc>
              <a:spcBef>
                <a:spcPts val="644"/>
              </a:spcBef>
            </a:pPr>
            <a:r>
              <a:rPr lang="ja-JP" altLang="en-US" sz="1300" spc="-32" dirty="0">
                <a:latin typeface="Meiryo UI" panose="020B0604030504040204" pitchFamily="50" charset="-128"/>
                <a:ea typeface="Meiryo UI" panose="020B0604030504040204" pitchFamily="50" charset="-128"/>
                <a:cs typeface="Meiryo UI" panose="020B0604030504040204" pitchFamily="50" charset="-128"/>
              </a:rPr>
              <a:t>　●「住まう」ことは、人々のくらし・あらゆる活動の原点</a:t>
            </a:r>
            <a:endParaRPr lang="en-US" altLang="ja-JP" sz="1300" spc="-32" dirty="0">
              <a:latin typeface="Meiryo UI" panose="020B0604030504040204" pitchFamily="50" charset="-128"/>
              <a:ea typeface="Meiryo UI" panose="020B0604030504040204" pitchFamily="50" charset="-128"/>
              <a:cs typeface="Meiryo UI" panose="020B0604030504040204" pitchFamily="50" charset="-128"/>
            </a:endParaRPr>
          </a:p>
          <a:p>
            <a:pPr marL="286302" indent="-286302">
              <a:lnSpc>
                <a:spcPts val="1718"/>
              </a:lnSpc>
            </a:pPr>
            <a:r>
              <a:rPr lang="ja-JP" altLang="en-US" sz="1300" spc="-32" dirty="0">
                <a:latin typeface="Meiryo UI" panose="020B0604030504040204" pitchFamily="50" charset="-128"/>
                <a:ea typeface="Meiryo UI" panose="020B0604030504040204" pitchFamily="50" charset="-128"/>
                <a:cs typeface="Meiryo UI" panose="020B0604030504040204" pitchFamily="50" charset="-128"/>
              </a:rPr>
              <a:t>　●人々が「住まう」ことで、都市の活力が生み出される。</a:t>
            </a:r>
            <a:endParaRPr lang="ja-JP" altLang="en-US" sz="1200" spc="-3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Rectangle 2"/>
          <p:cNvSpPr>
            <a:spLocks noChangeArrowheads="1"/>
          </p:cNvSpPr>
          <p:nvPr/>
        </p:nvSpPr>
        <p:spPr bwMode="auto">
          <a:xfrm>
            <a:off x="327447" y="7837647"/>
            <a:ext cx="392857" cy="1927679"/>
          </a:xfrm>
          <a:prstGeom prst="roundRect">
            <a:avLst/>
          </a:prstGeom>
          <a:solidFill>
            <a:schemeClr val="accent1"/>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181"/>
              </a:lnSpc>
              <a:spcBef>
                <a:spcPts val="0"/>
              </a:spcBef>
            </a:pPr>
            <a:r>
              <a:rPr lang="ja-JP" altLang="en-US"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将来像別の施策の方向性</a:t>
            </a:r>
            <a:endParaRPr lang="en-US" altLang="ja-JP"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158" name="Rectangle 2"/>
          <p:cNvSpPr>
            <a:spLocks noChangeArrowheads="1"/>
          </p:cNvSpPr>
          <p:nvPr/>
        </p:nvSpPr>
        <p:spPr bwMode="auto">
          <a:xfrm>
            <a:off x="345278" y="1222358"/>
            <a:ext cx="2710714" cy="264583"/>
          </a:xfrm>
          <a:prstGeom prst="roundRect">
            <a:avLst/>
          </a:prstGeom>
          <a:noFill/>
          <a:ln w="9525">
            <a:noFill/>
            <a:miter lim="800000"/>
            <a:headEnd/>
            <a:tailEnd/>
          </a:ln>
          <a:extLst/>
        </p:spPr>
        <p:txBody>
          <a:bodyPr vert="horz"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eaLnBrk="1" hangingPunct="1">
              <a:lnSpc>
                <a:spcPts val="2040"/>
              </a:lnSpc>
              <a:spcBef>
                <a:spcPts val="0"/>
              </a:spcBef>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Wingdings 2"/>
              </a:rPr>
              <a:t>中間とりまとめで示された内容</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159" name="Rectangle 2"/>
          <p:cNvSpPr>
            <a:spLocks noChangeArrowheads="1"/>
          </p:cNvSpPr>
          <p:nvPr/>
        </p:nvSpPr>
        <p:spPr bwMode="auto">
          <a:xfrm>
            <a:off x="188048" y="730939"/>
            <a:ext cx="2042857" cy="302381"/>
          </a:xfrm>
          <a:prstGeom prst="roundRect">
            <a:avLst/>
          </a:prstGeom>
          <a:solidFill>
            <a:schemeClr val="bg1"/>
          </a:solidFill>
          <a:ln w="38100">
            <a:solidFill>
              <a:schemeClr val="tx1"/>
            </a:solidFill>
            <a:miter lim="800000"/>
            <a:headEnd/>
            <a:tailEnd/>
          </a:ln>
          <a:extLst/>
        </p:spPr>
        <p:txBody>
          <a:bodyPr vert="horz"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2040"/>
              </a:lnSpc>
              <a:spcBef>
                <a:spcPts val="0"/>
              </a:spcBef>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Wingdings 2"/>
              </a:rPr>
              <a:t>体系のイメージ</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160" name="Rectangle 2"/>
          <p:cNvSpPr>
            <a:spLocks noChangeArrowheads="1"/>
          </p:cNvSpPr>
          <p:nvPr/>
        </p:nvSpPr>
        <p:spPr bwMode="auto">
          <a:xfrm>
            <a:off x="11149749" y="8162510"/>
            <a:ext cx="2632171" cy="264583"/>
          </a:xfrm>
          <a:prstGeom prst="roundRect">
            <a:avLst/>
          </a:prstGeom>
          <a:solidFill>
            <a:schemeClr val="accent1"/>
          </a:solidFill>
          <a:ln w="9525">
            <a:solidFill>
              <a:schemeClr val="tx2"/>
            </a:solidFill>
            <a:miter lim="800000"/>
            <a:headEnd/>
            <a:tailEnd/>
          </a:ln>
          <a:extLst/>
        </p:spPr>
        <p:txBody>
          <a:bodyPr vert="horz"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2040"/>
              </a:lnSpc>
              <a:spcBef>
                <a:spcPts val="0"/>
              </a:spcBef>
            </a:pPr>
            <a:r>
              <a:rPr lang="ja-JP" altLang="en-US"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大阪に住まう将来イメージ</a:t>
            </a:r>
            <a:endParaRPr lang="en-US" altLang="ja-JP"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161" name="二等辺三角形 160"/>
          <p:cNvSpPr/>
          <p:nvPr/>
        </p:nvSpPr>
        <p:spPr>
          <a:xfrm rot="16200000">
            <a:off x="10213280" y="8836501"/>
            <a:ext cx="1322917" cy="15714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62" name="正方形/長方形 161"/>
          <p:cNvSpPr/>
          <p:nvPr/>
        </p:nvSpPr>
        <p:spPr>
          <a:xfrm>
            <a:off x="11032180" y="8558522"/>
            <a:ext cx="2828571" cy="302381"/>
          </a:xfrm>
          <a:prstGeom prst="rect">
            <a:avLst/>
          </a:prstGeom>
          <a:ln w="15875"/>
        </p:spPr>
        <p:style>
          <a:lnRef idx="2">
            <a:schemeClr val="accent6"/>
          </a:lnRef>
          <a:fillRef idx="1">
            <a:schemeClr val="lt1"/>
          </a:fillRef>
          <a:effectRef idx="0">
            <a:schemeClr val="accent6"/>
          </a:effectRef>
          <a:fontRef idx="minor">
            <a:schemeClr val="dk1"/>
          </a:fontRef>
        </p:style>
        <p:txBody>
          <a:bodyPr rot="0" spcFirstLastPara="0" vert="horz" wrap="square" lIns="98161" tIns="0" rIns="98161" bIns="0" numCol="1" spcCol="0" rtlCol="0" fromWordArt="0" anchor="ctr" anchorCtr="0" forceAA="0" compatLnSpc="1">
            <a:prstTxWarp prst="textNoShape">
              <a:avLst/>
            </a:prstTxWarp>
            <a:noAutofit/>
          </a:bodyPr>
          <a:lstStyle/>
          <a:p>
            <a:r>
              <a:rPr lang="ja-JP" altLang="ja-JP" sz="1200" kern="100" dirty="0">
                <a:ea typeface="HG丸ｺﾞｼｯｸM-PRO"/>
                <a:cs typeface="Times New Roman"/>
              </a:rPr>
              <a:t>大都市</a:t>
            </a:r>
            <a:r>
              <a:rPr lang="ja-JP" altLang="en-US" sz="1200" kern="100" dirty="0">
                <a:ea typeface="HG丸ｺﾞｼｯｸM-PRO"/>
                <a:cs typeface="Times New Roman"/>
              </a:rPr>
              <a:t>・大阪</a:t>
            </a:r>
            <a:r>
              <a:rPr lang="ja-JP" altLang="ja-JP" sz="1200" kern="100" dirty="0">
                <a:ea typeface="HG丸ｺﾞｼｯｸM-PRO"/>
                <a:cs typeface="Times New Roman"/>
              </a:rPr>
              <a:t>の圧倒的な魅力</a:t>
            </a:r>
            <a:r>
              <a:rPr lang="ja-JP" altLang="en-US" sz="1200" kern="100" dirty="0">
                <a:ea typeface="HG丸ｺﾞｼｯｸM-PRO"/>
                <a:cs typeface="Times New Roman"/>
              </a:rPr>
              <a:t>を・・</a:t>
            </a:r>
            <a:endParaRPr lang="en-US" altLang="ja-JP" sz="1200" kern="100" dirty="0">
              <a:ea typeface="HG丸ｺﾞｼｯｸM-PRO"/>
              <a:cs typeface="Times New Roman"/>
            </a:endParaRPr>
          </a:p>
        </p:txBody>
      </p:sp>
      <p:sp>
        <p:nvSpPr>
          <p:cNvPr id="163" name="正方形/長方形 162"/>
          <p:cNvSpPr/>
          <p:nvPr/>
        </p:nvSpPr>
        <p:spPr>
          <a:xfrm>
            <a:off x="11032180" y="9273973"/>
            <a:ext cx="2828571" cy="302381"/>
          </a:xfrm>
          <a:prstGeom prst="rect">
            <a:avLst/>
          </a:prstGeom>
          <a:noFill/>
          <a:ln w="15875">
            <a:noFill/>
          </a:ln>
        </p:spPr>
        <p:style>
          <a:lnRef idx="2">
            <a:schemeClr val="accent6"/>
          </a:lnRef>
          <a:fillRef idx="1">
            <a:schemeClr val="lt1"/>
          </a:fillRef>
          <a:effectRef idx="0">
            <a:schemeClr val="accent6"/>
          </a:effectRef>
          <a:fontRef idx="minor">
            <a:schemeClr val="dk1"/>
          </a:fontRef>
        </p:style>
        <p:txBody>
          <a:bodyPr rot="0" spcFirstLastPara="0" vert="horz" wrap="square" lIns="98161" tIns="0" rIns="98161" bIns="0" numCol="1" spcCol="0" rtlCol="0" fromWordArt="0" anchor="ctr" anchorCtr="0" forceAA="0" compatLnSpc="1">
            <a:prstTxWarp prst="textNoShape">
              <a:avLst/>
            </a:prstTxWarp>
            <a:noAutofit/>
          </a:bodyPr>
          <a:lstStyle/>
          <a:p>
            <a:r>
              <a:rPr lang="ja-JP" altLang="en-US" sz="1200" kern="100" dirty="0">
                <a:ea typeface="HG丸ｺﾞｼｯｸM-PRO"/>
                <a:cs typeface="Times New Roman"/>
              </a:rPr>
              <a:t>など１０の住まう像</a:t>
            </a:r>
            <a:endParaRPr lang="ja-JP" altLang="ja-JP" sz="1200" kern="100" dirty="0">
              <a:ea typeface="ＭＳ 明朝"/>
              <a:cs typeface="Times New Roman"/>
            </a:endParaRPr>
          </a:p>
        </p:txBody>
      </p:sp>
      <p:sp>
        <p:nvSpPr>
          <p:cNvPr id="164" name="円/楕円 163"/>
          <p:cNvSpPr/>
          <p:nvPr/>
        </p:nvSpPr>
        <p:spPr>
          <a:xfrm>
            <a:off x="1254141" y="8064459"/>
            <a:ext cx="2828571" cy="265034"/>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65" name="円/楕円 164"/>
          <p:cNvSpPr/>
          <p:nvPr/>
        </p:nvSpPr>
        <p:spPr>
          <a:xfrm>
            <a:off x="4391855" y="8065774"/>
            <a:ext cx="2828571" cy="265034"/>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66" name="円/楕円 165"/>
          <p:cNvSpPr/>
          <p:nvPr/>
        </p:nvSpPr>
        <p:spPr>
          <a:xfrm>
            <a:off x="7452786" y="8064458"/>
            <a:ext cx="2828571" cy="265034"/>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67" name="円/楕円 166"/>
          <p:cNvSpPr/>
          <p:nvPr/>
        </p:nvSpPr>
        <p:spPr>
          <a:xfrm>
            <a:off x="1254141" y="8576394"/>
            <a:ext cx="2828571" cy="265034"/>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68" name="円/楕円 167"/>
          <p:cNvSpPr/>
          <p:nvPr/>
        </p:nvSpPr>
        <p:spPr>
          <a:xfrm>
            <a:off x="4391855" y="8577708"/>
            <a:ext cx="2828571" cy="265034"/>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69" name="円/楕円 168"/>
          <p:cNvSpPr/>
          <p:nvPr/>
        </p:nvSpPr>
        <p:spPr>
          <a:xfrm>
            <a:off x="7452786" y="8576393"/>
            <a:ext cx="2828571" cy="265034"/>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70" name="円/楕円 169"/>
          <p:cNvSpPr/>
          <p:nvPr/>
        </p:nvSpPr>
        <p:spPr>
          <a:xfrm>
            <a:off x="1267176" y="9083372"/>
            <a:ext cx="2828571" cy="265034"/>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71" name="円/楕円 170"/>
          <p:cNvSpPr/>
          <p:nvPr/>
        </p:nvSpPr>
        <p:spPr>
          <a:xfrm>
            <a:off x="4404890" y="9084686"/>
            <a:ext cx="2828571" cy="265034"/>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72" name="円/楕円 171"/>
          <p:cNvSpPr/>
          <p:nvPr/>
        </p:nvSpPr>
        <p:spPr>
          <a:xfrm>
            <a:off x="7465821" y="9083371"/>
            <a:ext cx="2828571" cy="265034"/>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173" name="正方形/長方形 172"/>
          <p:cNvSpPr/>
          <p:nvPr/>
        </p:nvSpPr>
        <p:spPr>
          <a:xfrm>
            <a:off x="1012908" y="9500961"/>
            <a:ext cx="9389286" cy="302381"/>
          </a:xfrm>
          <a:prstGeom prst="rect">
            <a:avLst/>
          </a:prstGeom>
          <a:noFill/>
          <a:ln w="15875">
            <a:noFill/>
          </a:ln>
        </p:spPr>
        <p:style>
          <a:lnRef idx="2">
            <a:schemeClr val="accent6"/>
          </a:lnRef>
          <a:fillRef idx="1">
            <a:schemeClr val="lt1"/>
          </a:fillRef>
          <a:effectRef idx="0">
            <a:schemeClr val="accent6"/>
          </a:effectRef>
          <a:fontRef idx="minor">
            <a:schemeClr val="dk1"/>
          </a:fontRef>
        </p:style>
        <p:txBody>
          <a:bodyPr rot="0" spcFirstLastPara="0" vert="horz" wrap="square" lIns="98161" tIns="0" rIns="98161" bIns="0" numCol="1" spcCol="0" rtlCol="0" fromWordArt="0" anchor="ctr" anchorCtr="0" forceAA="0" compatLnSpc="1">
            <a:prstTxWarp prst="textNoShape">
              <a:avLst/>
            </a:prstTxWarp>
            <a:noAutofit/>
          </a:bodyPr>
          <a:lstStyle/>
          <a:p>
            <a:r>
              <a:rPr lang="en-US" altLang="ja-JP" sz="1100" kern="100" dirty="0">
                <a:ea typeface="HG丸ｺﾞｼｯｸM-PRO"/>
                <a:cs typeface="Times New Roman"/>
              </a:rPr>
              <a:t>※</a:t>
            </a:r>
            <a:r>
              <a:rPr lang="ja-JP" altLang="en-US" sz="1100" kern="100" dirty="0">
                <a:ea typeface="HG丸ｺﾞｼｯｸM-PRO"/>
                <a:cs typeface="Times New Roman"/>
              </a:rPr>
              <a:t>現ＭＰでは、市街地タイプ別として「計画的市街地（ﾆｭｰﾀｳﾝ）」、「密集市街地」など６タイプを例示し、それぞれ施策の方向性を提示。</a:t>
            </a:r>
            <a:endParaRPr lang="ja-JP" altLang="ja-JP" sz="1100" kern="100" dirty="0">
              <a:ea typeface="ＭＳ 明朝"/>
              <a:cs typeface="Times New Roman"/>
            </a:endParaRPr>
          </a:p>
        </p:txBody>
      </p:sp>
      <p:grpSp>
        <p:nvGrpSpPr>
          <p:cNvPr id="8" name="グループ化 7"/>
          <p:cNvGrpSpPr/>
          <p:nvPr/>
        </p:nvGrpSpPr>
        <p:grpSpPr>
          <a:xfrm>
            <a:off x="-9438253" y="3355546"/>
            <a:ext cx="3873830" cy="3148294"/>
            <a:chOff x="1360240" y="4178300"/>
            <a:chExt cx="3549837" cy="2998564"/>
          </a:xfrm>
        </p:grpSpPr>
        <p:sp>
          <p:nvSpPr>
            <p:cNvPr id="116" name="円/楕円 115"/>
            <p:cNvSpPr/>
            <p:nvPr/>
          </p:nvSpPr>
          <p:spPr>
            <a:xfrm>
              <a:off x="1622132" y="6024752"/>
              <a:ext cx="3276000" cy="144000"/>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円/楕円 116"/>
            <p:cNvSpPr/>
            <p:nvPr/>
          </p:nvSpPr>
          <p:spPr>
            <a:xfrm>
              <a:off x="1622132" y="6276780"/>
              <a:ext cx="3276000" cy="144000"/>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円/楕円 117"/>
            <p:cNvSpPr/>
            <p:nvPr/>
          </p:nvSpPr>
          <p:spPr>
            <a:xfrm>
              <a:off x="1634077" y="6528808"/>
              <a:ext cx="3276000" cy="144000"/>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円/楕円 118"/>
            <p:cNvSpPr/>
            <p:nvPr/>
          </p:nvSpPr>
          <p:spPr>
            <a:xfrm>
              <a:off x="1622132" y="6780836"/>
              <a:ext cx="3276000" cy="144000"/>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円/楕円 119"/>
            <p:cNvSpPr/>
            <p:nvPr/>
          </p:nvSpPr>
          <p:spPr>
            <a:xfrm>
              <a:off x="1622132" y="7032864"/>
              <a:ext cx="3276000" cy="144000"/>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フリーフォーム 121"/>
            <p:cNvSpPr/>
            <p:nvPr/>
          </p:nvSpPr>
          <p:spPr>
            <a:xfrm>
              <a:off x="1360240" y="4178300"/>
              <a:ext cx="2050617" cy="2907647"/>
            </a:xfrm>
            <a:custGeom>
              <a:avLst/>
              <a:gdLst>
                <a:gd name="connsiteX0" fmla="*/ 1219200 w 1219200"/>
                <a:gd name="connsiteY0" fmla="*/ 0 h 3609975"/>
                <a:gd name="connsiteX1" fmla="*/ 1219200 w 1219200"/>
                <a:gd name="connsiteY1" fmla="*/ 2305050 h 3609975"/>
                <a:gd name="connsiteX2" fmla="*/ 0 w 1219200"/>
                <a:gd name="connsiteY2" fmla="*/ 2305050 h 3609975"/>
                <a:gd name="connsiteX3" fmla="*/ 0 w 1219200"/>
                <a:gd name="connsiteY3" fmla="*/ 3609975 h 3609975"/>
                <a:gd name="connsiteX0" fmla="*/ 1219200 w 1219200"/>
                <a:gd name="connsiteY0" fmla="*/ 0 h 4105275"/>
                <a:gd name="connsiteX1" fmla="*/ 1219200 w 1219200"/>
                <a:gd name="connsiteY1" fmla="*/ 2305050 h 4105275"/>
                <a:gd name="connsiteX2" fmla="*/ 0 w 1219200"/>
                <a:gd name="connsiteY2" fmla="*/ 2305050 h 4105275"/>
                <a:gd name="connsiteX3" fmla="*/ 9525 w 1219200"/>
                <a:gd name="connsiteY3" fmla="*/ 4105275 h 4105275"/>
                <a:gd name="connsiteX0" fmla="*/ 1219200 w 1219200"/>
                <a:gd name="connsiteY0" fmla="*/ 0 h 3350300"/>
                <a:gd name="connsiteX1" fmla="*/ 1219200 w 1219200"/>
                <a:gd name="connsiteY1" fmla="*/ 1550075 h 3350300"/>
                <a:gd name="connsiteX2" fmla="*/ 0 w 1219200"/>
                <a:gd name="connsiteY2" fmla="*/ 1550075 h 3350300"/>
                <a:gd name="connsiteX3" fmla="*/ 9525 w 1219200"/>
                <a:gd name="connsiteY3" fmla="*/ 3350300 h 3350300"/>
                <a:gd name="connsiteX0" fmla="*/ 1219200 w 1219200"/>
                <a:gd name="connsiteY0" fmla="*/ 0 h 2833490"/>
                <a:gd name="connsiteX1" fmla="*/ 1219200 w 1219200"/>
                <a:gd name="connsiteY1" fmla="*/ 1033265 h 2833490"/>
                <a:gd name="connsiteX2" fmla="*/ 0 w 1219200"/>
                <a:gd name="connsiteY2" fmla="*/ 1033265 h 2833490"/>
                <a:gd name="connsiteX3" fmla="*/ 9525 w 1219200"/>
                <a:gd name="connsiteY3" fmla="*/ 2833490 h 2833490"/>
                <a:gd name="connsiteX0" fmla="*/ 1231913 w 1231913"/>
                <a:gd name="connsiteY0" fmla="*/ 0 h 2479256"/>
                <a:gd name="connsiteX1" fmla="*/ 1219200 w 1231913"/>
                <a:gd name="connsiteY1" fmla="*/ 679031 h 2479256"/>
                <a:gd name="connsiteX2" fmla="*/ 0 w 1231913"/>
                <a:gd name="connsiteY2" fmla="*/ 679031 h 2479256"/>
                <a:gd name="connsiteX3" fmla="*/ 9525 w 1231913"/>
                <a:gd name="connsiteY3" fmla="*/ 2479256 h 2479256"/>
                <a:gd name="connsiteX0" fmla="*/ 1219200 w 1219200"/>
                <a:gd name="connsiteY0" fmla="*/ 0 h 2499498"/>
                <a:gd name="connsiteX1" fmla="*/ 1219200 w 1219200"/>
                <a:gd name="connsiteY1" fmla="*/ 699273 h 2499498"/>
                <a:gd name="connsiteX2" fmla="*/ 0 w 1219200"/>
                <a:gd name="connsiteY2" fmla="*/ 699273 h 2499498"/>
                <a:gd name="connsiteX3" fmla="*/ 9525 w 1219200"/>
                <a:gd name="connsiteY3" fmla="*/ 2499498 h 2499498"/>
                <a:gd name="connsiteX0" fmla="*/ 1219200 w 1219200"/>
                <a:gd name="connsiteY0" fmla="*/ 0 h 4076142"/>
                <a:gd name="connsiteX1" fmla="*/ 1219200 w 1219200"/>
                <a:gd name="connsiteY1" fmla="*/ 699273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687889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744060 h 4076142"/>
                <a:gd name="connsiteX3" fmla="*/ 9525 w 1219200"/>
                <a:gd name="connsiteY3" fmla="*/ 4076142 h 4076142"/>
                <a:gd name="connsiteX0" fmla="*/ 1219200 w 1220979"/>
                <a:gd name="connsiteY0" fmla="*/ 0 h 4076142"/>
                <a:gd name="connsiteX1" fmla="*/ 1220572 w 1220979"/>
                <a:gd name="connsiteY1" fmla="*/ 2095131 h 4076142"/>
                <a:gd name="connsiteX2" fmla="*/ 0 w 1220979"/>
                <a:gd name="connsiteY2" fmla="*/ 1744060 h 4076142"/>
                <a:gd name="connsiteX3" fmla="*/ 9525 w 1220979"/>
                <a:gd name="connsiteY3" fmla="*/ 4076142 h 4076142"/>
                <a:gd name="connsiteX0" fmla="*/ 1226061 w 1227840"/>
                <a:gd name="connsiteY0" fmla="*/ 0 h 4076142"/>
                <a:gd name="connsiteX1" fmla="*/ 1227433 w 1227840"/>
                <a:gd name="connsiteY1" fmla="*/ 2095131 h 4076142"/>
                <a:gd name="connsiteX2" fmla="*/ 0 w 1227840"/>
                <a:gd name="connsiteY2" fmla="*/ 2038960 h 4076142"/>
                <a:gd name="connsiteX3" fmla="*/ 16386 w 1227840"/>
                <a:gd name="connsiteY3" fmla="*/ 4076142 h 4076142"/>
                <a:gd name="connsiteX0" fmla="*/ 1226061 w 1227840"/>
                <a:gd name="connsiteY0" fmla="*/ 0 h 4076142"/>
                <a:gd name="connsiteX1" fmla="*/ 1227433 w 1227840"/>
                <a:gd name="connsiteY1" fmla="*/ 2095131 h 4076142"/>
                <a:gd name="connsiteX2" fmla="*/ 0 w 1227840"/>
                <a:gd name="connsiteY2" fmla="*/ 2081089 h 4076142"/>
                <a:gd name="connsiteX3" fmla="*/ 16386 w 1227840"/>
                <a:gd name="connsiteY3" fmla="*/ 4076142 h 4076142"/>
                <a:gd name="connsiteX0" fmla="*/ 1226061 w 1227840"/>
                <a:gd name="connsiteY0" fmla="*/ 0 h 4286785"/>
                <a:gd name="connsiteX1" fmla="*/ 1227433 w 1227840"/>
                <a:gd name="connsiteY1" fmla="*/ 2095131 h 4286785"/>
                <a:gd name="connsiteX2" fmla="*/ 0 w 1227840"/>
                <a:gd name="connsiteY2" fmla="*/ 2081089 h 4286785"/>
                <a:gd name="connsiteX3" fmla="*/ 16386 w 1227840"/>
                <a:gd name="connsiteY3" fmla="*/ 4286785 h 4286785"/>
              </a:gdLst>
              <a:ahLst/>
              <a:cxnLst>
                <a:cxn ang="0">
                  <a:pos x="connsiteX0" y="connsiteY0"/>
                </a:cxn>
                <a:cxn ang="0">
                  <a:pos x="connsiteX1" y="connsiteY1"/>
                </a:cxn>
                <a:cxn ang="0">
                  <a:pos x="connsiteX2" y="connsiteY2"/>
                </a:cxn>
                <a:cxn ang="0">
                  <a:pos x="connsiteX3" y="connsiteY3"/>
                </a:cxn>
              </a:cxnLst>
              <a:rect l="l" t="t" r="r" b="b"/>
              <a:pathLst>
                <a:path w="1227840" h="4286785">
                  <a:moveTo>
                    <a:pt x="1226061" y="0"/>
                  </a:moveTo>
                  <a:cubicBezTo>
                    <a:pt x="1224231" y="581353"/>
                    <a:pt x="1229263" y="1513778"/>
                    <a:pt x="1227433" y="2095131"/>
                  </a:cubicBezTo>
                  <a:lnTo>
                    <a:pt x="0" y="2081089"/>
                  </a:lnTo>
                  <a:cubicBezTo>
                    <a:pt x="3175" y="2681164"/>
                    <a:pt x="13211" y="3686710"/>
                    <a:pt x="16386" y="4286785"/>
                  </a:cubicBezTo>
                </a:path>
              </a:pathLst>
            </a:custGeom>
            <a:noFill/>
            <a:ln>
              <a:head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3" name="直線コネクタ 122"/>
            <p:cNvCxnSpPr/>
            <p:nvPr/>
          </p:nvCxnSpPr>
          <p:spPr>
            <a:xfrm rot="5400000" flipH="1">
              <a:off x="1577827" y="5888689"/>
              <a:ext cx="0" cy="416125"/>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a:xfrm rot="5400000" flipH="1">
              <a:off x="1577827" y="6387780"/>
              <a:ext cx="0" cy="416125"/>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rot="5400000" flipH="1">
              <a:off x="1577828" y="6640040"/>
              <a:ext cx="0" cy="416125"/>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rot="5400000" flipH="1">
              <a:off x="1577828" y="6126712"/>
              <a:ext cx="0" cy="416125"/>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rot="5400000" flipH="1">
              <a:off x="1577828" y="6889960"/>
              <a:ext cx="0" cy="416125"/>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grpSp>
      <p:sp>
        <p:nvSpPr>
          <p:cNvPr id="70" name="正方形/長方形 69"/>
          <p:cNvSpPr/>
          <p:nvPr/>
        </p:nvSpPr>
        <p:spPr>
          <a:xfrm>
            <a:off x="1170068" y="8215665"/>
            <a:ext cx="9271429" cy="831497"/>
          </a:xfrm>
          <a:prstGeom prst="rect">
            <a:avLst/>
          </a:prstGeom>
          <a:noFill/>
          <a:ln w="15875">
            <a:noFill/>
          </a:ln>
        </p:spPr>
        <p:style>
          <a:lnRef idx="2">
            <a:schemeClr val="accent6"/>
          </a:lnRef>
          <a:fillRef idx="1">
            <a:schemeClr val="lt1"/>
          </a:fillRef>
          <a:effectRef idx="0">
            <a:schemeClr val="accent6"/>
          </a:effectRef>
          <a:fontRef idx="minor">
            <a:schemeClr val="dk1"/>
          </a:fontRef>
        </p:style>
        <p:txBody>
          <a:bodyPr rot="0" spcFirstLastPara="0" vert="horz" wrap="square" lIns="98161" tIns="0" rIns="98161" bIns="0" numCol="1" spcCol="0" rtlCol="0" fromWordArt="0" anchor="t" anchorCtr="0" forceAA="0" compatLnSpc="1">
            <a:prstTxWarp prst="textNoShape">
              <a:avLst/>
            </a:prstTxWarp>
            <a:noAutofit/>
          </a:bodyPr>
          <a:lstStyle/>
          <a:p>
            <a:pPr>
              <a:lnSpc>
                <a:spcPts val="2362"/>
              </a:lnSpc>
            </a:pPr>
            <a:r>
              <a:rPr lang="ja-JP" altLang="en-US" sz="1700" kern="100" dirty="0">
                <a:latin typeface="Meiryo UI" panose="020B0604030504040204" pitchFamily="50" charset="-128"/>
                <a:ea typeface="Meiryo UI" panose="020B0604030504040204" pitchFamily="50" charset="-128"/>
                <a:cs typeface="Meiryo UI" panose="020B0604030504040204" pitchFamily="50" charset="-128"/>
              </a:rPr>
              <a:t>現</a:t>
            </a:r>
            <a:r>
              <a:rPr lang="en-US" altLang="ja-JP" sz="1700" kern="100" dirty="0">
                <a:latin typeface="Meiryo UI" panose="020B0604030504040204" pitchFamily="50" charset="-128"/>
                <a:ea typeface="Meiryo UI" panose="020B0604030504040204" pitchFamily="50" charset="-128"/>
                <a:cs typeface="Meiryo UI" panose="020B0604030504040204" pitchFamily="50" charset="-128"/>
              </a:rPr>
              <a:t>MP</a:t>
            </a:r>
            <a:r>
              <a:rPr lang="ja-JP" altLang="en-US" sz="1700" kern="100" dirty="0">
                <a:latin typeface="Meiryo UI" panose="020B0604030504040204" pitchFamily="50" charset="-128"/>
                <a:ea typeface="Meiryo UI" panose="020B0604030504040204" pitchFamily="50" charset="-128"/>
                <a:cs typeface="Meiryo UI" panose="020B0604030504040204" pitchFamily="50" charset="-128"/>
              </a:rPr>
              <a:t>の市街地タイプ別の施策の進捗状況評価及びビジョンで示された「大阪に住まう将来イメージ」を踏まえ、住まう像を実現できる場所や実現していくべき場所等について議論を行い、将来像別の施策の方向性を提示。</a:t>
            </a:r>
            <a:endParaRPr lang="en-US" altLang="ja-JP" sz="17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フリーフォーム 71"/>
          <p:cNvSpPr/>
          <p:nvPr/>
        </p:nvSpPr>
        <p:spPr>
          <a:xfrm>
            <a:off x="1817007" y="4284276"/>
            <a:ext cx="3890544" cy="453554"/>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73" name="フリーフォーム 72"/>
          <p:cNvSpPr/>
          <p:nvPr/>
        </p:nvSpPr>
        <p:spPr>
          <a:xfrm>
            <a:off x="7613641" y="4284276"/>
            <a:ext cx="1964399" cy="453555"/>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lIns="98161" tIns="49080" rIns="98161" bIns="49080" rtlCol="0" anchor="ctr"/>
          <a:lstStyle/>
          <a:p>
            <a:pPr algn="ctr"/>
            <a:endParaRPr kumimoji="1" lang="ja-JP" altLang="en-US"/>
          </a:p>
        </p:txBody>
      </p:sp>
      <p:sp>
        <p:nvSpPr>
          <p:cNvPr id="83" name="角丸四角形 82"/>
          <p:cNvSpPr/>
          <p:nvPr/>
        </p:nvSpPr>
        <p:spPr>
          <a:xfrm>
            <a:off x="934528" y="4511088"/>
            <a:ext cx="1807143" cy="718155"/>
          </a:xfrm>
          <a:prstGeom prst="roundRect">
            <a:avLst>
              <a:gd name="adj" fmla="val 7429"/>
            </a:avLst>
          </a:prstGeom>
          <a:solidFill>
            <a:schemeClr val="bg1"/>
          </a:solidFill>
          <a:ln>
            <a:solidFill>
              <a:schemeClr val="bg1">
                <a:lumMod val="50000"/>
              </a:schemeClr>
            </a:soli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0" tIns="49080" rIns="0" bIns="49080" rtlCol="0" anchor="ctr"/>
          <a:lstStyle/>
          <a:p>
            <a:pPr algn="ctr">
              <a:spcBef>
                <a:spcPts val="600"/>
              </a:spcBef>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大阪の魅力を活かした</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定住人口</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の増加</a:t>
            </a:r>
            <a:endParaRPr lang="en-US" altLang="ja-JP" sz="1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012908" y="5270489"/>
            <a:ext cx="1620262" cy="2400686"/>
            <a:chOff x="928192" y="4959131"/>
            <a:chExt cx="1484749" cy="2286512"/>
          </a:xfrm>
        </p:grpSpPr>
        <p:sp>
          <p:nvSpPr>
            <p:cNvPr id="129" name="円/楕円 128"/>
            <p:cNvSpPr/>
            <p:nvPr/>
          </p:nvSpPr>
          <p:spPr>
            <a:xfrm>
              <a:off x="1071013" y="585393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円/楕円 147"/>
            <p:cNvSpPr/>
            <p:nvPr/>
          </p:nvSpPr>
          <p:spPr>
            <a:xfrm>
              <a:off x="1071013" y="615837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円/楕円 173"/>
            <p:cNvSpPr/>
            <p:nvPr/>
          </p:nvSpPr>
          <p:spPr>
            <a:xfrm>
              <a:off x="1080941" y="646281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円/楕円 174"/>
            <p:cNvSpPr/>
            <p:nvPr/>
          </p:nvSpPr>
          <p:spPr>
            <a:xfrm>
              <a:off x="1071013" y="676725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円/楕円 175"/>
            <p:cNvSpPr/>
            <p:nvPr/>
          </p:nvSpPr>
          <p:spPr>
            <a:xfrm>
              <a:off x="1071013" y="7071697"/>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8" name="直線コネクタ 177"/>
            <p:cNvCxnSpPr/>
            <p:nvPr/>
          </p:nvCxnSpPr>
          <p:spPr>
            <a:xfrm rot="5400000" flipH="1">
              <a:off x="1047883" y="5821217"/>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p:nvPr/>
          </p:nvCxnSpPr>
          <p:spPr>
            <a:xfrm rot="5400000" flipH="1">
              <a:off x="1047883" y="642410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80" name="直線コネクタ 179"/>
            <p:cNvCxnSpPr/>
            <p:nvPr/>
          </p:nvCxnSpPr>
          <p:spPr>
            <a:xfrm rot="5400000" flipH="1">
              <a:off x="1047884" y="672882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rot="5400000" flipH="1">
              <a:off x="1047884" y="610874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a:xfrm rot="5400000" flipH="1">
              <a:off x="1047884" y="7030714"/>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sp>
          <p:nvSpPr>
            <p:cNvPr id="177" name="フリーフォーム 176"/>
            <p:cNvSpPr/>
            <p:nvPr/>
          </p:nvSpPr>
          <p:spPr>
            <a:xfrm>
              <a:off x="929459" y="4959131"/>
              <a:ext cx="737415" cy="2191274"/>
            </a:xfrm>
            <a:custGeom>
              <a:avLst/>
              <a:gdLst>
                <a:gd name="connsiteX0" fmla="*/ 1219200 w 1219200"/>
                <a:gd name="connsiteY0" fmla="*/ 0 h 3609975"/>
                <a:gd name="connsiteX1" fmla="*/ 1219200 w 1219200"/>
                <a:gd name="connsiteY1" fmla="*/ 2305050 h 3609975"/>
                <a:gd name="connsiteX2" fmla="*/ 0 w 1219200"/>
                <a:gd name="connsiteY2" fmla="*/ 2305050 h 3609975"/>
                <a:gd name="connsiteX3" fmla="*/ 0 w 1219200"/>
                <a:gd name="connsiteY3" fmla="*/ 3609975 h 3609975"/>
                <a:gd name="connsiteX0" fmla="*/ 1219200 w 1219200"/>
                <a:gd name="connsiteY0" fmla="*/ 0 h 4105275"/>
                <a:gd name="connsiteX1" fmla="*/ 1219200 w 1219200"/>
                <a:gd name="connsiteY1" fmla="*/ 2305050 h 4105275"/>
                <a:gd name="connsiteX2" fmla="*/ 0 w 1219200"/>
                <a:gd name="connsiteY2" fmla="*/ 2305050 h 4105275"/>
                <a:gd name="connsiteX3" fmla="*/ 9525 w 1219200"/>
                <a:gd name="connsiteY3" fmla="*/ 4105275 h 4105275"/>
                <a:gd name="connsiteX0" fmla="*/ 1219200 w 1219200"/>
                <a:gd name="connsiteY0" fmla="*/ 0 h 3350300"/>
                <a:gd name="connsiteX1" fmla="*/ 1219200 w 1219200"/>
                <a:gd name="connsiteY1" fmla="*/ 1550075 h 3350300"/>
                <a:gd name="connsiteX2" fmla="*/ 0 w 1219200"/>
                <a:gd name="connsiteY2" fmla="*/ 1550075 h 3350300"/>
                <a:gd name="connsiteX3" fmla="*/ 9525 w 1219200"/>
                <a:gd name="connsiteY3" fmla="*/ 3350300 h 3350300"/>
                <a:gd name="connsiteX0" fmla="*/ 1219200 w 1219200"/>
                <a:gd name="connsiteY0" fmla="*/ 0 h 2833490"/>
                <a:gd name="connsiteX1" fmla="*/ 1219200 w 1219200"/>
                <a:gd name="connsiteY1" fmla="*/ 1033265 h 2833490"/>
                <a:gd name="connsiteX2" fmla="*/ 0 w 1219200"/>
                <a:gd name="connsiteY2" fmla="*/ 1033265 h 2833490"/>
                <a:gd name="connsiteX3" fmla="*/ 9525 w 1219200"/>
                <a:gd name="connsiteY3" fmla="*/ 2833490 h 2833490"/>
                <a:gd name="connsiteX0" fmla="*/ 1231913 w 1231913"/>
                <a:gd name="connsiteY0" fmla="*/ 0 h 2479256"/>
                <a:gd name="connsiteX1" fmla="*/ 1219200 w 1231913"/>
                <a:gd name="connsiteY1" fmla="*/ 679031 h 2479256"/>
                <a:gd name="connsiteX2" fmla="*/ 0 w 1231913"/>
                <a:gd name="connsiteY2" fmla="*/ 679031 h 2479256"/>
                <a:gd name="connsiteX3" fmla="*/ 9525 w 1231913"/>
                <a:gd name="connsiteY3" fmla="*/ 2479256 h 2479256"/>
                <a:gd name="connsiteX0" fmla="*/ 1219200 w 1219200"/>
                <a:gd name="connsiteY0" fmla="*/ 0 h 2499498"/>
                <a:gd name="connsiteX1" fmla="*/ 1219200 w 1219200"/>
                <a:gd name="connsiteY1" fmla="*/ 699273 h 2499498"/>
                <a:gd name="connsiteX2" fmla="*/ 0 w 1219200"/>
                <a:gd name="connsiteY2" fmla="*/ 699273 h 2499498"/>
                <a:gd name="connsiteX3" fmla="*/ 9525 w 1219200"/>
                <a:gd name="connsiteY3" fmla="*/ 2499498 h 2499498"/>
                <a:gd name="connsiteX0" fmla="*/ 1219200 w 1219200"/>
                <a:gd name="connsiteY0" fmla="*/ 0 h 4076142"/>
                <a:gd name="connsiteX1" fmla="*/ 1219200 w 1219200"/>
                <a:gd name="connsiteY1" fmla="*/ 699273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687889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744060 h 4076142"/>
                <a:gd name="connsiteX3" fmla="*/ 9525 w 1219200"/>
                <a:gd name="connsiteY3" fmla="*/ 4076142 h 4076142"/>
                <a:gd name="connsiteX0" fmla="*/ 1219200 w 1220979"/>
                <a:gd name="connsiteY0" fmla="*/ 0 h 4076142"/>
                <a:gd name="connsiteX1" fmla="*/ 1220572 w 1220979"/>
                <a:gd name="connsiteY1" fmla="*/ 2095131 h 4076142"/>
                <a:gd name="connsiteX2" fmla="*/ 0 w 1220979"/>
                <a:gd name="connsiteY2" fmla="*/ 1744060 h 4076142"/>
                <a:gd name="connsiteX3" fmla="*/ 9525 w 1220979"/>
                <a:gd name="connsiteY3" fmla="*/ 4076142 h 4076142"/>
                <a:gd name="connsiteX0" fmla="*/ 1226061 w 1227840"/>
                <a:gd name="connsiteY0" fmla="*/ 0 h 4076142"/>
                <a:gd name="connsiteX1" fmla="*/ 1227433 w 1227840"/>
                <a:gd name="connsiteY1" fmla="*/ 2095131 h 4076142"/>
                <a:gd name="connsiteX2" fmla="*/ 0 w 1227840"/>
                <a:gd name="connsiteY2" fmla="*/ 2038960 h 4076142"/>
                <a:gd name="connsiteX3" fmla="*/ 16386 w 1227840"/>
                <a:gd name="connsiteY3" fmla="*/ 4076142 h 4076142"/>
                <a:gd name="connsiteX0" fmla="*/ 1226061 w 1227840"/>
                <a:gd name="connsiteY0" fmla="*/ 0 h 4076142"/>
                <a:gd name="connsiteX1" fmla="*/ 1227433 w 1227840"/>
                <a:gd name="connsiteY1" fmla="*/ 2095131 h 4076142"/>
                <a:gd name="connsiteX2" fmla="*/ 0 w 1227840"/>
                <a:gd name="connsiteY2" fmla="*/ 2081089 h 4076142"/>
                <a:gd name="connsiteX3" fmla="*/ 16386 w 1227840"/>
                <a:gd name="connsiteY3" fmla="*/ 4076142 h 4076142"/>
                <a:gd name="connsiteX0" fmla="*/ 1226061 w 1227840"/>
                <a:gd name="connsiteY0" fmla="*/ 0 h 4286785"/>
                <a:gd name="connsiteX1" fmla="*/ 1227433 w 1227840"/>
                <a:gd name="connsiteY1" fmla="*/ 2095131 h 4286785"/>
                <a:gd name="connsiteX2" fmla="*/ 0 w 1227840"/>
                <a:gd name="connsiteY2" fmla="*/ 2081089 h 4286785"/>
                <a:gd name="connsiteX3" fmla="*/ 16386 w 1227840"/>
                <a:gd name="connsiteY3" fmla="*/ 4286785 h 4286785"/>
                <a:gd name="connsiteX0" fmla="*/ 1226061 w 1227840"/>
                <a:gd name="connsiteY0" fmla="*/ 0 h 4298019"/>
                <a:gd name="connsiteX1" fmla="*/ 1227433 w 1227840"/>
                <a:gd name="connsiteY1" fmla="*/ 2095131 h 4298019"/>
                <a:gd name="connsiteX2" fmla="*/ 0 w 1227840"/>
                <a:gd name="connsiteY2" fmla="*/ 2081089 h 4298019"/>
                <a:gd name="connsiteX3" fmla="*/ 2698 w 1227840"/>
                <a:gd name="connsiteY3" fmla="*/ 4298019 h 4298019"/>
                <a:gd name="connsiteX0" fmla="*/ 1226061 w 1227840"/>
                <a:gd name="connsiteY0" fmla="*/ 0 h 4298019"/>
                <a:gd name="connsiteX1" fmla="*/ 1227433 w 1227840"/>
                <a:gd name="connsiteY1" fmla="*/ 2095131 h 4298019"/>
                <a:gd name="connsiteX2" fmla="*/ 0 w 1227840"/>
                <a:gd name="connsiteY2" fmla="*/ 1722995 h 4298019"/>
                <a:gd name="connsiteX3" fmla="*/ 2698 w 1227840"/>
                <a:gd name="connsiteY3" fmla="*/ 4298019 h 4298019"/>
                <a:gd name="connsiteX0" fmla="*/ 1226061 w 1246134"/>
                <a:gd name="connsiteY0" fmla="*/ 0 h 4298019"/>
                <a:gd name="connsiteX1" fmla="*/ 1246033 w 1246134"/>
                <a:gd name="connsiteY1" fmla="*/ 1751360 h 4298019"/>
                <a:gd name="connsiteX2" fmla="*/ 0 w 1246134"/>
                <a:gd name="connsiteY2" fmla="*/ 1722995 h 4298019"/>
                <a:gd name="connsiteX3" fmla="*/ 2698 w 1246134"/>
                <a:gd name="connsiteY3" fmla="*/ 4298019 h 4298019"/>
                <a:gd name="connsiteX0" fmla="*/ 1226061 w 1236894"/>
                <a:gd name="connsiteY0" fmla="*/ 0 h 4298019"/>
                <a:gd name="connsiteX1" fmla="*/ 1236733 w 1236894"/>
                <a:gd name="connsiteY1" fmla="*/ 1737036 h 4298019"/>
                <a:gd name="connsiteX2" fmla="*/ 0 w 1236894"/>
                <a:gd name="connsiteY2" fmla="*/ 1722995 h 4298019"/>
                <a:gd name="connsiteX3" fmla="*/ 2698 w 1236894"/>
                <a:gd name="connsiteY3" fmla="*/ 4298019 h 4298019"/>
                <a:gd name="connsiteX0" fmla="*/ 1235361 w 1237141"/>
                <a:gd name="connsiteY0" fmla="*/ 0 h 3409943"/>
                <a:gd name="connsiteX1" fmla="*/ 1236733 w 1237141"/>
                <a:gd name="connsiteY1" fmla="*/ 848960 h 3409943"/>
                <a:gd name="connsiteX2" fmla="*/ 0 w 1237141"/>
                <a:gd name="connsiteY2" fmla="*/ 834919 h 3409943"/>
                <a:gd name="connsiteX3" fmla="*/ 2698 w 1237141"/>
                <a:gd name="connsiteY3" fmla="*/ 3409943 h 3409943"/>
                <a:gd name="connsiteX0" fmla="*/ 1235361 w 1237140"/>
                <a:gd name="connsiteY0" fmla="*/ 0 h 3409943"/>
                <a:gd name="connsiteX1" fmla="*/ 1236733 w 1237140"/>
                <a:gd name="connsiteY1" fmla="*/ 809434 h 3409943"/>
                <a:gd name="connsiteX2" fmla="*/ 0 w 1237140"/>
                <a:gd name="connsiteY2" fmla="*/ 834919 h 3409943"/>
                <a:gd name="connsiteX3" fmla="*/ 2698 w 1237140"/>
                <a:gd name="connsiteY3" fmla="*/ 3409943 h 3409943"/>
                <a:gd name="connsiteX0" fmla="*/ 1235361 w 1237141"/>
                <a:gd name="connsiteY0" fmla="*/ 0 h 3409943"/>
                <a:gd name="connsiteX1" fmla="*/ 1236734 w 1237141"/>
                <a:gd name="connsiteY1" fmla="*/ 839079 h 3409943"/>
                <a:gd name="connsiteX2" fmla="*/ 0 w 1237141"/>
                <a:gd name="connsiteY2" fmla="*/ 834919 h 3409943"/>
                <a:gd name="connsiteX3" fmla="*/ 2698 w 1237141"/>
                <a:gd name="connsiteY3" fmla="*/ 3409943 h 3409943"/>
                <a:gd name="connsiteX0" fmla="*/ 1235361 w 1235360"/>
                <a:gd name="connsiteY0" fmla="*/ 0 h 3409943"/>
                <a:gd name="connsiteX1" fmla="*/ 1228985 w 1235360"/>
                <a:gd name="connsiteY1" fmla="*/ 829197 h 3409943"/>
                <a:gd name="connsiteX2" fmla="*/ 0 w 1235360"/>
                <a:gd name="connsiteY2" fmla="*/ 834919 h 3409943"/>
                <a:gd name="connsiteX3" fmla="*/ 2698 w 1235360"/>
                <a:gd name="connsiteY3" fmla="*/ 3409943 h 3409943"/>
              </a:gdLst>
              <a:ahLst/>
              <a:cxnLst>
                <a:cxn ang="0">
                  <a:pos x="connsiteX0" y="connsiteY0"/>
                </a:cxn>
                <a:cxn ang="0">
                  <a:pos x="connsiteX1" y="connsiteY1"/>
                </a:cxn>
                <a:cxn ang="0">
                  <a:pos x="connsiteX2" y="connsiteY2"/>
                </a:cxn>
                <a:cxn ang="0">
                  <a:pos x="connsiteX3" y="connsiteY3"/>
                </a:cxn>
              </a:cxnLst>
              <a:rect l="l" t="t" r="r" b="b"/>
              <a:pathLst>
                <a:path w="1235360" h="3409943">
                  <a:moveTo>
                    <a:pt x="1235361" y="0"/>
                  </a:moveTo>
                  <a:cubicBezTo>
                    <a:pt x="1233531" y="581353"/>
                    <a:pt x="1230815" y="247844"/>
                    <a:pt x="1228985" y="829197"/>
                  </a:cubicBezTo>
                  <a:lnTo>
                    <a:pt x="0" y="834919"/>
                  </a:lnTo>
                  <a:cubicBezTo>
                    <a:pt x="3175" y="1434994"/>
                    <a:pt x="-477" y="2809868"/>
                    <a:pt x="2698" y="3409943"/>
                  </a:cubicBezTo>
                </a:path>
              </a:pathLst>
            </a:custGeom>
            <a:noFill/>
            <a:ln>
              <a:head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9" name="角丸四角形 138"/>
          <p:cNvSpPr/>
          <p:nvPr/>
        </p:nvSpPr>
        <p:spPr>
          <a:xfrm>
            <a:off x="2859692" y="4511087"/>
            <a:ext cx="1807143" cy="718155"/>
          </a:xfrm>
          <a:prstGeom prst="roundRect">
            <a:avLst>
              <a:gd name="adj" fmla="val 7429"/>
            </a:avLst>
          </a:prstGeom>
          <a:solidFill>
            <a:schemeClr val="bg1"/>
          </a:solidFill>
          <a:ln>
            <a:solidFill>
              <a:schemeClr val="bg1">
                <a:lumMod val="50000"/>
              </a:schemeClr>
            </a:soli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0" tIns="49080" rIns="0" bIns="49080" rtlCol="0" anchor="ctr"/>
          <a:lstStyle/>
          <a:p>
            <a:pPr algn="ct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多様な人々が住まい</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、交流し、つながる</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角丸四角形 139"/>
          <p:cNvSpPr/>
          <p:nvPr/>
        </p:nvSpPr>
        <p:spPr>
          <a:xfrm>
            <a:off x="4784856" y="4511088"/>
            <a:ext cx="1807143" cy="718155"/>
          </a:xfrm>
          <a:prstGeom prst="roundRect">
            <a:avLst>
              <a:gd name="adj" fmla="val 7429"/>
            </a:avLst>
          </a:prstGeom>
          <a:solidFill>
            <a:schemeClr val="bg1"/>
          </a:solidFill>
          <a:ln>
            <a:solidFill>
              <a:schemeClr val="bg1">
                <a:lumMod val="50000"/>
              </a:schemeClr>
            </a:soli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8161" tIns="49080" rIns="98161" bIns="49080" rtlCol="0" anchor="ctr"/>
          <a:lstStyle/>
          <a:p>
            <a:pPr algn="ctr">
              <a:spcBef>
                <a:spcPts val="644"/>
              </a:spcBef>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に配慮</a:t>
            </a:r>
          </a:p>
        </p:txBody>
      </p:sp>
      <p:sp>
        <p:nvSpPr>
          <p:cNvPr id="141" name="角丸四角形 140"/>
          <p:cNvSpPr/>
          <p:nvPr/>
        </p:nvSpPr>
        <p:spPr>
          <a:xfrm>
            <a:off x="6710020" y="4511088"/>
            <a:ext cx="1807143" cy="718155"/>
          </a:xfrm>
          <a:prstGeom prst="roundRect">
            <a:avLst>
              <a:gd name="adj" fmla="val 7429"/>
            </a:avLst>
          </a:prstGeom>
          <a:solidFill>
            <a:schemeClr val="bg1"/>
          </a:solidFill>
          <a:ln>
            <a:solidFill>
              <a:schemeClr val="bg1">
                <a:lumMod val="50000"/>
              </a:schemeClr>
            </a:soli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8161" tIns="49080" rIns="98161" bIns="49080" rtlCol="0" anchor="ctr"/>
          <a:lstStyle/>
          <a:p>
            <a:pPr algn="ct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防犯面での</a:t>
            </a: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安全性の確保</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角丸四角形 141"/>
          <p:cNvSpPr/>
          <p:nvPr/>
        </p:nvSpPr>
        <p:spPr>
          <a:xfrm>
            <a:off x="8635183" y="4511088"/>
            <a:ext cx="1807143" cy="718155"/>
          </a:xfrm>
          <a:prstGeom prst="roundRect">
            <a:avLst>
              <a:gd name="adj" fmla="val 7429"/>
            </a:avLst>
          </a:prstGeom>
          <a:solidFill>
            <a:schemeClr val="bg1"/>
          </a:solidFill>
          <a:ln>
            <a:solidFill>
              <a:schemeClr val="bg1">
                <a:lumMod val="50000"/>
              </a:schemeClr>
            </a:soli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8161" tIns="49080" rIns="98161" bIns="49080" rtlCol="0" anchor="ctr"/>
          <a:lstStyle/>
          <a:p>
            <a:pPr algn="ct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安心</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居住の実現</a:t>
            </a: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人権の尊重</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3" name="直線コネクタ 142"/>
          <p:cNvCxnSpPr/>
          <p:nvPr/>
        </p:nvCxnSpPr>
        <p:spPr>
          <a:xfrm>
            <a:off x="3704178" y="3981861"/>
            <a:ext cx="0" cy="529167"/>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a:off x="8685232" y="3981862"/>
            <a:ext cx="0" cy="302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grpSp>
        <p:nvGrpSpPr>
          <p:cNvPr id="145" name="グループ化 144"/>
          <p:cNvGrpSpPr/>
          <p:nvPr/>
        </p:nvGrpSpPr>
        <p:grpSpPr>
          <a:xfrm>
            <a:off x="2929428" y="5270489"/>
            <a:ext cx="1620262" cy="2400686"/>
            <a:chOff x="928192" y="4959131"/>
            <a:chExt cx="1484749" cy="2286512"/>
          </a:xfrm>
        </p:grpSpPr>
        <p:sp>
          <p:nvSpPr>
            <p:cNvPr id="146" name="円/楕円 145"/>
            <p:cNvSpPr/>
            <p:nvPr/>
          </p:nvSpPr>
          <p:spPr>
            <a:xfrm>
              <a:off x="1071013" y="585393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円/楕円 146"/>
            <p:cNvSpPr/>
            <p:nvPr/>
          </p:nvSpPr>
          <p:spPr>
            <a:xfrm>
              <a:off x="1071013" y="615837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円/楕円 148"/>
            <p:cNvSpPr/>
            <p:nvPr/>
          </p:nvSpPr>
          <p:spPr>
            <a:xfrm>
              <a:off x="1080941" y="646281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円/楕円 149"/>
            <p:cNvSpPr/>
            <p:nvPr/>
          </p:nvSpPr>
          <p:spPr>
            <a:xfrm>
              <a:off x="1071013" y="676725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円/楕円 150"/>
            <p:cNvSpPr/>
            <p:nvPr/>
          </p:nvSpPr>
          <p:spPr>
            <a:xfrm>
              <a:off x="1071013" y="7071697"/>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2" name="直線コネクタ 151"/>
            <p:cNvCxnSpPr/>
            <p:nvPr/>
          </p:nvCxnSpPr>
          <p:spPr>
            <a:xfrm rot="5400000" flipH="1">
              <a:off x="1047883" y="5821217"/>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53" name="直線コネクタ 152"/>
            <p:cNvCxnSpPr/>
            <p:nvPr/>
          </p:nvCxnSpPr>
          <p:spPr>
            <a:xfrm rot="5400000" flipH="1">
              <a:off x="1047883" y="642410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p:nvPr/>
          </p:nvCxnSpPr>
          <p:spPr>
            <a:xfrm rot="5400000" flipH="1">
              <a:off x="1047884" y="672882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55" name="直線コネクタ 154"/>
            <p:cNvCxnSpPr/>
            <p:nvPr/>
          </p:nvCxnSpPr>
          <p:spPr>
            <a:xfrm rot="5400000" flipH="1">
              <a:off x="1047884" y="610874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56" name="直線コネクタ 155"/>
            <p:cNvCxnSpPr/>
            <p:nvPr/>
          </p:nvCxnSpPr>
          <p:spPr>
            <a:xfrm rot="5400000" flipH="1">
              <a:off x="1047884" y="7030714"/>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sp>
          <p:nvSpPr>
            <p:cNvPr id="183" name="フリーフォーム 182"/>
            <p:cNvSpPr/>
            <p:nvPr/>
          </p:nvSpPr>
          <p:spPr>
            <a:xfrm>
              <a:off x="929459" y="4959131"/>
              <a:ext cx="737415" cy="2191274"/>
            </a:xfrm>
            <a:custGeom>
              <a:avLst/>
              <a:gdLst>
                <a:gd name="connsiteX0" fmla="*/ 1219200 w 1219200"/>
                <a:gd name="connsiteY0" fmla="*/ 0 h 3609975"/>
                <a:gd name="connsiteX1" fmla="*/ 1219200 w 1219200"/>
                <a:gd name="connsiteY1" fmla="*/ 2305050 h 3609975"/>
                <a:gd name="connsiteX2" fmla="*/ 0 w 1219200"/>
                <a:gd name="connsiteY2" fmla="*/ 2305050 h 3609975"/>
                <a:gd name="connsiteX3" fmla="*/ 0 w 1219200"/>
                <a:gd name="connsiteY3" fmla="*/ 3609975 h 3609975"/>
                <a:gd name="connsiteX0" fmla="*/ 1219200 w 1219200"/>
                <a:gd name="connsiteY0" fmla="*/ 0 h 4105275"/>
                <a:gd name="connsiteX1" fmla="*/ 1219200 w 1219200"/>
                <a:gd name="connsiteY1" fmla="*/ 2305050 h 4105275"/>
                <a:gd name="connsiteX2" fmla="*/ 0 w 1219200"/>
                <a:gd name="connsiteY2" fmla="*/ 2305050 h 4105275"/>
                <a:gd name="connsiteX3" fmla="*/ 9525 w 1219200"/>
                <a:gd name="connsiteY3" fmla="*/ 4105275 h 4105275"/>
                <a:gd name="connsiteX0" fmla="*/ 1219200 w 1219200"/>
                <a:gd name="connsiteY0" fmla="*/ 0 h 3350300"/>
                <a:gd name="connsiteX1" fmla="*/ 1219200 w 1219200"/>
                <a:gd name="connsiteY1" fmla="*/ 1550075 h 3350300"/>
                <a:gd name="connsiteX2" fmla="*/ 0 w 1219200"/>
                <a:gd name="connsiteY2" fmla="*/ 1550075 h 3350300"/>
                <a:gd name="connsiteX3" fmla="*/ 9525 w 1219200"/>
                <a:gd name="connsiteY3" fmla="*/ 3350300 h 3350300"/>
                <a:gd name="connsiteX0" fmla="*/ 1219200 w 1219200"/>
                <a:gd name="connsiteY0" fmla="*/ 0 h 2833490"/>
                <a:gd name="connsiteX1" fmla="*/ 1219200 w 1219200"/>
                <a:gd name="connsiteY1" fmla="*/ 1033265 h 2833490"/>
                <a:gd name="connsiteX2" fmla="*/ 0 w 1219200"/>
                <a:gd name="connsiteY2" fmla="*/ 1033265 h 2833490"/>
                <a:gd name="connsiteX3" fmla="*/ 9525 w 1219200"/>
                <a:gd name="connsiteY3" fmla="*/ 2833490 h 2833490"/>
                <a:gd name="connsiteX0" fmla="*/ 1231913 w 1231913"/>
                <a:gd name="connsiteY0" fmla="*/ 0 h 2479256"/>
                <a:gd name="connsiteX1" fmla="*/ 1219200 w 1231913"/>
                <a:gd name="connsiteY1" fmla="*/ 679031 h 2479256"/>
                <a:gd name="connsiteX2" fmla="*/ 0 w 1231913"/>
                <a:gd name="connsiteY2" fmla="*/ 679031 h 2479256"/>
                <a:gd name="connsiteX3" fmla="*/ 9525 w 1231913"/>
                <a:gd name="connsiteY3" fmla="*/ 2479256 h 2479256"/>
                <a:gd name="connsiteX0" fmla="*/ 1219200 w 1219200"/>
                <a:gd name="connsiteY0" fmla="*/ 0 h 2499498"/>
                <a:gd name="connsiteX1" fmla="*/ 1219200 w 1219200"/>
                <a:gd name="connsiteY1" fmla="*/ 699273 h 2499498"/>
                <a:gd name="connsiteX2" fmla="*/ 0 w 1219200"/>
                <a:gd name="connsiteY2" fmla="*/ 699273 h 2499498"/>
                <a:gd name="connsiteX3" fmla="*/ 9525 w 1219200"/>
                <a:gd name="connsiteY3" fmla="*/ 2499498 h 2499498"/>
                <a:gd name="connsiteX0" fmla="*/ 1219200 w 1219200"/>
                <a:gd name="connsiteY0" fmla="*/ 0 h 4076142"/>
                <a:gd name="connsiteX1" fmla="*/ 1219200 w 1219200"/>
                <a:gd name="connsiteY1" fmla="*/ 699273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687889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744060 h 4076142"/>
                <a:gd name="connsiteX3" fmla="*/ 9525 w 1219200"/>
                <a:gd name="connsiteY3" fmla="*/ 4076142 h 4076142"/>
                <a:gd name="connsiteX0" fmla="*/ 1219200 w 1220979"/>
                <a:gd name="connsiteY0" fmla="*/ 0 h 4076142"/>
                <a:gd name="connsiteX1" fmla="*/ 1220572 w 1220979"/>
                <a:gd name="connsiteY1" fmla="*/ 2095131 h 4076142"/>
                <a:gd name="connsiteX2" fmla="*/ 0 w 1220979"/>
                <a:gd name="connsiteY2" fmla="*/ 1744060 h 4076142"/>
                <a:gd name="connsiteX3" fmla="*/ 9525 w 1220979"/>
                <a:gd name="connsiteY3" fmla="*/ 4076142 h 4076142"/>
                <a:gd name="connsiteX0" fmla="*/ 1226061 w 1227840"/>
                <a:gd name="connsiteY0" fmla="*/ 0 h 4076142"/>
                <a:gd name="connsiteX1" fmla="*/ 1227433 w 1227840"/>
                <a:gd name="connsiteY1" fmla="*/ 2095131 h 4076142"/>
                <a:gd name="connsiteX2" fmla="*/ 0 w 1227840"/>
                <a:gd name="connsiteY2" fmla="*/ 2038960 h 4076142"/>
                <a:gd name="connsiteX3" fmla="*/ 16386 w 1227840"/>
                <a:gd name="connsiteY3" fmla="*/ 4076142 h 4076142"/>
                <a:gd name="connsiteX0" fmla="*/ 1226061 w 1227840"/>
                <a:gd name="connsiteY0" fmla="*/ 0 h 4076142"/>
                <a:gd name="connsiteX1" fmla="*/ 1227433 w 1227840"/>
                <a:gd name="connsiteY1" fmla="*/ 2095131 h 4076142"/>
                <a:gd name="connsiteX2" fmla="*/ 0 w 1227840"/>
                <a:gd name="connsiteY2" fmla="*/ 2081089 h 4076142"/>
                <a:gd name="connsiteX3" fmla="*/ 16386 w 1227840"/>
                <a:gd name="connsiteY3" fmla="*/ 4076142 h 4076142"/>
                <a:gd name="connsiteX0" fmla="*/ 1226061 w 1227840"/>
                <a:gd name="connsiteY0" fmla="*/ 0 h 4286785"/>
                <a:gd name="connsiteX1" fmla="*/ 1227433 w 1227840"/>
                <a:gd name="connsiteY1" fmla="*/ 2095131 h 4286785"/>
                <a:gd name="connsiteX2" fmla="*/ 0 w 1227840"/>
                <a:gd name="connsiteY2" fmla="*/ 2081089 h 4286785"/>
                <a:gd name="connsiteX3" fmla="*/ 16386 w 1227840"/>
                <a:gd name="connsiteY3" fmla="*/ 4286785 h 4286785"/>
                <a:gd name="connsiteX0" fmla="*/ 1226061 w 1227840"/>
                <a:gd name="connsiteY0" fmla="*/ 0 h 4298019"/>
                <a:gd name="connsiteX1" fmla="*/ 1227433 w 1227840"/>
                <a:gd name="connsiteY1" fmla="*/ 2095131 h 4298019"/>
                <a:gd name="connsiteX2" fmla="*/ 0 w 1227840"/>
                <a:gd name="connsiteY2" fmla="*/ 2081089 h 4298019"/>
                <a:gd name="connsiteX3" fmla="*/ 2698 w 1227840"/>
                <a:gd name="connsiteY3" fmla="*/ 4298019 h 4298019"/>
                <a:gd name="connsiteX0" fmla="*/ 1226061 w 1227840"/>
                <a:gd name="connsiteY0" fmla="*/ 0 h 4298019"/>
                <a:gd name="connsiteX1" fmla="*/ 1227433 w 1227840"/>
                <a:gd name="connsiteY1" fmla="*/ 2095131 h 4298019"/>
                <a:gd name="connsiteX2" fmla="*/ 0 w 1227840"/>
                <a:gd name="connsiteY2" fmla="*/ 1722995 h 4298019"/>
                <a:gd name="connsiteX3" fmla="*/ 2698 w 1227840"/>
                <a:gd name="connsiteY3" fmla="*/ 4298019 h 4298019"/>
                <a:gd name="connsiteX0" fmla="*/ 1226061 w 1246134"/>
                <a:gd name="connsiteY0" fmla="*/ 0 h 4298019"/>
                <a:gd name="connsiteX1" fmla="*/ 1246033 w 1246134"/>
                <a:gd name="connsiteY1" fmla="*/ 1751360 h 4298019"/>
                <a:gd name="connsiteX2" fmla="*/ 0 w 1246134"/>
                <a:gd name="connsiteY2" fmla="*/ 1722995 h 4298019"/>
                <a:gd name="connsiteX3" fmla="*/ 2698 w 1246134"/>
                <a:gd name="connsiteY3" fmla="*/ 4298019 h 4298019"/>
                <a:gd name="connsiteX0" fmla="*/ 1226061 w 1236894"/>
                <a:gd name="connsiteY0" fmla="*/ 0 h 4298019"/>
                <a:gd name="connsiteX1" fmla="*/ 1236733 w 1236894"/>
                <a:gd name="connsiteY1" fmla="*/ 1737036 h 4298019"/>
                <a:gd name="connsiteX2" fmla="*/ 0 w 1236894"/>
                <a:gd name="connsiteY2" fmla="*/ 1722995 h 4298019"/>
                <a:gd name="connsiteX3" fmla="*/ 2698 w 1236894"/>
                <a:gd name="connsiteY3" fmla="*/ 4298019 h 4298019"/>
                <a:gd name="connsiteX0" fmla="*/ 1235361 w 1237141"/>
                <a:gd name="connsiteY0" fmla="*/ 0 h 3409943"/>
                <a:gd name="connsiteX1" fmla="*/ 1236733 w 1237141"/>
                <a:gd name="connsiteY1" fmla="*/ 848960 h 3409943"/>
                <a:gd name="connsiteX2" fmla="*/ 0 w 1237141"/>
                <a:gd name="connsiteY2" fmla="*/ 834919 h 3409943"/>
                <a:gd name="connsiteX3" fmla="*/ 2698 w 1237141"/>
                <a:gd name="connsiteY3" fmla="*/ 3409943 h 3409943"/>
                <a:gd name="connsiteX0" fmla="*/ 1235361 w 1237140"/>
                <a:gd name="connsiteY0" fmla="*/ 0 h 3409943"/>
                <a:gd name="connsiteX1" fmla="*/ 1236733 w 1237140"/>
                <a:gd name="connsiteY1" fmla="*/ 809434 h 3409943"/>
                <a:gd name="connsiteX2" fmla="*/ 0 w 1237140"/>
                <a:gd name="connsiteY2" fmla="*/ 834919 h 3409943"/>
                <a:gd name="connsiteX3" fmla="*/ 2698 w 1237140"/>
                <a:gd name="connsiteY3" fmla="*/ 3409943 h 3409943"/>
                <a:gd name="connsiteX0" fmla="*/ 1235361 w 1237141"/>
                <a:gd name="connsiteY0" fmla="*/ 0 h 3409943"/>
                <a:gd name="connsiteX1" fmla="*/ 1236734 w 1237141"/>
                <a:gd name="connsiteY1" fmla="*/ 839079 h 3409943"/>
                <a:gd name="connsiteX2" fmla="*/ 0 w 1237141"/>
                <a:gd name="connsiteY2" fmla="*/ 834919 h 3409943"/>
                <a:gd name="connsiteX3" fmla="*/ 2698 w 1237141"/>
                <a:gd name="connsiteY3" fmla="*/ 3409943 h 3409943"/>
                <a:gd name="connsiteX0" fmla="*/ 1235361 w 1235360"/>
                <a:gd name="connsiteY0" fmla="*/ 0 h 3409943"/>
                <a:gd name="connsiteX1" fmla="*/ 1228985 w 1235360"/>
                <a:gd name="connsiteY1" fmla="*/ 829197 h 3409943"/>
                <a:gd name="connsiteX2" fmla="*/ 0 w 1235360"/>
                <a:gd name="connsiteY2" fmla="*/ 834919 h 3409943"/>
                <a:gd name="connsiteX3" fmla="*/ 2698 w 1235360"/>
                <a:gd name="connsiteY3" fmla="*/ 3409943 h 3409943"/>
              </a:gdLst>
              <a:ahLst/>
              <a:cxnLst>
                <a:cxn ang="0">
                  <a:pos x="connsiteX0" y="connsiteY0"/>
                </a:cxn>
                <a:cxn ang="0">
                  <a:pos x="connsiteX1" y="connsiteY1"/>
                </a:cxn>
                <a:cxn ang="0">
                  <a:pos x="connsiteX2" y="connsiteY2"/>
                </a:cxn>
                <a:cxn ang="0">
                  <a:pos x="connsiteX3" y="connsiteY3"/>
                </a:cxn>
              </a:cxnLst>
              <a:rect l="l" t="t" r="r" b="b"/>
              <a:pathLst>
                <a:path w="1235360" h="3409943">
                  <a:moveTo>
                    <a:pt x="1235361" y="0"/>
                  </a:moveTo>
                  <a:cubicBezTo>
                    <a:pt x="1233531" y="581353"/>
                    <a:pt x="1230815" y="247844"/>
                    <a:pt x="1228985" y="829197"/>
                  </a:cubicBezTo>
                  <a:lnTo>
                    <a:pt x="0" y="834919"/>
                  </a:lnTo>
                  <a:cubicBezTo>
                    <a:pt x="3175" y="1434994"/>
                    <a:pt x="-477" y="2809868"/>
                    <a:pt x="2698" y="3409943"/>
                  </a:cubicBezTo>
                </a:path>
              </a:pathLst>
            </a:custGeom>
            <a:noFill/>
            <a:ln>
              <a:head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4" name="グループ化 183"/>
          <p:cNvGrpSpPr/>
          <p:nvPr/>
        </p:nvGrpSpPr>
        <p:grpSpPr>
          <a:xfrm>
            <a:off x="4861787" y="5270489"/>
            <a:ext cx="1620262" cy="2400686"/>
            <a:chOff x="928192" y="4959131"/>
            <a:chExt cx="1484749" cy="2286512"/>
          </a:xfrm>
        </p:grpSpPr>
        <p:sp>
          <p:nvSpPr>
            <p:cNvPr id="185" name="円/楕円 184"/>
            <p:cNvSpPr/>
            <p:nvPr/>
          </p:nvSpPr>
          <p:spPr>
            <a:xfrm>
              <a:off x="1071013" y="585393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円/楕円 185"/>
            <p:cNvSpPr/>
            <p:nvPr/>
          </p:nvSpPr>
          <p:spPr>
            <a:xfrm>
              <a:off x="1071013" y="615837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円/楕円 186"/>
            <p:cNvSpPr/>
            <p:nvPr/>
          </p:nvSpPr>
          <p:spPr>
            <a:xfrm>
              <a:off x="1080941" y="646281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円/楕円 187"/>
            <p:cNvSpPr/>
            <p:nvPr/>
          </p:nvSpPr>
          <p:spPr>
            <a:xfrm>
              <a:off x="1071013" y="676725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円/楕円 188"/>
            <p:cNvSpPr/>
            <p:nvPr/>
          </p:nvSpPr>
          <p:spPr>
            <a:xfrm>
              <a:off x="1071013" y="7071697"/>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0" name="直線コネクタ 189"/>
            <p:cNvCxnSpPr/>
            <p:nvPr/>
          </p:nvCxnSpPr>
          <p:spPr>
            <a:xfrm rot="5400000" flipH="1">
              <a:off x="1047883" y="5821217"/>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rot="5400000" flipH="1">
              <a:off x="1047883" y="642410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rot="5400000" flipH="1">
              <a:off x="1047884" y="672882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93" name="直線コネクタ 192"/>
            <p:cNvCxnSpPr/>
            <p:nvPr/>
          </p:nvCxnSpPr>
          <p:spPr>
            <a:xfrm rot="5400000" flipH="1">
              <a:off x="1047884" y="610874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194" name="直線コネクタ 193"/>
            <p:cNvCxnSpPr/>
            <p:nvPr/>
          </p:nvCxnSpPr>
          <p:spPr>
            <a:xfrm rot="5400000" flipH="1">
              <a:off x="1047884" y="7030714"/>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sp>
          <p:nvSpPr>
            <p:cNvPr id="195" name="フリーフォーム 194"/>
            <p:cNvSpPr/>
            <p:nvPr/>
          </p:nvSpPr>
          <p:spPr>
            <a:xfrm>
              <a:off x="929459" y="4959131"/>
              <a:ext cx="737415" cy="2191274"/>
            </a:xfrm>
            <a:custGeom>
              <a:avLst/>
              <a:gdLst>
                <a:gd name="connsiteX0" fmla="*/ 1219200 w 1219200"/>
                <a:gd name="connsiteY0" fmla="*/ 0 h 3609975"/>
                <a:gd name="connsiteX1" fmla="*/ 1219200 w 1219200"/>
                <a:gd name="connsiteY1" fmla="*/ 2305050 h 3609975"/>
                <a:gd name="connsiteX2" fmla="*/ 0 w 1219200"/>
                <a:gd name="connsiteY2" fmla="*/ 2305050 h 3609975"/>
                <a:gd name="connsiteX3" fmla="*/ 0 w 1219200"/>
                <a:gd name="connsiteY3" fmla="*/ 3609975 h 3609975"/>
                <a:gd name="connsiteX0" fmla="*/ 1219200 w 1219200"/>
                <a:gd name="connsiteY0" fmla="*/ 0 h 4105275"/>
                <a:gd name="connsiteX1" fmla="*/ 1219200 w 1219200"/>
                <a:gd name="connsiteY1" fmla="*/ 2305050 h 4105275"/>
                <a:gd name="connsiteX2" fmla="*/ 0 w 1219200"/>
                <a:gd name="connsiteY2" fmla="*/ 2305050 h 4105275"/>
                <a:gd name="connsiteX3" fmla="*/ 9525 w 1219200"/>
                <a:gd name="connsiteY3" fmla="*/ 4105275 h 4105275"/>
                <a:gd name="connsiteX0" fmla="*/ 1219200 w 1219200"/>
                <a:gd name="connsiteY0" fmla="*/ 0 h 3350300"/>
                <a:gd name="connsiteX1" fmla="*/ 1219200 w 1219200"/>
                <a:gd name="connsiteY1" fmla="*/ 1550075 h 3350300"/>
                <a:gd name="connsiteX2" fmla="*/ 0 w 1219200"/>
                <a:gd name="connsiteY2" fmla="*/ 1550075 h 3350300"/>
                <a:gd name="connsiteX3" fmla="*/ 9525 w 1219200"/>
                <a:gd name="connsiteY3" fmla="*/ 3350300 h 3350300"/>
                <a:gd name="connsiteX0" fmla="*/ 1219200 w 1219200"/>
                <a:gd name="connsiteY0" fmla="*/ 0 h 2833490"/>
                <a:gd name="connsiteX1" fmla="*/ 1219200 w 1219200"/>
                <a:gd name="connsiteY1" fmla="*/ 1033265 h 2833490"/>
                <a:gd name="connsiteX2" fmla="*/ 0 w 1219200"/>
                <a:gd name="connsiteY2" fmla="*/ 1033265 h 2833490"/>
                <a:gd name="connsiteX3" fmla="*/ 9525 w 1219200"/>
                <a:gd name="connsiteY3" fmla="*/ 2833490 h 2833490"/>
                <a:gd name="connsiteX0" fmla="*/ 1231913 w 1231913"/>
                <a:gd name="connsiteY0" fmla="*/ 0 h 2479256"/>
                <a:gd name="connsiteX1" fmla="*/ 1219200 w 1231913"/>
                <a:gd name="connsiteY1" fmla="*/ 679031 h 2479256"/>
                <a:gd name="connsiteX2" fmla="*/ 0 w 1231913"/>
                <a:gd name="connsiteY2" fmla="*/ 679031 h 2479256"/>
                <a:gd name="connsiteX3" fmla="*/ 9525 w 1231913"/>
                <a:gd name="connsiteY3" fmla="*/ 2479256 h 2479256"/>
                <a:gd name="connsiteX0" fmla="*/ 1219200 w 1219200"/>
                <a:gd name="connsiteY0" fmla="*/ 0 h 2499498"/>
                <a:gd name="connsiteX1" fmla="*/ 1219200 w 1219200"/>
                <a:gd name="connsiteY1" fmla="*/ 699273 h 2499498"/>
                <a:gd name="connsiteX2" fmla="*/ 0 w 1219200"/>
                <a:gd name="connsiteY2" fmla="*/ 699273 h 2499498"/>
                <a:gd name="connsiteX3" fmla="*/ 9525 w 1219200"/>
                <a:gd name="connsiteY3" fmla="*/ 2499498 h 2499498"/>
                <a:gd name="connsiteX0" fmla="*/ 1219200 w 1219200"/>
                <a:gd name="connsiteY0" fmla="*/ 0 h 4076142"/>
                <a:gd name="connsiteX1" fmla="*/ 1219200 w 1219200"/>
                <a:gd name="connsiteY1" fmla="*/ 699273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687889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744060 h 4076142"/>
                <a:gd name="connsiteX3" fmla="*/ 9525 w 1219200"/>
                <a:gd name="connsiteY3" fmla="*/ 4076142 h 4076142"/>
                <a:gd name="connsiteX0" fmla="*/ 1219200 w 1220979"/>
                <a:gd name="connsiteY0" fmla="*/ 0 h 4076142"/>
                <a:gd name="connsiteX1" fmla="*/ 1220572 w 1220979"/>
                <a:gd name="connsiteY1" fmla="*/ 2095131 h 4076142"/>
                <a:gd name="connsiteX2" fmla="*/ 0 w 1220979"/>
                <a:gd name="connsiteY2" fmla="*/ 1744060 h 4076142"/>
                <a:gd name="connsiteX3" fmla="*/ 9525 w 1220979"/>
                <a:gd name="connsiteY3" fmla="*/ 4076142 h 4076142"/>
                <a:gd name="connsiteX0" fmla="*/ 1226061 w 1227840"/>
                <a:gd name="connsiteY0" fmla="*/ 0 h 4076142"/>
                <a:gd name="connsiteX1" fmla="*/ 1227433 w 1227840"/>
                <a:gd name="connsiteY1" fmla="*/ 2095131 h 4076142"/>
                <a:gd name="connsiteX2" fmla="*/ 0 w 1227840"/>
                <a:gd name="connsiteY2" fmla="*/ 2038960 h 4076142"/>
                <a:gd name="connsiteX3" fmla="*/ 16386 w 1227840"/>
                <a:gd name="connsiteY3" fmla="*/ 4076142 h 4076142"/>
                <a:gd name="connsiteX0" fmla="*/ 1226061 w 1227840"/>
                <a:gd name="connsiteY0" fmla="*/ 0 h 4076142"/>
                <a:gd name="connsiteX1" fmla="*/ 1227433 w 1227840"/>
                <a:gd name="connsiteY1" fmla="*/ 2095131 h 4076142"/>
                <a:gd name="connsiteX2" fmla="*/ 0 w 1227840"/>
                <a:gd name="connsiteY2" fmla="*/ 2081089 h 4076142"/>
                <a:gd name="connsiteX3" fmla="*/ 16386 w 1227840"/>
                <a:gd name="connsiteY3" fmla="*/ 4076142 h 4076142"/>
                <a:gd name="connsiteX0" fmla="*/ 1226061 w 1227840"/>
                <a:gd name="connsiteY0" fmla="*/ 0 h 4286785"/>
                <a:gd name="connsiteX1" fmla="*/ 1227433 w 1227840"/>
                <a:gd name="connsiteY1" fmla="*/ 2095131 h 4286785"/>
                <a:gd name="connsiteX2" fmla="*/ 0 w 1227840"/>
                <a:gd name="connsiteY2" fmla="*/ 2081089 h 4286785"/>
                <a:gd name="connsiteX3" fmla="*/ 16386 w 1227840"/>
                <a:gd name="connsiteY3" fmla="*/ 4286785 h 4286785"/>
                <a:gd name="connsiteX0" fmla="*/ 1226061 w 1227840"/>
                <a:gd name="connsiteY0" fmla="*/ 0 h 4298019"/>
                <a:gd name="connsiteX1" fmla="*/ 1227433 w 1227840"/>
                <a:gd name="connsiteY1" fmla="*/ 2095131 h 4298019"/>
                <a:gd name="connsiteX2" fmla="*/ 0 w 1227840"/>
                <a:gd name="connsiteY2" fmla="*/ 2081089 h 4298019"/>
                <a:gd name="connsiteX3" fmla="*/ 2698 w 1227840"/>
                <a:gd name="connsiteY3" fmla="*/ 4298019 h 4298019"/>
                <a:gd name="connsiteX0" fmla="*/ 1226061 w 1227840"/>
                <a:gd name="connsiteY0" fmla="*/ 0 h 4298019"/>
                <a:gd name="connsiteX1" fmla="*/ 1227433 w 1227840"/>
                <a:gd name="connsiteY1" fmla="*/ 2095131 h 4298019"/>
                <a:gd name="connsiteX2" fmla="*/ 0 w 1227840"/>
                <a:gd name="connsiteY2" fmla="*/ 1722995 h 4298019"/>
                <a:gd name="connsiteX3" fmla="*/ 2698 w 1227840"/>
                <a:gd name="connsiteY3" fmla="*/ 4298019 h 4298019"/>
                <a:gd name="connsiteX0" fmla="*/ 1226061 w 1246134"/>
                <a:gd name="connsiteY0" fmla="*/ 0 h 4298019"/>
                <a:gd name="connsiteX1" fmla="*/ 1246033 w 1246134"/>
                <a:gd name="connsiteY1" fmla="*/ 1751360 h 4298019"/>
                <a:gd name="connsiteX2" fmla="*/ 0 w 1246134"/>
                <a:gd name="connsiteY2" fmla="*/ 1722995 h 4298019"/>
                <a:gd name="connsiteX3" fmla="*/ 2698 w 1246134"/>
                <a:gd name="connsiteY3" fmla="*/ 4298019 h 4298019"/>
                <a:gd name="connsiteX0" fmla="*/ 1226061 w 1236894"/>
                <a:gd name="connsiteY0" fmla="*/ 0 h 4298019"/>
                <a:gd name="connsiteX1" fmla="*/ 1236733 w 1236894"/>
                <a:gd name="connsiteY1" fmla="*/ 1737036 h 4298019"/>
                <a:gd name="connsiteX2" fmla="*/ 0 w 1236894"/>
                <a:gd name="connsiteY2" fmla="*/ 1722995 h 4298019"/>
                <a:gd name="connsiteX3" fmla="*/ 2698 w 1236894"/>
                <a:gd name="connsiteY3" fmla="*/ 4298019 h 4298019"/>
                <a:gd name="connsiteX0" fmla="*/ 1235361 w 1237141"/>
                <a:gd name="connsiteY0" fmla="*/ 0 h 3409943"/>
                <a:gd name="connsiteX1" fmla="*/ 1236733 w 1237141"/>
                <a:gd name="connsiteY1" fmla="*/ 848960 h 3409943"/>
                <a:gd name="connsiteX2" fmla="*/ 0 w 1237141"/>
                <a:gd name="connsiteY2" fmla="*/ 834919 h 3409943"/>
                <a:gd name="connsiteX3" fmla="*/ 2698 w 1237141"/>
                <a:gd name="connsiteY3" fmla="*/ 3409943 h 3409943"/>
                <a:gd name="connsiteX0" fmla="*/ 1235361 w 1237140"/>
                <a:gd name="connsiteY0" fmla="*/ 0 h 3409943"/>
                <a:gd name="connsiteX1" fmla="*/ 1236733 w 1237140"/>
                <a:gd name="connsiteY1" fmla="*/ 809434 h 3409943"/>
                <a:gd name="connsiteX2" fmla="*/ 0 w 1237140"/>
                <a:gd name="connsiteY2" fmla="*/ 834919 h 3409943"/>
                <a:gd name="connsiteX3" fmla="*/ 2698 w 1237140"/>
                <a:gd name="connsiteY3" fmla="*/ 3409943 h 3409943"/>
                <a:gd name="connsiteX0" fmla="*/ 1235361 w 1237141"/>
                <a:gd name="connsiteY0" fmla="*/ 0 h 3409943"/>
                <a:gd name="connsiteX1" fmla="*/ 1236734 w 1237141"/>
                <a:gd name="connsiteY1" fmla="*/ 839079 h 3409943"/>
                <a:gd name="connsiteX2" fmla="*/ 0 w 1237141"/>
                <a:gd name="connsiteY2" fmla="*/ 834919 h 3409943"/>
                <a:gd name="connsiteX3" fmla="*/ 2698 w 1237141"/>
                <a:gd name="connsiteY3" fmla="*/ 3409943 h 3409943"/>
                <a:gd name="connsiteX0" fmla="*/ 1235361 w 1235360"/>
                <a:gd name="connsiteY0" fmla="*/ 0 h 3409943"/>
                <a:gd name="connsiteX1" fmla="*/ 1228985 w 1235360"/>
                <a:gd name="connsiteY1" fmla="*/ 829197 h 3409943"/>
                <a:gd name="connsiteX2" fmla="*/ 0 w 1235360"/>
                <a:gd name="connsiteY2" fmla="*/ 834919 h 3409943"/>
                <a:gd name="connsiteX3" fmla="*/ 2698 w 1235360"/>
                <a:gd name="connsiteY3" fmla="*/ 3409943 h 3409943"/>
              </a:gdLst>
              <a:ahLst/>
              <a:cxnLst>
                <a:cxn ang="0">
                  <a:pos x="connsiteX0" y="connsiteY0"/>
                </a:cxn>
                <a:cxn ang="0">
                  <a:pos x="connsiteX1" y="connsiteY1"/>
                </a:cxn>
                <a:cxn ang="0">
                  <a:pos x="connsiteX2" y="connsiteY2"/>
                </a:cxn>
                <a:cxn ang="0">
                  <a:pos x="connsiteX3" y="connsiteY3"/>
                </a:cxn>
              </a:cxnLst>
              <a:rect l="l" t="t" r="r" b="b"/>
              <a:pathLst>
                <a:path w="1235360" h="3409943">
                  <a:moveTo>
                    <a:pt x="1235361" y="0"/>
                  </a:moveTo>
                  <a:cubicBezTo>
                    <a:pt x="1233531" y="581353"/>
                    <a:pt x="1230815" y="247844"/>
                    <a:pt x="1228985" y="829197"/>
                  </a:cubicBezTo>
                  <a:lnTo>
                    <a:pt x="0" y="834919"/>
                  </a:lnTo>
                  <a:cubicBezTo>
                    <a:pt x="3175" y="1434994"/>
                    <a:pt x="-477" y="2809868"/>
                    <a:pt x="2698" y="3409943"/>
                  </a:cubicBezTo>
                </a:path>
              </a:pathLst>
            </a:custGeom>
            <a:noFill/>
            <a:ln>
              <a:head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6" name="グループ化 195"/>
          <p:cNvGrpSpPr/>
          <p:nvPr/>
        </p:nvGrpSpPr>
        <p:grpSpPr>
          <a:xfrm>
            <a:off x="6809984" y="5270489"/>
            <a:ext cx="1620262" cy="2400686"/>
            <a:chOff x="928192" y="4959131"/>
            <a:chExt cx="1484749" cy="2286512"/>
          </a:xfrm>
        </p:grpSpPr>
        <p:sp>
          <p:nvSpPr>
            <p:cNvPr id="197" name="円/楕円 196"/>
            <p:cNvSpPr/>
            <p:nvPr/>
          </p:nvSpPr>
          <p:spPr>
            <a:xfrm>
              <a:off x="1071013" y="585393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円/楕円 197"/>
            <p:cNvSpPr/>
            <p:nvPr/>
          </p:nvSpPr>
          <p:spPr>
            <a:xfrm>
              <a:off x="1071013" y="615837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円/楕円 198"/>
            <p:cNvSpPr/>
            <p:nvPr/>
          </p:nvSpPr>
          <p:spPr>
            <a:xfrm>
              <a:off x="1080941" y="646281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円/楕円 199"/>
            <p:cNvSpPr/>
            <p:nvPr/>
          </p:nvSpPr>
          <p:spPr>
            <a:xfrm>
              <a:off x="1071013" y="676725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円/楕円 200"/>
            <p:cNvSpPr/>
            <p:nvPr/>
          </p:nvSpPr>
          <p:spPr>
            <a:xfrm>
              <a:off x="1071013" y="7071697"/>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2" name="直線コネクタ 201"/>
            <p:cNvCxnSpPr/>
            <p:nvPr/>
          </p:nvCxnSpPr>
          <p:spPr>
            <a:xfrm rot="5400000" flipH="1">
              <a:off x="1047883" y="5821217"/>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a:xfrm rot="5400000" flipH="1">
              <a:off x="1047883" y="642410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a:xfrm rot="5400000" flipH="1">
              <a:off x="1047884" y="672882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205" name="直線コネクタ 204"/>
            <p:cNvCxnSpPr/>
            <p:nvPr/>
          </p:nvCxnSpPr>
          <p:spPr>
            <a:xfrm rot="5400000" flipH="1">
              <a:off x="1047884" y="610874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a:xfrm rot="5400000" flipH="1">
              <a:off x="1047884" y="7030714"/>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sp>
          <p:nvSpPr>
            <p:cNvPr id="207" name="フリーフォーム 206"/>
            <p:cNvSpPr/>
            <p:nvPr/>
          </p:nvSpPr>
          <p:spPr>
            <a:xfrm>
              <a:off x="929459" y="4959131"/>
              <a:ext cx="737415" cy="2191274"/>
            </a:xfrm>
            <a:custGeom>
              <a:avLst/>
              <a:gdLst>
                <a:gd name="connsiteX0" fmla="*/ 1219200 w 1219200"/>
                <a:gd name="connsiteY0" fmla="*/ 0 h 3609975"/>
                <a:gd name="connsiteX1" fmla="*/ 1219200 w 1219200"/>
                <a:gd name="connsiteY1" fmla="*/ 2305050 h 3609975"/>
                <a:gd name="connsiteX2" fmla="*/ 0 w 1219200"/>
                <a:gd name="connsiteY2" fmla="*/ 2305050 h 3609975"/>
                <a:gd name="connsiteX3" fmla="*/ 0 w 1219200"/>
                <a:gd name="connsiteY3" fmla="*/ 3609975 h 3609975"/>
                <a:gd name="connsiteX0" fmla="*/ 1219200 w 1219200"/>
                <a:gd name="connsiteY0" fmla="*/ 0 h 4105275"/>
                <a:gd name="connsiteX1" fmla="*/ 1219200 w 1219200"/>
                <a:gd name="connsiteY1" fmla="*/ 2305050 h 4105275"/>
                <a:gd name="connsiteX2" fmla="*/ 0 w 1219200"/>
                <a:gd name="connsiteY2" fmla="*/ 2305050 h 4105275"/>
                <a:gd name="connsiteX3" fmla="*/ 9525 w 1219200"/>
                <a:gd name="connsiteY3" fmla="*/ 4105275 h 4105275"/>
                <a:gd name="connsiteX0" fmla="*/ 1219200 w 1219200"/>
                <a:gd name="connsiteY0" fmla="*/ 0 h 3350300"/>
                <a:gd name="connsiteX1" fmla="*/ 1219200 w 1219200"/>
                <a:gd name="connsiteY1" fmla="*/ 1550075 h 3350300"/>
                <a:gd name="connsiteX2" fmla="*/ 0 w 1219200"/>
                <a:gd name="connsiteY2" fmla="*/ 1550075 h 3350300"/>
                <a:gd name="connsiteX3" fmla="*/ 9525 w 1219200"/>
                <a:gd name="connsiteY3" fmla="*/ 3350300 h 3350300"/>
                <a:gd name="connsiteX0" fmla="*/ 1219200 w 1219200"/>
                <a:gd name="connsiteY0" fmla="*/ 0 h 2833490"/>
                <a:gd name="connsiteX1" fmla="*/ 1219200 w 1219200"/>
                <a:gd name="connsiteY1" fmla="*/ 1033265 h 2833490"/>
                <a:gd name="connsiteX2" fmla="*/ 0 w 1219200"/>
                <a:gd name="connsiteY2" fmla="*/ 1033265 h 2833490"/>
                <a:gd name="connsiteX3" fmla="*/ 9525 w 1219200"/>
                <a:gd name="connsiteY3" fmla="*/ 2833490 h 2833490"/>
                <a:gd name="connsiteX0" fmla="*/ 1231913 w 1231913"/>
                <a:gd name="connsiteY0" fmla="*/ 0 h 2479256"/>
                <a:gd name="connsiteX1" fmla="*/ 1219200 w 1231913"/>
                <a:gd name="connsiteY1" fmla="*/ 679031 h 2479256"/>
                <a:gd name="connsiteX2" fmla="*/ 0 w 1231913"/>
                <a:gd name="connsiteY2" fmla="*/ 679031 h 2479256"/>
                <a:gd name="connsiteX3" fmla="*/ 9525 w 1231913"/>
                <a:gd name="connsiteY3" fmla="*/ 2479256 h 2479256"/>
                <a:gd name="connsiteX0" fmla="*/ 1219200 w 1219200"/>
                <a:gd name="connsiteY0" fmla="*/ 0 h 2499498"/>
                <a:gd name="connsiteX1" fmla="*/ 1219200 w 1219200"/>
                <a:gd name="connsiteY1" fmla="*/ 699273 h 2499498"/>
                <a:gd name="connsiteX2" fmla="*/ 0 w 1219200"/>
                <a:gd name="connsiteY2" fmla="*/ 699273 h 2499498"/>
                <a:gd name="connsiteX3" fmla="*/ 9525 w 1219200"/>
                <a:gd name="connsiteY3" fmla="*/ 2499498 h 2499498"/>
                <a:gd name="connsiteX0" fmla="*/ 1219200 w 1219200"/>
                <a:gd name="connsiteY0" fmla="*/ 0 h 4076142"/>
                <a:gd name="connsiteX1" fmla="*/ 1219200 w 1219200"/>
                <a:gd name="connsiteY1" fmla="*/ 699273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687889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744060 h 4076142"/>
                <a:gd name="connsiteX3" fmla="*/ 9525 w 1219200"/>
                <a:gd name="connsiteY3" fmla="*/ 4076142 h 4076142"/>
                <a:gd name="connsiteX0" fmla="*/ 1219200 w 1220979"/>
                <a:gd name="connsiteY0" fmla="*/ 0 h 4076142"/>
                <a:gd name="connsiteX1" fmla="*/ 1220572 w 1220979"/>
                <a:gd name="connsiteY1" fmla="*/ 2095131 h 4076142"/>
                <a:gd name="connsiteX2" fmla="*/ 0 w 1220979"/>
                <a:gd name="connsiteY2" fmla="*/ 1744060 h 4076142"/>
                <a:gd name="connsiteX3" fmla="*/ 9525 w 1220979"/>
                <a:gd name="connsiteY3" fmla="*/ 4076142 h 4076142"/>
                <a:gd name="connsiteX0" fmla="*/ 1226061 w 1227840"/>
                <a:gd name="connsiteY0" fmla="*/ 0 h 4076142"/>
                <a:gd name="connsiteX1" fmla="*/ 1227433 w 1227840"/>
                <a:gd name="connsiteY1" fmla="*/ 2095131 h 4076142"/>
                <a:gd name="connsiteX2" fmla="*/ 0 w 1227840"/>
                <a:gd name="connsiteY2" fmla="*/ 2038960 h 4076142"/>
                <a:gd name="connsiteX3" fmla="*/ 16386 w 1227840"/>
                <a:gd name="connsiteY3" fmla="*/ 4076142 h 4076142"/>
                <a:gd name="connsiteX0" fmla="*/ 1226061 w 1227840"/>
                <a:gd name="connsiteY0" fmla="*/ 0 h 4076142"/>
                <a:gd name="connsiteX1" fmla="*/ 1227433 w 1227840"/>
                <a:gd name="connsiteY1" fmla="*/ 2095131 h 4076142"/>
                <a:gd name="connsiteX2" fmla="*/ 0 w 1227840"/>
                <a:gd name="connsiteY2" fmla="*/ 2081089 h 4076142"/>
                <a:gd name="connsiteX3" fmla="*/ 16386 w 1227840"/>
                <a:gd name="connsiteY3" fmla="*/ 4076142 h 4076142"/>
                <a:gd name="connsiteX0" fmla="*/ 1226061 w 1227840"/>
                <a:gd name="connsiteY0" fmla="*/ 0 h 4286785"/>
                <a:gd name="connsiteX1" fmla="*/ 1227433 w 1227840"/>
                <a:gd name="connsiteY1" fmla="*/ 2095131 h 4286785"/>
                <a:gd name="connsiteX2" fmla="*/ 0 w 1227840"/>
                <a:gd name="connsiteY2" fmla="*/ 2081089 h 4286785"/>
                <a:gd name="connsiteX3" fmla="*/ 16386 w 1227840"/>
                <a:gd name="connsiteY3" fmla="*/ 4286785 h 4286785"/>
                <a:gd name="connsiteX0" fmla="*/ 1226061 w 1227840"/>
                <a:gd name="connsiteY0" fmla="*/ 0 h 4298019"/>
                <a:gd name="connsiteX1" fmla="*/ 1227433 w 1227840"/>
                <a:gd name="connsiteY1" fmla="*/ 2095131 h 4298019"/>
                <a:gd name="connsiteX2" fmla="*/ 0 w 1227840"/>
                <a:gd name="connsiteY2" fmla="*/ 2081089 h 4298019"/>
                <a:gd name="connsiteX3" fmla="*/ 2698 w 1227840"/>
                <a:gd name="connsiteY3" fmla="*/ 4298019 h 4298019"/>
                <a:gd name="connsiteX0" fmla="*/ 1226061 w 1227840"/>
                <a:gd name="connsiteY0" fmla="*/ 0 h 4298019"/>
                <a:gd name="connsiteX1" fmla="*/ 1227433 w 1227840"/>
                <a:gd name="connsiteY1" fmla="*/ 2095131 h 4298019"/>
                <a:gd name="connsiteX2" fmla="*/ 0 w 1227840"/>
                <a:gd name="connsiteY2" fmla="*/ 1722995 h 4298019"/>
                <a:gd name="connsiteX3" fmla="*/ 2698 w 1227840"/>
                <a:gd name="connsiteY3" fmla="*/ 4298019 h 4298019"/>
                <a:gd name="connsiteX0" fmla="*/ 1226061 w 1246134"/>
                <a:gd name="connsiteY0" fmla="*/ 0 h 4298019"/>
                <a:gd name="connsiteX1" fmla="*/ 1246033 w 1246134"/>
                <a:gd name="connsiteY1" fmla="*/ 1751360 h 4298019"/>
                <a:gd name="connsiteX2" fmla="*/ 0 w 1246134"/>
                <a:gd name="connsiteY2" fmla="*/ 1722995 h 4298019"/>
                <a:gd name="connsiteX3" fmla="*/ 2698 w 1246134"/>
                <a:gd name="connsiteY3" fmla="*/ 4298019 h 4298019"/>
                <a:gd name="connsiteX0" fmla="*/ 1226061 w 1236894"/>
                <a:gd name="connsiteY0" fmla="*/ 0 h 4298019"/>
                <a:gd name="connsiteX1" fmla="*/ 1236733 w 1236894"/>
                <a:gd name="connsiteY1" fmla="*/ 1737036 h 4298019"/>
                <a:gd name="connsiteX2" fmla="*/ 0 w 1236894"/>
                <a:gd name="connsiteY2" fmla="*/ 1722995 h 4298019"/>
                <a:gd name="connsiteX3" fmla="*/ 2698 w 1236894"/>
                <a:gd name="connsiteY3" fmla="*/ 4298019 h 4298019"/>
                <a:gd name="connsiteX0" fmla="*/ 1235361 w 1237141"/>
                <a:gd name="connsiteY0" fmla="*/ 0 h 3409943"/>
                <a:gd name="connsiteX1" fmla="*/ 1236733 w 1237141"/>
                <a:gd name="connsiteY1" fmla="*/ 848960 h 3409943"/>
                <a:gd name="connsiteX2" fmla="*/ 0 w 1237141"/>
                <a:gd name="connsiteY2" fmla="*/ 834919 h 3409943"/>
                <a:gd name="connsiteX3" fmla="*/ 2698 w 1237141"/>
                <a:gd name="connsiteY3" fmla="*/ 3409943 h 3409943"/>
                <a:gd name="connsiteX0" fmla="*/ 1235361 w 1237140"/>
                <a:gd name="connsiteY0" fmla="*/ 0 h 3409943"/>
                <a:gd name="connsiteX1" fmla="*/ 1236733 w 1237140"/>
                <a:gd name="connsiteY1" fmla="*/ 809434 h 3409943"/>
                <a:gd name="connsiteX2" fmla="*/ 0 w 1237140"/>
                <a:gd name="connsiteY2" fmla="*/ 834919 h 3409943"/>
                <a:gd name="connsiteX3" fmla="*/ 2698 w 1237140"/>
                <a:gd name="connsiteY3" fmla="*/ 3409943 h 3409943"/>
                <a:gd name="connsiteX0" fmla="*/ 1235361 w 1237141"/>
                <a:gd name="connsiteY0" fmla="*/ 0 h 3409943"/>
                <a:gd name="connsiteX1" fmla="*/ 1236734 w 1237141"/>
                <a:gd name="connsiteY1" fmla="*/ 839079 h 3409943"/>
                <a:gd name="connsiteX2" fmla="*/ 0 w 1237141"/>
                <a:gd name="connsiteY2" fmla="*/ 834919 h 3409943"/>
                <a:gd name="connsiteX3" fmla="*/ 2698 w 1237141"/>
                <a:gd name="connsiteY3" fmla="*/ 3409943 h 3409943"/>
                <a:gd name="connsiteX0" fmla="*/ 1235361 w 1235360"/>
                <a:gd name="connsiteY0" fmla="*/ 0 h 3409943"/>
                <a:gd name="connsiteX1" fmla="*/ 1228985 w 1235360"/>
                <a:gd name="connsiteY1" fmla="*/ 829197 h 3409943"/>
                <a:gd name="connsiteX2" fmla="*/ 0 w 1235360"/>
                <a:gd name="connsiteY2" fmla="*/ 834919 h 3409943"/>
                <a:gd name="connsiteX3" fmla="*/ 2698 w 1235360"/>
                <a:gd name="connsiteY3" fmla="*/ 3409943 h 3409943"/>
              </a:gdLst>
              <a:ahLst/>
              <a:cxnLst>
                <a:cxn ang="0">
                  <a:pos x="connsiteX0" y="connsiteY0"/>
                </a:cxn>
                <a:cxn ang="0">
                  <a:pos x="connsiteX1" y="connsiteY1"/>
                </a:cxn>
                <a:cxn ang="0">
                  <a:pos x="connsiteX2" y="connsiteY2"/>
                </a:cxn>
                <a:cxn ang="0">
                  <a:pos x="connsiteX3" y="connsiteY3"/>
                </a:cxn>
              </a:cxnLst>
              <a:rect l="l" t="t" r="r" b="b"/>
              <a:pathLst>
                <a:path w="1235360" h="3409943">
                  <a:moveTo>
                    <a:pt x="1235361" y="0"/>
                  </a:moveTo>
                  <a:cubicBezTo>
                    <a:pt x="1233531" y="581353"/>
                    <a:pt x="1230815" y="247844"/>
                    <a:pt x="1228985" y="829197"/>
                  </a:cubicBezTo>
                  <a:lnTo>
                    <a:pt x="0" y="834919"/>
                  </a:lnTo>
                  <a:cubicBezTo>
                    <a:pt x="3175" y="1434994"/>
                    <a:pt x="-477" y="2809868"/>
                    <a:pt x="2698" y="3409943"/>
                  </a:cubicBezTo>
                </a:path>
              </a:pathLst>
            </a:custGeom>
            <a:noFill/>
            <a:ln>
              <a:head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8" name="グループ化 207"/>
          <p:cNvGrpSpPr/>
          <p:nvPr/>
        </p:nvGrpSpPr>
        <p:grpSpPr>
          <a:xfrm>
            <a:off x="8758181" y="5270489"/>
            <a:ext cx="1620262" cy="2400686"/>
            <a:chOff x="928192" y="4959131"/>
            <a:chExt cx="1484749" cy="2286512"/>
          </a:xfrm>
        </p:grpSpPr>
        <p:sp>
          <p:nvSpPr>
            <p:cNvPr id="209" name="円/楕円 208"/>
            <p:cNvSpPr/>
            <p:nvPr/>
          </p:nvSpPr>
          <p:spPr>
            <a:xfrm>
              <a:off x="1071013" y="585393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円/楕円 209"/>
            <p:cNvSpPr/>
            <p:nvPr/>
          </p:nvSpPr>
          <p:spPr>
            <a:xfrm>
              <a:off x="1071013" y="615837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円/楕円 210"/>
            <p:cNvSpPr/>
            <p:nvPr/>
          </p:nvSpPr>
          <p:spPr>
            <a:xfrm>
              <a:off x="1080941" y="646281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円/楕円 211"/>
            <p:cNvSpPr/>
            <p:nvPr/>
          </p:nvSpPr>
          <p:spPr>
            <a:xfrm>
              <a:off x="1071013" y="6767256"/>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円/楕円 212"/>
            <p:cNvSpPr/>
            <p:nvPr/>
          </p:nvSpPr>
          <p:spPr>
            <a:xfrm>
              <a:off x="1071013" y="7071697"/>
              <a:ext cx="1332000" cy="173946"/>
            </a:xfrm>
            <a:prstGeom prst="ellipse">
              <a:avLst/>
            </a:prstGeom>
            <a:solidFill>
              <a:schemeClr val="accent1">
                <a:lumMod val="40000"/>
                <a:lumOff val="60000"/>
              </a:schemeClr>
            </a:solidFill>
            <a:ln>
              <a:noFill/>
            </a:ln>
            <a:effectLst>
              <a:glow rad="101600">
                <a:schemeClr val="tx2">
                  <a:lumMod val="40000"/>
                  <a:lumOff val="60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4" name="直線コネクタ 213"/>
            <p:cNvCxnSpPr/>
            <p:nvPr/>
          </p:nvCxnSpPr>
          <p:spPr>
            <a:xfrm rot="5400000" flipH="1">
              <a:off x="1047883" y="5821217"/>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rot="5400000" flipH="1">
              <a:off x="1047883" y="642410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216" name="直線コネクタ 215"/>
            <p:cNvCxnSpPr/>
            <p:nvPr/>
          </p:nvCxnSpPr>
          <p:spPr>
            <a:xfrm rot="5400000" flipH="1">
              <a:off x="1047884" y="672882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rot="5400000" flipH="1">
              <a:off x="1047884" y="6108740"/>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cxnSp>
          <p:nvCxnSpPr>
            <p:cNvPr id="218" name="直線コネクタ 217"/>
            <p:cNvCxnSpPr/>
            <p:nvPr/>
          </p:nvCxnSpPr>
          <p:spPr>
            <a:xfrm rot="5400000" flipH="1">
              <a:off x="1047884" y="7030714"/>
              <a:ext cx="0" cy="239381"/>
            </a:xfrm>
            <a:prstGeom prst="line">
              <a:avLst/>
            </a:prstGeom>
            <a:ln w="25400">
              <a:headEnd type="oval" w="med" len="med"/>
            </a:ln>
          </p:spPr>
          <p:style>
            <a:lnRef idx="1">
              <a:schemeClr val="accent1"/>
            </a:lnRef>
            <a:fillRef idx="0">
              <a:schemeClr val="accent1"/>
            </a:fillRef>
            <a:effectRef idx="0">
              <a:schemeClr val="accent1"/>
            </a:effectRef>
            <a:fontRef idx="minor">
              <a:schemeClr val="tx1"/>
            </a:fontRef>
          </p:style>
        </p:cxnSp>
        <p:sp>
          <p:nvSpPr>
            <p:cNvPr id="219" name="フリーフォーム 218"/>
            <p:cNvSpPr/>
            <p:nvPr/>
          </p:nvSpPr>
          <p:spPr>
            <a:xfrm>
              <a:off x="929459" y="4959131"/>
              <a:ext cx="737415" cy="2191274"/>
            </a:xfrm>
            <a:custGeom>
              <a:avLst/>
              <a:gdLst>
                <a:gd name="connsiteX0" fmla="*/ 1219200 w 1219200"/>
                <a:gd name="connsiteY0" fmla="*/ 0 h 3609975"/>
                <a:gd name="connsiteX1" fmla="*/ 1219200 w 1219200"/>
                <a:gd name="connsiteY1" fmla="*/ 2305050 h 3609975"/>
                <a:gd name="connsiteX2" fmla="*/ 0 w 1219200"/>
                <a:gd name="connsiteY2" fmla="*/ 2305050 h 3609975"/>
                <a:gd name="connsiteX3" fmla="*/ 0 w 1219200"/>
                <a:gd name="connsiteY3" fmla="*/ 3609975 h 3609975"/>
                <a:gd name="connsiteX0" fmla="*/ 1219200 w 1219200"/>
                <a:gd name="connsiteY0" fmla="*/ 0 h 4105275"/>
                <a:gd name="connsiteX1" fmla="*/ 1219200 w 1219200"/>
                <a:gd name="connsiteY1" fmla="*/ 2305050 h 4105275"/>
                <a:gd name="connsiteX2" fmla="*/ 0 w 1219200"/>
                <a:gd name="connsiteY2" fmla="*/ 2305050 h 4105275"/>
                <a:gd name="connsiteX3" fmla="*/ 9525 w 1219200"/>
                <a:gd name="connsiteY3" fmla="*/ 4105275 h 4105275"/>
                <a:gd name="connsiteX0" fmla="*/ 1219200 w 1219200"/>
                <a:gd name="connsiteY0" fmla="*/ 0 h 3350300"/>
                <a:gd name="connsiteX1" fmla="*/ 1219200 w 1219200"/>
                <a:gd name="connsiteY1" fmla="*/ 1550075 h 3350300"/>
                <a:gd name="connsiteX2" fmla="*/ 0 w 1219200"/>
                <a:gd name="connsiteY2" fmla="*/ 1550075 h 3350300"/>
                <a:gd name="connsiteX3" fmla="*/ 9525 w 1219200"/>
                <a:gd name="connsiteY3" fmla="*/ 3350300 h 3350300"/>
                <a:gd name="connsiteX0" fmla="*/ 1219200 w 1219200"/>
                <a:gd name="connsiteY0" fmla="*/ 0 h 2833490"/>
                <a:gd name="connsiteX1" fmla="*/ 1219200 w 1219200"/>
                <a:gd name="connsiteY1" fmla="*/ 1033265 h 2833490"/>
                <a:gd name="connsiteX2" fmla="*/ 0 w 1219200"/>
                <a:gd name="connsiteY2" fmla="*/ 1033265 h 2833490"/>
                <a:gd name="connsiteX3" fmla="*/ 9525 w 1219200"/>
                <a:gd name="connsiteY3" fmla="*/ 2833490 h 2833490"/>
                <a:gd name="connsiteX0" fmla="*/ 1231913 w 1231913"/>
                <a:gd name="connsiteY0" fmla="*/ 0 h 2479256"/>
                <a:gd name="connsiteX1" fmla="*/ 1219200 w 1231913"/>
                <a:gd name="connsiteY1" fmla="*/ 679031 h 2479256"/>
                <a:gd name="connsiteX2" fmla="*/ 0 w 1231913"/>
                <a:gd name="connsiteY2" fmla="*/ 679031 h 2479256"/>
                <a:gd name="connsiteX3" fmla="*/ 9525 w 1231913"/>
                <a:gd name="connsiteY3" fmla="*/ 2479256 h 2479256"/>
                <a:gd name="connsiteX0" fmla="*/ 1219200 w 1219200"/>
                <a:gd name="connsiteY0" fmla="*/ 0 h 2499498"/>
                <a:gd name="connsiteX1" fmla="*/ 1219200 w 1219200"/>
                <a:gd name="connsiteY1" fmla="*/ 699273 h 2499498"/>
                <a:gd name="connsiteX2" fmla="*/ 0 w 1219200"/>
                <a:gd name="connsiteY2" fmla="*/ 699273 h 2499498"/>
                <a:gd name="connsiteX3" fmla="*/ 9525 w 1219200"/>
                <a:gd name="connsiteY3" fmla="*/ 2499498 h 2499498"/>
                <a:gd name="connsiteX0" fmla="*/ 1219200 w 1219200"/>
                <a:gd name="connsiteY0" fmla="*/ 0 h 4076142"/>
                <a:gd name="connsiteX1" fmla="*/ 1219200 w 1219200"/>
                <a:gd name="connsiteY1" fmla="*/ 699273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699273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687889 h 4076142"/>
                <a:gd name="connsiteX3" fmla="*/ 9525 w 1219200"/>
                <a:gd name="connsiteY3" fmla="*/ 4076142 h 4076142"/>
                <a:gd name="connsiteX0" fmla="*/ 1219200 w 1219200"/>
                <a:gd name="connsiteY0" fmla="*/ 0 h 4076142"/>
                <a:gd name="connsiteX1" fmla="*/ 1213711 w 1219200"/>
                <a:gd name="connsiteY1" fmla="*/ 1744060 h 4076142"/>
                <a:gd name="connsiteX2" fmla="*/ 0 w 1219200"/>
                <a:gd name="connsiteY2" fmla="*/ 1744060 h 4076142"/>
                <a:gd name="connsiteX3" fmla="*/ 9525 w 1219200"/>
                <a:gd name="connsiteY3" fmla="*/ 4076142 h 4076142"/>
                <a:gd name="connsiteX0" fmla="*/ 1219200 w 1220979"/>
                <a:gd name="connsiteY0" fmla="*/ 0 h 4076142"/>
                <a:gd name="connsiteX1" fmla="*/ 1220572 w 1220979"/>
                <a:gd name="connsiteY1" fmla="*/ 2095131 h 4076142"/>
                <a:gd name="connsiteX2" fmla="*/ 0 w 1220979"/>
                <a:gd name="connsiteY2" fmla="*/ 1744060 h 4076142"/>
                <a:gd name="connsiteX3" fmla="*/ 9525 w 1220979"/>
                <a:gd name="connsiteY3" fmla="*/ 4076142 h 4076142"/>
                <a:gd name="connsiteX0" fmla="*/ 1226061 w 1227840"/>
                <a:gd name="connsiteY0" fmla="*/ 0 h 4076142"/>
                <a:gd name="connsiteX1" fmla="*/ 1227433 w 1227840"/>
                <a:gd name="connsiteY1" fmla="*/ 2095131 h 4076142"/>
                <a:gd name="connsiteX2" fmla="*/ 0 w 1227840"/>
                <a:gd name="connsiteY2" fmla="*/ 2038960 h 4076142"/>
                <a:gd name="connsiteX3" fmla="*/ 16386 w 1227840"/>
                <a:gd name="connsiteY3" fmla="*/ 4076142 h 4076142"/>
                <a:gd name="connsiteX0" fmla="*/ 1226061 w 1227840"/>
                <a:gd name="connsiteY0" fmla="*/ 0 h 4076142"/>
                <a:gd name="connsiteX1" fmla="*/ 1227433 w 1227840"/>
                <a:gd name="connsiteY1" fmla="*/ 2095131 h 4076142"/>
                <a:gd name="connsiteX2" fmla="*/ 0 w 1227840"/>
                <a:gd name="connsiteY2" fmla="*/ 2081089 h 4076142"/>
                <a:gd name="connsiteX3" fmla="*/ 16386 w 1227840"/>
                <a:gd name="connsiteY3" fmla="*/ 4076142 h 4076142"/>
                <a:gd name="connsiteX0" fmla="*/ 1226061 w 1227840"/>
                <a:gd name="connsiteY0" fmla="*/ 0 h 4286785"/>
                <a:gd name="connsiteX1" fmla="*/ 1227433 w 1227840"/>
                <a:gd name="connsiteY1" fmla="*/ 2095131 h 4286785"/>
                <a:gd name="connsiteX2" fmla="*/ 0 w 1227840"/>
                <a:gd name="connsiteY2" fmla="*/ 2081089 h 4286785"/>
                <a:gd name="connsiteX3" fmla="*/ 16386 w 1227840"/>
                <a:gd name="connsiteY3" fmla="*/ 4286785 h 4286785"/>
                <a:gd name="connsiteX0" fmla="*/ 1226061 w 1227840"/>
                <a:gd name="connsiteY0" fmla="*/ 0 h 4298019"/>
                <a:gd name="connsiteX1" fmla="*/ 1227433 w 1227840"/>
                <a:gd name="connsiteY1" fmla="*/ 2095131 h 4298019"/>
                <a:gd name="connsiteX2" fmla="*/ 0 w 1227840"/>
                <a:gd name="connsiteY2" fmla="*/ 2081089 h 4298019"/>
                <a:gd name="connsiteX3" fmla="*/ 2698 w 1227840"/>
                <a:gd name="connsiteY3" fmla="*/ 4298019 h 4298019"/>
                <a:gd name="connsiteX0" fmla="*/ 1226061 w 1227840"/>
                <a:gd name="connsiteY0" fmla="*/ 0 h 4298019"/>
                <a:gd name="connsiteX1" fmla="*/ 1227433 w 1227840"/>
                <a:gd name="connsiteY1" fmla="*/ 2095131 h 4298019"/>
                <a:gd name="connsiteX2" fmla="*/ 0 w 1227840"/>
                <a:gd name="connsiteY2" fmla="*/ 1722995 h 4298019"/>
                <a:gd name="connsiteX3" fmla="*/ 2698 w 1227840"/>
                <a:gd name="connsiteY3" fmla="*/ 4298019 h 4298019"/>
                <a:gd name="connsiteX0" fmla="*/ 1226061 w 1246134"/>
                <a:gd name="connsiteY0" fmla="*/ 0 h 4298019"/>
                <a:gd name="connsiteX1" fmla="*/ 1246033 w 1246134"/>
                <a:gd name="connsiteY1" fmla="*/ 1751360 h 4298019"/>
                <a:gd name="connsiteX2" fmla="*/ 0 w 1246134"/>
                <a:gd name="connsiteY2" fmla="*/ 1722995 h 4298019"/>
                <a:gd name="connsiteX3" fmla="*/ 2698 w 1246134"/>
                <a:gd name="connsiteY3" fmla="*/ 4298019 h 4298019"/>
                <a:gd name="connsiteX0" fmla="*/ 1226061 w 1236894"/>
                <a:gd name="connsiteY0" fmla="*/ 0 h 4298019"/>
                <a:gd name="connsiteX1" fmla="*/ 1236733 w 1236894"/>
                <a:gd name="connsiteY1" fmla="*/ 1737036 h 4298019"/>
                <a:gd name="connsiteX2" fmla="*/ 0 w 1236894"/>
                <a:gd name="connsiteY2" fmla="*/ 1722995 h 4298019"/>
                <a:gd name="connsiteX3" fmla="*/ 2698 w 1236894"/>
                <a:gd name="connsiteY3" fmla="*/ 4298019 h 4298019"/>
                <a:gd name="connsiteX0" fmla="*/ 1235361 w 1237141"/>
                <a:gd name="connsiteY0" fmla="*/ 0 h 3409943"/>
                <a:gd name="connsiteX1" fmla="*/ 1236733 w 1237141"/>
                <a:gd name="connsiteY1" fmla="*/ 848960 h 3409943"/>
                <a:gd name="connsiteX2" fmla="*/ 0 w 1237141"/>
                <a:gd name="connsiteY2" fmla="*/ 834919 h 3409943"/>
                <a:gd name="connsiteX3" fmla="*/ 2698 w 1237141"/>
                <a:gd name="connsiteY3" fmla="*/ 3409943 h 3409943"/>
                <a:gd name="connsiteX0" fmla="*/ 1235361 w 1237140"/>
                <a:gd name="connsiteY0" fmla="*/ 0 h 3409943"/>
                <a:gd name="connsiteX1" fmla="*/ 1236733 w 1237140"/>
                <a:gd name="connsiteY1" fmla="*/ 809434 h 3409943"/>
                <a:gd name="connsiteX2" fmla="*/ 0 w 1237140"/>
                <a:gd name="connsiteY2" fmla="*/ 834919 h 3409943"/>
                <a:gd name="connsiteX3" fmla="*/ 2698 w 1237140"/>
                <a:gd name="connsiteY3" fmla="*/ 3409943 h 3409943"/>
                <a:gd name="connsiteX0" fmla="*/ 1235361 w 1237141"/>
                <a:gd name="connsiteY0" fmla="*/ 0 h 3409943"/>
                <a:gd name="connsiteX1" fmla="*/ 1236734 w 1237141"/>
                <a:gd name="connsiteY1" fmla="*/ 839079 h 3409943"/>
                <a:gd name="connsiteX2" fmla="*/ 0 w 1237141"/>
                <a:gd name="connsiteY2" fmla="*/ 834919 h 3409943"/>
                <a:gd name="connsiteX3" fmla="*/ 2698 w 1237141"/>
                <a:gd name="connsiteY3" fmla="*/ 3409943 h 3409943"/>
                <a:gd name="connsiteX0" fmla="*/ 1235361 w 1235360"/>
                <a:gd name="connsiteY0" fmla="*/ 0 h 3409943"/>
                <a:gd name="connsiteX1" fmla="*/ 1228985 w 1235360"/>
                <a:gd name="connsiteY1" fmla="*/ 829197 h 3409943"/>
                <a:gd name="connsiteX2" fmla="*/ 0 w 1235360"/>
                <a:gd name="connsiteY2" fmla="*/ 834919 h 3409943"/>
                <a:gd name="connsiteX3" fmla="*/ 2698 w 1235360"/>
                <a:gd name="connsiteY3" fmla="*/ 3409943 h 3409943"/>
              </a:gdLst>
              <a:ahLst/>
              <a:cxnLst>
                <a:cxn ang="0">
                  <a:pos x="connsiteX0" y="connsiteY0"/>
                </a:cxn>
                <a:cxn ang="0">
                  <a:pos x="connsiteX1" y="connsiteY1"/>
                </a:cxn>
                <a:cxn ang="0">
                  <a:pos x="connsiteX2" y="connsiteY2"/>
                </a:cxn>
                <a:cxn ang="0">
                  <a:pos x="connsiteX3" y="connsiteY3"/>
                </a:cxn>
              </a:cxnLst>
              <a:rect l="l" t="t" r="r" b="b"/>
              <a:pathLst>
                <a:path w="1235360" h="3409943">
                  <a:moveTo>
                    <a:pt x="1235361" y="0"/>
                  </a:moveTo>
                  <a:cubicBezTo>
                    <a:pt x="1233531" y="581353"/>
                    <a:pt x="1230815" y="247844"/>
                    <a:pt x="1228985" y="829197"/>
                  </a:cubicBezTo>
                  <a:lnTo>
                    <a:pt x="0" y="834919"/>
                  </a:lnTo>
                  <a:cubicBezTo>
                    <a:pt x="3175" y="1434994"/>
                    <a:pt x="-477" y="2809868"/>
                    <a:pt x="2698" y="3409943"/>
                  </a:cubicBezTo>
                </a:path>
              </a:pathLst>
            </a:custGeom>
            <a:noFill/>
            <a:ln>
              <a:head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0" name="正方形/長方形 219"/>
          <p:cNvSpPr/>
          <p:nvPr/>
        </p:nvSpPr>
        <p:spPr>
          <a:xfrm>
            <a:off x="1641550" y="6828721"/>
            <a:ext cx="8112929" cy="340179"/>
          </a:xfrm>
          <a:prstGeom prst="rect">
            <a:avLst/>
          </a:prstGeom>
          <a:solidFill>
            <a:schemeClr val="bg1"/>
          </a:solidFill>
          <a:ln w="15875">
            <a:noFill/>
          </a:ln>
        </p:spPr>
        <p:style>
          <a:lnRef idx="2">
            <a:schemeClr val="accent6"/>
          </a:lnRef>
          <a:fillRef idx="1">
            <a:schemeClr val="lt1"/>
          </a:fillRef>
          <a:effectRef idx="0">
            <a:schemeClr val="accent6"/>
          </a:effectRef>
          <a:fontRef idx="minor">
            <a:schemeClr val="dk1"/>
          </a:fontRef>
        </p:style>
        <p:txBody>
          <a:bodyPr rot="0" spcFirstLastPara="0" vert="horz" wrap="square" lIns="98161" tIns="0" rIns="98161" bIns="0" numCol="1" spcCol="0" rtlCol="0" fromWordArt="0" anchor="ctr" anchorCtr="0" forceAA="0" compatLnSpc="1">
            <a:prstTxWarp prst="textNoShape">
              <a:avLst/>
            </a:prstTxWarp>
            <a:noAutofit/>
          </a:bodyPr>
          <a:lstStyle/>
          <a:p>
            <a:pPr algn="ctr">
              <a:lnSpc>
                <a:spcPts val="2040"/>
              </a:lnSpc>
            </a:pPr>
            <a:r>
              <a:rPr lang="ja-JP" altLang="en-US" sz="1700" kern="100" dirty="0">
                <a:latin typeface="Meiryo UI" panose="020B0604030504040204" pitchFamily="50" charset="-128"/>
                <a:ea typeface="Meiryo UI" panose="020B0604030504040204" pitchFamily="50" charset="-128"/>
                <a:cs typeface="Meiryo UI" panose="020B0604030504040204" pitchFamily="50" charset="-128"/>
              </a:rPr>
              <a:t>施策の進捗状況評価を踏まえ、新たな施策の方向性について議論。</a:t>
            </a:r>
            <a:endParaRPr lang="en-US" altLang="ja-JP" sz="17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円/楕円 104"/>
          <p:cNvSpPr/>
          <p:nvPr/>
        </p:nvSpPr>
        <p:spPr>
          <a:xfrm>
            <a:off x="227290" y="5418330"/>
            <a:ext cx="1650000" cy="340179"/>
          </a:xfrm>
          <a:prstGeom prst="ellipse">
            <a:avLst/>
          </a:prstGeom>
        </p:spPr>
        <p:style>
          <a:lnRef idx="3">
            <a:schemeClr val="lt1"/>
          </a:lnRef>
          <a:fillRef idx="1">
            <a:schemeClr val="accent3"/>
          </a:fillRef>
          <a:effectRef idx="1">
            <a:schemeClr val="accent3"/>
          </a:effectRef>
          <a:fontRef idx="minor">
            <a:schemeClr val="lt1"/>
          </a:fontRef>
        </p:style>
        <p:txBody>
          <a:bodyPr lIns="0" tIns="0" rIns="0" bIns="0" rtlCol="0" anchor="ctr"/>
          <a:lstStyle/>
          <a:p>
            <a:pPr algn="ctr"/>
            <a:r>
              <a:rPr lang="ja-JP" altLang="en-US" sz="1500" dirty="0">
                <a:latin typeface="Meiryo UI" panose="020B0604030504040204" pitchFamily="50" charset="-128"/>
                <a:ea typeface="Meiryo UI" panose="020B0604030504040204" pitchFamily="50" charset="-128"/>
                <a:cs typeface="Meiryo UI" panose="020B0604030504040204" pitchFamily="50" charset="-128"/>
              </a:rPr>
              <a:t>今後重点議論</a:t>
            </a:r>
          </a:p>
        </p:txBody>
      </p:sp>
      <p:sp>
        <p:nvSpPr>
          <p:cNvPr id="222" name="正方形/長方形 221"/>
          <p:cNvSpPr/>
          <p:nvPr/>
        </p:nvSpPr>
        <p:spPr>
          <a:xfrm>
            <a:off x="12210768" y="201680"/>
            <a:ext cx="1689286" cy="415774"/>
          </a:xfrm>
          <a:prstGeom prst="rect">
            <a:avLst/>
          </a:prstGeom>
          <a:solidFill>
            <a:schemeClr val="bg1"/>
          </a:solidFill>
          <a:ln w="1587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8161" tIns="0" rIns="98161" bIns="0" numCol="1" spcCol="0" rtlCol="0" fromWordArt="0" anchor="ctr" anchorCtr="0" forceAA="0" compatLnSpc="1">
            <a:prstTxWarp prst="textNoShape">
              <a:avLst/>
            </a:prstTxWarp>
            <a:noAutofit/>
          </a:bodyPr>
          <a:lstStyle/>
          <a:p>
            <a:pPr algn="ctr"/>
            <a:r>
              <a:rPr lang="ja-JP" altLang="en-US" sz="1900" kern="100" dirty="0">
                <a:latin typeface="Meiryo UI" panose="020B0604030504040204" pitchFamily="50" charset="-128"/>
                <a:ea typeface="Meiryo UI" panose="020B0604030504040204" pitchFamily="50" charset="-128"/>
                <a:cs typeface="Meiryo UI" panose="020B0604030504040204" pitchFamily="50" charset="-128"/>
              </a:rPr>
              <a:t>資料　</a:t>
            </a:r>
            <a:r>
              <a:rPr lang="en-US" altLang="ja-JP" sz="1900" kern="100" dirty="0" smtClean="0">
                <a:latin typeface="Meiryo UI" panose="020B0604030504040204" pitchFamily="50" charset="-128"/>
                <a:ea typeface="Meiryo UI" panose="020B0604030504040204" pitchFamily="50" charset="-128"/>
                <a:cs typeface="Meiryo UI" panose="020B0604030504040204" pitchFamily="50" charset="-128"/>
              </a:rPr>
              <a:t>2</a:t>
            </a:r>
            <a:endParaRPr lang="en-US" altLang="ja-JP" sz="19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62705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1"/>
          <p:cNvSpPr>
            <a:spLocks noChangeArrowheads="1"/>
          </p:cNvSpPr>
          <p:nvPr/>
        </p:nvSpPr>
        <p:spPr bwMode="auto">
          <a:xfrm>
            <a:off x="5" y="287840"/>
            <a:ext cx="13969999" cy="504000"/>
          </a:xfrm>
          <a:prstGeom prst="rect">
            <a:avLst/>
          </a:prstGeom>
          <a:noFill/>
          <a:ln>
            <a:noFill/>
          </a:ln>
          <a:effectLst/>
          <a:extLst/>
        </p:spPr>
        <p:txBody>
          <a:bodyPr wrap="none" lIns="135242" tIns="70326" rIns="135242" bIns="70326" anchor="ctr">
            <a:normAutofit lnSpcReduction="10000"/>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buClrTx/>
              <a:buFontTx/>
              <a:buNone/>
            </a:pPr>
            <a:r>
              <a:rPr lang="ja-JP" altLang="en-US" sz="2400" b="1" spc="-4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大阪における今後の住宅まちづくり政策のあり方</a:t>
            </a:r>
            <a:r>
              <a:rPr lang="en-US" altLang="ja-JP" sz="2400" b="1" spc="-4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spc="-4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答申</a:t>
            </a:r>
            <a:r>
              <a:rPr lang="en-US" altLang="ja-JP" sz="2400" b="1" spc="-4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spc="-4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素案</a:t>
            </a:r>
            <a:r>
              <a:rPr lang="en-US" altLang="ja-JP" sz="2400" b="1" spc="-4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spc="-4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の構成（案）</a:t>
            </a:r>
            <a:endParaRPr lang="ja-JP" altLang="ja-JP" sz="2400" b="1" spc="-45"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130984" y="912355"/>
            <a:ext cx="6710000" cy="423333"/>
          </a:xfrm>
          <a:prstGeom prst="rect">
            <a:avLst/>
          </a:prstGeom>
          <a:solidFill>
            <a:schemeClr val="bg1"/>
          </a:solidFill>
          <a:ln>
            <a:solidFill>
              <a:schemeClr val="tx1"/>
            </a:solidFill>
          </a:ln>
        </p:spPr>
        <p:txBody>
          <a:bodyPr wrap="square" lIns="0" tIns="0" rIns="0" bIns="0" rtlCol="0" anchor="ctr" anchorCtr="0">
            <a:noAutofit/>
          </a:bodyPr>
          <a:lstStyle/>
          <a:p>
            <a:pPr algn="ctr"/>
            <a:r>
              <a:rPr lang="ja-JP" altLang="en-US" sz="1800" dirty="0">
                <a:latin typeface="Meiryo UI" panose="020B0604030504040204" pitchFamily="50" charset="-128"/>
                <a:ea typeface="Meiryo UI" panose="020B0604030504040204" pitchFamily="50" charset="-128"/>
                <a:cs typeface="Meiryo UI" panose="020B0604030504040204" pitchFamily="50" charset="-128"/>
              </a:rPr>
              <a:t>「住まうビジョン・大阪」（審議会中間とりまとめ）の構成</a:t>
            </a:r>
          </a:p>
        </p:txBody>
      </p:sp>
      <p:sp>
        <p:nvSpPr>
          <p:cNvPr id="37" name="テキスト ボックス 36"/>
          <p:cNvSpPr txBox="1"/>
          <p:nvPr/>
        </p:nvSpPr>
        <p:spPr>
          <a:xfrm>
            <a:off x="7095757" y="912355"/>
            <a:ext cx="6710000" cy="423333"/>
          </a:xfrm>
          <a:prstGeom prst="rect">
            <a:avLst/>
          </a:prstGeom>
          <a:solidFill>
            <a:schemeClr val="bg1"/>
          </a:solidFill>
          <a:ln>
            <a:solidFill>
              <a:schemeClr val="tx1"/>
            </a:solidFill>
          </a:ln>
        </p:spPr>
        <p:txBody>
          <a:bodyPr wrap="square" lIns="0" tIns="0" rIns="0" bIns="0" rtlCol="0" anchor="ctr" anchorCtr="0">
            <a:noAutofit/>
          </a:bodyPr>
          <a:lstStyle/>
          <a:p>
            <a:pPr algn="ctr"/>
            <a:r>
              <a:rPr lang="ja-JP" altLang="en-US" sz="1800" dirty="0">
                <a:latin typeface="Meiryo UI" panose="020B0604030504040204" pitchFamily="50" charset="-128"/>
                <a:ea typeface="Meiryo UI" panose="020B0604030504040204" pitchFamily="50" charset="-128"/>
                <a:cs typeface="Meiryo UI" panose="020B0604030504040204" pitchFamily="50" charset="-128"/>
              </a:rPr>
              <a:t>答申（素案）の構成（案）</a:t>
            </a:r>
          </a:p>
        </p:txBody>
      </p:sp>
      <p:sp>
        <p:nvSpPr>
          <p:cNvPr id="45" name="テキスト ボックス 44"/>
          <p:cNvSpPr txBox="1"/>
          <p:nvPr/>
        </p:nvSpPr>
        <p:spPr>
          <a:xfrm>
            <a:off x="106485" y="1441580"/>
            <a:ext cx="6710000" cy="8573278"/>
          </a:xfrm>
          <a:prstGeom prst="rect">
            <a:avLst/>
          </a:prstGeom>
          <a:solidFill>
            <a:schemeClr val="bg1"/>
          </a:solidFill>
          <a:ln>
            <a:solidFill>
              <a:schemeClr val="tx1"/>
            </a:solidFill>
          </a:ln>
        </p:spPr>
        <p:txBody>
          <a:bodyPr wrap="square" lIns="0" tIns="108194" rIns="0" bIns="0" rtlCol="0" anchor="t" anchorCtr="0">
            <a:noAutofit/>
          </a:bodyPr>
          <a:lstStyle/>
          <a:p>
            <a:pPr marL="412694" indent="-412694">
              <a:lnSpc>
                <a:spcPts val="16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０．はじめに</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451"/>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（「住まう」、「住まい」、「都市」の定義、課題認識、今後の政策の方向性など）</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１．めざすべき将来像</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２．住宅まちづくり政策の基本目標</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902"/>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902"/>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902"/>
              </a:spcBef>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３．住宅まちづくり政策の方向性・視点</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902"/>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902"/>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⇒「安全・安心の確保」の取組みの継承・発展はもちろんのこと、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451"/>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「活力・魅力を創出」する取組みをより一層展開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902"/>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視点</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・住まいの魅力だけでなく、都市全体の居住魅力を高める。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・多様な人々が豊かさを実感できる大阪を実現する。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・府民一人ひとりが自分らしい住まい方「住まうビジョン」を描き、実現する。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４．「大阪に住まう」将来イメージ</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6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・大都市・大阪の圧倒的な魅力を楽しみながら住まう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・大都市の魅力を楽しみつつ、落ち着いた住環境で住まう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・働く・学ぶ・遊ぶ場充実、子どもいきいき、子育てを楽しみながら住まう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・・・・・・など計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の住まう像</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５．住宅まちづくり施策の展開方針</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600"/>
              </a:spcBef>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６．主な施策・取組みの例</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6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・民間主導による大阪の再生（「グランドデザイン・大阪」の推進）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spcBef>
                <a:spcPts val="6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・空家など遊休不動産を活用した居住魅力の向上・・・・・・・・・・・・など</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12694" indent="-412694">
              <a:lnSpc>
                <a:spcPts val="1600"/>
              </a:lnSpc>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7095012" y="1441580"/>
            <a:ext cx="6710000" cy="8573278"/>
          </a:xfrm>
          <a:prstGeom prst="rect">
            <a:avLst/>
          </a:prstGeom>
          <a:solidFill>
            <a:schemeClr val="bg1"/>
          </a:solidFill>
          <a:ln>
            <a:solidFill>
              <a:schemeClr val="tx1"/>
            </a:solidFill>
          </a:ln>
        </p:spPr>
        <p:txBody>
          <a:bodyPr wrap="square" lIns="0" tIns="108194" rIns="0" bIns="0" rtlCol="0" anchor="t" anchorCtr="0">
            <a:noAutofit/>
          </a:bodyPr>
          <a:lstStyle/>
          <a:p>
            <a:pPr marL="412694" indent="-412694">
              <a:lnSpc>
                <a:spcPts val="1954"/>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０．はじめに</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266662" indent="-266662">
              <a:lnSpc>
                <a:spcPts val="1600"/>
              </a:lnSpc>
              <a:spcBef>
                <a:spcPts val="451"/>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（「住まう」、「住まい」、「都市」の定義、課題認識住宅まちづくりの使命、今後の政策の方向性など）</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spcBef>
                <a:spcPts val="1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１．大阪の住まいと都市を取り巻く状況と課題認識</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spcBef>
                <a:spcPts val="1200"/>
              </a:spcBef>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２．基本的な方針</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○めざすべき将来像と基本目標、政策展開の方向性</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将 来 像</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基本目標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政策展開の方向性</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marL="261901" indent="-261901">
              <a:lnSpc>
                <a:spcPts val="1954"/>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p>
          <a:p>
            <a:pPr marL="261901" indent="-261901">
              <a:lnSpc>
                <a:spcPts val="1954"/>
              </a:lnSpc>
              <a:spcBef>
                <a:spcPts val="6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○施策の構築・推進の展開方針</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３．基本目標の実現に向けた施策の方向性</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spcBef>
                <a:spcPts val="1200"/>
              </a:spcBef>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４．将来像別の施策の展開方向</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５．実行性を持った計画の推進に向けて</a:t>
            </a:r>
            <a:endParaRPr lang="en-US" altLang="ja-JP" sz="1500" u="sng"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1901" indent="-261901">
              <a:lnSpc>
                <a:spcPts val="1954"/>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604291" y="2520032"/>
            <a:ext cx="5390000" cy="529167"/>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lIns="54096" tIns="0" rIns="54096" bIns="0" spcCol="0" rtlCol="0" anchor="ctr"/>
          <a:lstStyle/>
          <a:p>
            <a:pPr marL="412694" indent="-412694" algn="ctr">
              <a:lnSpc>
                <a:spcPts val="1802"/>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住まうなら大阪！</a:t>
            </a:r>
            <a:endParaRPr lang="en-US" altLang="ja-JP" sz="1400"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12694" indent="-412694" algn="ctr">
              <a:lnSpc>
                <a:spcPts val="1802"/>
              </a:lnSpc>
            </a:pPr>
            <a:r>
              <a:rPr lang="ja-JP" altLang="en-US" sz="1400"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～たくさん、多様な人々が住まい、訪れる“居住魅力満載都市”の実現～</a:t>
            </a:r>
            <a:endParaRPr lang="en-US" altLang="ja-JP" sz="1400"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正方形/長方形 79"/>
          <p:cNvSpPr/>
          <p:nvPr/>
        </p:nvSpPr>
        <p:spPr>
          <a:xfrm>
            <a:off x="494278" y="5563844"/>
            <a:ext cx="5302002" cy="700605"/>
          </a:xfrm>
          <a:prstGeom prst="rect">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37406" tIns="68703" rIns="137406" bIns="68703" spcCol="0" rtlCol="0" anchor="ctr"/>
          <a:lstStyle/>
          <a:p>
            <a:pPr algn="ctr"/>
            <a:endParaRPr kumimoji="1" lang="ja-JP" altLang="en-US"/>
          </a:p>
        </p:txBody>
      </p:sp>
      <p:sp>
        <p:nvSpPr>
          <p:cNvPr id="91" name="正方形/長方形 90"/>
          <p:cNvSpPr/>
          <p:nvPr/>
        </p:nvSpPr>
        <p:spPr>
          <a:xfrm>
            <a:off x="504280" y="6696496"/>
            <a:ext cx="5292000" cy="828000"/>
          </a:xfrm>
          <a:prstGeom prst="rect">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37406" tIns="68703" rIns="137406" bIns="68703" spcCol="0" rtlCol="0" anchor="ctr"/>
          <a:lstStyle/>
          <a:p>
            <a:pPr algn="ctr"/>
            <a:endParaRPr kumimoji="1" lang="ja-JP" altLang="en-US"/>
          </a:p>
        </p:txBody>
      </p:sp>
      <p:sp>
        <p:nvSpPr>
          <p:cNvPr id="78" name="正方形/長方形 77"/>
          <p:cNvSpPr/>
          <p:nvPr/>
        </p:nvSpPr>
        <p:spPr>
          <a:xfrm>
            <a:off x="504841" y="4716304"/>
            <a:ext cx="5040000" cy="252000"/>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37406" tIns="68703" rIns="137406" bIns="68703" spcCol="0" rtlCol="0" anchor="ctr"/>
          <a:lstStyle/>
          <a:p>
            <a:pPr marL="412694" indent="-412694">
              <a:lnSpc>
                <a:spcPts val="1503"/>
              </a:lnSpc>
              <a:spcBef>
                <a:spcPts val="902"/>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「活力・魅力の創出」と「安全・安心の確保」の好循環を生み出す政策を展開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494279" y="8316704"/>
            <a:ext cx="3636000" cy="252000"/>
          </a:xfrm>
          <a:prstGeom prst="rect">
            <a:avLst/>
          </a:prstGeom>
          <a:solidFill>
            <a:schemeClr val="bg1"/>
          </a:solidFill>
          <a:ln>
            <a:solidFill>
              <a:schemeClr val="tx1"/>
            </a:solidFill>
          </a:ln>
        </p:spPr>
        <p:txBody>
          <a:bodyPr wrap="square" lIns="0" tIns="0" rIns="0" bIns="0" rtlCol="0" anchor="ctr" anchorCtr="0">
            <a:no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ストックの活用を重視</a:t>
            </a:r>
          </a:p>
        </p:txBody>
      </p:sp>
      <p:sp>
        <p:nvSpPr>
          <p:cNvPr id="47" name="テキスト ボックス 46"/>
          <p:cNvSpPr txBox="1"/>
          <p:nvPr/>
        </p:nvSpPr>
        <p:spPr>
          <a:xfrm>
            <a:off x="494279" y="8028673"/>
            <a:ext cx="3636000" cy="252000"/>
          </a:xfrm>
          <a:prstGeom prst="rect">
            <a:avLst/>
          </a:prstGeom>
          <a:solidFill>
            <a:schemeClr val="bg1"/>
          </a:solidFill>
          <a:ln>
            <a:solidFill>
              <a:schemeClr val="tx1"/>
            </a:solidFill>
          </a:ln>
        </p:spPr>
        <p:txBody>
          <a:bodyPr wrap="square" lIns="0" tIns="0" rIns="0" bIns="0" rtlCol="0" anchor="ctr" anchorCtr="0">
            <a:no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民間による主体的・主導的な取組みを重視</a:t>
            </a:r>
          </a:p>
        </p:txBody>
      </p:sp>
      <p:sp>
        <p:nvSpPr>
          <p:cNvPr id="49" name="テキスト ボックス 48"/>
          <p:cNvSpPr txBox="1"/>
          <p:nvPr/>
        </p:nvSpPr>
        <p:spPr>
          <a:xfrm>
            <a:off x="494279" y="8604737"/>
            <a:ext cx="3636000" cy="252000"/>
          </a:xfrm>
          <a:prstGeom prst="rect">
            <a:avLst/>
          </a:prstGeom>
          <a:solidFill>
            <a:schemeClr val="bg1"/>
          </a:solidFill>
          <a:ln>
            <a:solidFill>
              <a:schemeClr val="tx1"/>
            </a:solidFill>
          </a:ln>
        </p:spPr>
        <p:txBody>
          <a:bodyPr wrap="square" lIns="0" tIns="0" rIns="0" bIns="0" rtlCol="0" anchor="ctr" anchorCtr="0">
            <a:no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政策連携を重視</a:t>
            </a:r>
          </a:p>
        </p:txBody>
      </p:sp>
      <p:sp>
        <p:nvSpPr>
          <p:cNvPr id="73" name="角丸四角形 72"/>
          <p:cNvSpPr/>
          <p:nvPr/>
        </p:nvSpPr>
        <p:spPr>
          <a:xfrm>
            <a:off x="8425160" y="5440040"/>
            <a:ext cx="2160000" cy="431999"/>
          </a:xfrm>
          <a:prstGeom prst="round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37406" tIns="68703" rIns="137406" bIns="68703" spcCol="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活力と魅力あふれる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住まいと都市の実現</a:t>
            </a:r>
          </a:p>
        </p:txBody>
      </p:sp>
      <p:sp>
        <p:nvSpPr>
          <p:cNvPr id="79" name="角丸四角形 78"/>
          <p:cNvSpPr/>
          <p:nvPr/>
        </p:nvSpPr>
        <p:spPr>
          <a:xfrm>
            <a:off x="10873433" y="5448630"/>
            <a:ext cx="2160000" cy="431999"/>
          </a:xfrm>
          <a:prstGeom prst="round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37406" tIns="68703" rIns="137406" bIns="68703" spcCol="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安全・安心にくらすことができる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住まいと都市の実現</a:t>
            </a:r>
          </a:p>
        </p:txBody>
      </p:sp>
      <p:sp>
        <p:nvSpPr>
          <p:cNvPr id="81" name="正方形/長方形 80"/>
          <p:cNvSpPr/>
          <p:nvPr/>
        </p:nvSpPr>
        <p:spPr>
          <a:xfrm>
            <a:off x="8209136" y="6219824"/>
            <a:ext cx="4896000" cy="252000"/>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37406" tIns="68703" rIns="137406" bIns="68703" spcCol="0" rtlCol="0" anchor="ctr"/>
          <a:lstStyle/>
          <a:p>
            <a:pPr marL="412694" indent="-412694">
              <a:lnSpc>
                <a:spcPts val="1503"/>
              </a:lnSpc>
              <a:spcBef>
                <a:spcPts val="902"/>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「活力・魅力の創出」と「安全・安心の確保」の好循環を生み出す政策を展開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矢印コネクタ 6"/>
          <p:cNvCxnSpPr/>
          <p:nvPr/>
        </p:nvCxnSpPr>
        <p:spPr>
          <a:xfrm>
            <a:off x="1512392" y="1655936"/>
            <a:ext cx="5688633" cy="0"/>
          </a:xfrm>
          <a:prstGeom prst="straightConnector1">
            <a:avLst/>
          </a:prstGeom>
          <a:ln w="15875">
            <a:solidFill>
              <a:schemeClr val="bg1">
                <a:lumMod val="50000"/>
              </a:schemeClr>
            </a:solidFill>
            <a:prstDash val="dash"/>
            <a:headEnd type="oval"/>
            <a:tailEnd type="triangle" w="lg" len="med"/>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2159001" y="2311400"/>
            <a:ext cx="5257800" cy="2260600"/>
          </a:xfrm>
          <a:prstGeom prst="bentConnector3">
            <a:avLst>
              <a:gd name="adj1" fmla="val 86715"/>
            </a:avLst>
          </a:prstGeom>
          <a:ln w="15875">
            <a:solidFill>
              <a:schemeClr val="bg1">
                <a:lumMod val="50000"/>
              </a:schemeClr>
            </a:solidFill>
            <a:prstDash val="dash"/>
            <a:headEnd type="oval"/>
            <a:tailEnd type="triangle" w="lg" len="med"/>
          </a:ln>
        </p:spPr>
        <p:style>
          <a:lnRef idx="1">
            <a:schemeClr val="accent1"/>
          </a:lnRef>
          <a:fillRef idx="0">
            <a:schemeClr val="accent1"/>
          </a:fillRef>
          <a:effectRef idx="0">
            <a:schemeClr val="accent1"/>
          </a:effectRef>
          <a:fontRef idx="minor">
            <a:schemeClr val="tx1"/>
          </a:fontRef>
        </p:style>
      </p:cxnSp>
      <p:sp>
        <p:nvSpPr>
          <p:cNvPr id="85" name="テキスト ボックス 84"/>
          <p:cNvSpPr txBox="1"/>
          <p:nvPr/>
        </p:nvSpPr>
        <p:spPr>
          <a:xfrm>
            <a:off x="10633850" y="6905624"/>
            <a:ext cx="1404000" cy="252000"/>
          </a:xfrm>
          <a:prstGeom prst="rect">
            <a:avLst/>
          </a:prstGeom>
          <a:solidFill>
            <a:schemeClr val="bg1"/>
          </a:solidFill>
          <a:ln>
            <a:solidFill>
              <a:schemeClr val="tx1"/>
            </a:solidFill>
          </a:ln>
        </p:spPr>
        <p:txBody>
          <a:bodyPr wrap="square" lIns="0" tIns="0" rIns="0" bIns="0" rtlCol="0" anchor="ctr" anchorCtr="0">
            <a:no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ストックの活用を重視</a:t>
            </a:r>
          </a:p>
        </p:txBody>
      </p:sp>
      <p:sp>
        <p:nvSpPr>
          <p:cNvPr id="86" name="テキスト ボックス 85"/>
          <p:cNvSpPr txBox="1"/>
          <p:nvPr/>
        </p:nvSpPr>
        <p:spPr>
          <a:xfrm>
            <a:off x="7681598" y="6905624"/>
            <a:ext cx="2772000" cy="252000"/>
          </a:xfrm>
          <a:prstGeom prst="rect">
            <a:avLst/>
          </a:prstGeom>
          <a:solidFill>
            <a:schemeClr val="bg1"/>
          </a:solidFill>
          <a:ln>
            <a:solidFill>
              <a:schemeClr val="tx1"/>
            </a:solidFill>
          </a:ln>
        </p:spPr>
        <p:txBody>
          <a:bodyPr wrap="square" lIns="0" tIns="0" rIns="0" bIns="0" rtlCol="0" anchor="ctr" anchorCtr="0">
            <a:no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民間による主体的・主導的な取組みを重視</a:t>
            </a:r>
          </a:p>
        </p:txBody>
      </p:sp>
      <p:sp>
        <p:nvSpPr>
          <p:cNvPr id="87" name="テキスト ボックス 86"/>
          <p:cNvSpPr txBox="1"/>
          <p:nvPr/>
        </p:nvSpPr>
        <p:spPr>
          <a:xfrm>
            <a:off x="12169576" y="6905624"/>
            <a:ext cx="1188000" cy="252000"/>
          </a:xfrm>
          <a:prstGeom prst="rect">
            <a:avLst/>
          </a:prstGeom>
          <a:solidFill>
            <a:schemeClr val="bg1"/>
          </a:solidFill>
          <a:ln>
            <a:solidFill>
              <a:schemeClr val="tx1"/>
            </a:solidFill>
          </a:ln>
        </p:spPr>
        <p:txBody>
          <a:bodyPr wrap="square" lIns="0" tIns="0" rIns="0" bIns="0" rtlCol="0" anchor="ctr" anchorCtr="0">
            <a:no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政策連携を重視</a:t>
            </a:r>
          </a:p>
        </p:txBody>
      </p:sp>
      <p:cxnSp>
        <p:nvCxnSpPr>
          <p:cNvPr id="89" name="直線矢印コネクタ 81"/>
          <p:cNvCxnSpPr/>
          <p:nvPr/>
        </p:nvCxnSpPr>
        <p:spPr>
          <a:xfrm>
            <a:off x="3428278" y="4496696"/>
            <a:ext cx="3988523" cy="1624704"/>
          </a:xfrm>
          <a:prstGeom prst="bentConnector3">
            <a:avLst>
              <a:gd name="adj1" fmla="val 74745"/>
            </a:avLst>
          </a:prstGeom>
          <a:ln w="15875">
            <a:solidFill>
              <a:schemeClr val="bg1">
                <a:lumMod val="50000"/>
              </a:schemeClr>
            </a:solidFill>
            <a:prstDash val="dash"/>
            <a:headEnd type="oval"/>
            <a:tailEnd type="triangle" w="lg" len="med"/>
          </a:ln>
        </p:spPr>
        <p:style>
          <a:lnRef idx="1">
            <a:schemeClr val="accent1"/>
          </a:lnRef>
          <a:fillRef idx="0">
            <a:schemeClr val="accent1"/>
          </a:fillRef>
          <a:effectRef idx="0">
            <a:schemeClr val="accent1"/>
          </a:effectRef>
          <a:fontRef idx="minor">
            <a:schemeClr val="tx1"/>
          </a:fontRef>
        </p:style>
      </p:cxnSp>
      <p:cxnSp>
        <p:nvCxnSpPr>
          <p:cNvPr id="90" name="直線矢印コネクタ 81"/>
          <p:cNvCxnSpPr/>
          <p:nvPr/>
        </p:nvCxnSpPr>
        <p:spPr>
          <a:xfrm>
            <a:off x="3428277" y="3312121"/>
            <a:ext cx="4001222" cy="2034580"/>
          </a:xfrm>
          <a:prstGeom prst="bentConnector3">
            <a:avLst>
              <a:gd name="adj1" fmla="val 77614"/>
            </a:avLst>
          </a:prstGeom>
          <a:ln w="15875">
            <a:solidFill>
              <a:schemeClr val="bg1">
                <a:lumMod val="50000"/>
              </a:schemeClr>
            </a:solidFill>
            <a:prstDash val="dash"/>
            <a:headEnd type="oval"/>
            <a:tailEnd type="triangle" w="lg" len="med"/>
          </a:ln>
        </p:spPr>
        <p:style>
          <a:lnRef idx="1">
            <a:schemeClr val="accent1"/>
          </a:lnRef>
          <a:fillRef idx="0">
            <a:schemeClr val="accent1"/>
          </a:fillRef>
          <a:effectRef idx="0">
            <a:schemeClr val="accent1"/>
          </a:effectRef>
          <a:fontRef idx="minor">
            <a:schemeClr val="tx1"/>
          </a:fontRef>
        </p:style>
      </p:cxnSp>
      <p:cxnSp>
        <p:nvCxnSpPr>
          <p:cNvPr id="92" name="直線矢印コネクタ 81"/>
          <p:cNvCxnSpPr/>
          <p:nvPr/>
        </p:nvCxnSpPr>
        <p:spPr>
          <a:xfrm flipV="1">
            <a:off x="3216382" y="6696497"/>
            <a:ext cx="4013094" cy="1101304"/>
          </a:xfrm>
          <a:prstGeom prst="bentConnector3">
            <a:avLst>
              <a:gd name="adj1" fmla="val 81918"/>
            </a:avLst>
          </a:prstGeom>
          <a:ln w="15875">
            <a:solidFill>
              <a:schemeClr val="bg1">
                <a:lumMod val="50000"/>
              </a:schemeClr>
            </a:solidFill>
            <a:prstDash val="dash"/>
            <a:headEnd type="oval"/>
            <a:tailEnd type="triangle" w="lg" len="med"/>
          </a:ln>
        </p:spPr>
        <p:style>
          <a:lnRef idx="1">
            <a:schemeClr val="accent1"/>
          </a:lnRef>
          <a:fillRef idx="0">
            <a:schemeClr val="accent1"/>
          </a:fillRef>
          <a:effectRef idx="0">
            <a:schemeClr val="accent1"/>
          </a:effectRef>
          <a:fontRef idx="minor">
            <a:schemeClr val="tx1"/>
          </a:fontRef>
        </p:style>
      </p:cxnSp>
      <p:cxnSp>
        <p:nvCxnSpPr>
          <p:cNvPr id="97" name="直線矢印コネクタ 81"/>
          <p:cNvCxnSpPr/>
          <p:nvPr/>
        </p:nvCxnSpPr>
        <p:spPr>
          <a:xfrm flipV="1">
            <a:off x="2567298" y="7480300"/>
            <a:ext cx="4646303" cy="1666371"/>
          </a:xfrm>
          <a:prstGeom prst="bentConnector3">
            <a:avLst>
              <a:gd name="adj1" fmla="val 88814"/>
            </a:avLst>
          </a:prstGeom>
          <a:ln w="15875">
            <a:solidFill>
              <a:schemeClr val="bg1">
                <a:lumMod val="50000"/>
              </a:schemeClr>
            </a:solidFill>
            <a:prstDash val="dash"/>
            <a:headEnd type="oval"/>
            <a:tailEnd type="triangle" w="lg" len="med"/>
          </a:ln>
        </p:spPr>
        <p:style>
          <a:lnRef idx="1">
            <a:schemeClr val="accent1"/>
          </a:lnRef>
          <a:fillRef idx="0">
            <a:schemeClr val="accent1"/>
          </a:fillRef>
          <a:effectRef idx="0">
            <a:schemeClr val="accent1"/>
          </a:effectRef>
          <a:fontRef idx="minor">
            <a:schemeClr val="tx1"/>
          </a:fontRef>
        </p:style>
      </p:cxnSp>
      <p:cxnSp>
        <p:nvCxnSpPr>
          <p:cNvPr id="103" name="直線矢印コネクタ 81"/>
          <p:cNvCxnSpPr/>
          <p:nvPr/>
        </p:nvCxnSpPr>
        <p:spPr>
          <a:xfrm>
            <a:off x="3479330" y="6528249"/>
            <a:ext cx="3683471" cy="2107752"/>
          </a:xfrm>
          <a:prstGeom prst="bentConnector3">
            <a:avLst>
              <a:gd name="adj1" fmla="val 75169"/>
            </a:avLst>
          </a:prstGeom>
          <a:ln w="15875">
            <a:solidFill>
              <a:schemeClr val="bg1">
                <a:lumMod val="50000"/>
              </a:schemeClr>
            </a:solidFill>
            <a:prstDash val="dash"/>
            <a:headEnd type="oval"/>
            <a:tailEnd type="triangle" w="lg" len="med"/>
          </a:ln>
        </p:spPr>
        <p:style>
          <a:lnRef idx="1">
            <a:schemeClr val="accent1"/>
          </a:lnRef>
          <a:fillRef idx="0">
            <a:schemeClr val="accent1"/>
          </a:fillRef>
          <a:effectRef idx="0">
            <a:schemeClr val="accent1"/>
          </a:effectRef>
          <a:fontRef idx="minor">
            <a:schemeClr val="tx1"/>
          </a:fontRef>
        </p:style>
      </p:cxnSp>
      <p:sp>
        <p:nvSpPr>
          <p:cNvPr id="110" name="角丸四角形 109"/>
          <p:cNvSpPr/>
          <p:nvPr/>
        </p:nvSpPr>
        <p:spPr>
          <a:xfrm>
            <a:off x="7633072" y="4752281"/>
            <a:ext cx="5940000" cy="324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lIns="54096" tIns="0" rIns="54096" bIns="0" spcCol="0" rtlCol="0" anchor="ctr"/>
          <a:lstStyle/>
          <a:p>
            <a:pPr marL="412694" indent="-412694" algn="ctr">
              <a:lnSpc>
                <a:spcPts val="1802"/>
              </a:lnSpc>
            </a:pPr>
            <a:r>
              <a:rPr lang="ja-JP" altLang="en-US" sz="1300" spc="-3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住まうなら大阪！</a:t>
            </a:r>
            <a:r>
              <a:rPr lang="ja-JP" altLang="en-US" sz="1300" i="1" spc="-3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～たくさん、多様な人々が住まい、訪れる“居住魅力満載都市”の実現～</a:t>
            </a:r>
            <a:endParaRPr lang="en-US" altLang="ja-JP" sz="1300" i="1" spc="-3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角丸四角形吹き出し 110"/>
          <p:cNvSpPr/>
          <p:nvPr/>
        </p:nvSpPr>
        <p:spPr>
          <a:xfrm>
            <a:off x="8209137" y="7704608"/>
            <a:ext cx="5112568" cy="540000"/>
          </a:xfrm>
          <a:prstGeom prst="wedgeRoundRectCallout">
            <a:avLst>
              <a:gd name="adj1" fmla="val -43148"/>
              <a:gd name="adj2" fmla="val -82254"/>
              <a:gd name="adj3" fmla="val 16667"/>
            </a:avLst>
          </a:prstGeom>
          <a:ln w="9525"/>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ctr"/>
          <a:lstStyle/>
          <a:p>
            <a:r>
              <a:rPr lang="ja-JP" altLang="en-US" sz="1200" dirty="0">
                <a:solidFill>
                  <a:schemeClr val="bg1"/>
                </a:solidFill>
              </a:rPr>
              <a:t>施策の進捗状況評価を踏まえ、新たな施策の方向性（定住人口の増加策、活力・魅力の新たな取組み、好循環を生み出す施策等）について議論。</a:t>
            </a:r>
          </a:p>
        </p:txBody>
      </p:sp>
      <p:sp>
        <p:nvSpPr>
          <p:cNvPr id="112" name="角丸四角形吹き出し 111"/>
          <p:cNvSpPr/>
          <p:nvPr/>
        </p:nvSpPr>
        <p:spPr>
          <a:xfrm>
            <a:off x="8224813" y="8856792"/>
            <a:ext cx="5112000" cy="504000"/>
          </a:xfrm>
          <a:prstGeom prst="wedgeRoundRectCallout">
            <a:avLst>
              <a:gd name="adj1" fmla="val -44240"/>
              <a:gd name="adj2" fmla="val -86272"/>
              <a:gd name="adj3" fmla="val 16667"/>
            </a:avLst>
          </a:prstGeom>
          <a:ln w="9525"/>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ctr"/>
          <a:lstStyle/>
          <a:p>
            <a:r>
              <a:rPr lang="ja-JP" altLang="en-US" sz="1200" dirty="0">
                <a:solidFill>
                  <a:schemeClr val="bg1"/>
                </a:solidFill>
              </a:rPr>
              <a:t>施策の進捗状況評価及び「大阪に住まう将来イメージ」を踏まえ、将来像の提示方法、施策の方向性について議論。</a:t>
            </a:r>
          </a:p>
        </p:txBody>
      </p:sp>
      <p:sp>
        <p:nvSpPr>
          <p:cNvPr id="121" name="正方形/長方形 120"/>
          <p:cNvSpPr/>
          <p:nvPr/>
        </p:nvSpPr>
        <p:spPr>
          <a:xfrm>
            <a:off x="7201024" y="2592040"/>
            <a:ext cx="6552000" cy="1013048"/>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5994" tIns="0" rIns="0" bIns="0" spcCol="0" rtlCol="0" anchor="ctr" anchorCtr="0"/>
          <a:lstStyle/>
          <a:p>
            <a:pPr>
              <a:lnSpc>
                <a:spcPts val="15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○社会経済の情勢（人口動態、財政状況、雇用情勢、企業流出、地域活力の低下の懸念、人口の将来展望）</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○住まい、都市のストックの課題（一定水準を満たさないストックの存在、空家の増加、都市の安全性、景観、みどり）</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○府民の居住の安定確保に向けた課題（住宅困窮者の多様化、公営住宅制度の課題、民間賃貸住宅市場の課題）</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○民間住宅市場の課題（持家住宅市場の課題、建設産業の課題）　　　　　　　　　　　　　　　　　　　　　　　　など</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792312" y="3663619"/>
            <a:ext cx="2160000" cy="504000"/>
          </a:xfrm>
          <a:prstGeom prst="round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37406" tIns="68703" rIns="137406" bIns="68703" spcCol="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活力と魅力あふれる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住まいと都市の実現</a:t>
            </a:r>
          </a:p>
        </p:txBody>
      </p:sp>
      <p:sp>
        <p:nvSpPr>
          <p:cNvPr id="38" name="角丸四角形 37"/>
          <p:cNvSpPr/>
          <p:nvPr/>
        </p:nvSpPr>
        <p:spPr>
          <a:xfrm>
            <a:off x="3528857" y="3672208"/>
            <a:ext cx="2160000" cy="504000"/>
          </a:xfrm>
          <a:prstGeom prst="round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37406" tIns="68703" rIns="137406" bIns="68703" spcCol="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安全・安心にくらすことができる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住まいと都市の実現</a:t>
            </a:r>
          </a:p>
        </p:txBody>
      </p:sp>
    </p:spTree>
    <p:extLst>
      <p:ext uri="{BB962C8B-B14F-4D97-AF65-F5344CB8AC3E}">
        <p14:creationId xmlns:p14="http://schemas.microsoft.com/office/powerpoint/2010/main" val="30523041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C0CE03-4FCF-4B66-9CB8-F36FE4B6F0D3}">
  <ds:schemaRefs>
    <ds:schemaRef ds:uri="46689e31-b03d-4afa-a735-a1f8d7beadb1"/>
    <ds:schemaRef ds:uri="http://purl.org/dc/dcmitype/"/>
    <ds:schemaRef ds:uri="http://purl.org/dc/elements/1.1/"/>
    <ds:schemaRef ds:uri="http://www.w3.org/XML/1998/namespace"/>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7C1379B8-BABC-4AF8-8BCD-5F268635FA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A7349E-9BDA-4ACA-992E-BDC989FB90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1666</TotalTime>
  <Words>635</Words>
  <Application>Microsoft Office PowerPoint</Application>
  <PresentationFormat>ユーザー設定</PresentationFormat>
  <Paragraphs>141</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岩田　賢治</cp:lastModifiedBy>
  <cp:revision>66</cp:revision>
  <cp:lastPrinted>2015-09-15T08:01:18Z</cp:lastPrinted>
  <dcterms:created xsi:type="dcterms:W3CDTF">2015-08-27T12:28:00Z</dcterms:created>
  <dcterms:modified xsi:type="dcterms:W3CDTF">2015-09-15T12:22:04Z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