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1"/>
  </p:sldMasterIdLst>
  <p:notesMasterIdLst>
    <p:notesMasterId r:id="rId4"/>
  </p:notesMasterIdLst>
  <p:sldIdLst>
    <p:sldId id="299" r:id="rId2"/>
    <p:sldId id="274" r:id="rId3"/>
  </p:sldIdLst>
  <p:sldSz cx="12192000" cy="16256000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59" autoAdjust="0"/>
    <p:restoredTop sz="91741" autoAdjust="0"/>
  </p:normalViewPr>
  <p:slideViewPr>
    <p:cSldViewPr snapToGrid="0">
      <p:cViewPr varScale="1">
        <p:scale>
          <a:sx n="30" d="100"/>
          <a:sy n="30" d="100"/>
        </p:scale>
        <p:origin x="213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5584"/>
    </p:cViewPr>
  </p:sorterViewPr>
  <p:gridSpacing cx="45000" cy="450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3" y="3"/>
            <a:ext cx="2949575" cy="498475"/>
          </a:xfrm>
          <a:prstGeom prst="rect">
            <a:avLst/>
          </a:prstGeom>
        </p:spPr>
        <p:txBody>
          <a:bodyPr vert="horz" lIns="91422" tIns="45711" rIns="91422" bIns="45711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41" y="3"/>
            <a:ext cx="2949575" cy="498475"/>
          </a:xfrm>
          <a:prstGeom prst="rect">
            <a:avLst/>
          </a:prstGeom>
        </p:spPr>
        <p:txBody>
          <a:bodyPr vert="horz" lIns="91422" tIns="45711" rIns="91422" bIns="45711" rtlCol="0"/>
          <a:lstStyle>
            <a:lvl1pPr algn="r">
              <a:defRPr sz="1200"/>
            </a:lvl1pPr>
          </a:lstStyle>
          <a:p>
            <a:fld id="{C55A9F67-E7A2-4E82-AB4B-84F8F4F3C681}" type="datetimeFigureOut">
              <a:rPr kumimoji="1" lang="ja-JP" altLang="en-US" smtClean="0"/>
              <a:t>2020/9/4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46300" y="1243013"/>
            <a:ext cx="251460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2" tIns="45711" rIns="91422" bIns="45711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41" y="4783141"/>
            <a:ext cx="5445125" cy="3913187"/>
          </a:xfrm>
          <a:prstGeom prst="rect">
            <a:avLst/>
          </a:prstGeom>
        </p:spPr>
        <p:txBody>
          <a:bodyPr vert="horz" lIns="91422" tIns="45711" rIns="91422" bIns="45711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3" y="9440866"/>
            <a:ext cx="2949575" cy="498475"/>
          </a:xfrm>
          <a:prstGeom prst="rect">
            <a:avLst/>
          </a:prstGeom>
        </p:spPr>
        <p:txBody>
          <a:bodyPr vert="horz" lIns="91422" tIns="45711" rIns="91422" bIns="45711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41" y="9440866"/>
            <a:ext cx="2949575" cy="498475"/>
          </a:xfrm>
          <a:prstGeom prst="rect">
            <a:avLst/>
          </a:prstGeom>
        </p:spPr>
        <p:txBody>
          <a:bodyPr vert="horz" lIns="91422" tIns="45711" rIns="91422" bIns="45711" rtlCol="0" anchor="b"/>
          <a:lstStyle>
            <a:lvl1pPr algn="r">
              <a:defRPr sz="1200"/>
            </a:lvl1pPr>
          </a:lstStyle>
          <a:p>
            <a:fld id="{1A129212-0568-412B-8408-5132D870AD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17888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129212-0568-412B-8408-5132D870ADEA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53768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660416"/>
            <a:ext cx="10363200" cy="5659496"/>
          </a:xfrm>
        </p:spPr>
        <p:txBody>
          <a:bodyPr anchor="b"/>
          <a:lstStyle>
            <a:lvl1pPr algn="ctr">
              <a:defRPr sz="8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8538164"/>
            <a:ext cx="9144000" cy="3924769"/>
          </a:xfrm>
        </p:spPr>
        <p:txBody>
          <a:bodyPr/>
          <a:lstStyle>
            <a:lvl1pPr marL="0" indent="0" algn="ctr">
              <a:buNone/>
              <a:defRPr sz="3200"/>
            </a:lvl1pPr>
            <a:lvl2pPr marL="609585" indent="0" algn="ctr">
              <a:buNone/>
              <a:defRPr sz="2667"/>
            </a:lvl2pPr>
            <a:lvl3pPr marL="1219170" indent="0" algn="ctr">
              <a:buNone/>
              <a:defRPr sz="2400"/>
            </a:lvl3pPr>
            <a:lvl4pPr marL="1828754" indent="0" algn="ctr">
              <a:buNone/>
              <a:defRPr sz="2133"/>
            </a:lvl4pPr>
            <a:lvl5pPr marL="2438339" indent="0" algn="ctr">
              <a:buNone/>
              <a:defRPr sz="2133"/>
            </a:lvl5pPr>
            <a:lvl6pPr marL="3047924" indent="0" algn="ctr">
              <a:buNone/>
              <a:defRPr sz="2133"/>
            </a:lvl6pPr>
            <a:lvl7pPr marL="3657509" indent="0" algn="ctr">
              <a:buNone/>
              <a:defRPr sz="2133"/>
            </a:lvl7pPr>
            <a:lvl8pPr marL="4267093" indent="0" algn="ctr">
              <a:buNone/>
              <a:defRPr sz="2133"/>
            </a:lvl8pPr>
            <a:lvl9pPr marL="4876678" indent="0" algn="ctr">
              <a:buNone/>
              <a:defRPr sz="2133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00C32-84C4-470C-9D80-693C57AD637F}" type="datetime1">
              <a:rPr kumimoji="1" lang="ja-JP" altLang="en-US" smtClean="0"/>
              <a:t>2020/9/4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75514-74F9-49C0-91EC-72887D309F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73926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AA93D-BE49-41D6-9FBC-C02F05166F78}" type="datetime1">
              <a:rPr kumimoji="1" lang="ja-JP" altLang="en-US" smtClean="0"/>
              <a:t>2020/9/4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75514-74F9-49C0-91EC-72887D309F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653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865481"/>
            <a:ext cx="2628900" cy="13776209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865481"/>
            <a:ext cx="7734300" cy="13776209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F1290-CC0A-419E-BD07-79EE11D23742}" type="datetime1">
              <a:rPr kumimoji="1" lang="ja-JP" altLang="en-US" smtClean="0"/>
              <a:t>2020/9/4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75514-74F9-49C0-91EC-72887D309F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25547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57F0C-6E5B-45CF-8C60-4E7770CC9D8F}" type="datetime1">
              <a:rPr kumimoji="1" lang="ja-JP" altLang="en-US" smtClean="0"/>
              <a:t>2020/9/4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75514-74F9-49C0-91EC-72887D309F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12054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4052716"/>
            <a:ext cx="10515600" cy="6762043"/>
          </a:xfrm>
        </p:spPr>
        <p:txBody>
          <a:bodyPr anchor="b"/>
          <a:lstStyle>
            <a:lvl1pPr>
              <a:defRPr sz="8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10878731"/>
            <a:ext cx="10515600" cy="3555999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609585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8221E-9A76-4D20-94A6-80DE43A67317}" type="datetime1">
              <a:rPr kumimoji="1" lang="ja-JP" altLang="en-US" smtClean="0"/>
              <a:t>2020/9/4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75514-74F9-49C0-91EC-72887D309F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0154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4327407"/>
            <a:ext cx="5181600" cy="103142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4327407"/>
            <a:ext cx="5181600" cy="103142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7F9E4-4A17-48E8-A306-05A2CA7076B8}" type="datetime1">
              <a:rPr kumimoji="1" lang="ja-JP" altLang="en-US" smtClean="0"/>
              <a:t>2020/9/4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75514-74F9-49C0-91EC-72887D309F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83516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865485"/>
            <a:ext cx="10515600" cy="314207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3984979"/>
            <a:ext cx="5157787" cy="195297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5937956"/>
            <a:ext cx="5157787" cy="87338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3984979"/>
            <a:ext cx="5183188" cy="195297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5937956"/>
            <a:ext cx="5183188" cy="87338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99C33-A68E-4203-AE82-7E60A34117AD}" type="datetime1">
              <a:rPr kumimoji="1" lang="ja-JP" altLang="en-US" smtClean="0"/>
              <a:t>2020/9/4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75514-74F9-49C0-91EC-72887D309F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26255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45E8F-C6E3-46D7-9406-FD3CF1F135D6}" type="datetime1">
              <a:rPr kumimoji="1" lang="ja-JP" altLang="en-US" smtClean="0"/>
              <a:t>2020/9/4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75514-74F9-49C0-91EC-72887D309F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28108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66475-AB03-431E-88C4-484E426AECE8}" type="datetime1">
              <a:rPr kumimoji="1" lang="ja-JP" altLang="en-US" smtClean="0"/>
              <a:t>2020/9/4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75514-74F9-49C0-91EC-72887D309F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88764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083733"/>
            <a:ext cx="3932237" cy="3793067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2340567"/>
            <a:ext cx="6172200" cy="11552296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76800"/>
            <a:ext cx="3932237" cy="9034875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AB5BA-31AC-4B67-BF01-3CF73CBA085E}" type="datetime1">
              <a:rPr kumimoji="1" lang="ja-JP" altLang="en-US" smtClean="0"/>
              <a:t>2020/9/4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75514-74F9-49C0-91EC-72887D309F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01950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083733"/>
            <a:ext cx="3932237" cy="3793067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2340567"/>
            <a:ext cx="6172200" cy="11552296"/>
          </a:xfrm>
        </p:spPr>
        <p:txBody>
          <a:bodyPr anchor="t"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76800"/>
            <a:ext cx="3932237" cy="9034875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75877-3B35-4D09-9961-E4F0FCBFBAA9}" type="datetime1">
              <a:rPr kumimoji="1" lang="ja-JP" altLang="en-US" smtClean="0"/>
              <a:t>2020/9/4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75514-74F9-49C0-91EC-72887D309F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87192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865485"/>
            <a:ext cx="10515600" cy="31420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4327407"/>
            <a:ext cx="10515600" cy="103142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15066908"/>
            <a:ext cx="27432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3F3E7F-DA65-4A0D-A88E-963FDA5B4104}" type="datetime1">
              <a:rPr kumimoji="1" lang="ja-JP" altLang="en-US" smtClean="0"/>
              <a:t>2020/9/4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15066908"/>
            <a:ext cx="41148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15066908"/>
            <a:ext cx="27432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C75514-74F9-49C0-91EC-72887D309F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72591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dt="0"/>
  <p:txStyles>
    <p:titleStyle>
      <a:lvl1pPr algn="l" defTabSz="1219170" rtl="0" eaLnBrk="1" latinLnBrk="0" hangingPunct="1">
        <a:lnSpc>
          <a:spcPct val="90000"/>
        </a:lnSpc>
        <a:spcBef>
          <a:spcPct val="0"/>
        </a:spcBef>
        <a:buNone/>
        <a:defRPr kumimoji="1"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92" indent="-304792" algn="l" defTabSz="1219170" rtl="0" eaLnBrk="1" latinLnBrk="0" hangingPunct="1">
        <a:lnSpc>
          <a:spcPct val="90000"/>
        </a:lnSpc>
        <a:spcBef>
          <a:spcPts val="1333"/>
        </a:spcBef>
        <a:buFont typeface="Arial" panose="020B0604020202020204" pitchFamily="34" charset="0"/>
        <a:buChar char="•"/>
        <a:defRPr kumimoji="1" sz="3733" kern="1200">
          <a:solidFill>
            <a:schemeClr val="tx1"/>
          </a:solidFill>
          <a:latin typeface="+mn-lt"/>
          <a:ea typeface="+mn-ea"/>
          <a:cs typeface="+mn-cs"/>
        </a:defRPr>
      </a:lvl1pPr>
      <a:lvl2pPr marL="91437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667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44879" y="3921448"/>
            <a:ext cx="10390687" cy="5659496"/>
          </a:xfrm>
        </p:spPr>
        <p:txBody>
          <a:bodyPr anchor="ctr" anchorCtr="0">
            <a:normAutofit/>
          </a:bodyPr>
          <a:lstStyle/>
          <a:p>
            <a:r>
              <a:rPr kumimoji="1" lang="ja-JP" altLang="en-US" sz="4800" spc="3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大阪“みなと”ビジョン</a:t>
            </a:r>
            <a:r>
              <a:rPr kumimoji="1" lang="en-US" altLang="ja-JP" sz="4800" spc="3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/>
            </a:r>
            <a:br>
              <a:rPr kumimoji="1" lang="en-US" altLang="ja-JP" sz="4800" spc="3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</a:br>
            <a:r>
              <a:rPr kumimoji="1" lang="en-US" altLang="ja-JP" sz="4800" spc="3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/>
            </a:r>
            <a:br>
              <a:rPr kumimoji="1" lang="en-US" altLang="ja-JP" sz="4800" spc="3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</a:br>
            <a:r>
              <a:rPr kumimoji="1" lang="ja-JP" altLang="en-US" sz="48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（素案）</a:t>
            </a:r>
            <a:endParaRPr kumimoji="1" lang="ja-JP" altLang="en-US" sz="48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10566400"/>
            <a:ext cx="9144000" cy="3962401"/>
          </a:xfrm>
        </p:spPr>
        <p:txBody>
          <a:bodyPr anchor="ctr" anchorCtr="0">
            <a:normAutofit/>
          </a:bodyPr>
          <a:lstStyle/>
          <a:p>
            <a:r>
              <a:rPr kumimoji="1" lang="ja-JP" altLang="en-US" sz="36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令和</a:t>
            </a:r>
            <a:r>
              <a:rPr kumimoji="1" lang="en-US" altLang="ja-JP" sz="36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2</a:t>
            </a:r>
            <a:r>
              <a:rPr kumimoji="1" lang="ja-JP" altLang="en-US" sz="36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年</a:t>
            </a:r>
            <a:r>
              <a:rPr kumimoji="1" lang="en-US" altLang="ja-JP" sz="36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8</a:t>
            </a:r>
            <a:r>
              <a:rPr kumimoji="1" lang="ja-JP" altLang="en-US" sz="36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月</a:t>
            </a:r>
            <a:r>
              <a:rPr kumimoji="1" lang="en-US" altLang="ja-JP" sz="36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31</a:t>
            </a:r>
            <a:r>
              <a:rPr kumimoji="1" lang="ja-JP" altLang="en-US" sz="36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日</a:t>
            </a:r>
            <a:endParaRPr kumimoji="1" lang="en-US" altLang="ja-JP" sz="3600" dirty="0" smtClean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endParaRPr kumimoji="1" lang="en-US" altLang="ja-JP" sz="3600" dirty="0" smtClean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endParaRPr lang="en-US" altLang="ja-JP" sz="3600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r>
              <a:rPr kumimoji="1" lang="ja-JP" altLang="en-US" sz="36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大阪</a:t>
            </a:r>
            <a:r>
              <a:rPr lang="ja-JP" altLang="en-US" sz="36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市</a:t>
            </a:r>
            <a:r>
              <a:rPr kumimoji="1" lang="ja-JP" altLang="en-US" sz="36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港湾局</a:t>
            </a:r>
            <a:endParaRPr kumimoji="1" lang="en-US" altLang="ja-JP" sz="3600" dirty="0" smtClean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r>
              <a:rPr kumimoji="1" lang="ja-JP" altLang="en-US" sz="36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大阪府港湾局</a:t>
            </a:r>
            <a:endParaRPr kumimoji="1" lang="ja-JP" altLang="en-US" sz="3600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8578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2044699" y="3316598"/>
            <a:ext cx="8170334" cy="71096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１　はじめ</a:t>
            </a:r>
            <a:r>
              <a:rPr kumimoji="1" lang="ja-JP" altLang="en-US" sz="24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に・・・・・・・・・・・・・・・・・・・・・・・・・・・・・・・・・・・・・・</a:t>
            </a:r>
          </a:p>
          <a:p>
            <a:endParaRPr kumimoji="1" lang="ja-JP" altLang="en-US" sz="2400" dirty="0" smtClean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r>
              <a:rPr kumimoji="1" lang="ja-JP" altLang="en-US" sz="24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２</a:t>
            </a:r>
            <a:r>
              <a:rPr kumimoji="1" lang="ja-JP" altLang="en-US" sz="24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　</a:t>
            </a:r>
            <a:r>
              <a:rPr kumimoji="1" lang="ja-JP" altLang="en-US" sz="24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コンセプト・・・・・・・・・・・・・・・・・・・・・・・・・・・・・・・・・・・・・</a:t>
            </a:r>
            <a:endParaRPr kumimoji="1" lang="ja-JP" altLang="en-US" sz="2400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endParaRPr kumimoji="1" lang="ja-JP" altLang="en-US" sz="2400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r>
              <a:rPr kumimoji="1" lang="ja-JP" altLang="en-US" sz="24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３　具体的な</a:t>
            </a:r>
            <a:r>
              <a:rPr kumimoji="1" lang="ja-JP" altLang="en-US" sz="24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取組み</a:t>
            </a:r>
            <a:endParaRPr kumimoji="1" lang="ja-JP" altLang="en-US" sz="2400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endParaRPr kumimoji="1" lang="ja-JP" altLang="en-US" sz="2400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r>
              <a:rPr kumimoji="1" lang="ja-JP" altLang="en-US" sz="24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　</a:t>
            </a:r>
            <a:r>
              <a:rPr kumimoji="1" lang="ja-JP" altLang="en-US" sz="24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⑴</a:t>
            </a:r>
            <a:r>
              <a:rPr kumimoji="1" lang="ja-JP" altLang="en-US" sz="24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　モノの交流を増やす（港湾物流</a:t>
            </a:r>
            <a:r>
              <a:rPr kumimoji="1" lang="ja-JP" altLang="en-US" sz="24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）・・・・・・・・・・・・・・・・</a:t>
            </a:r>
            <a:endParaRPr kumimoji="1" lang="ja-JP" altLang="en-US" sz="2400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endParaRPr kumimoji="1" lang="ja-JP" altLang="en-US" sz="2400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r>
              <a:rPr kumimoji="1" lang="ja-JP" altLang="en-US" sz="24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　⑵　ヒトの交流により賑わう</a:t>
            </a:r>
            <a:r>
              <a:rPr kumimoji="1" lang="ja-JP" altLang="en-US" sz="24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（クルーズ・まちづくり） ・・・・・・</a:t>
            </a:r>
            <a:endParaRPr kumimoji="1" lang="ja-JP" altLang="en-US" sz="2400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endParaRPr kumimoji="1" lang="ja-JP" altLang="en-US" sz="2400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r>
              <a:rPr kumimoji="1" lang="ja-JP" altLang="en-US" sz="24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　⑶　安全で安心な大阪</a:t>
            </a:r>
            <a:r>
              <a:rPr kumimoji="1" lang="ja-JP" altLang="en-US" sz="24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“みなと</a:t>
            </a:r>
            <a:r>
              <a:rPr kumimoji="1" lang="en-US" altLang="ja-JP" sz="24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”</a:t>
            </a:r>
            <a:r>
              <a:rPr kumimoji="1" lang="ja-JP" altLang="en-US" sz="24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（防災</a:t>
            </a:r>
            <a:r>
              <a:rPr kumimoji="1" lang="ja-JP" altLang="en-US" sz="24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）・・・・・・・・・・・</a:t>
            </a:r>
            <a:endParaRPr kumimoji="1" lang="ja-JP" altLang="en-US" sz="2400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endParaRPr kumimoji="1" lang="ja-JP" altLang="en-US" sz="2400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r>
              <a:rPr kumimoji="1" lang="ja-JP" altLang="en-US" sz="24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　⑷　クリーンでグリーンな大阪</a:t>
            </a:r>
            <a:r>
              <a:rPr kumimoji="1" lang="ja-JP" altLang="en-US" sz="24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“みなと</a:t>
            </a:r>
            <a:r>
              <a:rPr kumimoji="1" lang="en-US" altLang="ja-JP" sz="24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”</a:t>
            </a:r>
            <a:r>
              <a:rPr kumimoji="1" lang="ja-JP" altLang="en-US" sz="24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（環境</a:t>
            </a:r>
            <a:r>
              <a:rPr kumimoji="1" lang="ja-JP" altLang="en-US" sz="24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） ・・・・・</a:t>
            </a:r>
            <a:endParaRPr kumimoji="1" lang="ja-JP" altLang="en-US" sz="2400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endParaRPr kumimoji="1" lang="ja-JP" altLang="en-US" sz="2400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r>
              <a:rPr kumimoji="1" lang="ja-JP" altLang="en-US" sz="24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　⑸　一元化によるコトの効率化（システム</a:t>
            </a:r>
            <a:r>
              <a:rPr kumimoji="1" lang="ja-JP" altLang="en-US" sz="24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） ・・・・・・・・・・・・</a:t>
            </a:r>
            <a:endParaRPr kumimoji="1" lang="ja-JP" altLang="en-US" sz="2400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endParaRPr kumimoji="1" lang="ja-JP" altLang="en-US" sz="2400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r>
              <a:rPr kumimoji="1" lang="ja-JP" altLang="en-US" sz="24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４　</a:t>
            </a:r>
            <a:r>
              <a:rPr kumimoji="1" lang="ja-JP" altLang="en-US" sz="24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ロードマップ・・・・・・・・・・・・・・・・・・・・・・・・・・・・・</a:t>
            </a:r>
            <a:r>
              <a:rPr kumimoji="1" lang="ja-JP" altLang="en-US" sz="24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・</a:t>
            </a:r>
            <a:r>
              <a:rPr kumimoji="1" lang="ja-JP" altLang="en-US" sz="24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・・・・・</a:t>
            </a:r>
            <a:endParaRPr kumimoji="1" lang="ja-JP" altLang="en-US" sz="2400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endParaRPr kumimoji="1" lang="ja-JP" altLang="en-US" sz="2400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r>
              <a:rPr kumimoji="1" lang="ja-JP" altLang="en-US" sz="24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５　終わり</a:t>
            </a:r>
            <a:r>
              <a:rPr kumimoji="1" lang="ja-JP" altLang="en-US" sz="24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に・・・・・・・・・・・・・・・・・・・・・・・・・・・・・・・・・・・・・・</a:t>
            </a:r>
            <a:endParaRPr kumimoji="1" lang="ja-JP" altLang="en-US" sz="2400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872066" y="2070423"/>
            <a:ext cx="10515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目　　次</a:t>
            </a:r>
            <a:endParaRPr kumimoji="1" lang="ja-JP" altLang="en-US" sz="3200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</p:txBody>
      </p:sp>
      <p:pic>
        <p:nvPicPr>
          <p:cNvPr id="4" name="Picture 9" descr="堺泉北港の全景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5919" y="12045280"/>
            <a:ext cx="3338940" cy="26765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正方形/長方形 4"/>
          <p:cNvSpPr/>
          <p:nvPr/>
        </p:nvSpPr>
        <p:spPr>
          <a:xfrm>
            <a:off x="1176979" y="14662637"/>
            <a:ext cx="2533650" cy="5715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大阪港</a:t>
            </a: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4911633" y="14650690"/>
            <a:ext cx="2533650" cy="5715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堺泉北港</a:t>
            </a: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50" r="5850"/>
          <a:stretch/>
        </p:blipFill>
        <p:spPr>
          <a:xfrm>
            <a:off x="767403" y="12076546"/>
            <a:ext cx="3352802" cy="2639565"/>
          </a:xfrm>
          <a:prstGeom prst="rect">
            <a:avLst/>
          </a:prstGeom>
        </p:spPr>
      </p:pic>
      <p:pic>
        <p:nvPicPr>
          <p:cNvPr id="8" name="Picture 4" descr="阪南港の全景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0573" y="12040568"/>
            <a:ext cx="3398502" cy="26755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正方形/長方形 8"/>
          <p:cNvSpPr/>
          <p:nvPr/>
        </p:nvSpPr>
        <p:spPr>
          <a:xfrm>
            <a:off x="8674011" y="14650690"/>
            <a:ext cx="2533650" cy="5715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阪南港</a:t>
            </a: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9320801" y="3316597"/>
            <a:ext cx="580964" cy="71096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en-US" altLang="ja-JP" sz="24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1</a:t>
            </a:r>
            <a:endParaRPr kumimoji="1" lang="ja-JP" altLang="en-US" sz="2400" dirty="0" smtClean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algn="r"/>
            <a:endParaRPr kumimoji="1" lang="ja-JP" altLang="en-US" sz="2400" dirty="0" smtClean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algn="r"/>
            <a:r>
              <a:rPr kumimoji="1" lang="en-US" altLang="ja-JP" sz="24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2</a:t>
            </a:r>
            <a:endParaRPr kumimoji="1" lang="ja-JP" altLang="en-US" sz="2400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algn="r"/>
            <a:endParaRPr kumimoji="1" lang="ja-JP" altLang="en-US" sz="2400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algn="r"/>
            <a:endParaRPr kumimoji="1" lang="ja-JP" altLang="en-US" sz="2400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algn="r"/>
            <a:endParaRPr kumimoji="1" lang="ja-JP" altLang="en-US" sz="2400" dirty="0" smtClean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algn="r"/>
            <a:r>
              <a:rPr kumimoji="1" lang="ja-JP" altLang="en-US" sz="24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 </a:t>
            </a:r>
            <a:r>
              <a:rPr kumimoji="1" lang="en-US" altLang="ja-JP" sz="24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3</a:t>
            </a:r>
            <a:endParaRPr kumimoji="1" lang="ja-JP" altLang="en-US" sz="2400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algn="r"/>
            <a:endParaRPr kumimoji="1" lang="ja-JP" altLang="en-US" sz="2400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algn="r"/>
            <a:r>
              <a:rPr kumimoji="1" lang="ja-JP" altLang="en-US" sz="24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 </a:t>
            </a:r>
            <a:r>
              <a:rPr kumimoji="1" lang="en-US" altLang="ja-JP" sz="24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9</a:t>
            </a:r>
            <a:endParaRPr kumimoji="1" lang="ja-JP" altLang="en-US" sz="2400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algn="r"/>
            <a:endParaRPr kumimoji="1" lang="ja-JP" altLang="en-US" sz="2400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algn="r"/>
            <a:r>
              <a:rPr kumimoji="1" lang="en-US" altLang="ja-JP" sz="24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12</a:t>
            </a:r>
            <a:endParaRPr kumimoji="1" lang="ja-JP" altLang="en-US" sz="2400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algn="r"/>
            <a:endParaRPr kumimoji="1" lang="ja-JP" altLang="en-US" sz="2400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algn="r"/>
            <a:r>
              <a:rPr kumimoji="1" lang="en-US" altLang="ja-JP" sz="24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15</a:t>
            </a:r>
            <a:endParaRPr kumimoji="1" lang="ja-JP" altLang="en-US" sz="2400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algn="r"/>
            <a:endParaRPr kumimoji="1" lang="ja-JP" altLang="en-US" sz="2400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algn="r"/>
            <a:r>
              <a:rPr kumimoji="1" lang="en-US" altLang="ja-JP" sz="24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18</a:t>
            </a:r>
            <a:endParaRPr kumimoji="1" lang="ja-JP" altLang="en-US" sz="2400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algn="r"/>
            <a:endParaRPr kumimoji="1" lang="ja-JP" altLang="en-US" sz="2400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algn="r"/>
            <a:r>
              <a:rPr kumimoji="1" lang="en-US" altLang="ja-JP" sz="24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20</a:t>
            </a:r>
            <a:endParaRPr kumimoji="1" lang="ja-JP" altLang="en-US" sz="2400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algn="r"/>
            <a:endParaRPr kumimoji="1" lang="ja-JP" altLang="en-US" sz="2400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algn="r"/>
            <a:r>
              <a:rPr kumimoji="1" lang="en-US" altLang="ja-JP" sz="24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22</a:t>
            </a:r>
            <a:endParaRPr kumimoji="1" lang="ja-JP" altLang="en-US" sz="2400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43509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6704</TotalTime>
  <Words>327</Words>
  <Application>Microsoft Office PowerPoint</Application>
  <PresentationFormat>ユーザー設定</PresentationFormat>
  <Paragraphs>49</Paragraphs>
  <Slides>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0" baseType="lpstr">
      <vt:lpstr>ＭＳ Ｐゴシック</vt:lpstr>
      <vt:lpstr>ＭＳ Ｐ明朝</vt:lpstr>
      <vt:lpstr>游ゴシック</vt:lpstr>
      <vt:lpstr>游ゴシック Light</vt:lpstr>
      <vt:lpstr>Arial</vt:lpstr>
      <vt:lpstr>Calibri</vt:lpstr>
      <vt:lpstr>Calibri Light</vt:lpstr>
      <vt:lpstr>Office テーマ</vt:lpstr>
      <vt:lpstr>大阪“みなと”ビジョン  （素案）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大阪“港”ビジョン  （素案）</dc:title>
  <dc:creator>玉置　陽菜</dc:creator>
  <cp:lastModifiedBy>北尾　栄治</cp:lastModifiedBy>
  <cp:revision>715</cp:revision>
  <cp:lastPrinted>2020-08-31T05:45:32Z</cp:lastPrinted>
  <dcterms:modified xsi:type="dcterms:W3CDTF">2020-09-04T01:53:37Z</dcterms:modified>
</cp:coreProperties>
</file>