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400" r:id="rId2"/>
    <p:sldId id="376" r:id="rId3"/>
    <p:sldId id="409"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2" d="100"/>
          <a:sy n="32" d="100"/>
        </p:scale>
        <p:origin x="2136" y="72"/>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2020/11/13</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2020/11/13</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287460" y="8658029"/>
            <a:ext cx="4878287" cy="6765971"/>
          </a:xfrm>
          <a:prstGeom prst="rect">
            <a:avLst/>
          </a:prstGeom>
        </p:spPr>
      </p:pic>
      <p:pic>
        <p:nvPicPr>
          <p:cNvPr id="9" name="図 8"/>
          <p:cNvPicPr>
            <a:picLocks noChangeAspect="1"/>
          </p:cNvPicPr>
          <p:nvPr/>
        </p:nvPicPr>
        <p:blipFill>
          <a:blip r:embed="rId3"/>
          <a:stretch>
            <a:fillRect/>
          </a:stretch>
        </p:blipFill>
        <p:spPr>
          <a:xfrm>
            <a:off x="838200" y="8580590"/>
            <a:ext cx="5070578" cy="6868426"/>
          </a:xfrm>
          <a:prstGeom prst="rect">
            <a:avLst/>
          </a:prstGeom>
        </p:spPr>
      </p:pic>
      <p:pic>
        <p:nvPicPr>
          <p:cNvPr id="188" name="Picture 3"/>
          <p:cNvPicPr>
            <a:picLocks noChangeAspect="1" noChangeArrowheads="1"/>
          </p:cNvPicPr>
          <p:nvPr/>
        </p:nvPicPr>
        <p:blipFill>
          <a:blip r:embed="rId4" cstate="print"/>
          <a:srcRect l="79987" t="70499" r="5685" b="10071"/>
          <a:stretch>
            <a:fillRect/>
          </a:stretch>
        </p:blipFill>
        <p:spPr bwMode="auto">
          <a:xfrm>
            <a:off x="9864730" y="12872636"/>
            <a:ext cx="1202758" cy="2208701"/>
          </a:xfrm>
          <a:prstGeom prst="rect">
            <a:avLst/>
          </a:prstGeom>
          <a:noFill/>
          <a:ln w="6350">
            <a:solidFill>
              <a:schemeClr val="tx1"/>
            </a:solidFill>
            <a:miter lim="800000"/>
            <a:headEnd/>
            <a:tailEnd/>
          </a:ln>
        </p:spPr>
      </p:pic>
      <p:sp>
        <p:nvSpPr>
          <p:cNvPr id="5" name="テキスト ボックス 4"/>
          <p:cNvSpPr txBox="1"/>
          <p:nvPr/>
        </p:nvSpPr>
        <p:spPr>
          <a:xfrm>
            <a:off x="1070427" y="472586"/>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⑶　安全で安心な大阪</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（防災）</a:t>
            </a:r>
          </a:p>
        </p:txBody>
      </p:sp>
      <p:sp>
        <p:nvSpPr>
          <p:cNvPr id="4" name="テキスト ボックス 3"/>
          <p:cNvSpPr txBox="1"/>
          <p:nvPr/>
        </p:nvSpPr>
        <p:spPr>
          <a:xfrm>
            <a:off x="1296870" y="2643837"/>
            <a:ext cx="9318173" cy="1261884"/>
          </a:xfrm>
          <a:prstGeom prst="rect">
            <a:avLst/>
          </a:prstGeom>
          <a:noFill/>
        </p:spPr>
        <p:txBody>
          <a:bodyPr wrap="square" rtlCol="0">
            <a:spAutoFit/>
          </a:bodyPr>
          <a:lstStyle/>
          <a:p>
            <a:pPr>
              <a:defRPr/>
            </a:pPr>
            <a:r>
              <a:rPr kumimoji="1" lang="ja-JP" altLang="en-US" sz="1900" dirty="0" smtClean="0">
                <a:latin typeface="ＭＳ Ｐゴシック" panose="020B0600070205080204" pitchFamily="50" charset="-128"/>
                <a:ea typeface="ＭＳ Ｐゴシック" panose="020B0600070205080204" pitchFamily="50" charset="-128"/>
              </a:rPr>
              <a:t>■ 堤防</a:t>
            </a:r>
            <a:r>
              <a:rPr kumimoji="1" lang="ja-JP" altLang="en-US" sz="1900" dirty="0">
                <a:latin typeface="ＭＳ Ｐゴシック" panose="020B0600070205080204" pitchFamily="50" charset="-128"/>
                <a:ea typeface="ＭＳ Ｐゴシック" panose="020B0600070205080204" pitchFamily="50" charset="-128"/>
              </a:rPr>
              <a:t>等の耐震・液状化対策</a:t>
            </a:r>
            <a:endParaRPr kumimoji="1" lang="en-US" altLang="ja-JP" sz="1900" dirty="0">
              <a:latin typeface="ＭＳ Ｐゴシック" panose="020B0600070205080204" pitchFamily="50" charset="-128"/>
              <a:ea typeface="ＭＳ Ｐゴシック" panose="020B0600070205080204" pitchFamily="50" charset="-128"/>
            </a:endParaRPr>
          </a:p>
          <a:p>
            <a:pPr lvl="0">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「南海トラフ巨大地震対策の大きな柱」として、府市の港湾・河川部局が連携して堤防等の</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耐震・液状化</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対策等を</a:t>
            </a:r>
            <a:r>
              <a:rPr kumimoji="1" lang="ja-JP" altLang="en-US" sz="1900" dirty="0">
                <a:latin typeface="ＭＳ Ｐ明朝" panose="02020600040205080304" pitchFamily="18" charset="-128"/>
                <a:ea typeface="ＭＳ Ｐ明朝" panose="02020600040205080304" pitchFamily="18" charset="-128"/>
              </a:rPr>
              <a:t>実施（平成</a:t>
            </a:r>
            <a:r>
              <a:rPr kumimoji="1" lang="en-US" altLang="ja-JP" sz="1900" dirty="0">
                <a:latin typeface="ＭＳ Ｐ明朝" panose="02020600040205080304" pitchFamily="18" charset="-128"/>
                <a:ea typeface="ＭＳ Ｐ明朝" panose="02020600040205080304" pitchFamily="18" charset="-128"/>
              </a:rPr>
              <a:t>26</a:t>
            </a:r>
            <a:r>
              <a:rPr kumimoji="1" lang="ja-JP" altLang="en-US" sz="1900" dirty="0">
                <a:latin typeface="ＭＳ Ｐ明朝" panose="02020600040205080304" pitchFamily="18" charset="-128"/>
                <a:ea typeface="ＭＳ Ｐ明朝" panose="02020600040205080304" pitchFamily="18" charset="-128"/>
              </a:rPr>
              <a:t>年度（</a:t>
            </a:r>
            <a:r>
              <a:rPr kumimoji="1" lang="en-US" altLang="ja-JP" sz="1900" dirty="0">
                <a:latin typeface="ＭＳ Ｐ明朝" panose="02020600040205080304" pitchFamily="18" charset="-128"/>
                <a:ea typeface="ＭＳ Ｐ明朝" panose="02020600040205080304" pitchFamily="18" charset="-128"/>
              </a:rPr>
              <a:t>2014</a:t>
            </a:r>
            <a:r>
              <a:rPr kumimoji="1" lang="ja-JP" altLang="en-US" sz="1900" dirty="0">
                <a:latin typeface="ＭＳ Ｐ明朝" panose="02020600040205080304" pitchFamily="18" charset="-128"/>
                <a:ea typeface="ＭＳ Ｐ明朝" panose="02020600040205080304" pitchFamily="18" charset="-128"/>
              </a:rPr>
              <a:t>年度）～令和</a:t>
            </a:r>
            <a:r>
              <a:rPr kumimoji="1" lang="en-US" altLang="ja-JP" sz="1900" dirty="0">
                <a:latin typeface="ＭＳ Ｐ明朝" panose="02020600040205080304" pitchFamily="18" charset="-128"/>
                <a:ea typeface="ＭＳ Ｐ明朝" panose="02020600040205080304" pitchFamily="18" charset="-128"/>
              </a:rPr>
              <a:t>5</a:t>
            </a:r>
            <a:r>
              <a:rPr kumimoji="1" lang="ja-JP" altLang="en-US" sz="1900" dirty="0">
                <a:latin typeface="ＭＳ Ｐ明朝" panose="02020600040205080304" pitchFamily="18" charset="-128"/>
                <a:ea typeface="ＭＳ Ｐ明朝" panose="02020600040205080304" pitchFamily="18" charset="-128"/>
              </a:rPr>
              <a:t>年度（</a:t>
            </a:r>
            <a:r>
              <a:rPr kumimoji="1" lang="en-US" altLang="ja-JP" sz="1900" dirty="0">
                <a:latin typeface="ＭＳ Ｐ明朝" panose="02020600040205080304" pitchFamily="18" charset="-128"/>
                <a:ea typeface="ＭＳ Ｐ明朝" panose="02020600040205080304" pitchFamily="18" charset="-128"/>
              </a:rPr>
              <a:t>2023</a:t>
            </a:r>
            <a:r>
              <a:rPr kumimoji="1" lang="ja-JP" altLang="en-US" sz="1900" dirty="0">
                <a:latin typeface="ＭＳ Ｐ明朝" panose="02020600040205080304" pitchFamily="18" charset="-128"/>
                <a:ea typeface="ＭＳ Ｐ明朝" panose="02020600040205080304" pitchFamily="18" charset="-128"/>
              </a:rPr>
              <a:t>年度））する</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ことにより、安全で</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安心な府民・市民</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生活を</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実現します。</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6" name="角丸四角形 5"/>
          <p:cNvSpPr/>
          <p:nvPr/>
        </p:nvSpPr>
        <p:spPr>
          <a:xfrm>
            <a:off x="1148106" y="1129156"/>
            <a:ext cx="266941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総合的な防災対策</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1" name="テキスト ボックス 170"/>
          <p:cNvSpPr txBox="1"/>
          <p:nvPr/>
        </p:nvSpPr>
        <p:spPr>
          <a:xfrm>
            <a:off x="1296870" y="7453874"/>
            <a:ext cx="2018501" cy="384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u="sng" dirty="0">
                <a:latin typeface="ＭＳ Ｐゴシック" panose="020B0600070205080204" pitchFamily="50" charset="-128"/>
                <a:ea typeface="ＭＳ Ｐゴシック" panose="020B0600070205080204" pitchFamily="50" charset="-128"/>
              </a:rPr>
              <a:t>・</a:t>
            </a:r>
            <a:r>
              <a:rPr kumimoji="1" lang="ja-JP" altLang="en-US" sz="1900" b="1" i="0" u="sng"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対策による効果</a:t>
            </a:r>
            <a:endParaRPr kumimoji="1" lang="ja-JP" altLang="en-US" sz="19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84" name="Rectangle 1"/>
          <p:cNvSpPr>
            <a:spLocks noChangeArrowheads="1"/>
          </p:cNvSpPr>
          <p:nvPr/>
        </p:nvSpPr>
        <p:spPr bwMode="auto">
          <a:xfrm>
            <a:off x="899414" y="8700862"/>
            <a:ext cx="1926452"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①対策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未実施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6" name="Rectangle 1"/>
          <p:cNvSpPr>
            <a:spLocks noChangeArrowheads="1"/>
          </p:cNvSpPr>
          <p:nvPr/>
        </p:nvSpPr>
        <p:spPr bwMode="auto">
          <a:xfrm>
            <a:off x="6512125" y="8700862"/>
            <a:ext cx="2560950"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②対策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5"/>
          <a:stretch>
            <a:fillRect/>
          </a:stretch>
        </p:blipFill>
        <p:spPr>
          <a:xfrm>
            <a:off x="6287460" y="11388367"/>
            <a:ext cx="2520000" cy="1358308"/>
          </a:xfrm>
          <a:prstGeom prst="rect">
            <a:avLst/>
          </a:prstGeom>
          <a:ln w="6350">
            <a:solidFill>
              <a:schemeClr val="tx1"/>
            </a:solidFill>
          </a:ln>
        </p:spPr>
      </p:pic>
      <p:pic>
        <p:nvPicPr>
          <p:cNvPr id="7" name="図 6"/>
          <p:cNvPicPr>
            <a:picLocks noChangeAspect="1"/>
          </p:cNvPicPr>
          <p:nvPr/>
        </p:nvPicPr>
        <p:blipFill>
          <a:blip r:embed="rId6"/>
          <a:stretch>
            <a:fillRect/>
          </a:stretch>
        </p:blipFill>
        <p:spPr>
          <a:xfrm>
            <a:off x="6287460" y="9356687"/>
            <a:ext cx="2520000" cy="1608990"/>
          </a:xfrm>
          <a:prstGeom prst="rect">
            <a:avLst/>
          </a:prstGeom>
          <a:ln w="6350">
            <a:solidFill>
              <a:schemeClr val="tx1"/>
            </a:solidFill>
          </a:ln>
        </p:spPr>
      </p:pic>
      <p:sp>
        <p:nvSpPr>
          <p:cNvPr id="31" name="Rectangle 1"/>
          <p:cNvSpPr>
            <a:spLocks noChangeArrowheads="1"/>
          </p:cNvSpPr>
          <p:nvPr/>
        </p:nvSpPr>
        <p:spPr bwMode="auto">
          <a:xfrm>
            <a:off x="6287460" y="11080590"/>
            <a:ext cx="2279176"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人的被害の軽減効果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Rectangle 1"/>
          <p:cNvSpPr>
            <a:spLocks noChangeArrowheads="1"/>
          </p:cNvSpPr>
          <p:nvPr/>
        </p:nvSpPr>
        <p:spPr bwMode="auto">
          <a:xfrm>
            <a:off x="6287460" y="9050615"/>
            <a:ext cx="2393653"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経済被害の軽減効果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1" name="Picture 3"/>
          <p:cNvPicPr>
            <a:picLocks noChangeAspect="1" noChangeArrowheads="1"/>
          </p:cNvPicPr>
          <p:nvPr/>
        </p:nvPicPr>
        <p:blipFill>
          <a:blip r:embed="rId4" cstate="print"/>
          <a:srcRect l="79987" t="70499" r="5685" b="10071"/>
          <a:stretch>
            <a:fillRect/>
          </a:stretch>
        </p:blipFill>
        <p:spPr bwMode="auto">
          <a:xfrm>
            <a:off x="4408601" y="12867699"/>
            <a:ext cx="1235283" cy="2268428"/>
          </a:xfrm>
          <a:prstGeom prst="rect">
            <a:avLst/>
          </a:prstGeom>
          <a:noFill/>
          <a:ln w="6350">
            <a:solidFill>
              <a:schemeClr val="tx1"/>
            </a:solidFill>
            <a:miter lim="800000"/>
            <a:headEnd/>
            <a:tailEnd/>
          </a:ln>
        </p:spPr>
      </p:pic>
      <p:sp>
        <p:nvSpPr>
          <p:cNvPr id="183" name="右矢印 9"/>
          <p:cNvSpPr>
            <a:spLocks/>
          </p:cNvSpPr>
          <p:nvPr/>
        </p:nvSpPr>
        <p:spPr bwMode="auto">
          <a:xfrm>
            <a:off x="5955957" y="11831748"/>
            <a:ext cx="442253" cy="418532"/>
          </a:xfrm>
          <a:prstGeom prst="rightArrow">
            <a:avLst>
              <a:gd name="adj1" fmla="val 50000"/>
              <a:gd name="adj2" fmla="val 50000"/>
            </a:avLst>
          </a:prstGeom>
          <a:solidFill>
            <a:schemeClr val="bg1">
              <a:lumMod val="75000"/>
            </a:schemeClr>
          </a:solidFill>
          <a:ln w="6350">
            <a:solidFill>
              <a:schemeClr val="tx1"/>
            </a:solidFill>
            <a:miter lim="800000"/>
            <a:headEnd/>
            <a:tailEnd/>
          </a:ln>
        </p:spPr>
        <p:txBody>
          <a:bodyPr lIns="16432" tIns="16432" rIns="16432" bIns="16432"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800" b="1" i="1"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sym typeface="Arial" pitchFamily="34" charset="0"/>
            </a:endParaRPr>
          </a:p>
        </p:txBody>
      </p:sp>
      <p:sp>
        <p:nvSpPr>
          <p:cNvPr id="29" name="フッター プレースホルダー 2"/>
          <p:cNvSpPr>
            <a:spLocks noGrp="1"/>
          </p:cNvSpPr>
          <p:nvPr>
            <p:ph type="ftr" sz="quarter" idx="11"/>
          </p:nvPr>
        </p:nvSpPr>
        <p:spPr>
          <a:xfrm>
            <a:off x="4038600" y="15967978"/>
            <a:ext cx="4114800" cy="269211"/>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p:cNvGrpSpPr/>
          <p:nvPr/>
        </p:nvGrpSpPr>
        <p:grpSpPr>
          <a:xfrm>
            <a:off x="1565384" y="3933371"/>
            <a:ext cx="8781144" cy="3533602"/>
            <a:chOff x="1886857" y="3320712"/>
            <a:chExt cx="8781144" cy="3566914"/>
          </a:xfrm>
        </p:grpSpPr>
        <p:sp>
          <p:nvSpPr>
            <p:cNvPr id="49" name="正方形/長方形 48"/>
            <p:cNvSpPr/>
            <p:nvPr/>
          </p:nvSpPr>
          <p:spPr>
            <a:xfrm>
              <a:off x="1886857" y="3320712"/>
              <a:ext cx="8781144" cy="32432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1" name="図 50"/>
            <p:cNvPicPr>
              <a:picLocks noChangeAspect="1"/>
            </p:cNvPicPr>
            <p:nvPr/>
          </p:nvPicPr>
          <p:blipFill>
            <a:blip r:embed="rId7" cstate="print"/>
            <a:srcRect l="1447" r="674"/>
            <a:stretch>
              <a:fillRect/>
            </a:stretch>
          </p:blipFill>
          <p:spPr bwMode="auto">
            <a:xfrm>
              <a:off x="2711949" y="3494074"/>
              <a:ext cx="2761550" cy="2982280"/>
            </a:xfrm>
            <a:prstGeom prst="rect">
              <a:avLst/>
            </a:prstGeom>
            <a:solidFill>
              <a:srgbClr val="FFFFFF"/>
            </a:solidFill>
            <a:ln w="9525">
              <a:noFill/>
              <a:miter lim="800000"/>
              <a:headEnd/>
              <a:tailEnd/>
            </a:ln>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1757" y="3447286"/>
              <a:ext cx="3230085" cy="2966977"/>
            </a:xfrm>
            <a:prstGeom prst="rect">
              <a:avLst/>
            </a:prstGeom>
            <a:noFill/>
            <a:ln>
              <a:noFill/>
            </a:ln>
          </p:spPr>
        </p:pic>
        <p:sp>
          <p:nvSpPr>
            <p:cNvPr id="53" name="下矢印 52"/>
            <p:cNvSpPr/>
            <p:nvPr/>
          </p:nvSpPr>
          <p:spPr>
            <a:xfrm rot="16200000">
              <a:off x="5633068" y="4650603"/>
              <a:ext cx="1267138" cy="672113"/>
            </a:xfrm>
            <a:prstGeom prst="downArrow">
              <a:avLst>
                <a:gd name="adj1" fmla="val 50000"/>
                <a:gd name="adj2" fmla="val 58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テキスト ボックス 40"/>
            <p:cNvSpPr txBox="1">
              <a:spLocks noChangeArrowheads="1"/>
            </p:cNvSpPr>
            <p:nvPr/>
          </p:nvSpPr>
          <p:spPr bwMode="auto">
            <a:xfrm>
              <a:off x="4530876" y="6555984"/>
              <a:ext cx="3123552" cy="3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耐震・液状化対策のイメージ図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5" name="正方形/長方形 54"/>
          <p:cNvSpPr/>
          <p:nvPr/>
        </p:nvSpPr>
        <p:spPr>
          <a:xfrm>
            <a:off x="1296870" y="7780937"/>
            <a:ext cx="9454531" cy="677108"/>
          </a:xfrm>
          <a:prstGeom prst="rect">
            <a:avLst/>
          </a:prstGeom>
        </p:spPr>
        <p:txBody>
          <a:bodyPr wrap="square">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数十年に一度規模の</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地震</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M</a:t>
            </a:r>
            <a:r>
              <a:rPr lang="en-US" altLang="ja-JP" sz="1900" noProof="0" dirty="0" smtClean="0">
                <a:latin typeface="ＭＳ Ｐ明朝" panose="02020600040205080304" pitchFamily="18" charset="-128"/>
                <a:ea typeface="ＭＳ Ｐ明朝" panose="02020600040205080304" pitchFamily="18" charset="-128"/>
              </a:rPr>
              <a:t>8</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級）</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伴う津波に対して　⇒　浸水</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ゼロ</a:t>
            </a:r>
            <a:endPar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千年</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に一度規模の南海トラフ巨大地震（</a:t>
            </a:r>
            <a:r>
              <a:rPr kumimoji="0"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M9</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級）による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対して　⇒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減災</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5" name="テキスト ボックス 40"/>
          <p:cNvSpPr txBox="1">
            <a:spLocks noChangeArrowheads="1"/>
          </p:cNvSpPr>
          <p:nvPr/>
        </p:nvSpPr>
        <p:spPr bwMode="auto">
          <a:xfrm>
            <a:off x="4367808" y="15602771"/>
            <a:ext cx="3456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南海トラフ巨大地震による浸水想定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1296870" y="1690315"/>
            <a:ext cx="9318173" cy="969496"/>
          </a:xfrm>
          <a:prstGeom prst="rect">
            <a:avLst/>
          </a:prstGeom>
          <a:noFill/>
        </p:spPr>
        <p:txBody>
          <a:bodyPr wrap="square" rtlCol="0">
            <a:spAutoFit/>
          </a:bodyPr>
          <a:lstStyle/>
          <a:p>
            <a:pPr>
              <a:defRPr/>
            </a:pP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防災対策については、これまで大阪府と大阪市が一定の連携のもとで</a:t>
            </a:r>
            <a:r>
              <a:rPr kumimoji="1" lang="ja-JP" altLang="en-US" sz="1900" noProof="0" dirty="0">
                <a:latin typeface="ＭＳ Ｐ明朝" panose="02020600040205080304" pitchFamily="18" charset="-128"/>
                <a:ea typeface="ＭＳ Ｐ明朝" panose="02020600040205080304" pitchFamily="18" charset="-128"/>
              </a:rPr>
              <a:t>各々</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取り組んでき</a:t>
            </a:r>
            <a:r>
              <a:rPr kumimoji="1" lang="ja-JP" altLang="en-US" sz="1900" b="0" i="0" kern="1200" cap="none" spc="0" normalizeH="0" noProof="0" dirty="0" smtClean="0">
                <a:ln>
                  <a:noFill/>
                </a:ln>
                <a:effectLst/>
                <a:uLnTx/>
                <a:uFillTx/>
                <a:latin typeface="ＭＳ Ｐ明朝" panose="02020600040205080304" pitchFamily="18" charset="-128"/>
                <a:ea typeface="ＭＳ Ｐ明朝" panose="02020600040205080304" pitchFamily="18" charset="-128"/>
              </a:rPr>
              <a:t>ており</a:t>
            </a:r>
            <a:r>
              <a:rPr kumimoji="1" lang="ja-JP" altLang="en-US" sz="1900" noProof="0" dirty="0" smtClean="0">
                <a:latin typeface="ＭＳ Ｐ明朝" panose="02020600040205080304" pitchFamily="18" charset="-128"/>
                <a:ea typeface="ＭＳ Ｐ明朝" panose="02020600040205080304" pitchFamily="18" charset="-128"/>
              </a:rPr>
              <a:t>、</a:t>
            </a:r>
            <a:r>
              <a:rPr kumimoji="1" lang="ja-JP" altLang="en-US" sz="1900" dirty="0" smtClean="0">
                <a:latin typeface="ＭＳ Ｐ明朝" panose="02020600040205080304" pitchFamily="18" charset="-128"/>
                <a:ea typeface="ＭＳ Ｐ明朝" panose="02020600040205080304" pitchFamily="18" charset="-128"/>
              </a:rPr>
              <a:t>本来、同じ大阪湾のみなととして一体となって取り組むべきもので、</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今後、相互の経験</a:t>
            </a:r>
            <a:r>
              <a:rPr kumimoji="1" lang="ja-JP" altLang="en-US" sz="1900" dirty="0" err="1" smtClean="0">
                <a:latin typeface="ＭＳ Ｐ明朝" panose="02020600040205080304" pitchFamily="18" charset="-128"/>
                <a:ea typeface="ＭＳ Ｐ明朝" panose="02020600040205080304" pitchFamily="18" charset="-128"/>
              </a:rPr>
              <a:t>を共</a:t>
            </a:r>
            <a:r>
              <a:rPr kumimoji="1" lang="ja-JP" altLang="en-US" sz="1900" dirty="0" smtClean="0">
                <a:latin typeface="ＭＳ Ｐ明朝" panose="02020600040205080304" pitchFamily="18" charset="-128"/>
                <a:ea typeface="ＭＳ Ｐ明朝" panose="02020600040205080304" pitchFamily="18" charset="-128"/>
              </a:rPr>
              <a:t>有し、オール大阪でより効果的な対策を講じます。</a:t>
            </a:r>
            <a:endPar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2422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52207" y="847488"/>
            <a:ext cx="9012261" cy="1292662"/>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埋立地</a:t>
            </a:r>
            <a:r>
              <a:rPr kumimoji="1" lang="ja-JP" altLang="en-US" sz="1900" dirty="0">
                <a:latin typeface="ＭＳ Ｐゴシック" panose="020B0600070205080204" pitchFamily="50" charset="-128"/>
                <a:ea typeface="ＭＳ Ｐゴシック" panose="020B0600070205080204" pitchFamily="50" charset="-128"/>
              </a:rPr>
              <a:t>における浸水</a:t>
            </a:r>
            <a:r>
              <a:rPr kumimoji="1" lang="ja-JP" altLang="en-US" sz="1900" dirty="0" smtClean="0">
                <a:latin typeface="ＭＳ Ｐゴシック" panose="020B0600070205080204" pitchFamily="50" charset="-128"/>
                <a:ea typeface="ＭＳ Ｐゴシック" panose="020B0600070205080204" pitchFamily="50" charset="-128"/>
              </a:rPr>
              <a:t>対策</a:t>
            </a:r>
            <a:endParaRPr kumimoji="1" lang="en-US" altLang="ja-JP" sz="1900" dirty="0" smtClean="0">
              <a:latin typeface="ＭＳ Ｐゴシック" panose="020B0600070205080204" pitchFamily="50" charset="-128"/>
              <a:ea typeface="ＭＳ Ｐゴシック" panose="020B0600070205080204" pitchFamily="50" charset="-128"/>
            </a:endParaRPr>
          </a:p>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平成</a:t>
            </a:r>
            <a:r>
              <a:rPr kumimoji="1" lang="en-US" altLang="ja-JP" sz="1900" dirty="0">
                <a:latin typeface="ＭＳ Ｐ明朝" panose="02020600040205080304" pitchFamily="18" charset="-128"/>
                <a:ea typeface="ＭＳ Ｐ明朝" panose="02020600040205080304" pitchFamily="18" charset="-128"/>
              </a:rPr>
              <a:t>30</a:t>
            </a:r>
            <a:r>
              <a:rPr kumimoji="1" lang="ja-JP" altLang="en-US" sz="1900" dirty="0">
                <a:latin typeface="ＭＳ Ｐ明朝" panose="02020600040205080304" pitchFamily="18" charset="-128"/>
                <a:ea typeface="ＭＳ Ｐ明朝" panose="02020600040205080304" pitchFamily="18" charset="-128"/>
              </a:rPr>
              <a:t>年台風第</a:t>
            </a:r>
            <a:r>
              <a:rPr kumimoji="1" lang="en-US" altLang="ja-JP" sz="1900" dirty="0">
                <a:latin typeface="ＭＳ Ｐ明朝" panose="02020600040205080304" pitchFamily="18" charset="-128"/>
                <a:ea typeface="ＭＳ Ｐ明朝" panose="02020600040205080304" pitchFamily="18" charset="-128"/>
              </a:rPr>
              <a:t>21</a:t>
            </a:r>
            <a:r>
              <a:rPr kumimoji="1" lang="ja-JP" altLang="en-US" sz="1900" dirty="0">
                <a:latin typeface="ＭＳ Ｐ明朝" panose="02020600040205080304" pitchFamily="18" charset="-128"/>
                <a:ea typeface="ＭＳ Ｐ明朝" panose="02020600040205080304" pitchFamily="18" charset="-128"/>
              </a:rPr>
              <a:t>号による</a:t>
            </a:r>
            <a:r>
              <a:rPr kumimoji="1" lang="ja-JP" altLang="en-US" sz="1900" dirty="0" smtClean="0">
                <a:latin typeface="ＭＳ Ｐ明朝" panose="02020600040205080304" pitchFamily="18" charset="-128"/>
                <a:ea typeface="ＭＳ Ｐ明朝" panose="02020600040205080304" pitchFamily="18" charset="-128"/>
              </a:rPr>
              <a:t>埋立地（咲洲、舞洲、夢洲）の</a:t>
            </a:r>
            <a:r>
              <a:rPr kumimoji="1" lang="ja-JP" altLang="en-US" sz="1900" dirty="0">
                <a:latin typeface="ＭＳ Ｐ明朝" panose="02020600040205080304" pitchFamily="18" charset="-128"/>
                <a:ea typeface="ＭＳ Ｐ明朝" panose="02020600040205080304" pitchFamily="18" charset="-128"/>
              </a:rPr>
              <a:t>浸水被害をふまえ、過去最大規模の台風（伊勢湾台風級）を想定した浸水対策を実施（令和</a:t>
            </a:r>
            <a:r>
              <a:rPr kumimoji="1" lang="en-US" altLang="ja-JP" sz="1900" dirty="0">
                <a:latin typeface="ＭＳ Ｐ明朝" panose="02020600040205080304" pitchFamily="18" charset="-128"/>
                <a:ea typeface="ＭＳ Ｐ明朝" panose="02020600040205080304" pitchFamily="18" charset="-128"/>
              </a:rPr>
              <a:t>2</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2020</a:t>
            </a:r>
            <a:r>
              <a:rPr kumimoji="1" lang="ja-JP" altLang="en-US" sz="1900" dirty="0" smtClean="0">
                <a:latin typeface="ＭＳ Ｐ明朝" panose="02020600040205080304" pitchFamily="18" charset="-128"/>
                <a:ea typeface="ＭＳ Ｐ明朝" panose="02020600040205080304" pitchFamily="18" charset="-128"/>
              </a:rPr>
              <a:t>年度）～令和</a:t>
            </a:r>
            <a:r>
              <a:rPr kumimoji="1" lang="en-US" altLang="ja-JP" sz="1900" dirty="0" smtClean="0">
                <a:latin typeface="ＭＳ Ｐ明朝" panose="02020600040205080304" pitchFamily="18" charset="-128"/>
                <a:ea typeface="ＭＳ Ｐ明朝" panose="02020600040205080304" pitchFamily="18" charset="-128"/>
              </a:rPr>
              <a:t>9</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2027</a:t>
            </a:r>
            <a:r>
              <a:rPr kumimoji="1" lang="ja-JP" altLang="en-US" sz="1900" dirty="0" smtClean="0">
                <a:latin typeface="ＭＳ Ｐ明朝" panose="02020600040205080304" pitchFamily="18" charset="-128"/>
                <a:ea typeface="ＭＳ Ｐ明朝" panose="02020600040205080304" pitchFamily="18" charset="-128"/>
              </a:rPr>
              <a:t>年度））</a:t>
            </a:r>
            <a:r>
              <a:rPr kumimoji="1" lang="ja-JP" altLang="en-US" sz="1900" dirty="0">
                <a:latin typeface="ＭＳ Ｐ明朝" panose="02020600040205080304" pitchFamily="18" charset="-128"/>
                <a:ea typeface="ＭＳ Ｐ明朝" panose="02020600040205080304" pitchFamily="18" charset="-128"/>
              </a:rPr>
              <a:t>することにより、安全で安心な市民生活を</a:t>
            </a:r>
            <a:r>
              <a:rPr kumimoji="1" lang="ja-JP" altLang="en-US" sz="1900" dirty="0" smtClean="0">
                <a:latin typeface="ＭＳ Ｐ明朝" panose="02020600040205080304" pitchFamily="18" charset="-128"/>
                <a:ea typeface="ＭＳ Ｐ明朝" panose="02020600040205080304" pitchFamily="18" charset="-128"/>
              </a:rPr>
              <a:t>実現します。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95" name="スライド番号プレースホルダー 4"/>
          <p:cNvSpPr>
            <a:spLocks noGrp="1"/>
          </p:cNvSpPr>
          <p:nvPr>
            <p:ph type="sldNum" sz="quarter" idx="12"/>
          </p:nvPr>
        </p:nvSpPr>
        <p:spPr>
          <a:xfrm>
            <a:off x="5830708" y="15866776"/>
            <a:ext cx="474810" cy="365125"/>
          </a:xfrm>
        </p:spPr>
        <p:txBody>
          <a:bodyPr/>
          <a:lstStyle/>
          <a:p>
            <a:r>
              <a:rPr kumimoji="1" lang="en-US" altLang="ja-JP" dirty="0" smtClean="0"/>
              <a:t>13</a:t>
            </a:r>
            <a:endParaRPr kumimoji="1" lang="ja-JP" altLang="en-US" dirty="0"/>
          </a:p>
        </p:txBody>
      </p:sp>
      <p:grpSp>
        <p:nvGrpSpPr>
          <p:cNvPr id="15" name="グループ化 14"/>
          <p:cNvGrpSpPr>
            <a:grpSpLocks noChangeAspect="1"/>
          </p:cNvGrpSpPr>
          <p:nvPr/>
        </p:nvGrpSpPr>
        <p:grpSpPr>
          <a:xfrm>
            <a:off x="1815256" y="2634279"/>
            <a:ext cx="9403444" cy="6120000"/>
            <a:chOff x="1437022" y="3075713"/>
            <a:chExt cx="9814955" cy="6387819"/>
          </a:xfrm>
        </p:grpSpPr>
        <p:grpSp>
          <p:nvGrpSpPr>
            <p:cNvPr id="13" name="グループ化 12"/>
            <p:cNvGrpSpPr/>
            <p:nvPr/>
          </p:nvGrpSpPr>
          <p:grpSpPr>
            <a:xfrm>
              <a:off x="1437022" y="3075713"/>
              <a:ext cx="9814955" cy="6387819"/>
              <a:chOff x="760518" y="3075713"/>
              <a:chExt cx="9814955" cy="6387819"/>
            </a:xfrm>
          </p:grpSpPr>
          <p:grpSp>
            <p:nvGrpSpPr>
              <p:cNvPr id="4" name="グループ化 3"/>
              <p:cNvGrpSpPr/>
              <p:nvPr/>
            </p:nvGrpSpPr>
            <p:grpSpPr>
              <a:xfrm>
                <a:off x="2207979" y="3075713"/>
                <a:ext cx="8367494" cy="6387819"/>
                <a:chOff x="1505121" y="3526892"/>
                <a:chExt cx="9119781" cy="6465735"/>
              </a:xfrm>
            </p:grpSpPr>
            <p:pic>
              <p:nvPicPr>
                <p:cNvPr id="9" name="Picture 3" descr="C:\Users\moriya.ECOH\Documents\#90_出力\sin_before_case1+3_res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42" y="3526892"/>
                  <a:ext cx="7298034" cy="6465735"/>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rotWithShape="1">
                <a:blip r:embed="rId3"/>
                <a:srcRect l="231" t="-36" r="21763"/>
                <a:stretch/>
              </p:blipFill>
              <p:spPr>
                <a:xfrm>
                  <a:off x="5677599" y="3619501"/>
                  <a:ext cx="4143571" cy="5663275"/>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7182378" y="9617852"/>
                  <a:ext cx="2059918"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南港南地区</a:t>
                  </a:r>
                  <a:endParaRPr kumimoji="1" lang="ja-JP" altLang="en-US" sz="1400" dirty="0">
                    <a:latin typeface="ＭＳ Ｐ明朝" panose="02020600040205080304" pitchFamily="18" charset="-128"/>
                    <a:ea typeface="ＭＳ Ｐ明朝" panose="02020600040205080304" pitchFamily="18" charset="-128"/>
                  </a:endParaRPr>
                </a:p>
              </p:txBody>
            </p:sp>
            <p:sp>
              <p:nvSpPr>
                <p:cNvPr id="28" name="テキスト ボックス 27"/>
                <p:cNvSpPr txBox="1"/>
                <p:nvPr/>
              </p:nvSpPr>
              <p:spPr>
                <a:xfrm>
                  <a:off x="4758126" y="9631040"/>
                  <a:ext cx="1205843" cy="243185"/>
                </a:xfrm>
                <a:prstGeom prst="rect">
                  <a:avLst/>
                </a:prstGeom>
                <a:noFill/>
              </p:spPr>
              <p:txBody>
                <a:bodyPr wrap="square" rtlCol="0">
                  <a:spAutoFit/>
                </a:bodyPr>
                <a:lstStyle/>
                <a:p>
                  <a:r>
                    <a:rPr kumimoji="1" lang="en-US" altLang="ja-JP" sz="1400" dirty="0" smtClean="0">
                      <a:latin typeface="ＭＳ Ｐ明朝" panose="02020600040205080304" pitchFamily="18" charset="-128"/>
                      <a:ea typeface="ＭＳ Ｐ明朝" panose="02020600040205080304" pitchFamily="18" charset="-128"/>
                    </a:rPr>
                    <a:t>J</a:t>
                  </a:r>
                  <a:r>
                    <a:rPr kumimoji="1" lang="ja-JP" altLang="en-US" sz="1400" dirty="0" smtClean="0">
                      <a:latin typeface="ＭＳ Ｐ明朝" panose="02020600040205080304" pitchFamily="18" charset="-128"/>
                      <a:ea typeface="ＭＳ Ｐ明朝" panose="02020600040205080304" pitchFamily="18" charset="-128"/>
                    </a:rPr>
                    <a:t>岸壁背後</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29" name="テキスト ボックス 2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30" name="テキスト ボックス 2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33" name="テキスト ボックス 32"/>
                <p:cNvSpPr txBox="1"/>
                <p:nvPr/>
              </p:nvSpPr>
              <p:spPr>
                <a:xfrm>
                  <a:off x="4672076" y="3650802"/>
                  <a:ext cx="1620959"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舞洲</a:t>
                  </a:r>
                  <a:r>
                    <a:rPr kumimoji="1" lang="en-US" altLang="ja-JP" sz="1400" dirty="0" smtClean="0">
                      <a:latin typeface="ＭＳ Ｐ明朝" panose="02020600040205080304" pitchFamily="18" charset="-128"/>
                      <a:ea typeface="ＭＳ Ｐ明朝" panose="02020600040205080304" pitchFamily="18" charset="-128"/>
                    </a:rPr>
                    <a:t>D</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E</a:t>
                  </a:r>
                  <a:r>
                    <a:rPr kumimoji="1" lang="ja-JP" altLang="en-US" sz="1400" dirty="0" smtClean="0">
                      <a:latin typeface="ＭＳ Ｐ明朝" panose="02020600040205080304" pitchFamily="18" charset="-128"/>
                      <a:ea typeface="ＭＳ Ｐ明朝" panose="02020600040205080304" pitchFamily="18" charset="-128"/>
                    </a:rPr>
                    <a:t>護岸</a:t>
                  </a:r>
                  <a:endParaRPr kumimoji="1" lang="ja-JP" altLang="en-US" sz="1400" dirty="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1505121" y="6260745"/>
                  <a:ext cx="1811349"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夢洲</a:t>
                  </a:r>
                  <a:r>
                    <a:rPr kumimoji="1" lang="en-US" altLang="ja-JP" sz="1400" dirty="0" smtClean="0">
                      <a:latin typeface="ＭＳ Ｐ明朝" panose="02020600040205080304" pitchFamily="18" charset="-128"/>
                      <a:ea typeface="ＭＳ Ｐ明朝" panose="02020600040205080304" pitchFamily="18" charset="-128"/>
                    </a:rPr>
                    <a:t>G</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H</a:t>
                  </a:r>
                  <a:r>
                    <a:rPr kumimoji="1" lang="ja-JP" altLang="en-US" sz="1400" dirty="0" smtClean="0">
                      <a:latin typeface="ＭＳ Ｐ明朝" panose="02020600040205080304" pitchFamily="18" charset="-128"/>
                      <a:ea typeface="ＭＳ Ｐ明朝" panose="02020600040205080304" pitchFamily="18" charset="-128"/>
                    </a:rPr>
                    <a:t>護岸</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grpSp>
              <p:nvGrpSpPr>
                <p:cNvPr id="45" name="グループ化 44"/>
                <p:cNvGrpSpPr/>
                <p:nvPr/>
              </p:nvGrpSpPr>
              <p:grpSpPr>
                <a:xfrm>
                  <a:off x="4942843" y="7543206"/>
                  <a:ext cx="3260180" cy="2125532"/>
                  <a:chOff x="2583946" y="4841561"/>
                  <a:chExt cx="2238449" cy="1744979"/>
                </a:xfrm>
              </p:grpSpPr>
              <p:sp>
                <p:nvSpPr>
                  <p:cNvPr id="46" name="正方形/長方形 45"/>
                  <p:cNvSpPr/>
                  <p:nvPr/>
                </p:nvSpPr>
                <p:spPr>
                  <a:xfrm rot="2930362" flipV="1">
                    <a:off x="2970069" y="4766053"/>
                    <a:ext cx="549042" cy="700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7" name="正方形/長方形 46"/>
                  <p:cNvSpPr/>
                  <p:nvPr/>
                </p:nvSpPr>
                <p:spPr>
                  <a:xfrm rot="20284829" flipV="1">
                    <a:off x="3633429" y="5146285"/>
                    <a:ext cx="1188966" cy="394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8" name="正方形/長方形 47"/>
                  <p:cNvSpPr/>
                  <p:nvPr/>
                </p:nvSpPr>
                <p:spPr>
                  <a:xfrm flipV="1">
                    <a:off x="2583946" y="6183370"/>
                    <a:ext cx="804862" cy="403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grpSp>
            <p:sp>
              <p:nvSpPr>
                <p:cNvPr id="56" name="正方形/長方形 55"/>
                <p:cNvSpPr/>
                <p:nvPr/>
              </p:nvSpPr>
              <p:spPr>
                <a:xfrm rot="17310600" flipV="1">
                  <a:off x="5100537" y="3677673"/>
                  <a:ext cx="521025" cy="120829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58" name="正方形/長方形 57"/>
                <p:cNvSpPr/>
                <p:nvPr/>
              </p:nvSpPr>
              <p:spPr>
                <a:xfrm rot="9380121" flipV="1">
                  <a:off x="7164983" y="8314399"/>
                  <a:ext cx="1353856" cy="81744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59" name="フリーフォーム 58"/>
                <p:cNvSpPr/>
                <p:nvPr/>
              </p:nvSpPr>
              <p:spPr>
                <a:xfrm>
                  <a:off x="5410738" y="8672461"/>
                  <a:ext cx="1172640" cy="922313"/>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619" h="714375">
                      <a:moveTo>
                        <a:pt x="0" y="2381"/>
                      </a:moveTo>
                      <a:lnTo>
                        <a:pt x="759619" y="0"/>
                      </a:lnTo>
                      <a:lnTo>
                        <a:pt x="759619" y="714375"/>
                      </a:lnTo>
                      <a:lnTo>
                        <a:pt x="550069" y="714375"/>
                      </a:lnTo>
                      <a:lnTo>
                        <a:pt x="550069" y="228600"/>
                      </a:lnTo>
                      <a:lnTo>
                        <a:pt x="2381" y="228600"/>
                      </a:lnTo>
                      <a:cubicBezTo>
                        <a:pt x="1587" y="153194"/>
                        <a:pt x="794" y="77787"/>
                        <a:pt x="0" y="238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0" name="フリーフォーム 59"/>
                <p:cNvSpPr/>
                <p:nvPr/>
              </p:nvSpPr>
              <p:spPr>
                <a:xfrm rot="10800000">
                  <a:off x="6667963" y="8836266"/>
                  <a:ext cx="2112383" cy="840694"/>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483393 w 1240631"/>
                    <a:gd name="connsiteY5" fmla="*/ 228600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80987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57175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330200 h 714375"/>
                    <a:gd name="connsiteX5" fmla="*/ 7143 w 1240631"/>
                    <a:gd name="connsiteY5" fmla="*/ 261938 h 714375"/>
                    <a:gd name="connsiteX6" fmla="*/ 0 w 1240631"/>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9830 w 1354142"/>
                    <a:gd name="connsiteY4" fmla="*/ 3302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28717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0 w 1354931"/>
                    <a:gd name="connsiteY0" fmla="*/ 8731 h 714375"/>
                    <a:gd name="connsiteX1" fmla="*/ 1354931 w 1354931"/>
                    <a:gd name="connsiteY1" fmla="*/ 0 h 714375"/>
                    <a:gd name="connsiteX2" fmla="*/ 1354931 w 1354931"/>
                    <a:gd name="connsiteY2" fmla="*/ 714375 h 714375"/>
                    <a:gd name="connsiteX3" fmla="*/ 1129506 w 1354931"/>
                    <a:gd name="connsiteY3" fmla="*/ 714375 h 714375"/>
                    <a:gd name="connsiteX4" fmla="*/ 1131094 w 1354931"/>
                    <a:gd name="connsiteY4" fmla="*/ 342900 h 714375"/>
                    <a:gd name="connsiteX5" fmla="*/ 793 w 1354931"/>
                    <a:gd name="connsiteY5" fmla="*/ 341313 h 714375"/>
                    <a:gd name="connsiteX6" fmla="*/ 0 w 1354931"/>
                    <a:gd name="connsiteY6" fmla="*/ 873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31" h="714375">
                      <a:moveTo>
                        <a:pt x="0" y="8731"/>
                      </a:moveTo>
                      <a:lnTo>
                        <a:pt x="1354931" y="0"/>
                      </a:lnTo>
                      <a:lnTo>
                        <a:pt x="1354931" y="714375"/>
                      </a:lnTo>
                      <a:lnTo>
                        <a:pt x="1129506" y="714375"/>
                      </a:lnTo>
                      <a:cubicBezTo>
                        <a:pt x="1127919" y="569912"/>
                        <a:pt x="1132681" y="487363"/>
                        <a:pt x="1131094" y="342900"/>
                      </a:cubicBezTo>
                      <a:lnTo>
                        <a:pt x="793" y="341313"/>
                      </a:lnTo>
                      <a:cubicBezTo>
                        <a:pt x="-1" y="265907"/>
                        <a:pt x="794" y="84137"/>
                        <a:pt x="0" y="873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1" name="テキスト ボックス 30"/>
                <p:cNvSpPr txBox="1"/>
                <p:nvPr/>
              </p:nvSpPr>
              <p:spPr>
                <a:xfrm>
                  <a:off x="5876690" y="821063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4643651" y="7819553"/>
                  <a:ext cx="1137405" cy="581986"/>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ライナー</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135" name="フリーフォーム 134"/>
                <p:cNvSpPr/>
                <p:nvPr/>
              </p:nvSpPr>
              <p:spPr>
                <a:xfrm>
                  <a:off x="5504604" y="4647088"/>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フリーフォーム 135"/>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フリーフォーム 136"/>
                <p:cNvSpPr/>
                <p:nvPr/>
              </p:nvSpPr>
              <p:spPr>
                <a:xfrm>
                  <a:off x="4423423" y="4045812"/>
                  <a:ext cx="800100" cy="302419"/>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02419">
                      <a:moveTo>
                        <a:pt x="0" y="266700"/>
                      </a:moveTo>
                      <a:lnTo>
                        <a:pt x="13494" y="302419"/>
                      </a:lnTo>
                      <a:lnTo>
                        <a:pt x="596900" y="34925"/>
                      </a:lnTo>
                      <a:lnTo>
                        <a:pt x="784225" y="174625"/>
                      </a:lnTo>
                      <a:lnTo>
                        <a:pt x="800100" y="165100"/>
                      </a:lnTo>
                      <a:lnTo>
                        <a:pt x="577850" y="0"/>
                      </a:lnTo>
                      <a:lnTo>
                        <a:pt x="0" y="2667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フリーフォーム 137"/>
                <p:cNvSpPr/>
                <p:nvPr/>
              </p:nvSpPr>
              <p:spPr>
                <a:xfrm>
                  <a:off x="4219562" y="4627162"/>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フリーフォーム 138"/>
                <p:cNvSpPr/>
                <p:nvPr/>
              </p:nvSpPr>
              <p:spPr>
                <a:xfrm>
                  <a:off x="4176714" y="4783205"/>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フリーフォーム 139"/>
                <p:cNvSpPr/>
                <p:nvPr/>
              </p:nvSpPr>
              <p:spPr>
                <a:xfrm>
                  <a:off x="4143916" y="5465505"/>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41" name="フリーフォーム 140"/>
                <p:cNvSpPr/>
                <p:nvPr/>
              </p:nvSpPr>
              <p:spPr>
                <a:xfrm>
                  <a:off x="2957827" y="5209485"/>
                  <a:ext cx="834261" cy="1183676"/>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825500">
                      <a:moveTo>
                        <a:pt x="190500" y="825500"/>
                      </a:moveTo>
                      <a:lnTo>
                        <a:pt x="695325" y="41275"/>
                      </a:lnTo>
                      <a:lnTo>
                        <a:pt x="333375" y="0"/>
                      </a:lnTo>
                      <a:lnTo>
                        <a:pt x="0" y="520700"/>
                      </a:lnTo>
                      <a:lnTo>
                        <a:pt x="190500" y="825500"/>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p:cNvSpPr/>
                <p:nvPr/>
              </p:nvSpPr>
              <p:spPr>
                <a:xfrm rot="17310600" flipV="1">
                  <a:off x="3433421" y="5885335"/>
                  <a:ext cx="668779" cy="1647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142" name="フリーフォーム 141"/>
                <p:cNvSpPr/>
                <p:nvPr/>
              </p:nvSpPr>
              <p:spPr>
                <a:xfrm rot="168799">
                  <a:off x="4840566" y="7125388"/>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 name="フリーフォーム 142"/>
                <p:cNvSpPr/>
                <p:nvPr/>
              </p:nvSpPr>
              <p:spPr>
                <a:xfrm>
                  <a:off x="4873866" y="6539543"/>
                  <a:ext cx="1362480" cy="62206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6355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34950" y="425450"/>
                      </a:lnTo>
                      <a:lnTo>
                        <a:pt x="66675" y="46355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フリーフォーム 143"/>
                <p:cNvSpPr/>
                <p:nvPr/>
              </p:nvSpPr>
              <p:spPr>
                <a:xfrm>
                  <a:off x="5528152" y="7419682"/>
                  <a:ext cx="898218" cy="831407"/>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550" h="1462087">
                      <a:moveTo>
                        <a:pt x="973138" y="0"/>
                      </a:moveTo>
                      <a:lnTo>
                        <a:pt x="0" y="855662"/>
                      </a:lnTo>
                      <a:lnTo>
                        <a:pt x="374650" y="1452562"/>
                      </a:lnTo>
                      <a:lnTo>
                        <a:pt x="1733550" y="1462087"/>
                      </a:lnTo>
                      <a:lnTo>
                        <a:pt x="1720850" y="1401762"/>
                      </a:lnTo>
                      <a:lnTo>
                        <a:pt x="1571625" y="1398587"/>
                      </a:lnTo>
                      <a:cubicBezTo>
                        <a:pt x="1572683" y="1247245"/>
                        <a:pt x="1568979" y="1110191"/>
                        <a:pt x="1570037" y="958849"/>
                      </a:cubicBezTo>
                      <a:lnTo>
                        <a:pt x="752475" y="941387"/>
                      </a:lnTo>
                      <a:lnTo>
                        <a:pt x="703262" y="966787"/>
                      </a:lnTo>
                      <a:lnTo>
                        <a:pt x="717550" y="1322387"/>
                      </a:lnTo>
                      <a:lnTo>
                        <a:pt x="441325" y="1312862"/>
                      </a:lnTo>
                      <a:lnTo>
                        <a:pt x="152400" y="881062"/>
                      </a:lnTo>
                      <a:lnTo>
                        <a:pt x="1052512" y="85724"/>
                      </a:lnTo>
                      <a:lnTo>
                        <a:pt x="973138"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 name="フリーフォーム 144"/>
                <p:cNvSpPr/>
                <p:nvPr/>
              </p:nvSpPr>
              <p:spPr>
                <a:xfrm>
                  <a:off x="4843063" y="7130990"/>
                  <a:ext cx="1058173" cy="618815"/>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4" h="1095375">
                      <a:moveTo>
                        <a:pt x="1876424" y="133349"/>
                      </a:moveTo>
                      <a:lnTo>
                        <a:pt x="800100" y="1062038"/>
                      </a:lnTo>
                      <a:lnTo>
                        <a:pt x="4762" y="1095375"/>
                      </a:lnTo>
                      <a:lnTo>
                        <a:pt x="0" y="957263"/>
                      </a:lnTo>
                      <a:lnTo>
                        <a:pt x="338137" y="942975"/>
                      </a:lnTo>
                      <a:lnTo>
                        <a:pt x="333375" y="833438"/>
                      </a:lnTo>
                      <a:lnTo>
                        <a:pt x="595313" y="828675"/>
                      </a:lnTo>
                      <a:lnTo>
                        <a:pt x="1576387" y="0"/>
                      </a:lnTo>
                      <a:lnTo>
                        <a:pt x="1728787" y="176213"/>
                      </a:lnTo>
                      <a:lnTo>
                        <a:pt x="1838325" y="80963"/>
                      </a:lnTo>
                      <a:lnTo>
                        <a:pt x="1876424"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 name="フリーフォーム 145"/>
                <p:cNvSpPr/>
                <p:nvPr/>
              </p:nvSpPr>
              <p:spPr>
                <a:xfrm>
                  <a:off x="7440099" y="6828005"/>
                  <a:ext cx="659233" cy="1520833"/>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フリーフォーム 146"/>
                <p:cNvSpPr/>
                <p:nvPr/>
              </p:nvSpPr>
              <p:spPr>
                <a:xfrm>
                  <a:off x="6229912" y="6533841"/>
                  <a:ext cx="1214170" cy="426838"/>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2653" h="809625">
                      <a:moveTo>
                        <a:pt x="2084070" y="110490"/>
                      </a:moveTo>
                      <a:lnTo>
                        <a:pt x="2172653" y="634365"/>
                      </a:lnTo>
                      <a:lnTo>
                        <a:pt x="1319213" y="809625"/>
                      </a:lnTo>
                      <a:lnTo>
                        <a:pt x="856297" y="507683"/>
                      </a:lnTo>
                      <a:lnTo>
                        <a:pt x="883920" y="403860"/>
                      </a:lnTo>
                      <a:lnTo>
                        <a:pt x="701040" y="342900"/>
                      </a:lnTo>
                      <a:lnTo>
                        <a:pt x="678180" y="373380"/>
                      </a:lnTo>
                      <a:lnTo>
                        <a:pt x="22860" y="129540"/>
                      </a:lnTo>
                      <a:lnTo>
                        <a:pt x="30480" y="83820"/>
                      </a:lnTo>
                      <a:lnTo>
                        <a:pt x="0" y="53340"/>
                      </a:lnTo>
                      <a:lnTo>
                        <a:pt x="7620" y="0"/>
                      </a:lnTo>
                      <a:lnTo>
                        <a:pt x="922020" y="342900"/>
                      </a:lnTo>
                      <a:lnTo>
                        <a:pt x="2084070" y="11049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 name="フリーフォーム 147"/>
                <p:cNvSpPr/>
                <p:nvPr/>
              </p:nvSpPr>
              <p:spPr>
                <a:xfrm>
                  <a:off x="7498760" y="6623555"/>
                  <a:ext cx="324618" cy="266446"/>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5" h="152400">
                      <a:moveTo>
                        <a:pt x="0" y="0"/>
                      </a:moveTo>
                      <a:lnTo>
                        <a:pt x="60325" y="152400"/>
                      </a:lnTo>
                      <a:lnTo>
                        <a:pt x="212725" y="117475"/>
                      </a:lnTo>
                      <a:lnTo>
                        <a:pt x="212725" y="117475"/>
                      </a:lnTo>
                      <a:lnTo>
                        <a:pt x="0" y="0"/>
                      </a:lnTo>
                      <a:close/>
                    </a:path>
                  </a:pathLst>
                </a:custGeom>
                <a:noFill/>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正方形/長方形 56"/>
                <p:cNvSpPr/>
                <p:nvPr/>
              </p:nvSpPr>
              <p:spPr>
                <a:xfrm rot="10800000" flipV="1">
                  <a:off x="7246449" y="6554338"/>
                  <a:ext cx="842835" cy="137785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26" name="テキスト ボックス 25"/>
                <p:cNvSpPr txBox="1"/>
                <p:nvPr/>
              </p:nvSpPr>
              <p:spPr>
                <a:xfrm>
                  <a:off x="8079302" y="7602069"/>
                  <a:ext cx="2118222"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南港大橋北側周辺</a:t>
                  </a:r>
                  <a:endParaRPr kumimoji="1" lang="ja-JP" altLang="en-US" sz="1400" dirty="0">
                    <a:latin typeface="ＭＳ Ｐ明朝" panose="02020600040205080304" pitchFamily="18" charset="-128"/>
                    <a:ea typeface="ＭＳ Ｐ明朝" panose="02020600040205080304" pitchFamily="18" charset="-128"/>
                  </a:endParaRPr>
                </a:p>
              </p:txBody>
            </p:sp>
            <p:sp>
              <p:nvSpPr>
                <p:cNvPr id="149" name="フリーフォーム 148"/>
                <p:cNvSpPr/>
                <p:nvPr/>
              </p:nvSpPr>
              <p:spPr>
                <a:xfrm>
                  <a:off x="5137384" y="9253927"/>
                  <a:ext cx="708629" cy="256508"/>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06" h="230982">
                      <a:moveTo>
                        <a:pt x="69056" y="209550"/>
                      </a:moveTo>
                      <a:lnTo>
                        <a:pt x="0" y="0"/>
                      </a:lnTo>
                      <a:lnTo>
                        <a:pt x="103981" y="4763"/>
                      </a:lnTo>
                      <a:lnTo>
                        <a:pt x="100013" y="115094"/>
                      </a:lnTo>
                      <a:lnTo>
                        <a:pt x="440531" y="115094"/>
                      </a:lnTo>
                      <a:cubicBezTo>
                        <a:pt x="439737" y="134144"/>
                        <a:pt x="442119" y="143669"/>
                        <a:pt x="441325" y="162719"/>
                      </a:cubicBezTo>
                      <a:lnTo>
                        <a:pt x="1167606" y="162719"/>
                      </a:lnTo>
                      <a:lnTo>
                        <a:pt x="1161256" y="230982"/>
                      </a:lnTo>
                      <a:lnTo>
                        <a:pt x="69056" y="20955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5611830" y="8795854"/>
                  <a:ext cx="681205" cy="123255"/>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6507" h="252412">
                      <a:moveTo>
                        <a:pt x="0" y="6349"/>
                      </a:moveTo>
                      <a:lnTo>
                        <a:pt x="561975" y="19843"/>
                      </a:lnTo>
                      <a:lnTo>
                        <a:pt x="864393" y="76200"/>
                      </a:lnTo>
                      <a:lnTo>
                        <a:pt x="880268" y="0"/>
                      </a:lnTo>
                      <a:lnTo>
                        <a:pt x="1177132" y="74612"/>
                      </a:lnTo>
                      <a:lnTo>
                        <a:pt x="1180306" y="20637"/>
                      </a:lnTo>
                      <a:lnTo>
                        <a:pt x="1231106" y="28575"/>
                      </a:lnTo>
                      <a:lnTo>
                        <a:pt x="1256507" y="101600"/>
                      </a:lnTo>
                      <a:lnTo>
                        <a:pt x="1095374" y="252412"/>
                      </a:lnTo>
                      <a:lnTo>
                        <a:pt x="542131" y="119856"/>
                      </a:lnTo>
                      <a:lnTo>
                        <a:pt x="5556" y="113506"/>
                      </a:lnTo>
                      <a:cubicBezTo>
                        <a:pt x="4498" y="72231"/>
                        <a:pt x="1058" y="47624"/>
                        <a:pt x="0" y="6349"/>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フリーフォーム 150"/>
                <p:cNvSpPr/>
                <p:nvPr/>
              </p:nvSpPr>
              <p:spPr>
                <a:xfrm>
                  <a:off x="6744234" y="8825852"/>
                  <a:ext cx="757299"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6362" h="1143000">
                      <a:moveTo>
                        <a:pt x="0" y="1143000"/>
                      </a:moveTo>
                      <a:lnTo>
                        <a:pt x="9525" y="33337"/>
                      </a:lnTo>
                      <a:lnTo>
                        <a:pt x="52387" y="0"/>
                      </a:lnTo>
                      <a:lnTo>
                        <a:pt x="381000" y="195262"/>
                      </a:lnTo>
                      <a:lnTo>
                        <a:pt x="433387" y="976312"/>
                      </a:lnTo>
                      <a:lnTo>
                        <a:pt x="1281112" y="976312"/>
                      </a:lnTo>
                      <a:lnTo>
                        <a:pt x="1271587" y="638175"/>
                      </a:lnTo>
                      <a:lnTo>
                        <a:pt x="909637" y="485775"/>
                      </a:lnTo>
                      <a:cubicBezTo>
                        <a:pt x="911225" y="404812"/>
                        <a:pt x="912812" y="323850"/>
                        <a:pt x="914400" y="242887"/>
                      </a:cubicBezTo>
                      <a:lnTo>
                        <a:pt x="1090612" y="290512"/>
                      </a:lnTo>
                      <a:lnTo>
                        <a:pt x="1052512" y="447675"/>
                      </a:lnTo>
                      <a:lnTo>
                        <a:pt x="1376362" y="590550"/>
                      </a:lnTo>
                      <a:lnTo>
                        <a:pt x="1366837" y="1038225"/>
                      </a:lnTo>
                      <a:lnTo>
                        <a:pt x="342900" y="1042987"/>
                      </a:lnTo>
                      <a:lnTo>
                        <a:pt x="276225" y="195262"/>
                      </a:lnTo>
                      <a:lnTo>
                        <a:pt x="100012" y="133350"/>
                      </a:lnTo>
                      <a:lnTo>
                        <a:pt x="90487"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 name="フリーフォーム 151"/>
                <p:cNvSpPr/>
                <p:nvPr/>
              </p:nvSpPr>
              <p:spPr>
                <a:xfrm>
                  <a:off x="7230478" y="8450297"/>
                  <a:ext cx="250601" cy="529313"/>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3" name="フリーフォーム 152"/>
                <p:cNvSpPr/>
                <p:nvPr/>
              </p:nvSpPr>
              <p:spPr>
                <a:xfrm>
                  <a:off x="7446589" y="8188292"/>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ボックス 21"/>
                <p:cNvSpPr txBox="1"/>
                <p:nvPr/>
              </p:nvSpPr>
              <p:spPr>
                <a:xfrm>
                  <a:off x="4685223" y="8394251"/>
                  <a:ext cx="2159474"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南埠頭北東側</a:t>
                  </a:r>
                  <a:endParaRPr kumimoji="1" lang="ja-JP" altLang="en-US" sz="1400" dirty="0">
                    <a:latin typeface="ＭＳ Ｐ明朝" panose="02020600040205080304" pitchFamily="18" charset="-128"/>
                    <a:ea typeface="ＭＳ Ｐ明朝" panose="02020600040205080304" pitchFamily="18" charset="-128"/>
                  </a:endParaRPr>
                </a:p>
              </p:txBody>
            </p:sp>
            <p:sp>
              <p:nvSpPr>
                <p:cNvPr id="27" name="テキスト ボックス 26"/>
                <p:cNvSpPr txBox="1"/>
                <p:nvPr/>
              </p:nvSpPr>
              <p:spPr>
                <a:xfrm>
                  <a:off x="8042657" y="6918974"/>
                  <a:ext cx="2091840" cy="413413"/>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大阪港コンテナ</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8365557" y="8301921"/>
                  <a:ext cx="2259345"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南港大橋南側周辺</a:t>
                  </a:r>
                  <a:endParaRPr kumimoji="1" lang="ja-JP" altLang="en-US" sz="1400" dirty="0">
                    <a:latin typeface="ＭＳ Ｐ明朝" panose="02020600040205080304" pitchFamily="18" charset="-128"/>
                    <a:ea typeface="ＭＳ Ｐ明朝" panose="02020600040205080304" pitchFamily="18" charset="-128"/>
                  </a:endParaRPr>
                </a:p>
              </p:txBody>
            </p:sp>
          </p:grpSp>
          <p:grpSp>
            <p:nvGrpSpPr>
              <p:cNvPr id="11" name="グループ化 10"/>
              <p:cNvGrpSpPr/>
              <p:nvPr/>
            </p:nvGrpSpPr>
            <p:grpSpPr>
              <a:xfrm>
                <a:off x="760518" y="3658490"/>
                <a:ext cx="2613090" cy="1434331"/>
                <a:chOff x="760518" y="3658490"/>
                <a:chExt cx="2613090" cy="1434331"/>
              </a:xfrm>
            </p:grpSpPr>
            <p:sp>
              <p:nvSpPr>
                <p:cNvPr id="160" name="正方形/長方形 159"/>
                <p:cNvSpPr/>
                <p:nvPr/>
              </p:nvSpPr>
              <p:spPr>
                <a:xfrm>
                  <a:off x="760518" y="3658490"/>
                  <a:ext cx="2613090" cy="1434331"/>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5" name="テキスト ボックス 154"/>
                <p:cNvSpPr txBox="1"/>
                <p:nvPr/>
              </p:nvSpPr>
              <p:spPr>
                <a:xfrm>
                  <a:off x="1412449" y="3771006"/>
                  <a:ext cx="877163" cy="276999"/>
                </a:xfrm>
                <a:prstGeom prst="rect">
                  <a:avLst/>
                </a:prstGeom>
                <a:noFill/>
              </p:spPr>
              <p:txBody>
                <a:bodyPr wrap="none" rtlCol="0">
                  <a:spAutoFit/>
                </a:bodyPr>
                <a:lstStyle/>
                <a:p>
                  <a:r>
                    <a:rPr kumimoji="1" lang="ja-JP" altLang="en-US" sz="1200" dirty="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対策</a:t>
                  </a:r>
                  <a:r>
                    <a:rPr kumimoji="1" lang="ja-JP" altLang="en-US" sz="1200" dirty="0">
                      <a:latin typeface="ＭＳ Ｐ明朝" panose="02020600040205080304" pitchFamily="18" charset="-128"/>
                      <a:ea typeface="ＭＳ Ｐ明朝" panose="02020600040205080304" pitchFamily="18" charset="-128"/>
                    </a:rPr>
                    <a:t>箇所</a:t>
                  </a:r>
                </a:p>
              </p:txBody>
            </p:sp>
            <p:sp>
              <p:nvSpPr>
                <p:cNvPr id="162" name="テキスト ボックス 161">
                  <a:extLst>
                    <a:ext uri="{FF2B5EF4-FFF2-40B4-BE49-F238E27FC236}">
                      <a16:creationId xmlns:a16="http://schemas.microsoft.com/office/drawing/2014/main" id="{DFCB1867-2049-430C-9EE3-11FFE2865EE8}"/>
                    </a:ext>
                  </a:extLst>
                </p:cNvPr>
                <p:cNvSpPr txBox="1"/>
                <p:nvPr/>
              </p:nvSpPr>
              <p:spPr>
                <a:xfrm>
                  <a:off x="1412449" y="4028863"/>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54" name="正方形/長方形 153"/>
                <p:cNvSpPr/>
                <p:nvPr/>
              </p:nvSpPr>
              <p:spPr>
                <a:xfrm rot="16200000" flipV="1">
                  <a:off x="1168792" y="3693436"/>
                  <a:ext cx="115091" cy="413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4800" dirty="0">
                    <a:solidFill>
                      <a:srgbClr val="FFFFFF"/>
                    </a:solidFill>
                    <a:latin typeface="Arial"/>
                    <a:ea typeface="ＭＳ Ｐゴシック"/>
                  </a:endParaRPr>
                </a:p>
              </p:txBody>
            </p:sp>
            <p:sp>
              <p:nvSpPr>
                <p:cNvPr id="157" name="テキスト ボックス 156">
                  <a:extLst>
                    <a:ext uri="{FF2B5EF4-FFF2-40B4-BE49-F238E27FC236}">
                      <a16:creationId xmlns:a16="http://schemas.microsoft.com/office/drawing/2014/main" id="{DFCB1867-2049-430C-9EE3-11FFE2865EE8}"/>
                    </a:ext>
                  </a:extLst>
                </p:cNvPr>
                <p:cNvSpPr txBox="1"/>
                <p:nvPr/>
              </p:nvSpPr>
              <p:spPr>
                <a:xfrm>
                  <a:off x="1412448" y="4337068"/>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56" name="正方形/長方形 155"/>
                <p:cNvSpPr/>
                <p:nvPr/>
              </p:nvSpPr>
              <p:spPr>
                <a:xfrm>
                  <a:off x="1010371" y="4103733"/>
                  <a:ext cx="431934" cy="10879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8" name="正方形/長方形 157"/>
                <p:cNvSpPr/>
                <p:nvPr/>
              </p:nvSpPr>
              <p:spPr>
                <a:xfrm>
                  <a:off x="1019491" y="4403799"/>
                  <a:ext cx="413695" cy="103929"/>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9" name="テキスト ボックス 158">
                  <a:extLst>
                    <a:ext uri="{FF2B5EF4-FFF2-40B4-BE49-F238E27FC236}">
                      <a16:creationId xmlns:a16="http://schemas.microsoft.com/office/drawing/2014/main" id="{DFCB1867-2049-430C-9EE3-11FFE2865EE8}"/>
                    </a:ext>
                  </a:extLst>
                </p:cNvPr>
                <p:cNvSpPr txBox="1"/>
                <p:nvPr/>
              </p:nvSpPr>
              <p:spPr>
                <a:xfrm>
                  <a:off x="1412449" y="4648366"/>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cxnSp>
              <p:nvCxnSpPr>
                <p:cNvPr id="161" name="直線コネクタ 160"/>
                <p:cNvCxnSpPr/>
                <p:nvPr/>
              </p:nvCxnSpPr>
              <p:spPr>
                <a:xfrm>
                  <a:off x="1051733" y="4795436"/>
                  <a:ext cx="34920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pic>
          <p:nvPicPr>
            <p:cNvPr id="196" name="図 195"/>
            <p:cNvPicPr>
              <a:picLocks noChangeAspect="1"/>
            </p:cNvPicPr>
            <p:nvPr/>
          </p:nvPicPr>
          <p:blipFill rotWithShape="1">
            <a:blip r:embed="rId5"/>
            <a:srcRect l="30144" t="30691" r="48119" b="17511"/>
            <a:stretch/>
          </p:blipFill>
          <p:spPr>
            <a:xfrm>
              <a:off x="4408141" y="3175323"/>
              <a:ext cx="758447" cy="1016108"/>
            </a:xfrm>
            <a:prstGeom prst="rect">
              <a:avLst/>
            </a:prstGeom>
          </p:spPr>
        </p:pic>
      </p:grpSp>
      <p:grpSp>
        <p:nvGrpSpPr>
          <p:cNvPr id="6" name="グループ化 5"/>
          <p:cNvGrpSpPr>
            <a:grpSpLocks noChangeAspect="1"/>
          </p:cNvGrpSpPr>
          <p:nvPr/>
        </p:nvGrpSpPr>
        <p:grpSpPr>
          <a:xfrm>
            <a:off x="2948363" y="9259956"/>
            <a:ext cx="7508625" cy="6120000"/>
            <a:chOff x="3803788" y="10048388"/>
            <a:chExt cx="6947474" cy="5662629"/>
          </a:xfrm>
        </p:grpSpPr>
        <p:pic>
          <p:nvPicPr>
            <p:cNvPr id="79" name="図 78"/>
            <p:cNvPicPr>
              <a:picLocks noChangeAspect="1"/>
            </p:cNvPicPr>
            <p:nvPr/>
          </p:nvPicPr>
          <p:blipFill rotWithShape="1">
            <a:blip r:embed="rId6">
              <a:extLst>
                <a:ext uri="{28A0092B-C50C-407E-A947-70E740481C1C}">
                  <a14:useLocalDpi xmlns:a14="http://schemas.microsoft.com/office/drawing/2010/main" val="0"/>
                </a:ext>
              </a:extLst>
            </a:blip>
            <a:srcRect l="1104" t="1276" r="1513" b="436"/>
            <a:stretch/>
          </p:blipFill>
          <p:spPr>
            <a:xfrm>
              <a:off x="4638817" y="10048388"/>
              <a:ext cx="6112445" cy="5662629"/>
            </a:xfrm>
            <a:prstGeom prst="rect">
              <a:avLst/>
            </a:prstGeom>
            <a:ln w="3175">
              <a:noFill/>
            </a:ln>
          </p:spPr>
        </p:pic>
        <p:grpSp>
          <p:nvGrpSpPr>
            <p:cNvPr id="83" name="グループ化 82"/>
            <p:cNvGrpSpPr/>
            <p:nvPr/>
          </p:nvGrpSpPr>
          <p:grpSpPr>
            <a:xfrm>
              <a:off x="3803788" y="10086595"/>
              <a:ext cx="6927198" cy="5519322"/>
              <a:chOff x="1629712" y="3638259"/>
              <a:chExt cx="8152556" cy="6139233"/>
            </a:xfrm>
          </p:grpSpPr>
          <p:pic>
            <p:nvPicPr>
              <p:cNvPr id="85" name="図 84"/>
              <p:cNvPicPr>
                <a:picLocks noChangeAspect="1"/>
              </p:cNvPicPr>
              <p:nvPr/>
            </p:nvPicPr>
            <p:blipFill rotWithShape="1">
              <a:blip r:embed="rId3"/>
              <a:srcRect l="230" t="1325" r="24395"/>
              <a:stretch/>
            </p:blipFill>
            <p:spPr>
              <a:xfrm>
                <a:off x="5778498" y="3638259"/>
                <a:ext cx="4003770" cy="5586240"/>
              </a:xfrm>
              <a:prstGeom prst="rect">
                <a:avLst/>
              </a:prstGeom>
            </p:spPr>
          </p:pic>
          <p:pic>
            <p:nvPicPr>
              <p:cNvPr id="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テキスト ボックス 8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90" name="テキスト ボックス 8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sp>
            <p:nvSpPr>
              <p:cNvPr id="100" name="テキスト ボックス 99"/>
              <p:cNvSpPr txBox="1"/>
              <p:nvPr/>
            </p:nvSpPr>
            <p:spPr>
              <a:xfrm>
                <a:off x="5843893" y="829295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102" name="フリーフォーム 101"/>
              <p:cNvSpPr/>
              <p:nvPr/>
            </p:nvSpPr>
            <p:spPr>
              <a:xfrm>
                <a:off x="5603251" y="4630136"/>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 name="フリーフォーム 102"/>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 name="フリーフォーム 103"/>
              <p:cNvSpPr/>
              <p:nvPr/>
            </p:nvSpPr>
            <p:spPr>
              <a:xfrm>
                <a:off x="4218842" y="4021976"/>
                <a:ext cx="1083149" cy="434855"/>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1080347"/>
                  <a:gd name="connsiteY0" fmla="*/ 407081 h 407081"/>
                  <a:gd name="connsiteX1" fmla="*/ 293741 w 1080347"/>
                  <a:gd name="connsiteY1" fmla="*/ 302419 h 407081"/>
                  <a:gd name="connsiteX2" fmla="*/ 877147 w 1080347"/>
                  <a:gd name="connsiteY2" fmla="*/ 34925 h 407081"/>
                  <a:gd name="connsiteX3" fmla="*/ 1064472 w 1080347"/>
                  <a:gd name="connsiteY3" fmla="*/ 174625 h 407081"/>
                  <a:gd name="connsiteX4" fmla="*/ 1080347 w 1080347"/>
                  <a:gd name="connsiteY4" fmla="*/ 165100 h 407081"/>
                  <a:gd name="connsiteX5" fmla="*/ 858097 w 1080347"/>
                  <a:gd name="connsiteY5" fmla="*/ 0 h 407081"/>
                  <a:gd name="connsiteX6" fmla="*/ 0 w 1080347"/>
                  <a:gd name="connsiteY6" fmla="*/ 407081 h 407081"/>
                  <a:gd name="connsiteX0" fmla="*/ 0 w 1080347"/>
                  <a:gd name="connsiteY0" fmla="*/ 407081 h 434854"/>
                  <a:gd name="connsiteX1" fmla="*/ 10692 w 1080347"/>
                  <a:gd name="connsiteY1" fmla="*/ 434854 h 434854"/>
                  <a:gd name="connsiteX2" fmla="*/ 877147 w 1080347"/>
                  <a:gd name="connsiteY2" fmla="*/ 34925 h 434854"/>
                  <a:gd name="connsiteX3" fmla="*/ 1064472 w 1080347"/>
                  <a:gd name="connsiteY3" fmla="*/ 174625 h 434854"/>
                  <a:gd name="connsiteX4" fmla="*/ 1080347 w 1080347"/>
                  <a:gd name="connsiteY4" fmla="*/ 165100 h 434854"/>
                  <a:gd name="connsiteX5" fmla="*/ 858097 w 1080347"/>
                  <a:gd name="connsiteY5" fmla="*/ 0 h 434854"/>
                  <a:gd name="connsiteX6" fmla="*/ 0 w 1080347"/>
                  <a:gd name="connsiteY6" fmla="*/ 407081 h 434854"/>
                  <a:gd name="connsiteX0" fmla="*/ 0 w 1083149"/>
                  <a:gd name="connsiteY0" fmla="*/ 393837 h 434854"/>
                  <a:gd name="connsiteX1" fmla="*/ 13494 w 1083149"/>
                  <a:gd name="connsiteY1" fmla="*/ 434854 h 434854"/>
                  <a:gd name="connsiteX2" fmla="*/ 879949 w 1083149"/>
                  <a:gd name="connsiteY2" fmla="*/ 34925 h 434854"/>
                  <a:gd name="connsiteX3" fmla="*/ 1067274 w 1083149"/>
                  <a:gd name="connsiteY3" fmla="*/ 174625 h 434854"/>
                  <a:gd name="connsiteX4" fmla="*/ 1083149 w 1083149"/>
                  <a:gd name="connsiteY4" fmla="*/ 165100 h 434854"/>
                  <a:gd name="connsiteX5" fmla="*/ 860899 w 1083149"/>
                  <a:gd name="connsiteY5" fmla="*/ 0 h 434854"/>
                  <a:gd name="connsiteX6" fmla="*/ 0 w 1083149"/>
                  <a:gd name="connsiteY6" fmla="*/ 393837 h 4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149" h="434854">
                    <a:moveTo>
                      <a:pt x="0" y="393837"/>
                    </a:moveTo>
                    <a:lnTo>
                      <a:pt x="13494" y="434854"/>
                    </a:lnTo>
                    <a:lnTo>
                      <a:pt x="879949" y="34925"/>
                    </a:lnTo>
                    <a:lnTo>
                      <a:pt x="1067274" y="174625"/>
                    </a:lnTo>
                    <a:lnTo>
                      <a:pt x="1083149" y="165100"/>
                    </a:lnTo>
                    <a:lnTo>
                      <a:pt x="860899" y="0"/>
                    </a:lnTo>
                    <a:lnTo>
                      <a:pt x="0" y="393837"/>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フリーフォーム 104"/>
              <p:cNvSpPr/>
              <p:nvPr/>
            </p:nvSpPr>
            <p:spPr>
              <a:xfrm>
                <a:off x="4323249" y="4558303"/>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フリーフォーム 105"/>
              <p:cNvSpPr/>
              <p:nvPr/>
            </p:nvSpPr>
            <p:spPr>
              <a:xfrm>
                <a:off x="4243974" y="4754073"/>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フリーフォーム 106"/>
              <p:cNvSpPr/>
              <p:nvPr/>
            </p:nvSpPr>
            <p:spPr>
              <a:xfrm>
                <a:off x="4233595" y="5448553"/>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8" name="フリーフォーム 107"/>
              <p:cNvSpPr/>
              <p:nvPr/>
            </p:nvSpPr>
            <p:spPr>
              <a:xfrm rot="227143">
                <a:off x="3026006" y="5151145"/>
                <a:ext cx="923377" cy="1182800"/>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 name="connsiteX0" fmla="*/ 224843 w 729668"/>
                  <a:gd name="connsiteY0" fmla="*/ 825500 h 825500"/>
                  <a:gd name="connsiteX1" fmla="*/ 729668 w 729668"/>
                  <a:gd name="connsiteY1" fmla="*/ 41275 h 825500"/>
                  <a:gd name="connsiteX2" fmla="*/ 367718 w 729668"/>
                  <a:gd name="connsiteY2" fmla="*/ 0 h 825500"/>
                  <a:gd name="connsiteX3" fmla="*/ 0 w 729668"/>
                  <a:gd name="connsiteY3" fmla="*/ 529902 h 825500"/>
                  <a:gd name="connsiteX4" fmla="*/ 224843 w 729668"/>
                  <a:gd name="connsiteY4" fmla="*/ 825500 h 825500"/>
                  <a:gd name="connsiteX0" fmla="*/ 224843 w 729668"/>
                  <a:gd name="connsiteY0" fmla="*/ 824889 h 824889"/>
                  <a:gd name="connsiteX1" fmla="*/ 729668 w 729668"/>
                  <a:gd name="connsiteY1" fmla="*/ 40664 h 824889"/>
                  <a:gd name="connsiteX2" fmla="*/ 356064 w 729668"/>
                  <a:gd name="connsiteY2" fmla="*/ 0 h 824889"/>
                  <a:gd name="connsiteX3" fmla="*/ 0 w 729668"/>
                  <a:gd name="connsiteY3" fmla="*/ 529291 h 824889"/>
                  <a:gd name="connsiteX4" fmla="*/ 224843 w 729668"/>
                  <a:gd name="connsiteY4" fmla="*/ 824889 h 824889"/>
                  <a:gd name="connsiteX0" fmla="*/ 224843 w 769599"/>
                  <a:gd name="connsiteY0" fmla="*/ 824889 h 824889"/>
                  <a:gd name="connsiteX1" fmla="*/ 769599 w 769599"/>
                  <a:gd name="connsiteY1" fmla="*/ 42276 h 824889"/>
                  <a:gd name="connsiteX2" fmla="*/ 356064 w 769599"/>
                  <a:gd name="connsiteY2" fmla="*/ 0 h 824889"/>
                  <a:gd name="connsiteX3" fmla="*/ 0 w 769599"/>
                  <a:gd name="connsiteY3" fmla="*/ 529291 h 824889"/>
                  <a:gd name="connsiteX4" fmla="*/ 224843 w 769599"/>
                  <a:gd name="connsiteY4" fmla="*/ 824889 h 82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99" h="824889">
                    <a:moveTo>
                      <a:pt x="224843" y="824889"/>
                    </a:moveTo>
                    <a:lnTo>
                      <a:pt x="769599" y="42276"/>
                    </a:lnTo>
                    <a:lnTo>
                      <a:pt x="356064" y="0"/>
                    </a:lnTo>
                    <a:lnTo>
                      <a:pt x="0" y="529291"/>
                    </a:lnTo>
                    <a:lnTo>
                      <a:pt x="224843" y="824889"/>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フリーフォーム 109"/>
              <p:cNvSpPr/>
              <p:nvPr/>
            </p:nvSpPr>
            <p:spPr>
              <a:xfrm rot="168799">
                <a:off x="4957148" y="7116912"/>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フリーフォーム 110"/>
              <p:cNvSpPr/>
              <p:nvPr/>
            </p:nvSpPr>
            <p:spPr>
              <a:xfrm>
                <a:off x="4936641" y="6522592"/>
                <a:ext cx="1362481" cy="64325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34950 w 1025525"/>
                  <a:gd name="connsiteY13" fmla="*/ 425450 h 479340"/>
                  <a:gd name="connsiteX14" fmla="*/ 98316 w 1025525"/>
                  <a:gd name="connsiteY14" fmla="*/ 479340 h 479340"/>
                  <a:gd name="connsiteX15" fmla="*/ 0 w 1025525"/>
                  <a:gd name="connsiteY15" fmla="*/ 422275 h 47934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09637 w 1025525"/>
                  <a:gd name="connsiteY13" fmla="*/ 457030 h 479340"/>
                  <a:gd name="connsiteX14" fmla="*/ 98316 w 1025525"/>
                  <a:gd name="connsiteY14" fmla="*/ 479340 h 479340"/>
                  <a:gd name="connsiteX15" fmla="*/ 0 w 1025525"/>
                  <a:gd name="connsiteY15" fmla="*/ 422275 h 4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7934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09637" y="457030"/>
                    </a:lnTo>
                    <a:lnTo>
                      <a:pt x="98316" y="47934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フリーフォーム 111"/>
              <p:cNvSpPr/>
              <p:nvPr/>
            </p:nvSpPr>
            <p:spPr>
              <a:xfrm>
                <a:off x="5644176" y="7369885"/>
                <a:ext cx="986922" cy="799504"/>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144460 w 1733550"/>
                  <a:gd name="connsiteY12" fmla="*/ 136961 h 1462087"/>
                  <a:gd name="connsiteX13" fmla="*/ 973138 w 1733550"/>
                  <a:gd name="connsiteY13" fmla="*/ 0 h 1462087"/>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152400 w 1733550"/>
                  <a:gd name="connsiteY11" fmla="*/ 834484 h 1415509"/>
                  <a:gd name="connsiteX12" fmla="*/ 1144460 w 1733550"/>
                  <a:gd name="connsiteY12" fmla="*/ 90383 h 1415509"/>
                  <a:gd name="connsiteX13" fmla="*/ 1043453 w 1733550"/>
                  <a:gd name="connsiteY13" fmla="*/ 0 h 1415509"/>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206487 w 1733550"/>
                  <a:gd name="connsiteY11" fmla="*/ 862431 h 1415509"/>
                  <a:gd name="connsiteX12" fmla="*/ 1144460 w 1733550"/>
                  <a:gd name="connsiteY12" fmla="*/ 90383 h 1415509"/>
                  <a:gd name="connsiteX13" fmla="*/ 1043453 w 1733550"/>
                  <a:gd name="connsiteY13" fmla="*/ 0 h 1415509"/>
                  <a:gd name="connsiteX0" fmla="*/ 1027226 w 1717323"/>
                  <a:gd name="connsiteY0" fmla="*/ 0 h 1415509"/>
                  <a:gd name="connsiteX1" fmla="*/ 0 w 1717323"/>
                  <a:gd name="connsiteY1" fmla="*/ 860322 h 1415509"/>
                  <a:gd name="connsiteX2" fmla="*/ 358423 w 1717323"/>
                  <a:gd name="connsiteY2" fmla="*/ 1405984 h 1415509"/>
                  <a:gd name="connsiteX3" fmla="*/ 1717323 w 1717323"/>
                  <a:gd name="connsiteY3" fmla="*/ 1415509 h 1415509"/>
                  <a:gd name="connsiteX4" fmla="*/ 1704623 w 1717323"/>
                  <a:gd name="connsiteY4" fmla="*/ 1355184 h 1415509"/>
                  <a:gd name="connsiteX5" fmla="*/ 1555398 w 1717323"/>
                  <a:gd name="connsiteY5" fmla="*/ 1352009 h 1415509"/>
                  <a:gd name="connsiteX6" fmla="*/ 1553810 w 1717323"/>
                  <a:gd name="connsiteY6" fmla="*/ 912271 h 1415509"/>
                  <a:gd name="connsiteX7" fmla="*/ 736248 w 1717323"/>
                  <a:gd name="connsiteY7" fmla="*/ 894809 h 1415509"/>
                  <a:gd name="connsiteX8" fmla="*/ 687035 w 1717323"/>
                  <a:gd name="connsiteY8" fmla="*/ 920209 h 1415509"/>
                  <a:gd name="connsiteX9" fmla="*/ 701323 w 1717323"/>
                  <a:gd name="connsiteY9" fmla="*/ 1275809 h 1415509"/>
                  <a:gd name="connsiteX10" fmla="*/ 425098 w 1717323"/>
                  <a:gd name="connsiteY10" fmla="*/ 1266284 h 1415509"/>
                  <a:gd name="connsiteX11" fmla="*/ 190260 w 1717323"/>
                  <a:gd name="connsiteY11" fmla="*/ 862431 h 1415509"/>
                  <a:gd name="connsiteX12" fmla="*/ 1128233 w 1717323"/>
                  <a:gd name="connsiteY12" fmla="*/ 90383 h 1415509"/>
                  <a:gd name="connsiteX13" fmla="*/ 1027226 w 1717323"/>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55398 w 1904746"/>
                  <a:gd name="connsiteY5" fmla="*/ 1352009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71625 w 1904746"/>
                  <a:gd name="connsiteY5" fmla="*/ 1310086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05985"/>
                  <a:gd name="connsiteX1" fmla="*/ 0 w 1904746"/>
                  <a:gd name="connsiteY1" fmla="*/ 860322 h 1405985"/>
                  <a:gd name="connsiteX2" fmla="*/ 358423 w 1904746"/>
                  <a:gd name="connsiteY2" fmla="*/ 1405984 h 1405985"/>
                  <a:gd name="connsiteX3" fmla="*/ 1901221 w 1904746"/>
                  <a:gd name="connsiteY3" fmla="*/ 1401535 h 1405985"/>
                  <a:gd name="connsiteX4" fmla="*/ 1904746 w 1904746"/>
                  <a:gd name="connsiteY4" fmla="*/ 1313262 h 1405985"/>
                  <a:gd name="connsiteX5" fmla="*/ 1571625 w 1904746"/>
                  <a:gd name="connsiteY5" fmla="*/ 1310086 h 1405985"/>
                  <a:gd name="connsiteX6" fmla="*/ 1553810 w 1904746"/>
                  <a:gd name="connsiteY6" fmla="*/ 912271 h 1405985"/>
                  <a:gd name="connsiteX7" fmla="*/ 736248 w 1904746"/>
                  <a:gd name="connsiteY7" fmla="*/ 894809 h 1405985"/>
                  <a:gd name="connsiteX8" fmla="*/ 687035 w 1904746"/>
                  <a:gd name="connsiteY8" fmla="*/ 920209 h 1405985"/>
                  <a:gd name="connsiteX9" fmla="*/ 701323 w 1904746"/>
                  <a:gd name="connsiteY9" fmla="*/ 1275809 h 1405985"/>
                  <a:gd name="connsiteX10" fmla="*/ 425098 w 1904746"/>
                  <a:gd name="connsiteY10" fmla="*/ 1266284 h 1405985"/>
                  <a:gd name="connsiteX11" fmla="*/ 190260 w 1904746"/>
                  <a:gd name="connsiteY11" fmla="*/ 862431 h 1405985"/>
                  <a:gd name="connsiteX12" fmla="*/ 1128233 w 1904746"/>
                  <a:gd name="connsiteY12" fmla="*/ 90383 h 1405985"/>
                  <a:gd name="connsiteX13" fmla="*/ 1027226 w 1904746"/>
                  <a:gd name="connsiteY13" fmla="*/ 0 h 14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4746" h="1405985">
                    <a:moveTo>
                      <a:pt x="1027226" y="0"/>
                    </a:moveTo>
                    <a:lnTo>
                      <a:pt x="0" y="860322"/>
                    </a:lnTo>
                    <a:lnTo>
                      <a:pt x="358423" y="1405984"/>
                    </a:lnTo>
                    <a:lnTo>
                      <a:pt x="1901221" y="1401535"/>
                    </a:lnTo>
                    <a:lnTo>
                      <a:pt x="1904746" y="1313262"/>
                    </a:lnTo>
                    <a:lnTo>
                      <a:pt x="1571625" y="1310086"/>
                    </a:lnTo>
                    <a:cubicBezTo>
                      <a:pt x="1572683" y="1158744"/>
                      <a:pt x="1552752" y="1063613"/>
                      <a:pt x="1553810" y="912271"/>
                    </a:cubicBezTo>
                    <a:lnTo>
                      <a:pt x="736248" y="894809"/>
                    </a:lnTo>
                    <a:lnTo>
                      <a:pt x="687035" y="920209"/>
                    </a:lnTo>
                    <a:lnTo>
                      <a:pt x="701323" y="1275809"/>
                    </a:lnTo>
                    <a:lnTo>
                      <a:pt x="425098" y="1266284"/>
                    </a:lnTo>
                    <a:lnTo>
                      <a:pt x="190260" y="862431"/>
                    </a:lnTo>
                    <a:lnTo>
                      <a:pt x="1128233" y="90383"/>
                    </a:lnTo>
                    <a:lnTo>
                      <a:pt x="1027226"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フリーフォーム 112"/>
              <p:cNvSpPr/>
              <p:nvPr/>
            </p:nvSpPr>
            <p:spPr>
              <a:xfrm>
                <a:off x="4945631" y="7054707"/>
                <a:ext cx="1117026" cy="655896"/>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 name="connsiteX0" fmla="*/ 1956143 w 1956143"/>
                  <a:gd name="connsiteY0" fmla="*/ 133349 h 1161013"/>
                  <a:gd name="connsiteX1" fmla="*/ 879819 w 1956143"/>
                  <a:gd name="connsiteY1" fmla="*/ 1062038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56143 w 1956143"/>
                  <a:gd name="connsiteY0" fmla="*/ 133349 h 1161013"/>
                  <a:gd name="connsiteX1" fmla="*/ 845032 w 1956143"/>
                  <a:gd name="connsiteY1" fmla="*/ 1108925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442499 w 1980786"/>
                  <a:gd name="connsiteY4" fmla="*/ 942975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8985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28201 w 1980786"/>
                  <a:gd name="connsiteY4" fmla="*/ 999234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786" h="1161013">
                    <a:moveTo>
                      <a:pt x="1980786" y="133349"/>
                    </a:moveTo>
                    <a:lnTo>
                      <a:pt x="869675" y="1108925"/>
                    </a:lnTo>
                    <a:lnTo>
                      <a:pt x="24643" y="1161013"/>
                    </a:lnTo>
                    <a:lnTo>
                      <a:pt x="0" y="1013524"/>
                    </a:lnTo>
                    <a:lnTo>
                      <a:pt x="328201" y="999234"/>
                    </a:lnTo>
                    <a:lnTo>
                      <a:pt x="333374" y="885012"/>
                    </a:lnTo>
                    <a:lnTo>
                      <a:pt x="615193" y="884938"/>
                    </a:lnTo>
                    <a:lnTo>
                      <a:pt x="1680749" y="0"/>
                    </a:lnTo>
                    <a:lnTo>
                      <a:pt x="1833149" y="176213"/>
                    </a:lnTo>
                    <a:lnTo>
                      <a:pt x="1942687" y="80963"/>
                    </a:lnTo>
                    <a:lnTo>
                      <a:pt x="1980786"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フリーフォーム 113"/>
              <p:cNvSpPr/>
              <p:nvPr/>
            </p:nvSpPr>
            <p:spPr>
              <a:xfrm>
                <a:off x="7565650" y="6751722"/>
                <a:ext cx="659233" cy="1520832"/>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 name="フリーフォーム 114"/>
              <p:cNvSpPr/>
              <p:nvPr/>
            </p:nvSpPr>
            <p:spPr>
              <a:xfrm>
                <a:off x="6281476" y="6475039"/>
                <a:ext cx="1270219" cy="434784"/>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141644 w 2230227"/>
                  <a:gd name="connsiteY0" fmla="*/ 125563 h 824698"/>
                  <a:gd name="connsiteX1" fmla="*/ 2230227 w 2230227"/>
                  <a:gd name="connsiteY1" fmla="*/ 649438 h 824698"/>
                  <a:gd name="connsiteX2" fmla="*/ 1376787 w 2230227"/>
                  <a:gd name="connsiteY2" fmla="*/ 824698 h 824698"/>
                  <a:gd name="connsiteX3" fmla="*/ 913871 w 2230227"/>
                  <a:gd name="connsiteY3" fmla="*/ 522756 h 824698"/>
                  <a:gd name="connsiteX4" fmla="*/ 941494 w 2230227"/>
                  <a:gd name="connsiteY4" fmla="*/ 418933 h 824698"/>
                  <a:gd name="connsiteX5" fmla="*/ 758614 w 2230227"/>
                  <a:gd name="connsiteY5" fmla="*/ 357973 h 824698"/>
                  <a:gd name="connsiteX6" fmla="*/ 735754 w 2230227"/>
                  <a:gd name="connsiteY6" fmla="*/ 388453 h 824698"/>
                  <a:gd name="connsiteX7" fmla="*/ 80434 w 2230227"/>
                  <a:gd name="connsiteY7" fmla="*/ 144613 h 824698"/>
                  <a:gd name="connsiteX8" fmla="*/ 88054 w 2230227"/>
                  <a:gd name="connsiteY8" fmla="*/ 98893 h 824698"/>
                  <a:gd name="connsiteX9" fmla="*/ 57574 w 2230227"/>
                  <a:gd name="connsiteY9" fmla="*/ 68413 h 824698"/>
                  <a:gd name="connsiteX10" fmla="*/ 0 w 2230227"/>
                  <a:gd name="connsiteY10" fmla="*/ 0 h 824698"/>
                  <a:gd name="connsiteX11" fmla="*/ 979594 w 2230227"/>
                  <a:gd name="connsiteY11" fmla="*/ 357973 h 824698"/>
                  <a:gd name="connsiteX12" fmla="*/ 2141644 w 2230227"/>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130775 w 2272948"/>
                  <a:gd name="connsiteY8" fmla="*/ 98893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858846 w 2272948"/>
                  <a:gd name="connsiteY4" fmla="*/ 564631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948" h="824698">
                    <a:moveTo>
                      <a:pt x="2184365" y="125563"/>
                    </a:moveTo>
                    <a:lnTo>
                      <a:pt x="2272948" y="649438"/>
                    </a:lnTo>
                    <a:lnTo>
                      <a:pt x="1419508" y="824698"/>
                    </a:lnTo>
                    <a:lnTo>
                      <a:pt x="956592" y="522756"/>
                    </a:lnTo>
                    <a:lnTo>
                      <a:pt x="858846" y="564631"/>
                    </a:lnTo>
                    <a:lnTo>
                      <a:pt x="791307" y="513718"/>
                    </a:lnTo>
                    <a:lnTo>
                      <a:pt x="738357" y="398502"/>
                    </a:lnTo>
                    <a:lnTo>
                      <a:pt x="168288" y="219974"/>
                    </a:lnTo>
                    <a:lnTo>
                      <a:pt x="80628" y="113965"/>
                    </a:lnTo>
                    <a:lnTo>
                      <a:pt x="0" y="83486"/>
                    </a:lnTo>
                    <a:lnTo>
                      <a:pt x="42721" y="0"/>
                    </a:lnTo>
                    <a:lnTo>
                      <a:pt x="1022315" y="357973"/>
                    </a:lnTo>
                    <a:lnTo>
                      <a:pt x="2184365" y="125563"/>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 name="フリーフォーム 115"/>
              <p:cNvSpPr/>
              <p:nvPr/>
            </p:nvSpPr>
            <p:spPr>
              <a:xfrm>
                <a:off x="7652895" y="6602362"/>
                <a:ext cx="293792" cy="221418"/>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 name="connsiteX0" fmla="*/ 0 w 212725"/>
                  <a:gd name="connsiteY0" fmla="*/ 0 h 135735"/>
                  <a:gd name="connsiteX1" fmla="*/ 45633 w 212725"/>
                  <a:gd name="connsiteY1" fmla="*/ 135735 h 135735"/>
                  <a:gd name="connsiteX2" fmla="*/ 212725 w 212725"/>
                  <a:gd name="connsiteY2" fmla="*/ 117475 h 135735"/>
                  <a:gd name="connsiteX3" fmla="*/ 212725 w 212725"/>
                  <a:gd name="connsiteY3" fmla="*/ 117475 h 135735"/>
                  <a:gd name="connsiteX4" fmla="*/ 0 w 212725"/>
                  <a:gd name="connsiteY4" fmla="*/ 0 h 135735"/>
                  <a:gd name="connsiteX0" fmla="*/ 0 w 212725"/>
                  <a:gd name="connsiteY0" fmla="*/ 0 h 135735"/>
                  <a:gd name="connsiteX1" fmla="*/ 45633 w 212725"/>
                  <a:gd name="connsiteY1" fmla="*/ 135735 h 135735"/>
                  <a:gd name="connsiteX2" fmla="*/ 212725 w 212725"/>
                  <a:gd name="connsiteY2" fmla="*/ 117475 h 135735"/>
                  <a:gd name="connsiteX3" fmla="*/ 187015 w 212725"/>
                  <a:gd name="connsiteY3" fmla="*/ 85660 h 135735"/>
                  <a:gd name="connsiteX4" fmla="*/ 0 w 212725"/>
                  <a:gd name="connsiteY4" fmla="*/ 0 h 135735"/>
                  <a:gd name="connsiteX0" fmla="*/ 0 w 187015"/>
                  <a:gd name="connsiteY0" fmla="*/ 0 h 135735"/>
                  <a:gd name="connsiteX1" fmla="*/ 45633 w 187015"/>
                  <a:gd name="connsiteY1" fmla="*/ 135735 h 135735"/>
                  <a:gd name="connsiteX2" fmla="*/ 185178 w 187015"/>
                  <a:gd name="connsiteY2" fmla="*/ 96265 h 135735"/>
                  <a:gd name="connsiteX3" fmla="*/ 187015 w 187015"/>
                  <a:gd name="connsiteY3" fmla="*/ 85660 h 135735"/>
                  <a:gd name="connsiteX4" fmla="*/ 0 w 187015"/>
                  <a:gd name="connsiteY4" fmla="*/ 0 h 135735"/>
                  <a:gd name="connsiteX0" fmla="*/ 0 w 192525"/>
                  <a:gd name="connsiteY0" fmla="*/ 0 h 126645"/>
                  <a:gd name="connsiteX1" fmla="*/ 51143 w 192525"/>
                  <a:gd name="connsiteY1" fmla="*/ 126645 h 126645"/>
                  <a:gd name="connsiteX2" fmla="*/ 190688 w 192525"/>
                  <a:gd name="connsiteY2" fmla="*/ 87175 h 126645"/>
                  <a:gd name="connsiteX3" fmla="*/ 192525 w 192525"/>
                  <a:gd name="connsiteY3" fmla="*/ 76570 h 126645"/>
                  <a:gd name="connsiteX4" fmla="*/ 0 w 192525"/>
                  <a:gd name="connsiteY4" fmla="*/ 0 h 12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5" h="126645">
                    <a:moveTo>
                      <a:pt x="0" y="0"/>
                    </a:moveTo>
                    <a:lnTo>
                      <a:pt x="51143" y="126645"/>
                    </a:lnTo>
                    <a:lnTo>
                      <a:pt x="190688" y="87175"/>
                    </a:lnTo>
                    <a:lnTo>
                      <a:pt x="192525" y="76570"/>
                    </a:lnTo>
                    <a:lnTo>
                      <a:pt x="0" y="0"/>
                    </a:lnTo>
                    <a:close/>
                  </a:path>
                </a:pathLst>
              </a:custGeom>
              <a:solidFill>
                <a:schemeClr val="bg2">
                  <a:lumMod val="10000"/>
                  <a:alpha val="50000"/>
                </a:schemeClr>
              </a:solid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 name="フリーフォーム 118"/>
              <p:cNvSpPr/>
              <p:nvPr/>
            </p:nvSpPr>
            <p:spPr>
              <a:xfrm>
                <a:off x="5125350" y="8925758"/>
                <a:ext cx="1270873" cy="486990"/>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849280"/>
                  <a:gd name="connsiteY0" fmla="*/ 209550 h 221442"/>
                  <a:gd name="connsiteX1" fmla="*/ 0 w 1849280"/>
                  <a:gd name="connsiteY1" fmla="*/ 0 h 221442"/>
                  <a:gd name="connsiteX2" fmla="*/ 103981 w 1849280"/>
                  <a:gd name="connsiteY2" fmla="*/ 4763 h 221442"/>
                  <a:gd name="connsiteX3" fmla="*/ 100013 w 1849280"/>
                  <a:gd name="connsiteY3" fmla="*/ 115094 h 221442"/>
                  <a:gd name="connsiteX4" fmla="*/ 440531 w 1849280"/>
                  <a:gd name="connsiteY4" fmla="*/ 115094 h 221442"/>
                  <a:gd name="connsiteX5" fmla="*/ 441325 w 1849280"/>
                  <a:gd name="connsiteY5" fmla="*/ 162719 h 221442"/>
                  <a:gd name="connsiteX6" fmla="*/ 1167606 w 1849280"/>
                  <a:gd name="connsiteY6" fmla="*/ 162719 h 221442"/>
                  <a:gd name="connsiteX7" fmla="*/ 1849280 w 1849280"/>
                  <a:gd name="connsiteY7" fmla="*/ 221442 h 221442"/>
                  <a:gd name="connsiteX8" fmla="*/ 69056 w 1849280"/>
                  <a:gd name="connsiteY8" fmla="*/ 209550 h 221442"/>
                  <a:gd name="connsiteX0" fmla="*/ 69056 w 1883337"/>
                  <a:gd name="connsiteY0" fmla="*/ 209550 h 221442"/>
                  <a:gd name="connsiteX1" fmla="*/ 0 w 1883337"/>
                  <a:gd name="connsiteY1" fmla="*/ 0 h 221442"/>
                  <a:gd name="connsiteX2" fmla="*/ 103981 w 1883337"/>
                  <a:gd name="connsiteY2" fmla="*/ 4763 h 221442"/>
                  <a:gd name="connsiteX3" fmla="*/ 100013 w 1883337"/>
                  <a:gd name="connsiteY3" fmla="*/ 115094 h 221442"/>
                  <a:gd name="connsiteX4" fmla="*/ 440531 w 1883337"/>
                  <a:gd name="connsiteY4" fmla="*/ 115094 h 221442"/>
                  <a:gd name="connsiteX5" fmla="*/ 441325 w 1883337"/>
                  <a:gd name="connsiteY5" fmla="*/ 162719 h 221442"/>
                  <a:gd name="connsiteX6" fmla="*/ 1883337 w 1883337"/>
                  <a:gd name="connsiteY6" fmla="*/ 167488 h 221442"/>
                  <a:gd name="connsiteX7" fmla="*/ 1849280 w 1883337"/>
                  <a:gd name="connsiteY7" fmla="*/ 221442 h 221442"/>
                  <a:gd name="connsiteX8" fmla="*/ 69056 w 1883337"/>
                  <a:gd name="connsiteY8" fmla="*/ 209550 h 221442"/>
                  <a:gd name="connsiteX0" fmla="*/ 69056 w 1895455"/>
                  <a:gd name="connsiteY0" fmla="*/ 209550 h 219057"/>
                  <a:gd name="connsiteX1" fmla="*/ 0 w 1895455"/>
                  <a:gd name="connsiteY1" fmla="*/ 0 h 219057"/>
                  <a:gd name="connsiteX2" fmla="*/ 103981 w 1895455"/>
                  <a:gd name="connsiteY2" fmla="*/ 4763 h 219057"/>
                  <a:gd name="connsiteX3" fmla="*/ 100013 w 1895455"/>
                  <a:gd name="connsiteY3" fmla="*/ 115094 h 219057"/>
                  <a:gd name="connsiteX4" fmla="*/ 440531 w 1895455"/>
                  <a:gd name="connsiteY4" fmla="*/ 115094 h 219057"/>
                  <a:gd name="connsiteX5" fmla="*/ 441325 w 1895455"/>
                  <a:gd name="connsiteY5" fmla="*/ 162719 h 219057"/>
                  <a:gd name="connsiteX6" fmla="*/ 1883337 w 1895455"/>
                  <a:gd name="connsiteY6" fmla="*/ 167488 h 219057"/>
                  <a:gd name="connsiteX7" fmla="*/ 1895455 w 1895455"/>
                  <a:gd name="connsiteY7" fmla="*/ 219057 h 219057"/>
                  <a:gd name="connsiteX8" fmla="*/ 69056 w 1895455"/>
                  <a:gd name="connsiteY8" fmla="*/ 209550 h 219057"/>
                  <a:gd name="connsiteX0" fmla="*/ 92143 w 1895455"/>
                  <a:gd name="connsiteY0" fmla="*/ 226246 h 226246"/>
                  <a:gd name="connsiteX1" fmla="*/ 0 w 1895455"/>
                  <a:gd name="connsiteY1" fmla="*/ 0 h 226246"/>
                  <a:gd name="connsiteX2" fmla="*/ 103981 w 1895455"/>
                  <a:gd name="connsiteY2" fmla="*/ 4763 h 226246"/>
                  <a:gd name="connsiteX3" fmla="*/ 100013 w 1895455"/>
                  <a:gd name="connsiteY3" fmla="*/ 115094 h 226246"/>
                  <a:gd name="connsiteX4" fmla="*/ 440531 w 1895455"/>
                  <a:gd name="connsiteY4" fmla="*/ 115094 h 226246"/>
                  <a:gd name="connsiteX5" fmla="*/ 441325 w 1895455"/>
                  <a:gd name="connsiteY5" fmla="*/ 162719 h 226246"/>
                  <a:gd name="connsiteX6" fmla="*/ 1883337 w 1895455"/>
                  <a:gd name="connsiteY6" fmla="*/ 167488 h 226246"/>
                  <a:gd name="connsiteX7" fmla="*/ 1895455 w 1895455"/>
                  <a:gd name="connsiteY7" fmla="*/ 219057 h 226246"/>
                  <a:gd name="connsiteX8" fmla="*/ 92143 w 1895455"/>
                  <a:gd name="connsiteY8" fmla="*/ 226246 h 226246"/>
                  <a:gd name="connsiteX0" fmla="*/ 138318 w 1941630"/>
                  <a:gd name="connsiteY0" fmla="*/ 221483 h 221483"/>
                  <a:gd name="connsiteX1" fmla="*/ 0 w 1941630"/>
                  <a:gd name="connsiteY1" fmla="*/ 7162 h 221483"/>
                  <a:gd name="connsiteX2" fmla="*/ 150156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201207 w 1941630"/>
                  <a:gd name="connsiteY5" fmla="*/ 165110 h 221483"/>
                  <a:gd name="connsiteX6" fmla="*/ 1929512 w 1941630"/>
                  <a:gd name="connsiteY6" fmla="*/ 162725 h 221483"/>
                  <a:gd name="connsiteX7" fmla="*/ 1941630 w 1941630"/>
                  <a:gd name="connsiteY7" fmla="*/ 214294 h 221483"/>
                  <a:gd name="connsiteX8" fmla="*/ 138318 w 1941630"/>
                  <a:gd name="connsiteY8" fmla="*/ 221483 h 221483"/>
                  <a:gd name="connsiteX0" fmla="*/ 290699 w 2094011"/>
                  <a:gd name="connsiteY0" fmla="*/ 426598 h 426598"/>
                  <a:gd name="connsiteX1" fmla="*/ 0 w 2094011"/>
                  <a:gd name="connsiteY1" fmla="*/ 0 h 426598"/>
                  <a:gd name="connsiteX2" fmla="*/ 233273 w 2094011"/>
                  <a:gd name="connsiteY2" fmla="*/ 205115 h 426598"/>
                  <a:gd name="connsiteX3" fmla="*/ 298569 w 2094011"/>
                  <a:gd name="connsiteY3" fmla="*/ 315446 h 426598"/>
                  <a:gd name="connsiteX4" fmla="*/ 375881 w 2094011"/>
                  <a:gd name="connsiteY4" fmla="*/ 322601 h 426598"/>
                  <a:gd name="connsiteX5" fmla="*/ 353588 w 2094011"/>
                  <a:gd name="connsiteY5" fmla="*/ 370225 h 426598"/>
                  <a:gd name="connsiteX6" fmla="*/ 2081893 w 2094011"/>
                  <a:gd name="connsiteY6" fmla="*/ 367840 h 426598"/>
                  <a:gd name="connsiteX7" fmla="*/ 2094011 w 2094011"/>
                  <a:gd name="connsiteY7" fmla="*/ 419409 h 426598"/>
                  <a:gd name="connsiteX8" fmla="*/ 290699 w 2094011"/>
                  <a:gd name="connsiteY8" fmla="*/ 426598 h 426598"/>
                  <a:gd name="connsiteX0" fmla="*/ 290699 w 2094011"/>
                  <a:gd name="connsiteY0" fmla="*/ 438528 h 438528"/>
                  <a:gd name="connsiteX1" fmla="*/ 0 w 2094011"/>
                  <a:gd name="connsiteY1" fmla="*/ 11930 h 438528"/>
                  <a:gd name="connsiteX2" fmla="*/ 80892 w 2094011"/>
                  <a:gd name="connsiteY2" fmla="*/ 0 h 438528"/>
                  <a:gd name="connsiteX3" fmla="*/ 298569 w 2094011"/>
                  <a:gd name="connsiteY3" fmla="*/ 327376 h 438528"/>
                  <a:gd name="connsiteX4" fmla="*/ 375881 w 2094011"/>
                  <a:gd name="connsiteY4" fmla="*/ 334531 h 438528"/>
                  <a:gd name="connsiteX5" fmla="*/ 353588 w 2094011"/>
                  <a:gd name="connsiteY5" fmla="*/ 382155 h 438528"/>
                  <a:gd name="connsiteX6" fmla="*/ 2081893 w 2094011"/>
                  <a:gd name="connsiteY6" fmla="*/ 379770 h 438528"/>
                  <a:gd name="connsiteX7" fmla="*/ 2094011 w 2094011"/>
                  <a:gd name="connsiteY7" fmla="*/ 431339 h 438528"/>
                  <a:gd name="connsiteX8" fmla="*/ 290699 w 2094011"/>
                  <a:gd name="connsiteY8" fmla="*/ 438528 h 4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011" h="438528">
                    <a:moveTo>
                      <a:pt x="290699" y="438528"/>
                    </a:moveTo>
                    <a:lnTo>
                      <a:pt x="0" y="11930"/>
                    </a:lnTo>
                    <a:lnTo>
                      <a:pt x="80892" y="0"/>
                    </a:lnTo>
                    <a:lnTo>
                      <a:pt x="298569" y="327376"/>
                    </a:lnTo>
                    <a:lnTo>
                      <a:pt x="375881" y="334531"/>
                    </a:lnTo>
                    <a:cubicBezTo>
                      <a:pt x="375087" y="353581"/>
                      <a:pt x="354382" y="363105"/>
                      <a:pt x="353588" y="382155"/>
                    </a:cubicBezTo>
                    <a:lnTo>
                      <a:pt x="2081893" y="379770"/>
                    </a:lnTo>
                    <a:lnTo>
                      <a:pt x="2094011" y="431339"/>
                    </a:lnTo>
                    <a:lnTo>
                      <a:pt x="290699" y="43852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5518788" y="8717373"/>
                <a:ext cx="899799" cy="112208"/>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408759 w 1659710"/>
                  <a:gd name="connsiteY10" fmla="*/ 11800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5557 w 1659710"/>
                  <a:gd name="connsiteY10" fmla="*/ 19394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07966 w 1659710"/>
                  <a:gd name="connsiteY4" fmla="*/ 19449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924657 w 1659710"/>
                  <a:gd name="connsiteY9" fmla="*/ 178601 h 229790"/>
                  <a:gd name="connsiteX10" fmla="*/ 5557 w 1659710"/>
                  <a:gd name="connsiteY10" fmla="*/ 193947 h 229790"/>
                  <a:gd name="connsiteX11" fmla="*/ 0 w 1659710"/>
                  <a:gd name="connsiteY11"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62452 w 1659710"/>
                  <a:gd name="connsiteY9" fmla="*/ 18754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022882 w 1659710"/>
                  <a:gd name="connsiteY10" fmla="*/ 192965 h 229790"/>
                  <a:gd name="connsiteX11" fmla="*/ 924657 w 1659710"/>
                  <a:gd name="connsiteY11" fmla="*/ 178601 h 229790"/>
                  <a:gd name="connsiteX12" fmla="*/ 5557 w 1659710"/>
                  <a:gd name="connsiteY12" fmla="*/ 193947 h 229790"/>
                  <a:gd name="connsiteX13" fmla="*/ 0 w 1659710"/>
                  <a:gd name="connsiteY13"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131436 w 1659710"/>
                  <a:gd name="connsiteY10" fmla="*/ 182118 h 229790"/>
                  <a:gd name="connsiteX11" fmla="*/ 924657 w 1659710"/>
                  <a:gd name="connsiteY11" fmla="*/ 178601 h 229790"/>
                  <a:gd name="connsiteX12" fmla="*/ 5557 w 1659710"/>
                  <a:gd name="connsiteY12" fmla="*/ 193947 h 229790"/>
                  <a:gd name="connsiteX13" fmla="*/ 0 w 1659710"/>
                  <a:gd name="connsiteY13" fmla="*/ 0 h 2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9710" h="229790">
                    <a:moveTo>
                      <a:pt x="0" y="0"/>
                    </a:moveTo>
                    <a:lnTo>
                      <a:pt x="1099579" y="8071"/>
                    </a:lnTo>
                    <a:lnTo>
                      <a:pt x="1210733" y="59004"/>
                    </a:lnTo>
                    <a:lnTo>
                      <a:pt x="1283471" y="4501"/>
                    </a:lnTo>
                    <a:lnTo>
                      <a:pt x="1507966" y="19449"/>
                    </a:lnTo>
                    <a:lnTo>
                      <a:pt x="1583509" y="25138"/>
                    </a:lnTo>
                    <a:lnTo>
                      <a:pt x="1634309" y="33076"/>
                    </a:lnTo>
                    <a:lnTo>
                      <a:pt x="1659710" y="106101"/>
                    </a:lnTo>
                    <a:lnTo>
                      <a:pt x="1503746" y="229790"/>
                    </a:lnTo>
                    <a:lnTo>
                      <a:pt x="1146946" y="225512"/>
                    </a:lnTo>
                    <a:lnTo>
                      <a:pt x="1131436" y="182118"/>
                    </a:lnTo>
                    <a:lnTo>
                      <a:pt x="924657" y="178601"/>
                    </a:lnTo>
                    <a:lnTo>
                      <a:pt x="5557" y="193947"/>
                    </a:lnTo>
                    <a:cubicBezTo>
                      <a:pt x="4499" y="152672"/>
                      <a:pt x="1058" y="41275"/>
                      <a:pt x="0" y="0"/>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6861378" y="8749569"/>
                <a:ext cx="766071"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1421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728738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6713 w 1376362"/>
                  <a:gd name="connsiteY16" fmla="*/ 806450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651028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65831 w 1376362"/>
                  <a:gd name="connsiteY5" fmla="*/ 930599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42900 w 1392306"/>
                  <a:gd name="connsiteY13" fmla="*/ 104298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06579 w 1392306"/>
                  <a:gd name="connsiteY5" fmla="*/ 912312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2306" h="1143000">
                    <a:moveTo>
                      <a:pt x="0" y="1143000"/>
                    </a:moveTo>
                    <a:lnTo>
                      <a:pt x="9525" y="33337"/>
                    </a:lnTo>
                    <a:lnTo>
                      <a:pt x="52387" y="0"/>
                    </a:lnTo>
                    <a:lnTo>
                      <a:pt x="381000" y="195262"/>
                    </a:lnTo>
                    <a:lnTo>
                      <a:pt x="438479" y="953456"/>
                    </a:lnTo>
                    <a:lnTo>
                      <a:pt x="1306579" y="912312"/>
                    </a:lnTo>
                    <a:cubicBezTo>
                      <a:pt x="1305102" y="830075"/>
                      <a:pt x="1303626" y="747839"/>
                      <a:pt x="1302149" y="665602"/>
                    </a:cubicBezTo>
                    <a:lnTo>
                      <a:pt x="909637" y="485775"/>
                    </a:lnTo>
                    <a:cubicBezTo>
                      <a:pt x="911225" y="404812"/>
                      <a:pt x="912812" y="323850"/>
                      <a:pt x="914400" y="242887"/>
                    </a:cubicBezTo>
                    <a:lnTo>
                      <a:pt x="1141548" y="272228"/>
                    </a:lnTo>
                    <a:lnTo>
                      <a:pt x="1083071" y="447676"/>
                    </a:lnTo>
                    <a:lnTo>
                      <a:pt x="1381455" y="553981"/>
                    </a:lnTo>
                    <a:lnTo>
                      <a:pt x="1392306" y="960515"/>
                    </a:lnTo>
                    <a:lnTo>
                      <a:pt x="363274" y="1001847"/>
                    </a:lnTo>
                    <a:cubicBezTo>
                      <a:pt x="361422" y="743652"/>
                      <a:pt x="339197" y="526597"/>
                      <a:pt x="337345" y="268402"/>
                    </a:cubicBezTo>
                    <a:lnTo>
                      <a:pt x="54169" y="142493"/>
                    </a:lnTo>
                    <a:lnTo>
                      <a:pt x="75405" y="779022"/>
                    </a:lnTo>
                    <a:lnTo>
                      <a:pt x="146713" y="806450"/>
                    </a:lnTo>
                    <a:lnTo>
                      <a:pt x="141421"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 name="フリーフォーム 121"/>
              <p:cNvSpPr/>
              <p:nvPr/>
            </p:nvSpPr>
            <p:spPr>
              <a:xfrm>
                <a:off x="7356028" y="8374014"/>
                <a:ext cx="250601" cy="529312"/>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3" name="フリーフォーム 122"/>
              <p:cNvSpPr/>
              <p:nvPr/>
            </p:nvSpPr>
            <p:spPr>
              <a:xfrm>
                <a:off x="7572140" y="8112009"/>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4" name="フリーフォーム 123"/>
            <p:cNvSpPr/>
            <p:nvPr/>
          </p:nvSpPr>
          <p:spPr>
            <a:xfrm rot="168799">
              <a:off x="8987889" y="12242870"/>
              <a:ext cx="300866" cy="219558"/>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07" h="175152">
                  <a:moveTo>
                    <a:pt x="0" y="96841"/>
                  </a:moveTo>
                  <a:lnTo>
                    <a:pt x="190438" y="0"/>
                  </a:lnTo>
                  <a:lnTo>
                    <a:pt x="274276" y="27583"/>
                  </a:lnTo>
                  <a:cubicBezTo>
                    <a:pt x="283304" y="33359"/>
                    <a:pt x="273281" y="57368"/>
                    <a:pt x="263689" y="60474"/>
                  </a:cubicBezTo>
                  <a:cubicBezTo>
                    <a:pt x="254097" y="63580"/>
                    <a:pt x="236981" y="39376"/>
                    <a:pt x="216726" y="46219"/>
                  </a:cubicBezTo>
                  <a:cubicBezTo>
                    <a:pt x="196471" y="53062"/>
                    <a:pt x="119935" y="107882"/>
                    <a:pt x="142160" y="101532"/>
                  </a:cubicBezTo>
                  <a:lnTo>
                    <a:pt x="243085" y="144268"/>
                  </a:lnTo>
                  <a:lnTo>
                    <a:pt x="185669" y="175152"/>
                  </a:lnTo>
                  <a:lnTo>
                    <a:pt x="0" y="96841"/>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フリーフォーム 124"/>
            <p:cNvSpPr/>
            <p:nvPr/>
          </p:nvSpPr>
          <p:spPr>
            <a:xfrm rot="168799">
              <a:off x="9412280" y="12451551"/>
              <a:ext cx="384213" cy="196550"/>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 name="connsiteX0" fmla="*/ 0 w 277807"/>
                <a:gd name="connsiteY0" fmla="*/ 102127 h 180438"/>
                <a:gd name="connsiteX1" fmla="*/ 225360 w 277807"/>
                <a:gd name="connsiteY1" fmla="*/ 0 h 180438"/>
                <a:gd name="connsiteX2" fmla="*/ 274276 w 277807"/>
                <a:gd name="connsiteY2" fmla="*/ 32869 h 180438"/>
                <a:gd name="connsiteX3" fmla="*/ 263689 w 277807"/>
                <a:gd name="connsiteY3" fmla="*/ 65760 h 180438"/>
                <a:gd name="connsiteX4" fmla="*/ 216726 w 277807"/>
                <a:gd name="connsiteY4" fmla="*/ 51505 h 180438"/>
                <a:gd name="connsiteX5" fmla="*/ 142160 w 277807"/>
                <a:gd name="connsiteY5" fmla="*/ 106818 h 180438"/>
                <a:gd name="connsiteX6" fmla="*/ 243085 w 277807"/>
                <a:gd name="connsiteY6" fmla="*/ 149554 h 180438"/>
                <a:gd name="connsiteX7" fmla="*/ 185669 w 277807"/>
                <a:gd name="connsiteY7" fmla="*/ 180438 h 180438"/>
                <a:gd name="connsiteX8" fmla="*/ 0 w 277807"/>
                <a:gd name="connsiteY8" fmla="*/ 102127 h 180438"/>
                <a:gd name="connsiteX0" fmla="*/ 0 w 313524"/>
                <a:gd name="connsiteY0" fmla="*/ 102127 h 180438"/>
                <a:gd name="connsiteX1" fmla="*/ 225360 w 313524"/>
                <a:gd name="connsiteY1" fmla="*/ 0 h 180438"/>
                <a:gd name="connsiteX2" fmla="*/ 312403 w 313524"/>
                <a:gd name="connsiteY2" fmla="*/ 6526 h 180438"/>
                <a:gd name="connsiteX3" fmla="*/ 263689 w 313524"/>
                <a:gd name="connsiteY3" fmla="*/ 65760 h 180438"/>
                <a:gd name="connsiteX4" fmla="*/ 216726 w 313524"/>
                <a:gd name="connsiteY4" fmla="*/ 51505 h 180438"/>
                <a:gd name="connsiteX5" fmla="*/ 142160 w 313524"/>
                <a:gd name="connsiteY5" fmla="*/ 106818 h 180438"/>
                <a:gd name="connsiteX6" fmla="*/ 243085 w 313524"/>
                <a:gd name="connsiteY6" fmla="*/ 149554 h 180438"/>
                <a:gd name="connsiteX7" fmla="*/ 185669 w 313524"/>
                <a:gd name="connsiteY7" fmla="*/ 180438 h 180438"/>
                <a:gd name="connsiteX8" fmla="*/ 0 w 313524"/>
                <a:gd name="connsiteY8" fmla="*/ 102127 h 180438"/>
                <a:gd name="connsiteX0" fmla="*/ 0 w 278386"/>
                <a:gd name="connsiteY0" fmla="*/ 100635 h 180438"/>
                <a:gd name="connsiteX1" fmla="*/ 190222 w 278386"/>
                <a:gd name="connsiteY1" fmla="*/ 0 h 180438"/>
                <a:gd name="connsiteX2" fmla="*/ 277265 w 278386"/>
                <a:gd name="connsiteY2" fmla="*/ 6526 h 180438"/>
                <a:gd name="connsiteX3" fmla="*/ 228551 w 278386"/>
                <a:gd name="connsiteY3" fmla="*/ 65760 h 180438"/>
                <a:gd name="connsiteX4" fmla="*/ 181588 w 278386"/>
                <a:gd name="connsiteY4" fmla="*/ 51505 h 180438"/>
                <a:gd name="connsiteX5" fmla="*/ 107022 w 278386"/>
                <a:gd name="connsiteY5" fmla="*/ 106818 h 180438"/>
                <a:gd name="connsiteX6" fmla="*/ 207947 w 278386"/>
                <a:gd name="connsiteY6" fmla="*/ 149554 h 180438"/>
                <a:gd name="connsiteX7" fmla="*/ 150531 w 278386"/>
                <a:gd name="connsiteY7" fmla="*/ 180438 h 180438"/>
                <a:gd name="connsiteX8" fmla="*/ 0 w 278386"/>
                <a:gd name="connsiteY8" fmla="*/ 100635 h 180438"/>
                <a:gd name="connsiteX0" fmla="*/ 0 w 278386"/>
                <a:gd name="connsiteY0" fmla="*/ 100635 h 154495"/>
                <a:gd name="connsiteX1" fmla="*/ 190222 w 278386"/>
                <a:gd name="connsiteY1" fmla="*/ 0 h 154495"/>
                <a:gd name="connsiteX2" fmla="*/ 277265 w 278386"/>
                <a:gd name="connsiteY2" fmla="*/ 6526 h 154495"/>
                <a:gd name="connsiteX3" fmla="*/ 228551 w 278386"/>
                <a:gd name="connsiteY3" fmla="*/ 65760 h 154495"/>
                <a:gd name="connsiteX4" fmla="*/ 181588 w 278386"/>
                <a:gd name="connsiteY4" fmla="*/ 51505 h 154495"/>
                <a:gd name="connsiteX5" fmla="*/ 107022 w 278386"/>
                <a:gd name="connsiteY5" fmla="*/ 106818 h 154495"/>
                <a:gd name="connsiteX6" fmla="*/ 207947 w 278386"/>
                <a:gd name="connsiteY6" fmla="*/ 149554 h 154495"/>
                <a:gd name="connsiteX7" fmla="*/ 89617 w 278386"/>
                <a:gd name="connsiteY7" fmla="*/ 154495 h 154495"/>
                <a:gd name="connsiteX8" fmla="*/ 0 w 278386"/>
                <a:gd name="connsiteY8" fmla="*/ 100635 h 154495"/>
                <a:gd name="connsiteX0" fmla="*/ 0 w 317935"/>
                <a:gd name="connsiteY0" fmla="*/ 100635 h 154495"/>
                <a:gd name="connsiteX1" fmla="*/ 190222 w 317935"/>
                <a:gd name="connsiteY1" fmla="*/ 0 h 154495"/>
                <a:gd name="connsiteX2" fmla="*/ 277265 w 317935"/>
                <a:gd name="connsiteY2" fmla="*/ 6526 h 154495"/>
                <a:gd name="connsiteX3" fmla="*/ 228551 w 317935"/>
                <a:gd name="connsiteY3" fmla="*/ 65760 h 154495"/>
                <a:gd name="connsiteX4" fmla="*/ 181588 w 317935"/>
                <a:gd name="connsiteY4" fmla="*/ 51505 h 154495"/>
                <a:gd name="connsiteX5" fmla="*/ 107022 w 317935"/>
                <a:gd name="connsiteY5" fmla="*/ 106818 h 154495"/>
                <a:gd name="connsiteX6" fmla="*/ 317935 w 317935"/>
                <a:gd name="connsiteY6" fmla="*/ 70708 h 154495"/>
                <a:gd name="connsiteX7" fmla="*/ 89617 w 317935"/>
                <a:gd name="connsiteY7" fmla="*/ 154495 h 154495"/>
                <a:gd name="connsiteX8" fmla="*/ 0 w 317935"/>
                <a:gd name="connsiteY8" fmla="*/ 100635 h 154495"/>
                <a:gd name="connsiteX0" fmla="*/ 0 w 327894"/>
                <a:gd name="connsiteY0" fmla="*/ 100635 h 154495"/>
                <a:gd name="connsiteX1" fmla="*/ 190222 w 327894"/>
                <a:gd name="connsiteY1" fmla="*/ 0 h 154495"/>
                <a:gd name="connsiteX2" fmla="*/ 277265 w 327894"/>
                <a:gd name="connsiteY2" fmla="*/ 6526 h 154495"/>
                <a:gd name="connsiteX3" fmla="*/ 228551 w 327894"/>
                <a:gd name="connsiteY3" fmla="*/ 65760 h 154495"/>
                <a:gd name="connsiteX4" fmla="*/ 181588 w 327894"/>
                <a:gd name="connsiteY4" fmla="*/ 51505 h 154495"/>
                <a:gd name="connsiteX5" fmla="*/ 327894 w 327894"/>
                <a:gd name="connsiteY5" fmla="*/ 42284 h 154495"/>
                <a:gd name="connsiteX6" fmla="*/ 317935 w 327894"/>
                <a:gd name="connsiteY6" fmla="*/ 70708 h 154495"/>
                <a:gd name="connsiteX7" fmla="*/ 89617 w 327894"/>
                <a:gd name="connsiteY7" fmla="*/ 154495 h 154495"/>
                <a:gd name="connsiteX8" fmla="*/ 0 w 327894"/>
                <a:gd name="connsiteY8" fmla="*/ 100635 h 154495"/>
                <a:gd name="connsiteX0" fmla="*/ 0 w 357465"/>
                <a:gd name="connsiteY0" fmla="*/ 100635 h 154495"/>
                <a:gd name="connsiteX1" fmla="*/ 190222 w 357465"/>
                <a:gd name="connsiteY1" fmla="*/ 0 h 154495"/>
                <a:gd name="connsiteX2" fmla="*/ 277265 w 357465"/>
                <a:gd name="connsiteY2" fmla="*/ 6526 h 154495"/>
                <a:gd name="connsiteX3" fmla="*/ 228551 w 357465"/>
                <a:gd name="connsiteY3" fmla="*/ 65760 h 154495"/>
                <a:gd name="connsiteX4" fmla="*/ 354756 w 357465"/>
                <a:gd name="connsiteY4" fmla="*/ 38447 h 154495"/>
                <a:gd name="connsiteX5" fmla="*/ 327894 w 357465"/>
                <a:gd name="connsiteY5" fmla="*/ 42284 h 154495"/>
                <a:gd name="connsiteX6" fmla="*/ 317935 w 357465"/>
                <a:gd name="connsiteY6" fmla="*/ 70708 h 154495"/>
                <a:gd name="connsiteX7" fmla="*/ 89617 w 357465"/>
                <a:gd name="connsiteY7" fmla="*/ 154495 h 154495"/>
                <a:gd name="connsiteX8" fmla="*/ 0 w 357465"/>
                <a:gd name="connsiteY8" fmla="*/ 100635 h 154495"/>
                <a:gd name="connsiteX0" fmla="*/ 0 w 354765"/>
                <a:gd name="connsiteY0" fmla="*/ 100635 h 154495"/>
                <a:gd name="connsiteX1" fmla="*/ 190222 w 354765"/>
                <a:gd name="connsiteY1" fmla="*/ 0 h 154495"/>
                <a:gd name="connsiteX2" fmla="*/ 277265 w 354765"/>
                <a:gd name="connsiteY2" fmla="*/ 6526 h 154495"/>
                <a:gd name="connsiteX3" fmla="*/ 323128 w 354765"/>
                <a:gd name="connsiteY3" fmla="*/ 25608 h 154495"/>
                <a:gd name="connsiteX4" fmla="*/ 354756 w 354765"/>
                <a:gd name="connsiteY4" fmla="*/ 38447 h 154495"/>
                <a:gd name="connsiteX5" fmla="*/ 327894 w 354765"/>
                <a:gd name="connsiteY5" fmla="*/ 42284 h 154495"/>
                <a:gd name="connsiteX6" fmla="*/ 317935 w 354765"/>
                <a:gd name="connsiteY6" fmla="*/ 70708 h 154495"/>
                <a:gd name="connsiteX7" fmla="*/ 89617 w 354765"/>
                <a:gd name="connsiteY7" fmla="*/ 154495 h 154495"/>
                <a:gd name="connsiteX8" fmla="*/ 0 w 354765"/>
                <a:gd name="connsiteY8" fmla="*/ 100635 h 154495"/>
                <a:gd name="connsiteX0" fmla="*/ 0 w 354765"/>
                <a:gd name="connsiteY0" fmla="*/ 100635 h 156797"/>
                <a:gd name="connsiteX1" fmla="*/ 190222 w 354765"/>
                <a:gd name="connsiteY1" fmla="*/ 0 h 156797"/>
                <a:gd name="connsiteX2" fmla="*/ 277265 w 354765"/>
                <a:gd name="connsiteY2" fmla="*/ 6526 h 156797"/>
                <a:gd name="connsiteX3" fmla="*/ 323128 w 354765"/>
                <a:gd name="connsiteY3" fmla="*/ 25608 h 156797"/>
                <a:gd name="connsiteX4" fmla="*/ 354756 w 354765"/>
                <a:gd name="connsiteY4" fmla="*/ 38447 h 156797"/>
                <a:gd name="connsiteX5" fmla="*/ 327894 w 354765"/>
                <a:gd name="connsiteY5" fmla="*/ 42284 h 156797"/>
                <a:gd name="connsiteX6" fmla="*/ 317935 w 354765"/>
                <a:gd name="connsiteY6" fmla="*/ 70708 h 156797"/>
                <a:gd name="connsiteX7" fmla="*/ 124970 w 354765"/>
                <a:gd name="connsiteY7" fmla="*/ 156797 h 156797"/>
                <a:gd name="connsiteX8" fmla="*/ 0 w 354765"/>
                <a:gd name="connsiteY8" fmla="*/ 100635 h 15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65" h="156797">
                  <a:moveTo>
                    <a:pt x="0" y="100635"/>
                  </a:moveTo>
                  <a:lnTo>
                    <a:pt x="190222" y="0"/>
                  </a:lnTo>
                  <a:lnTo>
                    <a:pt x="277265" y="6526"/>
                  </a:lnTo>
                  <a:cubicBezTo>
                    <a:pt x="286293" y="12302"/>
                    <a:pt x="332720" y="22502"/>
                    <a:pt x="323128" y="25608"/>
                  </a:cubicBezTo>
                  <a:cubicBezTo>
                    <a:pt x="313536" y="28714"/>
                    <a:pt x="353962" y="35668"/>
                    <a:pt x="354756" y="38447"/>
                  </a:cubicBezTo>
                  <a:cubicBezTo>
                    <a:pt x="355550" y="41226"/>
                    <a:pt x="305669" y="48634"/>
                    <a:pt x="327894" y="42284"/>
                  </a:cubicBezTo>
                  <a:lnTo>
                    <a:pt x="317935" y="70708"/>
                  </a:lnTo>
                  <a:lnTo>
                    <a:pt x="124970" y="156797"/>
                  </a:lnTo>
                  <a:lnTo>
                    <a:pt x="0" y="100635"/>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pic>
        <p:nvPicPr>
          <p:cNvPr id="130" name="図 129"/>
          <p:cNvPicPr>
            <a:picLocks noChangeAspect="1"/>
          </p:cNvPicPr>
          <p:nvPr/>
        </p:nvPicPr>
        <p:blipFill rotWithShape="1">
          <a:blip r:embed="rId5"/>
          <a:srcRect l="30144" t="30691" r="48119" b="17511"/>
          <a:stretch/>
        </p:blipFill>
        <p:spPr>
          <a:xfrm>
            <a:off x="4432318" y="9323103"/>
            <a:ext cx="711320" cy="952971"/>
          </a:xfrm>
          <a:prstGeom prst="rect">
            <a:avLst/>
          </a:prstGeom>
        </p:spPr>
      </p:pic>
      <p:grpSp>
        <p:nvGrpSpPr>
          <p:cNvPr id="5" name="グループ化 4"/>
          <p:cNvGrpSpPr/>
          <p:nvPr/>
        </p:nvGrpSpPr>
        <p:grpSpPr>
          <a:xfrm>
            <a:off x="1775075" y="9799588"/>
            <a:ext cx="2464959" cy="1097075"/>
            <a:chOff x="3977479" y="13894813"/>
            <a:chExt cx="2464959" cy="1097075"/>
          </a:xfrm>
        </p:grpSpPr>
        <p:sp>
          <p:nvSpPr>
            <p:cNvPr id="131" name="正方形/長方形 130"/>
            <p:cNvSpPr/>
            <p:nvPr/>
          </p:nvSpPr>
          <p:spPr>
            <a:xfrm>
              <a:off x="3977479" y="13894813"/>
              <a:ext cx="2464959" cy="1097075"/>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33" name="テキスト ボックス 132">
              <a:extLst>
                <a:ext uri="{FF2B5EF4-FFF2-40B4-BE49-F238E27FC236}">
                  <a16:creationId xmlns:a16="http://schemas.microsoft.com/office/drawing/2014/main" id="{DFCB1867-2049-430C-9EE3-11FFE2865EE8}"/>
                </a:ext>
              </a:extLst>
            </p:cNvPr>
            <p:cNvSpPr txBox="1"/>
            <p:nvPr/>
          </p:nvSpPr>
          <p:spPr>
            <a:xfrm>
              <a:off x="4534980" y="14017052"/>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79" name="テキスト ボックス 178">
              <a:extLst>
                <a:ext uri="{FF2B5EF4-FFF2-40B4-BE49-F238E27FC236}">
                  <a16:creationId xmlns:a16="http://schemas.microsoft.com/office/drawing/2014/main" id="{DFCB1867-2049-430C-9EE3-11FFE2865EE8}"/>
                </a:ext>
              </a:extLst>
            </p:cNvPr>
            <p:cNvSpPr txBox="1"/>
            <p:nvPr/>
          </p:nvSpPr>
          <p:spPr>
            <a:xfrm>
              <a:off x="4534980" y="14636555"/>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sp>
          <p:nvSpPr>
            <p:cNvPr id="181" name="テキスト ボックス 180">
              <a:extLst>
                <a:ext uri="{FF2B5EF4-FFF2-40B4-BE49-F238E27FC236}">
                  <a16:creationId xmlns:a16="http://schemas.microsoft.com/office/drawing/2014/main" id="{DFCB1867-2049-430C-9EE3-11FFE2865EE8}"/>
                </a:ext>
              </a:extLst>
            </p:cNvPr>
            <p:cNvSpPr txBox="1"/>
            <p:nvPr/>
          </p:nvSpPr>
          <p:spPr>
            <a:xfrm>
              <a:off x="4534980" y="14342296"/>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77" name="正方形/長方形 176"/>
            <p:cNvSpPr/>
            <p:nvPr/>
          </p:nvSpPr>
          <p:spPr>
            <a:xfrm>
              <a:off x="4127991" y="14091922"/>
              <a:ext cx="407448" cy="10203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78" name="正方形/長方形 177"/>
            <p:cNvSpPr/>
            <p:nvPr/>
          </p:nvSpPr>
          <p:spPr>
            <a:xfrm>
              <a:off x="4136594" y="14433984"/>
              <a:ext cx="390243" cy="97471"/>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cxnSp>
          <p:nvCxnSpPr>
            <p:cNvPr id="180" name="直線コネクタ 179"/>
            <p:cNvCxnSpPr/>
            <p:nvPr/>
          </p:nvCxnSpPr>
          <p:spPr>
            <a:xfrm>
              <a:off x="4167009" y="14799272"/>
              <a:ext cx="329413"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3" name="グループ化 162"/>
          <p:cNvGrpSpPr/>
          <p:nvPr/>
        </p:nvGrpSpPr>
        <p:grpSpPr>
          <a:xfrm>
            <a:off x="1471891" y="5879416"/>
            <a:ext cx="4191641" cy="2292316"/>
            <a:chOff x="0" y="-246343"/>
            <a:chExt cx="2521604" cy="1551689"/>
          </a:xfrm>
        </p:grpSpPr>
        <p:grpSp>
          <p:nvGrpSpPr>
            <p:cNvPr id="164" name="グループ化 163"/>
            <p:cNvGrpSpPr/>
            <p:nvPr/>
          </p:nvGrpSpPr>
          <p:grpSpPr>
            <a:xfrm>
              <a:off x="0" y="-246343"/>
              <a:ext cx="2521604" cy="1551689"/>
              <a:chOff x="0" y="-319969"/>
              <a:chExt cx="2521713" cy="1554672"/>
            </a:xfrm>
          </p:grpSpPr>
          <p:sp>
            <p:nvSpPr>
              <p:cNvPr id="167" name="正方形/長方形 166"/>
              <p:cNvSpPr/>
              <p:nvPr/>
            </p:nvSpPr>
            <p:spPr>
              <a:xfrm>
                <a:off x="514350" y="352425"/>
                <a:ext cx="1451594" cy="563830"/>
              </a:xfrm>
              <a:prstGeom prst="rect">
                <a:avLst/>
              </a:prstGeom>
              <a:solidFill>
                <a:srgbClr val="E9CE5D"/>
              </a:solidFill>
              <a:ln w="25400" cap="flat" cmpd="sng" algn="ctr">
                <a:noFill/>
                <a:prstDash val="solid"/>
              </a:ln>
              <a:effectLst/>
            </p:spPr>
            <p:txBody>
              <a:bodyPr rtlCol="0" anchor="ctr"/>
              <a:lstStyle/>
              <a:p>
                <a:endParaRPr lang="ja-JP" altLang="en-US"/>
              </a:p>
            </p:txBody>
          </p:sp>
          <p:sp>
            <p:nvSpPr>
              <p:cNvPr id="168" name="正方形/長方形 167"/>
              <p:cNvSpPr/>
              <p:nvPr/>
            </p:nvSpPr>
            <p:spPr>
              <a:xfrm>
                <a:off x="0" y="333375"/>
                <a:ext cx="517489" cy="587341"/>
              </a:xfrm>
              <a:prstGeom prst="rect">
                <a:avLst/>
              </a:prstGeom>
              <a:gradFill flip="none" rotWithShape="1">
                <a:gsLst>
                  <a:gs pos="0">
                    <a:srgbClr val="4F81BD">
                      <a:lumMod val="67000"/>
                    </a:srgbClr>
                  </a:gs>
                  <a:gs pos="83000">
                    <a:srgbClr val="4F81BD">
                      <a:lumMod val="97000"/>
                      <a:lumOff val="3000"/>
                    </a:srgbClr>
                  </a:gs>
                  <a:gs pos="100000">
                    <a:srgbClr val="4F81BD">
                      <a:lumMod val="60000"/>
                      <a:lumOff val="40000"/>
                    </a:srgbClr>
                  </a:gs>
                </a:gsLst>
                <a:lin ang="10800000" scaled="1"/>
                <a:tileRect/>
              </a:gradFill>
              <a:ln w="25400" cap="flat" cmpd="sng" algn="ctr">
                <a:noFill/>
                <a:prstDash val="solid"/>
              </a:ln>
              <a:effectLst/>
            </p:spPr>
            <p:txBody>
              <a:bodyPr rtlCol="0" anchor="ctr"/>
              <a:lstStyle/>
              <a:p>
                <a:endParaRPr lang="ja-JP" altLang="en-US"/>
              </a:p>
            </p:txBody>
          </p:sp>
          <p:sp>
            <p:nvSpPr>
              <p:cNvPr id="169" name="正方形/長方形 168"/>
              <p:cNvSpPr/>
              <p:nvPr/>
            </p:nvSpPr>
            <p:spPr>
              <a:xfrm>
                <a:off x="1552575" y="123825"/>
                <a:ext cx="63043" cy="226328"/>
              </a:xfrm>
              <a:prstGeom prst="rect">
                <a:avLst/>
              </a:prstGeom>
              <a:solidFill>
                <a:srgbClr val="EEECE1">
                  <a:lumMod val="50000"/>
                </a:srgbClr>
              </a:solidFill>
              <a:ln w="6350" cap="flat" cmpd="sng" algn="ctr">
                <a:solidFill>
                  <a:sysClr val="windowText" lastClr="000000"/>
                </a:solidFill>
                <a:prstDash val="solid"/>
              </a:ln>
              <a:effectLst/>
            </p:spPr>
            <p:txBody>
              <a:bodyPr rtlCol="0" anchor="ctr"/>
              <a:lstStyle/>
              <a:p>
                <a:endParaRPr lang="ja-JP" altLang="en-US"/>
              </a:p>
            </p:txBody>
          </p:sp>
          <p:sp>
            <p:nvSpPr>
              <p:cNvPr id="170" name="テキスト ボックス 120"/>
              <p:cNvSpPr txBox="1"/>
              <p:nvPr/>
            </p:nvSpPr>
            <p:spPr bwMode="auto">
              <a:xfrm>
                <a:off x="695276" y="504815"/>
                <a:ext cx="1239520"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岸壁（埋立地）</a:t>
                </a:r>
                <a:endParaRPr lang="ja-JP" sz="600" kern="100" dirty="0">
                  <a:effectLst/>
                  <a:latin typeface="ＭＳ Ｐ明朝" panose="02020600040205080304" pitchFamily="18" charset="-128"/>
                  <a:ea typeface="ＭＳ Ｐ明朝" panose="02020600040205080304" pitchFamily="18" charset="-128"/>
                </a:endParaRPr>
              </a:p>
            </p:txBody>
          </p:sp>
          <p:sp>
            <p:nvSpPr>
              <p:cNvPr id="171" name="フリーフォーム 170"/>
              <p:cNvSpPr/>
              <p:nvPr/>
            </p:nvSpPr>
            <p:spPr>
              <a:xfrm>
                <a:off x="0" y="180975"/>
                <a:ext cx="1546515" cy="172271"/>
              </a:xfrm>
              <a:custGeom>
                <a:avLst/>
                <a:gdLst>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7" fmla="*/ 1822184 w 1905945"/>
                  <a:gd name="connsiteY7" fmla="*/ 159281 h 161972"/>
                  <a:gd name="connsiteX0" fmla="*/ 0 w 1905945"/>
                  <a:gd name="connsiteY0" fmla="*/ 157181 h 278344"/>
                  <a:gd name="connsiteX1" fmla="*/ 371475 w 1905945"/>
                  <a:gd name="connsiteY1" fmla="*/ 19068 h 278344"/>
                  <a:gd name="connsiteX2" fmla="*/ 785813 w 1905945"/>
                  <a:gd name="connsiteY2" fmla="*/ 161943 h 278344"/>
                  <a:gd name="connsiteX3" fmla="*/ 1157288 w 1905945"/>
                  <a:gd name="connsiteY3" fmla="*/ 4781 h 278344"/>
                  <a:gd name="connsiteX4" fmla="*/ 1538288 w 1905945"/>
                  <a:gd name="connsiteY4" fmla="*/ 147656 h 278344"/>
                  <a:gd name="connsiteX5" fmla="*/ 1895475 w 1905945"/>
                  <a:gd name="connsiteY5" fmla="*/ 18 h 278344"/>
                  <a:gd name="connsiteX6" fmla="*/ 1824038 w 1905945"/>
                  <a:gd name="connsiteY6" fmla="*/ 138131 h 278344"/>
                  <a:gd name="connsiteX7" fmla="*/ 1831709 w 1905945"/>
                  <a:gd name="connsiteY7" fmla="*/ 278344 h 278344"/>
                  <a:gd name="connsiteX0" fmla="*/ 0 w 1905945"/>
                  <a:gd name="connsiteY0" fmla="*/ 157181 h 294027"/>
                  <a:gd name="connsiteX1" fmla="*/ 371475 w 1905945"/>
                  <a:gd name="connsiteY1" fmla="*/ 19068 h 294027"/>
                  <a:gd name="connsiteX2" fmla="*/ 785813 w 1905945"/>
                  <a:gd name="connsiteY2" fmla="*/ 161943 h 294027"/>
                  <a:gd name="connsiteX3" fmla="*/ 1157288 w 1905945"/>
                  <a:gd name="connsiteY3" fmla="*/ 4781 h 294027"/>
                  <a:gd name="connsiteX4" fmla="*/ 1538288 w 1905945"/>
                  <a:gd name="connsiteY4" fmla="*/ 147656 h 294027"/>
                  <a:gd name="connsiteX5" fmla="*/ 1895475 w 1905945"/>
                  <a:gd name="connsiteY5" fmla="*/ 18 h 294027"/>
                  <a:gd name="connsiteX6" fmla="*/ 1824038 w 1905945"/>
                  <a:gd name="connsiteY6" fmla="*/ 138131 h 294027"/>
                  <a:gd name="connsiteX7" fmla="*/ 1831709 w 1905945"/>
                  <a:gd name="connsiteY7" fmla="*/ 278344 h 294027"/>
                  <a:gd name="connsiteX8" fmla="*/ 1836471 w 1905945"/>
                  <a:gd name="connsiteY8" fmla="*/ 292631 h 294027"/>
                  <a:gd name="connsiteX0" fmla="*/ 6617 w 1912562"/>
                  <a:gd name="connsiteY0" fmla="*/ 157181 h 354544"/>
                  <a:gd name="connsiteX1" fmla="*/ 378092 w 1912562"/>
                  <a:gd name="connsiteY1" fmla="*/ 19068 h 354544"/>
                  <a:gd name="connsiteX2" fmla="*/ 792430 w 1912562"/>
                  <a:gd name="connsiteY2" fmla="*/ 161943 h 354544"/>
                  <a:gd name="connsiteX3" fmla="*/ 1163905 w 1912562"/>
                  <a:gd name="connsiteY3" fmla="*/ 4781 h 354544"/>
                  <a:gd name="connsiteX4" fmla="*/ 1544905 w 1912562"/>
                  <a:gd name="connsiteY4" fmla="*/ 147656 h 354544"/>
                  <a:gd name="connsiteX5" fmla="*/ 1902092 w 1912562"/>
                  <a:gd name="connsiteY5" fmla="*/ 18 h 354544"/>
                  <a:gd name="connsiteX6" fmla="*/ 1830655 w 1912562"/>
                  <a:gd name="connsiteY6" fmla="*/ 138131 h 354544"/>
                  <a:gd name="connsiteX7" fmla="*/ 1838326 w 1912562"/>
                  <a:gd name="connsiteY7" fmla="*/ 278344 h 354544"/>
                  <a:gd name="connsiteX8" fmla="*/ 0 w 1912562"/>
                  <a:gd name="connsiteY8" fmla="*/ 354544 h 354544"/>
                  <a:gd name="connsiteX0" fmla="*/ 144163 w 2050108"/>
                  <a:gd name="connsiteY0" fmla="*/ 157181 h 360188"/>
                  <a:gd name="connsiteX1" fmla="*/ 515638 w 2050108"/>
                  <a:gd name="connsiteY1" fmla="*/ 19068 h 360188"/>
                  <a:gd name="connsiteX2" fmla="*/ 929976 w 2050108"/>
                  <a:gd name="connsiteY2" fmla="*/ 161943 h 360188"/>
                  <a:gd name="connsiteX3" fmla="*/ 1301451 w 2050108"/>
                  <a:gd name="connsiteY3" fmla="*/ 4781 h 360188"/>
                  <a:gd name="connsiteX4" fmla="*/ 1682451 w 2050108"/>
                  <a:gd name="connsiteY4" fmla="*/ 147656 h 360188"/>
                  <a:gd name="connsiteX5" fmla="*/ 2039638 w 2050108"/>
                  <a:gd name="connsiteY5" fmla="*/ 18 h 360188"/>
                  <a:gd name="connsiteX6" fmla="*/ 1968201 w 2050108"/>
                  <a:gd name="connsiteY6" fmla="*/ 138131 h 360188"/>
                  <a:gd name="connsiteX7" fmla="*/ 1975872 w 2050108"/>
                  <a:gd name="connsiteY7" fmla="*/ 278344 h 360188"/>
                  <a:gd name="connsiteX8" fmla="*/ 137546 w 2050108"/>
                  <a:gd name="connsiteY8" fmla="*/ 354544 h 360188"/>
                  <a:gd name="connsiteX9" fmla="*/ 132784 w 2050108"/>
                  <a:gd name="connsiteY9" fmla="*/ 354543 h 360188"/>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6618 w 1912563"/>
                  <a:gd name="connsiteY10" fmla="*/ 157181 h 354674"/>
                  <a:gd name="connsiteX0" fmla="*/ 11381 w 1912563"/>
                  <a:gd name="connsiteY0" fmla="*/ 150038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11381 w 1912563"/>
                  <a:gd name="connsiteY10" fmla="*/ 150038 h 354674"/>
                  <a:gd name="connsiteX0" fmla="*/ 0 w 1977382"/>
                  <a:gd name="connsiteY0" fmla="*/ 182329 h 354674"/>
                  <a:gd name="connsiteX1" fmla="*/ 442912 w 1977382"/>
                  <a:gd name="connsiteY1" fmla="*/ 19068 h 354674"/>
                  <a:gd name="connsiteX2" fmla="*/ 857250 w 1977382"/>
                  <a:gd name="connsiteY2" fmla="*/ 161943 h 354674"/>
                  <a:gd name="connsiteX3" fmla="*/ 1228725 w 1977382"/>
                  <a:gd name="connsiteY3" fmla="*/ 4781 h 354674"/>
                  <a:gd name="connsiteX4" fmla="*/ 1609725 w 1977382"/>
                  <a:gd name="connsiteY4" fmla="*/ 147656 h 354674"/>
                  <a:gd name="connsiteX5" fmla="*/ 1966912 w 1977382"/>
                  <a:gd name="connsiteY5" fmla="*/ 18 h 354674"/>
                  <a:gd name="connsiteX6" fmla="*/ 1895475 w 1977382"/>
                  <a:gd name="connsiteY6" fmla="*/ 138131 h 354674"/>
                  <a:gd name="connsiteX7" fmla="*/ 1903146 w 1977382"/>
                  <a:gd name="connsiteY7" fmla="*/ 278344 h 354674"/>
                  <a:gd name="connsiteX8" fmla="*/ 64820 w 1977382"/>
                  <a:gd name="connsiteY8" fmla="*/ 354544 h 354674"/>
                  <a:gd name="connsiteX9" fmla="*/ 79108 w 1977382"/>
                  <a:gd name="connsiteY9" fmla="*/ 149755 h 354674"/>
                  <a:gd name="connsiteX10" fmla="*/ 0 w 1977382"/>
                  <a:gd name="connsiteY10" fmla="*/ 182329 h 354674"/>
                  <a:gd name="connsiteX0" fmla="*/ 0 w 1948184"/>
                  <a:gd name="connsiteY0" fmla="*/ 201456 h 373801"/>
                  <a:gd name="connsiteX1" fmla="*/ 442912 w 1948184"/>
                  <a:gd name="connsiteY1" fmla="*/ 38195 h 373801"/>
                  <a:gd name="connsiteX2" fmla="*/ 857250 w 1948184"/>
                  <a:gd name="connsiteY2" fmla="*/ 181070 h 373801"/>
                  <a:gd name="connsiteX3" fmla="*/ 1228725 w 1948184"/>
                  <a:gd name="connsiteY3" fmla="*/ 23908 h 373801"/>
                  <a:gd name="connsiteX4" fmla="*/ 1609725 w 1948184"/>
                  <a:gd name="connsiteY4" fmla="*/ 166783 h 373801"/>
                  <a:gd name="connsiteX5" fmla="*/ 1935162 w 1948184"/>
                  <a:gd name="connsiteY5" fmla="*/ 16 h 373801"/>
                  <a:gd name="connsiteX6" fmla="*/ 1895475 w 1948184"/>
                  <a:gd name="connsiteY6" fmla="*/ 157258 h 373801"/>
                  <a:gd name="connsiteX7" fmla="*/ 1903146 w 1948184"/>
                  <a:gd name="connsiteY7" fmla="*/ 297471 h 373801"/>
                  <a:gd name="connsiteX8" fmla="*/ 64820 w 1948184"/>
                  <a:gd name="connsiteY8" fmla="*/ 373671 h 373801"/>
                  <a:gd name="connsiteX9" fmla="*/ 79108 w 1948184"/>
                  <a:gd name="connsiteY9" fmla="*/ 168882 h 373801"/>
                  <a:gd name="connsiteX10" fmla="*/ 0 w 1948184"/>
                  <a:gd name="connsiteY10" fmla="*/ 201456 h 373801"/>
                  <a:gd name="connsiteX0" fmla="*/ 0 w 1953928"/>
                  <a:gd name="connsiteY0" fmla="*/ 201456 h 373801"/>
                  <a:gd name="connsiteX1" fmla="*/ 442912 w 1953928"/>
                  <a:gd name="connsiteY1" fmla="*/ 38195 h 373801"/>
                  <a:gd name="connsiteX2" fmla="*/ 857250 w 1953928"/>
                  <a:gd name="connsiteY2" fmla="*/ 181070 h 373801"/>
                  <a:gd name="connsiteX3" fmla="*/ 1228725 w 1953928"/>
                  <a:gd name="connsiteY3" fmla="*/ 23908 h 373801"/>
                  <a:gd name="connsiteX4" fmla="*/ 1609725 w 1953928"/>
                  <a:gd name="connsiteY4" fmla="*/ 166783 h 373801"/>
                  <a:gd name="connsiteX5" fmla="*/ 1941512 w 1953928"/>
                  <a:gd name="connsiteY5" fmla="*/ 16 h 373801"/>
                  <a:gd name="connsiteX6" fmla="*/ 1895475 w 1953928"/>
                  <a:gd name="connsiteY6" fmla="*/ 157258 h 373801"/>
                  <a:gd name="connsiteX7" fmla="*/ 1903146 w 1953928"/>
                  <a:gd name="connsiteY7" fmla="*/ 297471 h 373801"/>
                  <a:gd name="connsiteX8" fmla="*/ 64820 w 1953928"/>
                  <a:gd name="connsiteY8" fmla="*/ 373671 h 373801"/>
                  <a:gd name="connsiteX9" fmla="*/ 79108 w 1953928"/>
                  <a:gd name="connsiteY9" fmla="*/ 168882 h 373801"/>
                  <a:gd name="connsiteX10" fmla="*/ 0 w 1953928"/>
                  <a:gd name="connsiteY10" fmla="*/ 201456 h 373801"/>
                  <a:gd name="connsiteX0" fmla="*/ 0 w 1969479"/>
                  <a:gd name="connsiteY0" fmla="*/ 201442 h 373787"/>
                  <a:gd name="connsiteX1" fmla="*/ 442912 w 1969479"/>
                  <a:gd name="connsiteY1" fmla="*/ 38181 h 373787"/>
                  <a:gd name="connsiteX2" fmla="*/ 857250 w 1969479"/>
                  <a:gd name="connsiteY2" fmla="*/ 181056 h 373787"/>
                  <a:gd name="connsiteX3" fmla="*/ 1228725 w 1969479"/>
                  <a:gd name="connsiteY3" fmla="*/ 23894 h 373787"/>
                  <a:gd name="connsiteX4" fmla="*/ 1609725 w 1969479"/>
                  <a:gd name="connsiteY4" fmla="*/ 166769 h 373787"/>
                  <a:gd name="connsiteX5" fmla="*/ 1941512 w 1969479"/>
                  <a:gd name="connsiteY5" fmla="*/ 2 h 373787"/>
                  <a:gd name="connsiteX6" fmla="*/ 1958975 w 1969479"/>
                  <a:gd name="connsiteY6" fmla="*/ 169996 h 373787"/>
                  <a:gd name="connsiteX7" fmla="*/ 1903146 w 1969479"/>
                  <a:gd name="connsiteY7" fmla="*/ 297457 h 373787"/>
                  <a:gd name="connsiteX8" fmla="*/ 64820 w 1969479"/>
                  <a:gd name="connsiteY8" fmla="*/ 373657 h 373787"/>
                  <a:gd name="connsiteX9" fmla="*/ 79108 w 1969479"/>
                  <a:gd name="connsiteY9" fmla="*/ 168868 h 373787"/>
                  <a:gd name="connsiteX10" fmla="*/ 0 w 1969479"/>
                  <a:gd name="connsiteY10" fmla="*/ 201442 h 373787"/>
                  <a:gd name="connsiteX0" fmla="*/ 0 w 1978382"/>
                  <a:gd name="connsiteY0" fmla="*/ 201442 h 373787"/>
                  <a:gd name="connsiteX1" fmla="*/ 442912 w 1978382"/>
                  <a:gd name="connsiteY1" fmla="*/ 38181 h 373787"/>
                  <a:gd name="connsiteX2" fmla="*/ 857250 w 1978382"/>
                  <a:gd name="connsiteY2" fmla="*/ 181056 h 373787"/>
                  <a:gd name="connsiteX3" fmla="*/ 1228725 w 1978382"/>
                  <a:gd name="connsiteY3" fmla="*/ 23894 h 373787"/>
                  <a:gd name="connsiteX4" fmla="*/ 1609725 w 1978382"/>
                  <a:gd name="connsiteY4" fmla="*/ 166769 h 373787"/>
                  <a:gd name="connsiteX5" fmla="*/ 1941512 w 1978382"/>
                  <a:gd name="connsiteY5" fmla="*/ 2 h 373787"/>
                  <a:gd name="connsiteX6" fmla="*/ 1958975 w 1978382"/>
                  <a:gd name="connsiteY6" fmla="*/ 169996 h 373787"/>
                  <a:gd name="connsiteX7" fmla="*/ 1903146 w 1978382"/>
                  <a:gd name="connsiteY7" fmla="*/ 297457 h 373787"/>
                  <a:gd name="connsiteX8" fmla="*/ 64820 w 1978382"/>
                  <a:gd name="connsiteY8" fmla="*/ 373657 h 373787"/>
                  <a:gd name="connsiteX9" fmla="*/ 79108 w 1978382"/>
                  <a:gd name="connsiteY9" fmla="*/ 168868 h 373787"/>
                  <a:gd name="connsiteX10" fmla="*/ 0 w 1978382"/>
                  <a:gd name="connsiteY10" fmla="*/ 201442 h 373787"/>
                  <a:gd name="connsiteX0" fmla="*/ 0 w 1973662"/>
                  <a:gd name="connsiteY0" fmla="*/ 201454 h 373799"/>
                  <a:gd name="connsiteX1" fmla="*/ 442912 w 1973662"/>
                  <a:gd name="connsiteY1" fmla="*/ 38193 h 373799"/>
                  <a:gd name="connsiteX2" fmla="*/ 857250 w 1973662"/>
                  <a:gd name="connsiteY2" fmla="*/ 181068 h 373799"/>
                  <a:gd name="connsiteX3" fmla="*/ 1228725 w 1973662"/>
                  <a:gd name="connsiteY3" fmla="*/ 23906 h 373799"/>
                  <a:gd name="connsiteX4" fmla="*/ 1609725 w 1973662"/>
                  <a:gd name="connsiteY4" fmla="*/ 166781 h 373799"/>
                  <a:gd name="connsiteX5" fmla="*/ 1941512 w 1973662"/>
                  <a:gd name="connsiteY5" fmla="*/ 14 h 373799"/>
                  <a:gd name="connsiteX6" fmla="*/ 1949450 w 1973662"/>
                  <a:gd name="connsiteY6" fmla="*/ 157255 h 373799"/>
                  <a:gd name="connsiteX7" fmla="*/ 1903146 w 1973662"/>
                  <a:gd name="connsiteY7" fmla="*/ 297469 h 373799"/>
                  <a:gd name="connsiteX8" fmla="*/ 64820 w 1973662"/>
                  <a:gd name="connsiteY8" fmla="*/ 373669 h 373799"/>
                  <a:gd name="connsiteX9" fmla="*/ 79108 w 1973662"/>
                  <a:gd name="connsiteY9" fmla="*/ 168880 h 373799"/>
                  <a:gd name="connsiteX10" fmla="*/ 0 w 1973662"/>
                  <a:gd name="connsiteY10" fmla="*/ 201454 h 373799"/>
                  <a:gd name="connsiteX0" fmla="*/ 70471 w 2038728"/>
                  <a:gd name="connsiteY0" fmla="*/ 201456 h 377607"/>
                  <a:gd name="connsiteX1" fmla="*/ 513383 w 2038728"/>
                  <a:gd name="connsiteY1" fmla="*/ 38195 h 377607"/>
                  <a:gd name="connsiteX2" fmla="*/ 927721 w 2038728"/>
                  <a:gd name="connsiteY2" fmla="*/ 181070 h 377607"/>
                  <a:gd name="connsiteX3" fmla="*/ 1299196 w 2038728"/>
                  <a:gd name="connsiteY3" fmla="*/ 23908 h 377607"/>
                  <a:gd name="connsiteX4" fmla="*/ 1680196 w 2038728"/>
                  <a:gd name="connsiteY4" fmla="*/ 166783 h 377607"/>
                  <a:gd name="connsiteX5" fmla="*/ 2011983 w 2038728"/>
                  <a:gd name="connsiteY5" fmla="*/ 16 h 377607"/>
                  <a:gd name="connsiteX6" fmla="*/ 2019921 w 2038728"/>
                  <a:gd name="connsiteY6" fmla="*/ 157257 h 377607"/>
                  <a:gd name="connsiteX7" fmla="*/ 2027592 w 2038728"/>
                  <a:gd name="connsiteY7" fmla="*/ 297471 h 377607"/>
                  <a:gd name="connsiteX8" fmla="*/ 135291 w 2038728"/>
                  <a:gd name="connsiteY8" fmla="*/ 373671 h 377607"/>
                  <a:gd name="connsiteX9" fmla="*/ 149579 w 2038728"/>
                  <a:gd name="connsiteY9" fmla="*/ 168882 h 377607"/>
                  <a:gd name="connsiteX10" fmla="*/ 70471 w 2038728"/>
                  <a:gd name="connsiteY10" fmla="*/ 201456 h 377607"/>
                  <a:gd name="connsiteX0" fmla="*/ 70471 w 2027655"/>
                  <a:gd name="connsiteY0" fmla="*/ 220583 h 396734"/>
                  <a:gd name="connsiteX1" fmla="*/ 513383 w 2027655"/>
                  <a:gd name="connsiteY1" fmla="*/ 57322 h 396734"/>
                  <a:gd name="connsiteX2" fmla="*/ 927721 w 2027655"/>
                  <a:gd name="connsiteY2" fmla="*/ 200197 h 396734"/>
                  <a:gd name="connsiteX3" fmla="*/ 1299196 w 2027655"/>
                  <a:gd name="connsiteY3" fmla="*/ 43035 h 396734"/>
                  <a:gd name="connsiteX4" fmla="*/ 1680196 w 2027655"/>
                  <a:gd name="connsiteY4" fmla="*/ 185910 h 396734"/>
                  <a:gd name="connsiteX5" fmla="*/ 1986583 w 2027655"/>
                  <a:gd name="connsiteY5" fmla="*/ 14 h 396734"/>
                  <a:gd name="connsiteX6" fmla="*/ 2019921 w 2027655"/>
                  <a:gd name="connsiteY6" fmla="*/ 176384 h 396734"/>
                  <a:gd name="connsiteX7" fmla="*/ 2027592 w 2027655"/>
                  <a:gd name="connsiteY7" fmla="*/ 316598 h 396734"/>
                  <a:gd name="connsiteX8" fmla="*/ 135291 w 2027655"/>
                  <a:gd name="connsiteY8" fmla="*/ 392798 h 396734"/>
                  <a:gd name="connsiteX9" fmla="*/ 149579 w 2027655"/>
                  <a:gd name="connsiteY9" fmla="*/ 188009 h 396734"/>
                  <a:gd name="connsiteX10" fmla="*/ 70471 w 2027655"/>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9757"/>
                  <a:gd name="connsiteY0" fmla="*/ 220595 h 396746"/>
                  <a:gd name="connsiteX1" fmla="*/ 513383 w 2029757"/>
                  <a:gd name="connsiteY1" fmla="*/ 57334 h 396746"/>
                  <a:gd name="connsiteX2" fmla="*/ 927721 w 2029757"/>
                  <a:gd name="connsiteY2" fmla="*/ 200209 h 396746"/>
                  <a:gd name="connsiteX3" fmla="*/ 1299196 w 2029757"/>
                  <a:gd name="connsiteY3" fmla="*/ 43047 h 396746"/>
                  <a:gd name="connsiteX4" fmla="*/ 1680196 w 2029757"/>
                  <a:gd name="connsiteY4" fmla="*/ 185922 h 396746"/>
                  <a:gd name="connsiteX5" fmla="*/ 1996108 w 2029757"/>
                  <a:gd name="connsiteY5" fmla="*/ 26 h 396746"/>
                  <a:gd name="connsiteX6" fmla="*/ 2019921 w 2029757"/>
                  <a:gd name="connsiteY6" fmla="*/ 176396 h 396746"/>
                  <a:gd name="connsiteX7" fmla="*/ 2027592 w 2029757"/>
                  <a:gd name="connsiteY7" fmla="*/ 316610 h 396746"/>
                  <a:gd name="connsiteX8" fmla="*/ 135291 w 2029757"/>
                  <a:gd name="connsiteY8" fmla="*/ 392810 h 396746"/>
                  <a:gd name="connsiteX9" fmla="*/ 149579 w 2029757"/>
                  <a:gd name="connsiteY9" fmla="*/ 188021 h 396746"/>
                  <a:gd name="connsiteX10" fmla="*/ 70471 w 2029757"/>
                  <a:gd name="connsiteY10" fmla="*/ 220595 h 396746"/>
                  <a:gd name="connsiteX0" fmla="*/ 70471 w 2039372"/>
                  <a:gd name="connsiteY0" fmla="*/ 220595 h 396746"/>
                  <a:gd name="connsiteX1" fmla="*/ 513383 w 2039372"/>
                  <a:gd name="connsiteY1" fmla="*/ 57334 h 396746"/>
                  <a:gd name="connsiteX2" fmla="*/ 927721 w 2039372"/>
                  <a:gd name="connsiteY2" fmla="*/ 200209 h 396746"/>
                  <a:gd name="connsiteX3" fmla="*/ 1299196 w 2039372"/>
                  <a:gd name="connsiteY3" fmla="*/ 43047 h 396746"/>
                  <a:gd name="connsiteX4" fmla="*/ 1680196 w 2039372"/>
                  <a:gd name="connsiteY4" fmla="*/ 185922 h 396746"/>
                  <a:gd name="connsiteX5" fmla="*/ 1996108 w 2039372"/>
                  <a:gd name="connsiteY5" fmla="*/ 26 h 396746"/>
                  <a:gd name="connsiteX6" fmla="*/ 2035796 w 2039372"/>
                  <a:gd name="connsiteY6" fmla="*/ 176396 h 396746"/>
                  <a:gd name="connsiteX7" fmla="*/ 2027592 w 2039372"/>
                  <a:gd name="connsiteY7" fmla="*/ 316610 h 396746"/>
                  <a:gd name="connsiteX8" fmla="*/ 135291 w 2039372"/>
                  <a:gd name="connsiteY8" fmla="*/ 392810 h 396746"/>
                  <a:gd name="connsiteX9" fmla="*/ 149579 w 2039372"/>
                  <a:gd name="connsiteY9" fmla="*/ 188021 h 396746"/>
                  <a:gd name="connsiteX10" fmla="*/ 70471 w 2039372"/>
                  <a:gd name="connsiteY10" fmla="*/ 220595 h 396746"/>
                  <a:gd name="connsiteX0" fmla="*/ 71000 w 2039009"/>
                  <a:gd name="connsiteY0" fmla="*/ 220585 h 398286"/>
                  <a:gd name="connsiteX1" fmla="*/ 513912 w 2039009"/>
                  <a:gd name="connsiteY1" fmla="*/ 57324 h 398286"/>
                  <a:gd name="connsiteX2" fmla="*/ 928250 w 2039009"/>
                  <a:gd name="connsiteY2" fmla="*/ 200199 h 398286"/>
                  <a:gd name="connsiteX3" fmla="*/ 1299725 w 2039009"/>
                  <a:gd name="connsiteY3" fmla="*/ 43037 h 398286"/>
                  <a:gd name="connsiteX4" fmla="*/ 1680725 w 2039009"/>
                  <a:gd name="connsiteY4" fmla="*/ 185912 h 398286"/>
                  <a:gd name="connsiteX5" fmla="*/ 1996637 w 2039009"/>
                  <a:gd name="connsiteY5" fmla="*/ 16 h 398286"/>
                  <a:gd name="connsiteX6" fmla="*/ 2036325 w 2039009"/>
                  <a:gd name="connsiteY6" fmla="*/ 176386 h 398286"/>
                  <a:gd name="connsiteX7" fmla="*/ 2035265 w 2039009"/>
                  <a:gd name="connsiteY7" fmla="*/ 330947 h 398286"/>
                  <a:gd name="connsiteX8" fmla="*/ 135820 w 2039009"/>
                  <a:gd name="connsiteY8" fmla="*/ 392800 h 398286"/>
                  <a:gd name="connsiteX9" fmla="*/ 150108 w 2039009"/>
                  <a:gd name="connsiteY9" fmla="*/ 188011 h 398286"/>
                  <a:gd name="connsiteX10" fmla="*/ 71000 w 203900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9729"/>
                  <a:gd name="connsiteY0" fmla="*/ 220585 h 398286"/>
                  <a:gd name="connsiteX1" fmla="*/ 513912 w 2039729"/>
                  <a:gd name="connsiteY1" fmla="*/ 57324 h 398286"/>
                  <a:gd name="connsiteX2" fmla="*/ 928250 w 2039729"/>
                  <a:gd name="connsiteY2" fmla="*/ 200199 h 398286"/>
                  <a:gd name="connsiteX3" fmla="*/ 1299725 w 2039729"/>
                  <a:gd name="connsiteY3" fmla="*/ 43037 h 398286"/>
                  <a:gd name="connsiteX4" fmla="*/ 1680725 w 2039729"/>
                  <a:gd name="connsiteY4" fmla="*/ 185912 h 398286"/>
                  <a:gd name="connsiteX5" fmla="*/ 1996637 w 2039729"/>
                  <a:gd name="connsiteY5" fmla="*/ 16 h 398286"/>
                  <a:gd name="connsiteX6" fmla="*/ 2036325 w 2039729"/>
                  <a:gd name="connsiteY6" fmla="*/ 176386 h 398286"/>
                  <a:gd name="connsiteX7" fmla="*/ 2035265 w 2039729"/>
                  <a:gd name="connsiteY7" fmla="*/ 330947 h 398286"/>
                  <a:gd name="connsiteX8" fmla="*/ 135820 w 2039729"/>
                  <a:gd name="connsiteY8" fmla="*/ 392800 h 398286"/>
                  <a:gd name="connsiteX9" fmla="*/ 150108 w 2039729"/>
                  <a:gd name="connsiteY9" fmla="*/ 188011 h 398286"/>
                  <a:gd name="connsiteX10" fmla="*/ 71000 w 2039729"/>
                  <a:gd name="connsiteY10" fmla="*/ 220585 h 398286"/>
                  <a:gd name="connsiteX0" fmla="*/ 71000 w 2174593"/>
                  <a:gd name="connsiteY0" fmla="*/ 220573 h 398959"/>
                  <a:gd name="connsiteX1" fmla="*/ 513912 w 2174593"/>
                  <a:gd name="connsiteY1" fmla="*/ 57312 h 398959"/>
                  <a:gd name="connsiteX2" fmla="*/ 928250 w 2174593"/>
                  <a:gd name="connsiteY2" fmla="*/ 200187 h 398959"/>
                  <a:gd name="connsiteX3" fmla="*/ 1299725 w 2174593"/>
                  <a:gd name="connsiteY3" fmla="*/ 43025 h 398959"/>
                  <a:gd name="connsiteX4" fmla="*/ 1680725 w 2174593"/>
                  <a:gd name="connsiteY4" fmla="*/ 185900 h 398959"/>
                  <a:gd name="connsiteX5" fmla="*/ 1996637 w 2174593"/>
                  <a:gd name="connsiteY5" fmla="*/ 4 h 398959"/>
                  <a:gd name="connsiteX6" fmla="*/ 2031563 w 2174593"/>
                  <a:gd name="connsiteY6" fmla="*/ 181156 h 398959"/>
                  <a:gd name="connsiteX7" fmla="*/ 2035265 w 2174593"/>
                  <a:gd name="connsiteY7" fmla="*/ 330935 h 398959"/>
                  <a:gd name="connsiteX8" fmla="*/ 135820 w 2174593"/>
                  <a:gd name="connsiteY8" fmla="*/ 392788 h 398959"/>
                  <a:gd name="connsiteX9" fmla="*/ 150108 w 2174593"/>
                  <a:gd name="connsiteY9" fmla="*/ 187999 h 398959"/>
                  <a:gd name="connsiteX10" fmla="*/ 71000 w 2174593"/>
                  <a:gd name="connsiteY10" fmla="*/ 220573 h 398959"/>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5265"/>
                  <a:gd name="connsiteY0" fmla="*/ 220573 h 398250"/>
                  <a:gd name="connsiteX1" fmla="*/ 513912 w 2035265"/>
                  <a:gd name="connsiteY1" fmla="*/ 57312 h 398250"/>
                  <a:gd name="connsiteX2" fmla="*/ 928250 w 2035265"/>
                  <a:gd name="connsiteY2" fmla="*/ 200187 h 398250"/>
                  <a:gd name="connsiteX3" fmla="*/ 1299725 w 2035265"/>
                  <a:gd name="connsiteY3" fmla="*/ 43025 h 398250"/>
                  <a:gd name="connsiteX4" fmla="*/ 1680725 w 2035265"/>
                  <a:gd name="connsiteY4" fmla="*/ 185900 h 398250"/>
                  <a:gd name="connsiteX5" fmla="*/ 1996637 w 2035265"/>
                  <a:gd name="connsiteY5" fmla="*/ 4 h 398250"/>
                  <a:gd name="connsiteX6" fmla="*/ 2009338 w 2035265"/>
                  <a:gd name="connsiteY6" fmla="*/ 181156 h 398250"/>
                  <a:gd name="connsiteX7" fmla="*/ 2035265 w 2035265"/>
                  <a:gd name="connsiteY7" fmla="*/ 330935 h 398250"/>
                  <a:gd name="connsiteX8" fmla="*/ 135820 w 2035265"/>
                  <a:gd name="connsiteY8" fmla="*/ 392788 h 398250"/>
                  <a:gd name="connsiteX9" fmla="*/ 150108 w 2035265"/>
                  <a:gd name="connsiteY9" fmla="*/ 187999 h 398250"/>
                  <a:gd name="connsiteX10" fmla="*/ 71000 w 2035265"/>
                  <a:gd name="connsiteY10" fmla="*/ 220573 h 398250"/>
                  <a:gd name="connsiteX0" fmla="*/ 69121 w 2022279"/>
                  <a:gd name="connsiteY0" fmla="*/ 220573 h 413041"/>
                  <a:gd name="connsiteX1" fmla="*/ 512033 w 2022279"/>
                  <a:gd name="connsiteY1" fmla="*/ 57312 h 413041"/>
                  <a:gd name="connsiteX2" fmla="*/ 926371 w 2022279"/>
                  <a:gd name="connsiteY2" fmla="*/ 200187 h 413041"/>
                  <a:gd name="connsiteX3" fmla="*/ 1297846 w 2022279"/>
                  <a:gd name="connsiteY3" fmla="*/ 43025 h 413041"/>
                  <a:gd name="connsiteX4" fmla="*/ 1678846 w 2022279"/>
                  <a:gd name="connsiteY4" fmla="*/ 185900 h 413041"/>
                  <a:gd name="connsiteX5" fmla="*/ 1994758 w 2022279"/>
                  <a:gd name="connsiteY5" fmla="*/ 4 h 413041"/>
                  <a:gd name="connsiteX6" fmla="*/ 2007459 w 2022279"/>
                  <a:gd name="connsiteY6" fmla="*/ 181156 h 413041"/>
                  <a:gd name="connsiteX7" fmla="*/ 2007986 w 2022279"/>
                  <a:gd name="connsiteY7" fmla="*/ 388321 h 413041"/>
                  <a:gd name="connsiteX8" fmla="*/ 133941 w 2022279"/>
                  <a:gd name="connsiteY8" fmla="*/ 392788 h 413041"/>
                  <a:gd name="connsiteX9" fmla="*/ 148229 w 2022279"/>
                  <a:gd name="connsiteY9" fmla="*/ 187999 h 413041"/>
                  <a:gd name="connsiteX10" fmla="*/ 69121 w 2022279"/>
                  <a:gd name="connsiteY10" fmla="*/ 220573 h 413041"/>
                  <a:gd name="connsiteX0" fmla="*/ 69121 w 2026492"/>
                  <a:gd name="connsiteY0" fmla="*/ 220571 h 413039"/>
                  <a:gd name="connsiteX1" fmla="*/ 512033 w 2026492"/>
                  <a:gd name="connsiteY1" fmla="*/ 57310 h 413039"/>
                  <a:gd name="connsiteX2" fmla="*/ 926371 w 2026492"/>
                  <a:gd name="connsiteY2" fmla="*/ 200185 h 413039"/>
                  <a:gd name="connsiteX3" fmla="*/ 1297846 w 2026492"/>
                  <a:gd name="connsiteY3" fmla="*/ 43023 h 413039"/>
                  <a:gd name="connsiteX4" fmla="*/ 1678846 w 2026492"/>
                  <a:gd name="connsiteY4" fmla="*/ 185898 h 413039"/>
                  <a:gd name="connsiteX5" fmla="*/ 1994758 w 2026492"/>
                  <a:gd name="connsiteY5" fmla="*/ 2 h 413039"/>
                  <a:gd name="connsiteX6" fmla="*/ 2016984 w 2026492"/>
                  <a:gd name="connsiteY6" fmla="*/ 187530 h 413039"/>
                  <a:gd name="connsiteX7" fmla="*/ 2007986 w 2026492"/>
                  <a:gd name="connsiteY7" fmla="*/ 388319 h 413039"/>
                  <a:gd name="connsiteX8" fmla="*/ 133941 w 2026492"/>
                  <a:gd name="connsiteY8" fmla="*/ 392786 h 413039"/>
                  <a:gd name="connsiteX9" fmla="*/ 148229 w 2026492"/>
                  <a:gd name="connsiteY9" fmla="*/ 187997 h 413039"/>
                  <a:gd name="connsiteX10" fmla="*/ 69121 w 2026492"/>
                  <a:gd name="connsiteY10" fmla="*/ 220571 h 413039"/>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96076 w 2057166"/>
                  <a:gd name="connsiteY0" fmla="*/ 220571 h 401725"/>
                  <a:gd name="connsiteX1" fmla="*/ 538988 w 2057166"/>
                  <a:gd name="connsiteY1" fmla="*/ 57310 h 401725"/>
                  <a:gd name="connsiteX2" fmla="*/ 953326 w 2057166"/>
                  <a:gd name="connsiteY2" fmla="*/ 200185 h 401725"/>
                  <a:gd name="connsiteX3" fmla="*/ 1324801 w 2057166"/>
                  <a:gd name="connsiteY3" fmla="*/ 43023 h 401725"/>
                  <a:gd name="connsiteX4" fmla="*/ 1705801 w 2057166"/>
                  <a:gd name="connsiteY4" fmla="*/ 185898 h 401725"/>
                  <a:gd name="connsiteX5" fmla="*/ 2021713 w 2057166"/>
                  <a:gd name="connsiteY5" fmla="*/ 2 h 401725"/>
                  <a:gd name="connsiteX6" fmla="*/ 2043939 w 2057166"/>
                  <a:gd name="connsiteY6" fmla="*/ 187530 h 401725"/>
                  <a:gd name="connsiteX7" fmla="*/ 2057166 w 2057166"/>
                  <a:gd name="connsiteY7" fmla="*/ 381943 h 401725"/>
                  <a:gd name="connsiteX8" fmla="*/ 160896 w 2057166"/>
                  <a:gd name="connsiteY8" fmla="*/ 392786 h 401725"/>
                  <a:gd name="connsiteX9" fmla="*/ 103746 w 2057166"/>
                  <a:gd name="connsiteY9" fmla="*/ 307553 h 401725"/>
                  <a:gd name="connsiteX10" fmla="*/ 96076 w 2057166"/>
                  <a:gd name="connsiteY10" fmla="*/ 220571 h 401725"/>
                  <a:gd name="connsiteX0" fmla="*/ 96317 w 2057407"/>
                  <a:gd name="connsiteY0" fmla="*/ 220571 h 401725"/>
                  <a:gd name="connsiteX1" fmla="*/ 539229 w 2057407"/>
                  <a:gd name="connsiteY1" fmla="*/ 57310 h 401725"/>
                  <a:gd name="connsiteX2" fmla="*/ 953567 w 2057407"/>
                  <a:gd name="connsiteY2" fmla="*/ 200185 h 401725"/>
                  <a:gd name="connsiteX3" fmla="*/ 1325042 w 2057407"/>
                  <a:gd name="connsiteY3" fmla="*/ 43023 h 401725"/>
                  <a:gd name="connsiteX4" fmla="*/ 1706042 w 2057407"/>
                  <a:gd name="connsiteY4" fmla="*/ 185898 h 401725"/>
                  <a:gd name="connsiteX5" fmla="*/ 2021954 w 2057407"/>
                  <a:gd name="connsiteY5" fmla="*/ 2 h 401725"/>
                  <a:gd name="connsiteX6" fmla="*/ 2044180 w 2057407"/>
                  <a:gd name="connsiteY6" fmla="*/ 187530 h 401725"/>
                  <a:gd name="connsiteX7" fmla="*/ 2057407 w 2057407"/>
                  <a:gd name="connsiteY7" fmla="*/ 381943 h 401725"/>
                  <a:gd name="connsiteX8" fmla="*/ 161137 w 2057407"/>
                  <a:gd name="connsiteY8" fmla="*/ 392786 h 401725"/>
                  <a:gd name="connsiteX9" fmla="*/ 103987 w 2057407"/>
                  <a:gd name="connsiteY9" fmla="*/ 307553 h 401725"/>
                  <a:gd name="connsiteX10" fmla="*/ 96317 w 2057407"/>
                  <a:gd name="connsiteY10" fmla="*/ 220571 h 401725"/>
                  <a:gd name="connsiteX0" fmla="*/ 95662 w 2056752"/>
                  <a:gd name="connsiteY0" fmla="*/ 220571 h 401725"/>
                  <a:gd name="connsiteX1" fmla="*/ 538574 w 2056752"/>
                  <a:gd name="connsiteY1" fmla="*/ 57310 h 401725"/>
                  <a:gd name="connsiteX2" fmla="*/ 952912 w 2056752"/>
                  <a:gd name="connsiteY2" fmla="*/ 200185 h 401725"/>
                  <a:gd name="connsiteX3" fmla="*/ 1324387 w 2056752"/>
                  <a:gd name="connsiteY3" fmla="*/ 43023 h 401725"/>
                  <a:gd name="connsiteX4" fmla="*/ 1705387 w 2056752"/>
                  <a:gd name="connsiteY4" fmla="*/ 185898 h 401725"/>
                  <a:gd name="connsiteX5" fmla="*/ 2021299 w 2056752"/>
                  <a:gd name="connsiteY5" fmla="*/ 2 h 401725"/>
                  <a:gd name="connsiteX6" fmla="*/ 2043525 w 2056752"/>
                  <a:gd name="connsiteY6" fmla="*/ 187530 h 401725"/>
                  <a:gd name="connsiteX7" fmla="*/ 2056752 w 2056752"/>
                  <a:gd name="connsiteY7" fmla="*/ 381943 h 401725"/>
                  <a:gd name="connsiteX8" fmla="*/ 160482 w 2056752"/>
                  <a:gd name="connsiteY8" fmla="*/ 392786 h 401725"/>
                  <a:gd name="connsiteX9" fmla="*/ 103332 w 2056752"/>
                  <a:gd name="connsiteY9" fmla="*/ 307553 h 401725"/>
                  <a:gd name="connsiteX10" fmla="*/ 95662 w 2056752"/>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105347 w 2066437"/>
                  <a:gd name="connsiteY0" fmla="*/ 220571 h 417359"/>
                  <a:gd name="connsiteX1" fmla="*/ 548259 w 2066437"/>
                  <a:gd name="connsiteY1" fmla="*/ 57310 h 417359"/>
                  <a:gd name="connsiteX2" fmla="*/ 962597 w 2066437"/>
                  <a:gd name="connsiteY2" fmla="*/ 200185 h 417359"/>
                  <a:gd name="connsiteX3" fmla="*/ 1334072 w 2066437"/>
                  <a:gd name="connsiteY3" fmla="*/ 43023 h 417359"/>
                  <a:gd name="connsiteX4" fmla="*/ 1715072 w 2066437"/>
                  <a:gd name="connsiteY4" fmla="*/ 185898 h 417359"/>
                  <a:gd name="connsiteX5" fmla="*/ 2030984 w 2066437"/>
                  <a:gd name="connsiteY5" fmla="*/ 2 h 417359"/>
                  <a:gd name="connsiteX6" fmla="*/ 2053210 w 2066437"/>
                  <a:gd name="connsiteY6" fmla="*/ 187530 h 417359"/>
                  <a:gd name="connsiteX7" fmla="*/ 2066437 w 2066437"/>
                  <a:gd name="connsiteY7" fmla="*/ 381943 h 417359"/>
                  <a:gd name="connsiteX8" fmla="*/ 170167 w 2066437"/>
                  <a:gd name="connsiteY8" fmla="*/ 392786 h 417359"/>
                  <a:gd name="connsiteX9" fmla="*/ 93967 w 2066437"/>
                  <a:gd name="connsiteY9" fmla="*/ 393632 h 417359"/>
                  <a:gd name="connsiteX10" fmla="*/ 105347 w 2066437"/>
                  <a:gd name="connsiteY10" fmla="*/ 220571 h 417359"/>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129610 w 2090700"/>
                  <a:gd name="connsiteY0" fmla="*/ 220571 h 402056"/>
                  <a:gd name="connsiteX1" fmla="*/ 572522 w 2090700"/>
                  <a:gd name="connsiteY1" fmla="*/ 57310 h 402056"/>
                  <a:gd name="connsiteX2" fmla="*/ 986860 w 2090700"/>
                  <a:gd name="connsiteY2" fmla="*/ 200185 h 402056"/>
                  <a:gd name="connsiteX3" fmla="*/ 1358335 w 2090700"/>
                  <a:gd name="connsiteY3" fmla="*/ 43023 h 402056"/>
                  <a:gd name="connsiteX4" fmla="*/ 1739335 w 2090700"/>
                  <a:gd name="connsiteY4" fmla="*/ 185898 h 402056"/>
                  <a:gd name="connsiteX5" fmla="*/ 2055247 w 2090700"/>
                  <a:gd name="connsiteY5" fmla="*/ 2 h 402056"/>
                  <a:gd name="connsiteX6" fmla="*/ 2077473 w 2090700"/>
                  <a:gd name="connsiteY6" fmla="*/ 187530 h 402056"/>
                  <a:gd name="connsiteX7" fmla="*/ 2090700 w 2090700"/>
                  <a:gd name="connsiteY7" fmla="*/ 381943 h 402056"/>
                  <a:gd name="connsiteX8" fmla="*/ 194430 w 2090700"/>
                  <a:gd name="connsiteY8" fmla="*/ 392786 h 402056"/>
                  <a:gd name="connsiteX9" fmla="*/ 13455 w 2090700"/>
                  <a:gd name="connsiteY9" fmla="*/ 302771 h 402056"/>
                  <a:gd name="connsiteX10" fmla="*/ 129610 w 2090700"/>
                  <a:gd name="connsiteY10" fmla="*/ 220571 h 402056"/>
                  <a:gd name="connsiteX0" fmla="*/ 154584 w 2115674"/>
                  <a:gd name="connsiteY0" fmla="*/ 220571 h 402056"/>
                  <a:gd name="connsiteX1" fmla="*/ 597496 w 2115674"/>
                  <a:gd name="connsiteY1" fmla="*/ 57310 h 402056"/>
                  <a:gd name="connsiteX2" fmla="*/ 1011834 w 2115674"/>
                  <a:gd name="connsiteY2" fmla="*/ 200185 h 402056"/>
                  <a:gd name="connsiteX3" fmla="*/ 1383309 w 2115674"/>
                  <a:gd name="connsiteY3" fmla="*/ 43023 h 402056"/>
                  <a:gd name="connsiteX4" fmla="*/ 1764309 w 2115674"/>
                  <a:gd name="connsiteY4" fmla="*/ 185898 h 402056"/>
                  <a:gd name="connsiteX5" fmla="*/ 2080221 w 2115674"/>
                  <a:gd name="connsiteY5" fmla="*/ 2 h 402056"/>
                  <a:gd name="connsiteX6" fmla="*/ 2102447 w 2115674"/>
                  <a:gd name="connsiteY6" fmla="*/ 187530 h 402056"/>
                  <a:gd name="connsiteX7" fmla="*/ 2115674 w 2115674"/>
                  <a:gd name="connsiteY7" fmla="*/ 381943 h 402056"/>
                  <a:gd name="connsiteX8" fmla="*/ 219404 w 2115674"/>
                  <a:gd name="connsiteY8" fmla="*/ 392786 h 402056"/>
                  <a:gd name="connsiteX9" fmla="*/ 38429 w 2115674"/>
                  <a:gd name="connsiteY9" fmla="*/ 302771 h 402056"/>
                  <a:gd name="connsiteX10" fmla="*/ 154584 w 2115674"/>
                  <a:gd name="connsiteY10" fmla="*/ 220571 h 402056"/>
                  <a:gd name="connsiteX0" fmla="*/ 116155 w 2077245"/>
                  <a:gd name="connsiteY0" fmla="*/ 220571 h 404267"/>
                  <a:gd name="connsiteX1" fmla="*/ 559067 w 2077245"/>
                  <a:gd name="connsiteY1" fmla="*/ 57310 h 404267"/>
                  <a:gd name="connsiteX2" fmla="*/ 973405 w 2077245"/>
                  <a:gd name="connsiteY2" fmla="*/ 200185 h 404267"/>
                  <a:gd name="connsiteX3" fmla="*/ 1344880 w 2077245"/>
                  <a:gd name="connsiteY3" fmla="*/ 43023 h 404267"/>
                  <a:gd name="connsiteX4" fmla="*/ 1725880 w 2077245"/>
                  <a:gd name="connsiteY4" fmla="*/ 185898 h 404267"/>
                  <a:gd name="connsiteX5" fmla="*/ 2041792 w 2077245"/>
                  <a:gd name="connsiteY5" fmla="*/ 2 h 404267"/>
                  <a:gd name="connsiteX6" fmla="*/ 2064018 w 2077245"/>
                  <a:gd name="connsiteY6" fmla="*/ 187530 h 404267"/>
                  <a:gd name="connsiteX7" fmla="*/ 2077245 w 2077245"/>
                  <a:gd name="connsiteY7" fmla="*/ 381943 h 404267"/>
                  <a:gd name="connsiteX8" fmla="*/ 180975 w 2077245"/>
                  <a:gd name="connsiteY8" fmla="*/ 392786 h 404267"/>
                  <a:gd name="connsiteX9" fmla="*/ 0 w 2077245"/>
                  <a:gd name="connsiteY9" fmla="*/ 302771 h 404267"/>
                  <a:gd name="connsiteX10" fmla="*/ 116155 w 2077245"/>
                  <a:gd name="connsiteY10" fmla="*/ 220571 h 404267"/>
                  <a:gd name="connsiteX0" fmla="*/ 123686 w 2084776"/>
                  <a:gd name="connsiteY0" fmla="*/ 220571 h 403801"/>
                  <a:gd name="connsiteX1" fmla="*/ 566598 w 2084776"/>
                  <a:gd name="connsiteY1" fmla="*/ 57310 h 403801"/>
                  <a:gd name="connsiteX2" fmla="*/ 980936 w 2084776"/>
                  <a:gd name="connsiteY2" fmla="*/ 200185 h 403801"/>
                  <a:gd name="connsiteX3" fmla="*/ 1352411 w 2084776"/>
                  <a:gd name="connsiteY3" fmla="*/ 43023 h 403801"/>
                  <a:gd name="connsiteX4" fmla="*/ 1733411 w 2084776"/>
                  <a:gd name="connsiteY4" fmla="*/ 185898 h 403801"/>
                  <a:gd name="connsiteX5" fmla="*/ 2049323 w 2084776"/>
                  <a:gd name="connsiteY5" fmla="*/ 2 h 403801"/>
                  <a:gd name="connsiteX6" fmla="*/ 2071549 w 2084776"/>
                  <a:gd name="connsiteY6" fmla="*/ 187530 h 403801"/>
                  <a:gd name="connsiteX7" fmla="*/ 2084776 w 2084776"/>
                  <a:gd name="connsiteY7" fmla="*/ 381943 h 403801"/>
                  <a:gd name="connsiteX8" fmla="*/ 188506 w 2084776"/>
                  <a:gd name="connsiteY8" fmla="*/ 392786 h 403801"/>
                  <a:gd name="connsiteX9" fmla="*/ 7531 w 2084776"/>
                  <a:gd name="connsiteY9" fmla="*/ 302771 h 403801"/>
                  <a:gd name="connsiteX10" fmla="*/ 123686 w 2084776"/>
                  <a:gd name="connsiteY10" fmla="*/ 220571 h 403801"/>
                  <a:gd name="connsiteX0" fmla="*/ 116742 w 2077832"/>
                  <a:gd name="connsiteY0" fmla="*/ 220571 h 414851"/>
                  <a:gd name="connsiteX1" fmla="*/ 559654 w 2077832"/>
                  <a:gd name="connsiteY1" fmla="*/ 57310 h 414851"/>
                  <a:gd name="connsiteX2" fmla="*/ 973992 w 2077832"/>
                  <a:gd name="connsiteY2" fmla="*/ 200185 h 414851"/>
                  <a:gd name="connsiteX3" fmla="*/ 1345467 w 2077832"/>
                  <a:gd name="connsiteY3" fmla="*/ 43023 h 414851"/>
                  <a:gd name="connsiteX4" fmla="*/ 1726467 w 2077832"/>
                  <a:gd name="connsiteY4" fmla="*/ 185898 h 414851"/>
                  <a:gd name="connsiteX5" fmla="*/ 2042379 w 2077832"/>
                  <a:gd name="connsiteY5" fmla="*/ 2 h 414851"/>
                  <a:gd name="connsiteX6" fmla="*/ 2064605 w 2077832"/>
                  <a:gd name="connsiteY6" fmla="*/ 187530 h 414851"/>
                  <a:gd name="connsiteX7" fmla="*/ 2077832 w 2077832"/>
                  <a:gd name="connsiteY7" fmla="*/ 381943 h 414851"/>
                  <a:gd name="connsiteX8" fmla="*/ 181562 w 2077832"/>
                  <a:gd name="connsiteY8" fmla="*/ 392786 h 414851"/>
                  <a:gd name="connsiteX9" fmla="*/ 105362 w 2077832"/>
                  <a:gd name="connsiteY9" fmla="*/ 331465 h 414851"/>
                  <a:gd name="connsiteX10" fmla="*/ 116742 w 2077832"/>
                  <a:gd name="connsiteY10" fmla="*/ 220571 h 414851"/>
                  <a:gd name="connsiteX0" fmla="*/ 104744 w 2065834"/>
                  <a:gd name="connsiteY0" fmla="*/ 220571 h 414851"/>
                  <a:gd name="connsiteX1" fmla="*/ 547656 w 2065834"/>
                  <a:gd name="connsiteY1" fmla="*/ 57310 h 414851"/>
                  <a:gd name="connsiteX2" fmla="*/ 961994 w 2065834"/>
                  <a:gd name="connsiteY2" fmla="*/ 200185 h 414851"/>
                  <a:gd name="connsiteX3" fmla="*/ 1333469 w 2065834"/>
                  <a:gd name="connsiteY3" fmla="*/ 43023 h 414851"/>
                  <a:gd name="connsiteX4" fmla="*/ 1714469 w 2065834"/>
                  <a:gd name="connsiteY4" fmla="*/ 185898 h 414851"/>
                  <a:gd name="connsiteX5" fmla="*/ 2030381 w 2065834"/>
                  <a:gd name="connsiteY5" fmla="*/ 2 h 414851"/>
                  <a:gd name="connsiteX6" fmla="*/ 2052607 w 2065834"/>
                  <a:gd name="connsiteY6" fmla="*/ 187530 h 414851"/>
                  <a:gd name="connsiteX7" fmla="*/ 2065834 w 2065834"/>
                  <a:gd name="connsiteY7" fmla="*/ 381943 h 414851"/>
                  <a:gd name="connsiteX8" fmla="*/ 169564 w 2065834"/>
                  <a:gd name="connsiteY8" fmla="*/ 392786 h 414851"/>
                  <a:gd name="connsiteX9" fmla="*/ 93364 w 2065834"/>
                  <a:gd name="connsiteY9" fmla="*/ 331465 h 414851"/>
                  <a:gd name="connsiteX10" fmla="*/ 104744 w 2065834"/>
                  <a:gd name="connsiteY10" fmla="*/ 220571 h 414851"/>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10344 w 1978578"/>
                  <a:gd name="connsiteY0" fmla="*/ 124927 h 413493"/>
                  <a:gd name="connsiteX1" fmla="*/ 460400 w 1978578"/>
                  <a:gd name="connsiteY1" fmla="*/ 57310 h 413493"/>
                  <a:gd name="connsiteX2" fmla="*/ 874738 w 1978578"/>
                  <a:gd name="connsiteY2" fmla="*/ 200185 h 413493"/>
                  <a:gd name="connsiteX3" fmla="*/ 1246213 w 1978578"/>
                  <a:gd name="connsiteY3" fmla="*/ 43023 h 413493"/>
                  <a:gd name="connsiteX4" fmla="*/ 1627213 w 1978578"/>
                  <a:gd name="connsiteY4" fmla="*/ 185898 h 413493"/>
                  <a:gd name="connsiteX5" fmla="*/ 1943125 w 1978578"/>
                  <a:gd name="connsiteY5" fmla="*/ 2 h 413493"/>
                  <a:gd name="connsiteX6" fmla="*/ 1965351 w 1978578"/>
                  <a:gd name="connsiteY6" fmla="*/ 187530 h 413493"/>
                  <a:gd name="connsiteX7" fmla="*/ 1978578 w 1978578"/>
                  <a:gd name="connsiteY7" fmla="*/ 381943 h 413493"/>
                  <a:gd name="connsiteX8" fmla="*/ 82308 w 1978578"/>
                  <a:gd name="connsiteY8" fmla="*/ 392786 h 413493"/>
                  <a:gd name="connsiteX9" fmla="*/ 6108 w 1978578"/>
                  <a:gd name="connsiteY9" fmla="*/ 331465 h 413493"/>
                  <a:gd name="connsiteX10" fmla="*/ 10344 w 1978578"/>
                  <a:gd name="connsiteY10" fmla="*/ 124927 h 413493"/>
                  <a:gd name="connsiteX0" fmla="*/ 83338 w 2051572"/>
                  <a:gd name="connsiteY0" fmla="*/ 124927 h 403054"/>
                  <a:gd name="connsiteX1" fmla="*/ 533394 w 2051572"/>
                  <a:gd name="connsiteY1" fmla="*/ 57310 h 403054"/>
                  <a:gd name="connsiteX2" fmla="*/ 947732 w 2051572"/>
                  <a:gd name="connsiteY2" fmla="*/ 200185 h 403054"/>
                  <a:gd name="connsiteX3" fmla="*/ 1319207 w 2051572"/>
                  <a:gd name="connsiteY3" fmla="*/ 43023 h 403054"/>
                  <a:gd name="connsiteX4" fmla="*/ 1700207 w 2051572"/>
                  <a:gd name="connsiteY4" fmla="*/ 185898 h 403054"/>
                  <a:gd name="connsiteX5" fmla="*/ 2016119 w 2051572"/>
                  <a:gd name="connsiteY5" fmla="*/ 2 h 403054"/>
                  <a:gd name="connsiteX6" fmla="*/ 2038345 w 2051572"/>
                  <a:gd name="connsiteY6" fmla="*/ 187530 h 403054"/>
                  <a:gd name="connsiteX7" fmla="*/ 2051572 w 2051572"/>
                  <a:gd name="connsiteY7" fmla="*/ 381943 h 403054"/>
                  <a:gd name="connsiteX8" fmla="*/ 155302 w 2051572"/>
                  <a:gd name="connsiteY8" fmla="*/ 392786 h 403054"/>
                  <a:gd name="connsiteX9" fmla="*/ 105296 w 2051572"/>
                  <a:gd name="connsiteY9" fmla="*/ 288426 h 403054"/>
                  <a:gd name="connsiteX10" fmla="*/ 83338 w 2051572"/>
                  <a:gd name="connsiteY10" fmla="*/ 124927 h 403054"/>
                  <a:gd name="connsiteX0" fmla="*/ 113923 w 2082157"/>
                  <a:gd name="connsiteY0" fmla="*/ 124927 h 414873"/>
                  <a:gd name="connsiteX1" fmla="*/ 563979 w 2082157"/>
                  <a:gd name="connsiteY1" fmla="*/ 57310 h 414873"/>
                  <a:gd name="connsiteX2" fmla="*/ 978317 w 2082157"/>
                  <a:gd name="connsiteY2" fmla="*/ 200185 h 414873"/>
                  <a:gd name="connsiteX3" fmla="*/ 1349792 w 2082157"/>
                  <a:gd name="connsiteY3" fmla="*/ 43023 h 414873"/>
                  <a:gd name="connsiteX4" fmla="*/ 1730792 w 2082157"/>
                  <a:gd name="connsiteY4" fmla="*/ 185898 h 414873"/>
                  <a:gd name="connsiteX5" fmla="*/ 2046704 w 2082157"/>
                  <a:gd name="connsiteY5" fmla="*/ 2 h 414873"/>
                  <a:gd name="connsiteX6" fmla="*/ 2068930 w 2082157"/>
                  <a:gd name="connsiteY6" fmla="*/ 187530 h 414873"/>
                  <a:gd name="connsiteX7" fmla="*/ 2082157 w 2082157"/>
                  <a:gd name="connsiteY7" fmla="*/ 381943 h 414873"/>
                  <a:gd name="connsiteX8" fmla="*/ 185887 w 2082157"/>
                  <a:gd name="connsiteY8" fmla="*/ 392786 h 414873"/>
                  <a:gd name="connsiteX9" fmla="*/ 113923 w 2082157"/>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492 w 1968726"/>
                  <a:gd name="connsiteY0" fmla="*/ 124927 h 414873"/>
                  <a:gd name="connsiteX1" fmla="*/ 450548 w 1968726"/>
                  <a:gd name="connsiteY1" fmla="*/ 57310 h 414873"/>
                  <a:gd name="connsiteX2" fmla="*/ 864886 w 1968726"/>
                  <a:gd name="connsiteY2" fmla="*/ 200185 h 414873"/>
                  <a:gd name="connsiteX3" fmla="*/ 1236361 w 1968726"/>
                  <a:gd name="connsiteY3" fmla="*/ 43023 h 414873"/>
                  <a:gd name="connsiteX4" fmla="*/ 1617361 w 1968726"/>
                  <a:gd name="connsiteY4" fmla="*/ 185898 h 414873"/>
                  <a:gd name="connsiteX5" fmla="*/ 1933273 w 1968726"/>
                  <a:gd name="connsiteY5" fmla="*/ 2 h 414873"/>
                  <a:gd name="connsiteX6" fmla="*/ 1955499 w 1968726"/>
                  <a:gd name="connsiteY6" fmla="*/ 187530 h 414873"/>
                  <a:gd name="connsiteX7" fmla="*/ 1968726 w 1968726"/>
                  <a:gd name="connsiteY7" fmla="*/ 381943 h 414873"/>
                  <a:gd name="connsiteX8" fmla="*/ 72456 w 1968726"/>
                  <a:gd name="connsiteY8" fmla="*/ 392786 h 414873"/>
                  <a:gd name="connsiteX9" fmla="*/ 492 w 1968726"/>
                  <a:gd name="connsiteY9" fmla="*/ 124927 h 414873"/>
                  <a:gd name="connsiteX0" fmla="*/ 12255 w 1980489"/>
                  <a:gd name="connsiteY0" fmla="*/ 124927 h 414873"/>
                  <a:gd name="connsiteX1" fmla="*/ 462311 w 1980489"/>
                  <a:gd name="connsiteY1" fmla="*/ 57310 h 414873"/>
                  <a:gd name="connsiteX2" fmla="*/ 876649 w 1980489"/>
                  <a:gd name="connsiteY2" fmla="*/ 200185 h 414873"/>
                  <a:gd name="connsiteX3" fmla="*/ 1248124 w 1980489"/>
                  <a:gd name="connsiteY3" fmla="*/ 43023 h 414873"/>
                  <a:gd name="connsiteX4" fmla="*/ 1629124 w 1980489"/>
                  <a:gd name="connsiteY4" fmla="*/ 185898 h 414873"/>
                  <a:gd name="connsiteX5" fmla="*/ 1945036 w 1980489"/>
                  <a:gd name="connsiteY5" fmla="*/ 2 h 414873"/>
                  <a:gd name="connsiteX6" fmla="*/ 1967262 w 1980489"/>
                  <a:gd name="connsiteY6" fmla="*/ 187530 h 414873"/>
                  <a:gd name="connsiteX7" fmla="*/ 1980489 w 1980489"/>
                  <a:gd name="connsiteY7" fmla="*/ 381943 h 414873"/>
                  <a:gd name="connsiteX8" fmla="*/ 36594 w 1980489"/>
                  <a:gd name="connsiteY8" fmla="*/ 392786 h 414873"/>
                  <a:gd name="connsiteX9" fmla="*/ 12255 w 1980489"/>
                  <a:gd name="connsiteY9" fmla="*/ 124927 h 414873"/>
                  <a:gd name="connsiteX0" fmla="*/ 616 w 1968850"/>
                  <a:gd name="connsiteY0" fmla="*/ 12492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124927 h 414873"/>
                  <a:gd name="connsiteX0" fmla="*/ 616 w 1968850"/>
                  <a:gd name="connsiteY0" fmla="*/ 22694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226947 h 414873"/>
                  <a:gd name="connsiteX0" fmla="*/ 616 w 1964446"/>
                  <a:gd name="connsiteY0" fmla="*/ 226947 h 418261"/>
                  <a:gd name="connsiteX1" fmla="*/ 450672 w 1964446"/>
                  <a:gd name="connsiteY1" fmla="*/ 57310 h 418261"/>
                  <a:gd name="connsiteX2" fmla="*/ 865010 w 1964446"/>
                  <a:gd name="connsiteY2" fmla="*/ 200185 h 418261"/>
                  <a:gd name="connsiteX3" fmla="*/ 1236485 w 1964446"/>
                  <a:gd name="connsiteY3" fmla="*/ 43023 h 418261"/>
                  <a:gd name="connsiteX4" fmla="*/ 1617485 w 1964446"/>
                  <a:gd name="connsiteY4" fmla="*/ 185898 h 418261"/>
                  <a:gd name="connsiteX5" fmla="*/ 1933397 w 1964446"/>
                  <a:gd name="connsiteY5" fmla="*/ 2 h 418261"/>
                  <a:gd name="connsiteX6" fmla="*/ 1955623 w 1964446"/>
                  <a:gd name="connsiteY6" fmla="*/ 187530 h 418261"/>
                  <a:gd name="connsiteX7" fmla="*/ 1959325 w 1964446"/>
                  <a:gd name="connsiteY7" fmla="*/ 391507 h 418261"/>
                  <a:gd name="connsiteX8" fmla="*/ 24955 w 1964446"/>
                  <a:gd name="connsiteY8" fmla="*/ 392786 h 418261"/>
                  <a:gd name="connsiteX9" fmla="*/ 616 w 1964446"/>
                  <a:gd name="connsiteY9" fmla="*/ 226947 h 418261"/>
                  <a:gd name="connsiteX0" fmla="*/ 616 w 1966469"/>
                  <a:gd name="connsiteY0" fmla="*/ 226947 h 418261"/>
                  <a:gd name="connsiteX1" fmla="*/ 450672 w 1966469"/>
                  <a:gd name="connsiteY1" fmla="*/ 57310 h 418261"/>
                  <a:gd name="connsiteX2" fmla="*/ 865010 w 1966469"/>
                  <a:gd name="connsiteY2" fmla="*/ 200185 h 418261"/>
                  <a:gd name="connsiteX3" fmla="*/ 1236485 w 1966469"/>
                  <a:gd name="connsiteY3" fmla="*/ 43023 h 418261"/>
                  <a:gd name="connsiteX4" fmla="*/ 1617485 w 1966469"/>
                  <a:gd name="connsiteY4" fmla="*/ 185898 h 418261"/>
                  <a:gd name="connsiteX5" fmla="*/ 1933397 w 1966469"/>
                  <a:gd name="connsiteY5" fmla="*/ 2 h 418261"/>
                  <a:gd name="connsiteX6" fmla="*/ 1955623 w 1966469"/>
                  <a:gd name="connsiteY6" fmla="*/ 187530 h 418261"/>
                  <a:gd name="connsiteX7" fmla="*/ 1966469 w 1966469"/>
                  <a:gd name="connsiteY7" fmla="*/ 391507 h 418261"/>
                  <a:gd name="connsiteX8" fmla="*/ 24955 w 1966469"/>
                  <a:gd name="connsiteY8" fmla="*/ 392786 h 418261"/>
                  <a:gd name="connsiteX9" fmla="*/ 616 w 1966469"/>
                  <a:gd name="connsiteY9" fmla="*/ 226947 h 418261"/>
                  <a:gd name="connsiteX0" fmla="*/ 7533 w 1973386"/>
                  <a:gd name="connsiteY0" fmla="*/ 226947 h 422566"/>
                  <a:gd name="connsiteX1" fmla="*/ 457589 w 1973386"/>
                  <a:gd name="connsiteY1" fmla="*/ 57310 h 422566"/>
                  <a:gd name="connsiteX2" fmla="*/ 871927 w 1973386"/>
                  <a:gd name="connsiteY2" fmla="*/ 200185 h 422566"/>
                  <a:gd name="connsiteX3" fmla="*/ 1243402 w 1973386"/>
                  <a:gd name="connsiteY3" fmla="*/ 43023 h 422566"/>
                  <a:gd name="connsiteX4" fmla="*/ 1624402 w 1973386"/>
                  <a:gd name="connsiteY4" fmla="*/ 185898 h 422566"/>
                  <a:gd name="connsiteX5" fmla="*/ 1940314 w 1973386"/>
                  <a:gd name="connsiteY5" fmla="*/ 2 h 422566"/>
                  <a:gd name="connsiteX6" fmla="*/ 1962540 w 1973386"/>
                  <a:gd name="connsiteY6" fmla="*/ 187530 h 422566"/>
                  <a:gd name="connsiteX7" fmla="*/ 1973386 w 1973386"/>
                  <a:gd name="connsiteY7" fmla="*/ 391507 h 422566"/>
                  <a:gd name="connsiteX8" fmla="*/ 8207 w 1973386"/>
                  <a:gd name="connsiteY8" fmla="*/ 399575 h 422566"/>
                  <a:gd name="connsiteX9" fmla="*/ 7533 w 1973386"/>
                  <a:gd name="connsiteY9" fmla="*/ 226947 h 422566"/>
                  <a:gd name="connsiteX0" fmla="*/ 7533 w 1973386"/>
                  <a:gd name="connsiteY0" fmla="*/ 226947 h 406010"/>
                  <a:gd name="connsiteX1" fmla="*/ 457589 w 1973386"/>
                  <a:gd name="connsiteY1" fmla="*/ 57310 h 406010"/>
                  <a:gd name="connsiteX2" fmla="*/ 871927 w 1973386"/>
                  <a:gd name="connsiteY2" fmla="*/ 200185 h 406010"/>
                  <a:gd name="connsiteX3" fmla="*/ 1243402 w 1973386"/>
                  <a:gd name="connsiteY3" fmla="*/ 43023 h 406010"/>
                  <a:gd name="connsiteX4" fmla="*/ 1624402 w 1973386"/>
                  <a:gd name="connsiteY4" fmla="*/ 185898 h 406010"/>
                  <a:gd name="connsiteX5" fmla="*/ 1940314 w 1973386"/>
                  <a:gd name="connsiteY5" fmla="*/ 2 h 406010"/>
                  <a:gd name="connsiteX6" fmla="*/ 1962540 w 1973386"/>
                  <a:gd name="connsiteY6" fmla="*/ 187530 h 406010"/>
                  <a:gd name="connsiteX7" fmla="*/ 1973386 w 1973386"/>
                  <a:gd name="connsiteY7" fmla="*/ 391507 h 406010"/>
                  <a:gd name="connsiteX8" fmla="*/ 8207 w 1973386"/>
                  <a:gd name="connsiteY8" fmla="*/ 399575 h 406010"/>
                  <a:gd name="connsiteX9" fmla="*/ 7533 w 1973386"/>
                  <a:gd name="connsiteY9" fmla="*/ 226947 h 406010"/>
                  <a:gd name="connsiteX0" fmla="*/ 1255 w 1967108"/>
                  <a:gd name="connsiteY0" fmla="*/ 226947 h 406010"/>
                  <a:gd name="connsiteX1" fmla="*/ 451311 w 1967108"/>
                  <a:gd name="connsiteY1" fmla="*/ 57310 h 406010"/>
                  <a:gd name="connsiteX2" fmla="*/ 865649 w 1967108"/>
                  <a:gd name="connsiteY2" fmla="*/ 200185 h 406010"/>
                  <a:gd name="connsiteX3" fmla="*/ 1237124 w 1967108"/>
                  <a:gd name="connsiteY3" fmla="*/ 43023 h 406010"/>
                  <a:gd name="connsiteX4" fmla="*/ 1618124 w 1967108"/>
                  <a:gd name="connsiteY4" fmla="*/ 185898 h 406010"/>
                  <a:gd name="connsiteX5" fmla="*/ 1934036 w 1967108"/>
                  <a:gd name="connsiteY5" fmla="*/ 2 h 406010"/>
                  <a:gd name="connsiteX6" fmla="*/ 1956262 w 1967108"/>
                  <a:gd name="connsiteY6" fmla="*/ 187530 h 406010"/>
                  <a:gd name="connsiteX7" fmla="*/ 1967108 w 1967108"/>
                  <a:gd name="connsiteY7" fmla="*/ 391507 h 406010"/>
                  <a:gd name="connsiteX8" fmla="*/ 1929 w 1967108"/>
                  <a:gd name="connsiteY8" fmla="*/ 399575 h 406010"/>
                  <a:gd name="connsiteX9" fmla="*/ 1255 w 1967108"/>
                  <a:gd name="connsiteY9" fmla="*/ 226947 h 406010"/>
                  <a:gd name="connsiteX0" fmla="*/ 853 w 1970086"/>
                  <a:gd name="connsiteY0" fmla="*/ 226947 h 406010"/>
                  <a:gd name="connsiteX1" fmla="*/ 454289 w 1970086"/>
                  <a:gd name="connsiteY1" fmla="*/ 57310 h 406010"/>
                  <a:gd name="connsiteX2" fmla="*/ 868627 w 1970086"/>
                  <a:gd name="connsiteY2" fmla="*/ 200185 h 406010"/>
                  <a:gd name="connsiteX3" fmla="*/ 1240102 w 1970086"/>
                  <a:gd name="connsiteY3" fmla="*/ 43023 h 406010"/>
                  <a:gd name="connsiteX4" fmla="*/ 1621102 w 1970086"/>
                  <a:gd name="connsiteY4" fmla="*/ 185898 h 406010"/>
                  <a:gd name="connsiteX5" fmla="*/ 1937014 w 1970086"/>
                  <a:gd name="connsiteY5" fmla="*/ 2 h 406010"/>
                  <a:gd name="connsiteX6" fmla="*/ 1959240 w 1970086"/>
                  <a:gd name="connsiteY6" fmla="*/ 187530 h 406010"/>
                  <a:gd name="connsiteX7" fmla="*/ 1970086 w 1970086"/>
                  <a:gd name="connsiteY7" fmla="*/ 391507 h 406010"/>
                  <a:gd name="connsiteX8" fmla="*/ 4907 w 1970086"/>
                  <a:gd name="connsiteY8" fmla="*/ 399575 h 406010"/>
                  <a:gd name="connsiteX9" fmla="*/ 853 w 1970086"/>
                  <a:gd name="connsiteY9" fmla="*/ 226947 h 406010"/>
                  <a:gd name="connsiteX0" fmla="*/ 854 w 1970087"/>
                  <a:gd name="connsiteY0" fmla="*/ 226947 h 406010"/>
                  <a:gd name="connsiteX1" fmla="*/ 454290 w 1970087"/>
                  <a:gd name="connsiteY1" fmla="*/ 57310 h 406010"/>
                  <a:gd name="connsiteX2" fmla="*/ 868628 w 1970087"/>
                  <a:gd name="connsiteY2" fmla="*/ 200185 h 406010"/>
                  <a:gd name="connsiteX3" fmla="*/ 1240103 w 1970087"/>
                  <a:gd name="connsiteY3" fmla="*/ 43023 h 406010"/>
                  <a:gd name="connsiteX4" fmla="*/ 1621103 w 1970087"/>
                  <a:gd name="connsiteY4" fmla="*/ 185898 h 406010"/>
                  <a:gd name="connsiteX5" fmla="*/ 1937015 w 1970087"/>
                  <a:gd name="connsiteY5" fmla="*/ 2 h 406010"/>
                  <a:gd name="connsiteX6" fmla="*/ 1959241 w 1970087"/>
                  <a:gd name="connsiteY6" fmla="*/ 187530 h 406010"/>
                  <a:gd name="connsiteX7" fmla="*/ 1970087 w 1970087"/>
                  <a:gd name="connsiteY7" fmla="*/ 391507 h 406010"/>
                  <a:gd name="connsiteX8" fmla="*/ 4908 w 1970087"/>
                  <a:gd name="connsiteY8" fmla="*/ 399575 h 406010"/>
                  <a:gd name="connsiteX9" fmla="*/ 854 w 1970087"/>
                  <a:gd name="connsiteY9" fmla="*/ 226947 h 406010"/>
                  <a:gd name="connsiteX0" fmla="*/ 2707 w 1971940"/>
                  <a:gd name="connsiteY0" fmla="*/ 226947 h 406010"/>
                  <a:gd name="connsiteX1" fmla="*/ 456143 w 1971940"/>
                  <a:gd name="connsiteY1" fmla="*/ 57310 h 406010"/>
                  <a:gd name="connsiteX2" fmla="*/ 870481 w 1971940"/>
                  <a:gd name="connsiteY2" fmla="*/ 200185 h 406010"/>
                  <a:gd name="connsiteX3" fmla="*/ 1241956 w 1971940"/>
                  <a:gd name="connsiteY3" fmla="*/ 43023 h 406010"/>
                  <a:gd name="connsiteX4" fmla="*/ 1622956 w 1971940"/>
                  <a:gd name="connsiteY4" fmla="*/ 185898 h 406010"/>
                  <a:gd name="connsiteX5" fmla="*/ 1938868 w 1971940"/>
                  <a:gd name="connsiteY5" fmla="*/ 2 h 406010"/>
                  <a:gd name="connsiteX6" fmla="*/ 1961094 w 1971940"/>
                  <a:gd name="connsiteY6" fmla="*/ 187530 h 406010"/>
                  <a:gd name="connsiteX7" fmla="*/ 1971940 w 1971940"/>
                  <a:gd name="connsiteY7" fmla="*/ 391507 h 406010"/>
                  <a:gd name="connsiteX8" fmla="*/ 0 w 1971940"/>
                  <a:gd name="connsiteY8" fmla="*/ 399575 h 406010"/>
                  <a:gd name="connsiteX9" fmla="*/ 2707 w 1971940"/>
                  <a:gd name="connsiteY9" fmla="*/ 226947 h 406010"/>
                  <a:gd name="connsiteX0" fmla="*/ 2707 w 1985462"/>
                  <a:gd name="connsiteY0" fmla="*/ 226947 h 406010"/>
                  <a:gd name="connsiteX1" fmla="*/ 456143 w 1985462"/>
                  <a:gd name="connsiteY1" fmla="*/ 57310 h 406010"/>
                  <a:gd name="connsiteX2" fmla="*/ 870481 w 1985462"/>
                  <a:gd name="connsiteY2" fmla="*/ 200185 h 406010"/>
                  <a:gd name="connsiteX3" fmla="*/ 1241956 w 1985462"/>
                  <a:gd name="connsiteY3" fmla="*/ 43023 h 406010"/>
                  <a:gd name="connsiteX4" fmla="*/ 1622956 w 1985462"/>
                  <a:gd name="connsiteY4" fmla="*/ 185898 h 406010"/>
                  <a:gd name="connsiteX5" fmla="*/ 1938868 w 1985462"/>
                  <a:gd name="connsiteY5" fmla="*/ 2 h 406010"/>
                  <a:gd name="connsiteX6" fmla="*/ 1961094 w 1985462"/>
                  <a:gd name="connsiteY6" fmla="*/ 187530 h 406010"/>
                  <a:gd name="connsiteX7" fmla="*/ 1985462 w 1985462"/>
                  <a:gd name="connsiteY7" fmla="*/ 391506 h 406010"/>
                  <a:gd name="connsiteX8" fmla="*/ 0 w 1985462"/>
                  <a:gd name="connsiteY8" fmla="*/ 399575 h 406010"/>
                  <a:gd name="connsiteX9" fmla="*/ 2707 w 1985462"/>
                  <a:gd name="connsiteY9" fmla="*/ 226947 h 406010"/>
                  <a:gd name="connsiteX0" fmla="*/ 2707 w 1985462"/>
                  <a:gd name="connsiteY0" fmla="*/ 226947 h 400057"/>
                  <a:gd name="connsiteX1" fmla="*/ 456143 w 1985462"/>
                  <a:gd name="connsiteY1" fmla="*/ 57310 h 400057"/>
                  <a:gd name="connsiteX2" fmla="*/ 870481 w 1985462"/>
                  <a:gd name="connsiteY2" fmla="*/ 200185 h 400057"/>
                  <a:gd name="connsiteX3" fmla="*/ 1241956 w 1985462"/>
                  <a:gd name="connsiteY3" fmla="*/ 43023 h 400057"/>
                  <a:gd name="connsiteX4" fmla="*/ 1622956 w 1985462"/>
                  <a:gd name="connsiteY4" fmla="*/ 185898 h 400057"/>
                  <a:gd name="connsiteX5" fmla="*/ 1938868 w 1985462"/>
                  <a:gd name="connsiteY5" fmla="*/ 2 h 400057"/>
                  <a:gd name="connsiteX6" fmla="*/ 1961094 w 1985462"/>
                  <a:gd name="connsiteY6" fmla="*/ 187530 h 400057"/>
                  <a:gd name="connsiteX7" fmla="*/ 1985462 w 1985462"/>
                  <a:gd name="connsiteY7" fmla="*/ 391506 h 400057"/>
                  <a:gd name="connsiteX8" fmla="*/ 0 w 1985462"/>
                  <a:gd name="connsiteY8" fmla="*/ 399575 h 400057"/>
                  <a:gd name="connsiteX9" fmla="*/ 2707 w 1985462"/>
                  <a:gd name="connsiteY9" fmla="*/ 226947 h 400057"/>
                  <a:gd name="connsiteX0" fmla="*/ 2707 w 1985462"/>
                  <a:gd name="connsiteY0" fmla="*/ 226947 h 403302"/>
                  <a:gd name="connsiteX1" fmla="*/ 456143 w 1985462"/>
                  <a:gd name="connsiteY1" fmla="*/ 57310 h 403302"/>
                  <a:gd name="connsiteX2" fmla="*/ 870481 w 1985462"/>
                  <a:gd name="connsiteY2" fmla="*/ 20018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6947 h 403302"/>
                  <a:gd name="connsiteX1" fmla="*/ 456143 w 1985462"/>
                  <a:gd name="connsiteY1" fmla="*/ 57310 h 403302"/>
                  <a:gd name="connsiteX2" fmla="*/ 877242 w 1985462"/>
                  <a:gd name="connsiteY2" fmla="*/ 29921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8574 h 404929"/>
                  <a:gd name="connsiteX1" fmla="*/ 456143 w 1985462"/>
                  <a:gd name="connsiteY1" fmla="*/ 58937 h 404929"/>
                  <a:gd name="connsiteX2" fmla="*/ 877242 w 1985462"/>
                  <a:gd name="connsiteY2" fmla="*/ 300842 h 404929"/>
                  <a:gd name="connsiteX3" fmla="*/ 1241956 w 1985462"/>
                  <a:gd name="connsiteY3" fmla="*/ 44650 h 404929"/>
                  <a:gd name="connsiteX4" fmla="*/ 1616194 w 1985462"/>
                  <a:gd name="connsiteY4" fmla="*/ 298937 h 404929"/>
                  <a:gd name="connsiteX5" fmla="*/ 1938868 w 1985462"/>
                  <a:gd name="connsiteY5" fmla="*/ 1629 h 404929"/>
                  <a:gd name="connsiteX6" fmla="*/ 1961094 w 1985462"/>
                  <a:gd name="connsiteY6" fmla="*/ 189157 h 404929"/>
                  <a:gd name="connsiteX7" fmla="*/ 1985462 w 1985462"/>
                  <a:gd name="connsiteY7" fmla="*/ 393133 h 404929"/>
                  <a:gd name="connsiteX8" fmla="*/ 0 w 1985462"/>
                  <a:gd name="connsiteY8" fmla="*/ 401202 h 404929"/>
                  <a:gd name="connsiteX9" fmla="*/ 2707 w 1985462"/>
                  <a:gd name="connsiteY9" fmla="*/ 228574 h 4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462" h="404929">
                    <a:moveTo>
                      <a:pt x="2707" y="228574"/>
                    </a:moveTo>
                    <a:cubicBezTo>
                      <a:pt x="79245" y="179450"/>
                      <a:pt x="310387" y="46892"/>
                      <a:pt x="456143" y="58937"/>
                    </a:cubicBezTo>
                    <a:cubicBezTo>
                      <a:pt x="601899" y="70982"/>
                      <a:pt x="746273" y="303223"/>
                      <a:pt x="877242" y="300842"/>
                    </a:cubicBezTo>
                    <a:cubicBezTo>
                      <a:pt x="1008211" y="298461"/>
                      <a:pt x="1118797" y="44968"/>
                      <a:pt x="1241956" y="44650"/>
                    </a:cubicBezTo>
                    <a:cubicBezTo>
                      <a:pt x="1365115" y="44333"/>
                      <a:pt x="1500042" y="306107"/>
                      <a:pt x="1616194" y="298937"/>
                    </a:cubicBezTo>
                    <a:cubicBezTo>
                      <a:pt x="1732346" y="291767"/>
                      <a:pt x="1881385" y="19926"/>
                      <a:pt x="1938868" y="1629"/>
                    </a:cubicBezTo>
                    <a:cubicBezTo>
                      <a:pt x="1996351" y="-16668"/>
                      <a:pt x="1953328" y="123906"/>
                      <a:pt x="1961094" y="189157"/>
                    </a:cubicBezTo>
                    <a:cubicBezTo>
                      <a:pt x="1968860" y="254408"/>
                      <a:pt x="1984712" y="195268"/>
                      <a:pt x="1985462" y="393133"/>
                    </a:cubicBezTo>
                    <a:cubicBezTo>
                      <a:pt x="1682082" y="411731"/>
                      <a:pt x="341561" y="403300"/>
                      <a:pt x="0" y="401202"/>
                    </a:cubicBezTo>
                    <a:cubicBezTo>
                      <a:pt x="808" y="201320"/>
                      <a:pt x="-777" y="365785"/>
                      <a:pt x="2707" y="228574"/>
                    </a:cubicBezTo>
                    <a:close/>
                  </a:path>
                </a:pathLst>
              </a:custGeom>
              <a:gradFill>
                <a:gsLst>
                  <a:gs pos="0">
                    <a:srgbClr val="4F81BD">
                      <a:lumMod val="67000"/>
                    </a:srgbClr>
                  </a:gs>
                  <a:gs pos="73000">
                    <a:srgbClr val="4F81BD">
                      <a:lumMod val="75000"/>
                    </a:srgbClr>
                  </a:gs>
                  <a:gs pos="100000">
                    <a:srgbClr val="4F81BD">
                      <a:lumMod val="60000"/>
                      <a:lumOff val="40000"/>
                    </a:srgbClr>
                  </a:gs>
                </a:gsLst>
                <a:lin ang="10800000" scaled="1"/>
              </a:gradFill>
              <a:ln w="25400" cap="flat" cmpd="sng" algn="ctr">
                <a:noFill/>
                <a:prstDash val="solid"/>
              </a:ln>
              <a:effectLst/>
            </p:spPr>
            <p:txBody>
              <a:bodyPr rtlCol="0" anchor="ctr"/>
              <a:lstStyle/>
              <a:p>
                <a:endParaRPr lang="ja-JP" altLang="en-US"/>
              </a:p>
            </p:txBody>
          </p:sp>
          <p:sp>
            <p:nvSpPr>
              <p:cNvPr id="172" name="正方形/長方形 171"/>
              <p:cNvSpPr/>
              <p:nvPr/>
            </p:nvSpPr>
            <p:spPr>
              <a:xfrm>
                <a:off x="485775" y="352425"/>
                <a:ext cx="62166" cy="191212"/>
              </a:xfrm>
              <a:prstGeom prst="rect">
                <a:avLst/>
              </a:prstGeom>
              <a:solidFill>
                <a:srgbClr val="EEECE1">
                  <a:lumMod val="60000"/>
                  <a:lumOff val="40000"/>
                </a:srgbClr>
              </a:solidFill>
              <a:ln w="6350" cap="flat" cmpd="sng" algn="ctr">
                <a:solidFill>
                  <a:sysClr val="windowText" lastClr="000000"/>
                </a:solidFill>
                <a:prstDash val="solid"/>
              </a:ln>
              <a:effectLst/>
            </p:spPr>
            <p:txBody>
              <a:bodyPr rtlCol="0" anchor="ctr"/>
              <a:lstStyle/>
              <a:p>
                <a:endParaRPr lang="ja-JP" altLang="en-US"/>
              </a:p>
            </p:txBody>
          </p:sp>
          <p:sp>
            <p:nvSpPr>
              <p:cNvPr id="173" name="角丸四角形吹き出し 172"/>
              <p:cNvSpPr/>
              <p:nvPr/>
            </p:nvSpPr>
            <p:spPr bwMode="auto">
              <a:xfrm>
                <a:off x="475681" y="-319969"/>
                <a:ext cx="1487912" cy="237490"/>
              </a:xfrm>
              <a:prstGeom prst="wedgeRoundRectCallout">
                <a:avLst>
                  <a:gd name="adj1" fmla="val 21547"/>
                  <a:gd name="adj2" fmla="val 137452"/>
                  <a:gd name="adj3" fmla="val 16667"/>
                </a:avLst>
              </a:prstGeom>
              <a:noFill/>
              <a:ln w="12700" cap="flat" cmpd="sng" algn="ctr">
                <a:solidFill>
                  <a:srgbClr val="4F81BD">
                    <a:shade val="50000"/>
                  </a:srgbClr>
                </a:solidFill>
                <a:prstDash val="solid"/>
              </a:ln>
              <a:effectLst/>
            </p:spPr>
            <p:txBody>
              <a:bodyPr anchor="ctr"/>
              <a:lstStyle/>
              <a:p>
                <a:endParaRPr lang="ja-JP" altLang="en-US"/>
              </a:p>
            </p:txBody>
          </p:sp>
          <p:sp>
            <p:nvSpPr>
              <p:cNvPr id="174" name="テキスト ボックス 125"/>
              <p:cNvSpPr txBox="1"/>
              <p:nvPr/>
            </p:nvSpPr>
            <p:spPr bwMode="auto">
              <a:xfrm>
                <a:off x="550848" y="-309833"/>
                <a:ext cx="1422200" cy="218080"/>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コンクリート擁壁のかさ上げ等</a:t>
                </a:r>
                <a:endParaRPr lang="ja-JP" sz="600" kern="100" dirty="0">
                  <a:effectLst/>
                  <a:latin typeface="ＭＳ Ｐ明朝" panose="02020600040205080304" pitchFamily="18" charset="-128"/>
                  <a:ea typeface="ＭＳ Ｐ明朝" panose="02020600040205080304" pitchFamily="18" charset="-128"/>
                </a:endParaRPr>
              </a:p>
            </p:txBody>
          </p:sp>
          <p:sp>
            <p:nvSpPr>
              <p:cNvPr id="175" name="テキスト ボックス 126"/>
              <p:cNvSpPr txBox="1"/>
              <p:nvPr/>
            </p:nvSpPr>
            <p:spPr bwMode="auto">
              <a:xfrm>
                <a:off x="747348" y="959774"/>
                <a:ext cx="177436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＜対策イメージ＞</a:t>
                </a:r>
                <a:endParaRPr lang="ja-JP" sz="600" kern="100" dirty="0">
                  <a:effectLst/>
                  <a:latin typeface="ＭＳ Ｐ明朝" panose="02020600040205080304" pitchFamily="18" charset="-128"/>
                  <a:ea typeface="ＭＳ Ｐ明朝" panose="02020600040205080304" pitchFamily="18" charset="-128"/>
                </a:endParaRPr>
              </a:p>
            </p:txBody>
          </p:sp>
          <p:sp>
            <p:nvSpPr>
              <p:cNvPr id="176" name="テキスト ボックス 127"/>
              <p:cNvSpPr txBox="1"/>
              <p:nvPr/>
            </p:nvSpPr>
            <p:spPr bwMode="auto">
              <a:xfrm>
                <a:off x="337387" y="-37187"/>
                <a:ext cx="61912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高波等</a:t>
                </a:r>
                <a:endParaRPr lang="ja-JP" sz="600" kern="100" dirty="0">
                  <a:effectLst/>
                  <a:latin typeface="ＭＳ Ｐ明朝" panose="02020600040205080304" pitchFamily="18" charset="-128"/>
                  <a:ea typeface="ＭＳ Ｐ明朝" panose="02020600040205080304" pitchFamily="18" charset="-128"/>
                </a:endParaRPr>
              </a:p>
            </p:txBody>
          </p:sp>
        </p:grpSp>
        <p:cxnSp>
          <p:nvCxnSpPr>
            <p:cNvPr id="165" name="直線コネクタ 164"/>
            <p:cNvCxnSpPr/>
            <p:nvPr/>
          </p:nvCxnSpPr>
          <p:spPr>
            <a:xfrm>
              <a:off x="512064" y="621792"/>
              <a:ext cx="0" cy="370117"/>
            </a:xfrm>
            <a:prstGeom prst="line">
              <a:avLst/>
            </a:prstGeom>
            <a:noFill/>
            <a:ln w="6350" cap="flat" cmpd="sng" algn="ctr">
              <a:solidFill>
                <a:sysClr val="windowText" lastClr="000000"/>
              </a:solidFill>
              <a:prstDash val="solid"/>
            </a:ln>
            <a:effectLst/>
          </p:spPr>
        </p:cxnSp>
        <p:cxnSp>
          <p:nvCxnSpPr>
            <p:cNvPr id="166" name="直線コネクタ 165"/>
            <p:cNvCxnSpPr/>
            <p:nvPr/>
          </p:nvCxnSpPr>
          <p:spPr>
            <a:xfrm flipH="1">
              <a:off x="504749" y="424282"/>
              <a:ext cx="1463675" cy="0"/>
            </a:xfrm>
            <a:prstGeom prst="line">
              <a:avLst/>
            </a:prstGeom>
            <a:noFill/>
            <a:ln w="6350" cap="flat" cmpd="sng" algn="ctr">
              <a:solidFill>
                <a:sysClr val="windowText" lastClr="000000"/>
              </a:solidFill>
              <a:prstDash val="solid"/>
            </a:ln>
            <a:effectLst/>
          </p:spPr>
        </p:cxnSp>
      </p:grpSp>
      <p:sp>
        <p:nvSpPr>
          <p:cNvPr id="127" name="テキスト ボックス 40"/>
          <p:cNvSpPr txBox="1">
            <a:spLocks noChangeArrowheads="1"/>
          </p:cNvSpPr>
          <p:nvPr/>
        </p:nvSpPr>
        <p:spPr bwMode="auto">
          <a:xfrm>
            <a:off x="1449570" y="2516951"/>
            <a:ext cx="1973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対策前</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及び対策箇所</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28" name="テキスト ボックス 40"/>
          <p:cNvSpPr txBox="1">
            <a:spLocks noChangeArrowheads="1"/>
          </p:cNvSpPr>
          <p:nvPr/>
        </p:nvSpPr>
        <p:spPr bwMode="auto">
          <a:xfrm>
            <a:off x="1449570" y="915933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対策後</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32" name="テキスト ボックス 40"/>
          <p:cNvSpPr txBox="1">
            <a:spLocks noChangeArrowheads="1"/>
          </p:cNvSpPr>
          <p:nvPr/>
        </p:nvSpPr>
        <p:spPr bwMode="auto">
          <a:xfrm>
            <a:off x="4292461" y="15509280"/>
            <a:ext cx="3607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伊勢湾</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台風級の台風に</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よる浸水</a:t>
            </a:r>
            <a:r>
              <a:rPr kumimoji="0"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320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4" y="13172638"/>
            <a:ext cx="3326907" cy="2495180"/>
          </a:xfrm>
          <a:prstGeom prst="rect">
            <a:avLst/>
          </a:prstGeom>
        </p:spPr>
      </p:pic>
      <p:pic>
        <p:nvPicPr>
          <p:cNvPr id="17" name="図 1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5183" y="6841553"/>
            <a:ext cx="3303816" cy="2452732"/>
          </a:xfrm>
          <a:prstGeom prst="rect">
            <a:avLst/>
          </a:prstGeom>
        </p:spPr>
      </p:pic>
      <p:sp>
        <p:nvSpPr>
          <p:cNvPr id="4" name="テキスト ボックス 3"/>
          <p:cNvSpPr txBox="1"/>
          <p:nvPr/>
        </p:nvSpPr>
        <p:spPr>
          <a:xfrm>
            <a:off x="1483732" y="6004140"/>
            <a:ext cx="9361715"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津波や高潮による浸水被害に対して大阪市から岬町までの沿岸部の生命と財産を守り、また、施設の劣化による事故をゼロにするため</a:t>
            </a:r>
            <a:r>
              <a:rPr kumimoji="1" lang="ja-JP" altLang="en-US" sz="19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「予防保全型」の維持管理に取り組みます。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38600" y="15890876"/>
            <a:ext cx="4114800" cy="331798"/>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14</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角丸四角形 4"/>
          <p:cNvSpPr/>
          <p:nvPr/>
        </p:nvSpPr>
        <p:spPr>
          <a:xfrm>
            <a:off x="1392417" y="5337831"/>
            <a:ext cx="345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計画的な維持管理の推進</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8" name="表 7"/>
          <p:cNvGraphicFramePr>
            <a:graphicFrameLocks noGrp="1"/>
          </p:cNvGraphicFramePr>
          <p:nvPr>
            <p:extLst/>
          </p:nvPr>
        </p:nvGraphicFramePr>
        <p:xfrm>
          <a:off x="2435031" y="9444730"/>
          <a:ext cx="6928760" cy="2306320"/>
        </p:xfrm>
        <a:graphic>
          <a:graphicData uri="http://schemas.openxmlformats.org/drawingml/2006/table">
            <a:tbl>
              <a:tblPr firstRow="1" bandRow="1">
                <a:tableStyleId>{5C22544A-7EE6-4342-B048-85BDC9FD1C3A}</a:tableStyleId>
              </a:tblPr>
              <a:tblGrid>
                <a:gridCol w="1732190">
                  <a:extLst>
                    <a:ext uri="{9D8B030D-6E8A-4147-A177-3AD203B41FA5}">
                      <a16:colId xmlns:a16="http://schemas.microsoft.com/office/drawing/2014/main" val="4263545016"/>
                    </a:ext>
                  </a:extLst>
                </a:gridCol>
                <a:gridCol w="1732190">
                  <a:extLst>
                    <a:ext uri="{9D8B030D-6E8A-4147-A177-3AD203B41FA5}">
                      <a16:colId xmlns:a16="http://schemas.microsoft.com/office/drawing/2014/main" val="3246142695"/>
                    </a:ext>
                  </a:extLst>
                </a:gridCol>
                <a:gridCol w="1732190">
                  <a:extLst>
                    <a:ext uri="{9D8B030D-6E8A-4147-A177-3AD203B41FA5}">
                      <a16:colId xmlns:a16="http://schemas.microsoft.com/office/drawing/2014/main" val="3413792837"/>
                    </a:ext>
                  </a:extLst>
                </a:gridCol>
                <a:gridCol w="1732190">
                  <a:extLst>
                    <a:ext uri="{9D8B030D-6E8A-4147-A177-3AD203B41FA5}">
                      <a16:colId xmlns:a16="http://schemas.microsoft.com/office/drawing/2014/main" val="4080619328"/>
                    </a:ext>
                  </a:extLst>
                </a:gridCol>
              </a:tblGrid>
              <a:tr h="370840">
                <a:tc>
                  <a:txBody>
                    <a:bodyPr/>
                    <a:lstStyle/>
                    <a:p>
                      <a:pPr algn="ctr"/>
                      <a:endParaRPr kumimoji="1" lang="ja-JP" altLang="en-US" sz="1600" dirty="0"/>
                    </a:p>
                  </a:txBody>
                  <a:tcPr/>
                </a:tc>
                <a:tc>
                  <a:txBody>
                    <a:bodyPr/>
                    <a:lstStyle/>
                    <a:p>
                      <a:pPr algn="ctr"/>
                      <a:r>
                        <a:rPr kumimoji="1" lang="ja-JP" altLang="en-US" sz="1600" dirty="0" smtClean="0"/>
                        <a:t>大阪市所管</a:t>
                      </a:r>
                      <a:endParaRPr kumimoji="1" lang="en-US" altLang="ja-JP" sz="1600" dirty="0" smtClean="0"/>
                    </a:p>
                    <a:p>
                      <a:pPr algn="ctr"/>
                      <a:r>
                        <a:rPr kumimoji="1" lang="ja-JP" altLang="en-US" sz="1600" dirty="0" smtClean="0"/>
                        <a:t>（大阪港）</a:t>
                      </a:r>
                      <a:endParaRPr kumimoji="1" lang="ja-JP" altLang="en-US" sz="1600" dirty="0"/>
                    </a:p>
                  </a:txBody>
                  <a:tcPr/>
                </a:tc>
                <a:tc>
                  <a:txBody>
                    <a:bodyPr/>
                    <a:lstStyle/>
                    <a:p>
                      <a:pPr algn="ctr"/>
                      <a:r>
                        <a:rPr kumimoji="1" lang="ja-JP" altLang="en-US" sz="1600" dirty="0" smtClean="0"/>
                        <a:t>大阪府所管</a:t>
                      </a:r>
                      <a:endParaRPr kumimoji="1" lang="en-US" altLang="ja-JP" sz="1600" dirty="0" smtClean="0"/>
                    </a:p>
                    <a:p>
                      <a:pPr algn="ctr"/>
                      <a:r>
                        <a:rPr kumimoji="1" lang="ja-JP" altLang="en-US" sz="1600" dirty="0" smtClean="0"/>
                        <a:t>（府営港湾・</a:t>
                      </a:r>
                      <a:endParaRPr kumimoji="1" lang="en-US" altLang="ja-JP" sz="1600" dirty="0" smtClean="0"/>
                    </a:p>
                    <a:p>
                      <a:pPr algn="ctr"/>
                      <a:r>
                        <a:rPr kumimoji="1" lang="ja-JP" altLang="en-US" sz="1600" dirty="0" smtClean="0"/>
                        <a:t>漁港・海岸）</a:t>
                      </a:r>
                      <a:endParaRPr kumimoji="1" lang="ja-JP" altLang="en-US" sz="1600" dirty="0"/>
                    </a:p>
                  </a:txBody>
                  <a:tcPr/>
                </a:tc>
                <a:tc>
                  <a:txBody>
                    <a:bodyPr/>
                    <a:lstStyle/>
                    <a:p>
                      <a:pPr algn="ctr"/>
                      <a:endParaRPr kumimoji="1" lang="en-US" altLang="ja-JP" sz="1600" dirty="0" smtClean="0"/>
                    </a:p>
                    <a:p>
                      <a:pPr algn="ctr"/>
                      <a:r>
                        <a:rPr kumimoji="1" lang="ja-JP" altLang="en-US" sz="1600" dirty="0" smtClean="0"/>
                        <a:t>合計</a:t>
                      </a:r>
                      <a:endParaRPr kumimoji="1" lang="ja-JP" altLang="en-US" sz="1600" dirty="0"/>
                    </a:p>
                  </a:txBody>
                  <a:tcPr/>
                </a:tc>
                <a:extLst>
                  <a:ext uri="{0D108BD9-81ED-4DB2-BD59-A6C34878D82A}">
                    <a16:rowId xmlns:a16="http://schemas.microsoft.com/office/drawing/2014/main" val="3927401766"/>
                  </a:ext>
                </a:extLst>
              </a:tr>
              <a:tr h="370840">
                <a:tc>
                  <a:txBody>
                    <a:bodyPr/>
                    <a:lstStyle/>
                    <a:p>
                      <a:pPr algn="ctr"/>
                      <a:r>
                        <a:rPr kumimoji="1" lang="ja-JP" altLang="en-US" sz="1600" dirty="0" smtClean="0"/>
                        <a:t>防潮堤</a:t>
                      </a:r>
                      <a:endParaRPr kumimoji="1" lang="ja-JP" altLang="en-US" sz="1600" dirty="0"/>
                    </a:p>
                  </a:txBody>
                  <a:tcPr/>
                </a:tc>
                <a:tc>
                  <a:txBody>
                    <a:bodyPr/>
                    <a:lstStyle/>
                    <a:p>
                      <a:pPr algn="ctr"/>
                      <a:r>
                        <a:rPr kumimoji="1" lang="ja-JP" altLang="en-US" sz="1600" dirty="0" smtClean="0"/>
                        <a:t>約</a:t>
                      </a:r>
                      <a:r>
                        <a:rPr kumimoji="1" lang="en-US" altLang="ja-JP" sz="1600" dirty="0" smtClean="0"/>
                        <a:t>60Km</a:t>
                      </a:r>
                      <a:endParaRPr kumimoji="1" lang="ja-JP" altLang="en-US" sz="1600" dirty="0"/>
                    </a:p>
                  </a:txBody>
                  <a:tcPr/>
                </a:tc>
                <a:tc>
                  <a:txBody>
                    <a:bodyPr/>
                    <a:lstStyle/>
                    <a:p>
                      <a:pPr algn="ctr"/>
                      <a:r>
                        <a:rPr kumimoji="1" lang="ja-JP" altLang="en-US" sz="1600" dirty="0" smtClean="0"/>
                        <a:t>約</a:t>
                      </a:r>
                      <a:r>
                        <a:rPr kumimoji="1" lang="en-US" altLang="ja-JP" sz="1600" dirty="0" smtClean="0"/>
                        <a:t>71km</a:t>
                      </a:r>
                      <a:endParaRPr kumimoji="1" lang="ja-JP" altLang="en-US" sz="1600" dirty="0"/>
                    </a:p>
                  </a:txBody>
                  <a:tcPr/>
                </a:tc>
                <a:tc>
                  <a:txBody>
                    <a:bodyPr/>
                    <a:lstStyle/>
                    <a:p>
                      <a:pPr algn="ctr"/>
                      <a:r>
                        <a:rPr kumimoji="1" lang="ja-JP" altLang="en-US" sz="1600" dirty="0" smtClean="0"/>
                        <a:t>約</a:t>
                      </a:r>
                      <a:r>
                        <a:rPr kumimoji="1" lang="en-US" altLang="ja-JP" sz="1600" dirty="0" smtClean="0"/>
                        <a:t>131km</a:t>
                      </a:r>
                      <a:endParaRPr kumimoji="1" lang="ja-JP" altLang="en-US" sz="1600" dirty="0"/>
                    </a:p>
                  </a:txBody>
                  <a:tcPr/>
                </a:tc>
                <a:extLst>
                  <a:ext uri="{0D108BD9-81ED-4DB2-BD59-A6C34878D82A}">
                    <a16:rowId xmlns:a16="http://schemas.microsoft.com/office/drawing/2014/main" val="3917365659"/>
                  </a:ext>
                </a:extLst>
              </a:tr>
              <a:tr h="370840">
                <a:tc>
                  <a:txBody>
                    <a:bodyPr/>
                    <a:lstStyle/>
                    <a:p>
                      <a:pPr algn="ctr"/>
                      <a:r>
                        <a:rPr kumimoji="1" lang="ja-JP" altLang="en-US" sz="1600" dirty="0" smtClean="0"/>
                        <a:t>排水機場</a:t>
                      </a:r>
                      <a:endParaRPr kumimoji="1" lang="en-US" altLang="ja-JP" sz="1600" dirty="0" smtClean="0"/>
                    </a:p>
                  </a:txBody>
                  <a:tcPr/>
                </a:tc>
                <a:tc>
                  <a:txBody>
                    <a:bodyPr/>
                    <a:lstStyle/>
                    <a:p>
                      <a:pPr algn="ctr"/>
                      <a:r>
                        <a:rPr kumimoji="1" lang="en-US" altLang="ja-JP" sz="1600" dirty="0" smtClean="0"/>
                        <a:t>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extLst>
                  <a:ext uri="{0D108BD9-81ED-4DB2-BD59-A6C34878D82A}">
                    <a16:rowId xmlns:a16="http://schemas.microsoft.com/office/drawing/2014/main" val="3781143482"/>
                  </a:ext>
                </a:extLst>
              </a:tr>
              <a:tr h="370840">
                <a:tc>
                  <a:txBody>
                    <a:bodyPr/>
                    <a:lstStyle/>
                    <a:p>
                      <a:pPr algn="ctr"/>
                      <a:r>
                        <a:rPr kumimoji="1" lang="ja-JP" altLang="en-US" sz="1600" dirty="0" smtClean="0"/>
                        <a:t>水門</a:t>
                      </a:r>
                      <a:endParaRPr kumimoji="1" lang="ja-JP" altLang="en-US" sz="1600" dirty="0"/>
                    </a:p>
                  </a:txBody>
                  <a:tcPr/>
                </a:tc>
                <a:tc>
                  <a:txBody>
                    <a:bodyPr/>
                    <a:lstStyle/>
                    <a:p>
                      <a:pPr algn="ctr"/>
                      <a:r>
                        <a:rPr kumimoji="1" lang="en-US" altLang="ja-JP" sz="1600" dirty="0" smtClean="0"/>
                        <a:t>8</a:t>
                      </a:r>
                      <a:r>
                        <a:rPr kumimoji="1" lang="ja-JP" altLang="en-US" sz="1600" dirty="0" smtClean="0"/>
                        <a:t>箇所</a:t>
                      </a:r>
                      <a:endParaRPr kumimoji="1" lang="ja-JP" altLang="en-US" sz="1600" dirty="0"/>
                    </a:p>
                  </a:txBody>
                  <a:tcPr/>
                </a:tc>
                <a:tc>
                  <a:txBody>
                    <a:bodyPr/>
                    <a:lstStyle/>
                    <a:p>
                      <a:pPr algn="ctr"/>
                      <a:r>
                        <a:rPr kumimoji="1" lang="en-US" altLang="ja-JP" sz="1600" dirty="0" smtClean="0"/>
                        <a:t>14</a:t>
                      </a:r>
                      <a:r>
                        <a:rPr kumimoji="1" lang="ja-JP" altLang="en-US" sz="1600" dirty="0" smtClean="0"/>
                        <a:t>箇所</a:t>
                      </a:r>
                      <a:endParaRPr kumimoji="1" lang="ja-JP" altLang="en-US" sz="1600" dirty="0"/>
                    </a:p>
                  </a:txBody>
                  <a:tcPr/>
                </a:tc>
                <a:tc>
                  <a:txBody>
                    <a:bodyPr/>
                    <a:lstStyle/>
                    <a:p>
                      <a:pPr algn="ctr"/>
                      <a:r>
                        <a:rPr kumimoji="1" lang="en-US" altLang="ja-JP" sz="1600" dirty="0" smtClean="0"/>
                        <a:t>22</a:t>
                      </a:r>
                      <a:r>
                        <a:rPr kumimoji="1" lang="ja-JP" altLang="en-US" sz="1600" dirty="0" smtClean="0"/>
                        <a:t>箇所</a:t>
                      </a:r>
                      <a:endParaRPr kumimoji="1" lang="ja-JP" altLang="en-US" sz="1600" dirty="0"/>
                    </a:p>
                  </a:txBody>
                  <a:tcPr/>
                </a:tc>
                <a:extLst>
                  <a:ext uri="{0D108BD9-81ED-4DB2-BD59-A6C34878D82A}">
                    <a16:rowId xmlns:a16="http://schemas.microsoft.com/office/drawing/2014/main" val="3549497787"/>
                  </a:ext>
                </a:extLst>
              </a:tr>
              <a:tr h="370840">
                <a:tc>
                  <a:txBody>
                    <a:bodyPr/>
                    <a:lstStyle/>
                    <a:p>
                      <a:pPr algn="ctr"/>
                      <a:r>
                        <a:rPr kumimoji="1" lang="ja-JP" altLang="en-US" sz="1600" dirty="0" smtClean="0"/>
                        <a:t>防潮扉等</a:t>
                      </a:r>
                      <a:endParaRPr kumimoji="1" lang="ja-JP" altLang="en-US" sz="1600" dirty="0"/>
                    </a:p>
                  </a:txBody>
                  <a:tcPr/>
                </a:tc>
                <a:tc>
                  <a:txBody>
                    <a:bodyPr/>
                    <a:lstStyle/>
                    <a:p>
                      <a:pPr algn="ctr"/>
                      <a:r>
                        <a:rPr kumimoji="1" lang="en-US" altLang="ja-JP" sz="1600" dirty="0" smtClean="0">
                          <a:solidFill>
                            <a:schemeClr val="tx1"/>
                          </a:solidFill>
                        </a:rPr>
                        <a:t>353</a:t>
                      </a:r>
                      <a:r>
                        <a:rPr kumimoji="1" lang="ja-JP" altLang="en-US" sz="1600" dirty="0" smtClean="0">
                          <a:solidFill>
                            <a:schemeClr val="tx1"/>
                          </a:solidFill>
                        </a:rPr>
                        <a:t>箇所</a:t>
                      </a:r>
                      <a:endParaRPr kumimoji="1" lang="ja-JP" altLang="en-US" sz="1600" dirty="0">
                        <a:solidFill>
                          <a:schemeClr val="tx1"/>
                        </a:solidFill>
                      </a:endParaRPr>
                    </a:p>
                  </a:txBody>
                  <a:tcPr/>
                </a:tc>
                <a:tc>
                  <a:txBody>
                    <a:bodyPr/>
                    <a:lstStyle/>
                    <a:p>
                      <a:pPr algn="ctr"/>
                      <a:r>
                        <a:rPr kumimoji="1" lang="en-US" altLang="ja-JP" sz="1600" dirty="0" smtClean="0"/>
                        <a:t>194</a:t>
                      </a:r>
                      <a:r>
                        <a:rPr kumimoji="1" lang="ja-JP" altLang="en-US" sz="1600" dirty="0" smtClean="0"/>
                        <a:t>箇所</a:t>
                      </a:r>
                      <a:endParaRPr kumimoji="1" lang="ja-JP" altLang="en-US" sz="1600" dirty="0"/>
                    </a:p>
                  </a:txBody>
                  <a:tcPr/>
                </a:tc>
                <a:tc>
                  <a:txBody>
                    <a:bodyPr/>
                    <a:lstStyle/>
                    <a:p>
                      <a:pPr algn="ctr"/>
                      <a:r>
                        <a:rPr kumimoji="1" lang="en-US" altLang="ja-JP" sz="1600" dirty="0" smtClean="0"/>
                        <a:t>547</a:t>
                      </a:r>
                      <a:r>
                        <a:rPr kumimoji="1" lang="ja-JP" altLang="en-US" sz="1600" dirty="0" smtClean="0"/>
                        <a:t>箇所</a:t>
                      </a:r>
                      <a:endParaRPr kumimoji="1" lang="ja-JP" altLang="en-US" sz="1600" dirty="0"/>
                    </a:p>
                  </a:txBody>
                  <a:tcPr/>
                </a:tc>
                <a:extLst>
                  <a:ext uri="{0D108BD9-81ED-4DB2-BD59-A6C34878D82A}">
                    <a16:rowId xmlns:a16="http://schemas.microsoft.com/office/drawing/2014/main" val="2833327135"/>
                  </a:ext>
                </a:extLst>
              </a:tr>
            </a:tbl>
          </a:graphicData>
        </a:graphic>
      </p:graphicFrame>
      <p:sp>
        <p:nvSpPr>
          <p:cNvPr id="14" name="メモ 13"/>
          <p:cNvSpPr/>
          <p:nvPr/>
        </p:nvSpPr>
        <p:spPr>
          <a:xfrm>
            <a:off x="1981200" y="11883410"/>
            <a:ext cx="8282565" cy="1119854"/>
          </a:xfrm>
          <a:prstGeom prst="foldedCorner">
            <a:avLst>
              <a:gd name="adj" fmla="val 2835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施設点検・維持管理の技術や情報を共有し、機能や安全性を的確に</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把握し、必要に応じて補修を進めるなど、適切な維持管理を実施します。</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341" y="6836344"/>
            <a:ext cx="3278597" cy="2457941"/>
          </a:xfrm>
          <a:prstGeom prst="rect">
            <a:avLst/>
          </a:prstGeom>
        </p:spPr>
      </p:pic>
      <p:sp>
        <p:nvSpPr>
          <p:cNvPr id="11" name="角丸四角形 10"/>
          <p:cNvSpPr/>
          <p:nvPr/>
        </p:nvSpPr>
        <p:spPr>
          <a:xfrm>
            <a:off x="1206341" y="8834029"/>
            <a:ext cx="91039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水門</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4575183" y="8843918"/>
            <a:ext cx="12819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防潮堤</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446" y="6870580"/>
            <a:ext cx="3293199" cy="2468488"/>
          </a:xfrm>
          <a:prstGeom prst="rect">
            <a:avLst/>
          </a:prstGeom>
        </p:spPr>
      </p:pic>
      <p:sp>
        <p:nvSpPr>
          <p:cNvPr id="22" name="角丸四角形 21"/>
          <p:cNvSpPr/>
          <p:nvPr/>
        </p:nvSpPr>
        <p:spPr>
          <a:xfrm>
            <a:off x="10192274" y="8892166"/>
            <a:ext cx="10533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244" y="13195854"/>
            <a:ext cx="3347933" cy="2471716"/>
          </a:xfrm>
          <a:prstGeom prst="rect">
            <a:avLst/>
          </a:prstGeom>
          <a:noFill/>
          <a:ln w="6350">
            <a:solidFill>
              <a:srgbClr val="000000"/>
            </a:solidFill>
            <a:miter lim="800000"/>
            <a:headEnd/>
            <a:tailEnd/>
          </a:ln>
        </p:spPr>
      </p:pic>
      <p:sp>
        <p:nvSpPr>
          <p:cNvPr id="18" name="角丸四角形 17"/>
          <p:cNvSpPr/>
          <p:nvPr/>
        </p:nvSpPr>
        <p:spPr>
          <a:xfrm>
            <a:off x="4516864" y="13193605"/>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r>
              <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補修</a:t>
            </a:r>
          </a:p>
        </p:txBody>
      </p:sp>
      <p:sp>
        <p:nvSpPr>
          <p:cNvPr id="19" name="テキスト ボックス 18"/>
          <p:cNvSpPr txBox="1"/>
          <p:nvPr/>
        </p:nvSpPr>
        <p:spPr>
          <a:xfrm>
            <a:off x="1144947" y="943838"/>
            <a:ext cx="4239853" cy="24314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沿岸市町における高潮対策</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台風</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による高潮・高波などの大規模災害に備えるため</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、防潮堤</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嵩上げ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未整備区間の整備</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を進めます。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また</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、沿岸域における住民や堤外地に立地する</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企業</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災害</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自主的</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行動</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をとることができるよう</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高潮</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タイムラインの作成を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0" name="グループ化 19">
            <a:extLst>
              <a:ext uri="{FF2B5EF4-FFF2-40B4-BE49-F238E27FC236}">
                <a16:creationId xmlns:a16="http://schemas.microsoft.com/office/drawing/2014/main" id="{6F024D77-286C-4806-ADC8-A5F4BA31B8A5}"/>
              </a:ext>
            </a:extLst>
          </p:cNvPr>
          <p:cNvGrpSpPr/>
          <p:nvPr/>
        </p:nvGrpSpPr>
        <p:grpSpPr>
          <a:xfrm>
            <a:off x="5632363" y="1246372"/>
            <a:ext cx="6106084" cy="2632426"/>
            <a:chOff x="578454" y="5280659"/>
            <a:chExt cx="4073167" cy="1802740"/>
          </a:xfrm>
        </p:grpSpPr>
        <p:sp>
          <p:nvSpPr>
            <p:cNvPr id="25" name="右矢印 24"/>
            <p:cNvSpPr/>
            <p:nvPr/>
          </p:nvSpPr>
          <p:spPr>
            <a:xfrm>
              <a:off x="2525537" y="5831006"/>
              <a:ext cx="219649" cy="4001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1"/>
            <p:cNvSpPr txBox="1">
              <a:spLocks noChangeArrowheads="1"/>
            </p:cNvSpPr>
            <p:nvPr/>
          </p:nvSpPr>
          <p:spPr bwMode="auto">
            <a:xfrm>
              <a:off x="1505380" y="6867399"/>
              <a:ext cx="2519999"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（対策例：</a:t>
              </a:r>
              <a:r>
                <a:rPr kumimoji="0" lang="ja-JP" altLang="en-US" sz="1400" b="0" i="0" u="none" strike="noStrike" kern="100" cap="none" spc="0" normalizeH="0" baseline="0" noProof="0" dirty="0">
                  <a:ln>
                    <a:noFill/>
                  </a:ln>
                  <a:solidFill>
                    <a:srgbClr val="000000"/>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堺泉北港海岸 堺港新港地区</a:t>
              </a: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7" name="図 26"/>
            <p:cNvPicPr>
              <a:picLocks noChangeAspect="1"/>
            </p:cNvPicPr>
            <p:nvPr/>
          </p:nvPicPr>
          <p:blipFill rotWithShape="1">
            <a:blip r:embed="rId7" cstate="print">
              <a:extLst>
                <a:ext uri="{28A0092B-C50C-407E-A947-70E740481C1C}">
                  <a14:useLocalDpi xmlns:a14="http://schemas.microsoft.com/office/drawing/2010/main" val="0"/>
                </a:ext>
              </a:extLst>
            </a:blip>
            <a:srcRect l="21367" t="22177" r="20152" b="19793"/>
            <a:stretch/>
          </p:blipFill>
          <p:spPr>
            <a:xfrm>
              <a:off x="2787318" y="5280659"/>
              <a:ext cx="1864303" cy="1537465"/>
            </a:xfrm>
            <a:prstGeom prst="rect">
              <a:avLst/>
            </a:prstGeom>
            <a:ln>
              <a:solidFill>
                <a:schemeClr val="dk1"/>
              </a:solidFill>
            </a:ln>
          </p:spPr>
        </p:pic>
        <p:sp>
          <p:nvSpPr>
            <p:cNvPr id="28" name="テキスト ボックス 21"/>
            <p:cNvSpPr txBox="1">
              <a:spLocks noChangeArrowheads="1"/>
            </p:cNvSpPr>
            <p:nvPr/>
          </p:nvSpPr>
          <p:spPr bwMode="auto">
            <a:xfrm>
              <a:off x="4044437" y="529476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施工後</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9" name="図 28"/>
            <p:cNvPicPr>
              <a:picLocks noChangeAspect="1"/>
            </p:cNvPicPr>
            <p:nvPr/>
          </p:nvPicPr>
          <p:blipFill rotWithShape="1">
            <a:blip r:embed="rId8" cstate="print">
              <a:extLst>
                <a:ext uri="{28A0092B-C50C-407E-A947-70E740481C1C}">
                  <a14:useLocalDpi xmlns:a14="http://schemas.microsoft.com/office/drawing/2010/main" val="0"/>
                </a:ext>
              </a:extLst>
            </a:blip>
            <a:srcRect l="38526" t="11547" b="27294"/>
            <a:stretch/>
          </p:blipFill>
          <p:spPr>
            <a:xfrm>
              <a:off x="578454" y="5282350"/>
              <a:ext cx="1870257" cy="1546390"/>
            </a:xfrm>
            <a:prstGeom prst="rect">
              <a:avLst/>
            </a:prstGeom>
            <a:ln>
              <a:solidFill>
                <a:schemeClr val="dk1"/>
              </a:solidFill>
            </a:ln>
          </p:spPr>
        </p:pic>
        <p:sp>
          <p:nvSpPr>
            <p:cNvPr id="30" name="テキスト ボックス 21"/>
            <p:cNvSpPr txBox="1">
              <a:spLocks noChangeArrowheads="1"/>
            </p:cNvSpPr>
            <p:nvPr/>
          </p:nvSpPr>
          <p:spPr bwMode="auto">
            <a:xfrm>
              <a:off x="1825151" y="530459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施工前</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39" name="グループ化 38"/>
          <p:cNvGrpSpPr/>
          <p:nvPr/>
        </p:nvGrpSpPr>
        <p:grpSpPr>
          <a:xfrm>
            <a:off x="7947191" y="13192925"/>
            <a:ext cx="3647983" cy="2436026"/>
            <a:chOff x="7904204" y="12905574"/>
            <a:chExt cx="3647983" cy="2436026"/>
          </a:xfrm>
        </p:grpSpPr>
        <p:pic>
          <p:nvPicPr>
            <p:cNvPr id="9" name="図 8"/>
            <p:cNvPicPr>
              <a:picLocks noChangeAspect="1"/>
            </p:cNvPicPr>
            <p:nvPr/>
          </p:nvPicPr>
          <p:blipFill rotWithShape="1">
            <a:blip r:embed="rId9"/>
            <a:srcRect r="1631" b="7864"/>
            <a:stretch/>
          </p:blipFill>
          <p:spPr>
            <a:xfrm>
              <a:off x="7917483" y="12936465"/>
              <a:ext cx="3419266" cy="2405135"/>
            </a:xfrm>
            <a:prstGeom prst="rect">
              <a:avLst/>
            </a:prstGeom>
            <a:ln>
              <a:solidFill>
                <a:schemeClr val="tx1"/>
              </a:solidFill>
            </a:ln>
          </p:spPr>
        </p:pic>
        <p:sp>
          <p:nvSpPr>
            <p:cNvPr id="23" name="角丸四角形 22"/>
            <p:cNvSpPr/>
            <p:nvPr/>
          </p:nvSpPr>
          <p:spPr>
            <a:xfrm>
              <a:off x="7904204" y="12905574"/>
              <a:ext cx="192746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ドローンの活用</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027" name="Picture 3" descr="DJI_008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599703" y="14038539"/>
              <a:ext cx="1711637" cy="127371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9938869" y="12990318"/>
              <a:ext cx="16133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ドローン</a:t>
              </a:r>
              <a:r>
                <a:rPr kumimoji="0"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からの画像</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8" name="角丸四角形 37"/>
          <p:cNvSpPr/>
          <p:nvPr/>
        </p:nvSpPr>
        <p:spPr>
          <a:xfrm>
            <a:off x="1197553" y="13174092"/>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施設点検</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1174620" y="3875148"/>
            <a:ext cx="970050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■堺泉北港堺２区基幹的広域防災拠点の機能</a:t>
            </a:r>
            <a:r>
              <a:rPr kumimoji="1" lang="ja-JP" altLang="en-US" sz="1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強化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近い将来に高い確率で発生することが予想されている南海トラフ</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地震や直下型地震など</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の大規模災害に備え、京阪神都市圏における基幹的広域防災拠点として必要な</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機能強化を図ります。</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52714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6828</TotalTime>
  <Words>748</Words>
  <Application>Microsoft Office PowerPoint</Application>
  <PresentationFormat>ユーザー設定</PresentationFormat>
  <Paragraphs>94</Paragraphs>
  <Slides>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HG丸ｺﾞｼｯｸM-PRO</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蘆原　慎也</cp:lastModifiedBy>
  <cp:revision>730</cp:revision>
  <cp:lastPrinted>2020-11-09T08:56:34Z</cp:lastPrinted>
  <dcterms:modified xsi:type="dcterms:W3CDTF">2020-11-13T05:02:23Z</dcterms:modified>
</cp:coreProperties>
</file>