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8"/>
  </p:notesMasterIdLst>
  <p:sldIdLst>
    <p:sldId id="379" r:id="rId2"/>
    <p:sldId id="411" r:id="rId3"/>
    <p:sldId id="378" r:id="rId4"/>
    <p:sldId id="406" r:id="rId5"/>
    <p:sldId id="342" r:id="rId6"/>
    <p:sldId id="344" r:id="rId7"/>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1741" autoAdjust="0"/>
  </p:normalViewPr>
  <p:slideViewPr>
    <p:cSldViewPr snapToGrid="0">
      <p:cViewPr varScale="1">
        <p:scale>
          <a:sx n="32" d="100"/>
          <a:sy n="32" d="100"/>
        </p:scale>
        <p:origin x="2136" y="72"/>
      </p:cViewPr>
      <p:guideLst/>
    </p:cSldViewPr>
  </p:slideViewPr>
  <p:notesTextViewPr>
    <p:cViewPr>
      <p:scale>
        <a:sx n="1" d="1"/>
        <a:sy n="1" d="1"/>
      </p:scale>
      <p:origin x="0" y="0"/>
    </p:cViewPr>
  </p:notesTextViewPr>
  <p:sorterViewPr>
    <p:cViewPr>
      <p:scale>
        <a:sx n="100" d="100"/>
        <a:sy n="100" d="100"/>
      </p:scale>
      <p:origin x="0" y="-25584"/>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2" tIns="45711" rIns="91422" bIns="45711" rtlCol="0"/>
          <a:lstStyle>
            <a:lvl1pPr algn="r">
              <a:defRPr sz="1200"/>
            </a:lvl1pPr>
          </a:lstStyle>
          <a:p>
            <a:fld id="{C55A9F67-E7A2-4E82-AB4B-84F8F4F3C681}" type="datetimeFigureOut">
              <a:rPr kumimoji="1" lang="ja-JP" altLang="en-US" smtClean="0"/>
              <a:t>2020/11/13</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4387"/>
          </a:xfrm>
          <a:prstGeom prst="rect">
            <a:avLst/>
          </a:prstGeom>
          <a:noFill/>
          <a:ln w="12700">
            <a:solidFill>
              <a:prstClr val="black"/>
            </a:solidFill>
          </a:ln>
        </p:spPr>
        <p:txBody>
          <a:bodyPr vert="horz" lIns="91422" tIns="45711" rIns="91422" bIns="45711" rtlCol="0" anchor="ctr"/>
          <a:lstStyle/>
          <a:p>
            <a:endParaRPr lang="ja-JP" altLang="en-US"/>
          </a:p>
        </p:txBody>
      </p:sp>
      <p:sp>
        <p:nvSpPr>
          <p:cNvPr id="5" name="ノート プレースホルダー 4"/>
          <p:cNvSpPr>
            <a:spLocks noGrp="1"/>
          </p:cNvSpPr>
          <p:nvPr>
            <p:ph type="body" sz="quarter" idx="3"/>
          </p:nvPr>
        </p:nvSpPr>
        <p:spPr>
          <a:xfrm>
            <a:off x="681041" y="4783141"/>
            <a:ext cx="5445125" cy="3913187"/>
          </a:xfrm>
          <a:prstGeom prst="rect">
            <a:avLst/>
          </a:prstGeom>
        </p:spPr>
        <p:txBody>
          <a:bodyPr vert="horz" lIns="91422" tIns="45711" rIns="91422"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2" tIns="45711" rIns="91422"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2" tIns="45711" rIns="91422" bIns="45711" rtlCol="0" anchor="b"/>
          <a:lstStyle>
            <a:lvl1pPr algn="r">
              <a:defRPr sz="1200"/>
            </a:lvl1pPr>
          </a:lstStyle>
          <a:p>
            <a:fld id="{1A129212-0568-412B-8408-5132D870ADEA}" type="slidenum">
              <a:rPr kumimoji="1" lang="ja-JP" altLang="en-US" smtClean="0"/>
              <a:t>‹#›</a:t>
            </a:fld>
            <a:endParaRPr kumimoji="1" lang="ja-JP" altLang="en-US"/>
          </a:p>
        </p:txBody>
      </p:sp>
    </p:spTree>
    <p:extLst>
      <p:ext uri="{BB962C8B-B14F-4D97-AF65-F5344CB8AC3E}">
        <p14:creationId xmlns:p14="http://schemas.microsoft.com/office/powerpoint/2010/main" val="2381788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70">
              <a:defRPr/>
            </a:pPr>
            <a:fld id="{1A129212-0568-412B-8408-5132D870ADEA}" type="slidenum">
              <a:rPr kumimoji="1" lang="ja-JP" altLang="en-US">
                <a:solidFill>
                  <a:prstClr val="black"/>
                </a:solidFill>
                <a:latin typeface="游ゴシック" panose="020F0502020204030204"/>
                <a:ea typeface="游ゴシック" panose="020B0400000000000000" pitchFamily="50" charset="-128"/>
              </a:rPr>
              <a:pPr defTabSz="457170">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002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800C32-84C4-470C-9D80-693C57AD637F}" type="datetime1">
              <a:rPr kumimoji="1" lang="ja-JP" altLang="en-US" smtClean="0"/>
              <a:t>2020/11/13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08739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0AA93D-BE49-41D6-9FBC-C02F05166F78}" type="datetime1">
              <a:rPr kumimoji="1" lang="ja-JP" altLang="en-US" smtClean="0"/>
              <a:t>2020/11/13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16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AF1290-CC0A-419E-BD07-79EE11D23742}" type="datetime1">
              <a:rPr kumimoji="1" lang="ja-JP" altLang="en-US" smtClean="0"/>
              <a:t>2020/11/13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5255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A657F0C-6E5B-45CF-8C60-4E7770CC9D8F}" type="datetime1">
              <a:rPr kumimoji="1" lang="ja-JP" altLang="en-US" smtClean="0"/>
              <a:t>2020/11/13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82120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EA8221E-9A76-4D20-94A6-80DE43A67317}" type="datetime1">
              <a:rPr kumimoji="1" lang="ja-JP" altLang="en-US" smtClean="0"/>
              <a:t>2020/11/13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4090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37F9E4-4A17-48E8-A306-05A2CA7076B8}" type="datetime1">
              <a:rPr kumimoji="1" lang="ja-JP" altLang="en-US" smtClean="0"/>
              <a:t>2020/11/13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583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999C33-A68E-4203-AE82-7E60A34117AD}" type="datetime1">
              <a:rPr kumimoji="1" lang="ja-JP" altLang="en-US" smtClean="0"/>
              <a:t>2020/11/13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336262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1845E8F-C6E3-46D7-9406-FD3CF1F135D6}" type="datetime1">
              <a:rPr kumimoji="1" lang="ja-JP" altLang="en-US" smtClean="0"/>
              <a:t>2020/11/13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5528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6475-AB03-431E-88C4-484E426AECE8}" type="datetime1">
              <a:rPr kumimoji="1" lang="ja-JP" altLang="en-US" smtClean="0"/>
              <a:t>2020/11/13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4888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1DAB5BA-31AC-4B67-BF01-3CF73CBA085E}" type="datetime1">
              <a:rPr kumimoji="1" lang="ja-JP" altLang="en-US" smtClean="0"/>
              <a:t>2020/11/13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0901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375877-3B35-4D09-9961-E4F0FCBFBAA9}" type="datetime1">
              <a:rPr kumimoji="1" lang="ja-JP" altLang="en-US" smtClean="0"/>
              <a:t>2020/11/13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11187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C3F3E7F-DA65-4A0D-A88E-963FDA5B4104}" type="datetime1">
              <a:rPr kumimoji="1" lang="ja-JP" altLang="en-US" smtClean="0"/>
              <a:t>2020/11/13</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B7C75514-74F9-49C0-91EC-72887D309FCE}" type="slidenum">
              <a:rPr kumimoji="1" lang="ja-JP" altLang="en-US" smtClean="0"/>
              <a:t>‹#›</a:t>
            </a:fld>
            <a:endParaRPr kumimoji="1" lang="ja-JP" altLang="en-US"/>
          </a:p>
        </p:txBody>
      </p:sp>
    </p:spTree>
    <p:extLst>
      <p:ext uri="{BB962C8B-B14F-4D97-AF65-F5344CB8AC3E}">
        <p14:creationId xmlns:p14="http://schemas.microsoft.com/office/powerpoint/2010/main" val="28372591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2800" y="1293093"/>
            <a:ext cx="99132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28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明朝" panose="02020600040205080304" pitchFamily="18" charset="-128"/>
                <a:ea typeface="ＭＳ Ｐ明朝" panose="02020600040205080304" pitchFamily="18" charset="-128"/>
                <a:cs typeface="+mn-cs"/>
              </a:rPr>
              <a:t>⑴　モノの交流を増やす（港湾物流）</a:t>
            </a:r>
          </a:p>
        </p:txBody>
      </p:sp>
      <p:sp>
        <p:nvSpPr>
          <p:cNvPr id="8" name="フッター プレースホルダー 7"/>
          <p:cNvSpPr>
            <a:spLocks noGrp="1"/>
          </p:cNvSpPr>
          <p:nvPr>
            <p:ph type="ftr" sz="quarter" idx="11"/>
          </p:nvPr>
        </p:nvSpPr>
        <p:spPr>
          <a:xfrm>
            <a:off x="4038600" y="15765688"/>
            <a:ext cx="4114800" cy="461281"/>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1" name="グループ化 10"/>
          <p:cNvGrpSpPr/>
          <p:nvPr/>
        </p:nvGrpSpPr>
        <p:grpSpPr>
          <a:xfrm>
            <a:off x="7153824" y="7973556"/>
            <a:ext cx="4107731" cy="3084368"/>
            <a:chOff x="7312818" y="5181822"/>
            <a:chExt cx="4231747" cy="3133339"/>
          </a:xfrm>
        </p:grpSpPr>
        <p:sp>
          <p:nvSpPr>
            <p:cNvPr id="51" name="テキスト ボックス 40"/>
            <p:cNvSpPr txBox="1">
              <a:spLocks noChangeArrowheads="1"/>
            </p:cNvSpPr>
            <p:nvPr/>
          </p:nvSpPr>
          <p:spPr bwMode="auto">
            <a:xfrm>
              <a:off x="7312818" y="8018059"/>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大阪港セミナー（</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lang="ja-JP" altLang="en-US"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元年</a:t>
              </a:r>
              <a:r>
                <a:rPr lang="en-US" altLang="ja-JP" sz="14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9</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　バンコク）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3C07BF0-BC63-45A2-A384-489604619A1C}"/>
                </a:ext>
              </a:extLst>
            </p:cNvPr>
            <p:cNvPicPr>
              <a:picLocks noChangeAspect="1"/>
            </p:cNvPicPr>
            <p:nvPr/>
          </p:nvPicPr>
          <p:blipFill>
            <a:blip r:embed="rId2"/>
            <a:stretch>
              <a:fillRect/>
            </a:stretch>
          </p:blipFill>
          <p:spPr>
            <a:xfrm>
              <a:off x="7312818" y="5181822"/>
              <a:ext cx="4231747" cy="2828894"/>
            </a:xfrm>
            <a:prstGeom prst="rect">
              <a:avLst/>
            </a:prstGeom>
          </p:spPr>
        </p:pic>
      </p:grpSp>
      <p:sp>
        <p:nvSpPr>
          <p:cNvPr id="31" name="角丸四角形 30"/>
          <p:cNvSpPr/>
          <p:nvPr/>
        </p:nvSpPr>
        <p:spPr>
          <a:xfrm>
            <a:off x="1135528" y="2177015"/>
            <a:ext cx="4782672" cy="504000"/>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国際コンテナ戦略</a:t>
            </a: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港湾（阪神港）の取組み</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p:cNvSpPr/>
          <p:nvPr/>
        </p:nvSpPr>
        <p:spPr>
          <a:xfrm>
            <a:off x="1229008" y="2965827"/>
            <a:ext cx="5404823"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　大阪港は、コン</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テナ</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港湾の国際競争力を強化するため、</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さら</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なる「選択」と「集中」を図ることとして</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国が</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平成</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22</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a:t>
            </a:r>
            <a:r>
              <a:rPr kumimoji="0" lang="en-US"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2010</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年）に</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国際</a:t>
            </a:r>
            <a:r>
              <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コンテナ戦略港湾として選定</a:t>
            </a:r>
            <a:r>
              <a:rPr kumimoji="0" lang="ja-JP" altLang="ja-JP"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した</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阪神港の一翼を担うべく、また、大阪府営港湾との統合メリットを活かし、引き続き</a:t>
            </a:r>
            <a:r>
              <a:rPr kumimoji="0" lang="ja-JP" altLang="en-US"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rPr>
              <a:t>、 以下の「集貨」 「創貨」「競争力強化」の取組みを</a:t>
            </a:r>
            <a:r>
              <a:rPr kumimoji="0" lang="ja-JP" altLang="en-US" sz="1900" b="0" i="0" u="none"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進めます。</a:t>
            </a:r>
            <a:endParaRPr kumimoji="0" lang="ja-JP" altLang="ja-JP" sz="1900" b="0" i="0" u="none" strike="noStrike" kern="1200" cap="none" spc="0" normalizeH="0" baseline="0" noProof="0" dirty="0">
              <a:ln>
                <a:noFill/>
              </a:ln>
              <a:effectLst/>
              <a:uLnTx/>
              <a:uFillTx/>
              <a:latin typeface="Century" panose="02040604050505020304" pitchFamily="18" charset="0"/>
              <a:ea typeface="ＭＳ Ｐ明朝" panose="02020600040205080304" pitchFamily="18" charset="-128"/>
              <a:cs typeface="+mn-cs"/>
            </a:endParaRPr>
          </a:p>
        </p:txBody>
      </p:sp>
      <p:sp>
        <p:nvSpPr>
          <p:cNvPr id="37" name="正方形/長方形 36"/>
          <p:cNvSpPr/>
          <p:nvPr/>
        </p:nvSpPr>
        <p:spPr>
          <a:xfrm>
            <a:off x="1229008" y="7773596"/>
            <a:ext cx="5404823" cy="33085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新た</a:t>
            </a:r>
            <a:r>
              <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な貨物を産み出す「創貨」</a:t>
            </a: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企業</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・産業</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の臨海部への立地促進に</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よる貨物</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の創出を</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ります</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農水</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産品等の輸出を促進するための新たな</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仕組みづくりを行</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います。</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物流面</a:t>
            </a:r>
            <a:r>
              <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：小規模の貨物を冷凍コンテナに混載</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て輸</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出するサービスを提供する物流事業</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kumimoji="0" lang="ja-JP"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者の支援等</a:t>
            </a:r>
            <a:endParaRPr kumimoji="0"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商流面</a:t>
            </a:r>
            <a:r>
              <a:rPr lang="ja-JP" altLang="ja-JP" sz="1900" dirty="0">
                <a:solidFill>
                  <a:prstClr val="black"/>
                </a:solidFill>
                <a:latin typeface="ＭＳ Ｐ明朝" panose="02020600040205080304" pitchFamily="18" charset="-128"/>
                <a:ea typeface="ＭＳ Ｐ明朝" panose="02020600040205080304" pitchFamily="18" charset="-128"/>
              </a:rPr>
              <a:t>：食の輸出セミナーや</a:t>
            </a:r>
            <a:r>
              <a:rPr lang="ja-JP" altLang="en-US" sz="1900" dirty="0">
                <a:solidFill>
                  <a:prstClr val="black"/>
                </a:solidFill>
                <a:latin typeface="ＭＳ Ｐ明朝" panose="02020600040205080304" pitchFamily="18" charset="-128"/>
                <a:ea typeface="ＭＳ Ｐ明朝" panose="02020600040205080304" pitchFamily="18" charset="-128"/>
              </a:rPr>
              <a:t>、海外バイヤーと</a:t>
            </a:r>
            <a:r>
              <a:rPr lang="ja-JP" altLang="en-US" sz="1900" dirty="0" smtClean="0">
                <a:solidFill>
                  <a:prstClr val="black"/>
                </a:solidFill>
                <a:latin typeface="ＭＳ Ｐ明朝" panose="02020600040205080304" pitchFamily="18" charset="-128"/>
                <a:ea typeface="ＭＳ Ｐ明朝" panose="02020600040205080304" pitchFamily="18" charset="-128"/>
              </a:rPr>
              <a:t>の</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a:t>
            </a:r>
            <a:r>
              <a:rPr lang="ja-JP" altLang="ja-JP" sz="1900" dirty="0" smtClean="0">
                <a:solidFill>
                  <a:prstClr val="black"/>
                </a:solidFill>
                <a:latin typeface="ＭＳ Ｐ明朝" panose="02020600040205080304" pitchFamily="18" charset="-128"/>
                <a:ea typeface="ＭＳ Ｐ明朝" panose="02020600040205080304" pitchFamily="18" charset="-128"/>
              </a:rPr>
              <a:t>商談会</a:t>
            </a:r>
            <a:r>
              <a:rPr lang="ja-JP" altLang="ja-JP" sz="1900" dirty="0">
                <a:solidFill>
                  <a:prstClr val="black"/>
                </a:solidFill>
                <a:latin typeface="ＭＳ Ｐ明朝" panose="02020600040205080304" pitchFamily="18" charset="-128"/>
                <a:ea typeface="ＭＳ Ｐ明朝" panose="02020600040205080304" pitchFamily="18" charset="-128"/>
              </a:rPr>
              <a:t>の開催</a:t>
            </a:r>
            <a:r>
              <a:rPr lang="ja-JP" altLang="en-US" sz="1900" dirty="0">
                <a:latin typeface="ＭＳ Ｐ明朝" panose="02020600040205080304" pitchFamily="18" charset="-128"/>
                <a:ea typeface="ＭＳ Ｐ明朝" panose="02020600040205080304" pitchFamily="18" charset="-128"/>
              </a:rPr>
              <a:t>（府</a:t>
            </a:r>
            <a:r>
              <a:rPr lang="ja-JP" altLang="en-US" sz="1900" dirty="0" smtClean="0">
                <a:latin typeface="ＭＳ Ｐ明朝" panose="02020600040205080304" pitchFamily="18" charset="-128"/>
                <a:ea typeface="ＭＳ Ｐ明朝" panose="02020600040205080304" pitchFamily="18" charset="-128"/>
              </a:rPr>
              <a:t>市一体となって</a:t>
            </a:r>
            <a:r>
              <a:rPr lang="ja-JP" altLang="en-US" sz="1900" dirty="0" smtClean="0">
                <a:solidFill>
                  <a:prstClr val="black"/>
                </a:solidFill>
                <a:latin typeface="ＭＳ Ｐ明朝" panose="02020600040205080304" pitchFamily="18" charset="-128"/>
                <a:ea typeface="ＭＳ Ｐ明朝" panose="02020600040205080304" pitchFamily="18" charset="-128"/>
              </a:rPr>
              <a:t>より広く</a:t>
            </a:r>
            <a:endParaRPr lang="en-US" altLang="ja-JP" sz="1900" dirty="0" smtClean="0">
              <a:solidFill>
                <a:prstClr val="black"/>
              </a:solidFill>
              <a:latin typeface="ＭＳ Ｐ明朝" panose="02020600040205080304" pitchFamily="18" charset="-128"/>
              <a:ea typeface="ＭＳ Ｐ明朝" panose="02020600040205080304" pitchFamily="18" charset="-128"/>
            </a:endParaRPr>
          </a:p>
          <a:p>
            <a:pPr lvl="0"/>
            <a:r>
              <a:rPr lang="ja-JP" altLang="en-US" sz="1900" dirty="0">
                <a:solidFill>
                  <a:prstClr val="black"/>
                </a:solidFill>
                <a:latin typeface="ＭＳ Ｐ明朝" panose="02020600040205080304" pitchFamily="18" charset="-128"/>
                <a:ea typeface="ＭＳ Ｐ明朝" panose="02020600040205080304" pitchFamily="18" charset="-128"/>
              </a:rPr>
              <a:t>　</a:t>
            </a:r>
            <a:r>
              <a:rPr lang="ja-JP" altLang="en-US" sz="1900" dirty="0" smtClean="0">
                <a:solidFill>
                  <a:prstClr val="black"/>
                </a:solidFill>
                <a:latin typeface="ＭＳ Ｐ明朝" panose="02020600040205080304" pitchFamily="18" charset="-128"/>
                <a:ea typeface="ＭＳ Ｐ明朝" panose="02020600040205080304" pitchFamily="18" charset="-128"/>
              </a:rPr>
              <a:t>　　　　　　国内サプライヤー</a:t>
            </a:r>
            <a:r>
              <a:rPr lang="ja-JP" altLang="en-US" sz="1900" dirty="0">
                <a:solidFill>
                  <a:prstClr val="black"/>
                </a:solidFill>
                <a:latin typeface="ＭＳ Ｐ明朝" panose="02020600040205080304" pitchFamily="18" charset="-128"/>
                <a:ea typeface="ＭＳ Ｐ明朝" panose="02020600040205080304" pitchFamily="18" charset="-128"/>
              </a:rPr>
              <a:t>への周知を実施</a:t>
            </a:r>
            <a:r>
              <a:rPr lang="ja-JP" altLang="en-US" sz="1900" dirty="0">
                <a:latin typeface="ＭＳ Ｐ明朝" panose="02020600040205080304" pitchFamily="18" charset="-128"/>
                <a:ea typeface="ＭＳ Ｐ明朝" panose="02020600040205080304" pitchFamily="18" charset="-128"/>
              </a:rPr>
              <a:t>）等</a:t>
            </a:r>
            <a:endParaRPr lang="ja-JP" altLang="ja-JP" sz="1900" dirty="0">
              <a:latin typeface="ＭＳ Ｐ明朝" panose="02020600040205080304" pitchFamily="18" charset="-128"/>
              <a:ea typeface="ＭＳ Ｐ明朝" panose="02020600040205080304" pitchFamily="18" charset="-128"/>
            </a:endParaRPr>
          </a:p>
        </p:txBody>
      </p:sp>
      <p:sp>
        <p:nvSpPr>
          <p:cNvPr id="39" name="タイトル 1"/>
          <p:cNvSpPr txBox="1">
            <a:spLocks/>
          </p:cNvSpPr>
          <p:nvPr/>
        </p:nvSpPr>
        <p:spPr>
          <a:xfrm>
            <a:off x="655105" y="103558"/>
            <a:ext cx="10176330" cy="963314"/>
          </a:xfrm>
          <a:prstGeom prst="rect">
            <a:avLst/>
          </a:prstGeom>
          <a:solidFill>
            <a:schemeClr val="bg1">
              <a:lumMod val="85000"/>
            </a:schemeClr>
          </a:solidFill>
        </p:spPr>
        <p:txBody>
          <a:bodyPr vert="horz" lIns="91440" tIns="0" rIns="91440" bIns="0" rtlCol="0" anchor="ctr">
            <a:normAutofit/>
          </a:bodyPr>
          <a:lst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a:lstStyle>
          <a:p>
            <a:r>
              <a:rPr lang="ja-JP" altLang="en-US" sz="3200" b="1" smtClean="0">
                <a:latin typeface="ＭＳ Ｐ明朝" panose="02020600040205080304" pitchFamily="18" charset="-128"/>
                <a:ea typeface="ＭＳ Ｐ明朝" panose="02020600040205080304" pitchFamily="18" charset="-128"/>
              </a:rPr>
              <a:t>　３　具体的な取組み</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010442692"/>
              </p:ext>
            </p:extLst>
          </p:nvPr>
        </p:nvGraphicFramePr>
        <p:xfrm>
          <a:off x="6904782" y="2351086"/>
          <a:ext cx="4308929" cy="1839700"/>
        </p:xfrm>
        <a:graphic>
          <a:graphicData uri="http://schemas.openxmlformats.org/drawingml/2006/table">
            <a:tbl>
              <a:tblPr firstRow="1" firstCol="1">
                <a:tableStyleId>{7DF18680-E054-41AD-8BC1-D1AEF772440D}</a:tableStyleId>
              </a:tblPr>
              <a:tblGrid>
                <a:gridCol w="1329891">
                  <a:extLst>
                    <a:ext uri="{9D8B030D-6E8A-4147-A177-3AD203B41FA5}">
                      <a16:colId xmlns:a16="http://schemas.microsoft.com/office/drawing/2014/main" val="1001289938"/>
                    </a:ext>
                  </a:extLst>
                </a:gridCol>
                <a:gridCol w="1489519">
                  <a:extLst>
                    <a:ext uri="{9D8B030D-6E8A-4147-A177-3AD203B41FA5}">
                      <a16:colId xmlns:a16="http://schemas.microsoft.com/office/drawing/2014/main" val="2389152777"/>
                    </a:ext>
                  </a:extLst>
                </a:gridCol>
                <a:gridCol w="1489519">
                  <a:extLst>
                    <a:ext uri="{9D8B030D-6E8A-4147-A177-3AD203B41FA5}">
                      <a16:colId xmlns:a16="http://schemas.microsoft.com/office/drawing/2014/main" val="3541834410"/>
                    </a:ext>
                  </a:extLst>
                </a:gridCol>
              </a:tblGrid>
              <a:tr h="459925">
                <a:tc>
                  <a:txBody>
                    <a:bodyPr/>
                    <a:lstStyle/>
                    <a:p>
                      <a:pPr algn="ct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2019</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目標</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a:t>
                      </a:r>
                    </a:p>
                    <a:p>
                      <a:pPr algn="ct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年代後半</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extLst>
                  <a:ext uri="{0D108BD9-81ED-4DB2-BD59-A6C34878D82A}">
                    <a16:rowId xmlns:a16="http://schemas.microsoft.com/office/drawing/2014/main" val="721697877"/>
                  </a:ext>
                </a:extLst>
              </a:tr>
              <a:tr h="459925">
                <a:tc>
                  <a:txBody>
                    <a:bodyPr/>
                    <a:lstStyle/>
                    <a:p>
                      <a:pPr algn="l"/>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大阪“</a:t>
                      </a:r>
                      <a:r>
                        <a:rPr kumimoji="1" lang="ja-JP" altLang="en-US" sz="1050" b="1" dirty="0" smtClean="0">
                          <a:solidFill>
                            <a:schemeClr val="tx1"/>
                          </a:solidFill>
                          <a:latin typeface="ＭＳ Ｐゴシック" panose="020B0600070205080204" pitchFamily="50" charset="-128"/>
                          <a:ea typeface="ＭＳ Ｐゴシック" panose="020B0600070205080204" pitchFamily="50" charset="-128"/>
                        </a:rPr>
                        <a:t>みなと</a:t>
                      </a:r>
                      <a:r>
                        <a:rPr kumimoji="1" lang="ja-JP" altLang="en-US" sz="1200" b="1"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accent5">
                        <a:lumMod val="60000"/>
                        <a:lumOff val="40000"/>
                      </a:schemeClr>
                    </a:solidFill>
                  </a:tcP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3,225</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216</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endParaRPr kumimoji="1" lang="ja-JP" altLang="en-US" sz="1200" b="1"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200" b="1" dirty="0" smtClean="0">
                          <a:latin typeface="ＭＳ Ｐゴシック" panose="020B0600070205080204" pitchFamily="50" charset="-128"/>
                          <a:ea typeface="ＭＳ Ｐゴシック" panose="020B0600070205080204" pitchFamily="50" charset="-128"/>
                        </a:rPr>
                        <a:t>4,050</a:t>
                      </a:r>
                      <a:r>
                        <a:rPr kumimoji="1" lang="ja-JP" altLang="en-US" sz="1200" b="1" dirty="0" smtClean="0">
                          <a:latin typeface="ＭＳ Ｐゴシック" panose="020B0600070205080204" pitchFamily="50" charset="-128"/>
                          <a:ea typeface="ＭＳ Ｐゴシック" panose="020B0600070205080204" pitchFamily="50" charset="-128"/>
                        </a:rPr>
                        <a:t>万トン</a:t>
                      </a:r>
                      <a:endParaRPr kumimoji="1" lang="en-US" altLang="ja-JP" sz="1200" b="1" dirty="0" smtClean="0">
                        <a:latin typeface="ＭＳ Ｐゴシック" panose="020B0600070205080204" pitchFamily="50" charset="-128"/>
                        <a:ea typeface="ＭＳ Ｐゴシック" panose="020B0600070205080204" pitchFamily="50" charset="-128"/>
                      </a:endParaRPr>
                    </a:p>
                    <a:p>
                      <a:pPr algn="ctr"/>
                      <a:r>
                        <a:rPr kumimoji="1" lang="ja-JP" altLang="en-US" sz="1200" b="1" dirty="0" smtClean="0">
                          <a:latin typeface="ＭＳ Ｐゴシック" panose="020B0600070205080204" pitchFamily="50" charset="-128"/>
                          <a:ea typeface="ＭＳ Ｐゴシック" panose="020B0600070205080204" pitchFamily="50" charset="-128"/>
                        </a:rPr>
                        <a:t>（</a:t>
                      </a:r>
                      <a:r>
                        <a:rPr kumimoji="1" lang="en-US" altLang="ja-JP" sz="1200" b="1" dirty="0" smtClean="0">
                          <a:latin typeface="ＭＳ Ｐゴシック" panose="020B0600070205080204" pitchFamily="50" charset="-128"/>
                          <a:ea typeface="ＭＳ Ｐゴシック" panose="020B0600070205080204" pitchFamily="50" charset="-128"/>
                        </a:rPr>
                        <a:t>277</a:t>
                      </a:r>
                      <a:r>
                        <a:rPr kumimoji="1" lang="ja-JP" altLang="en-US" sz="1200" b="1" dirty="0" smtClean="0">
                          <a:latin typeface="ＭＳ Ｐゴシック" panose="020B0600070205080204" pitchFamily="50" charset="-128"/>
                          <a:ea typeface="ＭＳ Ｐゴシック" panose="020B0600070205080204" pitchFamily="50" charset="-128"/>
                        </a:rPr>
                        <a:t>万</a:t>
                      </a:r>
                      <a:r>
                        <a:rPr kumimoji="1" lang="en-US" altLang="ja-JP" sz="1200" b="1" dirty="0" smtClean="0">
                          <a:latin typeface="ＭＳ Ｐゴシック" panose="020B0600070205080204" pitchFamily="50" charset="-128"/>
                          <a:ea typeface="ＭＳ Ｐゴシック" panose="020B0600070205080204" pitchFamily="50" charset="-128"/>
                        </a:rPr>
                        <a:t>TEU</a:t>
                      </a:r>
                      <a:r>
                        <a:rPr kumimoji="1" lang="ja-JP" altLang="en-US" sz="1200" b="1" dirty="0" smtClean="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551554409"/>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（内）大阪港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3,214</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213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4,000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271</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647976525"/>
                  </a:ext>
                </a:extLst>
              </a:tr>
              <a:tr h="459925">
                <a:tc>
                  <a:txBody>
                    <a:bodyPr/>
                    <a:lstStyle/>
                    <a:p>
                      <a:pPr algn="l"/>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（内）堺泉北港</a:t>
                      </a:r>
                      <a:endParaRPr kumimoji="1" lang="ja-JP" altLang="en-US" sz="1200" b="0" dirty="0">
                        <a:solidFill>
                          <a:schemeClr val="tx1"/>
                        </a:solidFill>
                        <a:latin typeface="ＭＳ Ｐ明朝" panose="02020600040205080304" pitchFamily="18" charset="-128"/>
                        <a:ea typeface="ＭＳ Ｐ明朝" panose="02020600040205080304" pitchFamily="18" charset="-128"/>
                      </a:endParaRPr>
                    </a:p>
                  </a:txBody>
                  <a:tcPr anchor="ctr">
                    <a:solidFill>
                      <a:schemeClr val="accent5">
                        <a:lumMod val="60000"/>
                        <a:lumOff val="40000"/>
                      </a:schemeClr>
                    </a:solidFill>
                  </a:tcP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11</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3</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tc>
                  <a:txBody>
                    <a:bodyPr/>
                    <a:lstStyle/>
                    <a:p>
                      <a:pPr algn="ctr"/>
                      <a:r>
                        <a:rPr kumimoji="1" lang="en-US" altLang="ja-JP" sz="1200" dirty="0" smtClean="0">
                          <a:latin typeface="ＭＳ Ｐ明朝" panose="02020600040205080304" pitchFamily="18" charset="-128"/>
                          <a:ea typeface="ＭＳ Ｐ明朝" panose="02020600040205080304" pitchFamily="18" charset="-128"/>
                        </a:rPr>
                        <a:t>50</a:t>
                      </a:r>
                      <a:r>
                        <a:rPr kumimoji="1" lang="ja-JP" altLang="en-US" sz="1200" dirty="0" smtClean="0">
                          <a:latin typeface="ＭＳ Ｐ明朝" panose="02020600040205080304" pitchFamily="18" charset="-128"/>
                          <a:ea typeface="ＭＳ Ｐ明朝" panose="02020600040205080304" pitchFamily="18" charset="-128"/>
                        </a:rPr>
                        <a:t>万トン</a:t>
                      </a:r>
                      <a:endParaRPr kumimoji="1" lang="en-US" altLang="ja-JP" sz="1200" dirty="0" smtClean="0">
                        <a:latin typeface="ＭＳ Ｐ明朝" panose="02020600040205080304" pitchFamily="18" charset="-128"/>
                        <a:ea typeface="ＭＳ Ｐ明朝" panose="02020600040205080304" pitchFamily="18" charset="-128"/>
                      </a:endParaRPr>
                    </a:p>
                    <a:p>
                      <a:pPr algn="ctr"/>
                      <a:r>
                        <a:rPr kumimoji="1" lang="ja-JP" altLang="en-US" sz="1200" dirty="0" smtClean="0">
                          <a:latin typeface="ＭＳ Ｐ明朝" panose="02020600040205080304" pitchFamily="18" charset="-128"/>
                          <a:ea typeface="ＭＳ Ｐ明朝" panose="02020600040205080304" pitchFamily="18" charset="-128"/>
                        </a:rPr>
                        <a:t>（</a:t>
                      </a:r>
                      <a:r>
                        <a:rPr kumimoji="1" lang="en-US" altLang="ja-JP" sz="1200" dirty="0" smtClean="0">
                          <a:latin typeface="ＭＳ Ｐ明朝" panose="02020600040205080304" pitchFamily="18" charset="-128"/>
                          <a:ea typeface="ＭＳ Ｐ明朝" panose="02020600040205080304" pitchFamily="18" charset="-128"/>
                        </a:rPr>
                        <a:t>6</a:t>
                      </a:r>
                      <a:r>
                        <a:rPr kumimoji="1" lang="ja-JP" altLang="en-US" sz="1200" dirty="0" smtClean="0">
                          <a:latin typeface="ＭＳ Ｐ明朝" panose="02020600040205080304" pitchFamily="18" charset="-128"/>
                          <a:ea typeface="ＭＳ Ｐ明朝" panose="02020600040205080304" pitchFamily="18" charset="-128"/>
                        </a:rPr>
                        <a:t>万</a:t>
                      </a:r>
                      <a:r>
                        <a:rPr kumimoji="1" lang="en-US" altLang="ja-JP" sz="1200" dirty="0" smtClean="0">
                          <a:latin typeface="ＭＳ Ｐ明朝" panose="02020600040205080304" pitchFamily="18" charset="-128"/>
                          <a:ea typeface="ＭＳ Ｐ明朝" panose="02020600040205080304" pitchFamily="18" charset="-128"/>
                        </a:rPr>
                        <a:t>TEU</a:t>
                      </a:r>
                      <a:r>
                        <a:rPr kumimoji="1" lang="ja-JP" altLang="en-US" sz="1200" dirty="0" smtClean="0">
                          <a:latin typeface="ＭＳ Ｐ明朝" panose="02020600040205080304" pitchFamily="18" charset="-128"/>
                          <a:ea typeface="ＭＳ Ｐ明朝" panose="02020600040205080304" pitchFamily="18" charset="-128"/>
                        </a:rPr>
                        <a:t>）</a:t>
                      </a:r>
                    </a:p>
                  </a:txBody>
                  <a:tcPr anchor="ctr"/>
                </a:tc>
                <a:extLst>
                  <a:ext uri="{0D108BD9-81ED-4DB2-BD59-A6C34878D82A}">
                    <a16:rowId xmlns:a16="http://schemas.microsoft.com/office/drawing/2014/main" val="238323589"/>
                  </a:ext>
                </a:extLst>
              </a:tr>
            </a:tbl>
          </a:graphicData>
        </a:graphic>
      </p:graphicFrame>
      <p:sp>
        <p:nvSpPr>
          <p:cNvPr id="43" name="テキスト ボックス 40"/>
          <p:cNvSpPr txBox="1">
            <a:spLocks noChangeArrowheads="1"/>
          </p:cNvSpPr>
          <p:nvPr/>
        </p:nvSpPr>
        <p:spPr bwMode="auto">
          <a:xfrm>
            <a:off x="6947028" y="4216608"/>
            <a:ext cx="4192227" cy="2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外貿コンテナ取扱量</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1229008" y="5062727"/>
            <a:ext cx="5404823" cy="2431435"/>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貨物を集める「集貨」</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国際基幹航路の維持・拡大につながる貨物誘致や航路開設等に対する各種インセンティブ策や、国内外での荷主企業等へのポートセールス活動を実施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en-US" altLang="ja-JP" sz="1900" strike="sngStrike"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また、堺</a:t>
            </a:r>
            <a:r>
              <a:rPr lang="ja-JP" altLang="en-US" sz="1900" dirty="0">
                <a:latin typeface="ＭＳ Ｐ明朝" panose="02020600040205080304" pitchFamily="18" charset="-128"/>
                <a:ea typeface="ＭＳ Ｐ明朝" panose="02020600040205080304" pitchFamily="18" charset="-128"/>
              </a:rPr>
              <a:t>泉北港の強みである充実した内航</a:t>
            </a:r>
            <a:r>
              <a:rPr lang="ja-JP" altLang="en-US" sz="1900" dirty="0" smtClean="0">
                <a:latin typeface="ＭＳ Ｐ明朝" panose="02020600040205080304" pitchFamily="18" charset="-128"/>
                <a:ea typeface="ＭＳ Ｐ明朝" panose="02020600040205080304" pitchFamily="18" charset="-128"/>
              </a:rPr>
              <a:t>ネットワークも活かし</a:t>
            </a:r>
            <a:r>
              <a:rPr lang="ja-JP" altLang="en-US" sz="1900" dirty="0">
                <a:latin typeface="ＭＳ Ｐ明朝" panose="02020600040205080304" pitchFamily="18" charset="-128"/>
                <a:ea typeface="ＭＳ Ｐ明朝" panose="02020600040205080304" pitchFamily="18" charset="-128"/>
              </a:rPr>
              <a:t>、大阪</a:t>
            </a:r>
            <a:r>
              <a:rPr lang="ja-JP" altLang="en-US" sz="1900" dirty="0" smtClean="0">
                <a:latin typeface="ＭＳ Ｐ明朝" panose="02020600040205080304" pitchFamily="18" charset="-128"/>
                <a:ea typeface="ＭＳ Ｐ明朝" panose="02020600040205080304" pitchFamily="18" charset="-128"/>
              </a:rPr>
              <a:t>”みなと”</a:t>
            </a:r>
            <a:r>
              <a:rPr lang="ja-JP" altLang="en-US" sz="1900" dirty="0">
                <a:latin typeface="ＭＳ Ｐ明朝" panose="02020600040205080304" pitchFamily="18" charset="-128"/>
                <a:ea typeface="ＭＳ Ｐ明朝" panose="02020600040205080304" pitchFamily="18" charset="-128"/>
              </a:rPr>
              <a:t>の</a:t>
            </a:r>
            <a:r>
              <a:rPr lang="ja-JP" altLang="en-US" sz="1900" dirty="0" smtClean="0">
                <a:latin typeface="ＭＳ Ｐ明朝" panose="02020600040205080304" pitchFamily="18" charset="-128"/>
                <a:ea typeface="ＭＳ Ｐ明朝" panose="02020600040205080304" pitchFamily="18" charset="-128"/>
              </a:rPr>
              <a:t>集貨機能を高めます。</a:t>
            </a:r>
            <a:endParaRPr lang="ja-JP" altLang="ja-JP" sz="1900" dirty="0">
              <a:latin typeface="ＭＳ Ｐ明朝" panose="02020600040205080304" pitchFamily="18" charset="-128"/>
              <a:ea typeface="ＭＳ Ｐ明朝" panose="02020600040205080304" pitchFamily="18" charset="-128"/>
            </a:endParaRPr>
          </a:p>
        </p:txBody>
      </p:sp>
      <p:sp>
        <p:nvSpPr>
          <p:cNvPr id="50" name="正方形/長方形 49"/>
          <p:cNvSpPr/>
          <p:nvPr/>
        </p:nvSpPr>
        <p:spPr>
          <a:xfrm>
            <a:off x="1229008" y="11326124"/>
            <a:ext cx="9480122" cy="2139047"/>
          </a:xfrm>
          <a:prstGeom prst="rect">
            <a:avLst/>
          </a:prstGeom>
        </p:spPr>
        <p:txBody>
          <a:bodyPr wrap="square">
            <a:spAutoFit/>
          </a:bodyPr>
          <a:lstStyle/>
          <a:p>
            <a:r>
              <a:rPr lang="ja-JP" altLang="ja-JP" sz="1900" dirty="0" smtClean="0">
                <a:latin typeface="ＭＳ Ｐゴシック" panose="020B0600070205080204" pitchFamily="50" charset="-128"/>
                <a:ea typeface="ＭＳ Ｐゴシック" panose="020B0600070205080204" pitchFamily="50" charset="-128"/>
              </a:rPr>
              <a:t>■</a:t>
            </a:r>
            <a:r>
              <a:rPr lang="ja-JP" altLang="en-US" sz="1900" dirty="0" smtClean="0">
                <a:latin typeface="ＭＳ Ｐゴシック" panose="020B0600070205080204" pitchFamily="50" charset="-128"/>
                <a:ea typeface="ＭＳ Ｐゴシック" panose="020B0600070205080204" pitchFamily="50" charset="-128"/>
              </a:rPr>
              <a:t> </a:t>
            </a:r>
            <a:r>
              <a:rPr lang="ja-JP" altLang="ja-JP" sz="1900" dirty="0" smtClean="0">
                <a:latin typeface="ＭＳ Ｐゴシック" panose="020B0600070205080204" pitchFamily="50" charset="-128"/>
                <a:ea typeface="ＭＳ Ｐゴシック" panose="020B0600070205080204" pitchFamily="50" charset="-128"/>
              </a:rPr>
              <a:t>港湾</a:t>
            </a:r>
            <a:r>
              <a:rPr lang="ja-JP" altLang="ja-JP" sz="1900" dirty="0">
                <a:latin typeface="ＭＳ Ｐゴシック" panose="020B0600070205080204" pitchFamily="50" charset="-128"/>
                <a:ea typeface="ＭＳ Ｐゴシック" panose="020B0600070205080204" pitchFamily="50" charset="-128"/>
              </a:rPr>
              <a:t>施設の機能強化など「競争力強化」</a:t>
            </a: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コンテナ</a:t>
            </a:r>
            <a:r>
              <a:rPr lang="ja-JP" altLang="ja-JP" sz="1900" dirty="0">
                <a:latin typeface="ＭＳ Ｐ明朝" panose="02020600040205080304" pitchFamily="18" charset="-128"/>
                <a:ea typeface="ＭＳ Ｐ明朝" panose="02020600040205080304" pitchFamily="18" charset="-128"/>
              </a:rPr>
              <a:t>船の大型化等に対応した主航路の増深・</a:t>
            </a:r>
            <a:r>
              <a:rPr lang="ja-JP" altLang="ja-JP" sz="1900" dirty="0" smtClean="0">
                <a:latin typeface="ＭＳ Ｐ明朝" panose="02020600040205080304" pitchFamily="18" charset="-128"/>
                <a:ea typeface="ＭＳ Ｐ明朝" panose="02020600040205080304" pitchFamily="18" charset="-128"/>
              </a:rPr>
              <a:t>拡幅や夢</a:t>
            </a:r>
            <a:r>
              <a:rPr lang="ja-JP" altLang="ja-JP" sz="1900" dirty="0">
                <a:latin typeface="ＭＳ Ｐ明朝" panose="02020600040205080304" pitchFamily="18" charset="-128"/>
                <a:ea typeface="ＭＳ Ｐ明朝" panose="02020600040205080304" pitchFamily="18" charset="-128"/>
              </a:rPr>
              <a:t>洲コンテナターミナル</a:t>
            </a:r>
            <a:r>
              <a:rPr lang="en-US" altLang="ja-JP" sz="1900" dirty="0" smtClean="0">
                <a:latin typeface="ＭＳ Ｐ明朝" panose="02020600040205080304" pitchFamily="18" charset="-128"/>
                <a:ea typeface="ＭＳ Ｐ明朝" panose="02020600040205080304" pitchFamily="18" charset="-128"/>
              </a:rPr>
              <a:t>C12</a:t>
            </a:r>
            <a:r>
              <a:rPr lang="ja-JP" altLang="en-US" sz="1900" dirty="0" smtClean="0">
                <a:latin typeface="ＭＳ Ｐ明朝" panose="02020600040205080304" pitchFamily="18" charset="-128"/>
                <a:ea typeface="ＭＳ Ｐ明朝" panose="02020600040205080304" pitchFamily="18" charset="-128"/>
              </a:rPr>
              <a:t>荷さばき地の拡張</a:t>
            </a:r>
            <a:r>
              <a:rPr lang="ja-JP" altLang="ja-JP" sz="1900" dirty="0" smtClean="0">
                <a:latin typeface="ＭＳ Ｐ明朝" panose="02020600040205080304" pitchFamily="18" charset="-128"/>
                <a:ea typeface="ＭＳ Ｐ明朝" panose="02020600040205080304" pitchFamily="18" charset="-128"/>
              </a:rPr>
              <a:t>等</a:t>
            </a:r>
            <a:r>
              <a:rPr lang="ja-JP" altLang="ja-JP" sz="1900" dirty="0">
                <a:latin typeface="ＭＳ Ｐ明朝" panose="02020600040205080304" pitchFamily="18" charset="-128"/>
                <a:ea typeface="ＭＳ Ｐ明朝" panose="02020600040205080304" pitchFamily="18" charset="-128"/>
              </a:rPr>
              <a:t>を</a:t>
            </a:r>
            <a:r>
              <a:rPr lang="ja-JP" altLang="ja-JP" sz="1900" dirty="0" smtClean="0">
                <a:latin typeface="ＭＳ Ｐ明朝" panose="02020600040205080304" pitchFamily="18" charset="-128"/>
                <a:ea typeface="ＭＳ Ｐ明朝" panose="02020600040205080304" pitchFamily="18" charset="-128"/>
              </a:rPr>
              <a:t>実施</a:t>
            </a:r>
            <a:r>
              <a:rPr lang="ja-JP" altLang="en-US" sz="1900" dirty="0" smtClean="0">
                <a:latin typeface="ＭＳ Ｐ明朝" panose="02020600040205080304" pitchFamily="18" charset="-128"/>
                <a:ea typeface="ＭＳ Ｐ明朝" panose="02020600040205080304" pitchFamily="18" charset="-128"/>
              </a:rPr>
              <a:t>します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国</a:t>
            </a:r>
            <a:r>
              <a:rPr lang="ja-JP" altLang="ja-JP" sz="1900" dirty="0">
                <a:latin typeface="ＭＳ Ｐ明朝" panose="02020600040205080304" pitchFamily="18" charset="-128"/>
                <a:ea typeface="ＭＳ Ｐ明朝" panose="02020600040205080304" pitchFamily="18" charset="-128"/>
              </a:rPr>
              <a:t>の</a:t>
            </a:r>
            <a:r>
              <a:rPr lang="en-US" altLang="ja-JP" sz="1900" dirty="0">
                <a:latin typeface="ＭＳ Ｐ明朝" panose="02020600040205080304" pitchFamily="18" charset="-128"/>
                <a:ea typeface="ＭＳ Ｐ明朝" panose="02020600040205080304" pitchFamily="18" charset="-128"/>
              </a:rPr>
              <a:t>AI</a:t>
            </a:r>
            <a:r>
              <a:rPr lang="ja-JP" altLang="ja-JP" sz="1900" dirty="0">
                <a:latin typeface="ＭＳ Ｐ明朝" panose="02020600040205080304" pitchFamily="18" charset="-128"/>
                <a:ea typeface="ＭＳ Ｐ明朝" panose="02020600040205080304" pitchFamily="18" charset="-128"/>
              </a:rPr>
              <a:t>ターミナル実現に向けた取組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を踏まえ</a:t>
            </a:r>
            <a:r>
              <a:rPr lang="ja-JP" altLang="ja-JP" sz="1900" dirty="0" smtClean="0">
                <a:latin typeface="ＭＳ Ｐ明朝" panose="02020600040205080304" pitchFamily="18" charset="-128"/>
                <a:ea typeface="ＭＳ Ｐ明朝" panose="02020600040205080304" pitchFamily="18" charset="-128"/>
              </a:rPr>
              <a:t>、</a:t>
            </a:r>
            <a:r>
              <a:rPr lang="en-US" altLang="ja-JP" sz="1900" dirty="0" smtClean="0">
                <a:latin typeface="ＭＳ Ｐ明朝" panose="02020600040205080304" pitchFamily="18" charset="-128"/>
                <a:ea typeface="ＭＳ Ｐ明朝" panose="02020600040205080304" pitchFamily="18" charset="-128"/>
              </a:rPr>
              <a:t>CONPAS</a:t>
            </a:r>
            <a:r>
              <a:rPr lang="en-US" altLang="ja-JP" sz="1900" baseline="30000" dirty="0" smtClean="0">
                <a:latin typeface="ＭＳ Ｐ明朝" panose="02020600040205080304" pitchFamily="18" charset="-128"/>
                <a:ea typeface="ＭＳ Ｐ明朝" panose="02020600040205080304" pitchFamily="18" charset="-128"/>
              </a:rPr>
              <a:t>※</a:t>
            </a:r>
            <a:r>
              <a:rPr lang="ja-JP" altLang="ja-JP" sz="1900" dirty="0" smtClean="0">
                <a:latin typeface="ＭＳ Ｐ明朝" panose="02020600040205080304" pitchFamily="18" charset="-128"/>
                <a:ea typeface="ＭＳ Ｐ明朝" panose="02020600040205080304" pitchFamily="18" charset="-128"/>
              </a:rPr>
              <a:t>（</a:t>
            </a:r>
            <a:r>
              <a:rPr lang="ja-JP" altLang="ja-JP" sz="1900" dirty="0">
                <a:latin typeface="ＭＳ Ｐ明朝" panose="02020600040205080304" pitchFamily="18" charset="-128"/>
                <a:ea typeface="ＭＳ Ｐ明朝" panose="02020600040205080304" pitchFamily="18" charset="-128"/>
              </a:rPr>
              <a:t>新・港湾情報システム）の導入など大阪港</a:t>
            </a:r>
            <a:r>
              <a:rPr lang="ja-JP" altLang="ja-JP" sz="1900" dirty="0" smtClean="0">
                <a:latin typeface="ＭＳ Ｐ明朝" panose="02020600040205080304" pitchFamily="18" charset="-128"/>
                <a:ea typeface="ＭＳ Ｐ明朝" panose="02020600040205080304" pitchFamily="18" charset="-128"/>
              </a:rPr>
              <a:t>における</a:t>
            </a:r>
            <a:r>
              <a:rPr lang="ja-JP" altLang="ja-JP" sz="1900" dirty="0">
                <a:latin typeface="ＭＳ Ｐ明朝" panose="02020600040205080304" pitchFamily="18" charset="-128"/>
                <a:ea typeface="ＭＳ Ｐ明朝" panose="02020600040205080304" pitchFamily="18" charset="-128"/>
              </a:rPr>
              <a:t>コンテナターミナルの効率化・生産性向上に</a:t>
            </a:r>
            <a:r>
              <a:rPr lang="ja-JP" altLang="ja-JP" sz="1900" dirty="0" smtClean="0">
                <a:latin typeface="ＭＳ Ｐ明朝" panose="02020600040205080304" pitchFamily="18" charset="-128"/>
                <a:ea typeface="ＭＳ Ｐ明朝" panose="02020600040205080304" pitchFamily="18" charset="-128"/>
              </a:rPr>
              <a:t>資する</a:t>
            </a:r>
            <a:r>
              <a:rPr lang="ja-JP" altLang="ja-JP" sz="1900" dirty="0">
                <a:latin typeface="ＭＳ Ｐ明朝" panose="02020600040205080304" pitchFamily="18" charset="-128"/>
                <a:ea typeface="ＭＳ Ｐ明朝" panose="02020600040205080304" pitchFamily="18" charset="-128"/>
              </a:rPr>
              <a:t>取組</a:t>
            </a:r>
            <a:r>
              <a:rPr lang="ja-JP" altLang="en-US" sz="1900" dirty="0">
                <a:latin typeface="ＭＳ Ｐ明朝" panose="02020600040205080304" pitchFamily="18" charset="-128"/>
                <a:ea typeface="ＭＳ Ｐ明朝" panose="02020600040205080304" pitchFamily="18" charset="-128"/>
              </a:rPr>
              <a:t>み</a:t>
            </a:r>
            <a:r>
              <a:rPr lang="ja-JP" altLang="ja-JP" sz="1900" dirty="0">
                <a:latin typeface="ＭＳ Ｐ明朝" panose="02020600040205080304" pitchFamily="18" charset="-128"/>
                <a:ea typeface="ＭＳ Ｐ明朝" panose="02020600040205080304" pitchFamily="18" charset="-128"/>
              </a:rPr>
              <a:t>を</a:t>
            </a:r>
            <a:r>
              <a:rPr lang="ja-JP" altLang="en-US" sz="1900" dirty="0" smtClean="0">
                <a:latin typeface="ＭＳ Ｐ明朝" panose="02020600040205080304" pitchFamily="18" charset="-128"/>
                <a:ea typeface="ＭＳ Ｐ明朝" panose="02020600040205080304" pitchFamily="18" charset="-128"/>
              </a:rPr>
              <a:t>進めます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a:p>
            <a:r>
              <a:rPr lang="ja-JP" altLang="en-US" sz="1900" dirty="0" smtClean="0">
                <a:latin typeface="ＭＳ Ｐ明朝" panose="02020600040205080304" pitchFamily="18" charset="-128"/>
                <a:ea typeface="ＭＳ Ｐ明朝" panose="02020600040205080304" pitchFamily="18" charset="-128"/>
              </a:rPr>
              <a:t>　</a:t>
            </a:r>
            <a:r>
              <a:rPr lang="ja-JP" altLang="ja-JP" sz="1900" dirty="0" smtClean="0">
                <a:latin typeface="ＭＳ Ｐ明朝" panose="02020600040205080304" pitchFamily="18" charset="-128"/>
                <a:ea typeface="ＭＳ Ｐ明朝" panose="02020600040205080304" pitchFamily="18" charset="-128"/>
              </a:rPr>
              <a:t>港湾</a:t>
            </a:r>
            <a:r>
              <a:rPr lang="ja-JP" altLang="ja-JP" sz="1900" dirty="0">
                <a:latin typeface="ＭＳ Ｐ明朝" panose="02020600040205080304" pitchFamily="18" charset="-128"/>
                <a:ea typeface="ＭＳ Ｐ明朝" panose="02020600040205080304" pitchFamily="18" charset="-128"/>
              </a:rPr>
              <a:t>運営会社制度の活用などによる</a:t>
            </a:r>
            <a:r>
              <a:rPr lang="ja-JP" altLang="en-US" sz="1900" dirty="0" smtClean="0">
                <a:latin typeface="ＭＳ Ｐ明朝" panose="02020600040205080304" pitchFamily="18" charset="-128"/>
                <a:ea typeface="ＭＳ Ｐ明朝" panose="02020600040205080304" pitchFamily="18" charset="-128"/>
              </a:rPr>
              <a:t>コンテナターミナル等</a:t>
            </a:r>
            <a:r>
              <a:rPr lang="ja-JP" altLang="en-US" sz="1900" dirty="0">
                <a:latin typeface="ＭＳ Ｐ明朝" panose="02020600040205080304" pitchFamily="18" charset="-128"/>
                <a:ea typeface="ＭＳ Ｐ明朝" panose="02020600040205080304" pitchFamily="18" charset="-128"/>
              </a:rPr>
              <a:t>の</a:t>
            </a:r>
            <a:r>
              <a:rPr lang="ja-JP" altLang="ja-JP" sz="1900" dirty="0">
                <a:latin typeface="ＭＳ Ｐ明朝" panose="02020600040205080304" pitchFamily="18" charset="-128"/>
                <a:ea typeface="ＭＳ Ｐ明朝" panose="02020600040205080304" pitchFamily="18" charset="-128"/>
              </a:rPr>
              <a:t>利便性向上や港湾コスト削減に向けた取組</a:t>
            </a:r>
            <a:r>
              <a:rPr lang="ja-JP" altLang="en-US" sz="1900" dirty="0">
                <a:latin typeface="ＭＳ Ｐ明朝" panose="02020600040205080304" pitchFamily="18" charset="-128"/>
                <a:ea typeface="ＭＳ Ｐ明朝" panose="02020600040205080304" pitchFamily="18" charset="-128"/>
              </a:rPr>
              <a:t>み</a:t>
            </a:r>
            <a:r>
              <a:rPr lang="ja-JP" altLang="ja-JP" sz="1900" dirty="0" smtClean="0">
                <a:latin typeface="ＭＳ Ｐ明朝" panose="02020600040205080304" pitchFamily="18" charset="-128"/>
                <a:ea typeface="ＭＳ Ｐ明朝" panose="02020600040205080304" pitchFamily="18" charset="-128"/>
              </a:rPr>
              <a:t>を進</a:t>
            </a:r>
            <a:r>
              <a:rPr lang="ja-JP" altLang="en-US" sz="1900" dirty="0" smtClean="0">
                <a:latin typeface="ＭＳ Ｐ明朝" panose="02020600040205080304" pitchFamily="18" charset="-128"/>
                <a:ea typeface="ＭＳ Ｐ明朝" panose="02020600040205080304" pitchFamily="18" charset="-128"/>
              </a:rPr>
              <a:t>めます</a:t>
            </a:r>
            <a:r>
              <a:rPr lang="ja-JP" altLang="ja-JP" sz="1900" dirty="0" smtClean="0">
                <a:latin typeface="ＭＳ Ｐ明朝" panose="02020600040205080304" pitchFamily="18" charset="-128"/>
                <a:ea typeface="ＭＳ Ｐ明朝" panose="02020600040205080304" pitchFamily="18" charset="-128"/>
              </a:rPr>
              <a:t>。</a:t>
            </a:r>
            <a:endParaRPr lang="ja-JP" altLang="ja-JP" sz="1900" dirty="0">
              <a:latin typeface="ＭＳ Ｐ明朝" panose="02020600040205080304" pitchFamily="18" charset="-128"/>
              <a:ea typeface="ＭＳ Ｐ明朝" panose="02020600040205080304" pitchFamily="18" charset="-128"/>
            </a:endParaRPr>
          </a:p>
        </p:txBody>
      </p:sp>
      <p:sp>
        <p:nvSpPr>
          <p:cNvPr id="54" name="正方形/長方形 53"/>
          <p:cNvSpPr/>
          <p:nvPr/>
        </p:nvSpPr>
        <p:spPr>
          <a:xfrm>
            <a:off x="4572000" y="14218382"/>
            <a:ext cx="6689555" cy="692497"/>
          </a:xfrm>
          <a:prstGeom prst="rect">
            <a:avLst/>
          </a:prstGeom>
        </p:spPr>
        <p:txBody>
          <a:bodyPr wrap="square">
            <a:spAutoFit/>
          </a:bodyPr>
          <a:lstStyle/>
          <a:p>
            <a:pPr marL="711200" indent="-711200"/>
            <a:r>
              <a:rPr lang="en-US" altLang="ja-JP" sz="1100" kern="100" dirty="0">
                <a:solidFill>
                  <a:srgbClr val="FF0000"/>
                </a:solidFill>
                <a:latin typeface="ＭＳ Ｐ明朝" panose="02020600040205080304" pitchFamily="18" charset="-128"/>
                <a:ea typeface="ＭＳ Ｐ明朝" panose="02020600040205080304" pitchFamily="18" charset="-128"/>
                <a:cs typeface="Times New Roman" panose="02020603050405020304" pitchFamily="18" charset="0"/>
              </a:rPr>
              <a: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※CONPAS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・・コンテナターミナルにおけるゲート</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処理</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や</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ヤー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ド内の荷役作業の</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効率化等を</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目的</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と</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した新しい港湾</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情報</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システムのこと。国土交通省関東地方整備局が開発。</a:t>
            </a:r>
            <a:endPar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Container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Fast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Pass</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endParaRPr lang="ja-JP" altLang="en-US" sz="1300" dirty="0">
              <a:latin typeface="ＭＳ Ｐ明朝" panose="02020600040205080304" pitchFamily="18" charset="-128"/>
              <a:ea typeface="ＭＳ Ｐ明朝" panose="02020600040205080304" pitchFamily="18" charset="-128"/>
            </a:endParaRPr>
          </a:p>
        </p:txBody>
      </p:sp>
      <p:pic>
        <p:nvPicPr>
          <p:cNvPr id="28" name="図 27"/>
          <p:cNvPicPr>
            <a:picLocks noChangeAspect="1"/>
          </p:cNvPicPr>
          <p:nvPr/>
        </p:nvPicPr>
        <p:blipFill rotWithShape="1">
          <a:blip r:embed="rId3"/>
          <a:srcRect b="8222"/>
          <a:stretch/>
        </p:blipFill>
        <p:spPr>
          <a:xfrm>
            <a:off x="6694600" y="4700946"/>
            <a:ext cx="4987816" cy="2642829"/>
          </a:xfrm>
          <a:prstGeom prst="rect">
            <a:avLst/>
          </a:prstGeom>
        </p:spPr>
      </p:pic>
      <p:sp>
        <p:nvSpPr>
          <p:cNvPr id="30" name="テキスト ボックス 40"/>
          <p:cNvSpPr txBox="1">
            <a:spLocks noChangeArrowheads="1"/>
          </p:cNvSpPr>
          <p:nvPr/>
        </p:nvSpPr>
        <p:spPr bwMode="auto">
          <a:xfrm>
            <a:off x="6694600" y="7341831"/>
            <a:ext cx="5079389" cy="2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大阪“みなと</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”における外貿コンテナ取扱個数の推移 </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190862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01081"/>
            <a:ext cx="4114800" cy="421121"/>
          </a:xfrm>
        </p:spPr>
        <p:txBody>
          <a:bodyPr anchor="b" anchorCtr="1"/>
          <a:lstStyle/>
          <a:p>
            <a:r>
              <a:rPr kumimoji="1" lang="en-US" altLang="ja-JP" dirty="0" smtClean="0"/>
              <a:t>4</a:t>
            </a:r>
            <a:endParaRPr kumimoji="1" lang="ja-JP" altLang="en-US" dirty="0"/>
          </a:p>
        </p:txBody>
      </p:sp>
      <p:grpSp>
        <p:nvGrpSpPr>
          <p:cNvPr id="4" name="グループ化 3"/>
          <p:cNvGrpSpPr/>
          <p:nvPr/>
        </p:nvGrpSpPr>
        <p:grpSpPr>
          <a:xfrm>
            <a:off x="1068805" y="4185878"/>
            <a:ext cx="10046353" cy="9167078"/>
            <a:chOff x="344509" y="943368"/>
            <a:chExt cx="11556000" cy="9294285"/>
          </a:xfrm>
        </p:grpSpPr>
        <p:sp>
          <p:nvSpPr>
            <p:cNvPr id="61" name="テキスト ボックス 40"/>
            <p:cNvSpPr txBox="1">
              <a:spLocks noChangeArrowheads="1"/>
            </p:cNvSpPr>
            <p:nvPr/>
          </p:nvSpPr>
          <p:spPr bwMode="auto">
            <a:xfrm>
              <a:off x="3814250" y="9883254"/>
              <a:ext cx="4780204" cy="3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港湾物流機能強化に向けたインフラ整備</a:t>
              </a:r>
              <a:r>
                <a:rPr kumimoji="0" lang="ja-JP" altLang="ja-JP" sz="1400" b="0" i="0" u="none" strike="noStrike" cap="none" normalizeH="0" baseline="0" dirty="0" smtClean="0">
                  <a:ln>
                    <a:noFill/>
                  </a:ln>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cap="none" normalizeH="0" baseline="0" dirty="0">
                <a:ln>
                  <a:noFill/>
                </a:ln>
                <a:effectLst/>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60603" y="1021814"/>
              <a:ext cx="11480804" cy="8819278"/>
              <a:chOff x="338664" y="3589862"/>
              <a:chExt cx="11480804" cy="8819278"/>
            </a:xfrm>
          </p:grpSpPr>
          <p:grpSp>
            <p:nvGrpSpPr>
              <p:cNvPr id="108" name="グループ化 107"/>
              <p:cNvGrpSpPr/>
              <p:nvPr/>
            </p:nvGrpSpPr>
            <p:grpSpPr>
              <a:xfrm>
                <a:off x="338664" y="3589862"/>
                <a:ext cx="11480804" cy="8819278"/>
                <a:chOff x="338664" y="5418665"/>
                <a:chExt cx="11480804" cy="8819278"/>
              </a:xfrm>
            </p:grpSpPr>
            <p:pic>
              <p:nvPicPr>
                <p:cNvPr id="113" name="図 112"/>
                <p:cNvPicPr>
                  <a:picLocks noChangeAspect="1"/>
                </p:cNvPicPr>
                <p:nvPr/>
              </p:nvPicPr>
              <p:blipFill rotWithShape="1">
                <a:blip r:embed="rId2"/>
                <a:srcRect l="3703" t="13250" r="17040" b="6337"/>
                <a:stretch/>
              </p:blipFill>
              <p:spPr>
                <a:xfrm>
                  <a:off x="338664" y="5418665"/>
                  <a:ext cx="11480804" cy="8819278"/>
                </a:xfrm>
                <a:prstGeom prst="rect">
                  <a:avLst/>
                </a:prstGeom>
              </p:spPr>
            </p:pic>
            <p:sp>
              <p:nvSpPr>
                <p:cNvPr id="114" name="フリーフォーム 113"/>
                <p:cNvSpPr/>
                <p:nvPr/>
              </p:nvSpPr>
              <p:spPr>
                <a:xfrm>
                  <a:off x="5468941" y="8729663"/>
                  <a:ext cx="1893885" cy="1490836"/>
                </a:xfrm>
                <a:custGeom>
                  <a:avLst/>
                  <a:gdLst>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6407 w 1896407"/>
                    <a:gd name="connsiteY0" fmla="*/ 1343025 h 1668802"/>
                    <a:gd name="connsiteX1" fmla="*/ 1701144 w 1896407"/>
                    <a:gd name="connsiteY1" fmla="*/ 1457325 h 1668802"/>
                    <a:gd name="connsiteX2" fmla="*/ 1534457 w 1896407"/>
                    <a:gd name="connsiteY2" fmla="*/ 1604962 h 1668802"/>
                    <a:gd name="connsiteX3" fmla="*/ 1339194 w 1896407"/>
                    <a:gd name="connsiteY3" fmla="*/ 1643062 h 1668802"/>
                    <a:gd name="connsiteX4" fmla="*/ 1096307 w 1896407"/>
                    <a:gd name="connsiteY4" fmla="*/ 1585912 h 1668802"/>
                    <a:gd name="connsiteX5" fmla="*/ 129519 w 1896407"/>
                    <a:gd name="connsiteY5" fmla="*/ 766762 h 1668802"/>
                    <a:gd name="connsiteX6" fmla="*/ 5694 w 1896407"/>
                    <a:gd name="connsiteY6" fmla="*/ 585787 h 1668802"/>
                    <a:gd name="connsiteX7" fmla="*/ 53319 w 1896407"/>
                    <a:gd name="connsiteY7" fmla="*/ 285750 h 1668802"/>
                    <a:gd name="connsiteX8" fmla="*/ 334307 w 1896407"/>
                    <a:gd name="connsiteY8" fmla="*/ 0 h 1668802"/>
                    <a:gd name="connsiteX0" fmla="*/ 1893800 w 1893800"/>
                    <a:gd name="connsiteY0" fmla="*/ 1181100 h 1506877"/>
                    <a:gd name="connsiteX1" fmla="*/ 1698537 w 1893800"/>
                    <a:gd name="connsiteY1" fmla="*/ 1295400 h 1506877"/>
                    <a:gd name="connsiteX2" fmla="*/ 1531850 w 1893800"/>
                    <a:gd name="connsiteY2" fmla="*/ 1443037 h 1506877"/>
                    <a:gd name="connsiteX3" fmla="*/ 1336587 w 1893800"/>
                    <a:gd name="connsiteY3" fmla="*/ 1481137 h 1506877"/>
                    <a:gd name="connsiteX4" fmla="*/ 1093700 w 1893800"/>
                    <a:gd name="connsiteY4" fmla="*/ 1423987 h 1506877"/>
                    <a:gd name="connsiteX5" fmla="*/ 126912 w 1893800"/>
                    <a:gd name="connsiteY5" fmla="*/ 604837 h 1506877"/>
                    <a:gd name="connsiteX6" fmla="*/ 3087 w 1893800"/>
                    <a:gd name="connsiteY6" fmla="*/ 423862 h 1506877"/>
                    <a:gd name="connsiteX7" fmla="*/ 50712 w 1893800"/>
                    <a:gd name="connsiteY7" fmla="*/ 123825 h 1506877"/>
                    <a:gd name="connsiteX8" fmla="*/ 193588 w 1893800"/>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506877"/>
                    <a:gd name="connsiteX1" fmla="*/ 1703384 w 1898647"/>
                    <a:gd name="connsiteY1" fmla="*/ 1295400 h 1506877"/>
                    <a:gd name="connsiteX2" fmla="*/ 1536697 w 1898647"/>
                    <a:gd name="connsiteY2" fmla="*/ 1443037 h 1506877"/>
                    <a:gd name="connsiteX3" fmla="*/ 1341434 w 1898647"/>
                    <a:gd name="connsiteY3" fmla="*/ 1481137 h 1506877"/>
                    <a:gd name="connsiteX4" fmla="*/ 1098547 w 1898647"/>
                    <a:gd name="connsiteY4" fmla="*/ 1423987 h 1506877"/>
                    <a:gd name="connsiteX5" fmla="*/ 131759 w 1898647"/>
                    <a:gd name="connsiteY5" fmla="*/ 604837 h 1506877"/>
                    <a:gd name="connsiteX6" fmla="*/ 7934 w 1898647"/>
                    <a:gd name="connsiteY6" fmla="*/ 423862 h 1506877"/>
                    <a:gd name="connsiteX7" fmla="*/ 26984 w 1898647"/>
                    <a:gd name="connsiteY7" fmla="*/ 204787 h 1506877"/>
                    <a:gd name="connsiteX8" fmla="*/ 198435 w 1898647"/>
                    <a:gd name="connsiteY8" fmla="*/ 0 h 1506877"/>
                    <a:gd name="connsiteX0" fmla="*/ 1898647 w 1898647"/>
                    <a:gd name="connsiteY0" fmla="*/ 1181100 h 1481686"/>
                    <a:gd name="connsiteX1" fmla="*/ 1703384 w 1898647"/>
                    <a:gd name="connsiteY1" fmla="*/ 1295400 h 1481686"/>
                    <a:gd name="connsiteX2" fmla="*/ 1536697 w 1898647"/>
                    <a:gd name="connsiteY2" fmla="*/ 1443037 h 1481686"/>
                    <a:gd name="connsiteX3" fmla="*/ 1341434 w 1898647"/>
                    <a:gd name="connsiteY3" fmla="*/ 1481137 h 1481686"/>
                    <a:gd name="connsiteX4" fmla="*/ 1098547 w 1898647"/>
                    <a:gd name="connsiteY4" fmla="*/ 1423987 h 1481686"/>
                    <a:gd name="connsiteX5" fmla="*/ 131759 w 1898647"/>
                    <a:gd name="connsiteY5" fmla="*/ 604837 h 1481686"/>
                    <a:gd name="connsiteX6" fmla="*/ 7934 w 1898647"/>
                    <a:gd name="connsiteY6" fmla="*/ 423862 h 1481686"/>
                    <a:gd name="connsiteX7" fmla="*/ 26984 w 1898647"/>
                    <a:gd name="connsiteY7" fmla="*/ 204787 h 1481686"/>
                    <a:gd name="connsiteX8" fmla="*/ 198435 w 1898647"/>
                    <a:gd name="connsiteY8" fmla="*/ 0 h 1481686"/>
                    <a:gd name="connsiteX0" fmla="*/ 1898647 w 1898647"/>
                    <a:gd name="connsiteY0" fmla="*/ 1181100 h 1491017"/>
                    <a:gd name="connsiteX1" fmla="*/ 1703384 w 1898647"/>
                    <a:gd name="connsiteY1" fmla="*/ 1295400 h 1491017"/>
                    <a:gd name="connsiteX2" fmla="*/ 1536697 w 1898647"/>
                    <a:gd name="connsiteY2" fmla="*/ 1443037 h 1491017"/>
                    <a:gd name="connsiteX3" fmla="*/ 1336672 w 1898647"/>
                    <a:gd name="connsiteY3" fmla="*/ 1490662 h 1491017"/>
                    <a:gd name="connsiteX4" fmla="*/ 1098547 w 1898647"/>
                    <a:gd name="connsiteY4" fmla="*/ 1423987 h 1491017"/>
                    <a:gd name="connsiteX5" fmla="*/ 131759 w 1898647"/>
                    <a:gd name="connsiteY5" fmla="*/ 604837 h 1491017"/>
                    <a:gd name="connsiteX6" fmla="*/ 7934 w 1898647"/>
                    <a:gd name="connsiteY6" fmla="*/ 423862 h 1491017"/>
                    <a:gd name="connsiteX7" fmla="*/ 26984 w 1898647"/>
                    <a:gd name="connsiteY7" fmla="*/ 204787 h 1491017"/>
                    <a:gd name="connsiteX8" fmla="*/ 198435 w 1898647"/>
                    <a:gd name="connsiteY8" fmla="*/ 0 h 1491017"/>
                    <a:gd name="connsiteX0" fmla="*/ 1893885 w 1893885"/>
                    <a:gd name="connsiteY0" fmla="*/ 1171575 h 1491017"/>
                    <a:gd name="connsiteX1" fmla="*/ 1703384 w 1893885"/>
                    <a:gd name="connsiteY1" fmla="*/ 1295400 h 1491017"/>
                    <a:gd name="connsiteX2" fmla="*/ 1536697 w 1893885"/>
                    <a:gd name="connsiteY2" fmla="*/ 1443037 h 1491017"/>
                    <a:gd name="connsiteX3" fmla="*/ 1336672 w 1893885"/>
                    <a:gd name="connsiteY3" fmla="*/ 1490662 h 1491017"/>
                    <a:gd name="connsiteX4" fmla="*/ 1098547 w 1893885"/>
                    <a:gd name="connsiteY4" fmla="*/ 1423987 h 1491017"/>
                    <a:gd name="connsiteX5" fmla="*/ 131759 w 1893885"/>
                    <a:gd name="connsiteY5" fmla="*/ 604837 h 1491017"/>
                    <a:gd name="connsiteX6" fmla="*/ 7934 w 1893885"/>
                    <a:gd name="connsiteY6" fmla="*/ 423862 h 1491017"/>
                    <a:gd name="connsiteX7" fmla="*/ 26984 w 1893885"/>
                    <a:gd name="connsiteY7" fmla="*/ 204787 h 1491017"/>
                    <a:gd name="connsiteX8" fmla="*/ 198435 w 1893885"/>
                    <a:gd name="connsiteY8" fmla="*/ 0 h 1491017"/>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 name="connsiteX0" fmla="*/ 1893885 w 1893885"/>
                    <a:gd name="connsiteY0" fmla="*/ 1171575 h 1490836"/>
                    <a:gd name="connsiteX1" fmla="*/ 1703384 w 1893885"/>
                    <a:gd name="connsiteY1" fmla="*/ 1295400 h 1490836"/>
                    <a:gd name="connsiteX2" fmla="*/ 1536697 w 1893885"/>
                    <a:gd name="connsiteY2" fmla="*/ 1438274 h 1490836"/>
                    <a:gd name="connsiteX3" fmla="*/ 1336672 w 1893885"/>
                    <a:gd name="connsiteY3" fmla="*/ 1490662 h 1490836"/>
                    <a:gd name="connsiteX4" fmla="*/ 1098547 w 1893885"/>
                    <a:gd name="connsiteY4" fmla="*/ 1423987 h 1490836"/>
                    <a:gd name="connsiteX5" fmla="*/ 131759 w 1893885"/>
                    <a:gd name="connsiteY5" fmla="*/ 604837 h 1490836"/>
                    <a:gd name="connsiteX6" fmla="*/ 7934 w 1893885"/>
                    <a:gd name="connsiteY6" fmla="*/ 423862 h 1490836"/>
                    <a:gd name="connsiteX7" fmla="*/ 26984 w 1893885"/>
                    <a:gd name="connsiteY7" fmla="*/ 204787 h 1490836"/>
                    <a:gd name="connsiteX8" fmla="*/ 198435 w 1893885"/>
                    <a:gd name="connsiteY8" fmla="*/ 0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885" h="1490836">
                      <a:moveTo>
                        <a:pt x="1893885" y="1171575"/>
                      </a:moveTo>
                      <a:cubicBezTo>
                        <a:pt x="1778791" y="1225947"/>
                        <a:pt x="1762915" y="1250950"/>
                        <a:pt x="1703384" y="1295400"/>
                      </a:cubicBezTo>
                      <a:cubicBezTo>
                        <a:pt x="1643853" y="1339850"/>
                        <a:pt x="1597816" y="1405730"/>
                        <a:pt x="1536697" y="1438274"/>
                      </a:cubicBezTo>
                      <a:cubicBezTo>
                        <a:pt x="1475578" y="1470818"/>
                        <a:pt x="1409697" y="1493043"/>
                        <a:pt x="1336672" y="1490662"/>
                      </a:cubicBezTo>
                      <a:cubicBezTo>
                        <a:pt x="1263647" y="1488281"/>
                        <a:pt x="1185859" y="1493837"/>
                        <a:pt x="1098547" y="1423987"/>
                      </a:cubicBezTo>
                      <a:cubicBezTo>
                        <a:pt x="896935" y="1277937"/>
                        <a:pt x="313528" y="771524"/>
                        <a:pt x="131759" y="604837"/>
                      </a:cubicBezTo>
                      <a:cubicBezTo>
                        <a:pt x="54765" y="538162"/>
                        <a:pt x="25397" y="508793"/>
                        <a:pt x="7934" y="423862"/>
                      </a:cubicBezTo>
                      <a:cubicBezTo>
                        <a:pt x="-4766" y="343693"/>
                        <a:pt x="-4766" y="275431"/>
                        <a:pt x="26984" y="204787"/>
                      </a:cubicBezTo>
                      <a:cubicBezTo>
                        <a:pt x="115884" y="91281"/>
                        <a:pt x="99613" y="108347"/>
                        <a:pt x="19843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p:cNvCxnSpPr/>
                <p:nvPr/>
              </p:nvCxnSpPr>
              <p:spPr>
                <a:xfrm flipV="1">
                  <a:off x="5600700" y="8372475"/>
                  <a:ext cx="733425" cy="866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5774532" y="8696325"/>
                  <a:ext cx="471487" cy="561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flipV="1">
                  <a:off x="6126956" y="8612981"/>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5667374" y="9151144"/>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5874545" y="8908256"/>
                  <a:ext cx="119063" cy="1000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7169150" y="7219950"/>
                  <a:ext cx="1025525" cy="53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フリーフォーム 121"/>
                <p:cNvSpPr/>
                <p:nvPr/>
              </p:nvSpPr>
              <p:spPr>
                <a:xfrm>
                  <a:off x="6743701" y="7204075"/>
                  <a:ext cx="374650" cy="422275"/>
                </a:xfrm>
                <a:custGeom>
                  <a:avLst/>
                  <a:gdLst>
                    <a:gd name="connsiteX0" fmla="*/ 0 w 358775"/>
                    <a:gd name="connsiteY0" fmla="*/ 470333 h 470333"/>
                    <a:gd name="connsiteX1" fmla="*/ 85725 w 358775"/>
                    <a:gd name="connsiteY1" fmla="*/ 32183 h 470333"/>
                    <a:gd name="connsiteX2" fmla="*/ 358775 w 358775"/>
                    <a:gd name="connsiteY2" fmla="*/ 67108 h 470333"/>
                    <a:gd name="connsiteX0" fmla="*/ 0 w 358775"/>
                    <a:gd name="connsiteY0" fmla="*/ 459317 h 459317"/>
                    <a:gd name="connsiteX1" fmla="*/ 85725 w 358775"/>
                    <a:gd name="connsiteY1" fmla="*/ 37042 h 459317"/>
                    <a:gd name="connsiteX2" fmla="*/ 358775 w 358775"/>
                    <a:gd name="connsiteY2" fmla="*/ 56092 h 459317"/>
                    <a:gd name="connsiteX0" fmla="*/ 16460 w 375235"/>
                    <a:gd name="connsiteY0" fmla="*/ 429401 h 429401"/>
                    <a:gd name="connsiteX1" fmla="*/ 102185 w 375235"/>
                    <a:gd name="connsiteY1" fmla="*/ 7126 h 429401"/>
                    <a:gd name="connsiteX2" fmla="*/ 375235 w 375235"/>
                    <a:gd name="connsiteY2" fmla="*/ 26176 h 429401"/>
                    <a:gd name="connsiteX0" fmla="*/ 16460 w 375235"/>
                    <a:gd name="connsiteY0" fmla="*/ 429401 h 429401"/>
                    <a:gd name="connsiteX1" fmla="*/ 102185 w 375235"/>
                    <a:gd name="connsiteY1" fmla="*/ 7126 h 429401"/>
                    <a:gd name="connsiteX2" fmla="*/ 375235 w 37523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9401 h 429401"/>
                    <a:gd name="connsiteX1" fmla="*/ 85725 w 358775"/>
                    <a:gd name="connsiteY1" fmla="*/ 7126 h 429401"/>
                    <a:gd name="connsiteX2" fmla="*/ 358775 w 358775"/>
                    <a:gd name="connsiteY2" fmla="*/ 26176 h 429401"/>
                    <a:gd name="connsiteX0" fmla="*/ 0 w 358775"/>
                    <a:gd name="connsiteY0" fmla="*/ 422275 h 422275"/>
                    <a:gd name="connsiteX1" fmla="*/ 85725 w 358775"/>
                    <a:gd name="connsiteY1" fmla="*/ 0 h 422275"/>
                    <a:gd name="connsiteX2" fmla="*/ 358775 w 358775"/>
                    <a:gd name="connsiteY2" fmla="*/ 19050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 name="connsiteX0" fmla="*/ 0 w 374650"/>
                    <a:gd name="connsiteY0" fmla="*/ 422275 h 422275"/>
                    <a:gd name="connsiteX1" fmla="*/ 85725 w 374650"/>
                    <a:gd name="connsiteY1" fmla="*/ 0 h 422275"/>
                    <a:gd name="connsiteX2" fmla="*/ 374650 w 374650"/>
                    <a:gd name="connsiteY2" fmla="*/ 9525 h 422275"/>
                  </a:gdLst>
                  <a:ahLst/>
                  <a:cxnLst>
                    <a:cxn ang="0">
                      <a:pos x="connsiteX0" y="connsiteY0"/>
                    </a:cxn>
                    <a:cxn ang="0">
                      <a:pos x="connsiteX1" y="connsiteY1"/>
                    </a:cxn>
                    <a:cxn ang="0">
                      <a:pos x="connsiteX2" y="connsiteY2"/>
                    </a:cxn>
                  </a:cxnLst>
                  <a:rect l="l" t="t" r="r" b="b"/>
                  <a:pathLst>
                    <a:path w="374650" h="422275">
                      <a:moveTo>
                        <a:pt x="0" y="422275"/>
                      </a:moveTo>
                      <a:lnTo>
                        <a:pt x="85725" y="0"/>
                      </a:lnTo>
                      <a:cubicBezTo>
                        <a:pt x="291571" y="8996"/>
                        <a:pt x="179123" y="2910"/>
                        <a:pt x="374650" y="95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flipV="1">
                  <a:off x="6378575" y="7685882"/>
                  <a:ext cx="361952" cy="651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4" name="フリーフォーム 123"/>
                <p:cNvSpPr/>
                <p:nvPr/>
              </p:nvSpPr>
              <p:spPr>
                <a:xfrm>
                  <a:off x="912019" y="9184481"/>
                  <a:ext cx="6555581" cy="4791075"/>
                </a:xfrm>
                <a:custGeom>
                  <a:avLst/>
                  <a:gdLst>
                    <a:gd name="connsiteX0" fmla="*/ 361738 w 7079189"/>
                    <a:gd name="connsiteY0" fmla="*/ 4243892 h 4891852"/>
                    <a:gd name="connsiteX1" fmla="*/ 4724188 w 7079189"/>
                    <a:gd name="connsiteY1" fmla="*/ 1176842 h 4891852"/>
                    <a:gd name="connsiteX2" fmla="*/ 6953038 w 7079189"/>
                    <a:gd name="connsiteY2" fmla="*/ 14792 h 4891852"/>
                    <a:gd name="connsiteX3" fmla="*/ 6667288 w 7079189"/>
                    <a:gd name="connsiteY3" fmla="*/ 567242 h 4891852"/>
                    <a:gd name="connsiteX4" fmla="*/ 5543338 w 7079189"/>
                    <a:gd name="connsiteY4" fmla="*/ 1253042 h 4891852"/>
                    <a:gd name="connsiteX5" fmla="*/ 837988 w 7079189"/>
                    <a:gd name="connsiteY5" fmla="*/ 4643942 h 4891852"/>
                    <a:gd name="connsiteX6" fmla="*/ 361738 w 7079189"/>
                    <a:gd name="connsiteY6" fmla="*/ 4243892 h 489185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738 w 7171058"/>
                    <a:gd name="connsiteY0" fmla="*/ 4302152 h 4950112"/>
                    <a:gd name="connsiteX1" fmla="*/ 4724188 w 7171058"/>
                    <a:gd name="connsiteY1" fmla="*/ 1235102 h 4950112"/>
                    <a:gd name="connsiteX2" fmla="*/ 7060194 w 7171058"/>
                    <a:gd name="connsiteY2" fmla="*/ 13521 h 4950112"/>
                    <a:gd name="connsiteX3" fmla="*/ 6667288 w 7171058"/>
                    <a:gd name="connsiteY3" fmla="*/ 625502 h 4950112"/>
                    <a:gd name="connsiteX4" fmla="*/ 5543338 w 7171058"/>
                    <a:gd name="connsiteY4" fmla="*/ 1311302 h 4950112"/>
                    <a:gd name="connsiteX5" fmla="*/ 837988 w 7171058"/>
                    <a:gd name="connsiteY5" fmla="*/ 4702202 h 4950112"/>
                    <a:gd name="connsiteX6" fmla="*/ 361738 w 7171058"/>
                    <a:gd name="connsiteY6" fmla="*/ 4302152 h 4950112"/>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70537"/>
                    <a:gd name="connsiteY0" fmla="*/ 4302152 h 4950949"/>
                    <a:gd name="connsiteX1" fmla="*/ 4716523 w 7170537"/>
                    <a:gd name="connsiteY1" fmla="*/ 1213671 h 4950949"/>
                    <a:gd name="connsiteX2" fmla="*/ 7059673 w 7170537"/>
                    <a:gd name="connsiteY2" fmla="*/ 13521 h 4950949"/>
                    <a:gd name="connsiteX3" fmla="*/ 6666767 w 7170537"/>
                    <a:gd name="connsiteY3" fmla="*/ 625502 h 4950949"/>
                    <a:gd name="connsiteX4" fmla="*/ 5542817 w 7170537"/>
                    <a:gd name="connsiteY4" fmla="*/ 1311302 h 4950949"/>
                    <a:gd name="connsiteX5" fmla="*/ 837467 w 7170537"/>
                    <a:gd name="connsiteY5" fmla="*/ 4702202 h 4950949"/>
                    <a:gd name="connsiteX6" fmla="*/ 361217 w 7170537"/>
                    <a:gd name="connsiteY6" fmla="*/ 4302152 h 4950949"/>
                    <a:gd name="connsiteX0" fmla="*/ 361217 w 7144488"/>
                    <a:gd name="connsiteY0" fmla="*/ 4299549 h 4948346"/>
                    <a:gd name="connsiteX1" fmla="*/ 4716523 w 7144488"/>
                    <a:gd name="connsiteY1" fmla="*/ 1211068 h 4948346"/>
                    <a:gd name="connsiteX2" fmla="*/ 7059673 w 7144488"/>
                    <a:gd name="connsiteY2" fmla="*/ 10918 h 4948346"/>
                    <a:gd name="connsiteX3" fmla="*/ 6440549 w 7144488"/>
                    <a:gd name="connsiteY3" fmla="*/ 761011 h 4948346"/>
                    <a:gd name="connsiteX4" fmla="*/ 5542817 w 7144488"/>
                    <a:gd name="connsiteY4" fmla="*/ 1308699 h 4948346"/>
                    <a:gd name="connsiteX5" fmla="*/ 837467 w 7144488"/>
                    <a:gd name="connsiteY5" fmla="*/ 4699599 h 4948346"/>
                    <a:gd name="connsiteX6" fmla="*/ 361217 w 7144488"/>
                    <a:gd name="connsiteY6" fmla="*/ 4299549 h 4948346"/>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149425"/>
                    <a:gd name="connsiteY0" fmla="*/ 4302520 h 4951317"/>
                    <a:gd name="connsiteX1" fmla="*/ 4716523 w 7149425"/>
                    <a:gd name="connsiteY1" fmla="*/ 1214039 h 4951317"/>
                    <a:gd name="connsiteX2" fmla="*/ 7059673 w 7149425"/>
                    <a:gd name="connsiteY2" fmla="*/ 13889 h 4951317"/>
                    <a:gd name="connsiteX3" fmla="*/ 6440549 w 7149425"/>
                    <a:gd name="connsiteY3" fmla="*/ 763982 h 4951317"/>
                    <a:gd name="connsiteX4" fmla="*/ 5542817 w 7149425"/>
                    <a:gd name="connsiteY4" fmla="*/ 1311670 h 4951317"/>
                    <a:gd name="connsiteX5" fmla="*/ 837467 w 7149425"/>
                    <a:gd name="connsiteY5" fmla="*/ 4702570 h 4951317"/>
                    <a:gd name="connsiteX6" fmla="*/ 361217 w 7149425"/>
                    <a:gd name="connsiteY6" fmla="*/ 4302520 h 4951317"/>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61217 w 7059673"/>
                    <a:gd name="connsiteY0" fmla="*/ 4288631 h 4937428"/>
                    <a:gd name="connsiteX1" fmla="*/ 4716523 w 7059673"/>
                    <a:gd name="connsiteY1" fmla="*/ 1200150 h 4937428"/>
                    <a:gd name="connsiteX2" fmla="*/ 7059673 w 7059673"/>
                    <a:gd name="connsiteY2" fmla="*/ 0 h 4937428"/>
                    <a:gd name="connsiteX3" fmla="*/ 6440549 w 7059673"/>
                    <a:gd name="connsiteY3" fmla="*/ 750093 h 4937428"/>
                    <a:gd name="connsiteX4" fmla="*/ 5542817 w 7059673"/>
                    <a:gd name="connsiteY4" fmla="*/ 1297781 h 4937428"/>
                    <a:gd name="connsiteX5" fmla="*/ 837467 w 7059673"/>
                    <a:gd name="connsiteY5" fmla="*/ 4688681 h 4937428"/>
                    <a:gd name="connsiteX6" fmla="*/ 361217 w 7059673"/>
                    <a:gd name="connsiteY6" fmla="*/ 4288631 h 493742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063 w 7072519"/>
                    <a:gd name="connsiteY0" fmla="*/ 4288631 h 4952758"/>
                    <a:gd name="connsiteX1" fmla="*/ 4729369 w 7072519"/>
                    <a:gd name="connsiteY1" fmla="*/ 1200150 h 4952758"/>
                    <a:gd name="connsiteX2" fmla="*/ 7072519 w 7072519"/>
                    <a:gd name="connsiteY2" fmla="*/ 0 h 4952758"/>
                    <a:gd name="connsiteX3" fmla="*/ 6453395 w 7072519"/>
                    <a:gd name="connsiteY3" fmla="*/ 750093 h 4952758"/>
                    <a:gd name="connsiteX4" fmla="*/ 5836650 w 7072519"/>
                    <a:gd name="connsiteY4" fmla="*/ 1071562 h 4952758"/>
                    <a:gd name="connsiteX5" fmla="*/ 850313 w 7072519"/>
                    <a:gd name="connsiteY5" fmla="*/ 4688681 h 4952758"/>
                    <a:gd name="connsiteX6" fmla="*/ 374063 w 7072519"/>
                    <a:gd name="connsiteY6" fmla="*/ 4288631 h 4952758"/>
                    <a:gd name="connsiteX0" fmla="*/ 374728 w 7073184"/>
                    <a:gd name="connsiteY0" fmla="*/ 4288631 h 5011977"/>
                    <a:gd name="connsiteX1" fmla="*/ 4730034 w 7073184"/>
                    <a:gd name="connsiteY1" fmla="*/ 1200150 h 5011977"/>
                    <a:gd name="connsiteX2" fmla="*/ 7073184 w 7073184"/>
                    <a:gd name="connsiteY2" fmla="*/ 0 h 5011977"/>
                    <a:gd name="connsiteX3" fmla="*/ 6454060 w 7073184"/>
                    <a:gd name="connsiteY3" fmla="*/ 750093 h 5011977"/>
                    <a:gd name="connsiteX4" fmla="*/ 5837315 w 7073184"/>
                    <a:gd name="connsiteY4" fmla="*/ 1071562 h 5011977"/>
                    <a:gd name="connsiteX5" fmla="*/ 850978 w 7073184"/>
                    <a:gd name="connsiteY5" fmla="*/ 4688681 h 5011977"/>
                    <a:gd name="connsiteX6" fmla="*/ 374728 w 7073184"/>
                    <a:gd name="connsiteY6" fmla="*/ 4288631 h 5011977"/>
                    <a:gd name="connsiteX0" fmla="*/ 492760 w 7191216"/>
                    <a:gd name="connsiteY0" fmla="*/ 4288631 h 5155023"/>
                    <a:gd name="connsiteX1" fmla="*/ 4848066 w 7191216"/>
                    <a:gd name="connsiteY1" fmla="*/ 1200150 h 5155023"/>
                    <a:gd name="connsiteX2" fmla="*/ 7191216 w 7191216"/>
                    <a:gd name="connsiteY2" fmla="*/ 0 h 5155023"/>
                    <a:gd name="connsiteX3" fmla="*/ 6572092 w 7191216"/>
                    <a:gd name="connsiteY3" fmla="*/ 750093 h 5155023"/>
                    <a:gd name="connsiteX4" fmla="*/ 5955347 w 7191216"/>
                    <a:gd name="connsiteY4" fmla="*/ 1071562 h 5155023"/>
                    <a:gd name="connsiteX5" fmla="*/ 714216 w 7191216"/>
                    <a:gd name="connsiteY5" fmla="*/ 4869656 h 5155023"/>
                    <a:gd name="connsiteX6" fmla="*/ 492760 w 7191216"/>
                    <a:gd name="connsiteY6" fmla="*/ 4288631 h 5155023"/>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78245"/>
                    <a:gd name="connsiteX1" fmla="*/ 4633545 w 6976695"/>
                    <a:gd name="connsiteY1" fmla="*/ 1200150 h 4878245"/>
                    <a:gd name="connsiteX2" fmla="*/ 6976695 w 6976695"/>
                    <a:gd name="connsiteY2" fmla="*/ 0 h 4878245"/>
                    <a:gd name="connsiteX3" fmla="*/ 6357571 w 6976695"/>
                    <a:gd name="connsiteY3" fmla="*/ 750093 h 4878245"/>
                    <a:gd name="connsiteX4" fmla="*/ 5740826 w 6976695"/>
                    <a:gd name="connsiteY4" fmla="*/ 1071562 h 4878245"/>
                    <a:gd name="connsiteX5" fmla="*/ 499695 w 6976695"/>
                    <a:gd name="connsiteY5" fmla="*/ 4869656 h 4878245"/>
                    <a:gd name="connsiteX6" fmla="*/ 278239 w 6976695"/>
                    <a:gd name="connsiteY6" fmla="*/ 4288631 h 4878245"/>
                    <a:gd name="connsiteX0" fmla="*/ 278239 w 6976695"/>
                    <a:gd name="connsiteY0" fmla="*/ 4288631 h 4869656"/>
                    <a:gd name="connsiteX1" fmla="*/ 4633545 w 6976695"/>
                    <a:gd name="connsiteY1" fmla="*/ 1200150 h 4869656"/>
                    <a:gd name="connsiteX2" fmla="*/ 6976695 w 6976695"/>
                    <a:gd name="connsiteY2" fmla="*/ 0 h 4869656"/>
                    <a:gd name="connsiteX3" fmla="*/ 6357571 w 6976695"/>
                    <a:gd name="connsiteY3" fmla="*/ 750093 h 4869656"/>
                    <a:gd name="connsiteX4" fmla="*/ 5740826 w 6976695"/>
                    <a:gd name="connsiteY4" fmla="*/ 1071562 h 4869656"/>
                    <a:gd name="connsiteX5" fmla="*/ 499695 w 6976695"/>
                    <a:gd name="connsiteY5" fmla="*/ 4869656 h 4869656"/>
                    <a:gd name="connsiteX6" fmla="*/ 278239 w 6976695"/>
                    <a:gd name="connsiteY6" fmla="*/ 4288631 h 4869656"/>
                    <a:gd name="connsiteX0" fmla="*/ 293900 w 6992356"/>
                    <a:gd name="connsiteY0" fmla="*/ 4288631 h 4869656"/>
                    <a:gd name="connsiteX1" fmla="*/ 4649206 w 6992356"/>
                    <a:gd name="connsiteY1" fmla="*/ 1200150 h 4869656"/>
                    <a:gd name="connsiteX2" fmla="*/ 6992356 w 6992356"/>
                    <a:gd name="connsiteY2" fmla="*/ 0 h 4869656"/>
                    <a:gd name="connsiteX3" fmla="*/ 6373232 w 6992356"/>
                    <a:gd name="connsiteY3" fmla="*/ 750093 h 4869656"/>
                    <a:gd name="connsiteX4" fmla="*/ 5756487 w 6992356"/>
                    <a:gd name="connsiteY4" fmla="*/ 1071562 h 4869656"/>
                    <a:gd name="connsiteX5" fmla="*/ 515356 w 6992356"/>
                    <a:gd name="connsiteY5" fmla="*/ 4869656 h 4869656"/>
                    <a:gd name="connsiteX6" fmla="*/ 293900 w 69923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98456"/>
                    <a:gd name="connsiteY0" fmla="*/ 4288631 h 4869656"/>
                    <a:gd name="connsiteX1" fmla="*/ 4355306 w 6698456"/>
                    <a:gd name="connsiteY1" fmla="*/ 1200150 h 4869656"/>
                    <a:gd name="connsiteX2" fmla="*/ 6698456 w 6698456"/>
                    <a:gd name="connsiteY2" fmla="*/ 0 h 4869656"/>
                    <a:gd name="connsiteX3" fmla="*/ 6079332 w 6698456"/>
                    <a:gd name="connsiteY3" fmla="*/ 750093 h 4869656"/>
                    <a:gd name="connsiteX4" fmla="*/ 5462587 w 6698456"/>
                    <a:gd name="connsiteY4" fmla="*/ 1071562 h 4869656"/>
                    <a:gd name="connsiteX5" fmla="*/ 221456 w 6698456"/>
                    <a:gd name="connsiteY5" fmla="*/ 4869656 h 4869656"/>
                    <a:gd name="connsiteX6" fmla="*/ 0 w 6698456"/>
                    <a:gd name="connsiteY6" fmla="*/ 4288631 h 4869656"/>
                    <a:gd name="connsiteX0" fmla="*/ 0 w 6643687"/>
                    <a:gd name="connsiteY0" fmla="*/ 4295775 h 4869656"/>
                    <a:gd name="connsiteX1" fmla="*/ 4300537 w 6643687"/>
                    <a:gd name="connsiteY1" fmla="*/ 1200150 h 4869656"/>
                    <a:gd name="connsiteX2" fmla="*/ 6643687 w 6643687"/>
                    <a:gd name="connsiteY2" fmla="*/ 0 h 4869656"/>
                    <a:gd name="connsiteX3" fmla="*/ 6024563 w 6643687"/>
                    <a:gd name="connsiteY3" fmla="*/ 750093 h 4869656"/>
                    <a:gd name="connsiteX4" fmla="*/ 5407818 w 6643687"/>
                    <a:gd name="connsiteY4" fmla="*/ 1071562 h 4869656"/>
                    <a:gd name="connsiteX5" fmla="*/ 166687 w 6643687"/>
                    <a:gd name="connsiteY5" fmla="*/ 4869656 h 4869656"/>
                    <a:gd name="connsiteX6" fmla="*/ 0 w 6643687"/>
                    <a:gd name="connsiteY6" fmla="*/ 4295775 h 4869656"/>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643687"/>
                    <a:gd name="connsiteY0" fmla="*/ 4295775 h 4833937"/>
                    <a:gd name="connsiteX1" fmla="*/ 4300537 w 6643687"/>
                    <a:gd name="connsiteY1" fmla="*/ 1200150 h 4833937"/>
                    <a:gd name="connsiteX2" fmla="*/ 6643687 w 6643687"/>
                    <a:gd name="connsiteY2" fmla="*/ 0 h 4833937"/>
                    <a:gd name="connsiteX3" fmla="*/ 6024563 w 6643687"/>
                    <a:gd name="connsiteY3" fmla="*/ 750093 h 4833937"/>
                    <a:gd name="connsiteX4" fmla="*/ 5407818 w 6643687"/>
                    <a:gd name="connsiteY4" fmla="*/ 1071562 h 4833937"/>
                    <a:gd name="connsiteX5" fmla="*/ 219075 w 6643687"/>
                    <a:gd name="connsiteY5" fmla="*/ 4833937 h 4833937"/>
                    <a:gd name="connsiteX6" fmla="*/ 0 w 6643687"/>
                    <a:gd name="connsiteY6" fmla="*/ 4295775 h 4833937"/>
                    <a:gd name="connsiteX0" fmla="*/ 0 w 6579393"/>
                    <a:gd name="connsiteY0" fmla="*/ 4264819 h 4802981"/>
                    <a:gd name="connsiteX1" fmla="*/ 4300537 w 6579393"/>
                    <a:gd name="connsiteY1" fmla="*/ 1169194 h 4802981"/>
                    <a:gd name="connsiteX2" fmla="*/ 6579393 w 6579393"/>
                    <a:gd name="connsiteY2" fmla="*/ 0 h 4802981"/>
                    <a:gd name="connsiteX3" fmla="*/ 6024563 w 6579393"/>
                    <a:gd name="connsiteY3" fmla="*/ 719137 h 4802981"/>
                    <a:gd name="connsiteX4" fmla="*/ 5407818 w 6579393"/>
                    <a:gd name="connsiteY4" fmla="*/ 1040606 h 4802981"/>
                    <a:gd name="connsiteX5" fmla="*/ 219075 w 6579393"/>
                    <a:gd name="connsiteY5" fmla="*/ 4802981 h 4802981"/>
                    <a:gd name="connsiteX6" fmla="*/ 0 w 6579393"/>
                    <a:gd name="connsiteY6" fmla="*/ 4264819 h 4802981"/>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69868"/>
                    <a:gd name="connsiteY0" fmla="*/ 4257675 h 4795837"/>
                    <a:gd name="connsiteX1" fmla="*/ 4300537 w 6569868"/>
                    <a:gd name="connsiteY1" fmla="*/ 1162050 h 4795837"/>
                    <a:gd name="connsiteX2" fmla="*/ 6569868 w 6569868"/>
                    <a:gd name="connsiteY2" fmla="*/ 0 h 4795837"/>
                    <a:gd name="connsiteX3" fmla="*/ 6024563 w 6569868"/>
                    <a:gd name="connsiteY3" fmla="*/ 711993 h 4795837"/>
                    <a:gd name="connsiteX4" fmla="*/ 5407818 w 6569868"/>
                    <a:gd name="connsiteY4" fmla="*/ 1033462 h 4795837"/>
                    <a:gd name="connsiteX5" fmla="*/ 219075 w 6569868"/>
                    <a:gd name="connsiteY5" fmla="*/ 4795837 h 4795837"/>
                    <a:gd name="connsiteX6" fmla="*/ 0 w 6569868"/>
                    <a:gd name="connsiteY6" fmla="*/ 4257675 h 4795837"/>
                    <a:gd name="connsiteX0" fmla="*/ 0 w 6555581"/>
                    <a:gd name="connsiteY0" fmla="*/ 4252913 h 4791075"/>
                    <a:gd name="connsiteX1" fmla="*/ 4300537 w 6555581"/>
                    <a:gd name="connsiteY1" fmla="*/ 1157288 h 4791075"/>
                    <a:gd name="connsiteX2" fmla="*/ 6555581 w 6555581"/>
                    <a:gd name="connsiteY2" fmla="*/ 0 h 4791075"/>
                    <a:gd name="connsiteX3" fmla="*/ 6024563 w 6555581"/>
                    <a:gd name="connsiteY3" fmla="*/ 707231 h 4791075"/>
                    <a:gd name="connsiteX4" fmla="*/ 5407818 w 6555581"/>
                    <a:gd name="connsiteY4" fmla="*/ 1028700 h 4791075"/>
                    <a:gd name="connsiteX5" fmla="*/ 219075 w 6555581"/>
                    <a:gd name="connsiteY5" fmla="*/ 4791075 h 4791075"/>
                    <a:gd name="connsiteX6" fmla="*/ 0 w 6555581"/>
                    <a:gd name="connsiteY6" fmla="*/ 4252913 h 479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5581" h="4791075">
                      <a:moveTo>
                        <a:pt x="0" y="4252913"/>
                      </a:moveTo>
                      <a:cubicBezTo>
                        <a:pt x="1139031" y="3455591"/>
                        <a:pt x="3224609" y="1938735"/>
                        <a:pt x="4300537" y="1157288"/>
                      </a:cubicBezTo>
                      <a:lnTo>
                        <a:pt x="6555581" y="0"/>
                      </a:lnTo>
                      <a:cubicBezTo>
                        <a:pt x="6193631" y="443707"/>
                        <a:pt x="6307931" y="334566"/>
                        <a:pt x="6024563" y="707231"/>
                      </a:cubicBezTo>
                      <a:cubicBezTo>
                        <a:pt x="5724129" y="861616"/>
                        <a:pt x="5931693" y="758825"/>
                        <a:pt x="5407818" y="1028700"/>
                      </a:cubicBezTo>
                      <a:lnTo>
                        <a:pt x="219075" y="4791075"/>
                      </a:lnTo>
                      <a:lnTo>
                        <a:pt x="0" y="4252913"/>
                      </a:lnTo>
                      <a:close/>
                    </a:path>
                  </a:pathLst>
                </a:custGeom>
                <a:solidFill>
                  <a:srgbClr val="0000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5610890" y="9186394"/>
                  <a:ext cx="504277" cy="504827"/>
                </a:xfrm>
                <a:custGeom>
                  <a:avLst/>
                  <a:gdLst>
                    <a:gd name="connsiteX0" fmla="*/ 101010 w 353308"/>
                    <a:gd name="connsiteY0" fmla="*/ 3357 h 406114"/>
                    <a:gd name="connsiteX1" fmla="*/ 5760 w 353308"/>
                    <a:gd name="connsiteY1" fmla="*/ 134326 h 406114"/>
                    <a:gd name="connsiteX2" fmla="*/ 286747 w 353308"/>
                    <a:gd name="connsiteY2" fmla="*/ 398645 h 406114"/>
                    <a:gd name="connsiteX3" fmla="*/ 341516 w 353308"/>
                    <a:gd name="connsiteY3" fmla="*/ 312920 h 406114"/>
                    <a:gd name="connsiteX4" fmla="*/ 110535 w 353308"/>
                    <a:gd name="connsiteY4" fmla="*/ 98607 h 406114"/>
                    <a:gd name="connsiteX5" fmla="*/ 146254 w 353308"/>
                    <a:gd name="connsiteY5" fmla="*/ 43838 h 406114"/>
                    <a:gd name="connsiteX6" fmla="*/ 101010 w 353308"/>
                    <a:gd name="connsiteY6" fmla="*/ 3357 h 406114"/>
                    <a:gd name="connsiteX0" fmla="*/ 107184 w 428430"/>
                    <a:gd name="connsiteY0" fmla="*/ 3357 h 495540"/>
                    <a:gd name="connsiteX1" fmla="*/ 11934 w 428430"/>
                    <a:gd name="connsiteY1" fmla="*/ 134326 h 495540"/>
                    <a:gd name="connsiteX2" fmla="*/ 407221 w 428430"/>
                    <a:gd name="connsiteY2" fmla="*/ 491514 h 495540"/>
                    <a:gd name="connsiteX3" fmla="*/ 347690 w 428430"/>
                    <a:gd name="connsiteY3" fmla="*/ 312920 h 495540"/>
                    <a:gd name="connsiteX4" fmla="*/ 116709 w 428430"/>
                    <a:gd name="connsiteY4" fmla="*/ 98607 h 495540"/>
                    <a:gd name="connsiteX5" fmla="*/ 152428 w 428430"/>
                    <a:gd name="connsiteY5" fmla="*/ 43838 h 495540"/>
                    <a:gd name="connsiteX6" fmla="*/ 107184 w 428430"/>
                    <a:gd name="connsiteY6" fmla="*/ 3357 h 495540"/>
                    <a:gd name="connsiteX0" fmla="*/ 107184 w 501257"/>
                    <a:gd name="connsiteY0" fmla="*/ 3357 h 508577"/>
                    <a:gd name="connsiteX1" fmla="*/ 11934 w 501257"/>
                    <a:gd name="connsiteY1" fmla="*/ 134326 h 508577"/>
                    <a:gd name="connsiteX2" fmla="*/ 407221 w 501257"/>
                    <a:gd name="connsiteY2" fmla="*/ 491514 h 508577"/>
                    <a:gd name="connsiteX3" fmla="*/ 481040 w 501257"/>
                    <a:gd name="connsiteY3" fmla="*/ 415314 h 508577"/>
                    <a:gd name="connsiteX4" fmla="*/ 116709 w 501257"/>
                    <a:gd name="connsiteY4" fmla="*/ 98607 h 508577"/>
                    <a:gd name="connsiteX5" fmla="*/ 152428 w 501257"/>
                    <a:gd name="connsiteY5" fmla="*/ 43838 h 508577"/>
                    <a:gd name="connsiteX6" fmla="*/ 107184 w 501257"/>
                    <a:gd name="connsiteY6" fmla="*/ 3357 h 508577"/>
                    <a:gd name="connsiteX0" fmla="*/ 55483 w 513850"/>
                    <a:gd name="connsiteY0" fmla="*/ 2490 h 529141"/>
                    <a:gd name="connsiteX1" fmla="*/ 24527 w 513850"/>
                    <a:gd name="connsiteY1" fmla="*/ 154890 h 529141"/>
                    <a:gd name="connsiteX2" fmla="*/ 419814 w 513850"/>
                    <a:gd name="connsiteY2" fmla="*/ 512078 h 529141"/>
                    <a:gd name="connsiteX3" fmla="*/ 493633 w 513850"/>
                    <a:gd name="connsiteY3" fmla="*/ 435878 h 529141"/>
                    <a:gd name="connsiteX4" fmla="*/ 129302 w 513850"/>
                    <a:gd name="connsiteY4" fmla="*/ 119171 h 529141"/>
                    <a:gd name="connsiteX5" fmla="*/ 165021 w 513850"/>
                    <a:gd name="connsiteY5" fmla="*/ 64402 h 529141"/>
                    <a:gd name="connsiteX6" fmla="*/ 55483 w 513850"/>
                    <a:gd name="connsiteY6" fmla="*/ 2490 h 529141"/>
                    <a:gd name="connsiteX0" fmla="*/ 55483 w 513850"/>
                    <a:gd name="connsiteY0" fmla="*/ 2726 h 522234"/>
                    <a:gd name="connsiteX1" fmla="*/ 24527 w 513850"/>
                    <a:gd name="connsiteY1" fmla="*/ 147983 h 522234"/>
                    <a:gd name="connsiteX2" fmla="*/ 419814 w 513850"/>
                    <a:gd name="connsiteY2" fmla="*/ 505171 h 522234"/>
                    <a:gd name="connsiteX3" fmla="*/ 493633 w 513850"/>
                    <a:gd name="connsiteY3" fmla="*/ 428971 h 522234"/>
                    <a:gd name="connsiteX4" fmla="*/ 129302 w 513850"/>
                    <a:gd name="connsiteY4" fmla="*/ 112264 h 522234"/>
                    <a:gd name="connsiteX5" fmla="*/ 165021 w 513850"/>
                    <a:gd name="connsiteY5" fmla="*/ 57495 h 522234"/>
                    <a:gd name="connsiteX6" fmla="*/ 55483 w 513850"/>
                    <a:gd name="connsiteY6" fmla="*/ 2726 h 522234"/>
                    <a:gd name="connsiteX0" fmla="*/ 55126 w 513493"/>
                    <a:gd name="connsiteY0" fmla="*/ 966 h 520474"/>
                    <a:gd name="connsiteX1" fmla="*/ 24170 w 513493"/>
                    <a:gd name="connsiteY1" fmla="*/ 146223 h 520474"/>
                    <a:gd name="connsiteX2" fmla="*/ 419457 w 513493"/>
                    <a:gd name="connsiteY2" fmla="*/ 503411 h 520474"/>
                    <a:gd name="connsiteX3" fmla="*/ 493276 w 513493"/>
                    <a:gd name="connsiteY3" fmla="*/ 427211 h 520474"/>
                    <a:gd name="connsiteX4" fmla="*/ 128945 w 513493"/>
                    <a:gd name="connsiteY4" fmla="*/ 110504 h 520474"/>
                    <a:gd name="connsiteX5" fmla="*/ 152757 w 513493"/>
                    <a:gd name="connsiteY5" fmla="*/ 84310 h 520474"/>
                    <a:gd name="connsiteX6" fmla="*/ 55126 w 513493"/>
                    <a:gd name="connsiteY6" fmla="*/ 966 h 520474"/>
                    <a:gd name="connsiteX0" fmla="*/ 55126 w 514014"/>
                    <a:gd name="connsiteY0" fmla="*/ 983 h 520264"/>
                    <a:gd name="connsiteX1" fmla="*/ 24170 w 514014"/>
                    <a:gd name="connsiteY1" fmla="*/ 146240 h 520264"/>
                    <a:gd name="connsiteX2" fmla="*/ 419457 w 514014"/>
                    <a:gd name="connsiteY2" fmla="*/ 503428 h 520264"/>
                    <a:gd name="connsiteX3" fmla="*/ 493276 w 514014"/>
                    <a:gd name="connsiteY3" fmla="*/ 427228 h 520264"/>
                    <a:gd name="connsiteX4" fmla="*/ 121801 w 514014"/>
                    <a:gd name="connsiteY4" fmla="*/ 120046 h 520264"/>
                    <a:gd name="connsiteX5" fmla="*/ 152757 w 514014"/>
                    <a:gd name="connsiteY5" fmla="*/ 84327 h 520264"/>
                    <a:gd name="connsiteX6" fmla="*/ 55126 w 514014"/>
                    <a:gd name="connsiteY6" fmla="*/ 983 h 520264"/>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88030 w 548090"/>
                    <a:gd name="connsiteY0" fmla="*/ 670 h 520791"/>
                    <a:gd name="connsiteX1" fmla="*/ 18974 w 548090"/>
                    <a:gd name="connsiteY1" fmla="*/ 134021 h 520791"/>
                    <a:gd name="connsiteX2" fmla="*/ 452361 w 548090"/>
                    <a:gd name="connsiteY2" fmla="*/ 503115 h 520791"/>
                    <a:gd name="connsiteX3" fmla="*/ 526180 w 548090"/>
                    <a:gd name="connsiteY3" fmla="*/ 426915 h 520791"/>
                    <a:gd name="connsiteX4" fmla="*/ 154705 w 548090"/>
                    <a:gd name="connsiteY4" fmla="*/ 119733 h 520791"/>
                    <a:gd name="connsiteX5" fmla="*/ 185661 w 548090"/>
                    <a:gd name="connsiteY5" fmla="*/ 84014 h 520791"/>
                    <a:gd name="connsiteX6" fmla="*/ 88030 w 548090"/>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3069 w 533129"/>
                    <a:gd name="connsiteY0" fmla="*/ 670 h 520791"/>
                    <a:gd name="connsiteX1" fmla="*/ 4013 w 533129"/>
                    <a:gd name="connsiteY1" fmla="*/ 134021 h 520791"/>
                    <a:gd name="connsiteX2" fmla="*/ 437400 w 533129"/>
                    <a:gd name="connsiteY2" fmla="*/ 503115 h 520791"/>
                    <a:gd name="connsiteX3" fmla="*/ 511219 w 533129"/>
                    <a:gd name="connsiteY3" fmla="*/ 426915 h 520791"/>
                    <a:gd name="connsiteX4" fmla="*/ 139744 w 533129"/>
                    <a:gd name="connsiteY4" fmla="*/ 119733 h 520791"/>
                    <a:gd name="connsiteX5" fmla="*/ 170700 w 533129"/>
                    <a:gd name="connsiteY5" fmla="*/ 84014 h 520791"/>
                    <a:gd name="connsiteX6" fmla="*/ 73069 w 533129"/>
                    <a:gd name="connsiteY6" fmla="*/ 670 h 520791"/>
                    <a:gd name="connsiteX0" fmla="*/ 74620 w 534680"/>
                    <a:gd name="connsiteY0" fmla="*/ 670 h 520791"/>
                    <a:gd name="connsiteX1" fmla="*/ 5564 w 534680"/>
                    <a:gd name="connsiteY1" fmla="*/ 134021 h 520791"/>
                    <a:gd name="connsiteX2" fmla="*/ 438951 w 534680"/>
                    <a:gd name="connsiteY2" fmla="*/ 503115 h 520791"/>
                    <a:gd name="connsiteX3" fmla="*/ 512770 w 534680"/>
                    <a:gd name="connsiteY3" fmla="*/ 426915 h 520791"/>
                    <a:gd name="connsiteX4" fmla="*/ 141295 w 534680"/>
                    <a:gd name="connsiteY4" fmla="*/ 119733 h 520791"/>
                    <a:gd name="connsiteX5" fmla="*/ 172251 w 534680"/>
                    <a:gd name="connsiteY5" fmla="*/ 84014 h 520791"/>
                    <a:gd name="connsiteX6" fmla="*/ 74620 w 534680"/>
                    <a:gd name="connsiteY6" fmla="*/ 670 h 52079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34680"/>
                    <a:gd name="connsiteY0" fmla="*/ 0 h 520121"/>
                    <a:gd name="connsiteX1" fmla="*/ 5564 w 534680"/>
                    <a:gd name="connsiteY1" fmla="*/ 133351 h 520121"/>
                    <a:gd name="connsiteX2" fmla="*/ 438951 w 534680"/>
                    <a:gd name="connsiteY2" fmla="*/ 502445 h 520121"/>
                    <a:gd name="connsiteX3" fmla="*/ 512770 w 534680"/>
                    <a:gd name="connsiteY3" fmla="*/ 426245 h 520121"/>
                    <a:gd name="connsiteX4" fmla="*/ 141295 w 534680"/>
                    <a:gd name="connsiteY4" fmla="*/ 119063 h 520121"/>
                    <a:gd name="connsiteX5" fmla="*/ 172251 w 534680"/>
                    <a:gd name="connsiteY5" fmla="*/ 83344 h 520121"/>
                    <a:gd name="connsiteX6" fmla="*/ 74620 w 534680"/>
                    <a:gd name="connsiteY6" fmla="*/ 0 h 520121"/>
                    <a:gd name="connsiteX0" fmla="*/ 74620 w 512770"/>
                    <a:gd name="connsiteY0" fmla="*/ 0 h 518240"/>
                    <a:gd name="connsiteX1" fmla="*/ 5564 w 512770"/>
                    <a:gd name="connsiteY1" fmla="*/ 133351 h 518240"/>
                    <a:gd name="connsiteX2" fmla="*/ 438951 w 512770"/>
                    <a:gd name="connsiteY2" fmla="*/ 502445 h 518240"/>
                    <a:gd name="connsiteX3" fmla="*/ 512770 w 512770"/>
                    <a:gd name="connsiteY3" fmla="*/ 426245 h 518240"/>
                    <a:gd name="connsiteX4" fmla="*/ 141295 w 512770"/>
                    <a:gd name="connsiteY4" fmla="*/ 119063 h 518240"/>
                    <a:gd name="connsiteX5" fmla="*/ 172251 w 512770"/>
                    <a:gd name="connsiteY5" fmla="*/ 83344 h 518240"/>
                    <a:gd name="connsiteX6" fmla="*/ 74620 w 512770"/>
                    <a:gd name="connsiteY6" fmla="*/ 0 h 518240"/>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20313"/>
                    <a:gd name="connsiteX1" fmla="*/ 5564 w 512770"/>
                    <a:gd name="connsiteY1" fmla="*/ 133351 h 520313"/>
                    <a:gd name="connsiteX2" fmla="*/ 441332 w 512770"/>
                    <a:gd name="connsiteY2" fmla="*/ 504827 h 520313"/>
                    <a:gd name="connsiteX3" fmla="*/ 512770 w 512770"/>
                    <a:gd name="connsiteY3" fmla="*/ 426245 h 520313"/>
                    <a:gd name="connsiteX4" fmla="*/ 141295 w 512770"/>
                    <a:gd name="connsiteY4" fmla="*/ 119063 h 520313"/>
                    <a:gd name="connsiteX5" fmla="*/ 172251 w 512770"/>
                    <a:gd name="connsiteY5" fmla="*/ 83344 h 520313"/>
                    <a:gd name="connsiteX6" fmla="*/ 74620 w 512770"/>
                    <a:gd name="connsiteY6" fmla="*/ 0 h 520313"/>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1295 w 512770"/>
                    <a:gd name="connsiteY4" fmla="*/ 119063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74620 w 512770"/>
                    <a:gd name="connsiteY0" fmla="*/ 0 h 504827"/>
                    <a:gd name="connsiteX1" fmla="*/ 5564 w 512770"/>
                    <a:gd name="connsiteY1" fmla="*/ 133351 h 504827"/>
                    <a:gd name="connsiteX2" fmla="*/ 441332 w 512770"/>
                    <a:gd name="connsiteY2" fmla="*/ 504827 h 504827"/>
                    <a:gd name="connsiteX3" fmla="*/ 512770 w 512770"/>
                    <a:gd name="connsiteY3" fmla="*/ 426245 h 504827"/>
                    <a:gd name="connsiteX4" fmla="*/ 143676 w 512770"/>
                    <a:gd name="connsiteY4" fmla="*/ 123826 h 504827"/>
                    <a:gd name="connsiteX5" fmla="*/ 172251 w 512770"/>
                    <a:gd name="connsiteY5" fmla="*/ 83344 h 504827"/>
                    <a:gd name="connsiteX6" fmla="*/ 74620 w 512770"/>
                    <a:gd name="connsiteY6" fmla="*/ 0 h 504827"/>
                    <a:gd name="connsiteX0" fmla="*/ 66127 w 504277"/>
                    <a:gd name="connsiteY0" fmla="*/ 0 h 504827"/>
                    <a:gd name="connsiteX1" fmla="*/ 6596 w 504277"/>
                    <a:gd name="connsiteY1" fmla="*/ 128589 h 504827"/>
                    <a:gd name="connsiteX2" fmla="*/ 432839 w 504277"/>
                    <a:gd name="connsiteY2" fmla="*/ 504827 h 504827"/>
                    <a:gd name="connsiteX3" fmla="*/ 504277 w 504277"/>
                    <a:gd name="connsiteY3" fmla="*/ 426245 h 504827"/>
                    <a:gd name="connsiteX4" fmla="*/ 135183 w 504277"/>
                    <a:gd name="connsiteY4" fmla="*/ 123826 h 504827"/>
                    <a:gd name="connsiteX5" fmla="*/ 163758 w 504277"/>
                    <a:gd name="connsiteY5" fmla="*/ 83344 h 504827"/>
                    <a:gd name="connsiteX6" fmla="*/ 66127 w 504277"/>
                    <a:gd name="connsiteY6" fmla="*/ 0 h 50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277" h="504827">
                      <a:moveTo>
                        <a:pt x="66127" y="0"/>
                      </a:moveTo>
                      <a:cubicBezTo>
                        <a:pt x="14534" y="63103"/>
                        <a:pt x="-13645" y="85329"/>
                        <a:pt x="6596" y="128589"/>
                      </a:cubicBezTo>
                      <a:cubicBezTo>
                        <a:pt x="112561" y="219474"/>
                        <a:pt x="272105" y="360761"/>
                        <a:pt x="432839" y="504827"/>
                      </a:cubicBezTo>
                      <a:cubicBezTo>
                        <a:pt x="481654" y="456012"/>
                        <a:pt x="463398" y="475855"/>
                        <a:pt x="504277" y="426245"/>
                      </a:cubicBezTo>
                      <a:lnTo>
                        <a:pt x="135183" y="123826"/>
                      </a:lnTo>
                      <a:cubicBezTo>
                        <a:pt x="147883" y="102792"/>
                        <a:pt x="148676" y="110332"/>
                        <a:pt x="163758" y="83344"/>
                      </a:cubicBezTo>
                      <a:cubicBezTo>
                        <a:pt x="121689" y="44450"/>
                        <a:pt x="141533" y="63104"/>
                        <a:pt x="66127" y="0"/>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a:off x="5760245" y="9086850"/>
                  <a:ext cx="550068" cy="516731"/>
                </a:xfrm>
                <a:custGeom>
                  <a:avLst/>
                  <a:gdLst>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61426"/>
                    <a:gd name="connsiteY0" fmla="*/ 524571 h 525301"/>
                    <a:gd name="connsiteX1" fmla="*/ 4523 w 561426"/>
                    <a:gd name="connsiteY1" fmla="*/ 229296 h 525301"/>
                    <a:gd name="connsiteX2" fmla="*/ 190261 w 561426"/>
                    <a:gd name="connsiteY2" fmla="*/ 696 h 525301"/>
                    <a:gd name="connsiteX3" fmla="*/ 556973 w 561426"/>
                    <a:gd name="connsiteY3" fmla="*/ 303115 h 525301"/>
                    <a:gd name="connsiteX4" fmla="*/ 368854 w 561426"/>
                    <a:gd name="connsiteY4" fmla="*/ 524571 h 525301"/>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6783"/>
                    <a:gd name="connsiteY0" fmla="*/ 524571 h 525357"/>
                    <a:gd name="connsiteX1" fmla="*/ 4523 w 556783"/>
                    <a:gd name="connsiteY1" fmla="*/ 229296 h 525357"/>
                    <a:gd name="connsiteX2" fmla="*/ 190261 w 556783"/>
                    <a:gd name="connsiteY2" fmla="*/ 696 h 525357"/>
                    <a:gd name="connsiteX3" fmla="*/ 552211 w 556783"/>
                    <a:gd name="connsiteY3" fmla="*/ 305497 h 525357"/>
                    <a:gd name="connsiteX4" fmla="*/ 368854 w 556783"/>
                    <a:gd name="connsiteY4" fmla="*/ 524571 h 525357"/>
                    <a:gd name="connsiteX0" fmla="*/ 368854 w 552211"/>
                    <a:gd name="connsiteY0" fmla="*/ 524571 h 525824"/>
                    <a:gd name="connsiteX1" fmla="*/ 4523 w 552211"/>
                    <a:gd name="connsiteY1" fmla="*/ 229296 h 525824"/>
                    <a:gd name="connsiteX2" fmla="*/ 190261 w 552211"/>
                    <a:gd name="connsiteY2" fmla="*/ 696 h 525824"/>
                    <a:gd name="connsiteX3" fmla="*/ 552211 w 552211"/>
                    <a:gd name="connsiteY3" fmla="*/ 305497 h 525824"/>
                    <a:gd name="connsiteX4" fmla="*/ 368854 w 552211"/>
                    <a:gd name="connsiteY4" fmla="*/ 524571 h 525824"/>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21122"/>
                    <a:gd name="connsiteX1" fmla="*/ 4425 w 552113"/>
                    <a:gd name="connsiteY1" fmla="*/ 229294 h 521122"/>
                    <a:gd name="connsiteX2" fmla="*/ 190163 w 552113"/>
                    <a:gd name="connsiteY2" fmla="*/ 694 h 521122"/>
                    <a:gd name="connsiteX3" fmla="*/ 552113 w 552113"/>
                    <a:gd name="connsiteY3" fmla="*/ 305495 h 521122"/>
                    <a:gd name="connsiteX4" fmla="*/ 366375 w 552113"/>
                    <a:gd name="connsiteY4" fmla="*/ 519806 h 521122"/>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6375 w 552113"/>
                    <a:gd name="connsiteY0" fmla="*/ 519806 h 519806"/>
                    <a:gd name="connsiteX1" fmla="*/ 4425 w 552113"/>
                    <a:gd name="connsiteY1" fmla="*/ 229294 h 519806"/>
                    <a:gd name="connsiteX2" fmla="*/ 190163 w 552113"/>
                    <a:gd name="connsiteY2" fmla="*/ 694 h 519806"/>
                    <a:gd name="connsiteX3" fmla="*/ 552113 w 552113"/>
                    <a:gd name="connsiteY3" fmla="*/ 305495 h 519806"/>
                    <a:gd name="connsiteX4" fmla="*/ 366375 w 55211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64065 w 549803"/>
                    <a:gd name="connsiteY0" fmla="*/ 519806 h 519806"/>
                    <a:gd name="connsiteX1" fmla="*/ 4497 w 549803"/>
                    <a:gd name="connsiteY1" fmla="*/ 229294 h 519806"/>
                    <a:gd name="connsiteX2" fmla="*/ 187853 w 549803"/>
                    <a:gd name="connsiteY2" fmla="*/ 694 h 519806"/>
                    <a:gd name="connsiteX3" fmla="*/ 549803 w 549803"/>
                    <a:gd name="connsiteY3" fmla="*/ 305495 h 519806"/>
                    <a:gd name="connsiteX4" fmla="*/ 364065 w 549803"/>
                    <a:gd name="connsiteY4" fmla="*/ 519806 h 519806"/>
                    <a:gd name="connsiteX0" fmla="*/ 359568 w 545306"/>
                    <a:gd name="connsiteY0" fmla="*/ 520818 h 520818"/>
                    <a:gd name="connsiteX1" fmla="*/ 0 w 545306"/>
                    <a:gd name="connsiteY1" fmla="*/ 230306 h 520818"/>
                    <a:gd name="connsiteX2" fmla="*/ 183356 w 545306"/>
                    <a:gd name="connsiteY2" fmla="*/ 1706 h 520818"/>
                    <a:gd name="connsiteX3" fmla="*/ 545306 w 545306"/>
                    <a:gd name="connsiteY3" fmla="*/ 306507 h 520818"/>
                    <a:gd name="connsiteX4" fmla="*/ 359568 w 545306"/>
                    <a:gd name="connsiteY4" fmla="*/ 520818 h 520818"/>
                    <a:gd name="connsiteX0" fmla="*/ 359568 w 545306"/>
                    <a:gd name="connsiteY0" fmla="*/ 513858 h 513858"/>
                    <a:gd name="connsiteX1" fmla="*/ 0 w 545306"/>
                    <a:gd name="connsiteY1" fmla="*/ 223346 h 513858"/>
                    <a:gd name="connsiteX2" fmla="*/ 192881 w 545306"/>
                    <a:gd name="connsiteY2" fmla="*/ 1890 h 513858"/>
                    <a:gd name="connsiteX3" fmla="*/ 545306 w 545306"/>
                    <a:gd name="connsiteY3" fmla="*/ 299547 h 513858"/>
                    <a:gd name="connsiteX4" fmla="*/ 359568 w 545306"/>
                    <a:gd name="connsiteY4" fmla="*/ 513858 h 513858"/>
                    <a:gd name="connsiteX0" fmla="*/ 359568 w 545306"/>
                    <a:gd name="connsiteY0" fmla="*/ 511968 h 511968"/>
                    <a:gd name="connsiteX1" fmla="*/ 0 w 545306"/>
                    <a:gd name="connsiteY1" fmla="*/ 221456 h 511968"/>
                    <a:gd name="connsiteX2" fmla="*/ 192881 w 545306"/>
                    <a:gd name="connsiteY2" fmla="*/ 0 h 511968"/>
                    <a:gd name="connsiteX3" fmla="*/ 545306 w 545306"/>
                    <a:gd name="connsiteY3" fmla="*/ 297657 h 511968"/>
                    <a:gd name="connsiteX4" fmla="*/ 359568 w 545306"/>
                    <a:gd name="connsiteY4" fmla="*/ 511968 h 511968"/>
                    <a:gd name="connsiteX0" fmla="*/ 359568 w 545306"/>
                    <a:gd name="connsiteY0" fmla="*/ 516731 h 516731"/>
                    <a:gd name="connsiteX1" fmla="*/ 0 w 545306"/>
                    <a:gd name="connsiteY1" fmla="*/ 226219 h 516731"/>
                    <a:gd name="connsiteX2" fmla="*/ 183356 w 545306"/>
                    <a:gd name="connsiteY2" fmla="*/ 0 h 516731"/>
                    <a:gd name="connsiteX3" fmla="*/ 545306 w 545306"/>
                    <a:gd name="connsiteY3" fmla="*/ 302420 h 516731"/>
                    <a:gd name="connsiteX4" fmla="*/ 359568 w 545306"/>
                    <a:gd name="connsiteY4" fmla="*/ 516731 h 516731"/>
                    <a:gd name="connsiteX0" fmla="*/ 364330 w 550068"/>
                    <a:gd name="connsiteY0" fmla="*/ 516731 h 516731"/>
                    <a:gd name="connsiteX1" fmla="*/ 0 w 550068"/>
                    <a:gd name="connsiteY1" fmla="*/ 221456 h 516731"/>
                    <a:gd name="connsiteX2" fmla="*/ 188118 w 550068"/>
                    <a:gd name="connsiteY2" fmla="*/ 0 h 516731"/>
                    <a:gd name="connsiteX3" fmla="*/ 550068 w 550068"/>
                    <a:gd name="connsiteY3" fmla="*/ 302420 h 516731"/>
                    <a:gd name="connsiteX4" fmla="*/ 364330 w 550068"/>
                    <a:gd name="connsiteY4" fmla="*/ 516731 h 51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 h="516731">
                      <a:moveTo>
                        <a:pt x="364330" y="516731"/>
                      </a:moveTo>
                      <a:cubicBezTo>
                        <a:pt x="211137" y="387350"/>
                        <a:pt x="324644" y="481806"/>
                        <a:pt x="0" y="221456"/>
                      </a:cubicBezTo>
                      <a:cubicBezTo>
                        <a:pt x="156368" y="32543"/>
                        <a:pt x="24605" y="178197"/>
                        <a:pt x="188118" y="0"/>
                      </a:cubicBezTo>
                      <a:cubicBezTo>
                        <a:pt x="451643" y="219472"/>
                        <a:pt x="355996" y="136130"/>
                        <a:pt x="550068" y="302420"/>
                      </a:cubicBezTo>
                      <a:cubicBezTo>
                        <a:pt x="420291" y="449660"/>
                        <a:pt x="491330" y="367506"/>
                        <a:pt x="364330" y="516731"/>
                      </a:cubicBezTo>
                      <a:close/>
                    </a:path>
                  </a:pathLst>
                </a:custGeom>
                <a:solidFill>
                  <a:srgbClr val="FFC0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8280079" y="5975486"/>
                  <a:ext cx="2877789"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此花大橋　</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歩道部の車道への変更など</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28" name="直線コネクタ 127"/>
                <p:cNvCxnSpPr>
                  <a:endCxn id="127" idx="1"/>
                </p:cNvCxnSpPr>
                <p:nvPr/>
              </p:nvCxnSpPr>
              <p:spPr>
                <a:xfrm flipV="1">
                  <a:off x="7681912" y="6344818"/>
                  <a:ext cx="598167" cy="8749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3333986" y="61489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舞洲東交差点</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立体交差化などの交差点改良</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0" name="直線コネクタ 129"/>
                <p:cNvCxnSpPr>
                  <a:stCxn id="129" idx="3"/>
                </p:cNvCxnSpPr>
                <p:nvPr/>
              </p:nvCxnSpPr>
              <p:spPr>
                <a:xfrm>
                  <a:off x="6377406" y="6410557"/>
                  <a:ext cx="456888" cy="78060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8322346" y="7282760"/>
                  <a:ext cx="3430570" cy="954107"/>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舞洲幹線道路</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此花大橋と夢舞大橋の拡幅に合わせた幹線道路の車線拡幅（路面標示書替、ガードレール撤去）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2" name="直線コネクタ 131"/>
                <p:cNvCxnSpPr>
                  <a:endCxn id="131" idx="1"/>
                </p:cNvCxnSpPr>
                <p:nvPr/>
              </p:nvCxnSpPr>
              <p:spPr>
                <a:xfrm>
                  <a:off x="6834161" y="7384848"/>
                  <a:ext cx="1488185" cy="37496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3" name="テキスト ボックス 132"/>
                <p:cNvSpPr txBox="1"/>
                <p:nvPr/>
              </p:nvSpPr>
              <p:spPr>
                <a:xfrm>
                  <a:off x="8512137" y="8539568"/>
                  <a:ext cx="3278092" cy="738664"/>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夢舞大橋</a:t>
                  </a:r>
                  <a:endParaRPr lang="en-US" altLang="ja-JP" sz="1400" u="sng" dirty="0">
                    <a:latin typeface="HGPｺﾞｼｯｸM" panose="020B0600000000000000" pitchFamily="50" charset="-128"/>
                    <a:ea typeface="HGPｺﾞｼｯｸM" panose="020B0600000000000000" pitchFamily="50" charset="-128"/>
                  </a:endParaRPr>
                </a:p>
                <a:p>
                  <a:pPr marL="88900"/>
                  <a:r>
                    <a:rPr kumimoji="1" lang="en-US" altLang="ja-JP" sz="1400" dirty="0">
                      <a:latin typeface="HGPｺﾞｼｯｸM" panose="020B0600000000000000" pitchFamily="50" charset="-128"/>
                      <a:ea typeface="HGPｺﾞｼｯｸM" panose="020B0600000000000000" pitchFamily="50" charset="-128"/>
                    </a:rPr>
                    <a:t>4</a:t>
                  </a:r>
                  <a:r>
                    <a:rPr kumimoji="1" lang="ja-JP" altLang="en-US" sz="1400" dirty="0">
                      <a:latin typeface="HGPｺﾞｼｯｸM" panose="020B0600000000000000" pitchFamily="50" charset="-128"/>
                      <a:ea typeface="HGPｺﾞｼｯｸM" panose="020B0600000000000000" pitchFamily="50" charset="-128"/>
                    </a:rPr>
                    <a:t>車線を</a:t>
                  </a:r>
                  <a:r>
                    <a:rPr kumimoji="1" lang="en-US" altLang="ja-JP" sz="1400" dirty="0">
                      <a:latin typeface="HGPｺﾞｼｯｸM" panose="020B0600000000000000" pitchFamily="50" charset="-128"/>
                      <a:ea typeface="HGPｺﾞｼｯｸM" panose="020B0600000000000000" pitchFamily="50" charset="-128"/>
                    </a:rPr>
                    <a:t>6</a:t>
                  </a:r>
                  <a:r>
                    <a:rPr kumimoji="1" lang="ja-JP" altLang="en-US" sz="1400" dirty="0">
                      <a:latin typeface="HGPｺﾞｼｯｸM" panose="020B0600000000000000" pitchFamily="50" charset="-128"/>
                      <a:ea typeface="HGPｺﾞｼｯｸM" panose="020B0600000000000000" pitchFamily="50" charset="-128"/>
                    </a:rPr>
                    <a:t>車線に拡幅</a:t>
                  </a:r>
                  <a:endParaRPr kumimoji="1" lang="en-US" altLang="ja-JP" sz="1400"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（ガードレール撤去等、橋面整備）</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4" name="直線コネクタ 133"/>
                <p:cNvCxnSpPr>
                  <a:endCxn id="133" idx="1"/>
                </p:cNvCxnSpPr>
                <p:nvPr/>
              </p:nvCxnSpPr>
              <p:spPr>
                <a:xfrm>
                  <a:off x="6559551" y="8014118"/>
                  <a:ext cx="1952586" cy="894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7" name="テキスト ボックス 136"/>
                <p:cNvSpPr txBox="1"/>
                <p:nvPr/>
              </p:nvSpPr>
              <p:spPr>
                <a:xfrm>
                  <a:off x="5602192" y="10980461"/>
                  <a:ext cx="3521267" cy="738664"/>
                </a:xfrm>
                <a:prstGeom prst="rect">
                  <a:avLst/>
                </a:prstGeom>
                <a:solidFill>
                  <a:schemeClr val="bg1"/>
                </a:solidFill>
                <a:ln w="12700">
                  <a:solidFill>
                    <a:srgbClr val="C0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鉄道</a:t>
                  </a:r>
                  <a:r>
                    <a:rPr kumimoji="1" lang="ja-JP" altLang="en-US" sz="1400" u="sng" dirty="0">
                      <a:latin typeface="HGPｺﾞｼｯｸM" panose="020B0600000000000000" pitchFamily="50" charset="-128"/>
                      <a:ea typeface="HGPｺﾞｼｯｸM" panose="020B0600000000000000" pitchFamily="50" charset="-128"/>
                    </a:rPr>
                    <a:t>（南ルート）</a:t>
                  </a:r>
                  <a:endParaRPr kumimoji="1"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北港テクノポート線の夢洲駅までのインフラ整備（及びインフラ外部の負担）</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38" name="直線コネクタ 137"/>
                <p:cNvCxnSpPr>
                  <a:cxnSpLocks/>
                  <a:stCxn id="114" idx="2"/>
                </p:cNvCxnSpPr>
                <p:nvPr/>
              </p:nvCxnSpPr>
              <p:spPr>
                <a:xfrm flipH="1">
                  <a:off x="5610890" y="10167937"/>
                  <a:ext cx="1394748" cy="807499"/>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39" name="テキスト ボックス 138"/>
                <p:cNvSpPr txBox="1"/>
                <p:nvPr/>
              </p:nvSpPr>
              <p:spPr>
                <a:xfrm>
                  <a:off x="1642006" y="7855934"/>
                  <a:ext cx="3461321"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夢洲幹線道路（周辺道路改良含む）</a:t>
                  </a:r>
                  <a:endParaRPr lang="en-US" altLang="ja-JP" sz="1400" u="sng" dirty="0">
                    <a:latin typeface="HGPｺﾞｼｯｸM" panose="020B0600000000000000" pitchFamily="50" charset="-128"/>
                    <a:ea typeface="HGPｺﾞｼｯｸM" panose="020B0600000000000000" pitchFamily="50" charset="-128"/>
                  </a:endParaRPr>
                </a:p>
                <a:p>
                  <a:pPr marL="87313"/>
                  <a:r>
                    <a:rPr lang="en-US" altLang="ja-JP" sz="1400" dirty="0">
                      <a:latin typeface="HGPｺﾞｼｯｸM" panose="020B0600000000000000" pitchFamily="50" charset="-128"/>
                      <a:ea typeface="HGPｺﾞｼｯｸM" panose="020B0600000000000000" pitchFamily="50" charset="-128"/>
                    </a:rPr>
                    <a:t>4</a:t>
                  </a:r>
                  <a:r>
                    <a:rPr lang="ja-JP" altLang="en-US" sz="1400" dirty="0">
                      <a:latin typeface="HGPｺﾞｼｯｸM" panose="020B0600000000000000" pitchFamily="50" charset="-128"/>
                      <a:ea typeface="HGPｺﾞｼｯｸM" panose="020B0600000000000000" pitchFamily="50" charset="-128"/>
                    </a:rPr>
                    <a:t>車線道路を</a:t>
                  </a:r>
                  <a:r>
                    <a:rPr lang="en-US" altLang="ja-JP" sz="1400" dirty="0">
                      <a:latin typeface="HGPｺﾞｼｯｸM" panose="020B0600000000000000" pitchFamily="50" charset="-128"/>
                      <a:ea typeface="HGPｺﾞｼｯｸM" panose="020B0600000000000000" pitchFamily="50" charset="-128"/>
                    </a:rPr>
                    <a:t>6</a:t>
                  </a:r>
                  <a:r>
                    <a:rPr lang="ja-JP" altLang="en-US" sz="1400" dirty="0">
                      <a:latin typeface="HGPｺﾞｼｯｸM" panose="020B0600000000000000" pitchFamily="50" charset="-128"/>
                      <a:ea typeface="HGPｺﾞｼｯｸM" panose="020B0600000000000000" pitchFamily="50" charset="-128"/>
                    </a:rPr>
                    <a:t>車線に拡幅 </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40" name="直線コネクタ 139"/>
                <p:cNvCxnSpPr>
                  <a:endCxn id="139" idx="3"/>
                </p:cNvCxnSpPr>
                <p:nvPr/>
              </p:nvCxnSpPr>
              <p:spPr>
                <a:xfrm flipH="1" flipV="1">
                  <a:off x="5103327" y="8117544"/>
                  <a:ext cx="927504" cy="57878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41" name="テキスト ボックス 140"/>
                <p:cNvSpPr txBox="1"/>
                <p:nvPr/>
              </p:nvSpPr>
              <p:spPr>
                <a:xfrm>
                  <a:off x="6582068" y="11887762"/>
                  <a:ext cx="4387722" cy="748914"/>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主航路</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浚渫（増深：</a:t>
                  </a:r>
                  <a:r>
                    <a:rPr kumimoji="1" lang="en-US" altLang="ja-JP" sz="1400" dirty="0">
                      <a:latin typeface="HGPｺﾞｼｯｸM" panose="020B0600000000000000" pitchFamily="50" charset="-128"/>
                      <a:ea typeface="HGPｺﾞｼｯｸM" panose="020B0600000000000000" pitchFamily="50" charset="-128"/>
                    </a:rPr>
                    <a:t>15m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16m</a:t>
                  </a:r>
                  <a:r>
                    <a:rPr kumimoji="1" lang="ja-JP" altLang="en-US" sz="1400" dirty="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拡幅：</a:t>
                  </a:r>
                  <a:r>
                    <a:rPr kumimoji="1" lang="en-US" altLang="ja-JP" sz="1400" dirty="0" smtClean="0">
                      <a:latin typeface="HGPｺﾞｼｯｸM" panose="020B0600000000000000" pitchFamily="50" charset="-128"/>
                      <a:ea typeface="HGPｺﾞｼｯｸM" panose="020B0600000000000000" pitchFamily="50" charset="-128"/>
                    </a:rPr>
                    <a:t>400m</a:t>
                  </a:r>
                  <a:r>
                    <a:rPr kumimoji="1" lang="ja-JP" altLang="en-US" sz="1400" dirty="0">
                      <a:latin typeface="HGPｺﾞｼｯｸM" panose="020B0600000000000000" pitchFamily="50" charset="-128"/>
                      <a:ea typeface="HGPｺﾞｼｯｸM" panose="020B0600000000000000" pitchFamily="50" charset="-128"/>
                    </a:rPr>
                    <a:t>⇒</a:t>
                  </a:r>
                  <a:r>
                    <a:rPr kumimoji="1" lang="en-US" altLang="ja-JP" sz="1400" dirty="0">
                      <a:latin typeface="HGPｺﾞｼｯｸM" panose="020B0600000000000000" pitchFamily="50" charset="-128"/>
                      <a:ea typeface="HGPｺﾞｼｯｸM" panose="020B0600000000000000" pitchFamily="50" charset="-128"/>
                    </a:rPr>
                    <a:t>560m</a:t>
                  </a:r>
                  <a:r>
                    <a:rPr kumimoji="1" lang="ja-JP" altLang="en-US" sz="1400" dirty="0">
                      <a:latin typeface="HGPｺﾞｼｯｸM" panose="020B0600000000000000" pitchFamily="50" charset="-128"/>
                      <a:ea typeface="HGPｺﾞｼｯｸM" panose="020B0600000000000000" pitchFamily="50" charset="-128"/>
                    </a:rPr>
                    <a:t>）</a:t>
                  </a:r>
                  <a:endParaRPr kumimoji="1" lang="en-US" altLang="ja-JP" sz="1400" dirty="0">
                    <a:latin typeface="HGPｺﾞｼｯｸM" panose="020B0600000000000000" pitchFamily="50" charset="-128"/>
                    <a:ea typeface="HGPｺﾞｼｯｸM" panose="020B0600000000000000" pitchFamily="50" charset="-128"/>
                  </a:endParaRPr>
                </a:p>
                <a:p>
                  <a:r>
                    <a:rPr kumimoji="1" lang="ja-JP" altLang="en-US" sz="1400" dirty="0">
                      <a:solidFill>
                        <a:srgbClr val="FF0000"/>
                      </a:solidFill>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附帯施設（新島</a:t>
                  </a:r>
                  <a:r>
                    <a:rPr kumimoji="1" lang="en-US" altLang="ja-JP" sz="1400" dirty="0">
                      <a:latin typeface="HGPｺﾞｼｯｸM" panose="020B0600000000000000" pitchFamily="50" charset="-128"/>
                      <a:ea typeface="HGPｺﾞｼｯｸM" panose="020B0600000000000000" pitchFamily="50" charset="-128"/>
                    </a:rPr>
                    <a:t>2-1</a:t>
                  </a:r>
                  <a:r>
                    <a:rPr kumimoji="1" lang="ja-JP" altLang="en-US" sz="1400" dirty="0">
                      <a:latin typeface="HGPｺﾞｼｯｸM" panose="020B0600000000000000" pitchFamily="50" charset="-128"/>
                      <a:ea typeface="HGPｺﾞｼｯｸM" panose="020B0600000000000000" pitchFamily="50" charset="-128"/>
                    </a:rPr>
                    <a:t>区</a:t>
                  </a:r>
                  <a:r>
                    <a:rPr kumimoji="1" lang="ja-JP" altLang="en-US" sz="1400" dirty="0" smtClean="0">
                      <a:latin typeface="HGPｺﾞｼｯｸM" panose="020B0600000000000000" pitchFamily="50" charset="-128"/>
                      <a:ea typeface="HGPｺﾞｼｯｸM" panose="020B0600000000000000" pitchFamily="50" charset="-128"/>
                    </a:rPr>
                    <a:t>）の整備</a:t>
                  </a:r>
                  <a:endParaRPr kumimoji="1" lang="en-US" altLang="ja-JP" sz="1400" dirty="0">
                    <a:latin typeface="HGPｺﾞｼｯｸM" panose="020B0600000000000000" pitchFamily="50" charset="-128"/>
                    <a:ea typeface="HGPｺﾞｼｯｸM" panose="020B0600000000000000" pitchFamily="50" charset="-128"/>
                  </a:endParaRPr>
                </a:p>
              </p:txBody>
            </p:sp>
            <p:cxnSp>
              <p:nvCxnSpPr>
                <p:cNvPr id="142" name="直線コネクタ 141"/>
                <p:cNvCxnSpPr>
                  <a:stCxn id="141" idx="1"/>
                </p:cNvCxnSpPr>
                <p:nvPr/>
              </p:nvCxnSpPr>
              <p:spPr>
                <a:xfrm flipH="1" flipV="1">
                  <a:off x="4319633" y="11319657"/>
                  <a:ext cx="2262435" cy="942562"/>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3" name="テキスト ボックス 142"/>
                <p:cNvSpPr txBox="1"/>
                <p:nvPr/>
              </p:nvSpPr>
              <p:spPr>
                <a:xfrm>
                  <a:off x="2086801" y="8917425"/>
                  <a:ext cx="2607795" cy="530480"/>
                </a:xfrm>
                <a:prstGeom prst="rect">
                  <a:avLst/>
                </a:prstGeom>
                <a:solidFill>
                  <a:schemeClr val="bg1"/>
                </a:solidFill>
                <a:ln w="12700">
                  <a:solidFill>
                    <a:srgbClr val="FFC000"/>
                  </a:solidFill>
                </a:ln>
              </p:spPr>
              <p:txBody>
                <a:bodyPr wrap="square" rtlCol="0">
                  <a:spAutoFit/>
                </a:bodyPr>
                <a:lstStyle/>
                <a:p>
                  <a:r>
                    <a:rPr lang="ja-JP" altLang="en-US" sz="1400" u="sng" dirty="0" smtClean="0">
                      <a:latin typeface="HGPｺﾞｼｯｸM" panose="020B0600000000000000" pitchFamily="50" charset="-128"/>
                      <a:ea typeface="HGPｺﾞｼｯｸM" panose="020B0600000000000000" pitchFamily="50" charset="-128"/>
                    </a:rPr>
                    <a:t>夢洲コンテナターミナル</a:t>
                  </a:r>
                  <a:endParaRPr lang="en-US" altLang="ja-JP" sz="1400" u="sng" dirty="0">
                    <a:latin typeface="HGPｺﾞｼｯｸM" panose="020B0600000000000000" pitchFamily="50" charset="-128"/>
                    <a:ea typeface="HGPｺﾞｼｯｸM" panose="020B0600000000000000" pitchFamily="50" charset="-128"/>
                  </a:endParaRP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dirty="0" smtClean="0">
                      <a:latin typeface="HGPｺﾞｼｯｸM" panose="020B0600000000000000" pitchFamily="50" charset="-128"/>
                      <a:ea typeface="HGPｺﾞｼｯｸM" panose="020B0600000000000000" pitchFamily="50" charset="-128"/>
                    </a:rPr>
                    <a:t>Ｃ</a:t>
                  </a:r>
                  <a:r>
                    <a:rPr kumimoji="1" lang="en-US" altLang="ja-JP" sz="1400" dirty="0" smtClean="0">
                      <a:latin typeface="HGPｺﾞｼｯｸM" panose="020B0600000000000000" pitchFamily="50" charset="-128"/>
                      <a:ea typeface="HGPｺﾞｼｯｸM" panose="020B0600000000000000" pitchFamily="50" charset="-128"/>
                    </a:rPr>
                    <a:t>12</a:t>
                  </a:r>
                  <a:r>
                    <a:rPr kumimoji="1" lang="ja-JP" altLang="en-US" sz="1400" dirty="0" smtClean="0">
                      <a:latin typeface="HGPｺﾞｼｯｸM" panose="020B0600000000000000" pitchFamily="50" charset="-128"/>
                      <a:ea typeface="HGPｺﾞｼｯｸM" panose="020B0600000000000000" pitchFamily="50" charset="-128"/>
                    </a:rPr>
                    <a:t>荷さばき地の拡張等</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44" name="フリーフォーム 143"/>
                <p:cNvSpPr/>
                <p:nvPr/>
              </p:nvSpPr>
              <p:spPr>
                <a:xfrm>
                  <a:off x="2320876" y="10447837"/>
                  <a:ext cx="994568" cy="1015206"/>
                </a:xfrm>
                <a:custGeom>
                  <a:avLst/>
                  <a:gdLst>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109"/>
                    <a:gd name="connsiteY0" fmla="*/ 136 h 971854"/>
                    <a:gd name="connsiteX1" fmla="*/ 976769 w 977109"/>
                    <a:gd name="connsiteY1" fmla="*/ 543061 h 971854"/>
                    <a:gd name="connsiteX2" fmla="*/ 481469 w 977109"/>
                    <a:gd name="connsiteY2" fmla="*/ 971686 h 971854"/>
                    <a:gd name="connsiteX3" fmla="*/ 457 w 977109"/>
                    <a:gd name="connsiteY3" fmla="*/ 495436 h 971854"/>
                    <a:gd name="connsiteX4" fmla="*/ 405269 w 977109"/>
                    <a:gd name="connsiteY4" fmla="*/ 136 h 971854"/>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7387"/>
                    <a:gd name="connsiteY0" fmla="*/ 136 h 971686"/>
                    <a:gd name="connsiteX1" fmla="*/ 976769 w 977387"/>
                    <a:gd name="connsiteY1" fmla="*/ 543061 h 971686"/>
                    <a:gd name="connsiteX2" fmla="*/ 481469 w 977387"/>
                    <a:gd name="connsiteY2" fmla="*/ 971686 h 971686"/>
                    <a:gd name="connsiteX3" fmla="*/ 457 w 977387"/>
                    <a:gd name="connsiteY3" fmla="*/ 495436 h 971686"/>
                    <a:gd name="connsiteX4" fmla="*/ 405269 w 977387"/>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269 w 976769"/>
                    <a:gd name="connsiteY0" fmla="*/ 136 h 971686"/>
                    <a:gd name="connsiteX1" fmla="*/ 976769 w 976769"/>
                    <a:gd name="connsiteY1" fmla="*/ 543061 h 971686"/>
                    <a:gd name="connsiteX2" fmla="*/ 481469 w 976769"/>
                    <a:gd name="connsiteY2" fmla="*/ 971686 h 971686"/>
                    <a:gd name="connsiteX3" fmla="*/ 457 w 976769"/>
                    <a:gd name="connsiteY3" fmla="*/ 495436 h 971686"/>
                    <a:gd name="connsiteX4" fmla="*/ 405269 w 976769"/>
                    <a:gd name="connsiteY4" fmla="*/ 136 h 971686"/>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5481 w 976981"/>
                    <a:gd name="connsiteY0" fmla="*/ 0 h 971550"/>
                    <a:gd name="connsiteX1" fmla="*/ 976981 w 976981"/>
                    <a:gd name="connsiteY1" fmla="*/ 542925 h 971550"/>
                    <a:gd name="connsiteX2" fmla="*/ 481681 w 976981"/>
                    <a:gd name="connsiteY2" fmla="*/ 971550 h 971550"/>
                    <a:gd name="connsiteX3" fmla="*/ 669 w 976981"/>
                    <a:gd name="connsiteY3" fmla="*/ 495300 h 971550"/>
                    <a:gd name="connsiteX4" fmla="*/ 405481 w 976981"/>
                    <a:gd name="connsiteY4" fmla="*/ 0 h 971550"/>
                    <a:gd name="connsiteX0" fmla="*/ 404812 w 976312"/>
                    <a:gd name="connsiteY0" fmla="*/ 0 h 971550"/>
                    <a:gd name="connsiteX1" fmla="*/ 976312 w 976312"/>
                    <a:gd name="connsiteY1" fmla="*/ 542925 h 971550"/>
                    <a:gd name="connsiteX2" fmla="*/ 481012 w 976312"/>
                    <a:gd name="connsiteY2" fmla="*/ 971550 h 971550"/>
                    <a:gd name="connsiteX3" fmla="*/ 0 w 976312"/>
                    <a:gd name="connsiteY3" fmla="*/ 495300 h 971550"/>
                    <a:gd name="connsiteX4" fmla="*/ 404812 w 976312"/>
                    <a:gd name="connsiteY4" fmla="*/ 0 h 971550"/>
                    <a:gd name="connsiteX0" fmla="*/ 395287 w 976312"/>
                    <a:gd name="connsiteY0" fmla="*/ 0 h 981075"/>
                    <a:gd name="connsiteX1" fmla="*/ 976312 w 976312"/>
                    <a:gd name="connsiteY1" fmla="*/ 552450 h 981075"/>
                    <a:gd name="connsiteX2" fmla="*/ 481012 w 976312"/>
                    <a:gd name="connsiteY2" fmla="*/ 981075 h 981075"/>
                    <a:gd name="connsiteX3" fmla="*/ 0 w 976312"/>
                    <a:gd name="connsiteY3" fmla="*/ 504825 h 981075"/>
                    <a:gd name="connsiteX4" fmla="*/ 395287 w 976312"/>
                    <a:gd name="connsiteY4" fmla="*/ 0 h 981075"/>
                    <a:gd name="connsiteX0" fmla="*/ 407987 w 989012"/>
                    <a:gd name="connsiteY0" fmla="*/ 0 h 981075"/>
                    <a:gd name="connsiteX1" fmla="*/ 989012 w 989012"/>
                    <a:gd name="connsiteY1" fmla="*/ 552450 h 981075"/>
                    <a:gd name="connsiteX2" fmla="*/ 493712 w 989012"/>
                    <a:gd name="connsiteY2" fmla="*/ 981075 h 981075"/>
                    <a:gd name="connsiteX3" fmla="*/ 0 w 989012"/>
                    <a:gd name="connsiteY3" fmla="*/ 498475 h 981075"/>
                    <a:gd name="connsiteX4" fmla="*/ 407987 w 989012"/>
                    <a:gd name="connsiteY4" fmla="*/ 0 h 981075"/>
                    <a:gd name="connsiteX0" fmla="*/ 407987 w 989012"/>
                    <a:gd name="connsiteY0" fmla="*/ 0 h 1003300"/>
                    <a:gd name="connsiteX1" fmla="*/ 989012 w 989012"/>
                    <a:gd name="connsiteY1" fmla="*/ 552450 h 1003300"/>
                    <a:gd name="connsiteX2" fmla="*/ 525462 w 989012"/>
                    <a:gd name="connsiteY2" fmla="*/ 1003300 h 1003300"/>
                    <a:gd name="connsiteX3" fmla="*/ 0 w 989012"/>
                    <a:gd name="connsiteY3" fmla="*/ 498475 h 1003300"/>
                    <a:gd name="connsiteX4" fmla="*/ 407987 w 9890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7987 w 1001712"/>
                    <a:gd name="connsiteY0" fmla="*/ 0 h 1003300"/>
                    <a:gd name="connsiteX1" fmla="*/ 1001712 w 1001712"/>
                    <a:gd name="connsiteY1" fmla="*/ 561975 h 1003300"/>
                    <a:gd name="connsiteX2" fmla="*/ 525462 w 1001712"/>
                    <a:gd name="connsiteY2" fmla="*/ 1003300 h 1003300"/>
                    <a:gd name="connsiteX3" fmla="*/ 0 w 1001712"/>
                    <a:gd name="connsiteY3" fmla="*/ 498475 h 1003300"/>
                    <a:gd name="connsiteX4" fmla="*/ 407987 w 1001712"/>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0843 w 994568"/>
                    <a:gd name="connsiteY0" fmla="*/ 0 h 1003300"/>
                    <a:gd name="connsiteX1" fmla="*/ 994568 w 994568"/>
                    <a:gd name="connsiteY1" fmla="*/ 561975 h 1003300"/>
                    <a:gd name="connsiteX2" fmla="*/ 518318 w 994568"/>
                    <a:gd name="connsiteY2" fmla="*/ 1003300 h 1003300"/>
                    <a:gd name="connsiteX3" fmla="*/ 0 w 994568"/>
                    <a:gd name="connsiteY3" fmla="*/ 491331 h 1003300"/>
                    <a:gd name="connsiteX4" fmla="*/ 400843 w 994568"/>
                    <a:gd name="connsiteY4" fmla="*/ 0 h 1003300"/>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 name="connsiteX0" fmla="*/ 407986 w 994568"/>
                    <a:gd name="connsiteY0" fmla="*/ 0 h 1015206"/>
                    <a:gd name="connsiteX1" fmla="*/ 994568 w 994568"/>
                    <a:gd name="connsiteY1" fmla="*/ 573881 h 1015206"/>
                    <a:gd name="connsiteX2" fmla="*/ 518318 w 994568"/>
                    <a:gd name="connsiteY2" fmla="*/ 1015206 h 1015206"/>
                    <a:gd name="connsiteX3" fmla="*/ 0 w 994568"/>
                    <a:gd name="connsiteY3" fmla="*/ 503237 h 1015206"/>
                    <a:gd name="connsiteX4" fmla="*/ 407986 w 994568"/>
                    <a:gd name="connsiteY4" fmla="*/ 0 h 101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68" h="1015206">
                      <a:moveTo>
                        <a:pt x="407986" y="0"/>
                      </a:moveTo>
                      <a:cubicBezTo>
                        <a:pt x="899318" y="481807"/>
                        <a:pt x="493712" y="77788"/>
                        <a:pt x="994568" y="573881"/>
                      </a:cubicBezTo>
                      <a:cubicBezTo>
                        <a:pt x="783431" y="765968"/>
                        <a:pt x="842962" y="723106"/>
                        <a:pt x="518318" y="1015206"/>
                      </a:cubicBezTo>
                      <a:cubicBezTo>
                        <a:pt x="88900" y="585787"/>
                        <a:pt x="469107" y="961231"/>
                        <a:pt x="0" y="503237"/>
                      </a:cubicBezTo>
                      <a:cubicBezTo>
                        <a:pt x="315912" y="115888"/>
                        <a:pt x="159542" y="292101"/>
                        <a:pt x="407986"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a:stCxn id="141" idx="1"/>
                </p:cNvCxnSpPr>
                <p:nvPr/>
              </p:nvCxnSpPr>
              <p:spPr>
                <a:xfrm flipH="1" flipV="1">
                  <a:off x="2856706" y="10955442"/>
                  <a:ext cx="3725362" cy="1306777"/>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sp>
              <p:nvSpPr>
                <p:cNvPr id="146" name="フリーフォーム 145"/>
                <p:cNvSpPr/>
                <p:nvPr/>
              </p:nvSpPr>
              <p:spPr>
                <a:xfrm>
                  <a:off x="5949950" y="8617743"/>
                  <a:ext cx="1529556" cy="1332707"/>
                </a:xfrm>
                <a:custGeom>
                  <a:avLst/>
                  <a:gdLst>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30204 h 1482485"/>
                    <a:gd name="connsiteX1" fmla="*/ 1596743 w 1804407"/>
                    <a:gd name="connsiteY1" fmla="*/ 341354 h 1482485"/>
                    <a:gd name="connsiteX2" fmla="*/ 1698343 w 1804407"/>
                    <a:gd name="connsiteY2" fmla="*/ 623929 h 1482485"/>
                    <a:gd name="connsiteX3" fmla="*/ 75918 w 1804407"/>
                    <a:gd name="connsiteY3" fmla="*/ 1455779 h 1482485"/>
                    <a:gd name="connsiteX4" fmla="*/ 266418 w 1804407"/>
                    <a:gd name="connsiteY4" fmla="*/ 1265279 h 1482485"/>
                    <a:gd name="connsiteX5" fmla="*/ 266418 w 1804407"/>
                    <a:gd name="connsiteY5" fmla="*/ 1141454 h 1482485"/>
                    <a:gd name="connsiteX6" fmla="*/ 1183993 w 1804407"/>
                    <a:gd name="connsiteY6" fmla="*/ 30204 h 1482485"/>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04407"/>
                    <a:gd name="connsiteY0" fmla="*/ 0 h 1452281"/>
                    <a:gd name="connsiteX1" fmla="*/ 1596743 w 1804407"/>
                    <a:gd name="connsiteY1" fmla="*/ 311150 h 1452281"/>
                    <a:gd name="connsiteX2" fmla="*/ 1698343 w 1804407"/>
                    <a:gd name="connsiteY2" fmla="*/ 593725 h 1452281"/>
                    <a:gd name="connsiteX3" fmla="*/ 75918 w 1804407"/>
                    <a:gd name="connsiteY3" fmla="*/ 1425575 h 1452281"/>
                    <a:gd name="connsiteX4" fmla="*/ 266418 w 1804407"/>
                    <a:gd name="connsiteY4" fmla="*/ 1235075 h 1452281"/>
                    <a:gd name="connsiteX5" fmla="*/ 266418 w 1804407"/>
                    <a:gd name="connsiteY5" fmla="*/ 1111250 h 1452281"/>
                    <a:gd name="connsiteX6" fmla="*/ 1183993 w 1804407"/>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11232"/>
                    <a:gd name="connsiteY0" fmla="*/ 0 h 1452281"/>
                    <a:gd name="connsiteX1" fmla="*/ 1618968 w 1811232"/>
                    <a:gd name="connsiteY1" fmla="*/ 330200 h 1452281"/>
                    <a:gd name="connsiteX2" fmla="*/ 1698343 w 1811232"/>
                    <a:gd name="connsiteY2" fmla="*/ 593725 h 1452281"/>
                    <a:gd name="connsiteX3" fmla="*/ 75918 w 1811232"/>
                    <a:gd name="connsiteY3" fmla="*/ 1425575 h 1452281"/>
                    <a:gd name="connsiteX4" fmla="*/ 266418 w 1811232"/>
                    <a:gd name="connsiteY4" fmla="*/ 1235075 h 1452281"/>
                    <a:gd name="connsiteX5" fmla="*/ 266418 w 1811232"/>
                    <a:gd name="connsiteY5" fmla="*/ 1111250 h 1452281"/>
                    <a:gd name="connsiteX6" fmla="*/ 1183993 w 1811232"/>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806691"/>
                    <a:gd name="connsiteY0" fmla="*/ 0 h 1452281"/>
                    <a:gd name="connsiteX1" fmla="*/ 1618968 w 1806691"/>
                    <a:gd name="connsiteY1" fmla="*/ 330200 h 1452281"/>
                    <a:gd name="connsiteX2" fmla="*/ 1698343 w 1806691"/>
                    <a:gd name="connsiteY2" fmla="*/ 593725 h 1452281"/>
                    <a:gd name="connsiteX3" fmla="*/ 75918 w 1806691"/>
                    <a:gd name="connsiteY3" fmla="*/ 1425575 h 1452281"/>
                    <a:gd name="connsiteX4" fmla="*/ 266418 w 1806691"/>
                    <a:gd name="connsiteY4" fmla="*/ 1235075 h 1452281"/>
                    <a:gd name="connsiteX5" fmla="*/ 266418 w 1806691"/>
                    <a:gd name="connsiteY5" fmla="*/ 1111250 h 1452281"/>
                    <a:gd name="connsiteX6" fmla="*/ 1183993 w 1806691"/>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83993 w 1698343"/>
                    <a:gd name="connsiteY0" fmla="*/ 0 h 1452281"/>
                    <a:gd name="connsiteX1" fmla="*/ 1618968 w 1698343"/>
                    <a:gd name="connsiteY1" fmla="*/ 330200 h 1452281"/>
                    <a:gd name="connsiteX2" fmla="*/ 1698343 w 1698343"/>
                    <a:gd name="connsiteY2" fmla="*/ 593725 h 1452281"/>
                    <a:gd name="connsiteX3" fmla="*/ 75918 w 1698343"/>
                    <a:gd name="connsiteY3" fmla="*/ 1425575 h 1452281"/>
                    <a:gd name="connsiteX4" fmla="*/ 266418 w 1698343"/>
                    <a:gd name="connsiteY4" fmla="*/ 1235075 h 1452281"/>
                    <a:gd name="connsiteX5" fmla="*/ 266418 w 1698343"/>
                    <a:gd name="connsiteY5" fmla="*/ 1111250 h 1452281"/>
                    <a:gd name="connsiteX6" fmla="*/ 1183993 w 1698343"/>
                    <a:gd name="connsiteY6" fmla="*/ 0 h 1452281"/>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90500 w 1622425"/>
                    <a:gd name="connsiteY5" fmla="*/ 111125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90500 w 1622425"/>
                    <a:gd name="connsiteY4" fmla="*/ 1235075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43050 w 1622425"/>
                    <a:gd name="connsiteY1" fmla="*/ 3302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52575 w 1622425"/>
                    <a:gd name="connsiteY1" fmla="*/ 34290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108075 w 1622425"/>
                    <a:gd name="connsiteY0" fmla="*/ 0 h 1425575"/>
                    <a:gd name="connsiteX1" fmla="*/ 1562100 w 1622425"/>
                    <a:gd name="connsiteY1" fmla="*/ 361950 h 1425575"/>
                    <a:gd name="connsiteX2" fmla="*/ 1622425 w 1622425"/>
                    <a:gd name="connsiteY2" fmla="*/ 593725 h 1425575"/>
                    <a:gd name="connsiteX3" fmla="*/ 0 w 1622425"/>
                    <a:gd name="connsiteY3" fmla="*/ 1425575 h 1425575"/>
                    <a:gd name="connsiteX4" fmla="*/ 180975 w 1622425"/>
                    <a:gd name="connsiteY4" fmla="*/ 1225550 h 1425575"/>
                    <a:gd name="connsiteX5" fmla="*/ 180975 w 1622425"/>
                    <a:gd name="connsiteY5" fmla="*/ 1092200 h 1425575"/>
                    <a:gd name="connsiteX6" fmla="*/ 1108075 w 1622425"/>
                    <a:gd name="connsiteY6" fmla="*/ 0 h 1425575"/>
                    <a:gd name="connsiteX0" fmla="*/ 1029494 w 1622425"/>
                    <a:gd name="connsiteY0" fmla="*/ 0 h 1327944"/>
                    <a:gd name="connsiteX1" fmla="*/ 1562100 w 1622425"/>
                    <a:gd name="connsiteY1" fmla="*/ 264319 h 1327944"/>
                    <a:gd name="connsiteX2" fmla="*/ 1622425 w 1622425"/>
                    <a:gd name="connsiteY2" fmla="*/ 496094 h 1327944"/>
                    <a:gd name="connsiteX3" fmla="*/ 0 w 1622425"/>
                    <a:gd name="connsiteY3" fmla="*/ 1327944 h 1327944"/>
                    <a:gd name="connsiteX4" fmla="*/ 180975 w 1622425"/>
                    <a:gd name="connsiteY4" fmla="*/ 1127919 h 1327944"/>
                    <a:gd name="connsiteX5" fmla="*/ 180975 w 1622425"/>
                    <a:gd name="connsiteY5" fmla="*/ 994569 h 1327944"/>
                    <a:gd name="connsiteX6" fmla="*/ 1029494 w 1622425"/>
                    <a:gd name="connsiteY6" fmla="*/ 0 h 1327944"/>
                    <a:gd name="connsiteX0" fmla="*/ 1024731 w 1622425"/>
                    <a:gd name="connsiteY0" fmla="*/ 0 h 1332707"/>
                    <a:gd name="connsiteX1" fmla="*/ 1562100 w 1622425"/>
                    <a:gd name="connsiteY1" fmla="*/ 269082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622425"/>
                    <a:gd name="connsiteY0" fmla="*/ 0 h 1332707"/>
                    <a:gd name="connsiteX1" fmla="*/ 1450181 w 1622425"/>
                    <a:gd name="connsiteY1" fmla="*/ 328613 h 1332707"/>
                    <a:gd name="connsiteX2" fmla="*/ 1622425 w 1622425"/>
                    <a:gd name="connsiteY2" fmla="*/ 500857 h 1332707"/>
                    <a:gd name="connsiteX3" fmla="*/ 0 w 1622425"/>
                    <a:gd name="connsiteY3" fmla="*/ 1332707 h 1332707"/>
                    <a:gd name="connsiteX4" fmla="*/ 180975 w 1622425"/>
                    <a:gd name="connsiteY4" fmla="*/ 1132682 h 1332707"/>
                    <a:gd name="connsiteX5" fmla="*/ 180975 w 1622425"/>
                    <a:gd name="connsiteY5" fmla="*/ 999332 h 1332707"/>
                    <a:gd name="connsiteX6" fmla="*/ 1024731 w 1622425"/>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 name="connsiteX0" fmla="*/ 1024731 w 1529556"/>
                    <a:gd name="connsiteY0" fmla="*/ 0 h 1332707"/>
                    <a:gd name="connsiteX1" fmla="*/ 1450181 w 1529556"/>
                    <a:gd name="connsiteY1" fmla="*/ 328613 h 1332707"/>
                    <a:gd name="connsiteX2" fmla="*/ 1529556 w 1529556"/>
                    <a:gd name="connsiteY2" fmla="*/ 555625 h 1332707"/>
                    <a:gd name="connsiteX3" fmla="*/ 0 w 1529556"/>
                    <a:gd name="connsiteY3" fmla="*/ 1332707 h 1332707"/>
                    <a:gd name="connsiteX4" fmla="*/ 180975 w 1529556"/>
                    <a:gd name="connsiteY4" fmla="*/ 1132682 h 1332707"/>
                    <a:gd name="connsiteX5" fmla="*/ 180975 w 1529556"/>
                    <a:gd name="connsiteY5" fmla="*/ 999332 h 1332707"/>
                    <a:gd name="connsiteX6" fmla="*/ 1024731 w 1529556"/>
                    <a:gd name="connsiteY6" fmla="*/ 0 h 13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556" h="1332707">
                      <a:moveTo>
                        <a:pt x="1024731" y="0"/>
                      </a:moveTo>
                      <a:cubicBezTo>
                        <a:pt x="1430602" y="320675"/>
                        <a:pt x="1164431" y="109009"/>
                        <a:pt x="1450181" y="328613"/>
                      </a:cubicBezTo>
                      <a:cubicBezTo>
                        <a:pt x="1515269" y="514879"/>
                        <a:pt x="1458913" y="365919"/>
                        <a:pt x="1529556" y="555625"/>
                      </a:cubicBezTo>
                      <a:lnTo>
                        <a:pt x="0" y="1332707"/>
                      </a:lnTo>
                      <a:cubicBezTo>
                        <a:pt x="129646" y="1182424"/>
                        <a:pt x="50800" y="1273969"/>
                        <a:pt x="180975" y="1132682"/>
                      </a:cubicBezTo>
                      <a:cubicBezTo>
                        <a:pt x="177800" y="1058070"/>
                        <a:pt x="181504" y="1099344"/>
                        <a:pt x="180975" y="999332"/>
                      </a:cubicBezTo>
                      <a:cubicBezTo>
                        <a:pt x="647171" y="442120"/>
                        <a:pt x="695060" y="384175"/>
                        <a:pt x="1024731" y="0"/>
                      </a:cubicBezTo>
                      <a:close/>
                    </a:path>
                  </a:pathLst>
                </a:custGeom>
                <a:solidFill>
                  <a:srgbClr val="0000FF">
                    <a:alpha val="7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2452596" y="9638067"/>
                  <a:ext cx="2703513" cy="523220"/>
                </a:xfrm>
                <a:prstGeom prst="rect">
                  <a:avLst/>
                </a:prstGeom>
                <a:solidFill>
                  <a:schemeClr val="bg1"/>
                </a:solidFill>
                <a:ln w="12700">
                  <a:solidFill>
                    <a:srgbClr val="0000FF"/>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夢洲コンテナ埠頭航路・泊地</a:t>
                  </a:r>
                  <a:endParaRPr lang="en-US" altLang="ja-JP" sz="1400" u="sng" dirty="0">
                    <a:latin typeface="HGPｺﾞｼｯｸM" panose="020B0600000000000000" pitchFamily="50" charset="-128"/>
                    <a:ea typeface="HGPｺﾞｼｯｸM" panose="020B0600000000000000" pitchFamily="50" charset="-128"/>
                  </a:endParaRPr>
                </a:p>
                <a:p>
                  <a:r>
                    <a:rPr lang="ja-JP" altLang="en-US" sz="1400" dirty="0">
                      <a:latin typeface="HGPｺﾞｼｯｸM" panose="020B0600000000000000" pitchFamily="50" charset="-128"/>
                      <a:ea typeface="HGPｺﾞｼｯｸM" panose="020B0600000000000000" pitchFamily="50" charset="-128"/>
                    </a:rPr>
                    <a:t>　浚渫（増深：</a:t>
                  </a:r>
                  <a:r>
                    <a:rPr lang="en-US" altLang="ja-JP" sz="1400" dirty="0">
                      <a:latin typeface="HGPｺﾞｼｯｸM" panose="020B0600000000000000" pitchFamily="50" charset="-128"/>
                      <a:ea typeface="HGPｺﾞｼｯｸM" panose="020B0600000000000000" pitchFamily="50" charset="-128"/>
                    </a:rPr>
                    <a:t>15m</a:t>
                  </a:r>
                  <a:r>
                    <a:rPr lang="ja-JP" altLang="en-US" sz="1400" dirty="0">
                      <a:latin typeface="HGPｺﾞｼｯｸM" panose="020B0600000000000000" pitchFamily="50" charset="-128"/>
                      <a:ea typeface="HGPｺﾞｼｯｸM" panose="020B0600000000000000" pitchFamily="50" charset="-128"/>
                    </a:rPr>
                    <a:t>⇒</a:t>
                  </a:r>
                  <a:r>
                    <a:rPr lang="en-US" altLang="ja-JP" sz="1400" dirty="0">
                      <a:latin typeface="HGPｺﾞｼｯｸM" panose="020B0600000000000000" pitchFamily="50" charset="-128"/>
                      <a:ea typeface="HGPｺﾞｼｯｸM" panose="020B0600000000000000" pitchFamily="50" charset="-128"/>
                    </a:rPr>
                    <a:t>16m</a:t>
                  </a:r>
                  <a:r>
                    <a:rPr lang="ja-JP" altLang="en-US" sz="1400" dirty="0">
                      <a:latin typeface="HGPｺﾞｼｯｸM" panose="020B0600000000000000" pitchFamily="50" charset="-128"/>
                      <a:ea typeface="HGPｺﾞｼｯｸM" panose="020B0600000000000000" pitchFamily="50" charset="-128"/>
                    </a:rPr>
                    <a:t>）</a:t>
                  </a:r>
                  <a:endParaRPr lang="en-US" altLang="ja-JP" sz="1400" dirty="0">
                    <a:latin typeface="HGPｺﾞｼｯｸM" panose="020B0600000000000000" pitchFamily="50" charset="-128"/>
                    <a:ea typeface="HGPｺﾞｼｯｸM" panose="020B0600000000000000" pitchFamily="50" charset="-128"/>
                  </a:endParaRPr>
                </a:p>
              </p:txBody>
            </p:sp>
            <p:cxnSp>
              <p:nvCxnSpPr>
                <p:cNvPr id="148" name="直線コネクタ 147"/>
                <p:cNvCxnSpPr>
                  <a:cxnSpLocks/>
                  <a:endCxn id="147" idx="3"/>
                </p:cNvCxnSpPr>
                <p:nvPr/>
              </p:nvCxnSpPr>
              <p:spPr>
                <a:xfrm flipH="1">
                  <a:off x="5156109" y="9397908"/>
                  <a:ext cx="1539966" cy="501769"/>
                </a:xfrm>
                <a:prstGeom prst="line">
                  <a:avLst/>
                </a:prstGeom>
                <a:ln w="12700">
                  <a:solidFill>
                    <a:srgbClr val="0000FF"/>
                  </a:solidFill>
                </a:ln>
              </p:spPr>
              <p:style>
                <a:lnRef idx="1">
                  <a:schemeClr val="dk1"/>
                </a:lnRef>
                <a:fillRef idx="0">
                  <a:schemeClr val="dk1"/>
                </a:fillRef>
                <a:effectRef idx="0">
                  <a:schemeClr val="dk1"/>
                </a:effectRef>
                <a:fontRef idx="minor">
                  <a:schemeClr val="tx1"/>
                </a:fontRef>
              </p:style>
            </p:cxnSp>
            <p:cxnSp>
              <p:nvCxnSpPr>
                <p:cNvPr id="149" name="直線コネクタ 148"/>
                <p:cNvCxnSpPr>
                  <a:cxnSpLocks/>
                  <a:endCxn id="143" idx="3"/>
                </p:cNvCxnSpPr>
                <p:nvPr/>
              </p:nvCxnSpPr>
              <p:spPr>
                <a:xfrm flipH="1" flipV="1">
                  <a:off x="4694596" y="9182665"/>
                  <a:ext cx="1175576" cy="242331"/>
                </a:xfrm>
                <a:prstGeom prst="line">
                  <a:avLst/>
                </a:prstGeom>
                <a:ln w="12700">
                  <a:solidFill>
                    <a:srgbClr val="FFC000"/>
                  </a:solidFill>
                </a:ln>
              </p:spPr>
              <p:style>
                <a:lnRef idx="1">
                  <a:schemeClr val="dk1"/>
                </a:lnRef>
                <a:fillRef idx="0">
                  <a:schemeClr val="dk1"/>
                </a:fillRef>
                <a:effectRef idx="0">
                  <a:schemeClr val="dk1"/>
                </a:effectRef>
                <a:fontRef idx="minor">
                  <a:schemeClr val="tx1"/>
                </a:fontRef>
              </p:style>
            </p:cxnSp>
            <p:sp>
              <p:nvSpPr>
                <p:cNvPr id="150" name="フリーフォーム 149"/>
                <p:cNvSpPr/>
                <p:nvPr/>
              </p:nvSpPr>
              <p:spPr>
                <a:xfrm>
                  <a:off x="5962650" y="8321675"/>
                  <a:ext cx="1000125" cy="1054100"/>
                </a:xfrm>
                <a:custGeom>
                  <a:avLst/>
                  <a:gdLst>
                    <a:gd name="connsiteX0" fmla="*/ 621411 w 1010281"/>
                    <a:gd name="connsiteY0" fmla="*/ 16572 h 1094054"/>
                    <a:gd name="connsiteX1" fmla="*/ 1005586 w 1010281"/>
                    <a:gd name="connsiteY1" fmla="*/ 321372 h 1094054"/>
                    <a:gd name="connsiteX2" fmla="*/ 364236 w 1010281"/>
                    <a:gd name="connsiteY2" fmla="*/ 1077022 h 1094054"/>
                    <a:gd name="connsiteX3" fmla="*/ 5461 w 1010281"/>
                    <a:gd name="connsiteY3" fmla="*/ 781747 h 1094054"/>
                    <a:gd name="connsiteX4" fmla="*/ 621411 w 1010281"/>
                    <a:gd name="connsiteY4" fmla="*/ 16572 h 1094054"/>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09952"/>
                    <a:gd name="connsiteY0" fmla="*/ 17234 h 1082016"/>
                    <a:gd name="connsiteX1" fmla="*/ 1005257 w 1009952"/>
                    <a:gd name="connsiteY1" fmla="*/ 309334 h 1082016"/>
                    <a:gd name="connsiteX2" fmla="*/ 363907 w 1009952"/>
                    <a:gd name="connsiteY2" fmla="*/ 1064984 h 1082016"/>
                    <a:gd name="connsiteX3" fmla="*/ 5132 w 1009952"/>
                    <a:gd name="connsiteY3" fmla="*/ 769709 h 1082016"/>
                    <a:gd name="connsiteX4" fmla="*/ 621082 w 1009952"/>
                    <a:gd name="connsiteY4" fmla="*/ 17234 h 1082016"/>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21082 w 1013496"/>
                    <a:gd name="connsiteY0" fmla="*/ 0 h 1064782"/>
                    <a:gd name="connsiteX1" fmla="*/ 1005257 w 1013496"/>
                    <a:gd name="connsiteY1" fmla="*/ 292100 h 1064782"/>
                    <a:gd name="connsiteX2" fmla="*/ 363907 w 1013496"/>
                    <a:gd name="connsiteY2" fmla="*/ 1047750 h 1064782"/>
                    <a:gd name="connsiteX3" fmla="*/ 5132 w 1013496"/>
                    <a:gd name="connsiteY3" fmla="*/ 752475 h 1064782"/>
                    <a:gd name="connsiteX4" fmla="*/ 621082 w 1013496"/>
                    <a:gd name="connsiteY4" fmla="*/ 0 h 1064782"/>
                    <a:gd name="connsiteX0" fmla="*/ 615950 w 1008364"/>
                    <a:gd name="connsiteY0" fmla="*/ 0 h 1064596"/>
                    <a:gd name="connsiteX1" fmla="*/ 1000125 w 1008364"/>
                    <a:gd name="connsiteY1" fmla="*/ 292100 h 1064596"/>
                    <a:gd name="connsiteX2" fmla="*/ 358775 w 1008364"/>
                    <a:gd name="connsiteY2" fmla="*/ 1047750 h 1064596"/>
                    <a:gd name="connsiteX3" fmla="*/ 0 w 1008364"/>
                    <a:gd name="connsiteY3" fmla="*/ 752475 h 1064596"/>
                    <a:gd name="connsiteX4" fmla="*/ 615950 w 1008364"/>
                    <a:gd name="connsiteY4" fmla="*/ 0 h 1064596"/>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8364"/>
                    <a:gd name="connsiteY0" fmla="*/ 0 h 1047750"/>
                    <a:gd name="connsiteX1" fmla="*/ 1000125 w 1008364"/>
                    <a:gd name="connsiteY1" fmla="*/ 292100 h 1047750"/>
                    <a:gd name="connsiteX2" fmla="*/ 358775 w 1008364"/>
                    <a:gd name="connsiteY2" fmla="*/ 1047750 h 1047750"/>
                    <a:gd name="connsiteX3" fmla="*/ 0 w 1008364"/>
                    <a:gd name="connsiteY3" fmla="*/ 752475 h 1047750"/>
                    <a:gd name="connsiteX4" fmla="*/ 615950 w 1008364"/>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47750"/>
                    <a:gd name="connsiteX1" fmla="*/ 1000125 w 1000125"/>
                    <a:gd name="connsiteY1" fmla="*/ 292100 h 1047750"/>
                    <a:gd name="connsiteX2" fmla="*/ 358775 w 1000125"/>
                    <a:gd name="connsiteY2" fmla="*/ 1047750 h 1047750"/>
                    <a:gd name="connsiteX3" fmla="*/ 0 w 1000125"/>
                    <a:gd name="connsiteY3" fmla="*/ 752475 h 1047750"/>
                    <a:gd name="connsiteX4" fmla="*/ 615950 w 1000125"/>
                    <a:gd name="connsiteY4" fmla="*/ 0 h 104775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 name="connsiteX0" fmla="*/ 615950 w 1000125"/>
                    <a:gd name="connsiteY0" fmla="*/ 0 h 1054100"/>
                    <a:gd name="connsiteX1" fmla="*/ 1000125 w 1000125"/>
                    <a:gd name="connsiteY1" fmla="*/ 292100 h 1054100"/>
                    <a:gd name="connsiteX2" fmla="*/ 355600 w 1000125"/>
                    <a:gd name="connsiteY2" fmla="*/ 1054100 h 1054100"/>
                    <a:gd name="connsiteX3" fmla="*/ 0 w 1000125"/>
                    <a:gd name="connsiteY3" fmla="*/ 752475 h 1054100"/>
                    <a:gd name="connsiteX4" fmla="*/ 615950 w 1000125"/>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054100">
                      <a:moveTo>
                        <a:pt x="615950" y="0"/>
                      </a:moveTo>
                      <a:cubicBezTo>
                        <a:pt x="919162" y="228071"/>
                        <a:pt x="766762" y="117475"/>
                        <a:pt x="1000125" y="292100"/>
                      </a:cubicBezTo>
                      <a:cubicBezTo>
                        <a:pt x="623888" y="736600"/>
                        <a:pt x="639762" y="726546"/>
                        <a:pt x="355600" y="1054100"/>
                      </a:cubicBezTo>
                      <a:cubicBezTo>
                        <a:pt x="173038" y="905404"/>
                        <a:pt x="198438" y="923925"/>
                        <a:pt x="0" y="752475"/>
                      </a:cubicBezTo>
                      <a:cubicBezTo>
                        <a:pt x="303212" y="377825"/>
                        <a:pt x="420688" y="241829"/>
                        <a:pt x="615950" y="0"/>
                      </a:cubicBezTo>
                      <a:close/>
                    </a:path>
                  </a:pathLst>
                </a:custGeom>
                <a:solidFill>
                  <a:schemeClr val="tx1">
                    <a:lumMod val="50000"/>
                    <a:lumOff val="50000"/>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777468" y="8719739"/>
                  <a:ext cx="1391682" cy="276999"/>
                </a:xfrm>
                <a:prstGeom prst="rect">
                  <a:avLst/>
                </a:prstGeom>
                <a:noFill/>
                <a:ln w="12700">
                  <a:noFill/>
                </a:ln>
                <a:scene3d>
                  <a:camera prst="orthographicFront">
                    <a:rot lat="0" lon="0" rev="3000000"/>
                  </a:camera>
                  <a:lightRig rig="threePt" dir="t"/>
                </a:scene3d>
              </p:spPr>
              <p:txBody>
                <a:bodyPr wrap="squar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夢洲</a:t>
                  </a:r>
                  <a:r>
                    <a:rPr lang="en-US" altLang="ja-JP" sz="1200" dirty="0">
                      <a:solidFill>
                        <a:schemeClr val="bg1"/>
                      </a:solidFill>
                      <a:latin typeface="HGPｺﾞｼｯｸM" panose="020B0600000000000000" pitchFamily="50" charset="-128"/>
                      <a:ea typeface="HGPｺﾞｼｯｸM" panose="020B0600000000000000" pitchFamily="50" charset="-128"/>
                    </a:rPr>
                    <a:t>C10-12</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grpSp>
          <p:sp>
            <p:nvSpPr>
              <p:cNvPr id="109" name="テキスト ボックス 108"/>
              <p:cNvSpPr txBox="1"/>
              <p:nvPr/>
            </p:nvSpPr>
            <p:spPr>
              <a:xfrm>
                <a:off x="8750161" y="8457247"/>
                <a:ext cx="3043420" cy="523220"/>
              </a:xfrm>
              <a:prstGeom prst="rect">
                <a:avLst/>
              </a:prstGeom>
              <a:solidFill>
                <a:schemeClr val="bg1"/>
              </a:solidFill>
              <a:ln>
                <a:solidFill>
                  <a:srgbClr val="FF0000"/>
                </a:solidFill>
              </a:ln>
            </p:spPr>
            <p:txBody>
              <a:bodyPr wrap="square" rtlCol="0">
                <a:spAutoFit/>
              </a:bodyPr>
              <a:lstStyle/>
              <a:p>
                <a:r>
                  <a:rPr lang="ja-JP" altLang="en-US" sz="1400" u="sng" dirty="0">
                    <a:latin typeface="HGPｺﾞｼｯｸM" panose="020B0600000000000000" pitchFamily="50" charset="-128"/>
                    <a:ea typeface="HGPｺﾞｼｯｸM" panose="020B0600000000000000" pitchFamily="50" charset="-128"/>
                  </a:rPr>
                  <a:t>コンテナ車整理場</a:t>
                </a:r>
                <a:endParaRPr lang="en-US" altLang="ja-JP" sz="1400" u="sng" dirty="0">
                  <a:latin typeface="HGPｺﾞｼｯｸM" panose="020B0600000000000000" pitchFamily="50" charset="-128"/>
                  <a:ea typeface="HGPｺﾞｼｯｸM" panose="020B0600000000000000" pitchFamily="50" charset="-128"/>
                </a:endParaRPr>
              </a:p>
              <a:p>
                <a:pPr marL="88900"/>
                <a:r>
                  <a:rPr lang="ja-JP" altLang="en-US" sz="1400" dirty="0">
                    <a:latin typeface="HGPｺﾞｼｯｸM" panose="020B0600000000000000" pitchFamily="50" charset="-128"/>
                    <a:ea typeface="HGPｺﾞｼｯｸM" panose="020B0600000000000000" pitchFamily="50" charset="-128"/>
                  </a:rPr>
                  <a:t>道路上のコンテナ車両の収容</a:t>
                </a:r>
                <a:endParaRPr kumimoji="1" lang="ja-JP" altLang="en-US" sz="1400" dirty="0">
                  <a:latin typeface="HGPｺﾞｼｯｸM" panose="020B0600000000000000" pitchFamily="50" charset="-128"/>
                  <a:ea typeface="HGPｺﾞｼｯｸM" panose="020B0600000000000000" pitchFamily="50" charset="-128"/>
                </a:endParaRPr>
              </a:p>
            </p:txBody>
          </p:sp>
          <p:cxnSp>
            <p:nvCxnSpPr>
              <p:cNvPr id="110" name="直線コネクタ 109"/>
              <p:cNvCxnSpPr>
                <a:cxnSpLocks/>
              </p:cNvCxnSpPr>
              <p:nvPr/>
            </p:nvCxnSpPr>
            <p:spPr>
              <a:xfrm>
                <a:off x="6079066" y="6987805"/>
                <a:ext cx="2671095" cy="14853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1" name="フリーフォーム: 図形 4">
                <a:extLst>
                  <a:ext uri="{FF2B5EF4-FFF2-40B4-BE49-F238E27FC236}">
                    <a16:creationId xmlns:a16="http://schemas.microsoft.com/office/drawing/2014/main" id="{90B8C564-FD4E-4488-BDD2-E74DF760121C}"/>
                  </a:ext>
                </a:extLst>
              </p:cNvPr>
              <p:cNvSpPr/>
              <p:nvPr/>
            </p:nvSpPr>
            <p:spPr>
              <a:xfrm>
                <a:off x="9696450" y="8029572"/>
                <a:ext cx="228600" cy="138113"/>
              </a:xfrm>
              <a:custGeom>
                <a:avLst/>
                <a:gdLst>
                  <a:gd name="connsiteX0" fmla="*/ 0 w 228600"/>
                  <a:gd name="connsiteY0" fmla="*/ 138113 h 138113"/>
                  <a:gd name="connsiteX1" fmla="*/ 76200 w 228600"/>
                  <a:gd name="connsiteY1" fmla="*/ 0 h 138113"/>
                  <a:gd name="connsiteX2" fmla="*/ 228600 w 228600"/>
                  <a:gd name="connsiteY2" fmla="*/ 95250 h 138113"/>
                  <a:gd name="connsiteX3" fmla="*/ 0 w 228600"/>
                  <a:gd name="connsiteY3" fmla="*/ 138113 h 138113"/>
                </a:gdLst>
                <a:ahLst/>
                <a:cxnLst>
                  <a:cxn ang="0">
                    <a:pos x="connsiteX0" y="connsiteY0"/>
                  </a:cxn>
                  <a:cxn ang="0">
                    <a:pos x="connsiteX1" y="connsiteY1"/>
                  </a:cxn>
                  <a:cxn ang="0">
                    <a:pos x="connsiteX2" y="connsiteY2"/>
                  </a:cxn>
                  <a:cxn ang="0">
                    <a:pos x="connsiteX3" y="connsiteY3"/>
                  </a:cxn>
                </a:cxnLst>
                <a:rect l="l" t="t" r="r" b="b"/>
                <a:pathLst>
                  <a:path w="228600" h="138113">
                    <a:moveTo>
                      <a:pt x="0" y="138113"/>
                    </a:moveTo>
                    <a:lnTo>
                      <a:pt x="76200" y="0"/>
                    </a:lnTo>
                    <a:lnTo>
                      <a:pt x="228600" y="95250"/>
                    </a:lnTo>
                    <a:lnTo>
                      <a:pt x="0" y="138113"/>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91F83DEB-5CFB-4045-B586-3B3B468DD6CA}"/>
                  </a:ext>
                </a:extLst>
              </p:cNvPr>
              <p:cNvCxnSpPr>
                <a:cxnSpLocks/>
                <a:stCxn id="111" idx="0"/>
              </p:cNvCxnSpPr>
              <p:nvPr/>
            </p:nvCxnSpPr>
            <p:spPr>
              <a:xfrm flipH="1">
                <a:off x="8750161" y="8167685"/>
                <a:ext cx="946289" cy="30545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sp>
          <p:nvSpPr>
            <p:cNvPr id="3" name="正方形/長方形 2"/>
            <p:cNvSpPr/>
            <p:nvPr/>
          </p:nvSpPr>
          <p:spPr>
            <a:xfrm>
              <a:off x="344509" y="943368"/>
              <a:ext cx="11556000" cy="8897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p:cNvSpPr txBox="1"/>
          <p:nvPr/>
        </p:nvSpPr>
        <p:spPr>
          <a:xfrm>
            <a:off x="1385623" y="2331503"/>
            <a:ext cx="922674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大阪港では、コンテナ船の</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大型化への対応や次世代高規格コンテナターミナルの実現</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をめ</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ざ</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し</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、国際物流拠点としての更なる機能強化に向け、主航路</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の増深・拡幅、夢</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洲においては</a:t>
            </a:r>
            <a:r>
              <a:rPr kumimoji="1"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C12</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荷さばき地の拡張等高規格コンテナターミナルの整備を推進するとともに、</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道路や橋梁の拡幅、鉄道及び</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コンテナ車整理場等の整備を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行います。</a:t>
            </a:r>
            <a:endPar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51" name="角丸四角形 50"/>
          <p:cNvSpPr/>
          <p:nvPr/>
        </p:nvSpPr>
        <p:spPr>
          <a:xfrm>
            <a:off x="1068805" y="1135544"/>
            <a:ext cx="4202098" cy="530385"/>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endParaRPr kumimoji="1" lang="ja-JP" altLang="en-US" sz="19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正方形/長方形 51"/>
          <p:cNvSpPr/>
          <p:nvPr/>
        </p:nvSpPr>
        <p:spPr>
          <a:xfrm>
            <a:off x="1257076" y="1923960"/>
            <a:ext cx="9747659" cy="384721"/>
          </a:xfrm>
          <a:prstGeom prst="rect">
            <a:avLst/>
          </a:prstGeom>
        </p:spPr>
        <p:txBody>
          <a:bodyPr wrap="square">
            <a:spAutoFit/>
          </a:bodyPr>
          <a:lstStyle/>
          <a:p>
            <a:pPr lvl="0">
              <a:defRPr/>
            </a:pPr>
            <a:r>
              <a:rPr kumimoji="1" lang="ja-JP" altLang="en-US" sz="1900" b="1" i="0" u="sng"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〇 </a:t>
            </a:r>
            <a:r>
              <a:rPr kumimoji="1" lang="ja-JP" altLang="en-US" sz="1900" b="1" u="sng" dirty="0" smtClean="0">
                <a:latin typeface="ＭＳ Ｐゴシック" panose="020B0600070205080204" pitchFamily="50" charset="-128"/>
                <a:ea typeface="ＭＳ Ｐゴシック" panose="020B0600070205080204" pitchFamily="50" charset="-128"/>
              </a:rPr>
              <a:t>大阪港のコンテナ物流機能等の強化</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7371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38600" y="15859057"/>
            <a:ext cx="4114800" cy="36791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5</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261894" y="10721252"/>
            <a:ext cx="9406105"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1900" i="0"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コンテナラウンドユース</a:t>
            </a:r>
            <a:endParaRPr kumimoji="1" lang="ja-JP" altLang="en-US" sz="1900" i="0"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内陸部</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インランドデポ</a:t>
            </a:r>
            <a:r>
              <a:rPr kumimoji="0" lang="en-US" altLang="ja-JP" sz="1900" b="0" i="0" u="none" strike="noStrike" kern="1200" cap="none" spc="0" normalizeH="0" baseline="3000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0"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にて</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コンテナのマッチングと積み替えを行うことにより、空コンテナの</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陸上輸送</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を削減できるコンテナラウンドユースを推進し、物流の効率化や荷主の物流コストの低減、環境負荷の低減を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4" name="グループ化 3"/>
          <p:cNvGrpSpPr/>
          <p:nvPr/>
        </p:nvGrpSpPr>
        <p:grpSpPr>
          <a:xfrm>
            <a:off x="2698528" y="6351556"/>
            <a:ext cx="6483782" cy="4063443"/>
            <a:chOff x="4563128" y="4661524"/>
            <a:chExt cx="6891249" cy="4318806"/>
          </a:xfrm>
        </p:grpSpPr>
        <p:sp>
          <p:nvSpPr>
            <p:cNvPr id="26" name="テキスト ボックス 25"/>
            <p:cNvSpPr txBox="1"/>
            <p:nvPr/>
          </p:nvSpPr>
          <p:spPr>
            <a:xfrm>
              <a:off x="4563128" y="8653211"/>
              <a:ext cx="6891249" cy="3271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ターミナルの実現に向けた取組みの概要（</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国土交通省ホームページ</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p:cNvGrpSpPr/>
            <p:nvPr/>
          </p:nvGrpSpPr>
          <p:grpSpPr>
            <a:xfrm>
              <a:off x="4563128" y="4661524"/>
              <a:ext cx="6707315" cy="4012974"/>
              <a:chOff x="1296893" y="4692492"/>
              <a:chExt cx="9565092" cy="5028211"/>
            </a:xfrm>
          </p:grpSpPr>
          <p:pic>
            <p:nvPicPr>
              <p:cNvPr id="28" name="図 27"/>
              <p:cNvPicPr>
                <a:picLocks noChangeAspect="1"/>
              </p:cNvPicPr>
              <p:nvPr/>
            </p:nvPicPr>
            <p:blipFill>
              <a:blip r:embed="rId2"/>
              <a:stretch>
                <a:fillRect/>
              </a:stretch>
            </p:blipFill>
            <p:spPr>
              <a:xfrm>
                <a:off x="1296893" y="4692492"/>
                <a:ext cx="9565092" cy="5028211"/>
              </a:xfrm>
              <a:prstGeom prst="rect">
                <a:avLst/>
              </a:prstGeom>
            </p:spPr>
          </p:pic>
          <p:sp>
            <p:nvSpPr>
              <p:cNvPr id="29" name="正方形/長方形 28"/>
              <p:cNvSpPr/>
              <p:nvPr/>
            </p:nvSpPr>
            <p:spPr>
              <a:xfrm>
                <a:off x="10643435" y="9499813"/>
                <a:ext cx="218550" cy="17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6" name="グループ化 5"/>
          <p:cNvGrpSpPr/>
          <p:nvPr/>
        </p:nvGrpSpPr>
        <p:grpSpPr>
          <a:xfrm>
            <a:off x="1568790" y="12599379"/>
            <a:ext cx="8967331" cy="2738190"/>
            <a:chOff x="889151" y="10627659"/>
            <a:chExt cx="10333655" cy="3155399"/>
          </a:xfrm>
        </p:grpSpPr>
        <p:pic>
          <p:nvPicPr>
            <p:cNvPr id="12" name="図 11"/>
            <p:cNvPicPr/>
            <p:nvPr/>
          </p:nvPicPr>
          <p:blipFill>
            <a:blip r:embed="rId3">
              <a:extLst>
                <a:ext uri="{28A0092B-C50C-407E-A947-70E740481C1C}">
                  <a14:useLocalDpi xmlns:a14="http://schemas.microsoft.com/office/drawing/2010/main"/>
                </a:ext>
              </a:extLst>
            </a:blip>
            <a:stretch>
              <a:fillRect/>
            </a:stretch>
          </p:blipFill>
          <p:spPr>
            <a:xfrm>
              <a:off x="889151" y="10627659"/>
              <a:ext cx="10333655" cy="2777954"/>
            </a:xfrm>
            <a:prstGeom prst="rect">
              <a:avLst/>
            </a:prstGeom>
          </p:spPr>
        </p:pic>
        <p:sp>
          <p:nvSpPr>
            <p:cNvPr id="14" name="正方形/長方形 13"/>
            <p:cNvSpPr/>
            <p:nvPr/>
          </p:nvSpPr>
          <p:spPr>
            <a:xfrm>
              <a:off x="1354987" y="13050505"/>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6929619" y="13044637"/>
              <a:ext cx="749255"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969001" y="11984300"/>
              <a:ext cx="1904999" cy="295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7984080" y="11458809"/>
              <a:ext cx="2210762"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9714777" y="11136775"/>
              <a:ext cx="566446" cy="32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30"/>
            <p:cNvSpPr/>
            <p:nvPr/>
          </p:nvSpPr>
          <p:spPr>
            <a:xfrm rot="18668060">
              <a:off x="1103244" y="12148393"/>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下矢印 31"/>
            <p:cNvSpPr/>
            <p:nvPr/>
          </p:nvSpPr>
          <p:spPr>
            <a:xfrm rot="18668060">
              <a:off x="6650954" y="12177106"/>
              <a:ext cx="203260" cy="61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下矢印 32"/>
            <p:cNvSpPr/>
            <p:nvPr/>
          </p:nvSpPr>
          <p:spPr>
            <a:xfrm rot="2868887">
              <a:off x="6707280" y="12925981"/>
              <a:ext cx="220551" cy="437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p:cNvSpPr/>
            <p:nvPr/>
          </p:nvSpPr>
          <p:spPr>
            <a:xfrm rot="2868887">
              <a:off x="1139031" y="13001682"/>
              <a:ext cx="220551" cy="37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3707365" y="13475281"/>
              <a:ext cx="47772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インランドデポを活用したコンテナラウンドユース（イメージ）</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Oval 6"/>
            <p:cNvSpPr>
              <a:spLocks noChangeArrowheads="1"/>
            </p:cNvSpPr>
            <p:nvPr/>
          </p:nvSpPr>
          <p:spPr bwMode="auto">
            <a:xfrm>
              <a:off x="1333566" y="12573520"/>
              <a:ext cx="857458" cy="609100"/>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Text Box 7"/>
            <p:cNvSpPr txBox="1">
              <a:spLocks noChangeArrowheads="1"/>
            </p:cNvSpPr>
            <p:nvPr/>
          </p:nvSpPr>
          <p:spPr bwMode="auto">
            <a:xfrm>
              <a:off x="1359258" y="12680581"/>
              <a:ext cx="772795"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Text Box 5"/>
            <p:cNvSpPr txBox="1">
              <a:spLocks noChangeArrowheads="1"/>
            </p:cNvSpPr>
            <p:nvPr/>
          </p:nvSpPr>
          <p:spPr bwMode="auto">
            <a:xfrm>
              <a:off x="1358472" y="12841686"/>
              <a:ext cx="1053833" cy="288282"/>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Oval 6"/>
            <p:cNvSpPr>
              <a:spLocks noChangeArrowheads="1"/>
            </p:cNvSpPr>
            <p:nvPr/>
          </p:nvSpPr>
          <p:spPr bwMode="auto">
            <a:xfrm>
              <a:off x="6953929" y="12605603"/>
              <a:ext cx="824181" cy="507607"/>
            </a:xfrm>
            <a:prstGeom prst="ellipse">
              <a:avLst/>
            </a:prstGeom>
            <a:gradFill rotWithShape="1">
              <a:gsLst>
                <a:gs pos="0">
                  <a:srgbClr val="8DB3E2"/>
                </a:gs>
                <a:gs pos="100000">
                  <a:srgbClr val="E8F0F9"/>
                </a:gs>
              </a:gsLst>
              <a:path path="shape">
                <a:fillToRect l="50000" t="50000" r="50000" b="50000"/>
              </a:path>
            </a:gradFill>
            <a:ln w="12700" algn="ctr">
              <a:solidFill>
                <a:srgbClr val="8DB3E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Text Box 7"/>
            <p:cNvSpPr txBox="1">
              <a:spLocks noChangeArrowheads="1"/>
            </p:cNvSpPr>
            <p:nvPr/>
          </p:nvSpPr>
          <p:spPr bwMode="auto">
            <a:xfrm>
              <a:off x="6921631" y="12648168"/>
              <a:ext cx="772794" cy="28384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大阪港</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Text Box 5"/>
            <p:cNvSpPr txBox="1">
              <a:spLocks noChangeArrowheads="1"/>
            </p:cNvSpPr>
            <p:nvPr/>
          </p:nvSpPr>
          <p:spPr bwMode="auto">
            <a:xfrm>
              <a:off x="6958945" y="12827052"/>
              <a:ext cx="1026948" cy="253178"/>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8DB3E2"/>
                      </a:gs>
                    </a:gsLst>
                    <a:lin ang="5400000" scaled="1"/>
                  </a:gradFill>
                </a14:hiddenFill>
              </a:ext>
              <a:ext uri="{91240B29-F687-4F45-9708-019B960494DF}">
                <a14:hiddenLine xmlns:a14="http://schemas.microsoft.com/office/drawing/2010/main" w="9525" algn="ctr">
                  <a:solidFill>
                    <a:srgbClr val="8DB3E2"/>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a:t>
              </a:r>
              <a:endPar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5" name="正方形/長方形 54"/>
          <p:cNvSpPr/>
          <p:nvPr/>
        </p:nvSpPr>
        <p:spPr>
          <a:xfrm>
            <a:off x="5301649" y="5712048"/>
            <a:ext cx="5387454" cy="292388"/>
          </a:xfrm>
          <a:prstGeom prst="rect">
            <a:avLst/>
          </a:prstGeom>
        </p:spPr>
        <p:txBody>
          <a:bodyPr wrap="square">
            <a:spAutoFit/>
          </a:bodyPr>
          <a:lstStyle/>
          <a:p>
            <a:pPr marL="711200" indent="-711200"/>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※RTG</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Rubber </a:t>
            </a:r>
            <a:r>
              <a:rPr lang="en-US" altLang="ja-JP" sz="1300" kern="100" dirty="0">
                <a:latin typeface="ＭＳ Ｐ明朝" panose="02020600040205080304" pitchFamily="18" charset="-128"/>
                <a:ea typeface="ＭＳ Ｐ明朝" panose="02020600040205080304" pitchFamily="18" charset="-128"/>
                <a:cs typeface="Times New Roman" panose="02020603050405020304" pitchFamily="18" charset="0"/>
              </a:rPr>
              <a:t>Tired Gantry </a:t>
            </a:r>
            <a:r>
              <a:rPr lang="en-US" altLang="ja-JP"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crane</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」の略</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3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タイヤ式門型</a:t>
            </a:r>
            <a:r>
              <a:rPr lang="ja-JP" altLang="en-US" sz="1300" kern="100" dirty="0">
                <a:latin typeface="ＭＳ Ｐ明朝" panose="02020600040205080304" pitchFamily="18" charset="-128"/>
                <a:ea typeface="ＭＳ Ｐ明朝" panose="02020600040205080304" pitchFamily="18" charset="-128"/>
                <a:cs typeface="Times New Roman" panose="02020603050405020304" pitchFamily="18" charset="0"/>
              </a:rPr>
              <a:t>クレーンのこと</a:t>
            </a:r>
            <a:endParaRPr lang="ja-JP" altLang="en-US" sz="13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4271598" y="12090875"/>
            <a:ext cx="6264523" cy="430887"/>
          </a:xfrm>
          <a:prstGeom prst="rect">
            <a:avLst/>
          </a:prstGeom>
        </p:spPr>
        <p:txBody>
          <a:bodyPr wrap="square">
            <a:spAutoFit/>
          </a:bodyPr>
          <a:lstStyle/>
          <a:p>
            <a:pPr marL="711200" indent="-711200"/>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インランドデポ（</a:t>
            </a:r>
            <a:r>
              <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ICD</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・貿易貨物の内陸輸送ルートの接続・集配地点に位置し、貨物の集配、保管等が</a:t>
            </a:r>
            <a:endParaRPr lang="en-US" altLang="ja-JP" sz="1100" kern="100" dirty="0" smtClean="0">
              <a:latin typeface="ＭＳ Ｐ明朝" panose="02020600040205080304" pitchFamily="18" charset="-128"/>
              <a:ea typeface="ＭＳ Ｐ明朝" panose="02020600040205080304" pitchFamily="18" charset="-128"/>
              <a:cs typeface="Times New Roman" panose="02020603050405020304" pitchFamily="18" charset="0"/>
            </a:endParaRPr>
          </a:p>
          <a:p>
            <a:pPr marL="711200" indent="-711200"/>
            <a:r>
              <a:rPr lang="ja-JP" altLang="en-US" sz="1100" kern="100" dirty="0">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en-US" sz="1100" kern="100" dirty="0" smtClean="0">
                <a:latin typeface="ＭＳ Ｐ明朝" panose="02020600040205080304" pitchFamily="18" charset="-128"/>
                <a:ea typeface="ＭＳ Ｐ明朝" panose="02020600040205080304" pitchFamily="18" charset="-128"/>
                <a:cs typeface="Times New Roman" panose="02020603050405020304" pitchFamily="18" charset="0"/>
              </a:rPr>
              <a:t>　　　　　　　　　　　　　　 行われる港湾、空港以外の内陸部（インランド）にある輸送基地のこと</a:t>
            </a:r>
            <a:endParaRPr lang="ja-JP" altLang="en-US" sz="1100" dirty="0">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20799" y="925350"/>
            <a:ext cx="9347201" cy="18466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u="sng" dirty="0" smtClean="0">
                <a:solidFill>
                  <a:prstClr val="black"/>
                </a:solidFill>
                <a:latin typeface="ＭＳ Ｐゴシック" panose="020B0600070205080204" pitchFamily="50" charset="-128"/>
                <a:ea typeface="ＭＳ Ｐゴシック" panose="020B0600070205080204" pitchFamily="50" charset="-128"/>
              </a:rPr>
              <a:t>〇 </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コンテナターミナル</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の効率化・生産性</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向上</a:t>
            </a:r>
            <a:endPar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大阪港</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のコンテナターミナル周辺において滞留が発生する場合があることに加え、港湾労働者</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の労働</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環境の改善が求められていることなどから、国の</a:t>
            </a:r>
            <a:r>
              <a:rPr kumimoji="0" lang="en-US"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AI</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ターミナル実現に向けた取組みも踏まえ、大阪港におけるコンテナターミナルの</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効率化、生産性や安全性向上等</a:t>
            </a:r>
            <a:r>
              <a:rPr kumimoji="0" lang="ja-JP" altLang="en-US"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に資する取組みを</a:t>
            </a:r>
            <a:r>
              <a:rPr kumimoji="0" lang="ja-JP" altLang="en-US" sz="19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進めます。また、荷役機械のハイブリッド化や再生可能エネルギーの活用など環境に</a:t>
            </a:r>
            <a:r>
              <a:rPr lang="ja-JP" altLang="en-US" sz="1900" dirty="0" smtClean="0">
                <a:latin typeface="ＭＳ Ｐ明朝" panose="02020600040205080304" pitchFamily="18" charset="-128"/>
                <a:ea typeface="ＭＳ Ｐ明朝" panose="02020600040205080304" pitchFamily="18" charset="-128"/>
              </a:rPr>
              <a:t>配慮したターミナルの実現に取り組んでいきます。</a:t>
            </a:r>
            <a:endParaRPr kumimoji="0" lang="ja-JP" altLang="ja-JP" sz="19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p:txBody>
      </p:sp>
      <p:sp>
        <p:nvSpPr>
          <p:cNvPr id="39" name="正方形/長方形 38"/>
          <p:cNvSpPr/>
          <p:nvPr/>
        </p:nvSpPr>
        <p:spPr>
          <a:xfrm>
            <a:off x="1295398" y="2758642"/>
            <a:ext cx="9347201" cy="12875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導入</a:t>
            </a:r>
            <a:endParaRPr kumimoji="0" lang="ja-JP" altLang="ja-JP" sz="1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200"/>
              </a:spcBef>
              <a:spcAft>
                <a:spcPts val="0"/>
              </a:spcAft>
              <a:buClrTx/>
              <a:buSzTx/>
              <a:tabLst/>
              <a:defRPr/>
            </a:pP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ゲート</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処理の効率化、セキュリティの向上を図るため、横浜港で試験運用を実施している新たな港湾情報システム「</a:t>
            </a:r>
            <a:r>
              <a:rPr kumimoji="0" lang="en-US"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CONPAS</a:t>
            </a:r>
            <a:r>
              <a:rPr kumimoji="0"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」の阪神港への導入により、ゲート前混雑の解消や外来トレーラーのターミナル滞在時間の短縮等を</a:t>
            </a:r>
            <a:r>
              <a:rPr kumimoji="0"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図ります。</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0" name="正方形/長方形 39"/>
          <p:cNvSpPr/>
          <p:nvPr/>
        </p:nvSpPr>
        <p:spPr>
          <a:xfrm>
            <a:off x="1261894" y="4063282"/>
            <a:ext cx="9427209" cy="1579920"/>
          </a:xfrm>
          <a:prstGeom prst="rect">
            <a:avLst/>
          </a:prstGeom>
        </p:spPr>
        <p:txBody>
          <a:bodyPr wrap="square">
            <a:spAutoFit/>
          </a:bodyPr>
          <a:lstStyle/>
          <a:p>
            <a:r>
              <a:rPr lang="ja-JP" altLang="en-US" sz="1900" dirty="0" smtClean="0">
                <a:latin typeface="ＭＳ Ｐゴシック" panose="020B0600070205080204" pitchFamily="50" charset="-128"/>
                <a:ea typeface="ＭＳ Ｐゴシック" panose="020B0600070205080204" pitchFamily="50" charset="-128"/>
              </a:rPr>
              <a:t>■ </a:t>
            </a:r>
            <a:r>
              <a:rPr lang="en-US" altLang="ja-JP" sz="1900" dirty="0" smtClean="0">
                <a:latin typeface="ＭＳ Ｐゴシック" panose="020B0600070205080204" pitchFamily="50" charset="-128"/>
                <a:ea typeface="ＭＳ Ｐゴシック" panose="020B0600070205080204" pitchFamily="50" charset="-128"/>
              </a:rPr>
              <a:t>AI</a:t>
            </a:r>
            <a:r>
              <a:rPr lang="ja-JP" altLang="en-US" sz="1900" dirty="0" smtClean="0">
                <a:latin typeface="ＭＳ Ｐゴシック" panose="020B0600070205080204" pitchFamily="50" charset="-128"/>
                <a:ea typeface="ＭＳ Ｐゴシック" panose="020B0600070205080204" pitchFamily="50" charset="-128"/>
              </a:rPr>
              <a:t>等を活用したターミナルの効率化・最適化</a:t>
            </a:r>
            <a:endParaRPr lang="ja-JP" altLang="ja-JP" sz="1900" dirty="0" smtClean="0">
              <a:latin typeface="ＭＳ Ｐゴシック" panose="020B0600070205080204" pitchFamily="50" charset="-128"/>
              <a:ea typeface="ＭＳ Ｐゴシック" panose="020B0600070205080204" pitchFamily="50" charset="-128"/>
            </a:endParaRPr>
          </a:p>
          <a:p>
            <a:pPr>
              <a:spcBef>
                <a:spcPts val="200"/>
              </a:spcBef>
            </a:pPr>
            <a:r>
              <a:rPr lang="ja-JP" altLang="en-US" sz="1900" dirty="0" smtClean="0">
                <a:latin typeface="ＭＳ Ｐ明朝" panose="02020600040205080304" pitchFamily="18" charset="-128"/>
                <a:ea typeface="ＭＳ Ｐ明朝" panose="02020600040205080304" pitchFamily="18" charset="-128"/>
              </a:rPr>
              <a:t>　コンテナ船の大型化に伴い、コンテナ船着岸時間が長期化するなど、ターミナル荷役作業の波動性が増大している一方、労働力人口の減少や高齢化の進展による将来の港湾労働者不足が懸念されている状況も踏まえ、</a:t>
            </a:r>
            <a:r>
              <a:rPr lang="en-US" altLang="ja-JP" sz="1900" dirty="0" smtClean="0">
                <a:latin typeface="ＭＳ Ｐ明朝" panose="02020600040205080304" pitchFamily="18" charset="-128"/>
                <a:ea typeface="ＭＳ Ｐ明朝" panose="02020600040205080304" pitchFamily="18" charset="-128"/>
              </a:rPr>
              <a:t>AI</a:t>
            </a:r>
            <a:r>
              <a:rPr lang="ja-JP" altLang="en-US" sz="1900" dirty="0" smtClean="0">
                <a:latin typeface="ＭＳ Ｐ明朝" panose="02020600040205080304" pitchFamily="18" charset="-128"/>
                <a:ea typeface="ＭＳ Ｐ明朝" panose="02020600040205080304" pitchFamily="18" charset="-128"/>
              </a:rPr>
              <a:t>を活用したコンテナ蔵置場所等の最適化やコンテナダメージチェックの効率化、</a:t>
            </a:r>
            <a:r>
              <a:rPr lang="en-US" altLang="ja-JP" sz="1900" dirty="0" smtClean="0">
                <a:latin typeface="ＭＳ Ｐ明朝" panose="02020600040205080304" pitchFamily="18" charset="-128"/>
                <a:ea typeface="ＭＳ Ｐ明朝" panose="02020600040205080304" pitchFamily="18" charset="-128"/>
              </a:rPr>
              <a:t>RTG</a:t>
            </a:r>
            <a:r>
              <a:rPr lang="en-US" altLang="ja-JP" sz="1900" baseline="30000" dirty="0" smtClean="0">
                <a:latin typeface="ＭＳ Ｐ明朝" panose="02020600040205080304" pitchFamily="18" charset="-128"/>
                <a:ea typeface="ＭＳ Ｐ明朝" panose="02020600040205080304" pitchFamily="18" charset="-128"/>
              </a:rPr>
              <a:t>※</a:t>
            </a:r>
            <a:r>
              <a:rPr lang="ja-JP" altLang="en-US" sz="1900" dirty="0" smtClean="0">
                <a:latin typeface="ＭＳ Ｐ明朝" panose="02020600040205080304" pitchFamily="18" charset="-128"/>
                <a:ea typeface="ＭＳ Ｐ明朝" panose="02020600040205080304" pitchFamily="18" charset="-128"/>
              </a:rPr>
              <a:t>等の遠隔操作化・自働化に向けた取組みを進めます。</a:t>
            </a:r>
            <a:endParaRPr lang="ja-JP" altLang="ja-JP" sz="1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54573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a:xfrm>
            <a:off x="4040418" y="15760650"/>
            <a:ext cx="4114800" cy="47465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2" name="テキスト ボックス 40"/>
          <p:cNvSpPr txBox="1">
            <a:spLocks noChangeArrowheads="1"/>
          </p:cNvSpPr>
          <p:nvPr/>
        </p:nvSpPr>
        <p:spPr bwMode="auto">
          <a:xfrm>
            <a:off x="2001645" y="15342394"/>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阪南港　阪南２区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正方形/長方形 50"/>
          <p:cNvSpPr/>
          <p:nvPr/>
        </p:nvSpPr>
        <p:spPr>
          <a:xfrm>
            <a:off x="1353754" y="1255514"/>
            <a:ext cx="9560989" cy="21390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srgbClr val="FF0000"/>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堺泉北港や阪南港においては、輸出自動車や合板、建設資材などの特定貨物の拠点港としての役割を担うため、港湾施設の整備促進や活用を図ります。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さらに</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、堺泉北港では、</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助松・汐見</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沖地区の</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埠頭再編</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を進め、</a:t>
            </a:r>
            <a:r>
              <a:rPr kumimoji="0" lang="ja-JP" altLang="en-US" sz="1900" b="0" i="0" strike="noStrike" kern="1200" cap="none" spc="0" normalizeH="0" baseline="0" noProof="0" dirty="0" smtClean="0">
                <a:ln>
                  <a:noFill/>
                </a:ln>
                <a:effectLst/>
                <a:uLnTx/>
                <a:uFillTx/>
                <a:latin typeface="Century" panose="02040604050505020304" pitchFamily="18" charset="0"/>
                <a:ea typeface="ＭＳ Ｐ明朝" panose="02020600040205080304" pitchFamily="18" charset="-128"/>
                <a:cs typeface="+mn-cs"/>
              </a:rPr>
              <a:t>外貿コンテナヤードの拡充を図り、また、</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モーダルシフトの更なる進展に対応するため、内航</a:t>
            </a:r>
            <a:r>
              <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RORO</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等</a:t>
            </a: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の機能強化し、大阪港の国際競争力強化にも寄与します。</a:t>
            </a:r>
            <a:endParaRPr kumimoji="0" lang="en-US" altLang="ja-JP"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0" i="0" u="none" strike="noStrike" kern="1200" cap="none" spc="0" normalizeH="0" baseline="0" noProof="0" dirty="0" smtClean="0">
                <a:ln>
                  <a:noFill/>
                </a:ln>
                <a:solidFill>
                  <a:prstClr val="black"/>
                </a:solidFill>
                <a:effectLst/>
                <a:uLnTx/>
                <a:uFillTx/>
                <a:latin typeface="Century" panose="02040604050505020304" pitchFamily="18" charset="0"/>
                <a:ea typeface="ＭＳ Ｐ明朝" panose="02020600040205080304" pitchFamily="18" charset="-128"/>
                <a:cs typeface="+mn-cs"/>
              </a:rPr>
              <a:t>　また、汐見</a:t>
            </a:r>
            <a:r>
              <a:rPr kumimoji="0" lang="ja-JP" altLang="en-US"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沖地区（泉大津フェニックス）や阪南２区のインフラ整備を進めるとともに、地元市町等と連携した企業誘致活動を実施します。</a:t>
            </a:r>
            <a:endParaRPr kumimoji="0" lang="ja-JP" altLang="ja-JP" sz="190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58" name="屈折矢印 57"/>
          <p:cNvSpPr/>
          <p:nvPr/>
        </p:nvSpPr>
        <p:spPr>
          <a:xfrm rot="5400000">
            <a:off x="2888213" y="6155183"/>
            <a:ext cx="1461075" cy="2956993"/>
          </a:xfrm>
          <a:prstGeom prst="bentUpArrow">
            <a:avLst>
              <a:gd name="adj1" fmla="val 28269"/>
              <a:gd name="adj2" fmla="val 36854"/>
              <a:gd name="adj3"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46"/>
          <p:cNvSpPr txBox="1"/>
          <p:nvPr/>
        </p:nvSpPr>
        <p:spPr>
          <a:xfrm>
            <a:off x="1902225" y="7652730"/>
            <a:ext cx="2929039" cy="358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smtClean="0">
                <a:ln>
                  <a:noFill/>
                </a:ln>
                <a:solidFill>
                  <a:srgbClr val="0070C0"/>
                </a:solidFill>
                <a:effectLst/>
                <a:uLnTx/>
                <a:uFillTx/>
                <a:latin typeface="游明朝" panose="02020400000000000000" pitchFamily="18" charset="-128"/>
                <a:ea typeface="HGPｺﾞｼｯｸM" panose="020B0600000000000000" pitchFamily="50" charset="-128"/>
                <a:cs typeface="Times New Roman" panose="02020603050405020304" pitchFamily="18" charset="0"/>
              </a:rPr>
              <a:t>埠頭再編・機能集約</a:t>
            </a:r>
            <a:endParaRPr kumimoji="0" lang="ja-JP" altLang="en-US" sz="2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1" name="グループ化 60"/>
          <p:cNvGrpSpPr>
            <a:grpSpLocks noChangeAspect="1"/>
          </p:cNvGrpSpPr>
          <p:nvPr/>
        </p:nvGrpSpPr>
        <p:grpSpPr>
          <a:xfrm>
            <a:off x="1288875" y="11384867"/>
            <a:ext cx="6147761" cy="3902984"/>
            <a:chOff x="9997544" y="3436587"/>
            <a:chExt cx="4489988" cy="2682814"/>
          </a:xfrm>
        </p:grpSpPr>
        <p:grpSp>
          <p:nvGrpSpPr>
            <p:cNvPr id="90" name="グループ化 89"/>
            <p:cNvGrpSpPr/>
            <p:nvPr/>
          </p:nvGrpSpPr>
          <p:grpSpPr>
            <a:xfrm>
              <a:off x="9997544" y="3436587"/>
              <a:ext cx="4489988" cy="2682814"/>
              <a:chOff x="372589" y="3309147"/>
              <a:chExt cx="4489988" cy="2682814"/>
            </a:xfrm>
          </p:grpSpPr>
          <p:pic>
            <p:nvPicPr>
              <p:cNvPr id="106" name="図 105"/>
              <p:cNvPicPr>
                <a:picLocks/>
              </p:cNvPicPr>
              <p:nvPr/>
            </p:nvPicPr>
            <p:blipFill rotWithShape="1">
              <a:blip r:embed="rId2"/>
              <a:srcRect l="15193" t="25798" r="18889" b="4768"/>
              <a:stretch/>
            </p:blipFill>
            <p:spPr>
              <a:xfrm>
                <a:off x="372589" y="3309147"/>
                <a:ext cx="4489988" cy="2682814"/>
              </a:xfrm>
              <a:prstGeom prst="rect">
                <a:avLst/>
              </a:prstGeom>
            </p:spPr>
          </p:pic>
          <p:sp>
            <p:nvSpPr>
              <p:cNvPr id="107" name="Freeform 49"/>
              <p:cNvSpPr>
                <a:spLocks/>
              </p:cNvSpPr>
              <p:nvPr/>
            </p:nvSpPr>
            <p:spPr bwMode="auto">
              <a:xfrm>
                <a:off x="3911940" y="3615967"/>
                <a:ext cx="771644" cy="90844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9801"/>
                  <a:gd name="connsiteY0" fmla="*/ 5690 h 10122"/>
                  <a:gd name="connsiteX1" fmla="*/ 2876 w 9801"/>
                  <a:gd name="connsiteY1" fmla="*/ 3499 h 10122"/>
                  <a:gd name="connsiteX2" fmla="*/ 8750 w 9801"/>
                  <a:gd name="connsiteY2" fmla="*/ 8 h 10122"/>
                  <a:gd name="connsiteX3" fmla="*/ 9801 w 9801"/>
                  <a:gd name="connsiteY3" fmla="*/ 732 h 10122"/>
                  <a:gd name="connsiteX4" fmla="*/ 9336 w 9801"/>
                  <a:gd name="connsiteY4" fmla="*/ 1721 h 10122"/>
                  <a:gd name="connsiteX5" fmla="*/ 4594 w 9801"/>
                  <a:gd name="connsiteY5" fmla="*/ 4494 h 10122"/>
                  <a:gd name="connsiteX6" fmla="*/ 4575 w 9801"/>
                  <a:gd name="connsiteY6" fmla="*/ 5151 h 10122"/>
                  <a:gd name="connsiteX7" fmla="*/ 4459 w 9801"/>
                  <a:gd name="connsiteY7" fmla="*/ 6866 h 10122"/>
                  <a:gd name="connsiteX8" fmla="*/ 4329 w 9801"/>
                  <a:gd name="connsiteY8" fmla="*/ 8668 h 10122"/>
                  <a:gd name="connsiteX9" fmla="*/ 3194 w 9801"/>
                  <a:gd name="connsiteY9" fmla="*/ 8740 h 10122"/>
                  <a:gd name="connsiteX10" fmla="*/ 775 w 9801"/>
                  <a:gd name="connsiteY10" fmla="*/ 10122 h 10122"/>
                  <a:gd name="connsiteX11" fmla="*/ 0 w 9801"/>
                  <a:gd name="connsiteY11" fmla="*/ 8851 h 10122"/>
                  <a:gd name="connsiteX12" fmla="*/ 2550 w 9801"/>
                  <a:gd name="connsiteY12" fmla="*/ 5690 h 10122"/>
                  <a:gd name="connsiteX0" fmla="*/ 2602 w 10000"/>
                  <a:gd name="connsiteY0" fmla="*/ 5621 h 10000"/>
                  <a:gd name="connsiteX1" fmla="*/ 2934 w 10000"/>
                  <a:gd name="connsiteY1" fmla="*/ 3457 h 10000"/>
                  <a:gd name="connsiteX2" fmla="*/ 8928 w 10000"/>
                  <a:gd name="connsiteY2" fmla="*/ 8 h 10000"/>
                  <a:gd name="connsiteX3" fmla="*/ 10000 w 10000"/>
                  <a:gd name="connsiteY3" fmla="*/ 723 h 10000"/>
                  <a:gd name="connsiteX4" fmla="*/ 9526 w 10000"/>
                  <a:gd name="connsiteY4" fmla="*/ 1700 h 10000"/>
                  <a:gd name="connsiteX5" fmla="*/ 4687 w 10000"/>
                  <a:gd name="connsiteY5" fmla="*/ 4440 h 10000"/>
                  <a:gd name="connsiteX6" fmla="*/ 4668 w 10000"/>
                  <a:gd name="connsiteY6" fmla="*/ 5089 h 10000"/>
                  <a:gd name="connsiteX7" fmla="*/ 4550 w 10000"/>
                  <a:gd name="connsiteY7" fmla="*/ 6783 h 10000"/>
                  <a:gd name="connsiteX8" fmla="*/ 4417 w 10000"/>
                  <a:gd name="connsiteY8" fmla="*/ 8564 h 10000"/>
                  <a:gd name="connsiteX9" fmla="*/ 3259 w 10000"/>
                  <a:gd name="connsiteY9" fmla="*/ 8635 h 10000"/>
                  <a:gd name="connsiteX10" fmla="*/ 791 w 10000"/>
                  <a:gd name="connsiteY10" fmla="*/ 10000 h 10000"/>
                  <a:gd name="connsiteX11" fmla="*/ 0 w 10000"/>
                  <a:gd name="connsiteY11" fmla="*/ 8744 h 10000"/>
                  <a:gd name="connsiteX12" fmla="*/ 2602 w 10000"/>
                  <a:gd name="connsiteY12" fmla="*/ 56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2602" y="5621"/>
                    </a:moveTo>
                    <a:cubicBezTo>
                      <a:pt x="2683" y="5026"/>
                      <a:pt x="2676" y="4354"/>
                      <a:pt x="2934" y="3457"/>
                    </a:cubicBezTo>
                    <a:cubicBezTo>
                      <a:pt x="4121" y="2540"/>
                      <a:pt x="7230" y="1159"/>
                      <a:pt x="8928" y="8"/>
                    </a:cubicBezTo>
                    <a:cubicBezTo>
                      <a:pt x="9748" y="-63"/>
                      <a:pt x="9855" y="377"/>
                      <a:pt x="10000" y="723"/>
                    </a:cubicBezTo>
                    <a:cubicBezTo>
                      <a:pt x="9823" y="1105"/>
                      <a:pt x="10039" y="1236"/>
                      <a:pt x="9526" y="1700"/>
                    </a:cubicBezTo>
                    <a:cubicBezTo>
                      <a:pt x="7040" y="2911"/>
                      <a:pt x="6217" y="3498"/>
                      <a:pt x="4687" y="4440"/>
                    </a:cubicBezTo>
                    <a:cubicBezTo>
                      <a:pt x="4495" y="4826"/>
                      <a:pt x="4675" y="4742"/>
                      <a:pt x="4668" y="5089"/>
                    </a:cubicBezTo>
                    <a:cubicBezTo>
                      <a:pt x="4166" y="5509"/>
                      <a:pt x="3544" y="6287"/>
                      <a:pt x="4550" y="6783"/>
                    </a:cubicBezTo>
                    <a:cubicBezTo>
                      <a:pt x="4405" y="7950"/>
                      <a:pt x="4542" y="7979"/>
                      <a:pt x="4417" y="8564"/>
                    </a:cubicBezTo>
                    <a:cubicBezTo>
                      <a:pt x="3939" y="8508"/>
                      <a:pt x="3576" y="8572"/>
                      <a:pt x="3259" y="8635"/>
                    </a:cubicBezTo>
                    <a:cubicBezTo>
                      <a:pt x="2699" y="8954"/>
                      <a:pt x="2202" y="9801"/>
                      <a:pt x="791" y="10000"/>
                    </a:cubicBezTo>
                    <a:cubicBezTo>
                      <a:pt x="-120" y="9581"/>
                      <a:pt x="201" y="9561"/>
                      <a:pt x="0" y="8744"/>
                    </a:cubicBezTo>
                    <a:cubicBezTo>
                      <a:pt x="110" y="8589"/>
                      <a:pt x="2501" y="5777"/>
                      <a:pt x="2602" y="562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Freeform 49"/>
              <p:cNvSpPr>
                <a:spLocks/>
              </p:cNvSpPr>
              <p:nvPr/>
            </p:nvSpPr>
            <p:spPr bwMode="auto">
              <a:xfrm>
                <a:off x="507299" y="3701926"/>
                <a:ext cx="3528392" cy="1738893"/>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219 w 10000"/>
                  <a:gd name="connsiteY4" fmla="*/ 246 h 10000"/>
                  <a:gd name="connsiteX5" fmla="*/ 9700 w 10000"/>
                  <a:gd name="connsiteY5" fmla="*/ 1822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756 w 10000"/>
                  <a:gd name="connsiteY33" fmla="*/ 10039 h 10091"/>
                  <a:gd name="connsiteX34" fmla="*/ 1860 w 10000"/>
                  <a:gd name="connsiteY34" fmla="*/ 9743 h 10091"/>
                  <a:gd name="connsiteX0" fmla="*/ 1860 w 10000"/>
                  <a:gd name="connsiteY0" fmla="*/ 9743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60 w 10000"/>
                  <a:gd name="connsiteY34" fmla="*/ 9743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91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37 w 10000"/>
                  <a:gd name="connsiteY6" fmla="*/ 1685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50 w 10000"/>
                  <a:gd name="connsiteY6" fmla="*/ 1814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 name="connsiteX0" fmla="*/ 1885 w 10000"/>
                  <a:gd name="connsiteY0" fmla="*/ 9691 h 10091"/>
                  <a:gd name="connsiteX1" fmla="*/ 11 w 10000"/>
                  <a:gd name="connsiteY1" fmla="*/ 7983 h 10091"/>
                  <a:gd name="connsiteX2" fmla="*/ 0 w 10000"/>
                  <a:gd name="connsiteY2" fmla="*/ 7689 h 10091"/>
                  <a:gd name="connsiteX3" fmla="*/ 1759 w 10000"/>
                  <a:gd name="connsiteY3" fmla="*/ 0 h 10091"/>
                  <a:gd name="connsiteX4" fmla="*/ 9219 w 10000"/>
                  <a:gd name="connsiteY4" fmla="*/ 337 h 10091"/>
                  <a:gd name="connsiteX5" fmla="*/ 9700 w 10000"/>
                  <a:gd name="connsiteY5" fmla="*/ 1913 h 10091"/>
                  <a:gd name="connsiteX6" fmla="*/ 9963 w 10000"/>
                  <a:gd name="connsiteY6" fmla="*/ 1710 h 10091"/>
                  <a:gd name="connsiteX7" fmla="*/ 10000 w 10000"/>
                  <a:gd name="connsiteY7" fmla="*/ 2076 h 10091"/>
                  <a:gd name="connsiteX8" fmla="*/ 9392 w 10000"/>
                  <a:gd name="connsiteY8" fmla="*/ 3566 h 10091"/>
                  <a:gd name="connsiteX9" fmla="*/ 9213 w 10000"/>
                  <a:gd name="connsiteY9" fmla="*/ 4123 h 10091"/>
                  <a:gd name="connsiteX10" fmla="*/ 8943 w 10000"/>
                  <a:gd name="connsiteY10" fmla="*/ 4668 h 10091"/>
                  <a:gd name="connsiteX11" fmla="*/ 8763 w 10000"/>
                  <a:gd name="connsiteY11" fmla="*/ 4238 h 10091"/>
                  <a:gd name="connsiteX12" fmla="*/ 8725 w 10000"/>
                  <a:gd name="connsiteY12" fmla="*/ 3133 h 10091"/>
                  <a:gd name="connsiteX13" fmla="*/ 8384 w 10000"/>
                  <a:gd name="connsiteY13" fmla="*/ 4335 h 10091"/>
                  <a:gd name="connsiteX14" fmla="*/ 8132 w 10000"/>
                  <a:gd name="connsiteY14" fmla="*/ 5238 h 10091"/>
                  <a:gd name="connsiteX15" fmla="*/ 7843 w 10000"/>
                  <a:gd name="connsiteY15" fmla="*/ 4656 h 10091"/>
                  <a:gd name="connsiteX16" fmla="*/ 7921 w 10000"/>
                  <a:gd name="connsiteY16" fmla="*/ 3755 h 10091"/>
                  <a:gd name="connsiteX17" fmla="*/ 7766 w 10000"/>
                  <a:gd name="connsiteY17" fmla="*/ 3218 h 10091"/>
                  <a:gd name="connsiteX18" fmla="*/ 7477 w 10000"/>
                  <a:gd name="connsiteY18" fmla="*/ 3507 h 10091"/>
                  <a:gd name="connsiteX19" fmla="*/ 7523 w 10000"/>
                  <a:gd name="connsiteY19" fmla="*/ 5272 h 10091"/>
                  <a:gd name="connsiteX20" fmla="*/ 7260 w 10000"/>
                  <a:gd name="connsiteY20" fmla="*/ 5279 h 10091"/>
                  <a:gd name="connsiteX21" fmla="*/ 7020 w 10000"/>
                  <a:gd name="connsiteY21" fmla="*/ 4951 h 10091"/>
                  <a:gd name="connsiteX22" fmla="*/ 6924 w 10000"/>
                  <a:gd name="connsiteY22" fmla="*/ 5127 h 10091"/>
                  <a:gd name="connsiteX23" fmla="*/ 7060 w 10000"/>
                  <a:gd name="connsiteY23" fmla="*/ 5770 h 10091"/>
                  <a:gd name="connsiteX24" fmla="*/ 7485 w 10000"/>
                  <a:gd name="connsiteY24" fmla="*/ 5816 h 10091"/>
                  <a:gd name="connsiteX25" fmla="*/ 7497 w 10000"/>
                  <a:gd name="connsiteY25" fmla="*/ 6480 h 10091"/>
                  <a:gd name="connsiteX26" fmla="*/ 6829 w 10000"/>
                  <a:gd name="connsiteY26" fmla="*/ 7233 h 10091"/>
                  <a:gd name="connsiteX27" fmla="*/ 6894 w 10000"/>
                  <a:gd name="connsiteY27" fmla="*/ 7678 h 10091"/>
                  <a:gd name="connsiteX28" fmla="*/ 7280 w 10000"/>
                  <a:gd name="connsiteY28" fmla="*/ 7625 h 10091"/>
                  <a:gd name="connsiteX29" fmla="*/ 7749 w 10000"/>
                  <a:gd name="connsiteY29" fmla="*/ 7264 h 10091"/>
                  <a:gd name="connsiteX30" fmla="*/ 7933 w 10000"/>
                  <a:gd name="connsiteY30" fmla="*/ 7473 h 10091"/>
                  <a:gd name="connsiteX31" fmla="*/ 7583 w 10000"/>
                  <a:gd name="connsiteY31" fmla="*/ 9549 h 10091"/>
                  <a:gd name="connsiteX32" fmla="*/ 6890 w 10000"/>
                  <a:gd name="connsiteY32" fmla="*/ 10091 h 10091"/>
                  <a:gd name="connsiteX33" fmla="*/ 1819 w 10000"/>
                  <a:gd name="connsiteY33" fmla="*/ 10013 h 10091"/>
                  <a:gd name="connsiteX34" fmla="*/ 1885 w 10000"/>
                  <a:gd name="connsiteY34" fmla="*/ 9691 h 1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91">
                    <a:moveTo>
                      <a:pt x="1885" y="9691"/>
                    </a:moveTo>
                    <a:lnTo>
                      <a:pt x="11" y="7983"/>
                    </a:lnTo>
                    <a:cubicBezTo>
                      <a:pt x="5" y="7890"/>
                      <a:pt x="6" y="7782"/>
                      <a:pt x="0" y="7689"/>
                    </a:cubicBezTo>
                    <a:lnTo>
                      <a:pt x="1759" y="0"/>
                    </a:lnTo>
                    <a:lnTo>
                      <a:pt x="9219" y="337"/>
                    </a:lnTo>
                    <a:lnTo>
                      <a:pt x="9700" y="1913"/>
                    </a:lnTo>
                    <a:cubicBezTo>
                      <a:pt x="9793" y="1732"/>
                      <a:pt x="9857" y="1659"/>
                      <a:pt x="9963" y="1710"/>
                    </a:cubicBezTo>
                    <a:cubicBezTo>
                      <a:pt x="9985" y="1754"/>
                      <a:pt x="9996" y="1981"/>
                      <a:pt x="10000" y="2076"/>
                    </a:cubicBezTo>
                    <a:cubicBezTo>
                      <a:pt x="9915" y="2352"/>
                      <a:pt x="9748" y="3213"/>
                      <a:pt x="9392" y="3566"/>
                    </a:cubicBezTo>
                    <a:cubicBezTo>
                      <a:pt x="9265" y="3920"/>
                      <a:pt x="9250" y="3980"/>
                      <a:pt x="9213" y="4123"/>
                    </a:cubicBezTo>
                    <a:cubicBezTo>
                      <a:pt x="9141" y="4430"/>
                      <a:pt x="9134" y="4528"/>
                      <a:pt x="8943" y="4668"/>
                    </a:cubicBezTo>
                    <a:cubicBezTo>
                      <a:pt x="8882" y="4555"/>
                      <a:pt x="8823" y="4493"/>
                      <a:pt x="8763" y="4238"/>
                    </a:cubicBezTo>
                    <a:cubicBezTo>
                      <a:pt x="8804" y="3834"/>
                      <a:pt x="8786" y="3448"/>
                      <a:pt x="8725" y="3133"/>
                    </a:cubicBezTo>
                    <a:cubicBezTo>
                      <a:pt x="8668" y="3143"/>
                      <a:pt x="8376" y="3307"/>
                      <a:pt x="8384" y="4335"/>
                    </a:cubicBezTo>
                    <a:cubicBezTo>
                      <a:pt x="8396" y="4833"/>
                      <a:pt x="8367" y="5151"/>
                      <a:pt x="8132" y="5238"/>
                    </a:cubicBezTo>
                    <a:cubicBezTo>
                      <a:pt x="8004" y="5245"/>
                      <a:pt x="7894" y="4985"/>
                      <a:pt x="7843" y="4656"/>
                    </a:cubicBezTo>
                    <a:cubicBezTo>
                      <a:pt x="7813" y="4385"/>
                      <a:pt x="7952" y="4027"/>
                      <a:pt x="7921" y="3755"/>
                    </a:cubicBezTo>
                    <a:cubicBezTo>
                      <a:pt x="7890" y="3515"/>
                      <a:pt x="7916" y="3573"/>
                      <a:pt x="7766" y="3218"/>
                    </a:cubicBezTo>
                    <a:cubicBezTo>
                      <a:pt x="7548" y="3256"/>
                      <a:pt x="7585" y="3151"/>
                      <a:pt x="7477" y="3507"/>
                    </a:cubicBezTo>
                    <a:cubicBezTo>
                      <a:pt x="7479" y="3870"/>
                      <a:pt x="7534" y="4925"/>
                      <a:pt x="7523" y="5272"/>
                    </a:cubicBezTo>
                    <a:cubicBezTo>
                      <a:pt x="7403" y="5438"/>
                      <a:pt x="7362" y="5411"/>
                      <a:pt x="7260" y="5279"/>
                    </a:cubicBezTo>
                    <a:cubicBezTo>
                      <a:pt x="7198" y="5217"/>
                      <a:pt x="7059" y="4883"/>
                      <a:pt x="7020" y="4951"/>
                    </a:cubicBezTo>
                    <a:cubicBezTo>
                      <a:pt x="6989" y="5028"/>
                      <a:pt x="6954" y="5050"/>
                      <a:pt x="6924" y="5127"/>
                    </a:cubicBezTo>
                    <a:cubicBezTo>
                      <a:pt x="6957" y="5457"/>
                      <a:pt x="6927" y="5528"/>
                      <a:pt x="7060" y="5770"/>
                    </a:cubicBezTo>
                    <a:lnTo>
                      <a:pt x="7485" y="5816"/>
                    </a:lnTo>
                    <a:cubicBezTo>
                      <a:pt x="7526" y="5906"/>
                      <a:pt x="7540" y="6299"/>
                      <a:pt x="7497" y="6480"/>
                    </a:cubicBezTo>
                    <a:cubicBezTo>
                      <a:pt x="7433" y="6777"/>
                      <a:pt x="6901" y="6985"/>
                      <a:pt x="6829" y="7233"/>
                    </a:cubicBezTo>
                    <a:cubicBezTo>
                      <a:pt x="6822" y="7353"/>
                      <a:pt x="6901" y="7560"/>
                      <a:pt x="6894" y="7678"/>
                    </a:cubicBezTo>
                    <a:cubicBezTo>
                      <a:pt x="6985" y="7853"/>
                      <a:pt x="7105" y="7766"/>
                      <a:pt x="7280" y="7625"/>
                    </a:cubicBezTo>
                    <a:lnTo>
                      <a:pt x="7749" y="7264"/>
                    </a:lnTo>
                    <a:cubicBezTo>
                      <a:pt x="7797" y="7315"/>
                      <a:pt x="7887" y="7421"/>
                      <a:pt x="7933" y="7473"/>
                    </a:cubicBezTo>
                    <a:cubicBezTo>
                      <a:pt x="7953" y="8173"/>
                      <a:pt x="7939" y="8469"/>
                      <a:pt x="7583" y="9549"/>
                    </a:cubicBezTo>
                    <a:cubicBezTo>
                      <a:pt x="7343" y="9836"/>
                      <a:pt x="7121" y="9910"/>
                      <a:pt x="6890" y="10091"/>
                    </a:cubicBezTo>
                    <a:lnTo>
                      <a:pt x="1819" y="10013"/>
                    </a:lnTo>
                    <a:cubicBezTo>
                      <a:pt x="1843" y="9932"/>
                      <a:pt x="1862" y="9772"/>
                      <a:pt x="1885" y="9691"/>
                    </a:cubicBezTo>
                    <a:close/>
                  </a:path>
                </a:pathLst>
              </a:custGeom>
              <a:noFill/>
              <a:ln w="9525">
                <a:solidFill>
                  <a:srgbClr val="00B050"/>
                </a:solidFill>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Freeform 49"/>
              <p:cNvSpPr>
                <a:spLocks/>
              </p:cNvSpPr>
              <p:nvPr/>
            </p:nvSpPr>
            <p:spPr bwMode="auto">
              <a:xfrm>
                <a:off x="3381451" y="4624512"/>
                <a:ext cx="523094" cy="565217"/>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 h="19009">
                    <a:moveTo>
                      <a:pt x="915" y="18476"/>
                    </a:moveTo>
                    <a:cubicBezTo>
                      <a:pt x="1707" y="18553"/>
                      <a:pt x="1850" y="18734"/>
                      <a:pt x="2854" y="19009"/>
                    </a:cubicBezTo>
                    <a:cubicBezTo>
                      <a:pt x="4981" y="17563"/>
                      <a:pt x="9721" y="13036"/>
                      <a:pt x="13248" y="10142"/>
                    </a:cubicBezTo>
                    <a:cubicBezTo>
                      <a:pt x="12540" y="7763"/>
                      <a:pt x="12743" y="6228"/>
                      <a:pt x="12003" y="844"/>
                    </a:cubicBezTo>
                    <a:cubicBezTo>
                      <a:pt x="10847" y="-43"/>
                      <a:pt x="9816" y="-414"/>
                      <a:pt x="9804" y="648"/>
                    </a:cubicBezTo>
                    <a:cubicBezTo>
                      <a:pt x="9342" y="2386"/>
                      <a:pt x="8816" y="3163"/>
                      <a:pt x="8449" y="5823"/>
                    </a:cubicBezTo>
                    <a:cubicBezTo>
                      <a:pt x="6871" y="6747"/>
                      <a:pt x="6189" y="6951"/>
                      <a:pt x="4992" y="6786"/>
                    </a:cubicBezTo>
                    <a:cubicBezTo>
                      <a:pt x="4189" y="7224"/>
                      <a:pt x="2179" y="1761"/>
                      <a:pt x="1125" y="3289"/>
                    </a:cubicBezTo>
                    <a:cubicBezTo>
                      <a:pt x="-1052" y="3440"/>
                      <a:pt x="536" y="11826"/>
                      <a:pt x="915" y="18476"/>
                    </a:cubicBezTo>
                    <a:close/>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Freeform 49"/>
              <p:cNvSpPr>
                <a:spLocks/>
              </p:cNvSpPr>
              <p:nvPr/>
            </p:nvSpPr>
            <p:spPr bwMode="auto">
              <a:xfrm>
                <a:off x="4282296" y="3789346"/>
                <a:ext cx="369059" cy="281279"/>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Lst>
                <a:ahLst/>
                <a:cxnLst>
                  <a:cxn ang="0">
                    <a:pos x="connsiteX0" y="connsiteY0"/>
                  </a:cxn>
                  <a:cxn ang="0">
                    <a:pos x="connsiteX1" y="connsiteY1"/>
                  </a:cxn>
                  <a:cxn ang="0">
                    <a:pos x="connsiteX2" y="connsiteY2"/>
                  </a:cxn>
                </a:cxnLst>
                <a:rect l="l" t="t" r="r" b="b"/>
                <a:pathLst>
                  <a:path w="10188" h="10378">
                    <a:moveTo>
                      <a:pt x="10188" y="0"/>
                    </a:moveTo>
                    <a:cubicBezTo>
                      <a:pt x="9061" y="2840"/>
                      <a:pt x="8687" y="2637"/>
                      <a:pt x="7228" y="5164"/>
                    </a:cubicBezTo>
                    <a:cubicBezTo>
                      <a:pt x="5451" y="6243"/>
                      <a:pt x="3459" y="6845"/>
                      <a:pt x="0" y="10378"/>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Freeform 49"/>
              <p:cNvSpPr>
                <a:spLocks/>
              </p:cNvSpPr>
              <p:nvPr/>
            </p:nvSpPr>
            <p:spPr bwMode="auto">
              <a:xfrm>
                <a:off x="4271122" y="4044018"/>
                <a:ext cx="355662" cy="203324"/>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9637 w 9637"/>
                  <a:gd name="connsiteY0" fmla="*/ 1260 h 12053"/>
                  <a:gd name="connsiteX1" fmla="*/ 8068 w 9637"/>
                  <a:gd name="connsiteY1" fmla="*/ 161 h 12053"/>
                  <a:gd name="connsiteX2" fmla="*/ 7095 w 9637"/>
                  <a:gd name="connsiteY2" fmla="*/ 4686 h 12053"/>
                  <a:gd name="connsiteX3" fmla="*/ 0 w 9637"/>
                  <a:gd name="connsiteY3" fmla="*/ 12053 h 12053"/>
                </a:gdLst>
                <a:ahLst/>
                <a:cxnLst>
                  <a:cxn ang="0">
                    <a:pos x="connsiteX0" y="connsiteY0"/>
                  </a:cxn>
                  <a:cxn ang="0">
                    <a:pos x="connsiteX1" y="connsiteY1"/>
                  </a:cxn>
                  <a:cxn ang="0">
                    <a:pos x="connsiteX2" y="connsiteY2"/>
                  </a:cxn>
                  <a:cxn ang="0">
                    <a:pos x="connsiteX3" y="connsiteY3"/>
                  </a:cxn>
                </a:cxnLst>
                <a:rect l="l" t="t" r="r" b="b"/>
                <a:pathLst>
                  <a:path w="9637" h="12053">
                    <a:moveTo>
                      <a:pt x="9637" y="1260"/>
                    </a:moveTo>
                    <a:cubicBezTo>
                      <a:pt x="9315" y="1686"/>
                      <a:pt x="8660" y="-615"/>
                      <a:pt x="8068" y="161"/>
                    </a:cubicBezTo>
                    <a:cubicBezTo>
                      <a:pt x="7106" y="2555"/>
                      <a:pt x="6868" y="3648"/>
                      <a:pt x="7095" y="4686"/>
                    </a:cubicBezTo>
                    <a:cubicBezTo>
                      <a:pt x="5074" y="8443"/>
                      <a:pt x="3303" y="10827"/>
                      <a:pt x="0" y="12053"/>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Freeform 49"/>
              <p:cNvSpPr>
                <a:spLocks/>
              </p:cNvSpPr>
              <p:nvPr/>
            </p:nvSpPr>
            <p:spPr bwMode="auto">
              <a:xfrm>
                <a:off x="4038078" y="4398677"/>
                <a:ext cx="207940" cy="332458"/>
              </a:xfrm>
              <a:custGeom>
                <a:avLst/>
                <a:gdLst>
                  <a:gd name="T0" fmla="*/ 2205 w 11464"/>
                  <a:gd name="T1" fmla="*/ 5400 h 5558"/>
                  <a:gd name="T2" fmla="*/ 0 w 11464"/>
                  <a:gd name="T3" fmla="*/ 4425 h 5558"/>
                  <a:gd name="T4" fmla="*/ 75 w 11464"/>
                  <a:gd name="T5" fmla="*/ 3990 h 5558"/>
                  <a:gd name="T6" fmla="*/ 2010 w 11464"/>
                  <a:gd name="T7" fmla="*/ 0 h 5558"/>
                  <a:gd name="T8" fmla="*/ 2033 w 11464"/>
                  <a:gd name="T9" fmla="*/ 22 h 5558"/>
                  <a:gd name="T10" fmla="*/ 10482 w 11464"/>
                  <a:gd name="T11" fmla="*/ 42 h 5558"/>
                  <a:gd name="T12" fmla="*/ 11068 w 11464"/>
                  <a:gd name="T13" fmla="*/ 939 h 5558"/>
                  <a:gd name="T14" fmla="*/ 11257 w 11464"/>
                  <a:gd name="T15" fmla="*/ 852 h 5558"/>
                  <a:gd name="T16" fmla="*/ 11429 w 11464"/>
                  <a:gd name="T17" fmla="*/ 876 h 5558"/>
                  <a:gd name="T18" fmla="*/ 11464 w 11464"/>
                  <a:gd name="T19" fmla="*/ 1042 h 5558"/>
                  <a:gd name="T20" fmla="*/ 11318 w 11464"/>
                  <a:gd name="T21" fmla="*/ 1251 h 5558"/>
                  <a:gd name="T22" fmla="*/ 10942 w 11464"/>
                  <a:gd name="T23" fmla="*/ 1699 h 5558"/>
                  <a:gd name="T24" fmla="*/ 10819 w 11464"/>
                  <a:gd name="T25" fmla="*/ 1925 h 5558"/>
                  <a:gd name="T26" fmla="*/ 10745 w 11464"/>
                  <a:gd name="T27" fmla="*/ 2160 h 5558"/>
                  <a:gd name="T28" fmla="*/ 10666 w 11464"/>
                  <a:gd name="T29" fmla="*/ 2290 h 5558"/>
                  <a:gd name="T30" fmla="*/ 10606 w 11464"/>
                  <a:gd name="T31" fmla="*/ 2378 h 5558"/>
                  <a:gd name="T32" fmla="*/ 10425 w 11464"/>
                  <a:gd name="T33" fmla="*/ 2421 h 5558"/>
                  <a:gd name="T34" fmla="*/ 10219 w 11464"/>
                  <a:gd name="T35" fmla="*/ 2233 h 5558"/>
                  <a:gd name="T36" fmla="*/ 10126 w 11464"/>
                  <a:gd name="T37" fmla="*/ 1711 h 5558"/>
                  <a:gd name="T38" fmla="*/ 10023 w 11464"/>
                  <a:gd name="T39" fmla="*/ 1497 h 5558"/>
                  <a:gd name="T40" fmla="*/ 9806 w 11464"/>
                  <a:gd name="T41" fmla="*/ 1404 h 5558"/>
                  <a:gd name="T42" fmla="*/ 9701 w 11464"/>
                  <a:gd name="T43" fmla="*/ 1585 h 5558"/>
                  <a:gd name="T44" fmla="*/ 9802 w 11464"/>
                  <a:gd name="T45" fmla="*/ 2218 h 5558"/>
                  <a:gd name="T46" fmla="*/ 9864 w 11464"/>
                  <a:gd name="T47" fmla="*/ 2517 h 5558"/>
                  <a:gd name="T48" fmla="*/ 9710 w 11464"/>
                  <a:gd name="T49" fmla="*/ 2697 h 5558"/>
                  <a:gd name="T50" fmla="*/ 9492 w 11464"/>
                  <a:gd name="T51" fmla="*/ 2640 h 5558"/>
                  <a:gd name="T52" fmla="*/ 9416 w 11464"/>
                  <a:gd name="T53" fmla="*/ 2366 h 5558"/>
                  <a:gd name="T54" fmla="*/ 9309 w 11464"/>
                  <a:gd name="T55" fmla="*/ 1918 h 5558"/>
                  <a:gd name="T56" fmla="*/ 9183 w 11464"/>
                  <a:gd name="T57" fmla="*/ 1630 h 5558"/>
                  <a:gd name="T58" fmla="*/ 8925 w 11464"/>
                  <a:gd name="T59" fmla="*/ 1620 h 5558"/>
                  <a:gd name="T60" fmla="*/ 8847 w 11464"/>
                  <a:gd name="T61" fmla="*/ 1742 h 5558"/>
                  <a:gd name="T62" fmla="*/ 8853 w 11464"/>
                  <a:gd name="T63" fmla="*/ 1939 h 5558"/>
                  <a:gd name="T64" fmla="*/ 9067 w 11464"/>
                  <a:gd name="T65" fmla="*/ 2823 h 5558"/>
                  <a:gd name="T66" fmla="*/ 8939 w 11464"/>
                  <a:gd name="T67" fmla="*/ 2991 h 5558"/>
                  <a:gd name="T68" fmla="*/ 8715 w 11464"/>
                  <a:gd name="T69" fmla="*/ 3033 h 5558"/>
                  <a:gd name="T70" fmla="*/ 8534 w 11464"/>
                  <a:gd name="T71" fmla="*/ 2965 h 5558"/>
                  <a:gd name="T72" fmla="*/ 8341 w 11464"/>
                  <a:gd name="T73" fmla="*/ 2958 h 5558"/>
                  <a:gd name="T74" fmla="*/ 8239 w 11464"/>
                  <a:gd name="T75" fmla="*/ 3086 h 5558"/>
                  <a:gd name="T76" fmla="*/ 8411 w 11464"/>
                  <a:gd name="T77" fmla="*/ 3289 h 5558"/>
                  <a:gd name="T78" fmla="*/ 8721 w 11464"/>
                  <a:gd name="T79" fmla="*/ 3382 h 5558"/>
                  <a:gd name="T80" fmla="*/ 8993 w 11464"/>
                  <a:gd name="T81" fmla="*/ 3524 h 5558"/>
                  <a:gd name="T82" fmla="*/ 9135 w 11464"/>
                  <a:gd name="T83" fmla="*/ 3676 h 5558"/>
                  <a:gd name="T84" fmla="*/ 8951 w 11464"/>
                  <a:gd name="T85" fmla="*/ 3834 h 5558"/>
                  <a:gd name="T86" fmla="*/ 8287 w 11464"/>
                  <a:gd name="T87" fmla="*/ 4043 h 5558"/>
                  <a:gd name="T88" fmla="*/ 8264 w 11464"/>
                  <a:gd name="T89" fmla="*/ 4239 h 5558"/>
                  <a:gd name="T90" fmla="*/ 8386 w 11464"/>
                  <a:gd name="T91" fmla="*/ 4379 h 5558"/>
                  <a:gd name="T92" fmla="*/ 8602 w 11464"/>
                  <a:gd name="T93" fmla="*/ 4415 h 5558"/>
                  <a:gd name="T94" fmla="*/ 8884 w 11464"/>
                  <a:gd name="T95" fmla="*/ 4309 h 5558"/>
                  <a:gd name="T96" fmla="*/ 9083 w 11464"/>
                  <a:gd name="T97" fmla="*/ 4235 h 5558"/>
                  <a:gd name="T98" fmla="*/ 9244 w 11464"/>
                  <a:gd name="T99" fmla="*/ 4322 h 5558"/>
                  <a:gd name="T100" fmla="*/ 9272 w 11464"/>
                  <a:gd name="T101" fmla="*/ 4517 h 5558"/>
                  <a:gd name="T102" fmla="*/ 9210 w 11464"/>
                  <a:gd name="T103" fmla="*/ 4831 h 5558"/>
                  <a:gd name="T104" fmla="*/ 9026 w 11464"/>
                  <a:gd name="T105" fmla="*/ 5220 h 5558"/>
                  <a:gd name="T106" fmla="*/ 8560 w 11464"/>
                  <a:gd name="T107" fmla="*/ 5387 h 5558"/>
                  <a:gd name="T108" fmla="*/ 8030 w 11464"/>
                  <a:gd name="T109" fmla="*/ 5555 h 5558"/>
                  <a:gd name="T110" fmla="*/ 2130 w 11464"/>
                  <a:gd name="T111" fmla="*/ 5558 h 5558"/>
                  <a:gd name="T112" fmla="*/ 2205 w 11464"/>
                  <a:gd name="T113" fmla="*/ 5400 h 5558"/>
                  <a:gd name="connsiteX0" fmla="*/ 1923 w 10000"/>
                  <a:gd name="connsiteY0" fmla="*/ 9825 h 10109"/>
                  <a:gd name="connsiteX1" fmla="*/ 0 w 10000"/>
                  <a:gd name="connsiteY1" fmla="*/ 8070 h 10109"/>
                  <a:gd name="connsiteX2" fmla="*/ 65 w 10000"/>
                  <a:gd name="connsiteY2" fmla="*/ 7288 h 10109"/>
                  <a:gd name="connsiteX3" fmla="*/ 1753 w 10000"/>
                  <a:gd name="connsiteY3" fmla="*/ 109 h 10109"/>
                  <a:gd name="connsiteX4" fmla="*/ 1698 w 10000"/>
                  <a:gd name="connsiteY4" fmla="*/ 0 h 10109"/>
                  <a:gd name="connsiteX5" fmla="*/ 9143 w 10000"/>
                  <a:gd name="connsiteY5" fmla="*/ 185 h 10109"/>
                  <a:gd name="connsiteX6" fmla="*/ 9655 w 10000"/>
                  <a:gd name="connsiteY6" fmla="*/ 1798 h 10109"/>
                  <a:gd name="connsiteX7" fmla="*/ 9819 w 10000"/>
                  <a:gd name="connsiteY7" fmla="*/ 1642 h 10109"/>
                  <a:gd name="connsiteX8" fmla="*/ 9969 w 10000"/>
                  <a:gd name="connsiteY8" fmla="*/ 1685 h 10109"/>
                  <a:gd name="connsiteX9" fmla="*/ 10000 w 10000"/>
                  <a:gd name="connsiteY9" fmla="*/ 1984 h 10109"/>
                  <a:gd name="connsiteX10" fmla="*/ 9873 w 10000"/>
                  <a:gd name="connsiteY10" fmla="*/ 2360 h 10109"/>
                  <a:gd name="connsiteX11" fmla="*/ 9545 w 10000"/>
                  <a:gd name="connsiteY11" fmla="*/ 3166 h 10109"/>
                  <a:gd name="connsiteX12" fmla="*/ 9437 w 10000"/>
                  <a:gd name="connsiteY12" fmla="*/ 3572 h 10109"/>
                  <a:gd name="connsiteX13" fmla="*/ 9373 w 10000"/>
                  <a:gd name="connsiteY13" fmla="*/ 3995 h 10109"/>
                  <a:gd name="connsiteX14" fmla="*/ 9304 w 10000"/>
                  <a:gd name="connsiteY14" fmla="*/ 4229 h 10109"/>
                  <a:gd name="connsiteX15" fmla="*/ 9252 w 10000"/>
                  <a:gd name="connsiteY15" fmla="*/ 4388 h 10109"/>
                  <a:gd name="connsiteX16" fmla="*/ 9094 w 10000"/>
                  <a:gd name="connsiteY16" fmla="*/ 4465 h 10109"/>
                  <a:gd name="connsiteX17" fmla="*/ 8914 w 10000"/>
                  <a:gd name="connsiteY17" fmla="*/ 4127 h 10109"/>
                  <a:gd name="connsiteX18" fmla="*/ 8833 w 10000"/>
                  <a:gd name="connsiteY18" fmla="*/ 3187 h 10109"/>
                  <a:gd name="connsiteX19" fmla="*/ 8743 w 10000"/>
                  <a:gd name="connsiteY19" fmla="*/ 2802 h 10109"/>
                  <a:gd name="connsiteX20" fmla="*/ 8554 w 10000"/>
                  <a:gd name="connsiteY20" fmla="*/ 2635 h 10109"/>
                  <a:gd name="connsiteX21" fmla="*/ 8462 w 10000"/>
                  <a:gd name="connsiteY21" fmla="*/ 2961 h 10109"/>
                  <a:gd name="connsiteX22" fmla="*/ 8550 w 10000"/>
                  <a:gd name="connsiteY22" fmla="*/ 4100 h 10109"/>
                  <a:gd name="connsiteX23" fmla="*/ 8604 w 10000"/>
                  <a:gd name="connsiteY23" fmla="*/ 4638 h 10109"/>
                  <a:gd name="connsiteX24" fmla="*/ 8470 w 10000"/>
                  <a:gd name="connsiteY24" fmla="*/ 4961 h 10109"/>
                  <a:gd name="connsiteX25" fmla="*/ 8280 w 10000"/>
                  <a:gd name="connsiteY25" fmla="*/ 4859 h 10109"/>
                  <a:gd name="connsiteX26" fmla="*/ 8214 w 10000"/>
                  <a:gd name="connsiteY26" fmla="*/ 4366 h 10109"/>
                  <a:gd name="connsiteX27" fmla="*/ 8120 w 10000"/>
                  <a:gd name="connsiteY27" fmla="*/ 3560 h 10109"/>
                  <a:gd name="connsiteX28" fmla="*/ 8010 w 10000"/>
                  <a:gd name="connsiteY28" fmla="*/ 3042 h 10109"/>
                  <a:gd name="connsiteX29" fmla="*/ 7785 w 10000"/>
                  <a:gd name="connsiteY29" fmla="*/ 3024 h 10109"/>
                  <a:gd name="connsiteX30" fmla="*/ 7717 w 10000"/>
                  <a:gd name="connsiteY30" fmla="*/ 3243 h 10109"/>
                  <a:gd name="connsiteX31" fmla="*/ 7722 w 10000"/>
                  <a:gd name="connsiteY31" fmla="*/ 3598 h 10109"/>
                  <a:gd name="connsiteX32" fmla="*/ 7909 w 10000"/>
                  <a:gd name="connsiteY32" fmla="*/ 5188 h 10109"/>
                  <a:gd name="connsiteX33" fmla="*/ 7797 w 10000"/>
                  <a:gd name="connsiteY33" fmla="*/ 5490 h 10109"/>
                  <a:gd name="connsiteX34" fmla="*/ 7602 w 10000"/>
                  <a:gd name="connsiteY34" fmla="*/ 5566 h 10109"/>
                  <a:gd name="connsiteX35" fmla="*/ 7444 w 10000"/>
                  <a:gd name="connsiteY35" fmla="*/ 5444 h 10109"/>
                  <a:gd name="connsiteX36" fmla="*/ 7276 w 10000"/>
                  <a:gd name="connsiteY36" fmla="*/ 5431 h 10109"/>
                  <a:gd name="connsiteX37" fmla="*/ 7187 w 10000"/>
                  <a:gd name="connsiteY37" fmla="*/ 5661 h 10109"/>
                  <a:gd name="connsiteX38" fmla="*/ 7337 w 10000"/>
                  <a:gd name="connsiteY38" fmla="*/ 6027 h 10109"/>
                  <a:gd name="connsiteX39" fmla="*/ 7607 w 10000"/>
                  <a:gd name="connsiteY39" fmla="*/ 6194 h 10109"/>
                  <a:gd name="connsiteX40" fmla="*/ 7845 w 10000"/>
                  <a:gd name="connsiteY40" fmla="*/ 6449 h 10109"/>
                  <a:gd name="connsiteX41" fmla="*/ 7968 w 10000"/>
                  <a:gd name="connsiteY41" fmla="*/ 6723 h 10109"/>
                  <a:gd name="connsiteX42" fmla="*/ 7808 w 10000"/>
                  <a:gd name="connsiteY42" fmla="*/ 7007 h 10109"/>
                  <a:gd name="connsiteX43" fmla="*/ 7229 w 10000"/>
                  <a:gd name="connsiteY43" fmla="*/ 7383 h 10109"/>
                  <a:gd name="connsiteX44" fmla="*/ 7209 w 10000"/>
                  <a:gd name="connsiteY44" fmla="*/ 7736 h 10109"/>
                  <a:gd name="connsiteX45" fmla="*/ 7315 w 10000"/>
                  <a:gd name="connsiteY45" fmla="*/ 7988 h 10109"/>
                  <a:gd name="connsiteX46" fmla="*/ 7503 w 10000"/>
                  <a:gd name="connsiteY46" fmla="*/ 8053 h 10109"/>
                  <a:gd name="connsiteX47" fmla="*/ 7749 w 10000"/>
                  <a:gd name="connsiteY47" fmla="*/ 7862 h 10109"/>
                  <a:gd name="connsiteX48" fmla="*/ 7923 w 10000"/>
                  <a:gd name="connsiteY48" fmla="*/ 7729 h 10109"/>
                  <a:gd name="connsiteX49" fmla="*/ 8064 w 10000"/>
                  <a:gd name="connsiteY49" fmla="*/ 7885 h 10109"/>
                  <a:gd name="connsiteX50" fmla="*/ 8088 w 10000"/>
                  <a:gd name="connsiteY50" fmla="*/ 8236 h 10109"/>
                  <a:gd name="connsiteX51" fmla="*/ 8034 w 10000"/>
                  <a:gd name="connsiteY51" fmla="*/ 8801 h 10109"/>
                  <a:gd name="connsiteX52" fmla="*/ 7873 w 10000"/>
                  <a:gd name="connsiteY52" fmla="*/ 9501 h 10109"/>
                  <a:gd name="connsiteX53" fmla="*/ 7467 w 10000"/>
                  <a:gd name="connsiteY53" fmla="*/ 9801 h 10109"/>
                  <a:gd name="connsiteX54" fmla="*/ 7005 w 10000"/>
                  <a:gd name="connsiteY54" fmla="*/ 10104 h 10109"/>
                  <a:gd name="connsiteX55" fmla="*/ 1858 w 10000"/>
                  <a:gd name="connsiteY55" fmla="*/ 10109 h 10109"/>
                  <a:gd name="connsiteX56" fmla="*/ 1923 w 10000"/>
                  <a:gd name="connsiteY56" fmla="*/ 9825 h 10109"/>
                  <a:gd name="connsiteX0" fmla="*/ 1923 w 10000"/>
                  <a:gd name="connsiteY0" fmla="*/ 9798 h 10082"/>
                  <a:gd name="connsiteX1" fmla="*/ 0 w 10000"/>
                  <a:gd name="connsiteY1" fmla="*/ 8043 h 10082"/>
                  <a:gd name="connsiteX2" fmla="*/ 65 w 10000"/>
                  <a:gd name="connsiteY2" fmla="*/ 7261 h 10082"/>
                  <a:gd name="connsiteX3" fmla="*/ 1753 w 10000"/>
                  <a:gd name="connsiteY3" fmla="*/ 82 h 10082"/>
                  <a:gd name="connsiteX4" fmla="*/ 1711 w 10000"/>
                  <a:gd name="connsiteY4" fmla="*/ 0 h 10082"/>
                  <a:gd name="connsiteX5" fmla="*/ 9143 w 10000"/>
                  <a:gd name="connsiteY5" fmla="*/ 158 h 10082"/>
                  <a:gd name="connsiteX6" fmla="*/ 9655 w 10000"/>
                  <a:gd name="connsiteY6" fmla="*/ 1771 h 10082"/>
                  <a:gd name="connsiteX7" fmla="*/ 9819 w 10000"/>
                  <a:gd name="connsiteY7" fmla="*/ 1615 h 10082"/>
                  <a:gd name="connsiteX8" fmla="*/ 9969 w 10000"/>
                  <a:gd name="connsiteY8" fmla="*/ 1658 h 10082"/>
                  <a:gd name="connsiteX9" fmla="*/ 10000 w 10000"/>
                  <a:gd name="connsiteY9" fmla="*/ 1957 h 10082"/>
                  <a:gd name="connsiteX10" fmla="*/ 9873 w 10000"/>
                  <a:gd name="connsiteY10" fmla="*/ 2333 h 10082"/>
                  <a:gd name="connsiteX11" fmla="*/ 9545 w 10000"/>
                  <a:gd name="connsiteY11" fmla="*/ 3139 h 10082"/>
                  <a:gd name="connsiteX12" fmla="*/ 9437 w 10000"/>
                  <a:gd name="connsiteY12" fmla="*/ 3545 h 10082"/>
                  <a:gd name="connsiteX13" fmla="*/ 9373 w 10000"/>
                  <a:gd name="connsiteY13" fmla="*/ 3968 h 10082"/>
                  <a:gd name="connsiteX14" fmla="*/ 9304 w 10000"/>
                  <a:gd name="connsiteY14" fmla="*/ 4202 h 10082"/>
                  <a:gd name="connsiteX15" fmla="*/ 9252 w 10000"/>
                  <a:gd name="connsiteY15" fmla="*/ 4361 h 10082"/>
                  <a:gd name="connsiteX16" fmla="*/ 9094 w 10000"/>
                  <a:gd name="connsiteY16" fmla="*/ 4438 h 10082"/>
                  <a:gd name="connsiteX17" fmla="*/ 8914 w 10000"/>
                  <a:gd name="connsiteY17" fmla="*/ 4100 h 10082"/>
                  <a:gd name="connsiteX18" fmla="*/ 8833 w 10000"/>
                  <a:gd name="connsiteY18" fmla="*/ 3160 h 10082"/>
                  <a:gd name="connsiteX19" fmla="*/ 8743 w 10000"/>
                  <a:gd name="connsiteY19" fmla="*/ 2775 h 10082"/>
                  <a:gd name="connsiteX20" fmla="*/ 8554 w 10000"/>
                  <a:gd name="connsiteY20" fmla="*/ 2608 h 10082"/>
                  <a:gd name="connsiteX21" fmla="*/ 8462 w 10000"/>
                  <a:gd name="connsiteY21" fmla="*/ 2934 h 10082"/>
                  <a:gd name="connsiteX22" fmla="*/ 8550 w 10000"/>
                  <a:gd name="connsiteY22" fmla="*/ 4073 h 10082"/>
                  <a:gd name="connsiteX23" fmla="*/ 8604 w 10000"/>
                  <a:gd name="connsiteY23" fmla="*/ 4611 h 10082"/>
                  <a:gd name="connsiteX24" fmla="*/ 8470 w 10000"/>
                  <a:gd name="connsiteY24" fmla="*/ 4934 h 10082"/>
                  <a:gd name="connsiteX25" fmla="*/ 8280 w 10000"/>
                  <a:gd name="connsiteY25" fmla="*/ 4832 h 10082"/>
                  <a:gd name="connsiteX26" fmla="*/ 8214 w 10000"/>
                  <a:gd name="connsiteY26" fmla="*/ 4339 h 10082"/>
                  <a:gd name="connsiteX27" fmla="*/ 8120 w 10000"/>
                  <a:gd name="connsiteY27" fmla="*/ 3533 h 10082"/>
                  <a:gd name="connsiteX28" fmla="*/ 8010 w 10000"/>
                  <a:gd name="connsiteY28" fmla="*/ 3015 h 10082"/>
                  <a:gd name="connsiteX29" fmla="*/ 7785 w 10000"/>
                  <a:gd name="connsiteY29" fmla="*/ 2997 h 10082"/>
                  <a:gd name="connsiteX30" fmla="*/ 7717 w 10000"/>
                  <a:gd name="connsiteY30" fmla="*/ 3216 h 10082"/>
                  <a:gd name="connsiteX31" fmla="*/ 7722 w 10000"/>
                  <a:gd name="connsiteY31" fmla="*/ 3571 h 10082"/>
                  <a:gd name="connsiteX32" fmla="*/ 7909 w 10000"/>
                  <a:gd name="connsiteY32" fmla="*/ 5161 h 10082"/>
                  <a:gd name="connsiteX33" fmla="*/ 7797 w 10000"/>
                  <a:gd name="connsiteY33" fmla="*/ 5463 h 10082"/>
                  <a:gd name="connsiteX34" fmla="*/ 7602 w 10000"/>
                  <a:gd name="connsiteY34" fmla="*/ 5539 h 10082"/>
                  <a:gd name="connsiteX35" fmla="*/ 7444 w 10000"/>
                  <a:gd name="connsiteY35" fmla="*/ 5417 h 10082"/>
                  <a:gd name="connsiteX36" fmla="*/ 7276 w 10000"/>
                  <a:gd name="connsiteY36" fmla="*/ 5404 h 10082"/>
                  <a:gd name="connsiteX37" fmla="*/ 7187 w 10000"/>
                  <a:gd name="connsiteY37" fmla="*/ 5634 h 10082"/>
                  <a:gd name="connsiteX38" fmla="*/ 7337 w 10000"/>
                  <a:gd name="connsiteY38" fmla="*/ 6000 h 10082"/>
                  <a:gd name="connsiteX39" fmla="*/ 7607 w 10000"/>
                  <a:gd name="connsiteY39" fmla="*/ 6167 h 10082"/>
                  <a:gd name="connsiteX40" fmla="*/ 7845 w 10000"/>
                  <a:gd name="connsiteY40" fmla="*/ 6422 h 10082"/>
                  <a:gd name="connsiteX41" fmla="*/ 7968 w 10000"/>
                  <a:gd name="connsiteY41" fmla="*/ 6696 h 10082"/>
                  <a:gd name="connsiteX42" fmla="*/ 7808 w 10000"/>
                  <a:gd name="connsiteY42" fmla="*/ 6980 h 10082"/>
                  <a:gd name="connsiteX43" fmla="*/ 7229 w 10000"/>
                  <a:gd name="connsiteY43" fmla="*/ 7356 h 10082"/>
                  <a:gd name="connsiteX44" fmla="*/ 7209 w 10000"/>
                  <a:gd name="connsiteY44" fmla="*/ 7709 h 10082"/>
                  <a:gd name="connsiteX45" fmla="*/ 7315 w 10000"/>
                  <a:gd name="connsiteY45" fmla="*/ 7961 h 10082"/>
                  <a:gd name="connsiteX46" fmla="*/ 7503 w 10000"/>
                  <a:gd name="connsiteY46" fmla="*/ 8026 h 10082"/>
                  <a:gd name="connsiteX47" fmla="*/ 7749 w 10000"/>
                  <a:gd name="connsiteY47" fmla="*/ 7835 h 10082"/>
                  <a:gd name="connsiteX48" fmla="*/ 7923 w 10000"/>
                  <a:gd name="connsiteY48" fmla="*/ 7702 h 10082"/>
                  <a:gd name="connsiteX49" fmla="*/ 8064 w 10000"/>
                  <a:gd name="connsiteY49" fmla="*/ 7858 h 10082"/>
                  <a:gd name="connsiteX50" fmla="*/ 8088 w 10000"/>
                  <a:gd name="connsiteY50" fmla="*/ 8209 h 10082"/>
                  <a:gd name="connsiteX51" fmla="*/ 8034 w 10000"/>
                  <a:gd name="connsiteY51" fmla="*/ 8774 h 10082"/>
                  <a:gd name="connsiteX52" fmla="*/ 7873 w 10000"/>
                  <a:gd name="connsiteY52" fmla="*/ 9474 h 10082"/>
                  <a:gd name="connsiteX53" fmla="*/ 7467 w 10000"/>
                  <a:gd name="connsiteY53" fmla="*/ 9774 h 10082"/>
                  <a:gd name="connsiteX54" fmla="*/ 7005 w 10000"/>
                  <a:gd name="connsiteY54" fmla="*/ 10077 h 10082"/>
                  <a:gd name="connsiteX55" fmla="*/ 1858 w 10000"/>
                  <a:gd name="connsiteY55" fmla="*/ 10082 h 10082"/>
                  <a:gd name="connsiteX56" fmla="*/ 1923 w 10000"/>
                  <a:gd name="connsiteY56" fmla="*/ 9798 h 10082"/>
                  <a:gd name="connsiteX0" fmla="*/ 1923 w 10000"/>
                  <a:gd name="connsiteY0" fmla="*/ 10287 h 10571"/>
                  <a:gd name="connsiteX1" fmla="*/ 0 w 10000"/>
                  <a:gd name="connsiteY1" fmla="*/ 8532 h 10571"/>
                  <a:gd name="connsiteX2" fmla="*/ 65 w 10000"/>
                  <a:gd name="connsiteY2" fmla="*/ 7750 h 10571"/>
                  <a:gd name="connsiteX3" fmla="*/ 1753 w 10000"/>
                  <a:gd name="connsiteY3" fmla="*/ 571 h 10571"/>
                  <a:gd name="connsiteX4" fmla="*/ 9143 w 10000"/>
                  <a:gd name="connsiteY4" fmla="*/ 647 h 10571"/>
                  <a:gd name="connsiteX5" fmla="*/ 9655 w 10000"/>
                  <a:gd name="connsiteY5" fmla="*/ 2260 h 10571"/>
                  <a:gd name="connsiteX6" fmla="*/ 9819 w 10000"/>
                  <a:gd name="connsiteY6" fmla="*/ 2104 h 10571"/>
                  <a:gd name="connsiteX7" fmla="*/ 9969 w 10000"/>
                  <a:gd name="connsiteY7" fmla="*/ 2147 h 10571"/>
                  <a:gd name="connsiteX8" fmla="*/ 10000 w 10000"/>
                  <a:gd name="connsiteY8" fmla="*/ 2446 h 10571"/>
                  <a:gd name="connsiteX9" fmla="*/ 9873 w 10000"/>
                  <a:gd name="connsiteY9" fmla="*/ 2822 h 10571"/>
                  <a:gd name="connsiteX10" fmla="*/ 9545 w 10000"/>
                  <a:gd name="connsiteY10" fmla="*/ 3628 h 10571"/>
                  <a:gd name="connsiteX11" fmla="*/ 9437 w 10000"/>
                  <a:gd name="connsiteY11" fmla="*/ 4034 h 10571"/>
                  <a:gd name="connsiteX12" fmla="*/ 9373 w 10000"/>
                  <a:gd name="connsiteY12" fmla="*/ 4457 h 10571"/>
                  <a:gd name="connsiteX13" fmla="*/ 9304 w 10000"/>
                  <a:gd name="connsiteY13" fmla="*/ 4691 h 10571"/>
                  <a:gd name="connsiteX14" fmla="*/ 9252 w 10000"/>
                  <a:gd name="connsiteY14" fmla="*/ 4850 h 10571"/>
                  <a:gd name="connsiteX15" fmla="*/ 9094 w 10000"/>
                  <a:gd name="connsiteY15" fmla="*/ 4927 h 10571"/>
                  <a:gd name="connsiteX16" fmla="*/ 8914 w 10000"/>
                  <a:gd name="connsiteY16" fmla="*/ 4589 h 10571"/>
                  <a:gd name="connsiteX17" fmla="*/ 8833 w 10000"/>
                  <a:gd name="connsiteY17" fmla="*/ 3649 h 10571"/>
                  <a:gd name="connsiteX18" fmla="*/ 8743 w 10000"/>
                  <a:gd name="connsiteY18" fmla="*/ 3264 h 10571"/>
                  <a:gd name="connsiteX19" fmla="*/ 8554 w 10000"/>
                  <a:gd name="connsiteY19" fmla="*/ 3097 h 10571"/>
                  <a:gd name="connsiteX20" fmla="*/ 8462 w 10000"/>
                  <a:gd name="connsiteY20" fmla="*/ 3423 h 10571"/>
                  <a:gd name="connsiteX21" fmla="*/ 8550 w 10000"/>
                  <a:gd name="connsiteY21" fmla="*/ 4562 h 10571"/>
                  <a:gd name="connsiteX22" fmla="*/ 8604 w 10000"/>
                  <a:gd name="connsiteY22" fmla="*/ 5100 h 10571"/>
                  <a:gd name="connsiteX23" fmla="*/ 8470 w 10000"/>
                  <a:gd name="connsiteY23" fmla="*/ 5423 h 10571"/>
                  <a:gd name="connsiteX24" fmla="*/ 8280 w 10000"/>
                  <a:gd name="connsiteY24" fmla="*/ 5321 h 10571"/>
                  <a:gd name="connsiteX25" fmla="*/ 8214 w 10000"/>
                  <a:gd name="connsiteY25" fmla="*/ 4828 h 10571"/>
                  <a:gd name="connsiteX26" fmla="*/ 8120 w 10000"/>
                  <a:gd name="connsiteY26" fmla="*/ 4022 h 10571"/>
                  <a:gd name="connsiteX27" fmla="*/ 8010 w 10000"/>
                  <a:gd name="connsiteY27" fmla="*/ 3504 h 10571"/>
                  <a:gd name="connsiteX28" fmla="*/ 7785 w 10000"/>
                  <a:gd name="connsiteY28" fmla="*/ 3486 h 10571"/>
                  <a:gd name="connsiteX29" fmla="*/ 7717 w 10000"/>
                  <a:gd name="connsiteY29" fmla="*/ 3705 h 10571"/>
                  <a:gd name="connsiteX30" fmla="*/ 7722 w 10000"/>
                  <a:gd name="connsiteY30" fmla="*/ 4060 h 10571"/>
                  <a:gd name="connsiteX31" fmla="*/ 7909 w 10000"/>
                  <a:gd name="connsiteY31" fmla="*/ 5650 h 10571"/>
                  <a:gd name="connsiteX32" fmla="*/ 7797 w 10000"/>
                  <a:gd name="connsiteY32" fmla="*/ 5952 h 10571"/>
                  <a:gd name="connsiteX33" fmla="*/ 7602 w 10000"/>
                  <a:gd name="connsiteY33" fmla="*/ 6028 h 10571"/>
                  <a:gd name="connsiteX34" fmla="*/ 7444 w 10000"/>
                  <a:gd name="connsiteY34" fmla="*/ 5906 h 10571"/>
                  <a:gd name="connsiteX35" fmla="*/ 7276 w 10000"/>
                  <a:gd name="connsiteY35" fmla="*/ 5893 h 10571"/>
                  <a:gd name="connsiteX36" fmla="*/ 7187 w 10000"/>
                  <a:gd name="connsiteY36" fmla="*/ 6123 h 10571"/>
                  <a:gd name="connsiteX37" fmla="*/ 7337 w 10000"/>
                  <a:gd name="connsiteY37" fmla="*/ 6489 h 10571"/>
                  <a:gd name="connsiteX38" fmla="*/ 7607 w 10000"/>
                  <a:gd name="connsiteY38" fmla="*/ 6656 h 10571"/>
                  <a:gd name="connsiteX39" fmla="*/ 7845 w 10000"/>
                  <a:gd name="connsiteY39" fmla="*/ 6911 h 10571"/>
                  <a:gd name="connsiteX40" fmla="*/ 7968 w 10000"/>
                  <a:gd name="connsiteY40" fmla="*/ 7185 h 10571"/>
                  <a:gd name="connsiteX41" fmla="*/ 7808 w 10000"/>
                  <a:gd name="connsiteY41" fmla="*/ 7469 h 10571"/>
                  <a:gd name="connsiteX42" fmla="*/ 7229 w 10000"/>
                  <a:gd name="connsiteY42" fmla="*/ 7845 h 10571"/>
                  <a:gd name="connsiteX43" fmla="*/ 7209 w 10000"/>
                  <a:gd name="connsiteY43" fmla="*/ 8198 h 10571"/>
                  <a:gd name="connsiteX44" fmla="*/ 7315 w 10000"/>
                  <a:gd name="connsiteY44" fmla="*/ 8450 h 10571"/>
                  <a:gd name="connsiteX45" fmla="*/ 7503 w 10000"/>
                  <a:gd name="connsiteY45" fmla="*/ 8515 h 10571"/>
                  <a:gd name="connsiteX46" fmla="*/ 7749 w 10000"/>
                  <a:gd name="connsiteY46" fmla="*/ 8324 h 10571"/>
                  <a:gd name="connsiteX47" fmla="*/ 7923 w 10000"/>
                  <a:gd name="connsiteY47" fmla="*/ 8191 h 10571"/>
                  <a:gd name="connsiteX48" fmla="*/ 8064 w 10000"/>
                  <a:gd name="connsiteY48" fmla="*/ 8347 h 10571"/>
                  <a:gd name="connsiteX49" fmla="*/ 8088 w 10000"/>
                  <a:gd name="connsiteY49" fmla="*/ 8698 h 10571"/>
                  <a:gd name="connsiteX50" fmla="*/ 8034 w 10000"/>
                  <a:gd name="connsiteY50" fmla="*/ 9263 h 10571"/>
                  <a:gd name="connsiteX51" fmla="*/ 7873 w 10000"/>
                  <a:gd name="connsiteY51" fmla="*/ 9963 h 10571"/>
                  <a:gd name="connsiteX52" fmla="*/ 7467 w 10000"/>
                  <a:gd name="connsiteY52" fmla="*/ 10263 h 10571"/>
                  <a:gd name="connsiteX53" fmla="*/ 7005 w 10000"/>
                  <a:gd name="connsiteY53" fmla="*/ 10566 h 10571"/>
                  <a:gd name="connsiteX54" fmla="*/ 1858 w 10000"/>
                  <a:gd name="connsiteY54" fmla="*/ 10571 h 10571"/>
                  <a:gd name="connsiteX55" fmla="*/ 1923 w 10000"/>
                  <a:gd name="connsiteY55" fmla="*/ 10287 h 10571"/>
                  <a:gd name="connsiteX0" fmla="*/ 1923 w 10000"/>
                  <a:gd name="connsiteY0" fmla="*/ 9716 h 10000"/>
                  <a:gd name="connsiteX1" fmla="*/ 0 w 10000"/>
                  <a:gd name="connsiteY1" fmla="*/ 7961 h 10000"/>
                  <a:gd name="connsiteX2" fmla="*/ 65 w 10000"/>
                  <a:gd name="connsiteY2" fmla="*/ 7179 h 10000"/>
                  <a:gd name="connsiteX3" fmla="*/ 1753 w 10000"/>
                  <a:gd name="connsiteY3" fmla="*/ 0 h 10000"/>
                  <a:gd name="connsiteX4" fmla="*/ 9143 w 10000"/>
                  <a:gd name="connsiteY4" fmla="*/ 76 h 10000"/>
                  <a:gd name="connsiteX5" fmla="*/ 9655 w 10000"/>
                  <a:gd name="connsiteY5" fmla="*/ 1689 h 10000"/>
                  <a:gd name="connsiteX6" fmla="*/ 9819 w 10000"/>
                  <a:gd name="connsiteY6" fmla="*/ 1533 h 10000"/>
                  <a:gd name="connsiteX7" fmla="*/ 9969 w 10000"/>
                  <a:gd name="connsiteY7" fmla="*/ 1576 h 10000"/>
                  <a:gd name="connsiteX8" fmla="*/ 10000 w 10000"/>
                  <a:gd name="connsiteY8" fmla="*/ 1875 h 10000"/>
                  <a:gd name="connsiteX9" fmla="*/ 9873 w 10000"/>
                  <a:gd name="connsiteY9" fmla="*/ 2251 h 10000"/>
                  <a:gd name="connsiteX10" fmla="*/ 9545 w 10000"/>
                  <a:gd name="connsiteY10" fmla="*/ 3057 h 10000"/>
                  <a:gd name="connsiteX11" fmla="*/ 9437 w 10000"/>
                  <a:gd name="connsiteY11" fmla="*/ 3463 h 10000"/>
                  <a:gd name="connsiteX12" fmla="*/ 9373 w 10000"/>
                  <a:gd name="connsiteY12" fmla="*/ 3886 h 10000"/>
                  <a:gd name="connsiteX13" fmla="*/ 9304 w 10000"/>
                  <a:gd name="connsiteY13" fmla="*/ 4120 h 10000"/>
                  <a:gd name="connsiteX14" fmla="*/ 9252 w 10000"/>
                  <a:gd name="connsiteY14" fmla="*/ 4279 h 10000"/>
                  <a:gd name="connsiteX15" fmla="*/ 9094 w 10000"/>
                  <a:gd name="connsiteY15" fmla="*/ 4356 h 10000"/>
                  <a:gd name="connsiteX16" fmla="*/ 8914 w 10000"/>
                  <a:gd name="connsiteY16" fmla="*/ 4018 h 10000"/>
                  <a:gd name="connsiteX17" fmla="*/ 8833 w 10000"/>
                  <a:gd name="connsiteY17" fmla="*/ 3078 h 10000"/>
                  <a:gd name="connsiteX18" fmla="*/ 8743 w 10000"/>
                  <a:gd name="connsiteY18" fmla="*/ 2693 h 10000"/>
                  <a:gd name="connsiteX19" fmla="*/ 8554 w 10000"/>
                  <a:gd name="connsiteY19" fmla="*/ 2526 h 10000"/>
                  <a:gd name="connsiteX20" fmla="*/ 8462 w 10000"/>
                  <a:gd name="connsiteY20" fmla="*/ 2852 h 10000"/>
                  <a:gd name="connsiteX21" fmla="*/ 8550 w 10000"/>
                  <a:gd name="connsiteY21" fmla="*/ 3991 h 10000"/>
                  <a:gd name="connsiteX22" fmla="*/ 8604 w 10000"/>
                  <a:gd name="connsiteY22" fmla="*/ 4529 h 10000"/>
                  <a:gd name="connsiteX23" fmla="*/ 8470 w 10000"/>
                  <a:gd name="connsiteY23" fmla="*/ 4852 h 10000"/>
                  <a:gd name="connsiteX24" fmla="*/ 8280 w 10000"/>
                  <a:gd name="connsiteY24" fmla="*/ 4750 h 10000"/>
                  <a:gd name="connsiteX25" fmla="*/ 8214 w 10000"/>
                  <a:gd name="connsiteY25" fmla="*/ 4257 h 10000"/>
                  <a:gd name="connsiteX26" fmla="*/ 8120 w 10000"/>
                  <a:gd name="connsiteY26" fmla="*/ 3451 h 10000"/>
                  <a:gd name="connsiteX27" fmla="*/ 8010 w 10000"/>
                  <a:gd name="connsiteY27" fmla="*/ 2933 h 10000"/>
                  <a:gd name="connsiteX28" fmla="*/ 7785 w 10000"/>
                  <a:gd name="connsiteY28" fmla="*/ 2915 h 10000"/>
                  <a:gd name="connsiteX29" fmla="*/ 7717 w 10000"/>
                  <a:gd name="connsiteY29" fmla="*/ 3134 h 10000"/>
                  <a:gd name="connsiteX30" fmla="*/ 7722 w 10000"/>
                  <a:gd name="connsiteY30" fmla="*/ 3489 h 10000"/>
                  <a:gd name="connsiteX31" fmla="*/ 7909 w 10000"/>
                  <a:gd name="connsiteY31" fmla="*/ 5079 h 10000"/>
                  <a:gd name="connsiteX32" fmla="*/ 7797 w 10000"/>
                  <a:gd name="connsiteY32" fmla="*/ 5381 h 10000"/>
                  <a:gd name="connsiteX33" fmla="*/ 7602 w 10000"/>
                  <a:gd name="connsiteY33" fmla="*/ 5457 h 10000"/>
                  <a:gd name="connsiteX34" fmla="*/ 7444 w 10000"/>
                  <a:gd name="connsiteY34" fmla="*/ 5335 h 10000"/>
                  <a:gd name="connsiteX35" fmla="*/ 7276 w 10000"/>
                  <a:gd name="connsiteY35" fmla="*/ 5322 h 10000"/>
                  <a:gd name="connsiteX36" fmla="*/ 7187 w 10000"/>
                  <a:gd name="connsiteY36" fmla="*/ 5552 h 10000"/>
                  <a:gd name="connsiteX37" fmla="*/ 7337 w 10000"/>
                  <a:gd name="connsiteY37" fmla="*/ 5918 h 10000"/>
                  <a:gd name="connsiteX38" fmla="*/ 7607 w 10000"/>
                  <a:gd name="connsiteY38" fmla="*/ 6085 h 10000"/>
                  <a:gd name="connsiteX39" fmla="*/ 7845 w 10000"/>
                  <a:gd name="connsiteY39" fmla="*/ 6340 h 10000"/>
                  <a:gd name="connsiteX40" fmla="*/ 7968 w 10000"/>
                  <a:gd name="connsiteY40" fmla="*/ 6614 h 10000"/>
                  <a:gd name="connsiteX41" fmla="*/ 7808 w 10000"/>
                  <a:gd name="connsiteY41" fmla="*/ 6898 h 10000"/>
                  <a:gd name="connsiteX42" fmla="*/ 7229 w 10000"/>
                  <a:gd name="connsiteY42" fmla="*/ 7274 h 10000"/>
                  <a:gd name="connsiteX43" fmla="*/ 7209 w 10000"/>
                  <a:gd name="connsiteY43" fmla="*/ 7627 h 10000"/>
                  <a:gd name="connsiteX44" fmla="*/ 7315 w 10000"/>
                  <a:gd name="connsiteY44" fmla="*/ 7879 h 10000"/>
                  <a:gd name="connsiteX45" fmla="*/ 7503 w 10000"/>
                  <a:gd name="connsiteY45" fmla="*/ 7944 h 10000"/>
                  <a:gd name="connsiteX46" fmla="*/ 7749 w 10000"/>
                  <a:gd name="connsiteY46" fmla="*/ 7753 h 10000"/>
                  <a:gd name="connsiteX47" fmla="*/ 7923 w 10000"/>
                  <a:gd name="connsiteY47" fmla="*/ 7620 h 10000"/>
                  <a:gd name="connsiteX48" fmla="*/ 8064 w 10000"/>
                  <a:gd name="connsiteY48" fmla="*/ 7776 h 10000"/>
                  <a:gd name="connsiteX49" fmla="*/ 8088 w 10000"/>
                  <a:gd name="connsiteY49" fmla="*/ 8127 h 10000"/>
                  <a:gd name="connsiteX50" fmla="*/ 8034 w 10000"/>
                  <a:gd name="connsiteY50" fmla="*/ 8692 h 10000"/>
                  <a:gd name="connsiteX51" fmla="*/ 7873 w 10000"/>
                  <a:gd name="connsiteY51" fmla="*/ 9392 h 10000"/>
                  <a:gd name="connsiteX52" fmla="*/ 7467 w 10000"/>
                  <a:gd name="connsiteY52" fmla="*/ 9692 h 10000"/>
                  <a:gd name="connsiteX53" fmla="*/ 7005 w 10000"/>
                  <a:gd name="connsiteY53" fmla="*/ 9995 h 10000"/>
                  <a:gd name="connsiteX54" fmla="*/ 1858 w 10000"/>
                  <a:gd name="connsiteY54" fmla="*/ 10000 h 10000"/>
                  <a:gd name="connsiteX55" fmla="*/ 1923 w 10000"/>
                  <a:gd name="connsiteY55" fmla="*/ 9716 h 10000"/>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143 w 10000"/>
                  <a:gd name="connsiteY4" fmla="*/ 578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754 h 11038"/>
                  <a:gd name="connsiteX1" fmla="*/ 0 w 10000"/>
                  <a:gd name="connsiteY1" fmla="*/ 8999 h 11038"/>
                  <a:gd name="connsiteX2" fmla="*/ 65 w 10000"/>
                  <a:gd name="connsiteY2" fmla="*/ 8217 h 11038"/>
                  <a:gd name="connsiteX3" fmla="*/ 1860 w 10000"/>
                  <a:gd name="connsiteY3" fmla="*/ 536 h 11038"/>
                  <a:gd name="connsiteX4" fmla="*/ 9217 w 10000"/>
                  <a:gd name="connsiteY4" fmla="*/ 880 h 11038"/>
                  <a:gd name="connsiteX5" fmla="*/ 9655 w 10000"/>
                  <a:gd name="connsiteY5" fmla="*/ 2727 h 11038"/>
                  <a:gd name="connsiteX6" fmla="*/ 9819 w 10000"/>
                  <a:gd name="connsiteY6" fmla="*/ 2571 h 11038"/>
                  <a:gd name="connsiteX7" fmla="*/ 9969 w 10000"/>
                  <a:gd name="connsiteY7" fmla="*/ 2614 h 11038"/>
                  <a:gd name="connsiteX8" fmla="*/ 10000 w 10000"/>
                  <a:gd name="connsiteY8" fmla="*/ 2913 h 11038"/>
                  <a:gd name="connsiteX9" fmla="*/ 9873 w 10000"/>
                  <a:gd name="connsiteY9" fmla="*/ 3289 h 11038"/>
                  <a:gd name="connsiteX10" fmla="*/ 9545 w 10000"/>
                  <a:gd name="connsiteY10" fmla="*/ 4095 h 11038"/>
                  <a:gd name="connsiteX11" fmla="*/ 9437 w 10000"/>
                  <a:gd name="connsiteY11" fmla="*/ 4501 h 11038"/>
                  <a:gd name="connsiteX12" fmla="*/ 9373 w 10000"/>
                  <a:gd name="connsiteY12" fmla="*/ 4924 h 11038"/>
                  <a:gd name="connsiteX13" fmla="*/ 9304 w 10000"/>
                  <a:gd name="connsiteY13" fmla="*/ 5158 h 11038"/>
                  <a:gd name="connsiteX14" fmla="*/ 9252 w 10000"/>
                  <a:gd name="connsiteY14" fmla="*/ 5317 h 11038"/>
                  <a:gd name="connsiteX15" fmla="*/ 9094 w 10000"/>
                  <a:gd name="connsiteY15" fmla="*/ 5394 h 11038"/>
                  <a:gd name="connsiteX16" fmla="*/ 8914 w 10000"/>
                  <a:gd name="connsiteY16" fmla="*/ 5056 h 11038"/>
                  <a:gd name="connsiteX17" fmla="*/ 8833 w 10000"/>
                  <a:gd name="connsiteY17" fmla="*/ 4116 h 11038"/>
                  <a:gd name="connsiteX18" fmla="*/ 8743 w 10000"/>
                  <a:gd name="connsiteY18" fmla="*/ 3731 h 11038"/>
                  <a:gd name="connsiteX19" fmla="*/ 8554 w 10000"/>
                  <a:gd name="connsiteY19" fmla="*/ 3564 h 11038"/>
                  <a:gd name="connsiteX20" fmla="*/ 8462 w 10000"/>
                  <a:gd name="connsiteY20" fmla="*/ 3890 h 11038"/>
                  <a:gd name="connsiteX21" fmla="*/ 8550 w 10000"/>
                  <a:gd name="connsiteY21" fmla="*/ 5029 h 11038"/>
                  <a:gd name="connsiteX22" fmla="*/ 8604 w 10000"/>
                  <a:gd name="connsiteY22" fmla="*/ 5567 h 11038"/>
                  <a:gd name="connsiteX23" fmla="*/ 8470 w 10000"/>
                  <a:gd name="connsiteY23" fmla="*/ 5890 h 11038"/>
                  <a:gd name="connsiteX24" fmla="*/ 8280 w 10000"/>
                  <a:gd name="connsiteY24" fmla="*/ 5788 h 11038"/>
                  <a:gd name="connsiteX25" fmla="*/ 8214 w 10000"/>
                  <a:gd name="connsiteY25" fmla="*/ 5295 h 11038"/>
                  <a:gd name="connsiteX26" fmla="*/ 8120 w 10000"/>
                  <a:gd name="connsiteY26" fmla="*/ 4489 h 11038"/>
                  <a:gd name="connsiteX27" fmla="*/ 8010 w 10000"/>
                  <a:gd name="connsiteY27" fmla="*/ 3971 h 11038"/>
                  <a:gd name="connsiteX28" fmla="*/ 7785 w 10000"/>
                  <a:gd name="connsiteY28" fmla="*/ 3953 h 11038"/>
                  <a:gd name="connsiteX29" fmla="*/ 7717 w 10000"/>
                  <a:gd name="connsiteY29" fmla="*/ 4172 h 11038"/>
                  <a:gd name="connsiteX30" fmla="*/ 7722 w 10000"/>
                  <a:gd name="connsiteY30" fmla="*/ 4527 h 11038"/>
                  <a:gd name="connsiteX31" fmla="*/ 7909 w 10000"/>
                  <a:gd name="connsiteY31" fmla="*/ 6117 h 11038"/>
                  <a:gd name="connsiteX32" fmla="*/ 7797 w 10000"/>
                  <a:gd name="connsiteY32" fmla="*/ 6419 h 11038"/>
                  <a:gd name="connsiteX33" fmla="*/ 7602 w 10000"/>
                  <a:gd name="connsiteY33" fmla="*/ 6495 h 11038"/>
                  <a:gd name="connsiteX34" fmla="*/ 7444 w 10000"/>
                  <a:gd name="connsiteY34" fmla="*/ 6373 h 11038"/>
                  <a:gd name="connsiteX35" fmla="*/ 7276 w 10000"/>
                  <a:gd name="connsiteY35" fmla="*/ 6360 h 11038"/>
                  <a:gd name="connsiteX36" fmla="*/ 7187 w 10000"/>
                  <a:gd name="connsiteY36" fmla="*/ 6590 h 11038"/>
                  <a:gd name="connsiteX37" fmla="*/ 7337 w 10000"/>
                  <a:gd name="connsiteY37" fmla="*/ 6956 h 11038"/>
                  <a:gd name="connsiteX38" fmla="*/ 7607 w 10000"/>
                  <a:gd name="connsiteY38" fmla="*/ 7123 h 11038"/>
                  <a:gd name="connsiteX39" fmla="*/ 7845 w 10000"/>
                  <a:gd name="connsiteY39" fmla="*/ 7378 h 11038"/>
                  <a:gd name="connsiteX40" fmla="*/ 7968 w 10000"/>
                  <a:gd name="connsiteY40" fmla="*/ 7652 h 11038"/>
                  <a:gd name="connsiteX41" fmla="*/ 7808 w 10000"/>
                  <a:gd name="connsiteY41" fmla="*/ 7936 h 11038"/>
                  <a:gd name="connsiteX42" fmla="*/ 7229 w 10000"/>
                  <a:gd name="connsiteY42" fmla="*/ 8312 h 11038"/>
                  <a:gd name="connsiteX43" fmla="*/ 7209 w 10000"/>
                  <a:gd name="connsiteY43" fmla="*/ 8665 h 11038"/>
                  <a:gd name="connsiteX44" fmla="*/ 7315 w 10000"/>
                  <a:gd name="connsiteY44" fmla="*/ 8917 h 11038"/>
                  <a:gd name="connsiteX45" fmla="*/ 7503 w 10000"/>
                  <a:gd name="connsiteY45" fmla="*/ 8982 h 11038"/>
                  <a:gd name="connsiteX46" fmla="*/ 7749 w 10000"/>
                  <a:gd name="connsiteY46" fmla="*/ 8791 h 11038"/>
                  <a:gd name="connsiteX47" fmla="*/ 7923 w 10000"/>
                  <a:gd name="connsiteY47" fmla="*/ 8658 h 11038"/>
                  <a:gd name="connsiteX48" fmla="*/ 8064 w 10000"/>
                  <a:gd name="connsiteY48" fmla="*/ 8814 h 11038"/>
                  <a:gd name="connsiteX49" fmla="*/ 8088 w 10000"/>
                  <a:gd name="connsiteY49" fmla="*/ 9165 h 11038"/>
                  <a:gd name="connsiteX50" fmla="*/ 8034 w 10000"/>
                  <a:gd name="connsiteY50" fmla="*/ 9730 h 11038"/>
                  <a:gd name="connsiteX51" fmla="*/ 7873 w 10000"/>
                  <a:gd name="connsiteY51" fmla="*/ 10430 h 11038"/>
                  <a:gd name="connsiteX52" fmla="*/ 7467 w 10000"/>
                  <a:gd name="connsiteY52" fmla="*/ 10730 h 11038"/>
                  <a:gd name="connsiteX53" fmla="*/ 7005 w 10000"/>
                  <a:gd name="connsiteY53" fmla="*/ 11033 h 11038"/>
                  <a:gd name="connsiteX54" fmla="*/ 1858 w 10000"/>
                  <a:gd name="connsiteY54" fmla="*/ 11038 h 11038"/>
                  <a:gd name="connsiteX55" fmla="*/ 1923 w 10000"/>
                  <a:gd name="connsiteY55" fmla="*/ 10754 h 11038"/>
                  <a:gd name="connsiteX0" fmla="*/ 1923 w 10000"/>
                  <a:gd name="connsiteY0" fmla="*/ 10218 h 10502"/>
                  <a:gd name="connsiteX1" fmla="*/ 0 w 10000"/>
                  <a:gd name="connsiteY1" fmla="*/ 8463 h 10502"/>
                  <a:gd name="connsiteX2" fmla="*/ 65 w 10000"/>
                  <a:gd name="connsiteY2" fmla="*/ 7681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923 w 10000"/>
                  <a:gd name="connsiteY0" fmla="*/ 10218 h 10502"/>
                  <a:gd name="connsiteX1" fmla="*/ 0 w 10000"/>
                  <a:gd name="connsiteY1" fmla="*/ 8463 h 10502"/>
                  <a:gd name="connsiteX2" fmla="*/ 122 w 10000"/>
                  <a:gd name="connsiteY2" fmla="*/ 7832 h 10502"/>
                  <a:gd name="connsiteX3" fmla="*/ 1860 w 10000"/>
                  <a:gd name="connsiteY3" fmla="*/ 0 h 10502"/>
                  <a:gd name="connsiteX4" fmla="*/ 9217 w 10000"/>
                  <a:gd name="connsiteY4" fmla="*/ 344 h 10502"/>
                  <a:gd name="connsiteX5" fmla="*/ 9655 w 10000"/>
                  <a:gd name="connsiteY5" fmla="*/ 2191 h 10502"/>
                  <a:gd name="connsiteX6" fmla="*/ 9819 w 10000"/>
                  <a:gd name="connsiteY6" fmla="*/ 2035 h 10502"/>
                  <a:gd name="connsiteX7" fmla="*/ 9969 w 10000"/>
                  <a:gd name="connsiteY7" fmla="*/ 2078 h 10502"/>
                  <a:gd name="connsiteX8" fmla="*/ 10000 w 10000"/>
                  <a:gd name="connsiteY8" fmla="*/ 2377 h 10502"/>
                  <a:gd name="connsiteX9" fmla="*/ 9873 w 10000"/>
                  <a:gd name="connsiteY9" fmla="*/ 2753 h 10502"/>
                  <a:gd name="connsiteX10" fmla="*/ 9545 w 10000"/>
                  <a:gd name="connsiteY10" fmla="*/ 3559 h 10502"/>
                  <a:gd name="connsiteX11" fmla="*/ 9437 w 10000"/>
                  <a:gd name="connsiteY11" fmla="*/ 3965 h 10502"/>
                  <a:gd name="connsiteX12" fmla="*/ 9373 w 10000"/>
                  <a:gd name="connsiteY12" fmla="*/ 4388 h 10502"/>
                  <a:gd name="connsiteX13" fmla="*/ 9304 w 10000"/>
                  <a:gd name="connsiteY13" fmla="*/ 4622 h 10502"/>
                  <a:gd name="connsiteX14" fmla="*/ 9252 w 10000"/>
                  <a:gd name="connsiteY14" fmla="*/ 4781 h 10502"/>
                  <a:gd name="connsiteX15" fmla="*/ 9094 w 10000"/>
                  <a:gd name="connsiteY15" fmla="*/ 4858 h 10502"/>
                  <a:gd name="connsiteX16" fmla="*/ 8914 w 10000"/>
                  <a:gd name="connsiteY16" fmla="*/ 4520 h 10502"/>
                  <a:gd name="connsiteX17" fmla="*/ 8833 w 10000"/>
                  <a:gd name="connsiteY17" fmla="*/ 3580 h 10502"/>
                  <a:gd name="connsiteX18" fmla="*/ 8743 w 10000"/>
                  <a:gd name="connsiteY18" fmla="*/ 3195 h 10502"/>
                  <a:gd name="connsiteX19" fmla="*/ 8554 w 10000"/>
                  <a:gd name="connsiteY19" fmla="*/ 3028 h 10502"/>
                  <a:gd name="connsiteX20" fmla="*/ 8462 w 10000"/>
                  <a:gd name="connsiteY20" fmla="*/ 3354 h 10502"/>
                  <a:gd name="connsiteX21" fmla="*/ 8550 w 10000"/>
                  <a:gd name="connsiteY21" fmla="*/ 4493 h 10502"/>
                  <a:gd name="connsiteX22" fmla="*/ 8604 w 10000"/>
                  <a:gd name="connsiteY22" fmla="*/ 5031 h 10502"/>
                  <a:gd name="connsiteX23" fmla="*/ 8470 w 10000"/>
                  <a:gd name="connsiteY23" fmla="*/ 5354 h 10502"/>
                  <a:gd name="connsiteX24" fmla="*/ 8280 w 10000"/>
                  <a:gd name="connsiteY24" fmla="*/ 5252 h 10502"/>
                  <a:gd name="connsiteX25" fmla="*/ 8214 w 10000"/>
                  <a:gd name="connsiteY25" fmla="*/ 4759 h 10502"/>
                  <a:gd name="connsiteX26" fmla="*/ 8120 w 10000"/>
                  <a:gd name="connsiteY26" fmla="*/ 3953 h 10502"/>
                  <a:gd name="connsiteX27" fmla="*/ 8010 w 10000"/>
                  <a:gd name="connsiteY27" fmla="*/ 3435 h 10502"/>
                  <a:gd name="connsiteX28" fmla="*/ 7785 w 10000"/>
                  <a:gd name="connsiteY28" fmla="*/ 3417 h 10502"/>
                  <a:gd name="connsiteX29" fmla="*/ 7717 w 10000"/>
                  <a:gd name="connsiteY29" fmla="*/ 3636 h 10502"/>
                  <a:gd name="connsiteX30" fmla="*/ 7722 w 10000"/>
                  <a:gd name="connsiteY30" fmla="*/ 3991 h 10502"/>
                  <a:gd name="connsiteX31" fmla="*/ 7909 w 10000"/>
                  <a:gd name="connsiteY31" fmla="*/ 5581 h 10502"/>
                  <a:gd name="connsiteX32" fmla="*/ 7797 w 10000"/>
                  <a:gd name="connsiteY32" fmla="*/ 5883 h 10502"/>
                  <a:gd name="connsiteX33" fmla="*/ 7602 w 10000"/>
                  <a:gd name="connsiteY33" fmla="*/ 5959 h 10502"/>
                  <a:gd name="connsiteX34" fmla="*/ 7444 w 10000"/>
                  <a:gd name="connsiteY34" fmla="*/ 5837 h 10502"/>
                  <a:gd name="connsiteX35" fmla="*/ 7276 w 10000"/>
                  <a:gd name="connsiteY35" fmla="*/ 5824 h 10502"/>
                  <a:gd name="connsiteX36" fmla="*/ 7187 w 10000"/>
                  <a:gd name="connsiteY36" fmla="*/ 6054 h 10502"/>
                  <a:gd name="connsiteX37" fmla="*/ 7337 w 10000"/>
                  <a:gd name="connsiteY37" fmla="*/ 6420 h 10502"/>
                  <a:gd name="connsiteX38" fmla="*/ 7607 w 10000"/>
                  <a:gd name="connsiteY38" fmla="*/ 6587 h 10502"/>
                  <a:gd name="connsiteX39" fmla="*/ 7845 w 10000"/>
                  <a:gd name="connsiteY39" fmla="*/ 6842 h 10502"/>
                  <a:gd name="connsiteX40" fmla="*/ 7968 w 10000"/>
                  <a:gd name="connsiteY40" fmla="*/ 7116 h 10502"/>
                  <a:gd name="connsiteX41" fmla="*/ 7808 w 10000"/>
                  <a:gd name="connsiteY41" fmla="*/ 7400 h 10502"/>
                  <a:gd name="connsiteX42" fmla="*/ 7229 w 10000"/>
                  <a:gd name="connsiteY42" fmla="*/ 7776 h 10502"/>
                  <a:gd name="connsiteX43" fmla="*/ 7209 w 10000"/>
                  <a:gd name="connsiteY43" fmla="*/ 8129 h 10502"/>
                  <a:gd name="connsiteX44" fmla="*/ 7315 w 10000"/>
                  <a:gd name="connsiteY44" fmla="*/ 8381 h 10502"/>
                  <a:gd name="connsiteX45" fmla="*/ 7503 w 10000"/>
                  <a:gd name="connsiteY45" fmla="*/ 8446 h 10502"/>
                  <a:gd name="connsiteX46" fmla="*/ 7749 w 10000"/>
                  <a:gd name="connsiteY46" fmla="*/ 8255 h 10502"/>
                  <a:gd name="connsiteX47" fmla="*/ 7923 w 10000"/>
                  <a:gd name="connsiteY47" fmla="*/ 8122 h 10502"/>
                  <a:gd name="connsiteX48" fmla="*/ 8064 w 10000"/>
                  <a:gd name="connsiteY48" fmla="*/ 8278 h 10502"/>
                  <a:gd name="connsiteX49" fmla="*/ 8088 w 10000"/>
                  <a:gd name="connsiteY49" fmla="*/ 8629 h 10502"/>
                  <a:gd name="connsiteX50" fmla="*/ 8034 w 10000"/>
                  <a:gd name="connsiteY50" fmla="*/ 9194 h 10502"/>
                  <a:gd name="connsiteX51" fmla="*/ 7873 w 10000"/>
                  <a:gd name="connsiteY51" fmla="*/ 9894 h 10502"/>
                  <a:gd name="connsiteX52" fmla="*/ 7467 w 10000"/>
                  <a:gd name="connsiteY52" fmla="*/ 10194 h 10502"/>
                  <a:gd name="connsiteX53" fmla="*/ 7005 w 10000"/>
                  <a:gd name="connsiteY53" fmla="*/ 10497 h 10502"/>
                  <a:gd name="connsiteX54" fmla="*/ 1858 w 10000"/>
                  <a:gd name="connsiteY54" fmla="*/ 10502 h 10502"/>
                  <a:gd name="connsiteX55" fmla="*/ 1923 w 10000"/>
                  <a:gd name="connsiteY55" fmla="*/ 10218 h 10502"/>
                  <a:gd name="connsiteX0" fmla="*/ 1806 w 9883"/>
                  <a:gd name="connsiteY0" fmla="*/ 10218 h 10502"/>
                  <a:gd name="connsiteX1" fmla="*/ 22 w 9883"/>
                  <a:gd name="connsiteY1" fmla="*/ 8246 h 10502"/>
                  <a:gd name="connsiteX2" fmla="*/ 5 w 9883"/>
                  <a:gd name="connsiteY2" fmla="*/ 7832 h 10502"/>
                  <a:gd name="connsiteX3" fmla="*/ 1743 w 9883"/>
                  <a:gd name="connsiteY3" fmla="*/ 0 h 10502"/>
                  <a:gd name="connsiteX4" fmla="*/ 9100 w 9883"/>
                  <a:gd name="connsiteY4" fmla="*/ 344 h 10502"/>
                  <a:gd name="connsiteX5" fmla="*/ 9538 w 9883"/>
                  <a:gd name="connsiteY5" fmla="*/ 2191 h 10502"/>
                  <a:gd name="connsiteX6" fmla="*/ 9702 w 9883"/>
                  <a:gd name="connsiteY6" fmla="*/ 2035 h 10502"/>
                  <a:gd name="connsiteX7" fmla="*/ 9852 w 9883"/>
                  <a:gd name="connsiteY7" fmla="*/ 2078 h 10502"/>
                  <a:gd name="connsiteX8" fmla="*/ 9883 w 9883"/>
                  <a:gd name="connsiteY8" fmla="*/ 2377 h 10502"/>
                  <a:gd name="connsiteX9" fmla="*/ 9756 w 9883"/>
                  <a:gd name="connsiteY9" fmla="*/ 2753 h 10502"/>
                  <a:gd name="connsiteX10" fmla="*/ 9428 w 9883"/>
                  <a:gd name="connsiteY10" fmla="*/ 3559 h 10502"/>
                  <a:gd name="connsiteX11" fmla="*/ 9320 w 9883"/>
                  <a:gd name="connsiteY11" fmla="*/ 3965 h 10502"/>
                  <a:gd name="connsiteX12" fmla="*/ 9256 w 9883"/>
                  <a:gd name="connsiteY12" fmla="*/ 4388 h 10502"/>
                  <a:gd name="connsiteX13" fmla="*/ 9187 w 9883"/>
                  <a:gd name="connsiteY13" fmla="*/ 4622 h 10502"/>
                  <a:gd name="connsiteX14" fmla="*/ 9135 w 9883"/>
                  <a:gd name="connsiteY14" fmla="*/ 4781 h 10502"/>
                  <a:gd name="connsiteX15" fmla="*/ 8977 w 9883"/>
                  <a:gd name="connsiteY15" fmla="*/ 4858 h 10502"/>
                  <a:gd name="connsiteX16" fmla="*/ 8797 w 9883"/>
                  <a:gd name="connsiteY16" fmla="*/ 4520 h 10502"/>
                  <a:gd name="connsiteX17" fmla="*/ 8716 w 9883"/>
                  <a:gd name="connsiteY17" fmla="*/ 3580 h 10502"/>
                  <a:gd name="connsiteX18" fmla="*/ 8626 w 9883"/>
                  <a:gd name="connsiteY18" fmla="*/ 3195 h 10502"/>
                  <a:gd name="connsiteX19" fmla="*/ 8437 w 9883"/>
                  <a:gd name="connsiteY19" fmla="*/ 3028 h 10502"/>
                  <a:gd name="connsiteX20" fmla="*/ 8345 w 9883"/>
                  <a:gd name="connsiteY20" fmla="*/ 3354 h 10502"/>
                  <a:gd name="connsiteX21" fmla="*/ 8433 w 9883"/>
                  <a:gd name="connsiteY21" fmla="*/ 4493 h 10502"/>
                  <a:gd name="connsiteX22" fmla="*/ 8487 w 9883"/>
                  <a:gd name="connsiteY22" fmla="*/ 5031 h 10502"/>
                  <a:gd name="connsiteX23" fmla="*/ 8353 w 9883"/>
                  <a:gd name="connsiteY23" fmla="*/ 5354 h 10502"/>
                  <a:gd name="connsiteX24" fmla="*/ 8163 w 9883"/>
                  <a:gd name="connsiteY24" fmla="*/ 5252 h 10502"/>
                  <a:gd name="connsiteX25" fmla="*/ 8097 w 9883"/>
                  <a:gd name="connsiteY25" fmla="*/ 4759 h 10502"/>
                  <a:gd name="connsiteX26" fmla="*/ 8003 w 9883"/>
                  <a:gd name="connsiteY26" fmla="*/ 3953 h 10502"/>
                  <a:gd name="connsiteX27" fmla="*/ 7893 w 9883"/>
                  <a:gd name="connsiteY27" fmla="*/ 3435 h 10502"/>
                  <a:gd name="connsiteX28" fmla="*/ 7668 w 9883"/>
                  <a:gd name="connsiteY28" fmla="*/ 3417 h 10502"/>
                  <a:gd name="connsiteX29" fmla="*/ 7600 w 9883"/>
                  <a:gd name="connsiteY29" fmla="*/ 3636 h 10502"/>
                  <a:gd name="connsiteX30" fmla="*/ 7605 w 9883"/>
                  <a:gd name="connsiteY30" fmla="*/ 3991 h 10502"/>
                  <a:gd name="connsiteX31" fmla="*/ 7792 w 9883"/>
                  <a:gd name="connsiteY31" fmla="*/ 5581 h 10502"/>
                  <a:gd name="connsiteX32" fmla="*/ 7680 w 9883"/>
                  <a:gd name="connsiteY32" fmla="*/ 5883 h 10502"/>
                  <a:gd name="connsiteX33" fmla="*/ 7485 w 9883"/>
                  <a:gd name="connsiteY33" fmla="*/ 5959 h 10502"/>
                  <a:gd name="connsiteX34" fmla="*/ 7327 w 9883"/>
                  <a:gd name="connsiteY34" fmla="*/ 5837 h 10502"/>
                  <a:gd name="connsiteX35" fmla="*/ 7159 w 9883"/>
                  <a:gd name="connsiteY35" fmla="*/ 5824 h 10502"/>
                  <a:gd name="connsiteX36" fmla="*/ 7070 w 9883"/>
                  <a:gd name="connsiteY36" fmla="*/ 6054 h 10502"/>
                  <a:gd name="connsiteX37" fmla="*/ 7220 w 9883"/>
                  <a:gd name="connsiteY37" fmla="*/ 6420 h 10502"/>
                  <a:gd name="connsiteX38" fmla="*/ 7490 w 9883"/>
                  <a:gd name="connsiteY38" fmla="*/ 6587 h 10502"/>
                  <a:gd name="connsiteX39" fmla="*/ 7728 w 9883"/>
                  <a:gd name="connsiteY39" fmla="*/ 6842 h 10502"/>
                  <a:gd name="connsiteX40" fmla="*/ 7851 w 9883"/>
                  <a:gd name="connsiteY40" fmla="*/ 7116 h 10502"/>
                  <a:gd name="connsiteX41" fmla="*/ 7691 w 9883"/>
                  <a:gd name="connsiteY41" fmla="*/ 7400 h 10502"/>
                  <a:gd name="connsiteX42" fmla="*/ 7112 w 9883"/>
                  <a:gd name="connsiteY42" fmla="*/ 7776 h 10502"/>
                  <a:gd name="connsiteX43" fmla="*/ 7092 w 9883"/>
                  <a:gd name="connsiteY43" fmla="*/ 8129 h 10502"/>
                  <a:gd name="connsiteX44" fmla="*/ 7198 w 9883"/>
                  <a:gd name="connsiteY44" fmla="*/ 8381 h 10502"/>
                  <a:gd name="connsiteX45" fmla="*/ 7386 w 9883"/>
                  <a:gd name="connsiteY45" fmla="*/ 8446 h 10502"/>
                  <a:gd name="connsiteX46" fmla="*/ 7632 w 9883"/>
                  <a:gd name="connsiteY46" fmla="*/ 8255 h 10502"/>
                  <a:gd name="connsiteX47" fmla="*/ 7806 w 9883"/>
                  <a:gd name="connsiteY47" fmla="*/ 8122 h 10502"/>
                  <a:gd name="connsiteX48" fmla="*/ 7947 w 9883"/>
                  <a:gd name="connsiteY48" fmla="*/ 8278 h 10502"/>
                  <a:gd name="connsiteX49" fmla="*/ 7971 w 9883"/>
                  <a:gd name="connsiteY49" fmla="*/ 8629 h 10502"/>
                  <a:gd name="connsiteX50" fmla="*/ 7917 w 9883"/>
                  <a:gd name="connsiteY50" fmla="*/ 9194 h 10502"/>
                  <a:gd name="connsiteX51" fmla="*/ 7756 w 9883"/>
                  <a:gd name="connsiteY51" fmla="*/ 9894 h 10502"/>
                  <a:gd name="connsiteX52" fmla="*/ 7350 w 9883"/>
                  <a:gd name="connsiteY52" fmla="*/ 10194 h 10502"/>
                  <a:gd name="connsiteX53" fmla="*/ 6888 w 9883"/>
                  <a:gd name="connsiteY53" fmla="*/ 10497 h 10502"/>
                  <a:gd name="connsiteX54" fmla="*/ 1741 w 9883"/>
                  <a:gd name="connsiteY54" fmla="*/ 10502 h 10502"/>
                  <a:gd name="connsiteX55" fmla="*/ 1806 w 9883"/>
                  <a:gd name="connsiteY55" fmla="*/ 10218 h 10502"/>
                  <a:gd name="connsiteX0" fmla="*/ 1835 w 10000"/>
                  <a:gd name="connsiteY0" fmla="*/ 9539 h 10000"/>
                  <a:gd name="connsiteX1" fmla="*/ 22 w 10000"/>
                  <a:gd name="connsiteY1" fmla="*/ 7852 h 10000"/>
                  <a:gd name="connsiteX2" fmla="*/ 5 w 10000"/>
                  <a:gd name="connsiteY2" fmla="*/ 7458 h 10000"/>
                  <a:gd name="connsiteX3" fmla="*/ 1764 w 10000"/>
                  <a:gd name="connsiteY3" fmla="*/ 0 h 10000"/>
                  <a:gd name="connsiteX4" fmla="*/ 9208 w 10000"/>
                  <a:gd name="connsiteY4" fmla="*/ 328 h 10000"/>
                  <a:gd name="connsiteX5" fmla="*/ 9651 w 10000"/>
                  <a:gd name="connsiteY5" fmla="*/ 2086 h 10000"/>
                  <a:gd name="connsiteX6" fmla="*/ 9817 w 10000"/>
                  <a:gd name="connsiteY6" fmla="*/ 1938 h 10000"/>
                  <a:gd name="connsiteX7" fmla="*/ 9969 w 10000"/>
                  <a:gd name="connsiteY7" fmla="*/ 1979 h 10000"/>
                  <a:gd name="connsiteX8" fmla="*/ 10000 w 10000"/>
                  <a:gd name="connsiteY8" fmla="*/ 2263 h 10000"/>
                  <a:gd name="connsiteX9" fmla="*/ 9871 w 10000"/>
                  <a:gd name="connsiteY9" fmla="*/ 2621 h 10000"/>
                  <a:gd name="connsiteX10" fmla="*/ 9540 w 10000"/>
                  <a:gd name="connsiteY10" fmla="*/ 3389 h 10000"/>
                  <a:gd name="connsiteX11" fmla="*/ 9430 w 10000"/>
                  <a:gd name="connsiteY11" fmla="*/ 3775 h 10000"/>
                  <a:gd name="connsiteX12" fmla="*/ 9366 w 10000"/>
                  <a:gd name="connsiteY12" fmla="*/ 4178 h 10000"/>
                  <a:gd name="connsiteX13" fmla="*/ 9296 w 10000"/>
                  <a:gd name="connsiteY13" fmla="*/ 4401 h 10000"/>
                  <a:gd name="connsiteX14" fmla="*/ 9243 w 10000"/>
                  <a:gd name="connsiteY14" fmla="*/ 4552 h 10000"/>
                  <a:gd name="connsiteX15" fmla="*/ 9083 w 10000"/>
                  <a:gd name="connsiteY15" fmla="*/ 4626 h 10000"/>
                  <a:gd name="connsiteX16" fmla="*/ 8901 w 10000"/>
                  <a:gd name="connsiteY16" fmla="*/ 4304 h 10000"/>
                  <a:gd name="connsiteX17" fmla="*/ 8819 w 10000"/>
                  <a:gd name="connsiteY17" fmla="*/ 3409 h 10000"/>
                  <a:gd name="connsiteX18" fmla="*/ 8728 w 10000"/>
                  <a:gd name="connsiteY18" fmla="*/ 3042 h 10000"/>
                  <a:gd name="connsiteX19" fmla="*/ 8537 w 10000"/>
                  <a:gd name="connsiteY19" fmla="*/ 2883 h 10000"/>
                  <a:gd name="connsiteX20" fmla="*/ 8444 w 10000"/>
                  <a:gd name="connsiteY20" fmla="*/ 3194 h 10000"/>
                  <a:gd name="connsiteX21" fmla="*/ 8533 w 10000"/>
                  <a:gd name="connsiteY21" fmla="*/ 4278 h 10000"/>
                  <a:gd name="connsiteX22" fmla="*/ 8587 w 10000"/>
                  <a:gd name="connsiteY22" fmla="*/ 4791 h 10000"/>
                  <a:gd name="connsiteX23" fmla="*/ 8452 w 10000"/>
                  <a:gd name="connsiteY23" fmla="*/ 5098 h 10000"/>
                  <a:gd name="connsiteX24" fmla="*/ 8260 w 10000"/>
                  <a:gd name="connsiteY24" fmla="*/ 5001 h 10000"/>
                  <a:gd name="connsiteX25" fmla="*/ 8193 w 10000"/>
                  <a:gd name="connsiteY25" fmla="*/ 4532 h 10000"/>
                  <a:gd name="connsiteX26" fmla="*/ 8098 w 10000"/>
                  <a:gd name="connsiteY26" fmla="*/ 3764 h 10000"/>
                  <a:gd name="connsiteX27" fmla="*/ 7986 w 10000"/>
                  <a:gd name="connsiteY27" fmla="*/ 3271 h 10000"/>
                  <a:gd name="connsiteX28" fmla="*/ 7759 w 10000"/>
                  <a:gd name="connsiteY28" fmla="*/ 3254 h 10000"/>
                  <a:gd name="connsiteX29" fmla="*/ 7690 w 10000"/>
                  <a:gd name="connsiteY29" fmla="*/ 3462 h 10000"/>
                  <a:gd name="connsiteX30" fmla="*/ 7695 w 10000"/>
                  <a:gd name="connsiteY30" fmla="*/ 3800 h 10000"/>
                  <a:gd name="connsiteX31" fmla="*/ 7884 w 10000"/>
                  <a:gd name="connsiteY31" fmla="*/ 5314 h 10000"/>
                  <a:gd name="connsiteX32" fmla="*/ 7771 w 10000"/>
                  <a:gd name="connsiteY32" fmla="*/ 5602 h 10000"/>
                  <a:gd name="connsiteX33" fmla="*/ 7574 w 10000"/>
                  <a:gd name="connsiteY33" fmla="*/ 5674 h 10000"/>
                  <a:gd name="connsiteX34" fmla="*/ 7414 w 10000"/>
                  <a:gd name="connsiteY34" fmla="*/ 5558 h 10000"/>
                  <a:gd name="connsiteX35" fmla="*/ 7244 w 10000"/>
                  <a:gd name="connsiteY35" fmla="*/ 5546 h 10000"/>
                  <a:gd name="connsiteX36" fmla="*/ 7154 w 10000"/>
                  <a:gd name="connsiteY36" fmla="*/ 5765 h 10000"/>
                  <a:gd name="connsiteX37" fmla="*/ 7305 w 10000"/>
                  <a:gd name="connsiteY37" fmla="*/ 6113 h 10000"/>
                  <a:gd name="connsiteX38" fmla="*/ 7579 w 10000"/>
                  <a:gd name="connsiteY38" fmla="*/ 6272 h 10000"/>
                  <a:gd name="connsiteX39" fmla="*/ 7819 w 10000"/>
                  <a:gd name="connsiteY39" fmla="*/ 6515 h 10000"/>
                  <a:gd name="connsiteX40" fmla="*/ 7944 w 10000"/>
                  <a:gd name="connsiteY40" fmla="*/ 6776 h 10000"/>
                  <a:gd name="connsiteX41" fmla="*/ 7782 w 10000"/>
                  <a:gd name="connsiteY41" fmla="*/ 7046 h 10000"/>
                  <a:gd name="connsiteX42" fmla="*/ 7196 w 10000"/>
                  <a:gd name="connsiteY42" fmla="*/ 7404 h 10000"/>
                  <a:gd name="connsiteX43" fmla="*/ 7176 w 10000"/>
                  <a:gd name="connsiteY43" fmla="*/ 7740 h 10000"/>
                  <a:gd name="connsiteX44" fmla="*/ 7283 w 10000"/>
                  <a:gd name="connsiteY44" fmla="*/ 7980 h 10000"/>
                  <a:gd name="connsiteX45" fmla="*/ 7473 w 10000"/>
                  <a:gd name="connsiteY45" fmla="*/ 8042 h 10000"/>
                  <a:gd name="connsiteX46" fmla="*/ 7722 w 10000"/>
                  <a:gd name="connsiteY46" fmla="*/ 7860 h 10000"/>
                  <a:gd name="connsiteX47" fmla="*/ 7898 w 10000"/>
                  <a:gd name="connsiteY47" fmla="*/ 7734 h 10000"/>
                  <a:gd name="connsiteX48" fmla="*/ 8041 w 10000"/>
                  <a:gd name="connsiteY48" fmla="*/ 7882 h 10000"/>
                  <a:gd name="connsiteX49" fmla="*/ 8065 w 10000"/>
                  <a:gd name="connsiteY49" fmla="*/ 8217 h 10000"/>
                  <a:gd name="connsiteX50" fmla="*/ 8011 w 10000"/>
                  <a:gd name="connsiteY50" fmla="*/ 8755 h 10000"/>
                  <a:gd name="connsiteX51" fmla="*/ 7848 w 10000"/>
                  <a:gd name="connsiteY51" fmla="*/ 9421 h 10000"/>
                  <a:gd name="connsiteX52" fmla="*/ 7437 w 10000"/>
                  <a:gd name="connsiteY52" fmla="*/ 9707 h 10000"/>
                  <a:gd name="connsiteX53" fmla="*/ 6970 w 10000"/>
                  <a:gd name="connsiteY53" fmla="*/ 9995 h 10000"/>
                  <a:gd name="connsiteX54" fmla="*/ 1762 w 10000"/>
                  <a:gd name="connsiteY54" fmla="*/ 10000 h 10000"/>
                  <a:gd name="connsiteX55" fmla="*/ 1835 w 10000"/>
                  <a:gd name="connsiteY55" fmla="*/ 9539 h 10000"/>
                  <a:gd name="connsiteX0" fmla="*/ 1835 w 10000"/>
                  <a:gd name="connsiteY0" fmla="*/ 9539 h 9995"/>
                  <a:gd name="connsiteX1" fmla="*/ 22 w 10000"/>
                  <a:gd name="connsiteY1" fmla="*/ 7852 h 9995"/>
                  <a:gd name="connsiteX2" fmla="*/ 5 w 10000"/>
                  <a:gd name="connsiteY2" fmla="*/ 7458 h 9995"/>
                  <a:gd name="connsiteX3" fmla="*/ 1764 w 10000"/>
                  <a:gd name="connsiteY3" fmla="*/ 0 h 9995"/>
                  <a:gd name="connsiteX4" fmla="*/ 9208 w 10000"/>
                  <a:gd name="connsiteY4" fmla="*/ 328 h 9995"/>
                  <a:gd name="connsiteX5" fmla="*/ 9651 w 10000"/>
                  <a:gd name="connsiteY5" fmla="*/ 2086 h 9995"/>
                  <a:gd name="connsiteX6" fmla="*/ 9817 w 10000"/>
                  <a:gd name="connsiteY6" fmla="*/ 1938 h 9995"/>
                  <a:gd name="connsiteX7" fmla="*/ 9969 w 10000"/>
                  <a:gd name="connsiteY7" fmla="*/ 1979 h 9995"/>
                  <a:gd name="connsiteX8" fmla="*/ 10000 w 10000"/>
                  <a:gd name="connsiteY8" fmla="*/ 2263 h 9995"/>
                  <a:gd name="connsiteX9" fmla="*/ 9871 w 10000"/>
                  <a:gd name="connsiteY9" fmla="*/ 2621 h 9995"/>
                  <a:gd name="connsiteX10" fmla="*/ 9540 w 10000"/>
                  <a:gd name="connsiteY10" fmla="*/ 3389 h 9995"/>
                  <a:gd name="connsiteX11" fmla="*/ 9430 w 10000"/>
                  <a:gd name="connsiteY11" fmla="*/ 3775 h 9995"/>
                  <a:gd name="connsiteX12" fmla="*/ 9366 w 10000"/>
                  <a:gd name="connsiteY12" fmla="*/ 4178 h 9995"/>
                  <a:gd name="connsiteX13" fmla="*/ 9296 w 10000"/>
                  <a:gd name="connsiteY13" fmla="*/ 4401 h 9995"/>
                  <a:gd name="connsiteX14" fmla="*/ 9243 w 10000"/>
                  <a:gd name="connsiteY14" fmla="*/ 4552 h 9995"/>
                  <a:gd name="connsiteX15" fmla="*/ 9083 w 10000"/>
                  <a:gd name="connsiteY15" fmla="*/ 4626 h 9995"/>
                  <a:gd name="connsiteX16" fmla="*/ 8901 w 10000"/>
                  <a:gd name="connsiteY16" fmla="*/ 4304 h 9995"/>
                  <a:gd name="connsiteX17" fmla="*/ 8819 w 10000"/>
                  <a:gd name="connsiteY17" fmla="*/ 3409 h 9995"/>
                  <a:gd name="connsiteX18" fmla="*/ 8728 w 10000"/>
                  <a:gd name="connsiteY18" fmla="*/ 3042 h 9995"/>
                  <a:gd name="connsiteX19" fmla="*/ 8537 w 10000"/>
                  <a:gd name="connsiteY19" fmla="*/ 2883 h 9995"/>
                  <a:gd name="connsiteX20" fmla="*/ 8444 w 10000"/>
                  <a:gd name="connsiteY20" fmla="*/ 3194 h 9995"/>
                  <a:gd name="connsiteX21" fmla="*/ 8533 w 10000"/>
                  <a:gd name="connsiteY21" fmla="*/ 4278 h 9995"/>
                  <a:gd name="connsiteX22" fmla="*/ 8587 w 10000"/>
                  <a:gd name="connsiteY22" fmla="*/ 4791 h 9995"/>
                  <a:gd name="connsiteX23" fmla="*/ 8452 w 10000"/>
                  <a:gd name="connsiteY23" fmla="*/ 5098 h 9995"/>
                  <a:gd name="connsiteX24" fmla="*/ 8260 w 10000"/>
                  <a:gd name="connsiteY24" fmla="*/ 5001 h 9995"/>
                  <a:gd name="connsiteX25" fmla="*/ 8193 w 10000"/>
                  <a:gd name="connsiteY25" fmla="*/ 4532 h 9995"/>
                  <a:gd name="connsiteX26" fmla="*/ 8098 w 10000"/>
                  <a:gd name="connsiteY26" fmla="*/ 3764 h 9995"/>
                  <a:gd name="connsiteX27" fmla="*/ 7986 w 10000"/>
                  <a:gd name="connsiteY27" fmla="*/ 3271 h 9995"/>
                  <a:gd name="connsiteX28" fmla="*/ 7759 w 10000"/>
                  <a:gd name="connsiteY28" fmla="*/ 3254 h 9995"/>
                  <a:gd name="connsiteX29" fmla="*/ 7690 w 10000"/>
                  <a:gd name="connsiteY29" fmla="*/ 3462 h 9995"/>
                  <a:gd name="connsiteX30" fmla="*/ 7695 w 10000"/>
                  <a:gd name="connsiteY30" fmla="*/ 3800 h 9995"/>
                  <a:gd name="connsiteX31" fmla="*/ 7884 w 10000"/>
                  <a:gd name="connsiteY31" fmla="*/ 5314 h 9995"/>
                  <a:gd name="connsiteX32" fmla="*/ 7771 w 10000"/>
                  <a:gd name="connsiteY32" fmla="*/ 5602 h 9995"/>
                  <a:gd name="connsiteX33" fmla="*/ 7574 w 10000"/>
                  <a:gd name="connsiteY33" fmla="*/ 5674 h 9995"/>
                  <a:gd name="connsiteX34" fmla="*/ 7414 w 10000"/>
                  <a:gd name="connsiteY34" fmla="*/ 5558 h 9995"/>
                  <a:gd name="connsiteX35" fmla="*/ 7244 w 10000"/>
                  <a:gd name="connsiteY35" fmla="*/ 5546 h 9995"/>
                  <a:gd name="connsiteX36" fmla="*/ 7154 w 10000"/>
                  <a:gd name="connsiteY36" fmla="*/ 5765 h 9995"/>
                  <a:gd name="connsiteX37" fmla="*/ 7305 w 10000"/>
                  <a:gd name="connsiteY37" fmla="*/ 6113 h 9995"/>
                  <a:gd name="connsiteX38" fmla="*/ 7579 w 10000"/>
                  <a:gd name="connsiteY38" fmla="*/ 6272 h 9995"/>
                  <a:gd name="connsiteX39" fmla="*/ 7819 w 10000"/>
                  <a:gd name="connsiteY39" fmla="*/ 6515 h 9995"/>
                  <a:gd name="connsiteX40" fmla="*/ 7944 w 10000"/>
                  <a:gd name="connsiteY40" fmla="*/ 6776 h 9995"/>
                  <a:gd name="connsiteX41" fmla="*/ 7782 w 10000"/>
                  <a:gd name="connsiteY41" fmla="*/ 7046 h 9995"/>
                  <a:gd name="connsiteX42" fmla="*/ 7196 w 10000"/>
                  <a:gd name="connsiteY42" fmla="*/ 7404 h 9995"/>
                  <a:gd name="connsiteX43" fmla="*/ 7176 w 10000"/>
                  <a:gd name="connsiteY43" fmla="*/ 7740 h 9995"/>
                  <a:gd name="connsiteX44" fmla="*/ 7283 w 10000"/>
                  <a:gd name="connsiteY44" fmla="*/ 7980 h 9995"/>
                  <a:gd name="connsiteX45" fmla="*/ 7473 w 10000"/>
                  <a:gd name="connsiteY45" fmla="*/ 8042 h 9995"/>
                  <a:gd name="connsiteX46" fmla="*/ 7722 w 10000"/>
                  <a:gd name="connsiteY46" fmla="*/ 7860 h 9995"/>
                  <a:gd name="connsiteX47" fmla="*/ 7898 w 10000"/>
                  <a:gd name="connsiteY47" fmla="*/ 7734 h 9995"/>
                  <a:gd name="connsiteX48" fmla="*/ 8041 w 10000"/>
                  <a:gd name="connsiteY48" fmla="*/ 7882 h 9995"/>
                  <a:gd name="connsiteX49" fmla="*/ 8065 w 10000"/>
                  <a:gd name="connsiteY49" fmla="*/ 8217 h 9995"/>
                  <a:gd name="connsiteX50" fmla="*/ 8011 w 10000"/>
                  <a:gd name="connsiteY50" fmla="*/ 8755 h 9995"/>
                  <a:gd name="connsiteX51" fmla="*/ 7848 w 10000"/>
                  <a:gd name="connsiteY51" fmla="*/ 9421 h 9995"/>
                  <a:gd name="connsiteX52" fmla="*/ 7437 w 10000"/>
                  <a:gd name="connsiteY52" fmla="*/ 9707 h 9995"/>
                  <a:gd name="connsiteX53" fmla="*/ 6970 w 10000"/>
                  <a:gd name="connsiteY53" fmla="*/ 9995 h 9995"/>
                  <a:gd name="connsiteX54" fmla="*/ 1737 w 10000"/>
                  <a:gd name="connsiteY54" fmla="*/ 9936 h 9995"/>
                  <a:gd name="connsiteX55" fmla="*/ 1835 w 10000"/>
                  <a:gd name="connsiteY55" fmla="*/ 9539 h 9995"/>
                  <a:gd name="connsiteX0" fmla="*/ 1835 w 10000"/>
                  <a:gd name="connsiteY0" fmla="*/ 9544 h 9941"/>
                  <a:gd name="connsiteX1" fmla="*/ 22 w 10000"/>
                  <a:gd name="connsiteY1" fmla="*/ 7856 h 9941"/>
                  <a:gd name="connsiteX2" fmla="*/ 5 w 10000"/>
                  <a:gd name="connsiteY2" fmla="*/ 7462 h 9941"/>
                  <a:gd name="connsiteX3" fmla="*/ 1764 w 10000"/>
                  <a:gd name="connsiteY3" fmla="*/ 0 h 9941"/>
                  <a:gd name="connsiteX4" fmla="*/ 9208 w 10000"/>
                  <a:gd name="connsiteY4" fmla="*/ 328 h 9941"/>
                  <a:gd name="connsiteX5" fmla="*/ 9651 w 10000"/>
                  <a:gd name="connsiteY5" fmla="*/ 2087 h 9941"/>
                  <a:gd name="connsiteX6" fmla="*/ 9817 w 10000"/>
                  <a:gd name="connsiteY6" fmla="*/ 1939 h 9941"/>
                  <a:gd name="connsiteX7" fmla="*/ 9969 w 10000"/>
                  <a:gd name="connsiteY7" fmla="*/ 1980 h 9941"/>
                  <a:gd name="connsiteX8" fmla="*/ 10000 w 10000"/>
                  <a:gd name="connsiteY8" fmla="*/ 2264 h 9941"/>
                  <a:gd name="connsiteX9" fmla="*/ 9871 w 10000"/>
                  <a:gd name="connsiteY9" fmla="*/ 2622 h 9941"/>
                  <a:gd name="connsiteX10" fmla="*/ 9540 w 10000"/>
                  <a:gd name="connsiteY10" fmla="*/ 3391 h 9941"/>
                  <a:gd name="connsiteX11" fmla="*/ 9430 w 10000"/>
                  <a:gd name="connsiteY11" fmla="*/ 3777 h 9941"/>
                  <a:gd name="connsiteX12" fmla="*/ 9366 w 10000"/>
                  <a:gd name="connsiteY12" fmla="*/ 4180 h 9941"/>
                  <a:gd name="connsiteX13" fmla="*/ 9296 w 10000"/>
                  <a:gd name="connsiteY13" fmla="*/ 4403 h 9941"/>
                  <a:gd name="connsiteX14" fmla="*/ 9243 w 10000"/>
                  <a:gd name="connsiteY14" fmla="*/ 4554 h 9941"/>
                  <a:gd name="connsiteX15" fmla="*/ 9083 w 10000"/>
                  <a:gd name="connsiteY15" fmla="*/ 4628 h 9941"/>
                  <a:gd name="connsiteX16" fmla="*/ 8901 w 10000"/>
                  <a:gd name="connsiteY16" fmla="*/ 4306 h 9941"/>
                  <a:gd name="connsiteX17" fmla="*/ 8819 w 10000"/>
                  <a:gd name="connsiteY17" fmla="*/ 3411 h 9941"/>
                  <a:gd name="connsiteX18" fmla="*/ 8728 w 10000"/>
                  <a:gd name="connsiteY18" fmla="*/ 3044 h 9941"/>
                  <a:gd name="connsiteX19" fmla="*/ 8537 w 10000"/>
                  <a:gd name="connsiteY19" fmla="*/ 2884 h 9941"/>
                  <a:gd name="connsiteX20" fmla="*/ 8444 w 10000"/>
                  <a:gd name="connsiteY20" fmla="*/ 3196 h 9941"/>
                  <a:gd name="connsiteX21" fmla="*/ 8533 w 10000"/>
                  <a:gd name="connsiteY21" fmla="*/ 4280 h 9941"/>
                  <a:gd name="connsiteX22" fmla="*/ 8587 w 10000"/>
                  <a:gd name="connsiteY22" fmla="*/ 4793 h 9941"/>
                  <a:gd name="connsiteX23" fmla="*/ 8452 w 10000"/>
                  <a:gd name="connsiteY23" fmla="*/ 5101 h 9941"/>
                  <a:gd name="connsiteX24" fmla="*/ 8260 w 10000"/>
                  <a:gd name="connsiteY24" fmla="*/ 5004 h 9941"/>
                  <a:gd name="connsiteX25" fmla="*/ 8193 w 10000"/>
                  <a:gd name="connsiteY25" fmla="*/ 4534 h 9941"/>
                  <a:gd name="connsiteX26" fmla="*/ 8098 w 10000"/>
                  <a:gd name="connsiteY26" fmla="*/ 3766 h 9941"/>
                  <a:gd name="connsiteX27" fmla="*/ 7986 w 10000"/>
                  <a:gd name="connsiteY27" fmla="*/ 3273 h 9941"/>
                  <a:gd name="connsiteX28" fmla="*/ 7759 w 10000"/>
                  <a:gd name="connsiteY28" fmla="*/ 3256 h 9941"/>
                  <a:gd name="connsiteX29" fmla="*/ 7690 w 10000"/>
                  <a:gd name="connsiteY29" fmla="*/ 3464 h 9941"/>
                  <a:gd name="connsiteX30" fmla="*/ 7695 w 10000"/>
                  <a:gd name="connsiteY30" fmla="*/ 3802 h 9941"/>
                  <a:gd name="connsiteX31" fmla="*/ 7884 w 10000"/>
                  <a:gd name="connsiteY31" fmla="*/ 5317 h 9941"/>
                  <a:gd name="connsiteX32" fmla="*/ 7771 w 10000"/>
                  <a:gd name="connsiteY32" fmla="*/ 5605 h 9941"/>
                  <a:gd name="connsiteX33" fmla="*/ 7574 w 10000"/>
                  <a:gd name="connsiteY33" fmla="*/ 5677 h 9941"/>
                  <a:gd name="connsiteX34" fmla="*/ 7414 w 10000"/>
                  <a:gd name="connsiteY34" fmla="*/ 5561 h 9941"/>
                  <a:gd name="connsiteX35" fmla="*/ 7244 w 10000"/>
                  <a:gd name="connsiteY35" fmla="*/ 5549 h 9941"/>
                  <a:gd name="connsiteX36" fmla="*/ 7154 w 10000"/>
                  <a:gd name="connsiteY36" fmla="*/ 5768 h 9941"/>
                  <a:gd name="connsiteX37" fmla="*/ 7305 w 10000"/>
                  <a:gd name="connsiteY37" fmla="*/ 6116 h 9941"/>
                  <a:gd name="connsiteX38" fmla="*/ 7579 w 10000"/>
                  <a:gd name="connsiteY38" fmla="*/ 6275 h 9941"/>
                  <a:gd name="connsiteX39" fmla="*/ 7819 w 10000"/>
                  <a:gd name="connsiteY39" fmla="*/ 6518 h 9941"/>
                  <a:gd name="connsiteX40" fmla="*/ 7944 w 10000"/>
                  <a:gd name="connsiteY40" fmla="*/ 6779 h 9941"/>
                  <a:gd name="connsiteX41" fmla="*/ 7782 w 10000"/>
                  <a:gd name="connsiteY41" fmla="*/ 7050 h 9941"/>
                  <a:gd name="connsiteX42" fmla="*/ 7196 w 10000"/>
                  <a:gd name="connsiteY42" fmla="*/ 7408 h 9941"/>
                  <a:gd name="connsiteX43" fmla="*/ 7176 w 10000"/>
                  <a:gd name="connsiteY43" fmla="*/ 7744 h 9941"/>
                  <a:gd name="connsiteX44" fmla="*/ 7283 w 10000"/>
                  <a:gd name="connsiteY44" fmla="*/ 7984 h 9941"/>
                  <a:gd name="connsiteX45" fmla="*/ 7473 w 10000"/>
                  <a:gd name="connsiteY45" fmla="*/ 8046 h 9941"/>
                  <a:gd name="connsiteX46" fmla="*/ 7722 w 10000"/>
                  <a:gd name="connsiteY46" fmla="*/ 7864 h 9941"/>
                  <a:gd name="connsiteX47" fmla="*/ 7898 w 10000"/>
                  <a:gd name="connsiteY47" fmla="*/ 7738 h 9941"/>
                  <a:gd name="connsiteX48" fmla="*/ 8041 w 10000"/>
                  <a:gd name="connsiteY48" fmla="*/ 7886 h 9941"/>
                  <a:gd name="connsiteX49" fmla="*/ 8065 w 10000"/>
                  <a:gd name="connsiteY49" fmla="*/ 8221 h 9941"/>
                  <a:gd name="connsiteX50" fmla="*/ 8011 w 10000"/>
                  <a:gd name="connsiteY50" fmla="*/ 8759 h 9941"/>
                  <a:gd name="connsiteX51" fmla="*/ 7848 w 10000"/>
                  <a:gd name="connsiteY51" fmla="*/ 9426 h 9941"/>
                  <a:gd name="connsiteX52" fmla="*/ 7437 w 10000"/>
                  <a:gd name="connsiteY52" fmla="*/ 9712 h 9941"/>
                  <a:gd name="connsiteX53" fmla="*/ 6937 w 10000"/>
                  <a:gd name="connsiteY53" fmla="*/ 9920 h 9941"/>
                  <a:gd name="connsiteX54" fmla="*/ 1737 w 10000"/>
                  <a:gd name="connsiteY54" fmla="*/ 9941 h 9941"/>
                  <a:gd name="connsiteX55" fmla="*/ 1835 w 10000"/>
                  <a:gd name="connsiteY55" fmla="*/ 9544 h 9941"/>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817 w 10000"/>
                  <a:gd name="connsiteY6" fmla="*/ 1951 h 10000"/>
                  <a:gd name="connsiteX7" fmla="*/ 9969 w 10000"/>
                  <a:gd name="connsiteY7" fmla="*/ 1992 h 10000"/>
                  <a:gd name="connsiteX8" fmla="*/ 10000 w 10000"/>
                  <a:gd name="connsiteY8" fmla="*/ 2277 h 10000"/>
                  <a:gd name="connsiteX9" fmla="*/ 9871 w 10000"/>
                  <a:gd name="connsiteY9" fmla="*/ 2638 h 10000"/>
                  <a:gd name="connsiteX10" fmla="*/ 9540 w 10000"/>
                  <a:gd name="connsiteY10" fmla="*/ 3411 h 10000"/>
                  <a:gd name="connsiteX11" fmla="*/ 9430 w 10000"/>
                  <a:gd name="connsiteY11" fmla="*/ 3799 h 10000"/>
                  <a:gd name="connsiteX12" fmla="*/ 9366 w 10000"/>
                  <a:gd name="connsiteY12" fmla="*/ 4205 h 10000"/>
                  <a:gd name="connsiteX13" fmla="*/ 9296 w 10000"/>
                  <a:gd name="connsiteY13" fmla="*/ 4429 h 10000"/>
                  <a:gd name="connsiteX14" fmla="*/ 9243 w 10000"/>
                  <a:gd name="connsiteY14" fmla="*/ 4581 h 10000"/>
                  <a:gd name="connsiteX15" fmla="*/ 9083 w 10000"/>
                  <a:gd name="connsiteY15" fmla="*/ 4655 h 10000"/>
                  <a:gd name="connsiteX16" fmla="*/ 8901 w 10000"/>
                  <a:gd name="connsiteY16" fmla="*/ 4332 h 10000"/>
                  <a:gd name="connsiteX17" fmla="*/ 8819 w 10000"/>
                  <a:gd name="connsiteY17" fmla="*/ 3431 h 10000"/>
                  <a:gd name="connsiteX18" fmla="*/ 8728 w 10000"/>
                  <a:gd name="connsiteY18" fmla="*/ 3062 h 10000"/>
                  <a:gd name="connsiteX19" fmla="*/ 8537 w 10000"/>
                  <a:gd name="connsiteY19" fmla="*/ 2901 h 10000"/>
                  <a:gd name="connsiteX20" fmla="*/ 8444 w 10000"/>
                  <a:gd name="connsiteY20" fmla="*/ 3215 h 10000"/>
                  <a:gd name="connsiteX21" fmla="*/ 8533 w 10000"/>
                  <a:gd name="connsiteY21" fmla="*/ 4305 h 10000"/>
                  <a:gd name="connsiteX22" fmla="*/ 8587 w 10000"/>
                  <a:gd name="connsiteY22" fmla="*/ 4821 h 10000"/>
                  <a:gd name="connsiteX23" fmla="*/ 8452 w 10000"/>
                  <a:gd name="connsiteY23" fmla="*/ 5131 h 10000"/>
                  <a:gd name="connsiteX24" fmla="*/ 8260 w 10000"/>
                  <a:gd name="connsiteY24" fmla="*/ 5034 h 10000"/>
                  <a:gd name="connsiteX25" fmla="*/ 8193 w 10000"/>
                  <a:gd name="connsiteY25" fmla="*/ 4561 h 10000"/>
                  <a:gd name="connsiteX26" fmla="*/ 8098 w 10000"/>
                  <a:gd name="connsiteY26" fmla="*/ 3788 h 10000"/>
                  <a:gd name="connsiteX27" fmla="*/ 7986 w 10000"/>
                  <a:gd name="connsiteY27" fmla="*/ 3292 h 10000"/>
                  <a:gd name="connsiteX28" fmla="*/ 7759 w 10000"/>
                  <a:gd name="connsiteY28" fmla="*/ 3275 h 10000"/>
                  <a:gd name="connsiteX29" fmla="*/ 7690 w 10000"/>
                  <a:gd name="connsiteY29" fmla="*/ 3485 h 10000"/>
                  <a:gd name="connsiteX30" fmla="*/ 7695 w 10000"/>
                  <a:gd name="connsiteY30" fmla="*/ 3825 h 10000"/>
                  <a:gd name="connsiteX31" fmla="*/ 7884 w 10000"/>
                  <a:gd name="connsiteY31" fmla="*/ 5349 h 10000"/>
                  <a:gd name="connsiteX32" fmla="*/ 7771 w 10000"/>
                  <a:gd name="connsiteY32" fmla="*/ 5638 h 10000"/>
                  <a:gd name="connsiteX33" fmla="*/ 7574 w 10000"/>
                  <a:gd name="connsiteY33" fmla="*/ 5711 h 10000"/>
                  <a:gd name="connsiteX34" fmla="*/ 7414 w 10000"/>
                  <a:gd name="connsiteY34" fmla="*/ 5594 h 10000"/>
                  <a:gd name="connsiteX35" fmla="*/ 7244 w 10000"/>
                  <a:gd name="connsiteY35" fmla="*/ 5582 h 10000"/>
                  <a:gd name="connsiteX36" fmla="*/ 7154 w 10000"/>
                  <a:gd name="connsiteY36" fmla="*/ 5802 h 10000"/>
                  <a:gd name="connsiteX37" fmla="*/ 7305 w 10000"/>
                  <a:gd name="connsiteY37" fmla="*/ 6152 h 10000"/>
                  <a:gd name="connsiteX38" fmla="*/ 7579 w 10000"/>
                  <a:gd name="connsiteY38" fmla="*/ 6312 h 10000"/>
                  <a:gd name="connsiteX39" fmla="*/ 7819 w 10000"/>
                  <a:gd name="connsiteY39" fmla="*/ 6557 h 10000"/>
                  <a:gd name="connsiteX40" fmla="*/ 7944 w 10000"/>
                  <a:gd name="connsiteY40" fmla="*/ 6819 h 10000"/>
                  <a:gd name="connsiteX41" fmla="*/ 7782 w 10000"/>
                  <a:gd name="connsiteY41" fmla="*/ 7092 h 10000"/>
                  <a:gd name="connsiteX42" fmla="*/ 7196 w 10000"/>
                  <a:gd name="connsiteY42" fmla="*/ 7452 h 10000"/>
                  <a:gd name="connsiteX43" fmla="*/ 7176 w 10000"/>
                  <a:gd name="connsiteY43" fmla="*/ 7790 h 10000"/>
                  <a:gd name="connsiteX44" fmla="*/ 7283 w 10000"/>
                  <a:gd name="connsiteY44" fmla="*/ 8031 h 10000"/>
                  <a:gd name="connsiteX45" fmla="*/ 7473 w 10000"/>
                  <a:gd name="connsiteY45" fmla="*/ 8094 h 10000"/>
                  <a:gd name="connsiteX46" fmla="*/ 7722 w 10000"/>
                  <a:gd name="connsiteY46" fmla="*/ 7911 h 10000"/>
                  <a:gd name="connsiteX47" fmla="*/ 7898 w 10000"/>
                  <a:gd name="connsiteY47" fmla="*/ 7784 h 10000"/>
                  <a:gd name="connsiteX48" fmla="*/ 8041 w 10000"/>
                  <a:gd name="connsiteY48" fmla="*/ 7933 h 10000"/>
                  <a:gd name="connsiteX49" fmla="*/ 8065 w 10000"/>
                  <a:gd name="connsiteY49" fmla="*/ 8270 h 10000"/>
                  <a:gd name="connsiteX50" fmla="*/ 8011 w 10000"/>
                  <a:gd name="connsiteY50" fmla="*/ 8811 h 10000"/>
                  <a:gd name="connsiteX51" fmla="*/ 7848 w 10000"/>
                  <a:gd name="connsiteY51" fmla="*/ 9482 h 10000"/>
                  <a:gd name="connsiteX52" fmla="*/ 7437 w 10000"/>
                  <a:gd name="connsiteY52" fmla="*/ 9770 h 10000"/>
                  <a:gd name="connsiteX53" fmla="*/ 6937 w 10000"/>
                  <a:gd name="connsiteY53" fmla="*/ 9979 h 10000"/>
                  <a:gd name="connsiteX54" fmla="*/ 1737 w 10000"/>
                  <a:gd name="connsiteY54" fmla="*/ 10000 h 10000"/>
                  <a:gd name="connsiteX55" fmla="*/ 1835 w 10000"/>
                  <a:gd name="connsiteY55"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651 w 10000"/>
                  <a:gd name="connsiteY5" fmla="*/ 2099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601 h 10000"/>
                  <a:gd name="connsiteX1" fmla="*/ 22 w 10000"/>
                  <a:gd name="connsiteY1" fmla="*/ 7903 h 10000"/>
                  <a:gd name="connsiteX2" fmla="*/ 5 w 10000"/>
                  <a:gd name="connsiteY2" fmla="*/ 7506 h 10000"/>
                  <a:gd name="connsiteX3" fmla="*/ 1764 w 10000"/>
                  <a:gd name="connsiteY3" fmla="*/ 0 h 10000"/>
                  <a:gd name="connsiteX4" fmla="*/ 9248 w 10000"/>
                  <a:gd name="connsiteY4" fmla="*/ 640 h 10000"/>
                  <a:gd name="connsiteX5" fmla="*/ 9704 w 10000"/>
                  <a:gd name="connsiteY5" fmla="*/ 2086 h 10000"/>
                  <a:gd name="connsiteX6" fmla="*/ 9729 w 10000"/>
                  <a:gd name="connsiteY6" fmla="*/ 2059 h 10000"/>
                  <a:gd name="connsiteX7" fmla="*/ 9817 w 10000"/>
                  <a:gd name="connsiteY7" fmla="*/ 1951 h 10000"/>
                  <a:gd name="connsiteX8" fmla="*/ 9969 w 10000"/>
                  <a:gd name="connsiteY8" fmla="*/ 1992 h 10000"/>
                  <a:gd name="connsiteX9" fmla="*/ 10000 w 10000"/>
                  <a:gd name="connsiteY9" fmla="*/ 2277 h 10000"/>
                  <a:gd name="connsiteX10" fmla="*/ 9871 w 10000"/>
                  <a:gd name="connsiteY10" fmla="*/ 2638 h 10000"/>
                  <a:gd name="connsiteX11" fmla="*/ 9540 w 10000"/>
                  <a:gd name="connsiteY11" fmla="*/ 3411 h 10000"/>
                  <a:gd name="connsiteX12" fmla="*/ 9430 w 10000"/>
                  <a:gd name="connsiteY12" fmla="*/ 3799 h 10000"/>
                  <a:gd name="connsiteX13" fmla="*/ 9366 w 10000"/>
                  <a:gd name="connsiteY13" fmla="*/ 4205 h 10000"/>
                  <a:gd name="connsiteX14" fmla="*/ 9296 w 10000"/>
                  <a:gd name="connsiteY14" fmla="*/ 4429 h 10000"/>
                  <a:gd name="connsiteX15" fmla="*/ 9243 w 10000"/>
                  <a:gd name="connsiteY15" fmla="*/ 4581 h 10000"/>
                  <a:gd name="connsiteX16" fmla="*/ 9083 w 10000"/>
                  <a:gd name="connsiteY16" fmla="*/ 4655 h 10000"/>
                  <a:gd name="connsiteX17" fmla="*/ 8901 w 10000"/>
                  <a:gd name="connsiteY17" fmla="*/ 4332 h 10000"/>
                  <a:gd name="connsiteX18" fmla="*/ 8819 w 10000"/>
                  <a:gd name="connsiteY18" fmla="*/ 3431 h 10000"/>
                  <a:gd name="connsiteX19" fmla="*/ 8728 w 10000"/>
                  <a:gd name="connsiteY19" fmla="*/ 3062 h 10000"/>
                  <a:gd name="connsiteX20" fmla="*/ 8537 w 10000"/>
                  <a:gd name="connsiteY20" fmla="*/ 2901 h 10000"/>
                  <a:gd name="connsiteX21" fmla="*/ 8444 w 10000"/>
                  <a:gd name="connsiteY21" fmla="*/ 3215 h 10000"/>
                  <a:gd name="connsiteX22" fmla="*/ 8533 w 10000"/>
                  <a:gd name="connsiteY22" fmla="*/ 4305 h 10000"/>
                  <a:gd name="connsiteX23" fmla="*/ 8587 w 10000"/>
                  <a:gd name="connsiteY23" fmla="*/ 4821 h 10000"/>
                  <a:gd name="connsiteX24" fmla="*/ 8452 w 10000"/>
                  <a:gd name="connsiteY24" fmla="*/ 5131 h 10000"/>
                  <a:gd name="connsiteX25" fmla="*/ 8260 w 10000"/>
                  <a:gd name="connsiteY25" fmla="*/ 5034 h 10000"/>
                  <a:gd name="connsiteX26" fmla="*/ 8193 w 10000"/>
                  <a:gd name="connsiteY26" fmla="*/ 4561 h 10000"/>
                  <a:gd name="connsiteX27" fmla="*/ 8098 w 10000"/>
                  <a:gd name="connsiteY27" fmla="*/ 3788 h 10000"/>
                  <a:gd name="connsiteX28" fmla="*/ 7986 w 10000"/>
                  <a:gd name="connsiteY28" fmla="*/ 3292 h 10000"/>
                  <a:gd name="connsiteX29" fmla="*/ 7759 w 10000"/>
                  <a:gd name="connsiteY29" fmla="*/ 3275 h 10000"/>
                  <a:gd name="connsiteX30" fmla="*/ 7690 w 10000"/>
                  <a:gd name="connsiteY30" fmla="*/ 3485 h 10000"/>
                  <a:gd name="connsiteX31" fmla="*/ 7695 w 10000"/>
                  <a:gd name="connsiteY31" fmla="*/ 3825 h 10000"/>
                  <a:gd name="connsiteX32" fmla="*/ 7884 w 10000"/>
                  <a:gd name="connsiteY32" fmla="*/ 5349 h 10000"/>
                  <a:gd name="connsiteX33" fmla="*/ 7771 w 10000"/>
                  <a:gd name="connsiteY33" fmla="*/ 5638 h 10000"/>
                  <a:gd name="connsiteX34" fmla="*/ 7574 w 10000"/>
                  <a:gd name="connsiteY34" fmla="*/ 5711 h 10000"/>
                  <a:gd name="connsiteX35" fmla="*/ 7414 w 10000"/>
                  <a:gd name="connsiteY35" fmla="*/ 5594 h 10000"/>
                  <a:gd name="connsiteX36" fmla="*/ 7244 w 10000"/>
                  <a:gd name="connsiteY36" fmla="*/ 5582 h 10000"/>
                  <a:gd name="connsiteX37" fmla="*/ 7154 w 10000"/>
                  <a:gd name="connsiteY37" fmla="*/ 5802 h 10000"/>
                  <a:gd name="connsiteX38" fmla="*/ 7305 w 10000"/>
                  <a:gd name="connsiteY38" fmla="*/ 6152 h 10000"/>
                  <a:gd name="connsiteX39" fmla="*/ 7579 w 10000"/>
                  <a:gd name="connsiteY39" fmla="*/ 6312 h 10000"/>
                  <a:gd name="connsiteX40" fmla="*/ 7819 w 10000"/>
                  <a:gd name="connsiteY40" fmla="*/ 6557 h 10000"/>
                  <a:gd name="connsiteX41" fmla="*/ 7944 w 10000"/>
                  <a:gd name="connsiteY41" fmla="*/ 6819 h 10000"/>
                  <a:gd name="connsiteX42" fmla="*/ 7782 w 10000"/>
                  <a:gd name="connsiteY42" fmla="*/ 7092 h 10000"/>
                  <a:gd name="connsiteX43" fmla="*/ 7196 w 10000"/>
                  <a:gd name="connsiteY43" fmla="*/ 7452 h 10000"/>
                  <a:gd name="connsiteX44" fmla="*/ 7176 w 10000"/>
                  <a:gd name="connsiteY44" fmla="*/ 7790 h 10000"/>
                  <a:gd name="connsiteX45" fmla="*/ 7283 w 10000"/>
                  <a:gd name="connsiteY45" fmla="*/ 8031 h 10000"/>
                  <a:gd name="connsiteX46" fmla="*/ 7473 w 10000"/>
                  <a:gd name="connsiteY46" fmla="*/ 8094 h 10000"/>
                  <a:gd name="connsiteX47" fmla="*/ 7722 w 10000"/>
                  <a:gd name="connsiteY47" fmla="*/ 7911 h 10000"/>
                  <a:gd name="connsiteX48" fmla="*/ 7898 w 10000"/>
                  <a:gd name="connsiteY48" fmla="*/ 7784 h 10000"/>
                  <a:gd name="connsiteX49" fmla="*/ 8041 w 10000"/>
                  <a:gd name="connsiteY49" fmla="*/ 7933 h 10000"/>
                  <a:gd name="connsiteX50" fmla="*/ 8065 w 10000"/>
                  <a:gd name="connsiteY50" fmla="*/ 8270 h 10000"/>
                  <a:gd name="connsiteX51" fmla="*/ 8011 w 10000"/>
                  <a:gd name="connsiteY51" fmla="*/ 8811 h 10000"/>
                  <a:gd name="connsiteX52" fmla="*/ 7848 w 10000"/>
                  <a:gd name="connsiteY52" fmla="*/ 9482 h 10000"/>
                  <a:gd name="connsiteX53" fmla="*/ 7437 w 10000"/>
                  <a:gd name="connsiteY53" fmla="*/ 9770 h 10000"/>
                  <a:gd name="connsiteX54" fmla="*/ 6937 w 10000"/>
                  <a:gd name="connsiteY54" fmla="*/ 9979 h 10000"/>
                  <a:gd name="connsiteX55" fmla="*/ 1737 w 10000"/>
                  <a:gd name="connsiteY55" fmla="*/ 10000 h 10000"/>
                  <a:gd name="connsiteX56" fmla="*/ 1835 w 10000"/>
                  <a:gd name="connsiteY56" fmla="*/ 9601 h 10000"/>
                  <a:gd name="connsiteX0" fmla="*/ 1835 w 10000"/>
                  <a:gd name="connsiteY0" fmla="*/ 9369 h 9768"/>
                  <a:gd name="connsiteX1" fmla="*/ 22 w 10000"/>
                  <a:gd name="connsiteY1" fmla="*/ 7671 h 9768"/>
                  <a:gd name="connsiteX2" fmla="*/ 5 w 10000"/>
                  <a:gd name="connsiteY2" fmla="*/ 7274 h 9768"/>
                  <a:gd name="connsiteX3" fmla="*/ 1790 w 10000"/>
                  <a:gd name="connsiteY3" fmla="*/ 0 h 9768"/>
                  <a:gd name="connsiteX4" fmla="*/ 9248 w 10000"/>
                  <a:gd name="connsiteY4" fmla="*/ 408 h 9768"/>
                  <a:gd name="connsiteX5" fmla="*/ 9704 w 10000"/>
                  <a:gd name="connsiteY5" fmla="*/ 1854 h 9768"/>
                  <a:gd name="connsiteX6" fmla="*/ 9729 w 10000"/>
                  <a:gd name="connsiteY6" fmla="*/ 1827 h 9768"/>
                  <a:gd name="connsiteX7" fmla="*/ 9817 w 10000"/>
                  <a:gd name="connsiteY7" fmla="*/ 1719 h 9768"/>
                  <a:gd name="connsiteX8" fmla="*/ 9969 w 10000"/>
                  <a:gd name="connsiteY8" fmla="*/ 1760 h 9768"/>
                  <a:gd name="connsiteX9" fmla="*/ 10000 w 10000"/>
                  <a:gd name="connsiteY9" fmla="*/ 2045 h 9768"/>
                  <a:gd name="connsiteX10" fmla="*/ 9871 w 10000"/>
                  <a:gd name="connsiteY10" fmla="*/ 2406 h 9768"/>
                  <a:gd name="connsiteX11" fmla="*/ 9540 w 10000"/>
                  <a:gd name="connsiteY11" fmla="*/ 3179 h 9768"/>
                  <a:gd name="connsiteX12" fmla="*/ 9430 w 10000"/>
                  <a:gd name="connsiteY12" fmla="*/ 3567 h 9768"/>
                  <a:gd name="connsiteX13" fmla="*/ 9366 w 10000"/>
                  <a:gd name="connsiteY13" fmla="*/ 3973 h 9768"/>
                  <a:gd name="connsiteX14" fmla="*/ 9296 w 10000"/>
                  <a:gd name="connsiteY14" fmla="*/ 4197 h 9768"/>
                  <a:gd name="connsiteX15" fmla="*/ 9243 w 10000"/>
                  <a:gd name="connsiteY15" fmla="*/ 4349 h 9768"/>
                  <a:gd name="connsiteX16" fmla="*/ 9083 w 10000"/>
                  <a:gd name="connsiteY16" fmla="*/ 4423 h 9768"/>
                  <a:gd name="connsiteX17" fmla="*/ 8901 w 10000"/>
                  <a:gd name="connsiteY17" fmla="*/ 4100 h 9768"/>
                  <a:gd name="connsiteX18" fmla="*/ 8819 w 10000"/>
                  <a:gd name="connsiteY18" fmla="*/ 3199 h 9768"/>
                  <a:gd name="connsiteX19" fmla="*/ 8728 w 10000"/>
                  <a:gd name="connsiteY19" fmla="*/ 2830 h 9768"/>
                  <a:gd name="connsiteX20" fmla="*/ 8537 w 10000"/>
                  <a:gd name="connsiteY20" fmla="*/ 2669 h 9768"/>
                  <a:gd name="connsiteX21" fmla="*/ 8444 w 10000"/>
                  <a:gd name="connsiteY21" fmla="*/ 2983 h 9768"/>
                  <a:gd name="connsiteX22" fmla="*/ 8533 w 10000"/>
                  <a:gd name="connsiteY22" fmla="*/ 4073 h 9768"/>
                  <a:gd name="connsiteX23" fmla="*/ 8587 w 10000"/>
                  <a:gd name="connsiteY23" fmla="*/ 4589 h 9768"/>
                  <a:gd name="connsiteX24" fmla="*/ 8452 w 10000"/>
                  <a:gd name="connsiteY24" fmla="*/ 4899 h 9768"/>
                  <a:gd name="connsiteX25" fmla="*/ 8260 w 10000"/>
                  <a:gd name="connsiteY25" fmla="*/ 4802 h 9768"/>
                  <a:gd name="connsiteX26" fmla="*/ 8193 w 10000"/>
                  <a:gd name="connsiteY26" fmla="*/ 4329 h 9768"/>
                  <a:gd name="connsiteX27" fmla="*/ 8098 w 10000"/>
                  <a:gd name="connsiteY27" fmla="*/ 3556 h 9768"/>
                  <a:gd name="connsiteX28" fmla="*/ 7986 w 10000"/>
                  <a:gd name="connsiteY28" fmla="*/ 3060 h 9768"/>
                  <a:gd name="connsiteX29" fmla="*/ 7759 w 10000"/>
                  <a:gd name="connsiteY29" fmla="*/ 3043 h 9768"/>
                  <a:gd name="connsiteX30" fmla="*/ 7690 w 10000"/>
                  <a:gd name="connsiteY30" fmla="*/ 3253 h 9768"/>
                  <a:gd name="connsiteX31" fmla="*/ 7695 w 10000"/>
                  <a:gd name="connsiteY31" fmla="*/ 3593 h 9768"/>
                  <a:gd name="connsiteX32" fmla="*/ 7884 w 10000"/>
                  <a:gd name="connsiteY32" fmla="*/ 5117 h 9768"/>
                  <a:gd name="connsiteX33" fmla="*/ 7771 w 10000"/>
                  <a:gd name="connsiteY33" fmla="*/ 5406 h 9768"/>
                  <a:gd name="connsiteX34" fmla="*/ 7574 w 10000"/>
                  <a:gd name="connsiteY34" fmla="*/ 5479 h 9768"/>
                  <a:gd name="connsiteX35" fmla="*/ 7414 w 10000"/>
                  <a:gd name="connsiteY35" fmla="*/ 5362 h 9768"/>
                  <a:gd name="connsiteX36" fmla="*/ 7244 w 10000"/>
                  <a:gd name="connsiteY36" fmla="*/ 5350 h 9768"/>
                  <a:gd name="connsiteX37" fmla="*/ 7154 w 10000"/>
                  <a:gd name="connsiteY37" fmla="*/ 5570 h 9768"/>
                  <a:gd name="connsiteX38" fmla="*/ 7305 w 10000"/>
                  <a:gd name="connsiteY38" fmla="*/ 5920 h 9768"/>
                  <a:gd name="connsiteX39" fmla="*/ 7579 w 10000"/>
                  <a:gd name="connsiteY39" fmla="*/ 6080 h 9768"/>
                  <a:gd name="connsiteX40" fmla="*/ 7819 w 10000"/>
                  <a:gd name="connsiteY40" fmla="*/ 6325 h 9768"/>
                  <a:gd name="connsiteX41" fmla="*/ 7944 w 10000"/>
                  <a:gd name="connsiteY41" fmla="*/ 6587 h 9768"/>
                  <a:gd name="connsiteX42" fmla="*/ 7782 w 10000"/>
                  <a:gd name="connsiteY42" fmla="*/ 6860 h 9768"/>
                  <a:gd name="connsiteX43" fmla="*/ 7196 w 10000"/>
                  <a:gd name="connsiteY43" fmla="*/ 7220 h 9768"/>
                  <a:gd name="connsiteX44" fmla="*/ 7176 w 10000"/>
                  <a:gd name="connsiteY44" fmla="*/ 7558 h 9768"/>
                  <a:gd name="connsiteX45" fmla="*/ 7283 w 10000"/>
                  <a:gd name="connsiteY45" fmla="*/ 7799 h 9768"/>
                  <a:gd name="connsiteX46" fmla="*/ 7473 w 10000"/>
                  <a:gd name="connsiteY46" fmla="*/ 7862 h 9768"/>
                  <a:gd name="connsiteX47" fmla="*/ 7722 w 10000"/>
                  <a:gd name="connsiteY47" fmla="*/ 7679 h 9768"/>
                  <a:gd name="connsiteX48" fmla="*/ 7898 w 10000"/>
                  <a:gd name="connsiteY48" fmla="*/ 7552 h 9768"/>
                  <a:gd name="connsiteX49" fmla="*/ 8041 w 10000"/>
                  <a:gd name="connsiteY49" fmla="*/ 7701 h 9768"/>
                  <a:gd name="connsiteX50" fmla="*/ 8065 w 10000"/>
                  <a:gd name="connsiteY50" fmla="*/ 8038 h 9768"/>
                  <a:gd name="connsiteX51" fmla="*/ 8011 w 10000"/>
                  <a:gd name="connsiteY51" fmla="*/ 8579 h 9768"/>
                  <a:gd name="connsiteX52" fmla="*/ 7848 w 10000"/>
                  <a:gd name="connsiteY52" fmla="*/ 9250 h 9768"/>
                  <a:gd name="connsiteX53" fmla="*/ 7437 w 10000"/>
                  <a:gd name="connsiteY53" fmla="*/ 9538 h 9768"/>
                  <a:gd name="connsiteX54" fmla="*/ 6937 w 10000"/>
                  <a:gd name="connsiteY54" fmla="*/ 9747 h 9768"/>
                  <a:gd name="connsiteX55" fmla="*/ 1737 w 10000"/>
                  <a:gd name="connsiteY55" fmla="*/ 9768 h 9768"/>
                  <a:gd name="connsiteX56" fmla="*/ 1835 w 10000"/>
                  <a:gd name="connsiteY56" fmla="*/ 9369 h 9768"/>
                  <a:gd name="connsiteX0" fmla="*/ 1835 w 10000"/>
                  <a:gd name="connsiteY0" fmla="*/ 9592 h 10000"/>
                  <a:gd name="connsiteX1" fmla="*/ 22 w 10000"/>
                  <a:gd name="connsiteY1" fmla="*/ 7853 h 10000"/>
                  <a:gd name="connsiteX2" fmla="*/ 5 w 10000"/>
                  <a:gd name="connsiteY2" fmla="*/ 7447 h 10000"/>
                  <a:gd name="connsiteX3" fmla="*/ 1750 w 10000"/>
                  <a:gd name="connsiteY3" fmla="*/ 0 h 10000"/>
                  <a:gd name="connsiteX4" fmla="*/ 9248 w 10000"/>
                  <a:gd name="connsiteY4" fmla="*/ 418 h 10000"/>
                  <a:gd name="connsiteX5" fmla="*/ 9704 w 10000"/>
                  <a:gd name="connsiteY5" fmla="*/ 1898 h 10000"/>
                  <a:gd name="connsiteX6" fmla="*/ 9729 w 10000"/>
                  <a:gd name="connsiteY6" fmla="*/ 1870 h 10000"/>
                  <a:gd name="connsiteX7" fmla="*/ 9817 w 10000"/>
                  <a:gd name="connsiteY7" fmla="*/ 1760 h 10000"/>
                  <a:gd name="connsiteX8" fmla="*/ 9969 w 10000"/>
                  <a:gd name="connsiteY8" fmla="*/ 1802 h 10000"/>
                  <a:gd name="connsiteX9" fmla="*/ 10000 w 10000"/>
                  <a:gd name="connsiteY9" fmla="*/ 2094 h 10000"/>
                  <a:gd name="connsiteX10" fmla="*/ 9871 w 10000"/>
                  <a:gd name="connsiteY10" fmla="*/ 2463 h 10000"/>
                  <a:gd name="connsiteX11" fmla="*/ 9540 w 10000"/>
                  <a:gd name="connsiteY11" fmla="*/ 3255 h 10000"/>
                  <a:gd name="connsiteX12" fmla="*/ 9430 w 10000"/>
                  <a:gd name="connsiteY12" fmla="*/ 3652 h 10000"/>
                  <a:gd name="connsiteX13" fmla="*/ 9366 w 10000"/>
                  <a:gd name="connsiteY13" fmla="*/ 4067 h 10000"/>
                  <a:gd name="connsiteX14" fmla="*/ 9296 w 10000"/>
                  <a:gd name="connsiteY14" fmla="*/ 4297 h 10000"/>
                  <a:gd name="connsiteX15" fmla="*/ 9243 w 10000"/>
                  <a:gd name="connsiteY15" fmla="*/ 4452 h 10000"/>
                  <a:gd name="connsiteX16" fmla="*/ 9083 w 10000"/>
                  <a:gd name="connsiteY16" fmla="*/ 4528 h 10000"/>
                  <a:gd name="connsiteX17" fmla="*/ 8901 w 10000"/>
                  <a:gd name="connsiteY17" fmla="*/ 4197 h 10000"/>
                  <a:gd name="connsiteX18" fmla="*/ 8819 w 10000"/>
                  <a:gd name="connsiteY18" fmla="*/ 3275 h 10000"/>
                  <a:gd name="connsiteX19" fmla="*/ 8728 w 10000"/>
                  <a:gd name="connsiteY19" fmla="*/ 2897 h 10000"/>
                  <a:gd name="connsiteX20" fmla="*/ 8537 w 10000"/>
                  <a:gd name="connsiteY20" fmla="*/ 2732 h 10000"/>
                  <a:gd name="connsiteX21" fmla="*/ 8444 w 10000"/>
                  <a:gd name="connsiteY21" fmla="*/ 3054 h 10000"/>
                  <a:gd name="connsiteX22" fmla="*/ 8533 w 10000"/>
                  <a:gd name="connsiteY22" fmla="*/ 4170 h 10000"/>
                  <a:gd name="connsiteX23" fmla="*/ 8587 w 10000"/>
                  <a:gd name="connsiteY23" fmla="*/ 4698 h 10000"/>
                  <a:gd name="connsiteX24" fmla="*/ 8452 w 10000"/>
                  <a:gd name="connsiteY24" fmla="*/ 5015 h 10000"/>
                  <a:gd name="connsiteX25" fmla="*/ 8260 w 10000"/>
                  <a:gd name="connsiteY25" fmla="*/ 4916 h 10000"/>
                  <a:gd name="connsiteX26" fmla="*/ 8193 w 10000"/>
                  <a:gd name="connsiteY26" fmla="*/ 4432 h 10000"/>
                  <a:gd name="connsiteX27" fmla="*/ 8098 w 10000"/>
                  <a:gd name="connsiteY27" fmla="*/ 3640 h 10000"/>
                  <a:gd name="connsiteX28" fmla="*/ 7986 w 10000"/>
                  <a:gd name="connsiteY28" fmla="*/ 3133 h 10000"/>
                  <a:gd name="connsiteX29" fmla="*/ 7759 w 10000"/>
                  <a:gd name="connsiteY29" fmla="*/ 3115 h 10000"/>
                  <a:gd name="connsiteX30" fmla="*/ 7690 w 10000"/>
                  <a:gd name="connsiteY30" fmla="*/ 3330 h 10000"/>
                  <a:gd name="connsiteX31" fmla="*/ 7695 w 10000"/>
                  <a:gd name="connsiteY31" fmla="*/ 3678 h 10000"/>
                  <a:gd name="connsiteX32" fmla="*/ 7884 w 10000"/>
                  <a:gd name="connsiteY32" fmla="*/ 5239 h 10000"/>
                  <a:gd name="connsiteX33" fmla="*/ 7771 w 10000"/>
                  <a:gd name="connsiteY33" fmla="*/ 5534 h 10000"/>
                  <a:gd name="connsiteX34" fmla="*/ 7574 w 10000"/>
                  <a:gd name="connsiteY34" fmla="*/ 5609 h 10000"/>
                  <a:gd name="connsiteX35" fmla="*/ 7414 w 10000"/>
                  <a:gd name="connsiteY35" fmla="*/ 5489 h 10000"/>
                  <a:gd name="connsiteX36" fmla="*/ 7244 w 10000"/>
                  <a:gd name="connsiteY36" fmla="*/ 5477 h 10000"/>
                  <a:gd name="connsiteX37" fmla="*/ 7154 w 10000"/>
                  <a:gd name="connsiteY37" fmla="*/ 5702 h 10000"/>
                  <a:gd name="connsiteX38" fmla="*/ 7305 w 10000"/>
                  <a:gd name="connsiteY38" fmla="*/ 6061 h 10000"/>
                  <a:gd name="connsiteX39" fmla="*/ 7579 w 10000"/>
                  <a:gd name="connsiteY39" fmla="*/ 6224 h 10000"/>
                  <a:gd name="connsiteX40" fmla="*/ 7819 w 10000"/>
                  <a:gd name="connsiteY40" fmla="*/ 6475 h 10000"/>
                  <a:gd name="connsiteX41" fmla="*/ 7944 w 10000"/>
                  <a:gd name="connsiteY41" fmla="*/ 6743 h 10000"/>
                  <a:gd name="connsiteX42" fmla="*/ 7782 w 10000"/>
                  <a:gd name="connsiteY42" fmla="*/ 7023 h 10000"/>
                  <a:gd name="connsiteX43" fmla="*/ 7196 w 10000"/>
                  <a:gd name="connsiteY43" fmla="*/ 7391 h 10000"/>
                  <a:gd name="connsiteX44" fmla="*/ 7176 w 10000"/>
                  <a:gd name="connsiteY44" fmla="*/ 7738 h 10000"/>
                  <a:gd name="connsiteX45" fmla="*/ 7283 w 10000"/>
                  <a:gd name="connsiteY45" fmla="*/ 7984 h 10000"/>
                  <a:gd name="connsiteX46" fmla="*/ 7473 w 10000"/>
                  <a:gd name="connsiteY46" fmla="*/ 8049 h 10000"/>
                  <a:gd name="connsiteX47" fmla="*/ 7722 w 10000"/>
                  <a:gd name="connsiteY47" fmla="*/ 7861 h 10000"/>
                  <a:gd name="connsiteX48" fmla="*/ 7898 w 10000"/>
                  <a:gd name="connsiteY48" fmla="*/ 7731 h 10000"/>
                  <a:gd name="connsiteX49" fmla="*/ 8041 w 10000"/>
                  <a:gd name="connsiteY49" fmla="*/ 7884 h 10000"/>
                  <a:gd name="connsiteX50" fmla="*/ 8065 w 10000"/>
                  <a:gd name="connsiteY50" fmla="*/ 8229 h 10000"/>
                  <a:gd name="connsiteX51" fmla="*/ 8011 w 10000"/>
                  <a:gd name="connsiteY51" fmla="*/ 8783 h 10000"/>
                  <a:gd name="connsiteX52" fmla="*/ 7848 w 10000"/>
                  <a:gd name="connsiteY52" fmla="*/ 9470 h 10000"/>
                  <a:gd name="connsiteX53" fmla="*/ 7437 w 10000"/>
                  <a:gd name="connsiteY53" fmla="*/ 9765 h 10000"/>
                  <a:gd name="connsiteX54" fmla="*/ 6937 w 10000"/>
                  <a:gd name="connsiteY54" fmla="*/ 9979 h 10000"/>
                  <a:gd name="connsiteX55" fmla="*/ 1737 w 10000"/>
                  <a:gd name="connsiteY55" fmla="*/ 10000 h 10000"/>
                  <a:gd name="connsiteX56" fmla="*/ 1835 w 10000"/>
                  <a:gd name="connsiteY56" fmla="*/ 9592 h 10000"/>
                  <a:gd name="connsiteX0" fmla="*/ 1911 w 10076"/>
                  <a:gd name="connsiteY0" fmla="*/ 9592 h 10000"/>
                  <a:gd name="connsiteX1" fmla="*/ 98 w 10076"/>
                  <a:gd name="connsiteY1" fmla="*/ 7853 h 10000"/>
                  <a:gd name="connsiteX2" fmla="*/ 2 w 10076"/>
                  <a:gd name="connsiteY2" fmla="*/ 7473 h 10000"/>
                  <a:gd name="connsiteX3" fmla="*/ 1826 w 10076"/>
                  <a:gd name="connsiteY3" fmla="*/ 0 h 10000"/>
                  <a:gd name="connsiteX4" fmla="*/ 9324 w 10076"/>
                  <a:gd name="connsiteY4" fmla="*/ 418 h 10000"/>
                  <a:gd name="connsiteX5" fmla="*/ 9780 w 10076"/>
                  <a:gd name="connsiteY5" fmla="*/ 1898 h 10000"/>
                  <a:gd name="connsiteX6" fmla="*/ 9805 w 10076"/>
                  <a:gd name="connsiteY6" fmla="*/ 1870 h 10000"/>
                  <a:gd name="connsiteX7" fmla="*/ 9893 w 10076"/>
                  <a:gd name="connsiteY7" fmla="*/ 1760 h 10000"/>
                  <a:gd name="connsiteX8" fmla="*/ 10045 w 10076"/>
                  <a:gd name="connsiteY8" fmla="*/ 1802 h 10000"/>
                  <a:gd name="connsiteX9" fmla="*/ 10076 w 10076"/>
                  <a:gd name="connsiteY9" fmla="*/ 2094 h 10000"/>
                  <a:gd name="connsiteX10" fmla="*/ 9947 w 10076"/>
                  <a:gd name="connsiteY10" fmla="*/ 2463 h 10000"/>
                  <a:gd name="connsiteX11" fmla="*/ 9616 w 10076"/>
                  <a:gd name="connsiteY11" fmla="*/ 3255 h 10000"/>
                  <a:gd name="connsiteX12" fmla="*/ 9506 w 10076"/>
                  <a:gd name="connsiteY12" fmla="*/ 3652 h 10000"/>
                  <a:gd name="connsiteX13" fmla="*/ 9442 w 10076"/>
                  <a:gd name="connsiteY13" fmla="*/ 4067 h 10000"/>
                  <a:gd name="connsiteX14" fmla="*/ 9372 w 10076"/>
                  <a:gd name="connsiteY14" fmla="*/ 4297 h 10000"/>
                  <a:gd name="connsiteX15" fmla="*/ 9319 w 10076"/>
                  <a:gd name="connsiteY15" fmla="*/ 4452 h 10000"/>
                  <a:gd name="connsiteX16" fmla="*/ 9159 w 10076"/>
                  <a:gd name="connsiteY16" fmla="*/ 4528 h 10000"/>
                  <a:gd name="connsiteX17" fmla="*/ 8977 w 10076"/>
                  <a:gd name="connsiteY17" fmla="*/ 4197 h 10000"/>
                  <a:gd name="connsiteX18" fmla="*/ 8895 w 10076"/>
                  <a:gd name="connsiteY18" fmla="*/ 3275 h 10000"/>
                  <a:gd name="connsiteX19" fmla="*/ 8804 w 10076"/>
                  <a:gd name="connsiteY19" fmla="*/ 2897 h 10000"/>
                  <a:gd name="connsiteX20" fmla="*/ 8613 w 10076"/>
                  <a:gd name="connsiteY20" fmla="*/ 2732 h 10000"/>
                  <a:gd name="connsiteX21" fmla="*/ 8520 w 10076"/>
                  <a:gd name="connsiteY21" fmla="*/ 3054 h 10000"/>
                  <a:gd name="connsiteX22" fmla="*/ 8609 w 10076"/>
                  <a:gd name="connsiteY22" fmla="*/ 4170 h 10000"/>
                  <a:gd name="connsiteX23" fmla="*/ 8663 w 10076"/>
                  <a:gd name="connsiteY23" fmla="*/ 4698 h 10000"/>
                  <a:gd name="connsiteX24" fmla="*/ 8528 w 10076"/>
                  <a:gd name="connsiteY24" fmla="*/ 5015 h 10000"/>
                  <a:gd name="connsiteX25" fmla="*/ 8336 w 10076"/>
                  <a:gd name="connsiteY25" fmla="*/ 4916 h 10000"/>
                  <a:gd name="connsiteX26" fmla="*/ 8269 w 10076"/>
                  <a:gd name="connsiteY26" fmla="*/ 4432 h 10000"/>
                  <a:gd name="connsiteX27" fmla="*/ 8174 w 10076"/>
                  <a:gd name="connsiteY27" fmla="*/ 3640 h 10000"/>
                  <a:gd name="connsiteX28" fmla="*/ 8062 w 10076"/>
                  <a:gd name="connsiteY28" fmla="*/ 3133 h 10000"/>
                  <a:gd name="connsiteX29" fmla="*/ 7835 w 10076"/>
                  <a:gd name="connsiteY29" fmla="*/ 3115 h 10000"/>
                  <a:gd name="connsiteX30" fmla="*/ 7766 w 10076"/>
                  <a:gd name="connsiteY30" fmla="*/ 3330 h 10000"/>
                  <a:gd name="connsiteX31" fmla="*/ 7771 w 10076"/>
                  <a:gd name="connsiteY31" fmla="*/ 3678 h 10000"/>
                  <a:gd name="connsiteX32" fmla="*/ 7960 w 10076"/>
                  <a:gd name="connsiteY32" fmla="*/ 5239 h 10000"/>
                  <a:gd name="connsiteX33" fmla="*/ 7847 w 10076"/>
                  <a:gd name="connsiteY33" fmla="*/ 5534 h 10000"/>
                  <a:gd name="connsiteX34" fmla="*/ 7650 w 10076"/>
                  <a:gd name="connsiteY34" fmla="*/ 5609 h 10000"/>
                  <a:gd name="connsiteX35" fmla="*/ 7490 w 10076"/>
                  <a:gd name="connsiteY35" fmla="*/ 5489 h 10000"/>
                  <a:gd name="connsiteX36" fmla="*/ 7320 w 10076"/>
                  <a:gd name="connsiteY36" fmla="*/ 5477 h 10000"/>
                  <a:gd name="connsiteX37" fmla="*/ 7230 w 10076"/>
                  <a:gd name="connsiteY37" fmla="*/ 5702 h 10000"/>
                  <a:gd name="connsiteX38" fmla="*/ 7381 w 10076"/>
                  <a:gd name="connsiteY38" fmla="*/ 6061 h 10000"/>
                  <a:gd name="connsiteX39" fmla="*/ 7655 w 10076"/>
                  <a:gd name="connsiteY39" fmla="*/ 6224 h 10000"/>
                  <a:gd name="connsiteX40" fmla="*/ 7895 w 10076"/>
                  <a:gd name="connsiteY40" fmla="*/ 6475 h 10000"/>
                  <a:gd name="connsiteX41" fmla="*/ 8020 w 10076"/>
                  <a:gd name="connsiteY41" fmla="*/ 6743 h 10000"/>
                  <a:gd name="connsiteX42" fmla="*/ 7858 w 10076"/>
                  <a:gd name="connsiteY42" fmla="*/ 7023 h 10000"/>
                  <a:gd name="connsiteX43" fmla="*/ 7272 w 10076"/>
                  <a:gd name="connsiteY43" fmla="*/ 7391 h 10000"/>
                  <a:gd name="connsiteX44" fmla="*/ 7252 w 10076"/>
                  <a:gd name="connsiteY44" fmla="*/ 7738 h 10000"/>
                  <a:gd name="connsiteX45" fmla="*/ 7359 w 10076"/>
                  <a:gd name="connsiteY45" fmla="*/ 7984 h 10000"/>
                  <a:gd name="connsiteX46" fmla="*/ 7549 w 10076"/>
                  <a:gd name="connsiteY46" fmla="*/ 8049 h 10000"/>
                  <a:gd name="connsiteX47" fmla="*/ 7798 w 10076"/>
                  <a:gd name="connsiteY47" fmla="*/ 7861 h 10000"/>
                  <a:gd name="connsiteX48" fmla="*/ 7974 w 10076"/>
                  <a:gd name="connsiteY48" fmla="*/ 7731 h 10000"/>
                  <a:gd name="connsiteX49" fmla="*/ 8117 w 10076"/>
                  <a:gd name="connsiteY49" fmla="*/ 7884 h 10000"/>
                  <a:gd name="connsiteX50" fmla="*/ 8141 w 10076"/>
                  <a:gd name="connsiteY50" fmla="*/ 8229 h 10000"/>
                  <a:gd name="connsiteX51" fmla="*/ 8087 w 10076"/>
                  <a:gd name="connsiteY51" fmla="*/ 8783 h 10000"/>
                  <a:gd name="connsiteX52" fmla="*/ 7924 w 10076"/>
                  <a:gd name="connsiteY52" fmla="*/ 9470 h 10000"/>
                  <a:gd name="connsiteX53" fmla="*/ 7513 w 10076"/>
                  <a:gd name="connsiteY53" fmla="*/ 9765 h 10000"/>
                  <a:gd name="connsiteX54" fmla="*/ 7013 w 10076"/>
                  <a:gd name="connsiteY54" fmla="*/ 9979 h 10000"/>
                  <a:gd name="connsiteX55" fmla="*/ 1813 w 10076"/>
                  <a:gd name="connsiteY55" fmla="*/ 10000 h 10000"/>
                  <a:gd name="connsiteX56" fmla="*/ 1911 w 10076"/>
                  <a:gd name="connsiteY56" fmla="*/ 9592 h 10000"/>
                  <a:gd name="connsiteX0" fmla="*/ 2033 w 10198"/>
                  <a:gd name="connsiteY0" fmla="*/ 9592 h 10000"/>
                  <a:gd name="connsiteX1" fmla="*/ 220 w 10198"/>
                  <a:gd name="connsiteY1" fmla="*/ 7853 h 10000"/>
                  <a:gd name="connsiteX2" fmla="*/ 166 w 10198"/>
                  <a:gd name="connsiteY2" fmla="*/ 7645 h 10000"/>
                  <a:gd name="connsiteX3" fmla="*/ 124 w 10198"/>
                  <a:gd name="connsiteY3" fmla="*/ 7473 h 10000"/>
                  <a:gd name="connsiteX4" fmla="*/ 1948 w 10198"/>
                  <a:gd name="connsiteY4" fmla="*/ 0 h 10000"/>
                  <a:gd name="connsiteX5" fmla="*/ 9446 w 10198"/>
                  <a:gd name="connsiteY5" fmla="*/ 418 h 10000"/>
                  <a:gd name="connsiteX6" fmla="*/ 9902 w 10198"/>
                  <a:gd name="connsiteY6" fmla="*/ 1898 h 10000"/>
                  <a:gd name="connsiteX7" fmla="*/ 9927 w 10198"/>
                  <a:gd name="connsiteY7" fmla="*/ 1870 h 10000"/>
                  <a:gd name="connsiteX8" fmla="*/ 10015 w 10198"/>
                  <a:gd name="connsiteY8" fmla="*/ 1760 h 10000"/>
                  <a:gd name="connsiteX9" fmla="*/ 10167 w 10198"/>
                  <a:gd name="connsiteY9" fmla="*/ 1802 h 10000"/>
                  <a:gd name="connsiteX10" fmla="*/ 10198 w 10198"/>
                  <a:gd name="connsiteY10" fmla="*/ 2094 h 10000"/>
                  <a:gd name="connsiteX11" fmla="*/ 10069 w 10198"/>
                  <a:gd name="connsiteY11" fmla="*/ 2463 h 10000"/>
                  <a:gd name="connsiteX12" fmla="*/ 9738 w 10198"/>
                  <a:gd name="connsiteY12" fmla="*/ 3255 h 10000"/>
                  <a:gd name="connsiteX13" fmla="*/ 9628 w 10198"/>
                  <a:gd name="connsiteY13" fmla="*/ 3652 h 10000"/>
                  <a:gd name="connsiteX14" fmla="*/ 9564 w 10198"/>
                  <a:gd name="connsiteY14" fmla="*/ 4067 h 10000"/>
                  <a:gd name="connsiteX15" fmla="*/ 9494 w 10198"/>
                  <a:gd name="connsiteY15" fmla="*/ 4297 h 10000"/>
                  <a:gd name="connsiteX16" fmla="*/ 9441 w 10198"/>
                  <a:gd name="connsiteY16" fmla="*/ 4452 h 10000"/>
                  <a:gd name="connsiteX17" fmla="*/ 9281 w 10198"/>
                  <a:gd name="connsiteY17" fmla="*/ 4528 h 10000"/>
                  <a:gd name="connsiteX18" fmla="*/ 9099 w 10198"/>
                  <a:gd name="connsiteY18" fmla="*/ 4197 h 10000"/>
                  <a:gd name="connsiteX19" fmla="*/ 9017 w 10198"/>
                  <a:gd name="connsiteY19" fmla="*/ 3275 h 10000"/>
                  <a:gd name="connsiteX20" fmla="*/ 8926 w 10198"/>
                  <a:gd name="connsiteY20" fmla="*/ 2897 h 10000"/>
                  <a:gd name="connsiteX21" fmla="*/ 8735 w 10198"/>
                  <a:gd name="connsiteY21" fmla="*/ 2732 h 10000"/>
                  <a:gd name="connsiteX22" fmla="*/ 8642 w 10198"/>
                  <a:gd name="connsiteY22" fmla="*/ 3054 h 10000"/>
                  <a:gd name="connsiteX23" fmla="*/ 8731 w 10198"/>
                  <a:gd name="connsiteY23" fmla="*/ 4170 h 10000"/>
                  <a:gd name="connsiteX24" fmla="*/ 8785 w 10198"/>
                  <a:gd name="connsiteY24" fmla="*/ 4698 h 10000"/>
                  <a:gd name="connsiteX25" fmla="*/ 8650 w 10198"/>
                  <a:gd name="connsiteY25" fmla="*/ 5015 h 10000"/>
                  <a:gd name="connsiteX26" fmla="*/ 8458 w 10198"/>
                  <a:gd name="connsiteY26" fmla="*/ 4916 h 10000"/>
                  <a:gd name="connsiteX27" fmla="*/ 8391 w 10198"/>
                  <a:gd name="connsiteY27" fmla="*/ 4432 h 10000"/>
                  <a:gd name="connsiteX28" fmla="*/ 8296 w 10198"/>
                  <a:gd name="connsiteY28" fmla="*/ 3640 h 10000"/>
                  <a:gd name="connsiteX29" fmla="*/ 8184 w 10198"/>
                  <a:gd name="connsiteY29" fmla="*/ 3133 h 10000"/>
                  <a:gd name="connsiteX30" fmla="*/ 7957 w 10198"/>
                  <a:gd name="connsiteY30" fmla="*/ 3115 h 10000"/>
                  <a:gd name="connsiteX31" fmla="*/ 7888 w 10198"/>
                  <a:gd name="connsiteY31" fmla="*/ 3330 h 10000"/>
                  <a:gd name="connsiteX32" fmla="*/ 7893 w 10198"/>
                  <a:gd name="connsiteY32" fmla="*/ 3678 h 10000"/>
                  <a:gd name="connsiteX33" fmla="*/ 8082 w 10198"/>
                  <a:gd name="connsiteY33" fmla="*/ 5239 h 10000"/>
                  <a:gd name="connsiteX34" fmla="*/ 7969 w 10198"/>
                  <a:gd name="connsiteY34" fmla="*/ 5534 h 10000"/>
                  <a:gd name="connsiteX35" fmla="*/ 7772 w 10198"/>
                  <a:gd name="connsiteY35" fmla="*/ 5609 h 10000"/>
                  <a:gd name="connsiteX36" fmla="*/ 7612 w 10198"/>
                  <a:gd name="connsiteY36" fmla="*/ 5489 h 10000"/>
                  <a:gd name="connsiteX37" fmla="*/ 7442 w 10198"/>
                  <a:gd name="connsiteY37" fmla="*/ 5477 h 10000"/>
                  <a:gd name="connsiteX38" fmla="*/ 7352 w 10198"/>
                  <a:gd name="connsiteY38" fmla="*/ 5702 h 10000"/>
                  <a:gd name="connsiteX39" fmla="*/ 7503 w 10198"/>
                  <a:gd name="connsiteY39" fmla="*/ 6061 h 10000"/>
                  <a:gd name="connsiteX40" fmla="*/ 7777 w 10198"/>
                  <a:gd name="connsiteY40" fmla="*/ 6224 h 10000"/>
                  <a:gd name="connsiteX41" fmla="*/ 8017 w 10198"/>
                  <a:gd name="connsiteY41" fmla="*/ 6475 h 10000"/>
                  <a:gd name="connsiteX42" fmla="*/ 8142 w 10198"/>
                  <a:gd name="connsiteY42" fmla="*/ 6743 h 10000"/>
                  <a:gd name="connsiteX43" fmla="*/ 7980 w 10198"/>
                  <a:gd name="connsiteY43" fmla="*/ 7023 h 10000"/>
                  <a:gd name="connsiteX44" fmla="*/ 7394 w 10198"/>
                  <a:gd name="connsiteY44" fmla="*/ 7391 h 10000"/>
                  <a:gd name="connsiteX45" fmla="*/ 7374 w 10198"/>
                  <a:gd name="connsiteY45" fmla="*/ 7738 h 10000"/>
                  <a:gd name="connsiteX46" fmla="*/ 7481 w 10198"/>
                  <a:gd name="connsiteY46" fmla="*/ 7984 h 10000"/>
                  <a:gd name="connsiteX47" fmla="*/ 7671 w 10198"/>
                  <a:gd name="connsiteY47" fmla="*/ 8049 h 10000"/>
                  <a:gd name="connsiteX48" fmla="*/ 7920 w 10198"/>
                  <a:gd name="connsiteY48" fmla="*/ 7861 h 10000"/>
                  <a:gd name="connsiteX49" fmla="*/ 8096 w 10198"/>
                  <a:gd name="connsiteY49" fmla="*/ 7731 h 10000"/>
                  <a:gd name="connsiteX50" fmla="*/ 8239 w 10198"/>
                  <a:gd name="connsiteY50" fmla="*/ 7884 h 10000"/>
                  <a:gd name="connsiteX51" fmla="*/ 8263 w 10198"/>
                  <a:gd name="connsiteY51" fmla="*/ 8229 h 10000"/>
                  <a:gd name="connsiteX52" fmla="*/ 8209 w 10198"/>
                  <a:gd name="connsiteY52" fmla="*/ 8783 h 10000"/>
                  <a:gd name="connsiteX53" fmla="*/ 8046 w 10198"/>
                  <a:gd name="connsiteY53" fmla="*/ 9470 h 10000"/>
                  <a:gd name="connsiteX54" fmla="*/ 7635 w 10198"/>
                  <a:gd name="connsiteY54" fmla="*/ 9765 h 10000"/>
                  <a:gd name="connsiteX55" fmla="*/ 7135 w 10198"/>
                  <a:gd name="connsiteY55" fmla="*/ 9979 h 10000"/>
                  <a:gd name="connsiteX56" fmla="*/ 1935 w 10198"/>
                  <a:gd name="connsiteY56" fmla="*/ 10000 h 10000"/>
                  <a:gd name="connsiteX57" fmla="*/ 2033 w 10198"/>
                  <a:gd name="connsiteY57" fmla="*/ 9592 h 10000"/>
                  <a:gd name="connsiteX0" fmla="*/ 2092 w 10257"/>
                  <a:gd name="connsiteY0" fmla="*/ 9592 h 10000"/>
                  <a:gd name="connsiteX1" fmla="*/ 279 w 10257"/>
                  <a:gd name="connsiteY1" fmla="*/ 7853 h 10000"/>
                  <a:gd name="connsiteX2" fmla="*/ 183 w 10257"/>
                  <a:gd name="connsiteY2" fmla="*/ 7473 h 10000"/>
                  <a:gd name="connsiteX3" fmla="*/ 2007 w 10257"/>
                  <a:gd name="connsiteY3" fmla="*/ 0 h 10000"/>
                  <a:gd name="connsiteX4" fmla="*/ 9505 w 10257"/>
                  <a:gd name="connsiteY4" fmla="*/ 418 h 10000"/>
                  <a:gd name="connsiteX5" fmla="*/ 9961 w 10257"/>
                  <a:gd name="connsiteY5" fmla="*/ 1898 h 10000"/>
                  <a:gd name="connsiteX6" fmla="*/ 9986 w 10257"/>
                  <a:gd name="connsiteY6" fmla="*/ 1870 h 10000"/>
                  <a:gd name="connsiteX7" fmla="*/ 10074 w 10257"/>
                  <a:gd name="connsiteY7" fmla="*/ 1760 h 10000"/>
                  <a:gd name="connsiteX8" fmla="*/ 10226 w 10257"/>
                  <a:gd name="connsiteY8" fmla="*/ 1802 h 10000"/>
                  <a:gd name="connsiteX9" fmla="*/ 10257 w 10257"/>
                  <a:gd name="connsiteY9" fmla="*/ 2094 h 10000"/>
                  <a:gd name="connsiteX10" fmla="*/ 10128 w 10257"/>
                  <a:gd name="connsiteY10" fmla="*/ 2463 h 10000"/>
                  <a:gd name="connsiteX11" fmla="*/ 9797 w 10257"/>
                  <a:gd name="connsiteY11" fmla="*/ 3255 h 10000"/>
                  <a:gd name="connsiteX12" fmla="*/ 9687 w 10257"/>
                  <a:gd name="connsiteY12" fmla="*/ 3652 h 10000"/>
                  <a:gd name="connsiteX13" fmla="*/ 9623 w 10257"/>
                  <a:gd name="connsiteY13" fmla="*/ 4067 h 10000"/>
                  <a:gd name="connsiteX14" fmla="*/ 9553 w 10257"/>
                  <a:gd name="connsiteY14" fmla="*/ 4297 h 10000"/>
                  <a:gd name="connsiteX15" fmla="*/ 9500 w 10257"/>
                  <a:gd name="connsiteY15" fmla="*/ 4452 h 10000"/>
                  <a:gd name="connsiteX16" fmla="*/ 9340 w 10257"/>
                  <a:gd name="connsiteY16" fmla="*/ 4528 h 10000"/>
                  <a:gd name="connsiteX17" fmla="*/ 9158 w 10257"/>
                  <a:gd name="connsiteY17" fmla="*/ 4197 h 10000"/>
                  <a:gd name="connsiteX18" fmla="*/ 9076 w 10257"/>
                  <a:gd name="connsiteY18" fmla="*/ 3275 h 10000"/>
                  <a:gd name="connsiteX19" fmla="*/ 8985 w 10257"/>
                  <a:gd name="connsiteY19" fmla="*/ 2897 h 10000"/>
                  <a:gd name="connsiteX20" fmla="*/ 8794 w 10257"/>
                  <a:gd name="connsiteY20" fmla="*/ 2732 h 10000"/>
                  <a:gd name="connsiteX21" fmla="*/ 8701 w 10257"/>
                  <a:gd name="connsiteY21" fmla="*/ 3054 h 10000"/>
                  <a:gd name="connsiteX22" fmla="*/ 8790 w 10257"/>
                  <a:gd name="connsiteY22" fmla="*/ 4170 h 10000"/>
                  <a:gd name="connsiteX23" fmla="*/ 8844 w 10257"/>
                  <a:gd name="connsiteY23" fmla="*/ 4698 h 10000"/>
                  <a:gd name="connsiteX24" fmla="*/ 8709 w 10257"/>
                  <a:gd name="connsiteY24" fmla="*/ 5015 h 10000"/>
                  <a:gd name="connsiteX25" fmla="*/ 8517 w 10257"/>
                  <a:gd name="connsiteY25" fmla="*/ 4916 h 10000"/>
                  <a:gd name="connsiteX26" fmla="*/ 8450 w 10257"/>
                  <a:gd name="connsiteY26" fmla="*/ 4432 h 10000"/>
                  <a:gd name="connsiteX27" fmla="*/ 8355 w 10257"/>
                  <a:gd name="connsiteY27" fmla="*/ 3640 h 10000"/>
                  <a:gd name="connsiteX28" fmla="*/ 8243 w 10257"/>
                  <a:gd name="connsiteY28" fmla="*/ 3133 h 10000"/>
                  <a:gd name="connsiteX29" fmla="*/ 8016 w 10257"/>
                  <a:gd name="connsiteY29" fmla="*/ 3115 h 10000"/>
                  <a:gd name="connsiteX30" fmla="*/ 7947 w 10257"/>
                  <a:gd name="connsiteY30" fmla="*/ 3330 h 10000"/>
                  <a:gd name="connsiteX31" fmla="*/ 7952 w 10257"/>
                  <a:gd name="connsiteY31" fmla="*/ 3678 h 10000"/>
                  <a:gd name="connsiteX32" fmla="*/ 8141 w 10257"/>
                  <a:gd name="connsiteY32" fmla="*/ 5239 h 10000"/>
                  <a:gd name="connsiteX33" fmla="*/ 8028 w 10257"/>
                  <a:gd name="connsiteY33" fmla="*/ 5534 h 10000"/>
                  <a:gd name="connsiteX34" fmla="*/ 7831 w 10257"/>
                  <a:gd name="connsiteY34" fmla="*/ 5609 h 10000"/>
                  <a:gd name="connsiteX35" fmla="*/ 7671 w 10257"/>
                  <a:gd name="connsiteY35" fmla="*/ 5489 h 10000"/>
                  <a:gd name="connsiteX36" fmla="*/ 7501 w 10257"/>
                  <a:gd name="connsiteY36" fmla="*/ 5477 h 10000"/>
                  <a:gd name="connsiteX37" fmla="*/ 7411 w 10257"/>
                  <a:gd name="connsiteY37" fmla="*/ 5702 h 10000"/>
                  <a:gd name="connsiteX38" fmla="*/ 7562 w 10257"/>
                  <a:gd name="connsiteY38" fmla="*/ 6061 h 10000"/>
                  <a:gd name="connsiteX39" fmla="*/ 7836 w 10257"/>
                  <a:gd name="connsiteY39" fmla="*/ 6224 h 10000"/>
                  <a:gd name="connsiteX40" fmla="*/ 8076 w 10257"/>
                  <a:gd name="connsiteY40" fmla="*/ 6475 h 10000"/>
                  <a:gd name="connsiteX41" fmla="*/ 8201 w 10257"/>
                  <a:gd name="connsiteY41" fmla="*/ 6743 h 10000"/>
                  <a:gd name="connsiteX42" fmla="*/ 8039 w 10257"/>
                  <a:gd name="connsiteY42" fmla="*/ 7023 h 10000"/>
                  <a:gd name="connsiteX43" fmla="*/ 7453 w 10257"/>
                  <a:gd name="connsiteY43" fmla="*/ 7391 h 10000"/>
                  <a:gd name="connsiteX44" fmla="*/ 7433 w 10257"/>
                  <a:gd name="connsiteY44" fmla="*/ 7738 h 10000"/>
                  <a:gd name="connsiteX45" fmla="*/ 7540 w 10257"/>
                  <a:gd name="connsiteY45" fmla="*/ 7984 h 10000"/>
                  <a:gd name="connsiteX46" fmla="*/ 7730 w 10257"/>
                  <a:gd name="connsiteY46" fmla="*/ 8049 h 10000"/>
                  <a:gd name="connsiteX47" fmla="*/ 7979 w 10257"/>
                  <a:gd name="connsiteY47" fmla="*/ 7861 h 10000"/>
                  <a:gd name="connsiteX48" fmla="*/ 8155 w 10257"/>
                  <a:gd name="connsiteY48" fmla="*/ 7731 h 10000"/>
                  <a:gd name="connsiteX49" fmla="*/ 8298 w 10257"/>
                  <a:gd name="connsiteY49" fmla="*/ 7884 h 10000"/>
                  <a:gd name="connsiteX50" fmla="*/ 8322 w 10257"/>
                  <a:gd name="connsiteY50" fmla="*/ 8229 h 10000"/>
                  <a:gd name="connsiteX51" fmla="*/ 8268 w 10257"/>
                  <a:gd name="connsiteY51" fmla="*/ 8783 h 10000"/>
                  <a:gd name="connsiteX52" fmla="*/ 8105 w 10257"/>
                  <a:gd name="connsiteY52" fmla="*/ 9470 h 10000"/>
                  <a:gd name="connsiteX53" fmla="*/ 7694 w 10257"/>
                  <a:gd name="connsiteY53" fmla="*/ 9765 h 10000"/>
                  <a:gd name="connsiteX54" fmla="*/ 7194 w 10257"/>
                  <a:gd name="connsiteY54" fmla="*/ 9979 h 10000"/>
                  <a:gd name="connsiteX55" fmla="*/ 1994 w 10257"/>
                  <a:gd name="connsiteY55" fmla="*/ 10000 h 10000"/>
                  <a:gd name="connsiteX56" fmla="*/ 2092 w 10257"/>
                  <a:gd name="connsiteY56" fmla="*/ 9592 h 10000"/>
                  <a:gd name="connsiteX0" fmla="*/ 1909 w 10074"/>
                  <a:gd name="connsiteY0" fmla="*/ 9592 h 10000"/>
                  <a:gd name="connsiteX1" fmla="*/ 96 w 10074"/>
                  <a:gd name="connsiteY1" fmla="*/ 7853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10000"/>
                  <a:gd name="connsiteX1" fmla="*/ 17 w 10074"/>
                  <a:gd name="connsiteY1" fmla="*/ 7747 h 10000"/>
                  <a:gd name="connsiteX2" fmla="*/ 0 w 10074"/>
                  <a:gd name="connsiteY2" fmla="*/ 7473 h 10000"/>
                  <a:gd name="connsiteX3" fmla="*/ 1824 w 10074"/>
                  <a:gd name="connsiteY3" fmla="*/ 0 h 10000"/>
                  <a:gd name="connsiteX4" fmla="*/ 9322 w 10074"/>
                  <a:gd name="connsiteY4" fmla="*/ 418 h 10000"/>
                  <a:gd name="connsiteX5" fmla="*/ 9778 w 10074"/>
                  <a:gd name="connsiteY5" fmla="*/ 1898 h 10000"/>
                  <a:gd name="connsiteX6" fmla="*/ 9803 w 10074"/>
                  <a:gd name="connsiteY6" fmla="*/ 1870 h 10000"/>
                  <a:gd name="connsiteX7" fmla="*/ 9891 w 10074"/>
                  <a:gd name="connsiteY7" fmla="*/ 1760 h 10000"/>
                  <a:gd name="connsiteX8" fmla="*/ 10043 w 10074"/>
                  <a:gd name="connsiteY8" fmla="*/ 1802 h 10000"/>
                  <a:gd name="connsiteX9" fmla="*/ 10074 w 10074"/>
                  <a:gd name="connsiteY9" fmla="*/ 2094 h 10000"/>
                  <a:gd name="connsiteX10" fmla="*/ 9945 w 10074"/>
                  <a:gd name="connsiteY10" fmla="*/ 2463 h 10000"/>
                  <a:gd name="connsiteX11" fmla="*/ 9614 w 10074"/>
                  <a:gd name="connsiteY11" fmla="*/ 3255 h 10000"/>
                  <a:gd name="connsiteX12" fmla="*/ 9504 w 10074"/>
                  <a:gd name="connsiteY12" fmla="*/ 3652 h 10000"/>
                  <a:gd name="connsiteX13" fmla="*/ 9440 w 10074"/>
                  <a:gd name="connsiteY13" fmla="*/ 4067 h 10000"/>
                  <a:gd name="connsiteX14" fmla="*/ 9370 w 10074"/>
                  <a:gd name="connsiteY14" fmla="*/ 4297 h 10000"/>
                  <a:gd name="connsiteX15" fmla="*/ 9317 w 10074"/>
                  <a:gd name="connsiteY15" fmla="*/ 4452 h 10000"/>
                  <a:gd name="connsiteX16" fmla="*/ 9157 w 10074"/>
                  <a:gd name="connsiteY16" fmla="*/ 4528 h 10000"/>
                  <a:gd name="connsiteX17" fmla="*/ 8975 w 10074"/>
                  <a:gd name="connsiteY17" fmla="*/ 4197 h 10000"/>
                  <a:gd name="connsiteX18" fmla="*/ 8893 w 10074"/>
                  <a:gd name="connsiteY18" fmla="*/ 3275 h 10000"/>
                  <a:gd name="connsiteX19" fmla="*/ 8802 w 10074"/>
                  <a:gd name="connsiteY19" fmla="*/ 2897 h 10000"/>
                  <a:gd name="connsiteX20" fmla="*/ 8611 w 10074"/>
                  <a:gd name="connsiteY20" fmla="*/ 2732 h 10000"/>
                  <a:gd name="connsiteX21" fmla="*/ 8518 w 10074"/>
                  <a:gd name="connsiteY21" fmla="*/ 3054 h 10000"/>
                  <a:gd name="connsiteX22" fmla="*/ 8607 w 10074"/>
                  <a:gd name="connsiteY22" fmla="*/ 4170 h 10000"/>
                  <a:gd name="connsiteX23" fmla="*/ 8661 w 10074"/>
                  <a:gd name="connsiteY23" fmla="*/ 4698 h 10000"/>
                  <a:gd name="connsiteX24" fmla="*/ 8526 w 10074"/>
                  <a:gd name="connsiteY24" fmla="*/ 5015 h 10000"/>
                  <a:gd name="connsiteX25" fmla="*/ 8334 w 10074"/>
                  <a:gd name="connsiteY25" fmla="*/ 4916 h 10000"/>
                  <a:gd name="connsiteX26" fmla="*/ 8267 w 10074"/>
                  <a:gd name="connsiteY26" fmla="*/ 4432 h 10000"/>
                  <a:gd name="connsiteX27" fmla="*/ 8172 w 10074"/>
                  <a:gd name="connsiteY27" fmla="*/ 3640 h 10000"/>
                  <a:gd name="connsiteX28" fmla="*/ 8060 w 10074"/>
                  <a:gd name="connsiteY28" fmla="*/ 3133 h 10000"/>
                  <a:gd name="connsiteX29" fmla="*/ 7833 w 10074"/>
                  <a:gd name="connsiteY29" fmla="*/ 3115 h 10000"/>
                  <a:gd name="connsiteX30" fmla="*/ 7764 w 10074"/>
                  <a:gd name="connsiteY30" fmla="*/ 3330 h 10000"/>
                  <a:gd name="connsiteX31" fmla="*/ 7769 w 10074"/>
                  <a:gd name="connsiteY31" fmla="*/ 3678 h 10000"/>
                  <a:gd name="connsiteX32" fmla="*/ 7958 w 10074"/>
                  <a:gd name="connsiteY32" fmla="*/ 5239 h 10000"/>
                  <a:gd name="connsiteX33" fmla="*/ 7845 w 10074"/>
                  <a:gd name="connsiteY33" fmla="*/ 5534 h 10000"/>
                  <a:gd name="connsiteX34" fmla="*/ 7648 w 10074"/>
                  <a:gd name="connsiteY34" fmla="*/ 5609 h 10000"/>
                  <a:gd name="connsiteX35" fmla="*/ 7488 w 10074"/>
                  <a:gd name="connsiteY35" fmla="*/ 5489 h 10000"/>
                  <a:gd name="connsiteX36" fmla="*/ 7318 w 10074"/>
                  <a:gd name="connsiteY36" fmla="*/ 5477 h 10000"/>
                  <a:gd name="connsiteX37" fmla="*/ 7228 w 10074"/>
                  <a:gd name="connsiteY37" fmla="*/ 5702 h 10000"/>
                  <a:gd name="connsiteX38" fmla="*/ 7379 w 10074"/>
                  <a:gd name="connsiteY38" fmla="*/ 6061 h 10000"/>
                  <a:gd name="connsiteX39" fmla="*/ 7653 w 10074"/>
                  <a:gd name="connsiteY39" fmla="*/ 6224 h 10000"/>
                  <a:gd name="connsiteX40" fmla="*/ 7893 w 10074"/>
                  <a:gd name="connsiteY40" fmla="*/ 6475 h 10000"/>
                  <a:gd name="connsiteX41" fmla="*/ 8018 w 10074"/>
                  <a:gd name="connsiteY41" fmla="*/ 6743 h 10000"/>
                  <a:gd name="connsiteX42" fmla="*/ 7856 w 10074"/>
                  <a:gd name="connsiteY42" fmla="*/ 7023 h 10000"/>
                  <a:gd name="connsiteX43" fmla="*/ 7270 w 10074"/>
                  <a:gd name="connsiteY43" fmla="*/ 7391 h 10000"/>
                  <a:gd name="connsiteX44" fmla="*/ 7250 w 10074"/>
                  <a:gd name="connsiteY44" fmla="*/ 7738 h 10000"/>
                  <a:gd name="connsiteX45" fmla="*/ 7357 w 10074"/>
                  <a:gd name="connsiteY45" fmla="*/ 7984 h 10000"/>
                  <a:gd name="connsiteX46" fmla="*/ 7547 w 10074"/>
                  <a:gd name="connsiteY46" fmla="*/ 8049 h 10000"/>
                  <a:gd name="connsiteX47" fmla="*/ 7796 w 10074"/>
                  <a:gd name="connsiteY47" fmla="*/ 7861 h 10000"/>
                  <a:gd name="connsiteX48" fmla="*/ 7972 w 10074"/>
                  <a:gd name="connsiteY48" fmla="*/ 7731 h 10000"/>
                  <a:gd name="connsiteX49" fmla="*/ 8115 w 10074"/>
                  <a:gd name="connsiteY49" fmla="*/ 7884 h 10000"/>
                  <a:gd name="connsiteX50" fmla="*/ 8139 w 10074"/>
                  <a:gd name="connsiteY50" fmla="*/ 8229 h 10000"/>
                  <a:gd name="connsiteX51" fmla="*/ 8085 w 10074"/>
                  <a:gd name="connsiteY51" fmla="*/ 8783 h 10000"/>
                  <a:gd name="connsiteX52" fmla="*/ 7922 w 10074"/>
                  <a:gd name="connsiteY52" fmla="*/ 9470 h 10000"/>
                  <a:gd name="connsiteX53" fmla="*/ 7511 w 10074"/>
                  <a:gd name="connsiteY53" fmla="*/ 9765 h 10000"/>
                  <a:gd name="connsiteX54" fmla="*/ 7011 w 10074"/>
                  <a:gd name="connsiteY54" fmla="*/ 9979 h 10000"/>
                  <a:gd name="connsiteX55" fmla="*/ 1811 w 10074"/>
                  <a:gd name="connsiteY55" fmla="*/ 10000 h 10000"/>
                  <a:gd name="connsiteX56" fmla="*/ 1909 w 10074"/>
                  <a:gd name="connsiteY56" fmla="*/ 9592 h 10000"/>
                  <a:gd name="connsiteX0" fmla="*/ 1909 w 10074"/>
                  <a:gd name="connsiteY0" fmla="*/ 9592 h 9979"/>
                  <a:gd name="connsiteX1" fmla="*/ 17 w 10074"/>
                  <a:gd name="connsiteY1" fmla="*/ 7747 h 9979"/>
                  <a:gd name="connsiteX2" fmla="*/ 0 w 10074"/>
                  <a:gd name="connsiteY2" fmla="*/ 7473 h 9979"/>
                  <a:gd name="connsiteX3" fmla="*/ 1824 w 10074"/>
                  <a:gd name="connsiteY3" fmla="*/ 0 h 9979"/>
                  <a:gd name="connsiteX4" fmla="*/ 9322 w 10074"/>
                  <a:gd name="connsiteY4" fmla="*/ 418 h 9979"/>
                  <a:gd name="connsiteX5" fmla="*/ 9778 w 10074"/>
                  <a:gd name="connsiteY5" fmla="*/ 1898 h 9979"/>
                  <a:gd name="connsiteX6" fmla="*/ 9803 w 10074"/>
                  <a:gd name="connsiteY6" fmla="*/ 1870 h 9979"/>
                  <a:gd name="connsiteX7" fmla="*/ 9891 w 10074"/>
                  <a:gd name="connsiteY7" fmla="*/ 1760 h 9979"/>
                  <a:gd name="connsiteX8" fmla="*/ 10043 w 10074"/>
                  <a:gd name="connsiteY8" fmla="*/ 1802 h 9979"/>
                  <a:gd name="connsiteX9" fmla="*/ 10074 w 10074"/>
                  <a:gd name="connsiteY9" fmla="*/ 2094 h 9979"/>
                  <a:gd name="connsiteX10" fmla="*/ 9945 w 10074"/>
                  <a:gd name="connsiteY10" fmla="*/ 2463 h 9979"/>
                  <a:gd name="connsiteX11" fmla="*/ 9614 w 10074"/>
                  <a:gd name="connsiteY11" fmla="*/ 3255 h 9979"/>
                  <a:gd name="connsiteX12" fmla="*/ 9504 w 10074"/>
                  <a:gd name="connsiteY12" fmla="*/ 3652 h 9979"/>
                  <a:gd name="connsiteX13" fmla="*/ 9440 w 10074"/>
                  <a:gd name="connsiteY13" fmla="*/ 4067 h 9979"/>
                  <a:gd name="connsiteX14" fmla="*/ 9370 w 10074"/>
                  <a:gd name="connsiteY14" fmla="*/ 4297 h 9979"/>
                  <a:gd name="connsiteX15" fmla="*/ 9317 w 10074"/>
                  <a:gd name="connsiteY15" fmla="*/ 4452 h 9979"/>
                  <a:gd name="connsiteX16" fmla="*/ 9157 w 10074"/>
                  <a:gd name="connsiteY16" fmla="*/ 4528 h 9979"/>
                  <a:gd name="connsiteX17" fmla="*/ 8975 w 10074"/>
                  <a:gd name="connsiteY17" fmla="*/ 4197 h 9979"/>
                  <a:gd name="connsiteX18" fmla="*/ 8893 w 10074"/>
                  <a:gd name="connsiteY18" fmla="*/ 3275 h 9979"/>
                  <a:gd name="connsiteX19" fmla="*/ 8802 w 10074"/>
                  <a:gd name="connsiteY19" fmla="*/ 2897 h 9979"/>
                  <a:gd name="connsiteX20" fmla="*/ 8611 w 10074"/>
                  <a:gd name="connsiteY20" fmla="*/ 2732 h 9979"/>
                  <a:gd name="connsiteX21" fmla="*/ 8518 w 10074"/>
                  <a:gd name="connsiteY21" fmla="*/ 3054 h 9979"/>
                  <a:gd name="connsiteX22" fmla="*/ 8607 w 10074"/>
                  <a:gd name="connsiteY22" fmla="*/ 4170 h 9979"/>
                  <a:gd name="connsiteX23" fmla="*/ 8661 w 10074"/>
                  <a:gd name="connsiteY23" fmla="*/ 4698 h 9979"/>
                  <a:gd name="connsiteX24" fmla="*/ 8526 w 10074"/>
                  <a:gd name="connsiteY24" fmla="*/ 5015 h 9979"/>
                  <a:gd name="connsiteX25" fmla="*/ 8334 w 10074"/>
                  <a:gd name="connsiteY25" fmla="*/ 4916 h 9979"/>
                  <a:gd name="connsiteX26" fmla="*/ 8267 w 10074"/>
                  <a:gd name="connsiteY26" fmla="*/ 4432 h 9979"/>
                  <a:gd name="connsiteX27" fmla="*/ 8172 w 10074"/>
                  <a:gd name="connsiteY27" fmla="*/ 3640 h 9979"/>
                  <a:gd name="connsiteX28" fmla="*/ 8060 w 10074"/>
                  <a:gd name="connsiteY28" fmla="*/ 3133 h 9979"/>
                  <a:gd name="connsiteX29" fmla="*/ 7833 w 10074"/>
                  <a:gd name="connsiteY29" fmla="*/ 3115 h 9979"/>
                  <a:gd name="connsiteX30" fmla="*/ 7764 w 10074"/>
                  <a:gd name="connsiteY30" fmla="*/ 3330 h 9979"/>
                  <a:gd name="connsiteX31" fmla="*/ 7769 w 10074"/>
                  <a:gd name="connsiteY31" fmla="*/ 3678 h 9979"/>
                  <a:gd name="connsiteX32" fmla="*/ 7958 w 10074"/>
                  <a:gd name="connsiteY32" fmla="*/ 5239 h 9979"/>
                  <a:gd name="connsiteX33" fmla="*/ 7845 w 10074"/>
                  <a:gd name="connsiteY33" fmla="*/ 5534 h 9979"/>
                  <a:gd name="connsiteX34" fmla="*/ 7648 w 10074"/>
                  <a:gd name="connsiteY34" fmla="*/ 5609 h 9979"/>
                  <a:gd name="connsiteX35" fmla="*/ 7488 w 10074"/>
                  <a:gd name="connsiteY35" fmla="*/ 5489 h 9979"/>
                  <a:gd name="connsiteX36" fmla="*/ 7318 w 10074"/>
                  <a:gd name="connsiteY36" fmla="*/ 5477 h 9979"/>
                  <a:gd name="connsiteX37" fmla="*/ 7228 w 10074"/>
                  <a:gd name="connsiteY37" fmla="*/ 5702 h 9979"/>
                  <a:gd name="connsiteX38" fmla="*/ 7379 w 10074"/>
                  <a:gd name="connsiteY38" fmla="*/ 6061 h 9979"/>
                  <a:gd name="connsiteX39" fmla="*/ 7653 w 10074"/>
                  <a:gd name="connsiteY39" fmla="*/ 6224 h 9979"/>
                  <a:gd name="connsiteX40" fmla="*/ 7893 w 10074"/>
                  <a:gd name="connsiteY40" fmla="*/ 6475 h 9979"/>
                  <a:gd name="connsiteX41" fmla="*/ 8018 w 10074"/>
                  <a:gd name="connsiteY41" fmla="*/ 6743 h 9979"/>
                  <a:gd name="connsiteX42" fmla="*/ 7856 w 10074"/>
                  <a:gd name="connsiteY42" fmla="*/ 7023 h 9979"/>
                  <a:gd name="connsiteX43" fmla="*/ 7270 w 10074"/>
                  <a:gd name="connsiteY43" fmla="*/ 7391 h 9979"/>
                  <a:gd name="connsiteX44" fmla="*/ 7250 w 10074"/>
                  <a:gd name="connsiteY44" fmla="*/ 7738 h 9979"/>
                  <a:gd name="connsiteX45" fmla="*/ 7357 w 10074"/>
                  <a:gd name="connsiteY45" fmla="*/ 7984 h 9979"/>
                  <a:gd name="connsiteX46" fmla="*/ 7547 w 10074"/>
                  <a:gd name="connsiteY46" fmla="*/ 8049 h 9979"/>
                  <a:gd name="connsiteX47" fmla="*/ 7796 w 10074"/>
                  <a:gd name="connsiteY47" fmla="*/ 7861 h 9979"/>
                  <a:gd name="connsiteX48" fmla="*/ 7972 w 10074"/>
                  <a:gd name="connsiteY48" fmla="*/ 7731 h 9979"/>
                  <a:gd name="connsiteX49" fmla="*/ 8115 w 10074"/>
                  <a:gd name="connsiteY49" fmla="*/ 7884 h 9979"/>
                  <a:gd name="connsiteX50" fmla="*/ 8139 w 10074"/>
                  <a:gd name="connsiteY50" fmla="*/ 8229 h 9979"/>
                  <a:gd name="connsiteX51" fmla="*/ 8085 w 10074"/>
                  <a:gd name="connsiteY51" fmla="*/ 8783 h 9979"/>
                  <a:gd name="connsiteX52" fmla="*/ 7922 w 10074"/>
                  <a:gd name="connsiteY52" fmla="*/ 9470 h 9979"/>
                  <a:gd name="connsiteX53" fmla="*/ 7511 w 10074"/>
                  <a:gd name="connsiteY53" fmla="*/ 9765 h 9979"/>
                  <a:gd name="connsiteX54" fmla="*/ 7011 w 10074"/>
                  <a:gd name="connsiteY54" fmla="*/ 9979 h 9979"/>
                  <a:gd name="connsiteX55" fmla="*/ 1877 w 10074"/>
                  <a:gd name="connsiteY55" fmla="*/ 9815 h 9979"/>
                  <a:gd name="connsiteX56" fmla="*/ 1909 w 10074"/>
                  <a:gd name="connsiteY56" fmla="*/ 9592 h 9979"/>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895 w 10000"/>
                  <a:gd name="connsiteY0" fmla="*/ 9612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895 w 10000"/>
                  <a:gd name="connsiteY56" fmla="*/ 9612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254 w 10000"/>
                  <a:gd name="connsiteY4" fmla="*/ 419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10100 h 10501"/>
                  <a:gd name="connsiteX1" fmla="*/ 17 w 10000"/>
                  <a:gd name="connsiteY1" fmla="*/ 8264 h 10501"/>
                  <a:gd name="connsiteX2" fmla="*/ 0 w 10000"/>
                  <a:gd name="connsiteY2" fmla="*/ 7990 h 10501"/>
                  <a:gd name="connsiteX3" fmla="*/ 1811 w 10000"/>
                  <a:gd name="connsiteY3" fmla="*/ 501 h 10501"/>
                  <a:gd name="connsiteX4" fmla="*/ 9330 w 10000"/>
                  <a:gd name="connsiteY4" fmla="*/ 653 h 10501"/>
                  <a:gd name="connsiteX5" fmla="*/ 9254 w 10000"/>
                  <a:gd name="connsiteY5" fmla="*/ 920 h 10501"/>
                  <a:gd name="connsiteX6" fmla="*/ 9706 w 10000"/>
                  <a:gd name="connsiteY6" fmla="*/ 2403 h 10501"/>
                  <a:gd name="connsiteX7" fmla="*/ 9731 w 10000"/>
                  <a:gd name="connsiteY7" fmla="*/ 2375 h 10501"/>
                  <a:gd name="connsiteX8" fmla="*/ 9818 w 10000"/>
                  <a:gd name="connsiteY8" fmla="*/ 2265 h 10501"/>
                  <a:gd name="connsiteX9" fmla="*/ 9969 w 10000"/>
                  <a:gd name="connsiteY9" fmla="*/ 2307 h 10501"/>
                  <a:gd name="connsiteX10" fmla="*/ 10000 w 10000"/>
                  <a:gd name="connsiteY10" fmla="*/ 2599 h 10501"/>
                  <a:gd name="connsiteX11" fmla="*/ 9872 w 10000"/>
                  <a:gd name="connsiteY11" fmla="*/ 2969 h 10501"/>
                  <a:gd name="connsiteX12" fmla="*/ 9543 w 10000"/>
                  <a:gd name="connsiteY12" fmla="*/ 3763 h 10501"/>
                  <a:gd name="connsiteX13" fmla="*/ 9434 w 10000"/>
                  <a:gd name="connsiteY13" fmla="*/ 4161 h 10501"/>
                  <a:gd name="connsiteX14" fmla="*/ 9371 w 10000"/>
                  <a:gd name="connsiteY14" fmla="*/ 4577 h 10501"/>
                  <a:gd name="connsiteX15" fmla="*/ 9301 w 10000"/>
                  <a:gd name="connsiteY15" fmla="*/ 4807 h 10501"/>
                  <a:gd name="connsiteX16" fmla="*/ 9249 w 10000"/>
                  <a:gd name="connsiteY16" fmla="*/ 4962 h 10501"/>
                  <a:gd name="connsiteX17" fmla="*/ 9090 w 10000"/>
                  <a:gd name="connsiteY17" fmla="*/ 5039 h 10501"/>
                  <a:gd name="connsiteX18" fmla="*/ 8909 w 10000"/>
                  <a:gd name="connsiteY18" fmla="*/ 4707 h 10501"/>
                  <a:gd name="connsiteX19" fmla="*/ 8828 w 10000"/>
                  <a:gd name="connsiteY19" fmla="*/ 3783 h 10501"/>
                  <a:gd name="connsiteX20" fmla="*/ 8737 w 10000"/>
                  <a:gd name="connsiteY20" fmla="*/ 3404 h 10501"/>
                  <a:gd name="connsiteX21" fmla="*/ 8548 w 10000"/>
                  <a:gd name="connsiteY21" fmla="*/ 3239 h 10501"/>
                  <a:gd name="connsiteX22" fmla="*/ 8455 w 10000"/>
                  <a:gd name="connsiteY22" fmla="*/ 3561 h 10501"/>
                  <a:gd name="connsiteX23" fmla="*/ 8544 w 10000"/>
                  <a:gd name="connsiteY23" fmla="*/ 4680 h 10501"/>
                  <a:gd name="connsiteX24" fmla="*/ 8597 w 10000"/>
                  <a:gd name="connsiteY24" fmla="*/ 5209 h 10501"/>
                  <a:gd name="connsiteX25" fmla="*/ 8463 w 10000"/>
                  <a:gd name="connsiteY25" fmla="*/ 5527 h 10501"/>
                  <a:gd name="connsiteX26" fmla="*/ 8273 w 10000"/>
                  <a:gd name="connsiteY26" fmla="*/ 5427 h 10501"/>
                  <a:gd name="connsiteX27" fmla="*/ 8206 w 10000"/>
                  <a:gd name="connsiteY27" fmla="*/ 4942 h 10501"/>
                  <a:gd name="connsiteX28" fmla="*/ 8112 w 10000"/>
                  <a:gd name="connsiteY28" fmla="*/ 4149 h 10501"/>
                  <a:gd name="connsiteX29" fmla="*/ 8001 w 10000"/>
                  <a:gd name="connsiteY29" fmla="*/ 3641 h 10501"/>
                  <a:gd name="connsiteX30" fmla="*/ 7775 w 10000"/>
                  <a:gd name="connsiteY30" fmla="*/ 3623 h 10501"/>
                  <a:gd name="connsiteX31" fmla="*/ 7707 w 10000"/>
                  <a:gd name="connsiteY31" fmla="*/ 3838 h 10501"/>
                  <a:gd name="connsiteX32" fmla="*/ 7712 w 10000"/>
                  <a:gd name="connsiteY32" fmla="*/ 4187 h 10501"/>
                  <a:gd name="connsiteX33" fmla="*/ 7900 w 10000"/>
                  <a:gd name="connsiteY33" fmla="*/ 5751 h 10501"/>
                  <a:gd name="connsiteX34" fmla="*/ 7787 w 10000"/>
                  <a:gd name="connsiteY34" fmla="*/ 6047 h 10501"/>
                  <a:gd name="connsiteX35" fmla="*/ 7592 w 10000"/>
                  <a:gd name="connsiteY35" fmla="*/ 6122 h 10501"/>
                  <a:gd name="connsiteX36" fmla="*/ 7433 w 10000"/>
                  <a:gd name="connsiteY36" fmla="*/ 6002 h 10501"/>
                  <a:gd name="connsiteX37" fmla="*/ 7264 w 10000"/>
                  <a:gd name="connsiteY37" fmla="*/ 5990 h 10501"/>
                  <a:gd name="connsiteX38" fmla="*/ 7175 w 10000"/>
                  <a:gd name="connsiteY38" fmla="*/ 6215 h 10501"/>
                  <a:gd name="connsiteX39" fmla="*/ 7325 w 10000"/>
                  <a:gd name="connsiteY39" fmla="*/ 6575 h 10501"/>
                  <a:gd name="connsiteX40" fmla="*/ 7597 w 10000"/>
                  <a:gd name="connsiteY40" fmla="*/ 6738 h 10501"/>
                  <a:gd name="connsiteX41" fmla="*/ 7835 w 10000"/>
                  <a:gd name="connsiteY41" fmla="*/ 6990 h 10501"/>
                  <a:gd name="connsiteX42" fmla="*/ 7959 w 10000"/>
                  <a:gd name="connsiteY42" fmla="*/ 7258 h 10501"/>
                  <a:gd name="connsiteX43" fmla="*/ 7798 w 10000"/>
                  <a:gd name="connsiteY43" fmla="*/ 7539 h 10501"/>
                  <a:gd name="connsiteX44" fmla="*/ 7217 w 10000"/>
                  <a:gd name="connsiteY44" fmla="*/ 7908 h 10501"/>
                  <a:gd name="connsiteX45" fmla="*/ 7197 w 10000"/>
                  <a:gd name="connsiteY45" fmla="*/ 8255 h 10501"/>
                  <a:gd name="connsiteX46" fmla="*/ 7303 w 10000"/>
                  <a:gd name="connsiteY46" fmla="*/ 8502 h 10501"/>
                  <a:gd name="connsiteX47" fmla="*/ 7492 w 10000"/>
                  <a:gd name="connsiteY47" fmla="*/ 8567 h 10501"/>
                  <a:gd name="connsiteX48" fmla="*/ 7739 w 10000"/>
                  <a:gd name="connsiteY48" fmla="*/ 8379 h 10501"/>
                  <a:gd name="connsiteX49" fmla="*/ 7913 w 10000"/>
                  <a:gd name="connsiteY49" fmla="*/ 8248 h 10501"/>
                  <a:gd name="connsiteX50" fmla="*/ 8055 w 10000"/>
                  <a:gd name="connsiteY50" fmla="*/ 8402 h 10501"/>
                  <a:gd name="connsiteX51" fmla="*/ 8079 w 10000"/>
                  <a:gd name="connsiteY51" fmla="*/ 8747 h 10501"/>
                  <a:gd name="connsiteX52" fmla="*/ 8026 w 10000"/>
                  <a:gd name="connsiteY52" fmla="*/ 9302 h 10501"/>
                  <a:gd name="connsiteX53" fmla="*/ 7864 w 10000"/>
                  <a:gd name="connsiteY53" fmla="*/ 9991 h 10501"/>
                  <a:gd name="connsiteX54" fmla="*/ 7456 w 10000"/>
                  <a:gd name="connsiteY54" fmla="*/ 10287 h 10501"/>
                  <a:gd name="connsiteX55" fmla="*/ 6959 w 10000"/>
                  <a:gd name="connsiteY55" fmla="*/ 10501 h 10501"/>
                  <a:gd name="connsiteX56" fmla="*/ 1863 w 10000"/>
                  <a:gd name="connsiteY56" fmla="*/ 10337 h 10501"/>
                  <a:gd name="connsiteX57" fmla="*/ 1934 w 10000"/>
                  <a:gd name="connsiteY57" fmla="*/ 10100 h 10501"/>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254 w 10000"/>
                  <a:gd name="connsiteY5" fmla="*/ 419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648 w 10000"/>
                  <a:gd name="connsiteY5" fmla="*/ 1002 h 10000"/>
                  <a:gd name="connsiteX6" fmla="*/ 9706 w 10000"/>
                  <a:gd name="connsiteY6" fmla="*/ 1902 h 10000"/>
                  <a:gd name="connsiteX7" fmla="*/ 9731 w 10000"/>
                  <a:gd name="connsiteY7" fmla="*/ 1874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11"/>
                  <a:gd name="connsiteY0" fmla="*/ 9599 h 10000"/>
                  <a:gd name="connsiteX1" fmla="*/ 17 w 10011"/>
                  <a:gd name="connsiteY1" fmla="*/ 7763 h 10000"/>
                  <a:gd name="connsiteX2" fmla="*/ 0 w 10011"/>
                  <a:gd name="connsiteY2" fmla="*/ 7489 h 10000"/>
                  <a:gd name="connsiteX3" fmla="*/ 1811 w 10011"/>
                  <a:gd name="connsiteY3" fmla="*/ 0 h 10000"/>
                  <a:gd name="connsiteX4" fmla="*/ 9330 w 10011"/>
                  <a:gd name="connsiteY4" fmla="*/ 152 h 10000"/>
                  <a:gd name="connsiteX5" fmla="*/ 9706 w 10011"/>
                  <a:gd name="connsiteY5" fmla="*/ 1902 h 10000"/>
                  <a:gd name="connsiteX6" fmla="*/ 9731 w 10011"/>
                  <a:gd name="connsiteY6" fmla="*/ 1874 h 10000"/>
                  <a:gd name="connsiteX7" fmla="*/ 9818 w 10011"/>
                  <a:gd name="connsiteY7" fmla="*/ 1764 h 10000"/>
                  <a:gd name="connsiteX8" fmla="*/ 9969 w 10011"/>
                  <a:gd name="connsiteY8" fmla="*/ 1806 h 10000"/>
                  <a:gd name="connsiteX9" fmla="*/ 10000 w 10011"/>
                  <a:gd name="connsiteY9" fmla="*/ 2098 h 10000"/>
                  <a:gd name="connsiteX10" fmla="*/ 9872 w 10011"/>
                  <a:gd name="connsiteY10" fmla="*/ 2468 h 10000"/>
                  <a:gd name="connsiteX11" fmla="*/ 9543 w 10011"/>
                  <a:gd name="connsiteY11" fmla="*/ 3262 h 10000"/>
                  <a:gd name="connsiteX12" fmla="*/ 9434 w 10011"/>
                  <a:gd name="connsiteY12" fmla="*/ 3660 h 10000"/>
                  <a:gd name="connsiteX13" fmla="*/ 9371 w 10011"/>
                  <a:gd name="connsiteY13" fmla="*/ 4076 h 10000"/>
                  <a:gd name="connsiteX14" fmla="*/ 9301 w 10011"/>
                  <a:gd name="connsiteY14" fmla="*/ 4306 h 10000"/>
                  <a:gd name="connsiteX15" fmla="*/ 9249 w 10011"/>
                  <a:gd name="connsiteY15" fmla="*/ 4461 h 10000"/>
                  <a:gd name="connsiteX16" fmla="*/ 9090 w 10011"/>
                  <a:gd name="connsiteY16" fmla="*/ 4538 h 10000"/>
                  <a:gd name="connsiteX17" fmla="*/ 8909 w 10011"/>
                  <a:gd name="connsiteY17" fmla="*/ 4206 h 10000"/>
                  <a:gd name="connsiteX18" fmla="*/ 8828 w 10011"/>
                  <a:gd name="connsiteY18" fmla="*/ 3282 h 10000"/>
                  <a:gd name="connsiteX19" fmla="*/ 8737 w 10011"/>
                  <a:gd name="connsiteY19" fmla="*/ 2903 h 10000"/>
                  <a:gd name="connsiteX20" fmla="*/ 8548 w 10011"/>
                  <a:gd name="connsiteY20" fmla="*/ 2738 h 10000"/>
                  <a:gd name="connsiteX21" fmla="*/ 8455 w 10011"/>
                  <a:gd name="connsiteY21" fmla="*/ 3060 h 10000"/>
                  <a:gd name="connsiteX22" fmla="*/ 8544 w 10011"/>
                  <a:gd name="connsiteY22" fmla="*/ 4179 h 10000"/>
                  <a:gd name="connsiteX23" fmla="*/ 8597 w 10011"/>
                  <a:gd name="connsiteY23" fmla="*/ 4708 h 10000"/>
                  <a:gd name="connsiteX24" fmla="*/ 8463 w 10011"/>
                  <a:gd name="connsiteY24" fmla="*/ 5026 h 10000"/>
                  <a:gd name="connsiteX25" fmla="*/ 8273 w 10011"/>
                  <a:gd name="connsiteY25" fmla="*/ 4926 h 10000"/>
                  <a:gd name="connsiteX26" fmla="*/ 8206 w 10011"/>
                  <a:gd name="connsiteY26" fmla="*/ 4441 h 10000"/>
                  <a:gd name="connsiteX27" fmla="*/ 8112 w 10011"/>
                  <a:gd name="connsiteY27" fmla="*/ 3648 h 10000"/>
                  <a:gd name="connsiteX28" fmla="*/ 8001 w 10011"/>
                  <a:gd name="connsiteY28" fmla="*/ 3140 h 10000"/>
                  <a:gd name="connsiteX29" fmla="*/ 7775 w 10011"/>
                  <a:gd name="connsiteY29" fmla="*/ 3122 h 10000"/>
                  <a:gd name="connsiteX30" fmla="*/ 7707 w 10011"/>
                  <a:gd name="connsiteY30" fmla="*/ 3337 h 10000"/>
                  <a:gd name="connsiteX31" fmla="*/ 7712 w 10011"/>
                  <a:gd name="connsiteY31" fmla="*/ 3686 h 10000"/>
                  <a:gd name="connsiteX32" fmla="*/ 7900 w 10011"/>
                  <a:gd name="connsiteY32" fmla="*/ 5250 h 10000"/>
                  <a:gd name="connsiteX33" fmla="*/ 7787 w 10011"/>
                  <a:gd name="connsiteY33" fmla="*/ 5546 h 10000"/>
                  <a:gd name="connsiteX34" fmla="*/ 7592 w 10011"/>
                  <a:gd name="connsiteY34" fmla="*/ 5621 h 10000"/>
                  <a:gd name="connsiteX35" fmla="*/ 7433 w 10011"/>
                  <a:gd name="connsiteY35" fmla="*/ 5501 h 10000"/>
                  <a:gd name="connsiteX36" fmla="*/ 7264 w 10011"/>
                  <a:gd name="connsiteY36" fmla="*/ 5489 h 10000"/>
                  <a:gd name="connsiteX37" fmla="*/ 7175 w 10011"/>
                  <a:gd name="connsiteY37" fmla="*/ 5714 h 10000"/>
                  <a:gd name="connsiteX38" fmla="*/ 7325 w 10011"/>
                  <a:gd name="connsiteY38" fmla="*/ 6074 h 10000"/>
                  <a:gd name="connsiteX39" fmla="*/ 7597 w 10011"/>
                  <a:gd name="connsiteY39" fmla="*/ 6237 h 10000"/>
                  <a:gd name="connsiteX40" fmla="*/ 7835 w 10011"/>
                  <a:gd name="connsiteY40" fmla="*/ 6489 h 10000"/>
                  <a:gd name="connsiteX41" fmla="*/ 7959 w 10011"/>
                  <a:gd name="connsiteY41" fmla="*/ 6757 h 10000"/>
                  <a:gd name="connsiteX42" fmla="*/ 7798 w 10011"/>
                  <a:gd name="connsiteY42" fmla="*/ 7038 h 10000"/>
                  <a:gd name="connsiteX43" fmla="*/ 7217 w 10011"/>
                  <a:gd name="connsiteY43" fmla="*/ 7407 h 10000"/>
                  <a:gd name="connsiteX44" fmla="*/ 7197 w 10011"/>
                  <a:gd name="connsiteY44" fmla="*/ 7754 h 10000"/>
                  <a:gd name="connsiteX45" fmla="*/ 7303 w 10011"/>
                  <a:gd name="connsiteY45" fmla="*/ 8001 h 10000"/>
                  <a:gd name="connsiteX46" fmla="*/ 7492 w 10011"/>
                  <a:gd name="connsiteY46" fmla="*/ 8066 h 10000"/>
                  <a:gd name="connsiteX47" fmla="*/ 7739 w 10011"/>
                  <a:gd name="connsiteY47" fmla="*/ 7878 h 10000"/>
                  <a:gd name="connsiteX48" fmla="*/ 7913 w 10011"/>
                  <a:gd name="connsiteY48" fmla="*/ 7747 h 10000"/>
                  <a:gd name="connsiteX49" fmla="*/ 8055 w 10011"/>
                  <a:gd name="connsiteY49" fmla="*/ 7901 h 10000"/>
                  <a:gd name="connsiteX50" fmla="*/ 8079 w 10011"/>
                  <a:gd name="connsiteY50" fmla="*/ 8246 h 10000"/>
                  <a:gd name="connsiteX51" fmla="*/ 8026 w 10011"/>
                  <a:gd name="connsiteY51" fmla="*/ 8801 h 10000"/>
                  <a:gd name="connsiteX52" fmla="*/ 7864 w 10011"/>
                  <a:gd name="connsiteY52" fmla="*/ 9490 h 10000"/>
                  <a:gd name="connsiteX53" fmla="*/ 7456 w 10011"/>
                  <a:gd name="connsiteY53" fmla="*/ 9786 h 10000"/>
                  <a:gd name="connsiteX54" fmla="*/ 6959 w 10011"/>
                  <a:gd name="connsiteY54" fmla="*/ 10000 h 10000"/>
                  <a:gd name="connsiteX55" fmla="*/ 1863 w 10011"/>
                  <a:gd name="connsiteY55" fmla="*/ 9836 h 10000"/>
                  <a:gd name="connsiteX56" fmla="*/ 1934 w 10011"/>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706 w 10000"/>
                  <a:gd name="connsiteY5" fmla="*/ 1902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731 w 10000"/>
                  <a:gd name="connsiteY6" fmla="*/ 1874 h 10000"/>
                  <a:gd name="connsiteX7" fmla="*/ 9974 w 10000"/>
                  <a:gd name="connsiteY7" fmla="*/ 1543 h 10000"/>
                  <a:gd name="connsiteX8" fmla="*/ 9818 w 10000"/>
                  <a:gd name="connsiteY8" fmla="*/ 1764 h 10000"/>
                  <a:gd name="connsiteX9" fmla="*/ 9969 w 10000"/>
                  <a:gd name="connsiteY9" fmla="*/ 1806 h 10000"/>
                  <a:gd name="connsiteX10" fmla="*/ 10000 w 10000"/>
                  <a:gd name="connsiteY10" fmla="*/ 2098 h 10000"/>
                  <a:gd name="connsiteX11" fmla="*/ 9872 w 10000"/>
                  <a:gd name="connsiteY11" fmla="*/ 2468 h 10000"/>
                  <a:gd name="connsiteX12" fmla="*/ 9543 w 10000"/>
                  <a:gd name="connsiteY12" fmla="*/ 3262 h 10000"/>
                  <a:gd name="connsiteX13" fmla="*/ 9434 w 10000"/>
                  <a:gd name="connsiteY13" fmla="*/ 3660 h 10000"/>
                  <a:gd name="connsiteX14" fmla="*/ 9371 w 10000"/>
                  <a:gd name="connsiteY14" fmla="*/ 4076 h 10000"/>
                  <a:gd name="connsiteX15" fmla="*/ 9301 w 10000"/>
                  <a:gd name="connsiteY15" fmla="*/ 4306 h 10000"/>
                  <a:gd name="connsiteX16" fmla="*/ 9249 w 10000"/>
                  <a:gd name="connsiteY16" fmla="*/ 4461 h 10000"/>
                  <a:gd name="connsiteX17" fmla="*/ 9090 w 10000"/>
                  <a:gd name="connsiteY17" fmla="*/ 4538 h 10000"/>
                  <a:gd name="connsiteX18" fmla="*/ 8909 w 10000"/>
                  <a:gd name="connsiteY18" fmla="*/ 4206 h 10000"/>
                  <a:gd name="connsiteX19" fmla="*/ 8828 w 10000"/>
                  <a:gd name="connsiteY19" fmla="*/ 3282 h 10000"/>
                  <a:gd name="connsiteX20" fmla="*/ 8737 w 10000"/>
                  <a:gd name="connsiteY20" fmla="*/ 2903 h 10000"/>
                  <a:gd name="connsiteX21" fmla="*/ 8548 w 10000"/>
                  <a:gd name="connsiteY21" fmla="*/ 2738 h 10000"/>
                  <a:gd name="connsiteX22" fmla="*/ 8455 w 10000"/>
                  <a:gd name="connsiteY22" fmla="*/ 3060 h 10000"/>
                  <a:gd name="connsiteX23" fmla="*/ 8544 w 10000"/>
                  <a:gd name="connsiteY23" fmla="*/ 4179 h 10000"/>
                  <a:gd name="connsiteX24" fmla="*/ 8597 w 10000"/>
                  <a:gd name="connsiteY24" fmla="*/ 4708 h 10000"/>
                  <a:gd name="connsiteX25" fmla="*/ 8463 w 10000"/>
                  <a:gd name="connsiteY25" fmla="*/ 5026 h 10000"/>
                  <a:gd name="connsiteX26" fmla="*/ 8273 w 10000"/>
                  <a:gd name="connsiteY26" fmla="*/ 4926 h 10000"/>
                  <a:gd name="connsiteX27" fmla="*/ 8206 w 10000"/>
                  <a:gd name="connsiteY27" fmla="*/ 4441 h 10000"/>
                  <a:gd name="connsiteX28" fmla="*/ 8112 w 10000"/>
                  <a:gd name="connsiteY28" fmla="*/ 3648 h 10000"/>
                  <a:gd name="connsiteX29" fmla="*/ 8001 w 10000"/>
                  <a:gd name="connsiteY29" fmla="*/ 3140 h 10000"/>
                  <a:gd name="connsiteX30" fmla="*/ 7775 w 10000"/>
                  <a:gd name="connsiteY30" fmla="*/ 3122 h 10000"/>
                  <a:gd name="connsiteX31" fmla="*/ 7707 w 10000"/>
                  <a:gd name="connsiteY31" fmla="*/ 3337 h 10000"/>
                  <a:gd name="connsiteX32" fmla="*/ 7712 w 10000"/>
                  <a:gd name="connsiteY32" fmla="*/ 3686 h 10000"/>
                  <a:gd name="connsiteX33" fmla="*/ 7900 w 10000"/>
                  <a:gd name="connsiteY33" fmla="*/ 5250 h 10000"/>
                  <a:gd name="connsiteX34" fmla="*/ 7787 w 10000"/>
                  <a:gd name="connsiteY34" fmla="*/ 5546 h 10000"/>
                  <a:gd name="connsiteX35" fmla="*/ 7592 w 10000"/>
                  <a:gd name="connsiteY35" fmla="*/ 5621 h 10000"/>
                  <a:gd name="connsiteX36" fmla="*/ 7433 w 10000"/>
                  <a:gd name="connsiteY36" fmla="*/ 5501 h 10000"/>
                  <a:gd name="connsiteX37" fmla="*/ 7264 w 10000"/>
                  <a:gd name="connsiteY37" fmla="*/ 5489 h 10000"/>
                  <a:gd name="connsiteX38" fmla="*/ 7175 w 10000"/>
                  <a:gd name="connsiteY38" fmla="*/ 5714 h 10000"/>
                  <a:gd name="connsiteX39" fmla="*/ 7325 w 10000"/>
                  <a:gd name="connsiteY39" fmla="*/ 6074 h 10000"/>
                  <a:gd name="connsiteX40" fmla="*/ 7597 w 10000"/>
                  <a:gd name="connsiteY40" fmla="*/ 6237 h 10000"/>
                  <a:gd name="connsiteX41" fmla="*/ 7835 w 10000"/>
                  <a:gd name="connsiteY41" fmla="*/ 6489 h 10000"/>
                  <a:gd name="connsiteX42" fmla="*/ 7959 w 10000"/>
                  <a:gd name="connsiteY42" fmla="*/ 6757 h 10000"/>
                  <a:gd name="connsiteX43" fmla="*/ 7798 w 10000"/>
                  <a:gd name="connsiteY43" fmla="*/ 7038 h 10000"/>
                  <a:gd name="connsiteX44" fmla="*/ 7217 w 10000"/>
                  <a:gd name="connsiteY44" fmla="*/ 7407 h 10000"/>
                  <a:gd name="connsiteX45" fmla="*/ 7197 w 10000"/>
                  <a:gd name="connsiteY45" fmla="*/ 7754 h 10000"/>
                  <a:gd name="connsiteX46" fmla="*/ 7303 w 10000"/>
                  <a:gd name="connsiteY46" fmla="*/ 8001 h 10000"/>
                  <a:gd name="connsiteX47" fmla="*/ 7492 w 10000"/>
                  <a:gd name="connsiteY47" fmla="*/ 8066 h 10000"/>
                  <a:gd name="connsiteX48" fmla="*/ 7739 w 10000"/>
                  <a:gd name="connsiteY48" fmla="*/ 7878 h 10000"/>
                  <a:gd name="connsiteX49" fmla="*/ 7913 w 10000"/>
                  <a:gd name="connsiteY49" fmla="*/ 7747 h 10000"/>
                  <a:gd name="connsiteX50" fmla="*/ 8055 w 10000"/>
                  <a:gd name="connsiteY50" fmla="*/ 7901 h 10000"/>
                  <a:gd name="connsiteX51" fmla="*/ 8079 w 10000"/>
                  <a:gd name="connsiteY51" fmla="*/ 8246 h 10000"/>
                  <a:gd name="connsiteX52" fmla="*/ 8026 w 10000"/>
                  <a:gd name="connsiteY52" fmla="*/ 8801 h 10000"/>
                  <a:gd name="connsiteX53" fmla="*/ 7864 w 10000"/>
                  <a:gd name="connsiteY53" fmla="*/ 9490 h 10000"/>
                  <a:gd name="connsiteX54" fmla="*/ 7456 w 10000"/>
                  <a:gd name="connsiteY54" fmla="*/ 9786 h 10000"/>
                  <a:gd name="connsiteX55" fmla="*/ 6959 w 10000"/>
                  <a:gd name="connsiteY55" fmla="*/ 10000 h 10000"/>
                  <a:gd name="connsiteX56" fmla="*/ 1863 w 10000"/>
                  <a:gd name="connsiteY56" fmla="*/ 9836 h 10000"/>
                  <a:gd name="connsiteX57" fmla="*/ 1934 w 10000"/>
                  <a:gd name="connsiteY57"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18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844 w 10000"/>
                  <a:gd name="connsiteY7" fmla="*/ 1764 h 10000"/>
                  <a:gd name="connsiteX8" fmla="*/ 9969 w 10000"/>
                  <a:gd name="connsiteY8" fmla="*/ 1806 h 10000"/>
                  <a:gd name="connsiteX9" fmla="*/ 10000 w 10000"/>
                  <a:gd name="connsiteY9" fmla="*/ 2098 h 10000"/>
                  <a:gd name="connsiteX10" fmla="*/ 9872 w 10000"/>
                  <a:gd name="connsiteY10" fmla="*/ 2468 h 10000"/>
                  <a:gd name="connsiteX11" fmla="*/ 9543 w 10000"/>
                  <a:gd name="connsiteY11" fmla="*/ 3262 h 10000"/>
                  <a:gd name="connsiteX12" fmla="*/ 9434 w 10000"/>
                  <a:gd name="connsiteY12" fmla="*/ 3660 h 10000"/>
                  <a:gd name="connsiteX13" fmla="*/ 9371 w 10000"/>
                  <a:gd name="connsiteY13" fmla="*/ 4076 h 10000"/>
                  <a:gd name="connsiteX14" fmla="*/ 9301 w 10000"/>
                  <a:gd name="connsiteY14" fmla="*/ 4306 h 10000"/>
                  <a:gd name="connsiteX15" fmla="*/ 9249 w 10000"/>
                  <a:gd name="connsiteY15" fmla="*/ 4461 h 10000"/>
                  <a:gd name="connsiteX16" fmla="*/ 9090 w 10000"/>
                  <a:gd name="connsiteY16" fmla="*/ 4538 h 10000"/>
                  <a:gd name="connsiteX17" fmla="*/ 8909 w 10000"/>
                  <a:gd name="connsiteY17" fmla="*/ 4206 h 10000"/>
                  <a:gd name="connsiteX18" fmla="*/ 8828 w 10000"/>
                  <a:gd name="connsiteY18" fmla="*/ 3282 h 10000"/>
                  <a:gd name="connsiteX19" fmla="*/ 8737 w 10000"/>
                  <a:gd name="connsiteY19" fmla="*/ 2903 h 10000"/>
                  <a:gd name="connsiteX20" fmla="*/ 8548 w 10000"/>
                  <a:gd name="connsiteY20" fmla="*/ 2738 h 10000"/>
                  <a:gd name="connsiteX21" fmla="*/ 8455 w 10000"/>
                  <a:gd name="connsiteY21" fmla="*/ 3060 h 10000"/>
                  <a:gd name="connsiteX22" fmla="*/ 8544 w 10000"/>
                  <a:gd name="connsiteY22" fmla="*/ 4179 h 10000"/>
                  <a:gd name="connsiteX23" fmla="*/ 8597 w 10000"/>
                  <a:gd name="connsiteY23" fmla="*/ 4708 h 10000"/>
                  <a:gd name="connsiteX24" fmla="*/ 8463 w 10000"/>
                  <a:gd name="connsiteY24" fmla="*/ 5026 h 10000"/>
                  <a:gd name="connsiteX25" fmla="*/ 8273 w 10000"/>
                  <a:gd name="connsiteY25" fmla="*/ 4926 h 10000"/>
                  <a:gd name="connsiteX26" fmla="*/ 8206 w 10000"/>
                  <a:gd name="connsiteY26" fmla="*/ 4441 h 10000"/>
                  <a:gd name="connsiteX27" fmla="*/ 8112 w 10000"/>
                  <a:gd name="connsiteY27" fmla="*/ 3648 h 10000"/>
                  <a:gd name="connsiteX28" fmla="*/ 8001 w 10000"/>
                  <a:gd name="connsiteY28" fmla="*/ 3140 h 10000"/>
                  <a:gd name="connsiteX29" fmla="*/ 7775 w 10000"/>
                  <a:gd name="connsiteY29" fmla="*/ 3122 h 10000"/>
                  <a:gd name="connsiteX30" fmla="*/ 7707 w 10000"/>
                  <a:gd name="connsiteY30" fmla="*/ 3337 h 10000"/>
                  <a:gd name="connsiteX31" fmla="*/ 7712 w 10000"/>
                  <a:gd name="connsiteY31" fmla="*/ 3686 h 10000"/>
                  <a:gd name="connsiteX32" fmla="*/ 7900 w 10000"/>
                  <a:gd name="connsiteY32" fmla="*/ 5250 h 10000"/>
                  <a:gd name="connsiteX33" fmla="*/ 7787 w 10000"/>
                  <a:gd name="connsiteY33" fmla="*/ 5546 h 10000"/>
                  <a:gd name="connsiteX34" fmla="*/ 7592 w 10000"/>
                  <a:gd name="connsiteY34" fmla="*/ 5621 h 10000"/>
                  <a:gd name="connsiteX35" fmla="*/ 7433 w 10000"/>
                  <a:gd name="connsiteY35" fmla="*/ 5501 h 10000"/>
                  <a:gd name="connsiteX36" fmla="*/ 7264 w 10000"/>
                  <a:gd name="connsiteY36" fmla="*/ 5489 h 10000"/>
                  <a:gd name="connsiteX37" fmla="*/ 7175 w 10000"/>
                  <a:gd name="connsiteY37" fmla="*/ 5714 h 10000"/>
                  <a:gd name="connsiteX38" fmla="*/ 7325 w 10000"/>
                  <a:gd name="connsiteY38" fmla="*/ 6074 h 10000"/>
                  <a:gd name="connsiteX39" fmla="*/ 7597 w 10000"/>
                  <a:gd name="connsiteY39" fmla="*/ 6237 h 10000"/>
                  <a:gd name="connsiteX40" fmla="*/ 7835 w 10000"/>
                  <a:gd name="connsiteY40" fmla="*/ 6489 h 10000"/>
                  <a:gd name="connsiteX41" fmla="*/ 7959 w 10000"/>
                  <a:gd name="connsiteY41" fmla="*/ 6757 h 10000"/>
                  <a:gd name="connsiteX42" fmla="*/ 7798 w 10000"/>
                  <a:gd name="connsiteY42" fmla="*/ 7038 h 10000"/>
                  <a:gd name="connsiteX43" fmla="*/ 7217 w 10000"/>
                  <a:gd name="connsiteY43" fmla="*/ 7407 h 10000"/>
                  <a:gd name="connsiteX44" fmla="*/ 7197 w 10000"/>
                  <a:gd name="connsiteY44" fmla="*/ 7754 h 10000"/>
                  <a:gd name="connsiteX45" fmla="*/ 7303 w 10000"/>
                  <a:gd name="connsiteY45" fmla="*/ 8001 h 10000"/>
                  <a:gd name="connsiteX46" fmla="*/ 7492 w 10000"/>
                  <a:gd name="connsiteY46" fmla="*/ 8066 h 10000"/>
                  <a:gd name="connsiteX47" fmla="*/ 7739 w 10000"/>
                  <a:gd name="connsiteY47" fmla="*/ 7878 h 10000"/>
                  <a:gd name="connsiteX48" fmla="*/ 7913 w 10000"/>
                  <a:gd name="connsiteY48" fmla="*/ 7747 h 10000"/>
                  <a:gd name="connsiteX49" fmla="*/ 8055 w 10000"/>
                  <a:gd name="connsiteY49" fmla="*/ 7901 h 10000"/>
                  <a:gd name="connsiteX50" fmla="*/ 8079 w 10000"/>
                  <a:gd name="connsiteY50" fmla="*/ 8246 h 10000"/>
                  <a:gd name="connsiteX51" fmla="*/ 8026 w 10000"/>
                  <a:gd name="connsiteY51" fmla="*/ 8801 h 10000"/>
                  <a:gd name="connsiteX52" fmla="*/ 7864 w 10000"/>
                  <a:gd name="connsiteY52" fmla="*/ 9490 h 10000"/>
                  <a:gd name="connsiteX53" fmla="*/ 7456 w 10000"/>
                  <a:gd name="connsiteY53" fmla="*/ 9786 h 10000"/>
                  <a:gd name="connsiteX54" fmla="*/ 6959 w 10000"/>
                  <a:gd name="connsiteY54" fmla="*/ 10000 h 10000"/>
                  <a:gd name="connsiteX55" fmla="*/ 1863 w 10000"/>
                  <a:gd name="connsiteY55" fmla="*/ 9836 h 10000"/>
                  <a:gd name="connsiteX56" fmla="*/ 1934 w 10000"/>
                  <a:gd name="connsiteY56" fmla="*/ 9599 h 10000"/>
                  <a:gd name="connsiteX0" fmla="*/ 1934 w 10000"/>
                  <a:gd name="connsiteY0" fmla="*/ 9599 h 10000"/>
                  <a:gd name="connsiteX1" fmla="*/ 17 w 10000"/>
                  <a:gd name="connsiteY1" fmla="*/ 7763 h 10000"/>
                  <a:gd name="connsiteX2" fmla="*/ 0 w 10000"/>
                  <a:gd name="connsiteY2" fmla="*/ 7489 h 10000"/>
                  <a:gd name="connsiteX3" fmla="*/ 1811 w 10000"/>
                  <a:gd name="connsiteY3" fmla="*/ 0 h 10000"/>
                  <a:gd name="connsiteX4" fmla="*/ 9330 w 10000"/>
                  <a:gd name="connsiteY4" fmla="*/ 152 h 10000"/>
                  <a:gd name="connsiteX5" fmla="*/ 9837 w 10000"/>
                  <a:gd name="connsiteY5" fmla="*/ 1544 h 10000"/>
                  <a:gd name="connsiteX6" fmla="*/ 9974 w 10000"/>
                  <a:gd name="connsiteY6" fmla="*/ 1543 h 10000"/>
                  <a:gd name="connsiteX7" fmla="*/ 9969 w 10000"/>
                  <a:gd name="connsiteY7" fmla="*/ 1806 h 10000"/>
                  <a:gd name="connsiteX8" fmla="*/ 10000 w 10000"/>
                  <a:gd name="connsiteY8" fmla="*/ 2098 h 10000"/>
                  <a:gd name="connsiteX9" fmla="*/ 9872 w 10000"/>
                  <a:gd name="connsiteY9" fmla="*/ 2468 h 10000"/>
                  <a:gd name="connsiteX10" fmla="*/ 9543 w 10000"/>
                  <a:gd name="connsiteY10" fmla="*/ 3262 h 10000"/>
                  <a:gd name="connsiteX11" fmla="*/ 9434 w 10000"/>
                  <a:gd name="connsiteY11" fmla="*/ 3660 h 10000"/>
                  <a:gd name="connsiteX12" fmla="*/ 9371 w 10000"/>
                  <a:gd name="connsiteY12" fmla="*/ 4076 h 10000"/>
                  <a:gd name="connsiteX13" fmla="*/ 9301 w 10000"/>
                  <a:gd name="connsiteY13" fmla="*/ 4306 h 10000"/>
                  <a:gd name="connsiteX14" fmla="*/ 9249 w 10000"/>
                  <a:gd name="connsiteY14" fmla="*/ 4461 h 10000"/>
                  <a:gd name="connsiteX15" fmla="*/ 9090 w 10000"/>
                  <a:gd name="connsiteY15" fmla="*/ 4538 h 10000"/>
                  <a:gd name="connsiteX16" fmla="*/ 8909 w 10000"/>
                  <a:gd name="connsiteY16" fmla="*/ 4206 h 10000"/>
                  <a:gd name="connsiteX17" fmla="*/ 8828 w 10000"/>
                  <a:gd name="connsiteY17" fmla="*/ 3282 h 10000"/>
                  <a:gd name="connsiteX18" fmla="*/ 8737 w 10000"/>
                  <a:gd name="connsiteY18" fmla="*/ 2903 h 10000"/>
                  <a:gd name="connsiteX19" fmla="*/ 8548 w 10000"/>
                  <a:gd name="connsiteY19" fmla="*/ 2738 h 10000"/>
                  <a:gd name="connsiteX20" fmla="*/ 8455 w 10000"/>
                  <a:gd name="connsiteY20" fmla="*/ 3060 h 10000"/>
                  <a:gd name="connsiteX21" fmla="*/ 8544 w 10000"/>
                  <a:gd name="connsiteY21" fmla="*/ 4179 h 10000"/>
                  <a:gd name="connsiteX22" fmla="*/ 8597 w 10000"/>
                  <a:gd name="connsiteY22" fmla="*/ 4708 h 10000"/>
                  <a:gd name="connsiteX23" fmla="*/ 8463 w 10000"/>
                  <a:gd name="connsiteY23" fmla="*/ 5026 h 10000"/>
                  <a:gd name="connsiteX24" fmla="*/ 8273 w 10000"/>
                  <a:gd name="connsiteY24" fmla="*/ 4926 h 10000"/>
                  <a:gd name="connsiteX25" fmla="*/ 8206 w 10000"/>
                  <a:gd name="connsiteY25" fmla="*/ 4441 h 10000"/>
                  <a:gd name="connsiteX26" fmla="*/ 8112 w 10000"/>
                  <a:gd name="connsiteY26" fmla="*/ 3648 h 10000"/>
                  <a:gd name="connsiteX27" fmla="*/ 8001 w 10000"/>
                  <a:gd name="connsiteY27" fmla="*/ 3140 h 10000"/>
                  <a:gd name="connsiteX28" fmla="*/ 7775 w 10000"/>
                  <a:gd name="connsiteY28" fmla="*/ 3122 h 10000"/>
                  <a:gd name="connsiteX29" fmla="*/ 7707 w 10000"/>
                  <a:gd name="connsiteY29" fmla="*/ 3337 h 10000"/>
                  <a:gd name="connsiteX30" fmla="*/ 7712 w 10000"/>
                  <a:gd name="connsiteY30" fmla="*/ 3686 h 10000"/>
                  <a:gd name="connsiteX31" fmla="*/ 7900 w 10000"/>
                  <a:gd name="connsiteY31" fmla="*/ 5250 h 10000"/>
                  <a:gd name="connsiteX32" fmla="*/ 7787 w 10000"/>
                  <a:gd name="connsiteY32" fmla="*/ 5546 h 10000"/>
                  <a:gd name="connsiteX33" fmla="*/ 7592 w 10000"/>
                  <a:gd name="connsiteY33" fmla="*/ 5621 h 10000"/>
                  <a:gd name="connsiteX34" fmla="*/ 7433 w 10000"/>
                  <a:gd name="connsiteY34" fmla="*/ 5501 h 10000"/>
                  <a:gd name="connsiteX35" fmla="*/ 7264 w 10000"/>
                  <a:gd name="connsiteY35" fmla="*/ 5489 h 10000"/>
                  <a:gd name="connsiteX36" fmla="*/ 7175 w 10000"/>
                  <a:gd name="connsiteY36" fmla="*/ 5714 h 10000"/>
                  <a:gd name="connsiteX37" fmla="*/ 7325 w 10000"/>
                  <a:gd name="connsiteY37" fmla="*/ 6074 h 10000"/>
                  <a:gd name="connsiteX38" fmla="*/ 7597 w 10000"/>
                  <a:gd name="connsiteY38" fmla="*/ 6237 h 10000"/>
                  <a:gd name="connsiteX39" fmla="*/ 7835 w 10000"/>
                  <a:gd name="connsiteY39" fmla="*/ 6489 h 10000"/>
                  <a:gd name="connsiteX40" fmla="*/ 7959 w 10000"/>
                  <a:gd name="connsiteY40" fmla="*/ 6757 h 10000"/>
                  <a:gd name="connsiteX41" fmla="*/ 7798 w 10000"/>
                  <a:gd name="connsiteY41" fmla="*/ 7038 h 10000"/>
                  <a:gd name="connsiteX42" fmla="*/ 7217 w 10000"/>
                  <a:gd name="connsiteY42" fmla="*/ 7407 h 10000"/>
                  <a:gd name="connsiteX43" fmla="*/ 7197 w 10000"/>
                  <a:gd name="connsiteY43" fmla="*/ 7754 h 10000"/>
                  <a:gd name="connsiteX44" fmla="*/ 7303 w 10000"/>
                  <a:gd name="connsiteY44" fmla="*/ 8001 h 10000"/>
                  <a:gd name="connsiteX45" fmla="*/ 7492 w 10000"/>
                  <a:gd name="connsiteY45" fmla="*/ 8066 h 10000"/>
                  <a:gd name="connsiteX46" fmla="*/ 7739 w 10000"/>
                  <a:gd name="connsiteY46" fmla="*/ 7878 h 10000"/>
                  <a:gd name="connsiteX47" fmla="*/ 7913 w 10000"/>
                  <a:gd name="connsiteY47" fmla="*/ 7747 h 10000"/>
                  <a:gd name="connsiteX48" fmla="*/ 8055 w 10000"/>
                  <a:gd name="connsiteY48" fmla="*/ 7901 h 10000"/>
                  <a:gd name="connsiteX49" fmla="*/ 8079 w 10000"/>
                  <a:gd name="connsiteY49" fmla="*/ 8246 h 10000"/>
                  <a:gd name="connsiteX50" fmla="*/ 8026 w 10000"/>
                  <a:gd name="connsiteY50" fmla="*/ 8801 h 10000"/>
                  <a:gd name="connsiteX51" fmla="*/ 7864 w 10000"/>
                  <a:gd name="connsiteY51" fmla="*/ 9490 h 10000"/>
                  <a:gd name="connsiteX52" fmla="*/ 7456 w 10000"/>
                  <a:gd name="connsiteY52" fmla="*/ 9786 h 10000"/>
                  <a:gd name="connsiteX53" fmla="*/ 6959 w 10000"/>
                  <a:gd name="connsiteY53" fmla="*/ 10000 h 10000"/>
                  <a:gd name="connsiteX54" fmla="*/ 1863 w 10000"/>
                  <a:gd name="connsiteY54" fmla="*/ 9836 h 10000"/>
                  <a:gd name="connsiteX55" fmla="*/ 1934 w 10000"/>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34 w 10023"/>
                  <a:gd name="connsiteY0" fmla="*/ 9599 h 10000"/>
                  <a:gd name="connsiteX1" fmla="*/ 17 w 10023"/>
                  <a:gd name="connsiteY1" fmla="*/ 7763 h 10000"/>
                  <a:gd name="connsiteX2" fmla="*/ 0 w 10023"/>
                  <a:gd name="connsiteY2" fmla="*/ 7489 h 10000"/>
                  <a:gd name="connsiteX3" fmla="*/ 1811 w 10023"/>
                  <a:gd name="connsiteY3" fmla="*/ 0 h 10000"/>
                  <a:gd name="connsiteX4" fmla="*/ 9330 w 10023"/>
                  <a:gd name="connsiteY4" fmla="*/ 152 h 10000"/>
                  <a:gd name="connsiteX5" fmla="*/ 9837 w 10023"/>
                  <a:gd name="connsiteY5" fmla="*/ 1544 h 10000"/>
                  <a:gd name="connsiteX6" fmla="*/ 9974 w 10023"/>
                  <a:gd name="connsiteY6" fmla="*/ 1543 h 10000"/>
                  <a:gd name="connsiteX7" fmla="*/ 10022 w 10023"/>
                  <a:gd name="connsiteY7" fmla="*/ 1806 h 10000"/>
                  <a:gd name="connsiteX8" fmla="*/ 10000 w 10023"/>
                  <a:gd name="connsiteY8" fmla="*/ 2098 h 10000"/>
                  <a:gd name="connsiteX9" fmla="*/ 9872 w 10023"/>
                  <a:gd name="connsiteY9" fmla="*/ 2468 h 10000"/>
                  <a:gd name="connsiteX10" fmla="*/ 9543 w 10023"/>
                  <a:gd name="connsiteY10" fmla="*/ 3262 h 10000"/>
                  <a:gd name="connsiteX11" fmla="*/ 9434 w 10023"/>
                  <a:gd name="connsiteY11" fmla="*/ 3660 h 10000"/>
                  <a:gd name="connsiteX12" fmla="*/ 9371 w 10023"/>
                  <a:gd name="connsiteY12" fmla="*/ 4076 h 10000"/>
                  <a:gd name="connsiteX13" fmla="*/ 9301 w 10023"/>
                  <a:gd name="connsiteY13" fmla="*/ 4306 h 10000"/>
                  <a:gd name="connsiteX14" fmla="*/ 9249 w 10023"/>
                  <a:gd name="connsiteY14" fmla="*/ 4461 h 10000"/>
                  <a:gd name="connsiteX15" fmla="*/ 9090 w 10023"/>
                  <a:gd name="connsiteY15" fmla="*/ 4538 h 10000"/>
                  <a:gd name="connsiteX16" fmla="*/ 8909 w 10023"/>
                  <a:gd name="connsiteY16" fmla="*/ 4206 h 10000"/>
                  <a:gd name="connsiteX17" fmla="*/ 8828 w 10023"/>
                  <a:gd name="connsiteY17" fmla="*/ 3282 h 10000"/>
                  <a:gd name="connsiteX18" fmla="*/ 8737 w 10023"/>
                  <a:gd name="connsiteY18" fmla="*/ 2903 h 10000"/>
                  <a:gd name="connsiteX19" fmla="*/ 8548 w 10023"/>
                  <a:gd name="connsiteY19" fmla="*/ 2738 h 10000"/>
                  <a:gd name="connsiteX20" fmla="*/ 8455 w 10023"/>
                  <a:gd name="connsiteY20" fmla="*/ 3060 h 10000"/>
                  <a:gd name="connsiteX21" fmla="*/ 8544 w 10023"/>
                  <a:gd name="connsiteY21" fmla="*/ 4179 h 10000"/>
                  <a:gd name="connsiteX22" fmla="*/ 8597 w 10023"/>
                  <a:gd name="connsiteY22" fmla="*/ 4708 h 10000"/>
                  <a:gd name="connsiteX23" fmla="*/ 8463 w 10023"/>
                  <a:gd name="connsiteY23" fmla="*/ 5026 h 10000"/>
                  <a:gd name="connsiteX24" fmla="*/ 8273 w 10023"/>
                  <a:gd name="connsiteY24" fmla="*/ 4926 h 10000"/>
                  <a:gd name="connsiteX25" fmla="*/ 8206 w 10023"/>
                  <a:gd name="connsiteY25" fmla="*/ 4441 h 10000"/>
                  <a:gd name="connsiteX26" fmla="*/ 8112 w 10023"/>
                  <a:gd name="connsiteY26" fmla="*/ 3648 h 10000"/>
                  <a:gd name="connsiteX27" fmla="*/ 8001 w 10023"/>
                  <a:gd name="connsiteY27" fmla="*/ 3140 h 10000"/>
                  <a:gd name="connsiteX28" fmla="*/ 7775 w 10023"/>
                  <a:gd name="connsiteY28" fmla="*/ 3122 h 10000"/>
                  <a:gd name="connsiteX29" fmla="*/ 7707 w 10023"/>
                  <a:gd name="connsiteY29" fmla="*/ 3337 h 10000"/>
                  <a:gd name="connsiteX30" fmla="*/ 7712 w 10023"/>
                  <a:gd name="connsiteY30" fmla="*/ 3686 h 10000"/>
                  <a:gd name="connsiteX31" fmla="*/ 7900 w 10023"/>
                  <a:gd name="connsiteY31" fmla="*/ 5250 h 10000"/>
                  <a:gd name="connsiteX32" fmla="*/ 7787 w 10023"/>
                  <a:gd name="connsiteY32" fmla="*/ 5546 h 10000"/>
                  <a:gd name="connsiteX33" fmla="*/ 7592 w 10023"/>
                  <a:gd name="connsiteY33" fmla="*/ 5621 h 10000"/>
                  <a:gd name="connsiteX34" fmla="*/ 7433 w 10023"/>
                  <a:gd name="connsiteY34" fmla="*/ 5501 h 10000"/>
                  <a:gd name="connsiteX35" fmla="*/ 7264 w 10023"/>
                  <a:gd name="connsiteY35" fmla="*/ 5489 h 10000"/>
                  <a:gd name="connsiteX36" fmla="*/ 7175 w 10023"/>
                  <a:gd name="connsiteY36" fmla="*/ 5714 h 10000"/>
                  <a:gd name="connsiteX37" fmla="*/ 7325 w 10023"/>
                  <a:gd name="connsiteY37" fmla="*/ 6074 h 10000"/>
                  <a:gd name="connsiteX38" fmla="*/ 7597 w 10023"/>
                  <a:gd name="connsiteY38" fmla="*/ 6237 h 10000"/>
                  <a:gd name="connsiteX39" fmla="*/ 7835 w 10023"/>
                  <a:gd name="connsiteY39" fmla="*/ 6489 h 10000"/>
                  <a:gd name="connsiteX40" fmla="*/ 7959 w 10023"/>
                  <a:gd name="connsiteY40" fmla="*/ 6757 h 10000"/>
                  <a:gd name="connsiteX41" fmla="*/ 7798 w 10023"/>
                  <a:gd name="connsiteY41" fmla="*/ 7038 h 10000"/>
                  <a:gd name="connsiteX42" fmla="*/ 7217 w 10023"/>
                  <a:gd name="connsiteY42" fmla="*/ 7407 h 10000"/>
                  <a:gd name="connsiteX43" fmla="*/ 7197 w 10023"/>
                  <a:gd name="connsiteY43" fmla="*/ 7754 h 10000"/>
                  <a:gd name="connsiteX44" fmla="*/ 7303 w 10023"/>
                  <a:gd name="connsiteY44" fmla="*/ 8001 h 10000"/>
                  <a:gd name="connsiteX45" fmla="*/ 7492 w 10023"/>
                  <a:gd name="connsiteY45" fmla="*/ 8066 h 10000"/>
                  <a:gd name="connsiteX46" fmla="*/ 7739 w 10023"/>
                  <a:gd name="connsiteY46" fmla="*/ 7878 h 10000"/>
                  <a:gd name="connsiteX47" fmla="*/ 7913 w 10023"/>
                  <a:gd name="connsiteY47" fmla="*/ 7747 h 10000"/>
                  <a:gd name="connsiteX48" fmla="*/ 8055 w 10023"/>
                  <a:gd name="connsiteY48" fmla="*/ 7901 h 10000"/>
                  <a:gd name="connsiteX49" fmla="*/ 8079 w 10023"/>
                  <a:gd name="connsiteY49" fmla="*/ 8246 h 10000"/>
                  <a:gd name="connsiteX50" fmla="*/ 8026 w 10023"/>
                  <a:gd name="connsiteY50" fmla="*/ 8801 h 10000"/>
                  <a:gd name="connsiteX51" fmla="*/ 7864 w 10023"/>
                  <a:gd name="connsiteY51" fmla="*/ 9490 h 10000"/>
                  <a:gd name="connsiteX52" fmla="*/ 7456 w 10023"/>
                  <a:gd name="connsiteY52" fmla="*/ 9786 h 10000"/>
                  <a:gd name="connsiteX53" fmla="*/ 6959 w 10023"/>
                  <a:gd name="connsiteY53" fmla="*/ 10000 h 10000"/>
                  <a:gd name="connsiteX54" fmla="*/ 1863 w 10023"/>
                  <a:gd name="connsiteY54" fmla="*/ 9836 h 10000"/>
                  <a:gd name="connsiteX55" fmla="*/ 1934 w 10023"/>
                  <a:gd name="connsiteY55" fmla="*/ 9599 h 10000"/>
                  <a:gd name="connsiteX0" fmla="*/ 1918 w 10007"/>
                  <a:gd name="connsiteY0" fmla="*/ 9599 h 10000"/>
                  <a:gd name="connsiteX1" fmla="*/ 1 w 10007"/>
                  <a:gd name="connsiteY1" fmla="*/ 7763 h 10000"/>
                  <a:gd name="connsiteX2" fmla="*/ 43 w 10007"/>
                  <a:gd name="connsiteY2" fmla="*/ 7489 h 10000"/>
                  <a:gd name="connsiteX3" fmla="*/ 1795 w 10007"/>
                  <a:gd name="connsiteY3" fmla="*/ 0 h 10000"/>
                  <a:gd name="connsiteX4" fmla="*/ 9314 w 10007"/>
                  <a:gd name="connsiteY4" fmla="*/ 152 h 10000"/>
                  <a:gd name="connsiteX5" fmla="*/ 9821 w 10007"/>
                  <a:gd name="connsiteY5" fmla="*/ 1544 h 10000"/>
                  <a:gd name="connsiteX6" fmla="*/ 9958 w 10007"/>
                  <a:gd name="connsiteY6" fmla="*/ 1543 h 10000"/>
                  <a:gd name="connsiteX7" fmla="*/ 10006 w 10007"/>
                  <a:gd name="connsiteY7" fmla="*/ 1806 h 10000"/>
                  <a:gd name="connsiteX8" fmla="*/ 9984 w 10007"/>
                  <a:gd name="connsiteY8" fmla="*/ 2098 h 10000"/>
                  <a:gd name="connsiteX9" fmla="*/ 9856 w 10007"/>
                  <a:gd name="connsiteY9" fmla="*/ 2468 h 10000"/>
                  <a:gd name="connsiteX10" fmla="*/ 9527 w 10007"/>
                  <a:gd name="connsiteY10" fmla="*/ 3262 h 10000"/>
                  <a:gd name="connsiteX11" fmla="*/ 9418 w 10007"/>
                  <a:gd name="connsiteY11" fmla="*/ 3660 h 10000"/>
                  <a:gd name="connsiteX12" fmla="*/ 9355 w 10007"/>
                  <a:gd name="connsiteY12" fmla="*/ 4076 h 10000"/>
                  <a:gd name="connsiteX13" fmla="*/ 9285 w 10007"/>
                  <a:gd name="connsiteY13" fmla="*/ 4306 h 10000"/>
                  <a:gd name="connsiteX14" fmla="*/ 9233 w 10007"/>
                  <a:gd name="connsiteY14" fmla="*/ 4461 h 10000"/>
                  <a:gd name="connsiteX15" fmla="*/ 9074 w 10007"/>
                  <a:gd name="connsiteY15" fmla="*/ 4538 h 10000"/>
                  <a:gd name="connsiteX16" fmla="*/ 8893 w 10007"/>
                  <a:gd name="connsiteY16" fmla="*/ 4206 h 10000"/>
                  <a:gd name="connsiteX17" fmla="*/ 8812 w 10007"/>
                  <a:gd name="connsiteY17" fmla="*/ 3282 h 10000"/>
                  <a:gd name="connsiteX18" fmla="*/ 8721 w 10007"/>
                  <a:gd name="connsiteY18" fmla="*/ 2903 h 10000"/>
                  <a:gd name="connsiteX19" fmla="*/ 8532 w 10007"/>
                  <a:gd name="connsiteY19" fmla="*/ 2738 h 10000"/>
                  <a:gd name="connsiteX20" fmla="*/ 8439 w 10007"/>
                  <a:gd name="connsiteY20" fmla="*/ 3060 h 10000"/>
                  <a:gd name="connsiteX21" fmla="*/ 8528 w 10007"/>
                  <a:gd name="connsiteY21" fmla="*/ 4179 h 10000"/>
                  <a:gd name="connsiteX22" fmla="*/ 8581 w 10007"/>
                  <a:gd name="connsiteY22" fmla="*/ 4708 h 10000"/>
                  <a:gd name="connsiteX23" fmla="*/ 8447 w 10007"/>
                  <a:gd name="connsiteY23" fmla="*/ 5026 h 10000"/>
                  <a:gd name="connsiteX24" fmla="*/ 8257 w 10007"/>
                  <a:gd name="connsiteY24" fmla="*/ 4926 h 10000"/>
                  <a:gd name="connsiteX25" fmla="*/ 8190 w 10007"/>
                  <a:gd name="connsiteY25" fmla="*/ 4441 h 10000"/>
                  <a:gd name="connsiteX26" fmla="*/ 8096 w 10007"/>
                  <a:gd name="connsiteY26" fmla="*/ 3648 h 10000"/>
                  <a:gd name="connsiteX27" fmla="*/ 7985 w 10007"/>
                  <a:gd name="connsiteY27" fmla="*/ 3140 h 10000"/>
                  <a:gd name="connsiteX28" fmla="*/ 7759 w 10007"/>
                  <a:gd name="connsiteY28" fmla="*/ 3122 h 10000"/>
                  <a:gd name="connsiteX29" fmla="*/ 7691 w 10007"/>
                  <a:gd name="connsiteY29" fmla="*/ 3337 h 10000"/>
                  <a:gd name="connsiteX30" fmla="*/ 7696 w 10007"/>
                  <a:gd name="connsiteY30" fmla="*/ 3686 h 10000"/>
                  <a:gd name="connsiteX31" fmla="*/ 7884 w 10007"/>
                  <a:gd name="connsiteY31" fmla="*/ 5250 h 10000"/>
                  <a:gd name="connsiteX32" fmla="*/ 7771 w 10007"/>
                  <a:gd name="connsiteY32" fmla="*/ 5546 h 10000"/>
                  <a:gd name="connsiteX33" fmla="*/ 7576 w 10007"/>
                  <a:gd name="connsiteY33" fmla="*/ 5621 h 10000"/>
                  <a:gd name="connsiteX34" fmla="*/ 7417 w 10007"/>
                  <a:gd name="connsiteY34" fmla="*/ 5501 h 10000"/>
                  <a:gd name="connsiteX35" fmla="*/ 7248 w 10007"/>
                  <a:gd name="connsiteY35" fmla="*/ 5489 h 10000"/>
                  <a:gd name="connsiteX36" fmla="*/ 7159 w 10007"/>
                  <a:gd name="connsiteY36" fmla="*/ 5714 h 10000"/>
                  <a:gd name="connsiteX37" fmla="*/ 7309 w 10007"/>
                  <a:gd name="connsiteY37" fmla="*/ 6074 h 10000"/>
                  <a:gd name="connsiteX38" fmla="*/ 7581 w 10007"/>
                  <a:gd name="connsiteY38" fmla="*/ 6237 h 10000"/>
                  <a:gd name="connsiteX39" fmla="*/ 7819 w 10007"/>
                  <a:gd name="connsiteY39" fmla="*/ 6489 h 10000"/>
                  <a:gd name="connsiteX40" fmla="*/ 7943 w 10007"/>
                  <a:gd name="connsiteY40" fmla="*/ 6757 h 10000"/>
                  <a:gd name="connsiteX41" fmla="*/ 7782 w 10007"/>
                  <a:gd name="connsiteY41" fmla="*/ 7038 h 10000"/>
                  <a:gd name="connsiteX42" fmla="*/ 7201 w 10007"/>
                  <a:gd name="connsiteY42" fmla="*/ 7407 h 10000"/>
                  <a:gd name="connsiteX43" fmla="*/ 7181 w 10007"/>
                  <a:gd name="connsiteY43" fmla="*/ 7754 h 10000"/>
                  <a:gd name="connsiteX44" fmla="*/ 7287 w 10007"/>
                  <a:gd name="connsiteY44" fmla="*/ 8001 h 10000"/>
                  <a:gd name="connsiteX45" fmla="*/ 7476 w 10007"/>
                  <a:gd name="connsiteY45" fmla="*/ 8066 h 10000"/>
                  <a:gd name="connsiteX46" fmla="*/ 7723 w 10007"/>
                  <a:gd name="connsiteY46" fmla="*/ 7878 h 10000"/>
                  <a:gd name="connsiteX47" fmla="*/ 7897 w 10007"/>
                  <a:gd name="connsiteY47" fmla="*/ 7747 h 10000"/>
                  <a:gd name="connsiteX48" fmla="*/ 8039 w 10007"/>
                  <a:gd name="connsiteY48" fmla="*/ 7901 h 10000"/>
                  <a:gd name="connsiteX49" fmla="*/ 8063 w 10007"/>
                  <a:gd name="connsiteY49" fmla="*/ 8246 h 10000"/>
                  <a:gd name="connsiteX50" fmla="*/ 8010 w 10007"/>
                  <a:gd name="connsiteY50" fmla="*/ 8801 h 10000"/>
                  <a:gd name="connsiteX51" fmla="*/ 7848 w 10007"/>
                  <a:gd name="connsiteY51" fmla="*/ 9490 h 10000"/>
                  <a:gd name="connsiteX52" fmla="*/ 7440 w 10007"/>
                  <a:gd name="connsiteY52" fmla="*/ 9786 h 10000"/>
                  <a:gd name="connsiteX53" fmla="*/ 6943 w 10007"/>
                  <a:gd name="connsiteY53" fmla="*/ 10000 h 10000"/>
                  <a:gd name="connsiteX54" fmla="*/ 1847 w 10007"/>
                  <a:gd name="connsiteY54" fmla="*/ 9836 h 10000"/>
                  <a:gd name="connsiteX55" fmla="*/ 1918 w 10007"/>
                  <a:gd name="connsiteY55" fmla="*/ 9599 h 10000"/>
                  <a:gd name="connsiteX0" fmla="*/ 1875 w 9964"/>
                  <a:gd name="connsiteY0" fmla="*/ 9599 h 10000"/>
                  <a:gd name="connsiteX1" fmla="*/ 11 w 9964"/>
                  <a:gd name="connsiteY1" fmla="*/ 7776 h 10000"/>
                  <a:gd name="connsiteX2" fmla="*/ 0 w 9964"/>
                  <a:gd name="connsiteY2" fmla="*/ 7489 h 10000"/>
                  <a:gd name="connsiteX3" fmla="*/ 1752 w 9964"/>
                  <a:gd name="connsiteY3" fmla="*/ 0 h 10000"/>
                  <a:gd name="connsiteX4" fmla="*/ 9271 w 9964"/>
                  <a:gd name="connsiteY4" fmla="*/ 152 h 10000"/>
                  <a:gd name="connsiteX5" fmla="*/ 9778 w 9964"/>
                  <a:gd name="connsiteY5" fmla="*/ 1544 h 10000"/>
                  <a:gd name="connsiteX6" fmla="*/ 9915 w 9964"/>
                  <a:gd name="connsiteY6" fmla="*/ 1543 h 10000"/>
                  <a:gd name="connsiteX7" fmla="*/ 9963 w 9964"/>
                  <a:gd name="connsiteY7" fmla="*/ 1806 h 10000"/>
                  <a:gd name="connsiteX8" fmla="*/ 9941 w 9964"/>
                  <a:gd name="connsiteY8" fmla="*/ 2098 h 10000"/>
                  <a:gd name="connsiteX9" fmla="*/ 9813 w 9964"/>
                  <a:gd name="connsiteY9" fmla="*/ 2468 h 10000"/>
                  <a:gd name="connsiteX10" fmla="*/ 9484 w 9964"/>
                  <a:gd name="connsiteY10" fmla="*/ 3262 h 10000"/>
                  <a:gd name="connsiteX11" fmla="*/ 9375 w 9964"/>
                  <a:gd name="connsiteY11" fmla="*/ 3660 h 10000"/>
                  <a:gd name="connsiteX12" fmla="*/ 9312 w 9964"/>
                  <a:gd name="connsiteY12" fmla="*/ 4076 h 10000"/>
                  <a:gd name="connsiteX13" fmla="*/ 9242 w 9964"/>
                  <a:gd name="connsiteY13" fmla="*/ 4306 h 10000"/>
                  <a:gd name="connsiteX14" fmla="*/ 9190 w 9964"/>
                  <a:gd name="connsiteY14" fmla="*/ 4461 h 10000"/>
                  <a:gd name="connsiteX15" fmla="*/ 9031 w 9964"/>
                  <a:gd name="connsiteY15" fmla="*/ 4538 h 10000"/>
                  <a:gd name="connsiteX16" fmla="*/ 8850 w 9964"/>
                  <a:gd name="connsiteY16" fmla="*/ 4206 h 10000"/>
                  <a:gd name="connsiteX17" fmla="*/ 8769 w 9964"/>
                  <a:gd name="connsiteY17" fmla="*/ 3282 h 10000"/>
                  <a:gd name="connsiteX18" fmla="*/ 8678 w 9964"/>
                  <a:gd name="connsiteY18" fmla="*/ 2903 h 10000"/>
                  <a:gd name="connsiteX19" fmla="*/ 8489 w 9964"/>
                  <a:gd name="connsiteY19" fmla="*/ 2738 h 10000"/>
                  <a:gd name="connsiteX20" fmla="*/ 8396 w 9964"/>
                  <a:gd name="connsiteY20" fmla="*/ 3060 h 10000"/>
                  <a:gd name="connsiteX21" fmla="*/ 8485 w 9964"/>
                  <a:gd name="connsiteY21" fmla="*/ 4179 h 10000"/>
                  <a:gd name="connsiteX22" fmla="*/ 8538 w 9964"/>
                  <a:gd name="connsiteY22" fmla="*/ 4708 h 10000"/>
                  <a:gd name="connsiteX23" fmla="*/ 8404 w 9964"/>
                  <a:gd name="connsiteY23" fmla="*/ 5026 h 10000"/>
                  <a:gd name="connsiteX24" fmla="*/ 8214 w 9964"/>
                  <a:gd name="connsiteY24" fmla="*/ 4926 h 10000"/>
                  <a:gd name="connsiteX25" fmla="*/ 8147 w 9964"/>
                  <a:gd name="connsiteY25" fmla="*/ 4441 h 10000"/>
                  <a:gd name="connsiteX26" fmla="*/ 8053 w 9964"/>
                  <a:gd name="connsiteY26" fmla="*/ 3648 h 10000"/>
                  <a:gd name="connsiteX27" fmla="*/ 7942 w 9964"/>
                  <a:gd name="connsiteY27" fmla="*/ 3140 h 10000"/>
                  <a:gd name="connsiteX28" fmla="*/ 7716 w 9964"/>
                  <a:gd name="connsiteY28" fmla="*/ 3122 h 10000"/>
                  <a:gd name="connsiteX29" fmla="*/ 7648 w 9964"/>
                  <a:gd name="connsiteY29" fmla="*/ 3337 h 10000"/>
                  <a:gd name="connsiteX30" fmla="*/ 7653 w 9964"/>
                  <a:gd name="connsiteY30" fmla="*/ 3686 h 10000"/>
                  <a:gd name="connsiteX31" fmla="*/ 7841 w 9964"/>
                  <a:gd name="connsiteY31" fmla="*/ 5250 h 10000"/>
                  <a:gd name="connsiteX32" fmla="*/ 7728 w 9964"/>
                  <a:gd name="connsiteY32" fmla="*/ 5546 h 10000"/>
                  <a:gd name="connsiteX33" fmla="*/ 7533 w 9964"/>
                  <a:gd name="connsiteY33" fmla="*/ 5621 h 10000"/>
                  <a:gd name="connsiteX34" fmla="*/ 7374 w 9964"/>
                  <a:gd name="connsiteY34" fmla="*/ 5501 h 10000"/>
                  <a:gd name="connsiteX35" fmla="*/ 7205 w 9964"/>
                  <a:gd name="connsiteY35" fmla="*/ 5489 h 10000"/>
                  <a:gd name="connsiteX36" fmla="*/ 7116 w 9964"/>
                  <a:gd name="connsiteY36" fmla="*/ 5714 h 10000"/>
                  <a:gd name="connsiteX37" fmla="*/ 7266 w 9964"/>
                  <a:gd name="connsiteY37" fmla="*/ 6074 h 10000"/>
                  <a:gd name="connsiteX38" fmla="*/ 7538 w 9964"/>
                  <a:gd name="connsiteY38" fmla="*/ 6237 h 10000"/>
                  <a:gd name="connsiteX39" fmla="*/ 7776 w 9964"/>
                  <a:gd name="connsiteY39" fmla="*/ 6489 h 10000"/>
                  <a:gd name="connsiteX40" fmla="*/ 7900 w 9964"/>
                  <a:gd name="connsiteY40" fmla="*/ 6757 h 10000"/>
                  <a:gd name="connsiteX41" fmla="*/ 7739 w 9964"/>
                  <a:gd name="connsiteY41" fmla="*/ 7038 h 10000"/>
                  <a:gd name="connsiteX42" fmla="*/ 7158 w 9964"/>
                  <a:gd name="connsiteY42" fmla="*/ 7407 h 10000"/>
                  <a:gd name="connsiteX43" fmla="*/ 7138 w 9964"/>
                  <a:gd name="connsiteY43" fmla="*/ 7754 h 10000"/>
                  <a:gd name="connsiteX44" fmla="*/ 7244 w 9964"/>
                  <a:gd name="connsiteY44" fmla="*/ 8001 h 10000"/>
                  <a:gd name="connsiteX45" fmla="*/ 7433 w 9964"/>
                  <a:gd name="connsiteY45" fmla="*/ 8066 h 10000"/>
                  <a:gd name="connsiteX46" fmla="*/ 7680 w 9964"/>
                  <a:gd name="connsiteY46" fmla="*/ 7878 h 10000"/>
                  <a:gd name="connsiteX47" fmla="*/ 7854 w 9964"/>
                  <a:gd name="connsiteY47" fmla="*/ 7747 h 10000"/>
                  <a:gd name="connsiteX48" fmla="*/ 7996 w 9964"/>
                  <a:gd name="connsiteY48" fmla="*/ 7901 h 10000"/>
                  <a:gd name="connsiteX49" fmla="*/ 8020 w 9964"/>
                  <a:gd name="connsiteY49" fmla="*/ 8246 h 10000"/>
                  <a:gd name="connsiteX50" fmla="*/ 7967 w 9964"/>
                  <a:gd name="connsiteY50" fmla="*/ 8801 h 10000"/>
                  <a:gd name="connsiteX51" fmla="*/ 7805 w 9964"/>
                  <a:gd name="connsiteY51" fmla="*/ 9490 h 10000"/>
                  <a:gd name="connsiteX52" fmla="*/ 7397 w 9964"/>
                  <a:gd name="connsiteY52" fmla="*/ 9786 h 10000"/>
                  <a:gd name="connsiteX53" fmla="*/ 6900 w 9964"/>
                  <a:gd name="connsiteY53" fmla="*/ 10000 h 10000"/>
                  <a:gd name="connsiteX54" fmla="*/ 1804 w 9964"/>
                  <a:gd name="connsiteY54" fmla="*/ 9836 h 10000"/>
                  <a:gd name="connsiteX55" fmla="*/ 1875 w 9964"/>
                  <a:gd name="connsiteY55" fmla="*/ 9599 h 10000"/>
                  <a:gd name="connsiteX0" fmla="*/ 1882 w 10000"/>
                  <a:gd name="connsiteY0" fmla="*/ 9599 h 10000"/>
                  <a:gd name="connsiteX1" fmla="*/ 11 w 10000"/>
                  <a:gd name="connsiteY1" fmla="*/ 7776 h 10000"/>
                  <a:gd name="connsiteX2" fmla="*/ 0 w 10000"/>
                  <a:gd name="connsiteY2" fmla="*/ 7489 h 10000"/>
                  <a:gd name="connsiteX3" fmla="*/ 1705 w 10000"/>
                  <a:gd name="connsiteY3" fmla="*/ 0 h 10000"/>
                  <a:gd name="connsiteX4" fmla="*/ 9304 w 10000"/>
                  <a:gd name="connsiteY4" fmla="*/ 152 h 10000"/>
                  <a:gd name="connsiteX5" fmla="*/ 9813 w 10000"/>
                  <a:gd name="connsiteY5" fmla="*/ 1544 h 10000"/>
                  <a:gd name="connsiteX6" fmla="*/ 9951 w 10000"/>
                  <a:gd name="connsiteY6" fmla="*/ 1543 h 10000"/>
                  <a:gd name="connsiteX7" fmla="*/ 9999 w 10000"/>
                  <a:gd name="connsiteY7" fmla="*/ 1806 h 10000"/>
                  <a:gd name="connsiteX8" fmla="*/ 9977 w 10000"/>
                  <a:gd name="connsiteY8" fmla="*/ 2098 h 10000"/>
                  <a:gd name="connsiteX9" fmla="*/ 9848 w 10000"/>
                  <a:gd name="connsiteY9" fmla="*/ 2468 h 10000"/>
                  <a:gd name="connsiteX10" fmla="*/ 9518 w 10000"/>
                  <a:gd name="connsiteY10" fmla="*/ 3262 h 10000"/>
                  <a:gd name="connsiteX11" fmla="*/ 9409 w 10000"/>
                  <a:gd name="connsiteY11" fmla="*/ 3660 h 10000"/>
                  <a:gd name="connsiteX12" fmla="*/ 9346 w 10000"/>
                  <a:gd name="connsiteY12" fmla="*/ 4076 h 10000"/>
                  <a:gd name="connsiteX13" fmla="*/ 9275 w 10000"/>
                  <a:gd name="connsiteY13" fmla="*/ 4306 h 10000"/>
                  <a:gd name="connsiteX14" fmla="*/ 9223 w 10000"/>
                  <a:gd name="connsiteY14" fmla="*/ 4461 h 10000"/>
                  <a:gd name="connsiteX15" fmla="*/ 9064 w 10000"/>
                  <a:gd name="connsiteY15" fmla="*/ 4538 h 10000"/>
                  <a:gd name="connsiteX16" fmla="*/ 8882 w 10000"/>
                  <a:gd name="connsiteY16" fmla="*/ 4206 h 10000"/>
                  <a:gd name="connsiteX17" fmla="*/ 8801 w 10000"/>
                  <a:gd name="connsiteY17" fmla="*/ 3282 h 10000"/>
                  <a:gd name="connsiteX18" fmla="*/ 8709 w 10000"/>
                  <a:gd name="connsiteY18" fmla="*/ 2903 h 10000"/>
                  <a:gd name="connsiteX19" fmla="*/ 8520 w 10000"/>
                  <a:gd name="connsiteY19" fmla="*/ 2738 h 10000"/>
                  <a:gd name="connsiteX20" fmla="*/ 8426 w 10000"/>
                  <a:gd name="connsiteY20" fmla="*/ 3060 h 10000"/>
                  <a:gd name="connsiteX21" fmla="*/ 8516 w 10000"/>
                  <a:gd name="connsiteY21" fmla="*/ 4179 h 10000"/>
                  <a:gd name="connsiteX22" fmla="*/ 8569 w 10000"/>
                  <a:gd name="connsiteY22" fmla="*/ 4708 h 10000"/>
                  <a:gd name="connsiteX23" fmla="*/ 8434 w 10000"/>
                  <a:gd name="connsiteY23" fmla="*/ 5026 h 10000"/>
                  <a:gd name="connsiteX24" fmla="*/ 8244 w 10000"/>
                  <a:gd name="connsiteY24" fmla="*/ 4926 h 10000"/>
                  <a:gd name="connsiteX25" fmla="*/ 8176 w 10000"/>
                  <a:gd name="connsiteY25" fmla="*/ 4441 h 10000"/>
                  <a:gd name="connsiteX26" fmla="*/ 8082 w 10000"/>
                  <a:gd name="connsiteY26" fmla="*/ 3648 h 10000"/>
                  <a:gd name="connsiteX27" fmla="*/ 7971 w 10000"/>
                  <a:gd name="connsiteY27" fmla="*/ 3140 h 10000"/>
                  <a:gd name="connsiteX28" fmla="*/ 7744 w 10000"/>
                  <a:gd name="connsiteY28" fmla="*/ 3122 h 10000"/>
                  <a:gd name="connsiteX29" fmla="*/ 7676 w 10000"/>
                  <a:gd name="connsiteY29" fmla="*/ 3337 h 10000"/>
                  <a:gd name="connsiteX30" fmla="*/ 7681 w 10000"/>
                  <a:gd name="connsiteY30" fmla="*/ 3686 h 10000"/>
                  <a:gd name="connsiteX31" fmla="*/ 7869 w 10000"/>
                  <a:gd name="connsiteY31" fmla="*/ 5250 h 10000"/>
                  <a:gd name="connsiteX32" fmla="*/ 7756 w 10000"/>
                  <a:gd name="connsiteY32" fmla="*/ 5546 h 10000"/>
                  <a:gd name="connsiteX33" fmla="*/ 7560 w 10000"/>
                  <a:gd name="connsiteY33" fmla="*/ 5621 h 10000"/>
                  <a:gd name="connsiteX34" fmla="*/ 7401 w 10000"/>
                  <a:gd name="connsiteY34" fmla="*/ 5501 h 10000"/>
                  <a:gd name="connsiteX35" fmla="*/ 7231 w 10000"/>
                  <a:gd name="connsiteY35" fmla="*/ 5489 h 10000"/>
                  <a:gd name="connsiteX36" fmla="*/ 7142 w 10000"/>
                  <a:gd name="connsiteY36" fmla="*/ 5714 h 10000"/>
                  <a:gd name="connsiteX37" fmla="*/ 7292 w 10000"/>
                  <a:gd name="connsiteY37" fmla="*/ 6074 h 10000"/>
                  <a:gd name="connsiteX38" fmla="*/ 7565 w 10000"/>
                  <a:gd name="connsiteY38" fmla="*/ 6237 h 10000"/>
                  <a:gd name="connsiteX39" fmla="*/ 7804 w 10000"/>
                  <a:gd name="connsiteY39" fmla="*/ 6489 h 10000"/>
                  <a:gd name="connsiteX40" fmla="*/ 7929 w 10000"/>
                  <a:gd name="connsiteY40" fmla="*/ 6757 h 10000"/>
                  <a:gd name="connsiteX41" fmla="*/ 7767 w 10000"/>
                  <a:gd name="connsiteY41" fmla="*/ 7038 h 10000"/>
                  <a:gd name="connsiteX42" fmla="*/ 7184 w 10000"/>
                  <a:gd name="connsiteY42" fmla="*/ 7407 h 10000"/>
                  <a:gd name="connsiteX43" fmla="*/ 7164 w 10000"/>
                  <a:gd name="connsiteY43" fmla="*/ 7754 h 10000"/>
                  <a:gd name="connsiteX44" fmla="*/ 7270 w 10000"/>
                  <a:gd name="connsiteY44" fmla="*/ 8001 h 10000"/>
                  <a:gd name="connsiteX45" fmla="*/ 7460 w 10000"/>
                  <a:gd name="connsiteY45" fmla="*/ 8066 h 10000"/>
                  <a:gd name="connsiteX46" fmla="*/ 7708 w 10000"/>
                  <a:gd name="connsiteY46" fmla="*/ 7878 h 10000"/>
                  <a:gd name="connsiteX47" fmla="*/ 7882 w 10000"/>
                  <a:gd name="connsiteY47" fmla="*/ 7747 h 10000"/>
                  <a:gd name="connsiteX48" fmla="*/ 8025 w 10000"/>
                  <a:gd name="connsiteY48" fmla="*/ 7901 h 10000"/>
                  <a:gd name="connsiteX49" fmla="*/ 8049 w 10000"/>
                  <a:gd name="connsiteY49" fmla="*/ 8246 h 10000"/>
                  <a:gd name="connsiteX50" fmla="*/ 7996 w 10000"/>
                  <a:gd name="connsiteY50" fmla="*/ 8801 h 10000"/>
                  <a:gd name="connsiteX51" fmla="*/ 7833 w 10000"/>
                  <a:gd name="connsiteY51" fmla="*/ 9490 h 10000"/>
                  <a:gd name="connsiteX52" fmla="*/ 7424 w 10000"/>
                  <a:gd name="connsiteY52" fmla="*/ 9786 h 10000"/>
                  <a:gd name="connsiteX53" fmla="*/ 6925 w 10000"/>
                  <a:gd name="connsiteY53" fmla="*/ 10000 h 10000"/>
                  <a:gd name="connsiteX54" fmla="*/ 1811 w 10000"/>
                  <a:gd name="connsiteY54" fmla="*/ 9836 h 10000"/>
                  <a:gd name="connsiteX55" fmla="*/ 1882 w 10000"/>
                  <a:gd name="connsiteY55" fmla="*/ 9599 h 10000"/>
                  <a:gd name="connsiteX0" fmla="*/ 1882 w 10000"/>
                  <a:gd name="connsiteY0" fmla="*/ 9599 h 9922"/>
                  <a:gd name="connsiteX1" fmla="*/ 11 w 10000"/>
                  <a:gd name="connsiteY1" fmla="*/ 7776 h 9922"/>
                  <a:gd name="connsiteX2" fmla="*/ 0 w 10000"/>
                  <a:gd name="connsiteY2" fmla="*/ 7489 h 9922"/>
                  <a:gd name="connsiteX3" fmla="*/ 1705 w 10000"/>
                  <a:gd name="connsiteY3" fmla="*/ 0 h 9922"/>
                  <a:gd name="connsiteX4" fmla="*/ 9304 w 10000"/>
                  <a:gd name="connsiteY4" fmla="*/ 152 h 9922"/>
                  <a:gd name="connsiteX5" fmla="*/ 9813 w 10000"/>
                  <a:gd name="connsiteY5" fmla="*/ 1544 h 9922"/>
                  <a:gd name="connsiteX6" fmla="*/ 9951 w 10000"/>
                  <a:gd name="connsiteY6" fmla="*/ 1543 h 9922"/>
                  <a:gd name="connsiteX7" fmla="*/ 9999 w 10000"/>
                  <a:gd name="connsiteY7" fmla="*/ 1806 h 9922"/>
                  <a:gd name="connsiteX8" fmla="*/ 9977 w 10000"/>
                  <a:gd name="connsiteY8" fmla="*/ 2098 h 9922"/>
                  <a:gd name="connsiteX9" fmla="*/ 9848 w 10000"/>
                  <a:gd name="connsiteY9" fmla="*/ 2468 h 9922"/>
                  <a:gd name="connsiteX10" fmla="*/ 9518 w 10000"/>
                  <a:gd name="connsiteY10" fmla="*/ 3262 h 9922"/>
                  <a:gd name="connsiteX11" fmla="*/ 9409 w 10000"/>
                  <a:gd name="connsiteY11" fmla="*/ 3660 h 9922"/>
                  <a:gd name="connsiteX12" fmla="*/ 9346 w 10000"/>
                  <a:gd name="connsiteY12" fmla="*/ 4076 h 9922"/>
                  <a:gd name="connsiteX13" fmla="*/ 9275 w 10000"/>
                  <a:gd name="connsiteY13" fmla="*/ 4306 h 9922"/>
                  <a:gd name="connsiteX14" fmla="*/ 9223 w 10000"/>
                  <a:gd name="connsiteY14" fmla="*/ 4461 h 9922"/>
                  <a:gd name="connsiteX15" fmla="*/ 9064 w 10000"/>
                  <a:gd name="connsiteY15" fmla="*/ 4538 h 9922"/>
                  <a:gd name="connsiteX16" fmla="*/ 8882 w 10000"/>
                  <a:gd name="connsiteY16" fmla="*/ 4206 h 9922"/>
                  <a:gd name="connsiteX17" fmla="*/ 8801 w 10000"/>
                  <a:gd name="connsiteY17" fmla="*/ 3282 h 9922"/>
                  <a:gd name="connsiteX18" fmla="*/ 8709 w 10000"/>
                  <a:gd name="connsiteY18" fmla="*/ 2903 h 9922"/>
                  <a:gd name="connsiteX19" fmla="*/ 8520 w 10000"/>
                  <a:gd name="connsiteY19" fmla="*/ 2738 h 9922"/>
                  <a:gd name="connsiteX20" fmla="*/ 8426 w 10000"/>
                  <a:gd name="connsiteY20" fmla="*/ 3060 h 9922"/>
                  <a:gd name="connsiteX21" fmla="*/ 8516 w 10000"/>
                  <a:gd name="connsiteY21" fmla="*/ 4179 h 9922"/>
                  <a:gd name="connsiteX22" fmla="*/ 8569 w 10000"/>
                  <a:gd name="connsiteY22" fmla="*/ 4708 h 9922"/>
                  <a:gd name="connsiteX23" fmla="*/ 8434 w 10000"/>
                  <a:gd name="connsiteY23" fmla="*/ 5026 h 9922"/>
                  <a:gd name="connsiteX24" fmla="*/ 8244 w 10000"/>
                  <a:gd name="connsiteY24" fmla="*/ 4926 h 9922"/>
                  <a:gd name="connsiteX25" fmla="*/ 8176 w 10000"/>
                  <a:gd name="connsiteY25" fmla="*/ 4441 h 9922"/>
                  <a:gd name="connsiteX26" fmla="*/ 8082 w 10000"/>
                  <a:gd name="connsiteY26" fmla="*/ 3648 h 9922"/>
                  <a:gd name="connsiteX27" fmla="*/ 7971 w 10000"/>
                  <a:gd name="connsiteY27" fmla="*/ 3140 h 9922"/>
                  <a:gd name="connsiteX28" fmla="*/ 7744 w 10000"/>
                  <a:gd name="connsiteY28" fmla="*/ 3122 h 9922"/>
                  <a:gd name="connsiteX29" fmla="*/ 7676 w 10000"/>
                  <a:gd name="connsiteY29" fmla="*/ 3337 h 9922"/>
                  <a:gd name="connsiteX30" fmla="*/ 7681 w 10000"/>
                  <a:gd name="connsiteY30" fmla="*/ 3686 h 9922"/>
                  <a:gd name="connsiteX31" fmla="*/ 7869 w 10000"/>
                  <a:gd name="connsiteY31" fmla="*/ 5250 h 9922"/>
                  <a:gd name="connsiteX32" fmla="*/ 7756 w 10000"/>
                  <a:gd name="connsiteY32" fmla="*/ 5546 h 9922"/>
                  <a:gd name="connsiteX33" fmla="*/ 7560 w 10000"/>
                  <a:gd name="connsiteY33" fmla="*/ 5621 h 9922"/>
                  <a:gd name="connsiteX34" fmla="*/ 7401 w 10000"/>
                  <a:gd name="connsiteY34" fmla="*/ 5501 h 9922"/>
                  <a:gd name="connsiteX35" fmla="*/ 7231 w 10000"/>
                  <a:gd name="connsiteY35" fmla="*/ 5489 h 9922"/>
                  <a:gd name="connsiteX36" fmla="*/ 7142 w 10000"/>
                  <a:gd name="connsiteY36" fmla="*/ 5714 h 9922"/>
                  <a:gd name="connsiteX37" fmla="*/ 7292 w 10000"/>
                  <a:gd name="connsiteY37" fmla="*/ 6074 h 9922"/>
                  <a:gd name="connsiteX38" fmla="*/ 7565 w 10000"/>
                  <a:gd name="connsiteY38" fmla="*/ 6237 h 9922"/>
                  <a:gd name="connsiteX39" fmla="*/ 7804 w 10000"/>
                  <a:gd name="connsiteY39" fmla="*/ 6489 h 9922"/>
                  <a:gd name="connsiteX40" fmla="*/ 7929 w 10000"/>
                  <a:gd name="connsiteY40" fmla="*/ 6757 h 9922"/>
                  <a:gd name="connsiteX41" fmla="*/ 7767 w 10000"/>
                  <a:gd name="connsiteY41" fmla="*/ 7038 h 9922"/>
                  <a:gd name="connsiteX42" fmla="*/ 7184 w 10000"/>
                  <a:gd name="connsiteY42" fmla="*/ 7407 h 9922"/>
                  <a:gd name="connsiteX43" fmla="*/ 7164 w 10000"/>
                  <a:gd name="connsiteY43" fmla="*/ 7754 h 9922"/>
                  <a:gd name="connsiteX44" fmla="*/ 7270 w 10000"/>
                  <a:gd name="connsiteY44" fmla="*/ 8001 h 9922"/>
                  <a:gd name="connsiteX45" fmla="*/ 7460 w 10000"/>
                  <a:gd name="connsiteY45" fmla="*/ 8066 h 9922"/>
                  <a:gd name="connsiteX46" fmla="*/ 7708 w 10000"/>
                  <a:gd name="connsiteY46" fmla="*/ 7878 h 9922"/>
                  <a:gd name="connsiteX47" fmla="*/ 7882 w 10000"/>
                  <a:gd name="connsiteY47" fmla="*/ 7747 h 9922"/>
                  <a:gd name="connsiteX48" fmla="*/ 8025 w 10000"/>
                  <a:gd name="connsiteY48" fmla="*/ 7901 h 9922"/>
                  <a:gd name="connsiteX49" fmla="*/ 8049 w 10000"/>
                  <a:gd name="connsiteY49" fmla="*/ 8246 h 9922"/>
                  <a:gd name="connsiteX50" fmla="*/ 7996 w 10000"/>
                  <a:gd name="connsiteY50" fmla="*/ 8801 h 9922"/>
                  <a:gd name="connsiteX51" fmla="*/ 7833 w 10000"/>
                  <a:gd name="connsiteY51" fmla="*/ 9490 h 9922"/>
                  <a:gd name="connsiteX52" fmla="*/ 7424 w 10000"/>
                  <a:gd name="connsiteY52" fmla="*/ 9786 h 9922"/>
                  <a:gd name="connsiteX53" fmla="*/ 6918 w 10000"/>
                  <a:gd name="connsiteY53" fmla="*/ 9921 h 9922"/>
                  <a:gd name="connsiteX54" fmla="*/ 1811 w 10000"/>
                  <a:gd name="connsiteY54" fmla="*/ 9836 h 9922"/>
                  <a:gd name="connsiteX55" fmla="*/ 1882 w 10000"/>
                  <a:gd name="connsiteY55" fmla="*/ 9599 h 9922"/>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33 w 10000"/>
                  <a:gd name="connsiteY51" fmla="*/ 956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13 w 10000"/>
                  <a:gd name="connsiteY51" fmla="*/ 9445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153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556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00"/>
                  <a:gd name="connsiteY0" fmla="*/ 9674 h 10000"/>
                  <a:gd name="connsiteX1" fmla="*/ 11 w 10000"/>
                  <a:gd name="connsiteY1" fmla="*/ 7837 h 10000"/>
                  <a:gd name="connsiteX2" fmla="*/ 0 w 10000"/>
                  <a:gd name="connsiteY2" fmla="*/ 7548 h 10000"/>
                  <a:gd name="connsiteX3" fmla="*/ 1705 w 10000"/>
                  <a:gd name="connsiteY3" fmla="*/ 0 h 10000"/>
                  <a:gd name="connsiteX4" fmla="*/ 9304 w 10000"/>
                  <a:gd name="connsiteY4" fmla="*/ 356 h 10000"/>
                  <a:gd name="connsiteX5" fmla="*/ 9813 w 10000"/>
                  <a:gd name="connsiteY5" fmla="*/ 1860 h 10000"/>
                  <a:gd name="connsiteX6" fmla="*/ 9951 w 10000"/>
                  <a:gd name="connsiteY6" fmla="*/ 1555 h 10000"/>
                  <a:gd name="connsiteX7" fmla="*/ 9999 w 10000"/>
                  <a:gd name="connsiteY7" fmla="*/ 1820 h 10000"/>
                  <a:gd name="connsiteX8" fmla="*/ 9977 w 10000"/>
                  <a:gd name="connsiteY8" fmla="*/ 2114 h 10000"/>
                  <a:gd name="connsiteX9" fmla="*/ 9848 w 10000"/>
                  <a:gd name="connsiteY9" fmla="*/ 2487 h 10000"/>
                  <a:gd name="connsiteX10" fmla="*/ 9518 w 10000"/>
                  <a:gd name="connsiteY10" fmla="*/ 3288 h 10000"/>
                  <a:gd name="connsiteX11" fmla="*/ 9409 w 10000"/>
                  <a:gd name="connsiteY11" fmla="*/ 3689 h 10000"/>
                  <a:gd name="connsiteX12" fmla="*/ 9346 w 10000"/>
                  <a:gd name="connsiteY12" fmla="*/ 4108 h 10000"/>
                  <a:gd name="connsiteX13" fmla="*/ 9275 w 10000"/>
                  <a:gd name="connsiteY13" fmla="*/ 4340 h 10000"/>
                  <a:gd name="connsiteX14" fmla="*/ 9223 w 10000"/>
                  <a:gd name="connsiteY14" fmla="*/ 4496 h 10000"/>
                  <a:gd name="connsiteX15" fmla="*/ 9064 w 10000"/>
                  <a:gd name="connsiteY15" fmla="*/ 4574 h 10000"/>
                  <a:gd name="connsiteX16" fmla="*/ 8882 w 10000"/>
                  <a:gd name="connsiteY16" fmla="*/ 4239 h 10000"/>
                  <a:gd name="connsiteX17" fmla="*/ 8801 w 10000"/>
                  <a:gd name="connsiteY17" fmla="*/ 3308 h 10000"/>
                  <a:gd name="connsiteX18" fmla="*/ 8709 w 10000"/>
                  <a:gd name="connsiteY18" fmla="*/ 2926 h 10000"/>
                  <a:gd name="connsiteX19" fmla="*/ 8520 w 10000"/>
                  <a:gd name="connsiteY19" fmla="*/ 2760 h 10000"/>
                  <a:gd name="connsiteX20" fmla="*/ 8426 w 10000"/>
                  <a:gd name="connsiteY20" fmla="*/ 3084 h 10000"/>
                  <a:gd name="connsiteX21" fmla="*/ 8516 w 10000"/>
                  <a:gd name="connsiteY21" fmla="*/ 4212 h 10000"/>
                  <a:gd name="connsiteX22" fmla="*/ 8569 w 10000"/>
                  <a:gd name="connsiteY22" fmla="*/ 4745 h 10000"/>
                  <a:gd name="connsiteX23" fmla="*/ 8434 w 10000"/>
                  <a:gd name="connsiteY23" fmla="*/ 5066 h 10000"/>
                  <a:gd name="connsiteX24" fmla="*/ 8244 w 10000"/>
                  <a:gd name="connsiteY24" fmla="*/ 4965 h 10000"/>
                  <a:gd name="connsiteX25" fmla="*/ 8176 w 10000"/>
                  <a:gd name="connsiteY25" fmla="*/ 4476 h 10000"/>
                  <a:gd name="connsiteX26" fmla="*/ 8082 w 10000"/>
                  <a:gd name="connsiteY26" fmla="*/ 3677 h 10000"/>
                  <a:gd name="connsiteX27" fmla="*/ 7971 w 10000"/>
                  <a:gd name="connsiteY27" fmla="*/ 3165 h 10000"/>
                  <a:gd name="connsiteX28" fmla="*/ 7744 w 10000"/>
                  <a:gd name="connsiteY28" fmla="*/ 3147 h 10000"/>
                  <a:gd name="connsiteX29" fmla="*/ 7676 w 10000"/>
                  <a:gd name="connsiteY29" fmla="*/ 3363 h 10000"/>
                  <a:gd name="connsiteX30" fmla="*/ 7681 w 10000"/>
                  <a:gd name="connsiteY30" fmla="*/ 3715 h 10000"/>
                  <a:gd name="connsiteX31" fmla="*/ 7869 w 10000"/>
                  <a:gd name="connsiteY31" fmla="*/ 5291 h 10000"/>
                  <a:gd name="connsiteX32" fmla="*/ 7756 w 10000"/>
                  <a:gd name="connsiteY32" fmla="*/ 5590 h 10000"/>
                  <a:gd name="connsiteX33" fmla="*/ 7560 w 10000"/>
                  <a:gd name="connsiteY33" fmla="*/ 5665 h 10000"/>
                  <a:gd name="connsiteX34" fmla="*/ 7401 w 10000"/>
                  <a:gd name="connsiteY34" fmla="*/ 5544 h 10000"/>
                  <a:gd name="connsiteX35" fmla="*/ 7231 w 10000"/>
                  <a:gd name="connsiteY35" fmla="*/ 5532 h 10000"/>
                  <a:gd name="connsiteX36" fmla="*/ 7142 w 10000"/>
                  <a:gd name="connsiteY36" fmla="*/ 5759 h 10000"/>
                  <a:gd name="connsiteX37" fmla="*/ 7292 w 10000"/>
                  <a:gd name="connsiteY37" fmla="*/ 6122 h 10000"/>
                  <a:gd name="connsiteX38" fmla="*/ 7565 w 10000"/>
                  <a:gd name="connsiteY38" fmla="*/ 6286 h 10000"/>
                  <a:gd name="connsiteX39" fmla="*/ 7804 w 10000"/>
                  <a:gd name="connsiteY39" fmla="*/ 6540 h 10000"/>
                  <a:gd name="connsiteX40" fmla="*/ 7929 w 10000"/>
                  <a:gd name="connsiteY40" fmla="*/ 6810 h 10000"/>
                  <a:gd name="connsiteX41" fmla="*/ 7767 w 10000"/>
                  <a:gd name="connsiteY41" fmla="*/ 7093 h 10000"/>
                  <a:gd name="connsiteX42" fmla="*/ 7184 w 10000"/>
                  <a:gd name="connsiteY42" fmla="*/ 7465 h 10000"/>
                  <a:gd name="connsiteX43" fmla="*/ 7164 w 10000"/>
                  <a:gd name="connsiteY43" fmla="*/ 7815 h 10000"/>
                  <a:gd name="connsiteX44" fmla="*/ 7270 w 10000"/>
                  <a:gd name="connsiteY44" fmla="*/ 8064 h 10000"/>
                  <a:gd name="connsiteX45" fmla="*/ 7460 w 10000"/>
                  <a:gd name="connsiteY45" fmla="*/ 8129 h 10000"/>
                  <a:gd name="connsiteX46" fmla="*/ 7708 w 10000"/>
                  <a:gd name="connsiteY46" fmla="*/ 7940 h 10000"/>
                  <a:gd name="connsiteX47" fmla="*/ 7882 w 10000"/>
                  <a:gd name="connsiteY47" fmla="*/ 7808 h 10000"/>
                  <a:gd name="connsiteX48" fmla="*/ 8025 w 10000"/>
                  <a:gd name="connsiteY48" fmla="*/ 7963 h 10000"/>
                  <a:gd name="connsiteX49" fmla="*/ 8049 w 10000"/>
                  <a:gd name="connsiteY49" fmla="*/ 8311 h 10000"/>
                  <a:gd name="connsiteX50" fmla="*/ 7996 w 10000"/>
                  <a:gd name="connsiteY50" fmla="*/ 8870 h 10000"/>
                  <a:gd name="connsiteX51" fmla="*/ 7800 w 10000"/>
                  <a:gd name="connsiteY51" fmla="*/ 9378 h 10000"/>
                  <a:gd name="connsiteX52" fmla="*/ 7417 w 10000"/>
                  <a:gd name="connsiteY52" fmla="*/ 9743 h 10000"/>
                  <a:gd name="connsiteX53" fmla="*/ 6918 w 10000"/>
                  <a:gd name="connsiteY53" fmla="*/ 9999 h 10000"/>
                  <a:gd name="connsiteX54" fmla="*/ 1811 w 10000"/>
                  <a:gd name="connsiteY54" fmla="*/ 9913 h 10000"/>
                  <a:gd name="connsiteX55" fmla="*/ 1882 w 10000"/>
                  <a:gd name="connsiteY55" fmla="*/ 9674 h 10000"/>
                  <a:gd name="connsiteX0" fmla="*/ 1882 w 10039"/>
                  <a:gd name="connsiteY0" fmla="*/ 9674 h 10000"/>
                  <a:gd name="connsiteX1" fmla="*/ 11 w 10039"/>
                  <a:gd name="connsiteY1" fmla="*/ 7837 h 10000"/>
                  <a:gd name="connsiteX2" fmla="*/ 0 w 10039"/>
                  <a:gd name="connsiteY2" fmla="*/ 7548 h 10000"/>
                  <a:gd name="connsiteX3" fmla="*/ 1705 w 10039"/>
                  <a:gd name="connsiteY3" fmla="*/ 0 h 10000"/>
                  <a:gd name="connsiteX4" fmla="*/ 9304 w 10039"/>
                  <a:gd name="connsiteY4" fmla="*/ 356 h 10000"/>
                  <a:gd name="connsiteX5" fmla="*/ 9813 w 10039"/>
                  <a:gd name="connsiteY5" fmla="*/ 1860 h 10000"/>
                  <a:gd name="connsiteX6" fmla="*/ 10035 w 10039"/>
                  <a:gd name="connsiteY6" fmla="*/ 1656 h 10000"/>
                  <a:gd name="connsiteX7" fmla="*/ 9999 w 10039"/>
                  <a:gd name="connsiteY7" fmla="*/ 1820 h 10000"/>
                  <a:gd name="connsiteX8" fmla="*/ 9977 w 10039"/>
                  <a:gd name="connsiteY8" fmla="*/ 2114 h 10000"/>
                  <a:gd name="connsiteX9" fmla="*/ 9848 w 10039"/>
                  <a:gd name="connsiteY9" fmla="*/ 2487 h 10000"/>
                  <a:gd name="connsiteX10" fmla="*/ 9518 w 10039"/>
                  <a:gd name="connsiteY10" fmla="*/ 3288 h 10000"/>
                  <a:gd name="connsiteX11" fmla="*/ 9409 w 10039"/>
                  <a:gd name="connsiteY11" fmla="*/ 3689 h 10000"/>
                  <a:gd name="connsiteX12" fmla="*/ 9346 w 10039"/>
                  <a:gd name="connsiteY12" fmla="*/ 4108 h 10000"/>
                  <a:gd name="connsiteX13" fmla="*/ 9275 w 10039"/>
                  <a:gd name="connsiteY13" fmla="*/ 4340 h 10000"/>
                  <a:gd name="connsiteX14" fmla="*/ 9223 w 10039"/>
                  <a:gd name="connsiteY14" fmla="*/ 4496 h 10000"/>
                  <a:gd name="connsiteX15" fmla="*/ 9064 w 10039"/>
                  <a:gd name="connsiteY15" fmla="*/ 4574 h 10000"/>
                  <a:gd name="connsiteX16" fmla="*/ 8882 w 10039"/>
                  <a:gd name="connsiteY16" fmla="*/ 4239 h 10000"/>
                  <a:gd name="connsiteX17" fmla="*/ 8801 w 10039"/>
                  <a:gd name="connsiteY17" fmla="*/ 3308 h 10000"/>
                  <a:gd name="connsiteX18" fmla="*/ 8709 w 10039"/>
                  <a:gd name="connsiteY18" fmla="*/ 2926 h 10000"/>
                  <a:gd name="connsiteX19" fmla="*/ 8520 w 10039"/>
                  <a:gd name="connsiteY19" fmla="*/ 2760 h 10000"/>
                  <a:gd name="connsiteX20" fmla="*/ 8426 w 10039"/>
                  <a:gd name="connsiteY20" fmla="*/ 3084 h 10000"/>
                  <a:gd name="connsiteX21" fmla="*/ 8516 w 10039"/>
                  <a:gd name="connsiteY21" fmla="*/ 4212 h 10000"/>
                  <a:gd name="connsiteX22" fmla="*/ 8569 w 10039"/>
                  <a:gd name="connsiteY22" fmla="*/ 4745 h 10000"/>
                  <a:gd name="connsiteX23" fmla="*/ 8434 w 10039"/>
                  <a:gd name="connsiteY23" fmla="*/ 5066 h 10000"/>
                  <a:gd name="connsiteX24" fmla="*/ 8244 w 10039"/>
                  <a:gd name="connsiteY24" fmla="*/ 4965 h 10000"/>
                  <a:gd name="connsiteX25" fmla="*/ 8176 w 10039"/>
                  <a:gd name="connsiteY25" fmla="*/ 4476 h 10000"/>
                  <a:gd name="connsiteX26" fmla="*/ 8082 w 10039"/>
                  <a:gd name="connsiteY26" fmla="*/ 3677 h 10000"/>
                  <a:gd name="connsiteX27" fmla="*/ 7971 w 10039"/>
                  <a:gd name="connsiteY27" fmla="*/ 3165 h 10000"/>
                  <a:gd name="connsiteX28" fmla="*/ 7744 w 10039"/>
                  <a:gd name="connsiteY28" fmla="*/ 3147 h 10000"/>
                  <a:gd name="connsiteX29" fmla="*/ 7676 w 10039"/>
                  <a:gd name="connsiteY29" fmla="*/ 3363 h 10000"/>
                  <a:gd name="connsiteX30" fmla="*/ 7681 w 10039"/>
                  <a:gd name="connsiteY30" fmla="*/ 3715 h 10000"/>
                  <a:gd name="connsiteX31" fmla="*/ 7869 w 10039"/>
                  <a:gd name="connsiteY31" fmla="*/ 5291 h 10000"/>
                  <a:gd name="connsiteX32" fmla="*/ 7756 w 10039"/>
                  <a:gd name="connsiteY32" fmla="*/ 5590 h 10000"/>
                  <a:gd name="connsiteX33" fmla="*/ 7560 w 10039"/>
                  <a:gd name="connsiteY33" fmla="*/ 5665 h 10000"/>
                  <a:gd name="connsiteX34" fmla="*/ 7401 w 10039"/>
                  <a:gd name="connsiteY34" fmla="*/ 5544 h 10000"/>
                  <a:gd name="connsiteX35" fmla="*/ 7231 w 10039"/>
                  <a:gd name="connsiteY35" fmla="*/ 5532 h 10000"/>
                  <a:gd name="connsiteX36" fmla="*/ 7142 w 10039"/>
                  <a:gd name="connsiteY36" fmla="*/ 5759 h 10000"/>
                  <a:gd name="connsiteX37" fmla="*/ 7292 w 10039"/>
                  <a:gd name="connsiteY37" fmla="*/ 6122 h 10000"/>
                  <a:gd name="connsiteX38" fmla="*/ 7565 w 10039"/>
                  <a:gd name="connsiteY38" fmla="*/ 6286 h 10000"/>
                  <a:gd name="connsiteX39" fmla="*/ 7804 w 10039"/>
                  <a:gd name="connsiteY39" fmla="*/ 6540 h 10000"/>
                  <a:gd name="connsiteX40" fmla="*/ 7929 w 10039"/>
                  <a:gd name="connsiteY40" fmla="*/ 6810 h 10000"/>
                  <a:gd name="connsiteX41" fmla="*/ 7767 w 10039"/>
                  <a:gd name="connsiteY41" fmla="*/ 7093 h 10000"/>
                  <a:gd name="connsiteX42" fmla="*/ 7184 w 10039"/>
                  <a:gd name="connsiteY42" fmla="*/ 7465 h 10000"/>
                  <a:gd name="connsiteX43" fmla="*/ 7164 w 10039"/>
                  <a:gd name="connsiteY43" fmla="*/ 7815 h 10000"/>
                  <a:gd name="connsiteX44" fmla="*/ 7270 w 10039"/>
                  <a:gd name="connsiteY44" fmla="*/ 8064 h 10000"/>
                  <a:gd name="connsiteX45" fmla="*/ 7460 w 10039"/>
                  <a:gd name="connsiteY45" fmla="*/ 8129 h 10000"/>
                  <a:gd name="connsiteX46" fmla="*/ 7708 w 10039"/>
                  <a:gd name="connsiteY46" fmla="*/ 7940 h 10000"/>
                  <a:gd name="connsiteX47" fmla="*/ 7882 w 10039"/>
                  <a:gd name="connsiteY47" fmla="*/ 7808 h 10000"/>
                  <a:gd name="connsiteX48" fmla="*/ 8025 w 10039"/>
                  <a:gd name="connsiteY48" fmla="*/ 7963 h 10000"/>
                  <a:gd name="connsiteX49" fmla="*/ 8049 w 10039"/>
                  <a:gd name="connsiteY49" fmla="*/ 8311 h 10000"/>
                  <a:gd name="connsiteX50" fmla="*/ 7996 w 10039"/>
                  <a:gd name="connsiteY50" fmla="*/ 8870 h 10000"/>
                  <a:gd name="connsiteX51" fmla="*/ 7800 w 10039"/>
                  <a:gd name="connsiteY51" fmla="*/ 9378 h 10000"/>
                  <a:gd name="connsiteX52" fmla="*/ 7417 w 10039"/>
                  <a:gd name="connsiteY52" fmla="*/ 9743 h 10000"/>
                  <a:gd name="connsiteX53" fmla="*/ 6918 w 10039"/>
                  <a:gd name="connsiteY53" fmla="*/ 9999 h 10000"/>
                  <a:gd name="connsiteX54" fmla="*/ 1811 w 10039"/>
                  <a:gd name="connsiteY54" fmla="*/ 9913 h 10000"/>
                  <a:gd name="connsiteX55" fmla="*/ 1882 w 10039"/>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977 w 10116"/>
                  <a:gd name="connsiteY8" fmla="*/ 2114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10011 w 10116"/>
                  <a:gd name="connsiteY8" fmla="*/ 2520 h 10000"/>
                  <a:gd name="connsiteX9" fmla="*/ 9848 w 10116"/>
                  <a:gd name="connsiteY9" fmla="*/ 2487 h 10000"/>
                  <a:gd name="connsiteX10" fmla="*/ 9518 w 10116"/>
                  <a:gd name="connsiteY10" fmla="*/ 3288 h 10000"/>
                  <a:gd name="connsiteX11" fmla="*/ 9409 w 10116"/>
                  <a:gd name="connsiteY11" fmla="*/ 3689 h 10000"/>
                  <a:gd name="connsiteX12" fmla="*/ 9346 w 10116"/>
                  <a:gd name="connsiteY12" fmla="*/ 4108 h 10000"/>
                  <a:gd name="connsiteX13" fmla="*/ 9275 w 10116"/>
                  <a:gd name="connsiteY13" fmla="*/ 4340 h 10000"/>
                  <a:gd name="connsiteX14" fmla="*/ 9223 w 10116"/>
                  <a:gd name="connsiteY14" fmla="*/ 4496 h 10000"/>
                  <a:gd name="connsiteX15" fmla="*/ 9064 w 10116"/>
                  <a:gd name="connsiteY15" fmla="*/ 4574 h 10000"/>
                  <a:gd name="connsiteX16" fmla="*/ 8882 w 10116"/>
                  <a:gd name="connsiteY16" fmla="*/ 4239 h 10000"/>
                  <a:gd name="connsiteX17" fmla="*/ 8801 w 10116"/>
                  <a:gd name="connsiteY17" fmla="*/ 3308 h 10000"/>
                  <a:gd name="connsiteX18" fmla="*/ 8709 w 10116"/>
                  <a:gd name="connsiteY18" fmla="*/ 2926 h 10000"/>
                  <a:gd name="connsiteX19" fmla="*/ 8520 w 10116"/>
                  <a:gd name="connsiteY19" fmla="*/ 2760 h 10000"/>
                  <a:gd name="connsiteX20" fmla="*/ 8426 w 10116"/>
                  <a:gd name="connsiteY20" fmla="*/ 3084 h 10000"/>
                  <a:gd name="connsiteX21" fmla="*/ 8516 w 10116"/>
                  <a:gd name="connsiteY21" fmla="*/ 4212 h 10000"/>
                  <a:gd name="connsiteX22" fmla="*/ 8569 w 10116"/>
                  <a:gd name="connsiteY22" fmla="*/ 4745 h 10000"/>
                  <a:gd name="connsiteX23" fmla="*/ 8434 w 10116"/>
                  <a:gd name="connsiteY23" fmla="*/ 5066 h 10000"/>
                  <a:gd name="connsiteX24" fmla="*/ 8244 w 10116"/>
                  <a:gd name="connsiteY24" fmla="*/ 4965 h 10000"/>
                  <a:gd name="connsiteX25" fmla="*/ 8176 w 10116"/>
                  <a:gd name="connsiteY25" fmla="*/ 4476 h 10000"/>
                  <a:gd name="connsiteX26" fmla="*/ 8082 w 10116"/>
                  <a:gd name="connsiteY26" fmla="*/ 3677 h 10000"/>
                  <a:gd name="connsiteX27" fmla="*/ 7971 w 10116"/>
                  <a:gd name="connsiteY27" fmla="*/ 3165 h 10000"/>
                  <a:gd name="connsiteX28" fmla="*/ 7744 w 10116"/>
                  <a:gd name="connsiteY28" fmla="*/ 3147 h 10000"/>
                  <a:gd name="connsiteX29" fmla="*/ 7676 w 10116"/>
                  <a:gd name="connsiteY29" fmla="*/ 3363 h 10000"/>
                  <a:gd name="connsiteX30" fmla="*/ 7681 w 10116"/>
                  <a:gd name="connsiteY30" fmla="*/ 3715 h 10000"/>
                  <a:gd name="connsiteX31" fmla="*/ 7869 w 10116"/>
                  <a:gd name="connsiteY31" fmla="*/ 5291 h 10000"/>
                  <a:gd name="connsiteX32" fmla="*/ 7756 w 10116"/>
                  <a:gd name="connsiteY32" fmla="*/ 5590 h 10000"/>
                  <a:gd name="connsiteX33" fmla="*/ 7560 w 10116"/>
                  <a:gd name="connsiteY33" fmla="*/ 5665 h 10000"/>
                  <a:gd name="connsiteX34" fmla="*/ 7401 w 10116"/>
                  <a:gd name="connsiteY34" fmla="*/ 5544 h 10000"/>
                  <a:gd name="connsiteX35" fmla="*/ 7231 w 10116"/>
                  <a:gd name="connsiteY35" fmla="*/ 5532 h 10000"/>
                  <a:gd name="connsiteX36" fmla="*/ 7142 w 10116"/>
                  <a:gd name="connsiteY36" fmla="*/ 5759 h 10000"/>
                  <a:gd name="connsiteX37" fmla="*/ 7292 w 10116"/>
                  <a:gd name="connsiteY37" fmla="*/ 6122 h 10000"/>
                  <a:gd name="connsiteX38" fmla="*/ 7565 w 10116"/>
                  <a:gd name="connsiteY38" fmla="*/ 6286 h 10000"/>
                  <a:gd name="connsiteX39" fmla="*/ 7804 w 10116"/>
                  <a:gd name="connsiteY39" fmla="*/ 6540 h 10000"/>
                  <a:gd name="connsiteX40" fmla="*/ 7929 w 10116"/>
                  <a:gd name="connsiteY40" fmla="*/ 6810 h 10000"/>
                  <a:gd name="connsiteX41" fmla="*/ 7767 w 10116"/>
                  <a:gd name="connsiteY41" fmla="*/ 7093 h 10000"/>
                  <a:gd name="connsiteX42" fmla="*/ 7184 w 10116"/>
                  <a:gd name="connsiteY42" fmla="*/ 7465 h 10000"/>
                  <a:gd name="connsiteX43" fmla="*/ 7164 w 10116"/>
                  <a:gd name="connsiteY43" fmla="*/ 7815 h 10000"/>
                  <a:gd name="connsiteX44" fmla="*/ 7270 w 10116"/>
                  <a:gd name="connsiteY44" fmla="*/ 8064 h 10000"/>
                  <a:gd name="connsiteX45" fmla="*/ 7460 w 10116"/>
                  <a:gd name="connsiteY45" fmla="*/ 8129 h 10000"/>
                  <a:gd name="connsiteX46" fmla="*/ 7708 w 10116"/>
                  <a:gd name="connsiteY46" fmla="*/ 7940 h 10000"/>
                  <a:gd name="connsiteX47" fmla="*/ 7882 w 10116"/>
                  <a:gd name="connsiteY47" fmla="*/ 7808 h 10000"/>
                  <a:gd name="connsiteX48" fmla="*/ 8025 w 10116"/>
                  <a:gd name="connsiteY48" fmla="*/ 7963 h 10000"/>
                  <a:gd name="connsiteX49" fmla="*/ 8049 w 10116"/>
                  <a:gd name="connsiteY49" fmla="*/ 8311 h 10000"/>
                  <a:gd name="connsiteX50" fmla="*/ 7996 w 10116"/>
                  <a:gd name="connsiteY50" fmla="*/ 8870 h 10000"/>
                  <a:gd name="connsiteX51" fmla="*/ 7800 w 10116"/>
                  <a:gd name="connsiteY51" fmla="*/ 9378 h 10000"/>
                  <a:gd name="connsiteX52" fmla="*/ 7417 w 10116"/>
                  <a:gd name="connsiteY52" fmla="*/ 9743 h 10000"/>
                  <a:gd name="connsiteX53" fmla="*/ 6918 w 10116"/>
                  <a:gd name="connsiteY53" fmla="*/ 9999 h 10000"/>
                  <a:gd name="connsiteX54" fmla="*/ 1811 w 10116"/>
                  <a:gd name="connsiteY54" fmla="*/ 9913 h 10000"/>
                  <a:gd name="connsiteX55" fmla="*/ 1882 w 10116"/>
                  <a:gd name="connsiteY55"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848 w 10116"/>
                  <a:gd name="connsiteY8" fmla="*/ 2487 h 10000"/>
                  <a:gd name="connsiteX9" fmla="*/ 9518 w 10116"/>
                  <a:gd name="connsiteY9" fmla="*/ 3288 h 10000"/>
                  <a:gd name="connsiteX10" fmla="*/ 9409 w 10116"/>
                  <a:gd name="connsiteY10" fmla="*/ 3689 h 10000"/>
                  <a:gd name="connsiteX11" fmla="*/ 9346 w 10116"/>
                  <a:gd name="connsiteY11" fmla="*/ 4108 h 10000"/>
                  <a:gd name="connsiteX12" fmla="*/ 9275 w 10116"/>
                  <a:gd name="connsiteY12" fmla="*/ 4340 h 10000"/>
                  <a:gd name="connsiteX13" fmla="*/ 9223 w 10116"/>
                  <a:gd name="connsiteY13" fmla="*/ 4496 h 10000"/>
                  <a:gd name="connsiteX14" fmla="*/ 9064 w 10116"/>
                  <a:gd name="connsiteY14" fmla="*/ 4574 h 10000"/>
                  <a:gd name="connsiteX15" fmla="*/ 8882 w 10116"/>
                  <a:gd name="connsiteY15" fmla="*/ 4239 h 10000"/>
                  <a:gd name="connsiteX16" fmla="*/ 8801 w 10116"/>
                  <a:gd name="connsiteY16" fmla="*/ 3308 h 10000"/>
                  <a:gd name="connsiteX17" fmla="*/ 8709 w 10116"/>
                  <a:gd name="connsiteY17" fmla="*/ 2926 h 10000"/>
                  <a:gd name="connsiteX18" fmla="*/ 8520 w 10116"/>
                  <a:gd name="connsiteY18" fmla="*/ 2760 h 10000"/>
                  <a:gd name="connsiteX19" fmla="*/ 8426 w 10116"/>
                  <a:gd name="connsiteY19" fmla="*/ 3084 h 10000"/>
                  <a:gd name="connsiteX20" fmla="*/ 8516 w 10116"/>
                  <a:gd name="connsiteY20" fmla="*/ 4212 h 10000"/>
                  <a:gd name="connsiteX21" fmla="*/ 8569 w 10116"/>
                  <a:gd name="connsiteY21" fmla="*/ 4745 h 10000"/>
                  <a:gd name="connsiteX22" fmla="*/ 8434 w 10116"/>
                  <a:gd name="connsiteY22" fmla="*/ 5066 h 10000"/>
                  <a:gd name="connsiteX23" fmla="*/ 8244 w 10116"/>
                  <a:gd name="connsiteY23" fmla="*/ 4965 h 10000"/>
                  <a:gd name="connsiteX24" fmla="*/ 8176 w 10116"/>
                  <a:gd name="connsiteY24" fmla="*/ 4476 h 10000"/>
                  <a:gd name="connsiteX25" fmla="*/ 8082 w 10116"/>
                  <a:gd name="connsiteY25" fmla="*/ 3677 h 10000"/>
                  <a:gd name="connsiteX26" fmla="*/ 7971 w 10116"/>
                  <a:gd name="connsiteY26" fmla="*/ 3165 h 10000"/>
                  <a:gd name="connsiteX27" fmla="*/ 7744 w 10116"/>
                  <a:gd name="connsiteY27" fmla="*/ 3147 h 10000"/>
                  <a:gd name="connsiteX28" fmla="*/ 7676 w 10116"/>
                  <a:gd name="connsiteY28" fmla="*/ 3363 h 10000"/>
                  <a:gd name="connsiteX29" fmla="*/ 7681 w 10116"/>
                  <a:gd name="connsiteY29" fmla="*/ 3715 h 10000"/>
                  <a:gd name="connsiteX30" fmla="*/ 7869 w 10116"/>
                  <a:gd name="connsiteY30" fmla="*/ 5291 h 10000"/>
                  <a:gd name="connsiteX31" fmla="*/ 7756 w 10116"/>
                  <a:gd name="connsiteY31" fmla="*/ 5590 h 10000"/>
                  <a:gd name="connsiteX32" fmla="*/ 7560 w 10116"/>
                  <a:gd name="connsiteY32" fmla="*/ 5665 h 10000"/>
                  <a:gd name="connsiteX33" fmla="*/ 7401 w 10116"/>
                  <a:gd name="connsiteY33" fmla="*/ 5544 h 10000"/>
                  <a:gd name="connsiteX34" fmla="*/ 7231 w 10116"/>
                  <a:gd name="connsiteY34" fmla="*/ 5532 h 10000"/>
                  <a:gd name="connsiteX35" fmla="*/ 7142 w 10116"/>
                  <a:gd name="connsiteY35" fmla="*/ 5759 h 10000"/>
                  <a:gd name="connsiteX36" fmla="*/ 7292 w 10116"/>
                  <a:gd name="connsiteY36" fmla="*/ 6122 h 10000"/>
                  <a:gd name="connsiteX37" fmla="*/ 7565 w 10116"/>
                  <a:gd name="connsiteY37" fmla="*/ 6286 h 10000"/>
                  <a:gd name="connsiteX38" fmla="*/ 7804 w 10116"/>
                  <a:gd name="connsiteY38" fmla="*/ 6540 h 10000"/>
                  <a:gd name="connsiteX39" fmla="*/ 7929 w 10116"/>
                  <a:gd name="connsiteY39" fmla="*/ 6810 h 10000"/>
                  <a:gd name="connsiteX40" fmla="*/ 7767 w 10116"/>
                  <a:gd name="connsiteY40" fmla="*/ 7093 h 10000"/>
                  <a:gd name="connsiteX41" fmla="*/ 7184 w 10116"/>
                  <a:gd name="connsiteY41" fmla="*/ 7465 h 10000"/>
                  <a:gd name="connsiteX42" fmla="*/ 7164 w 10116"/>
                  <a:gd name="connsiteY42" fmla="*/ 7815 h 10000"/>
                  <a:gd name="connsiteX43" fmla="*/ 7270 w 10116"/>
                  <a:gd name="connsiteY43" fmla="*/ 8064 h 10000"/>
                  <a:gd name="connsiteX44" fmla="*/ 7460 w 10116"/>
                  <a:gd name="connsiteY44" fmla="*/ 8129 h 10000"/>
                  <a:gd name="connsiteX45" fmla="*/ 7708 w 10116"/>
                  <a:gd name="connsiteY45" fmla="*/ 7940 h 10000"/>
                  <a:gd name="connsiteX46" fmla="*/ 7882 w 10116"/>
                  <a:gd name="connsiteY46" fmla="*/ 7808 h 10000"/>
                  <a:gd name="connsiteX47" fmla="*/ 8025 w 10116"/>
                  <a:gd name="connsiteY47" fmla="*/ 7963 h 10000"/>
                  <a:gd name="connsiteX48" fmla="*/ 8049 w 10116"/>
                  <a:gd name="connsiteY48" fmla="*/ 8311 h 10000"/>
                  <a:gd name="connsiteX49" fmla="*/ 7996 w 10116"/>
                  <a:gd name="connsiteY49" fmla="*/ 8870 h 10000"/>
                  <a:gd name="connsiteX50" fmla="*/ 7800 w 10116"/>
                  <a:gd name="connsiteY50" fmla="*/ 9378 h 10000"/>
                  <a:gd name="connsiteX51" fmla="*/ 7417 w 10116"/>
                  <a:gd name="connsiteY51" fmla="*/ 9743 h 10000"/>
                  <a:gd name="connsiteX52" fmla="*/ 6918 w 10116"/>
                  <a:gd name="connsiteY52" fmla="*/ 9999 h 10000"/>
                  <a:gd name="connsiteX53" fmla="*/ 1811 w 10116"/>
                  <a:gd name="connsiteY53" fmla="*/ 9913 h 10000"/>
                  <a:gd name="connsiteX54" fmla="*/ 1882 w 10116"/>
                  <a:gd name="connsiteY54"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18 w 10116"/>
                  <a:gd name="connsiteY8" fmla="*/ 3288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74 h 10000"/>
                  <a:gd name="connsiteX1" fmla="*/ 11 w 10116"/>
                  <a:gd name="connsiteY1" fmla="*/ 7837 h 10000"/>
                  <a:gd name="connsiteX2" fmla="*/ 0 w 10116"/>
                  <a:gd name="connsiteY2" fmla="*/ 7548 h 10000"/>
                  <a:gd name="connsiteX3" fmla="*/ 1705 w 10116"/>
                  <a:gd name="connsiteY3" fmla="*/ 0 h 10000"/>
                  <a:gd name="connsiteX4" fmla="*/ 9304 w 10116"/>
                  <a:gd name="connsiteY4" fmla="*/ 356 h 10000"/>
                  <a:gd name="connsiteX5" fmla="*/ 9813 w 10116"/>
                  <a:gd name="connsiteY5" fmla="*/ 1860 h 10000"/>
                  <a:gd name="connsiteX6" fmla="*/ 10035 w 10116"/>
                  <a:gd name="connsiteY6" fmla="*/ 1656 h 10000"/>
                  <a:gd name="connsiteX7" fmla="*/ 10116 w 10116"/>
                  <a:gd name="connsiteY7" fmla="*/ 2023 h 10000"/>
                  <a:gd name="connsiteX8" fmla="*/ 9501 w 10116"/>
                  <a:gd name="connsiteY8" fmla="*/ 3491 h 10000"/>
                  <a:gd name="connsiteX9" fmla="*/ 9409 w 10116"/>
                  <a:gd name="connsiteY9" fmla="*/ 3689 h 10000"/>
                  <a:gd name="connsiteX10" fmla="*/ 9346 w 10116"/>
                  <a:gd name="connsiteY10" fmla="*/ 4108 h 10000"/>
                  <a:gd name="connsiteX11" fmla="*/ 9275 w 10116"/>
                  <a:gd name="connsiteY11" fmla="*/ 4340 h 10000"/>
                  <a:gd name="connsiteX12" fmla="*/ 9223 w 10116"/>
                  <a:gd name="connsiteY12" fmla="*/ 4496 h 10000"/>
                  <a:gd name="connsiteX13" fmla="*/ 9064 w 10116"/>
                  <a:gd name="connsiteY13" fmla="*/ 4574 h 10000"/>
                  <a:gd name="connsiteX14" fmla="*/ 8882 w 10116"/>
                  <a:gd name="connsiteY14" fmla="*/ 4239 h 10000"/>
                  <a:gd name="connsiteX15" fmla="*/ 8801 w 10116"/>
                  <a:gd name="connsiteY15" fmla="*/ 3308 h 10000"/>
                  <a:gd name="connsiteX16" fmla="*/ 8709 w 10116"/>
                  <a:gd name="connsiteY16" fmla="*/ 2926 h 10000"/>
                  <a:gd name="connsiteX17" fmla="*/ 8520 w 10116"/>
                  <a:gd name="connsiteY17" fmla="*/ 2760 h 10000"/>
                  <a:gd name="connsiteX18" fmla="*/ 8426 w 10116"/>
                  <a:gd name="connsiteY18" fmla="*/ 3084 h 10000"/>
                  <a:gd name="connsiteX19" fmla="*/ 8516 w 10116"/>
                  <a:gd name="connsiteY19" fmla="*/ 4212 h 10000"/>
                  <a:gd name="connsiteX20" fmla="*/ 8569 w 10116"/>
                  <a:gd name="connsiteY20" fmla="*/ 4745 h 10000"/>
                  <a:gd name="connsiteX21" fmla="*/ 8434 w 10116"/>
                  <a:gd name="connsiteY21" fmla="*/ 5066 h 10000"/>
                  <a:gd name="connsiteX22" fmla="*/ 8244 w 10116"/>
                  <a:gd name="connsiteY22" fmla="*/ 4965 h 10000"/>
                  <a:gd name="connsiteX23" fmla="*/ 8176 w 10116"/>
                  <a:gd name="connsiteY23" fmla="*/ 4476 h 10000"/>
                  <a:gd name="connsiteX24" fmla="*/ 8082 w 10116"/>
                  <a:gd name="connsiteY24" fmla="*/ 3677 h 10000"/>
                  <a:gd name="connsiteX25" fmla="*/ 7971 w 10116"/>
                  <a:gd name="connsiteY25" fmla="*/ 3165 h 10000"/>
                  <a:gd name="connsiteX26" fmla="*/ 7744 w 10116"/>
                  <a:gd name="connsiteY26" fmla="*/ 3147 h 10000"/>
                  <a:gd name="connsiteX27" fmla="*/ 7676 w 10116"/>
                  <a:gd name="connsiteY27" fmla="*/ 3363 h 10000"/>
                  <a:gd name="connsiteX28" fmla="*/ 7681 w 10116"/>
                  <a:gd name="connsiteY28" fmla="*/ 3715 h 10000"/>
                  <a:gd name="connsiteX29" fmla="*/ 7869 w 10116"/>
                  <a:gd name="connsiteY29" fmla="*/ 5291 h 10000"/>
                  <a:gd name="connsiteX30" fmla="*/ 7756 w 10116"/>
                  <a:gd name="connsiteY30" fmla="*/ 5590 h 10000"/>
                  <a:gd name="connsiteX31" fmla="*/ 7560 w 10116"/>
                  <a:gd name="connsiteY31" fmla="*/ 5665 h 10000"/>
                  <a:gd name="connsiteX32" fmla="*/ 7401 w 10116"/>
                  <a:gd name="connsiteY32" fmla="*/ 5544 h 10000"/>
                  <a:gd name="connsiteX33" fmla="*/ 7231 w 10116"/>
                  <a:gd name="connsiteY33" fmla="*/ 5532 h 10000"/>
                  <a:gd name="connsiteX34" fmla="*/ 7142 w 10116"/>
                  <a:gd name="connsiteY34" fmla="*/ 5759 h 10000"/>
                  <a:gd name="connsiteX35" fmla="*/ 7292 w 10116"/>
                  <a:gd name="connsiteY35" fmla="*/ 6122 h 10000"/>
                  <a:gd name="connsiteX36" fmla="*/ 7565 w 10116"/>
                  <a:gd name="connsiteY36" fmla="*/ 6286 h 10000"/>
                  <a:gd name="connsiteX37" fmla="*/ 7804 w 10116"/>
                  <a:gd name="connsiteY37" fmla="*/ 6540 h 10000"/>
                  <a:gd name="connsiteX38" fmla="*/ 7929 w 10116"/>
                  <a:gd name="connsiteY38" fmla="*/ 6810 h 10000"/>
                  <a:gd name="connsiteX39" fmla="*/ 7767 w 10116"/>
                  <a:gd name="connsiteY39" fmla="*/ 7093 h 10000"/>
                  <a:gd name="connsiteX40" fmla="*/ 7184 w 10116"/>
                  <a:gd name="connsiteY40" fmla="*/ 7465 h 10000"/>
                  <a:gd name="connsiteX41" fmla="*/ 7164 w 10116"/>
                  <a:gd name="connsiteY41" fmla="*/ 7815 h 10000"/>
                  <a:gd name="connsiteX42" fmla="*/ 7270 w 10116"/>
                  <a:gd name="connsiteY42" fmla="*/ 8064 h 10000"/>
                  <a:gd name="connsiteX43" fmla="*/ 7460 w 10116"/>
                  <a:gd name="connsiteY43" fmla="*/ 8129 h 10000"/>
                  <a:gd name="connsiteX44" fmla="*/ 7708 w 10116"/>
                  <a:gd name="connsiteY44" fmla="*/ 7940 h 10000"/>
                  <a:gd name="connsiteX45" fmla="*/ 7882 w 10116"/>
                  <a:gd name="connsiteY45" fmla="*/ 7808 h 10000"/>
                  <a:gd name="connsiteX46" fmla="*/ 8025 w 10116"/>
                  <a:gd name="connsiteY46" fmla="*/ 7963 h 10000"/>
                  <a:gd name="connsiteX47" fmla="*/ 8049 w 10116"/>
                  <a:gd name="connsiteY47" fmla="*/ 8311 h 10000"/>
                  <a:gd name="connsiteX48" fmla="*/ 7996 w 10116"/>
                  <a:gd name="connsiteY48" fmla="*/ 8870 h 10000"/>
                  <a:gd name="connsiteX49" fmla="*/ 7800 w 10116"/>
                  <a:gd name="connsiteY49" fmla="*/ 9378 h 10000"/>
                  <a:gd name="connsiteX50" fmla="*/ 7417 w 10116"/>
                  <a:gd name="connsiteY50" fmla="*/ 9743 h 10000"/>
                  <a:gd name="connsiteX51" fmla="*/ 6918 w 10116"/>
                  <a:gd name="connsiteY51" fmla="*/ 9999 h 10000"/>
                  <a:gd name="connsiteX52" fmla="*/ 1811 w 10116"/>
                  <a:gd name="connsiteY52" fmla="*/ 9913 h 10000"/>
                  <a:gd name="connsiteX53" fmla="*/ 1882 w 10116"/>
                  <a:gd name="connsiteY53" fmla="*/ 9674 h 10000"/>
                  <a:gd name="connsiteX0" fmla="*/ 1882 w 10116"/>
                  <a:gd name="connsiteY0" fmla="*/ 9604 h 9930"/>
                  <a:gd name="connsiteX1" fmla="*/ 11 w 10116"/>
                  <a:gd name="connsiteY1" fmla="*/ 7767 h 9930"/>
                  <a:gd name="connsiteX2" fmla="*/ 0 w 10116"/>
                  <a:gd name="connsiteY2" fmla="*/ 7478 h 9930"/>
                  <a:gd name="connsiteX3" fmla="*/ 1791 w 10116"/>
                  <a:gd name="connsiteY3" fmla="*/ 0 h 9930"/>
                  <a:gd name="connsiteX4" fmla="*/ 9304 w 10116"/>
                  <a:gd name="connsiteY4" fmla="*/ 286 h 9930"/>
                  <a:gd name="connsiteX5" fmla="*/ 9813 w 10116"/>
                  <a:gd name="connsiteY5" fmla="*/ 1790 h 9930"/>
                  <a:gd name="connsiteX6" fmla="*/ 10035 w 10116"/>
                  <a:gd name="connsiteY6" fmla="*/ 1586 h 9930"/>
                  <a:gd name="connsiteX7" fmla="*/ 10116 w 10116"/>
                  <a:gd name="connsiteY7" fmla="*/ 1953 h 9930"/>
                  <a:gd name="connsiteX8" fmla="*/ 9501 w 10116"/>
                  <a:gd name="connsiteY8" fmla="*/ 3421 h 9930"/>
                  <a:gd name="connsiteX9" fmla="*/ 9409 w 10116"/>
                  <a:gd name="connsiteY9" fmla="*/ 3619 h 9930"/>
                  <a:gd name="connsiteX10" fmla="*/ 9346 w 10116"/>
                  <a:gd name="connsiteY10" fmla="*/ 4038 h 9930"/>
                  <a:gd name="connsiteX11" fmla="*/ 9275 w 10116"/>
                  <a:gd name="connsiteY11" fmla="*/ 4270 h 9930"/>
                  <a:gd name="connsiteX12" fmla="*/ 9223 w 10116"/>
                  <a:gd name="connsiteY12" fmla="*/ 4426 h 9930"/>
                  <a:gd name="connsiteX13" fmla="*/ 9064 w 10116"/>
                  <a:gd name="connsiteY13" fmla="*/ 4504 h 9930"/>
                  <a:gd name="connsiteX14" fmla="*/ 8882 w 10116"/>
                  <a:gd name="connsiteY14" fmla="*/ 4169 h 9930"/>
                  <a:gd name="connsiteX15" fmla="*/ 8801 w 10116"/>
                  <a:gd name="connsiteY15" fmla="*/ 3238 h 9930"/>
                  <a:gd name="connsiteX16" fmla="*/ 8709 w 10116"/>
                  <a:gd name="connsiteY16" fmla="*/ 2856 h 9930"/>
                  <a:gd name="connsiteX17" fmla="*/ 8520 w 10116"/>
                  <a:gd name="connsiteY17" fmla="*/ 2690 h 9930"/>
                  <a:gd name="connsiteX18" fmla="*/ 8426 w 10116"/>
                  <a:gd name="connsiteY18" fmla="*/ 3014 h 9930"/>
                  <a:gd name="connsiteX19" fmla="*/ 8516 w 10116"/>
                  <a:gd name="connsiteY19" fmla="*/ 4142 h 9930"/>
                  <a:gd name="connsiteX20" fmla="*/ 8569 w 10116"/>
                  <a:gd name="connsiteY20" fmla="*/ 4675 h 9930"/>
                  <a:gd name="connsiteX21" fmla="*/ 8434 w 10116"/>
                  <a:gd name="connsiteY21" fmla="*/ 4996 h 9930"/>
                  <a:gd name="connsiteX22" fmla="*/ 8244 w 10116"/>
                  <a:gd name="connsiteY22" fmla="*/ 4895 h 9930"/>
                  <a:gd name="connsiteX23" fmla="*/ 8176 w 10116"/>
                  <a:gd name="connsiteY23" fmla="*/ 4406 h 9930"/>
                  <a:gd name="connsiteX24" fmla="*/ 8082 w 10116"/>
                  <a:gd name="connsiteY24" fmla="*/ 3607 h 9930"/>
                  <a:gd name="connsiteX25" fmla="*/ 7971 w 10116"/>
                  <a:gd name="connsiteY25" fmla="*/ 3095 h 9930"/>
                  <a:gd name="connsiteX26" fmla="*/ 7744 w 10116"/>
                  <a:gd name="connsiteY26" fmla="*/ 3077 h 9930"/>
                  <a:gd name="connsiteX27" fmla="*/ 7676 w 10116"/>
                  <a:gd name="connsiteY27" fmla="*/ 3293 h 9930"/>
                  <a:gd name="connsiteX28" fmla="*/ 7681 w 10116"/>
                  <a:gd name="connsiteY28" fmla="*/ 3645 h 9930"/>
                  <a:gd name="connsiteX29" fmla="*/ 7869 w 10116"/>
                  <a:gd name="connsiteY29" fmla="*/ 5221 h 9930"/>
                  <a:gd name="connsiteX30" fmla="*/ 7756 w 10116"/>
                  <a:gd name="connsiteY30" fmla="*/ 5520 h 9930"/>
                  <a:gd name="connsiteX31" fmla="*/ 7560 w 10116"/>
                  <a:gd name="connsiteY31" fmla="*/ 5595 h 9930"/>
                  <a:gd name="connsiteX32" fmla="*/ 7401 w 10116"/>
                  <a:gd name="connsiteY32" fmla="*/ 5474 h 9930"/>
                  <a:gd name="connsiteX33" fmla="*/ 7231 w 10116"/>
                  <a:gd name="connsiteY33" fmla="*/ 5462 h 9930"/>
                  <a:gd name="connsiteX34" fmla="*/ 7142 w 10116"/>
                  <a:gd name="connsiteY34" fmla="*/ 5689 h 9930"/>
                  <a:gd name="connsiteX35" fmla="*/ 7292 w 10116"/>
                  <a:gd name="connsiteY35" fmla="*/ 6052 h 9930"/>
                  <a:gd name="connsiteX36" fmla="*/ 7565 w 10116"/>
                  <a:gd name="connsiteY36" fmla="*/ 6216 h 9930"/>
                  <a:gd name="connsiteX37" fmla="*/ 7804 w 10116"/>
                  <a:gd name="connsiteY37" fmla="*/ 6470 h 9930"/>
                  <a:gd name="connsiteX38" fmla="*/ 7929 w 10116"/>
                  <a:gd name="connsiteY38" fmla="*/ 6740 h 9930"/>
                  <a:gd name="connsiteX39" fmla="*/ 7767 w 10116"/>
                  <a:gd name="connsiteY39" fmla="*/ 7023 h 9930"/>
                  <a:gd name="connsiteX40" fmla="*/ 7184 w 10116"/>
                  <a:gd name="connsiteY40" fmla="*/ 7395 h 9930"/>
                  <a:gd name="connsiteX41" fmla="*/ 7164 w 10116"/>
                  <a:gd name="connsiteY41" fmla="*/ 7745 h 9930"/>
                  <a:gd name="connsiteX42" fmla="*/ 7270 w 10116"/>
                  <a:gd name="connsiteY42" fmla="*/ 7994 h 9930"/>
                  <a:gd name="connsiteX43" fmla="*/ 7460 w 10116"/>
                  <a:gd name="connsiteY43" fmla="*/ 8059 h 9930"/>
                  <a:gd name="connsiteX44" fmla="*/ 7708 w 10116"/>
                  <a:gd name="connsiteY44" fmla="*/ 7870 h 9930"/>
                  <a:gd name="connsiteX45" fmla="*/ 7882 w 10116"/>
                  <a:gd name="connsiteY45" fmla="*/ 7738 h 9930"/>
                  <a:gd name="connsiteX46" fmla="*/ 8025 w 10116"/>
                  <a:gd name="connsiteY46" fmla="*/ 7893 h 9930"/>
                  <a:gd name="connsiteX47" fmla="*/ 8049 w 10116"/>
                  <a:gd name="connsiteY47" fmla="*/ 8241 h 9930"/>
                  <a:gd name="connsiteX48" fmla="*/ 7996 w 10116"/>
                  <a:gd name="connsiteY48" fmla="*/ 8800 h 9930"/>
                  <a:gd name="connsiteX49" fmla="*/ 7800 w 10116"/>
                  <a:gd name="connsiteY49" fmla="*/ 9308 h 9930"/>
                  <a:gd name="connsiteX50" fmla="*/ 7417 w 10116"/>
                  <a:gd name="connsiteY50" fmla="*/ 9673 h 9930"/>
                  <a:gd name="connsiteX51" fmla="*/ 6918 w 10116"/>
                  <a:gd name="connsiteY51" fmla="*/ 9929 h 9930"/>
                  <a:gd name="connsiteX52" fmla="*/ 1811 w 10116"/>
                  <a:gd name="connsiteY52" fmla="*/ 9843 h 9930"/>
                  <a:gd name="connsiteX53" fmla="*/ 1882 w 10116"/>
                  <a:gd name="connsiteY53" fmla="*/ 9604 h 993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640 w 10000"/>
                  <a:gd name="connsiteY5" fmla="*/ 2136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20 w 10000"/>
                  <a:gd name="connsiteY6" fmla="*/ 1597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877 w 10000"/>
                  <a:gd name="connsiteY6" fmla="*/ 165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71 w 10000"/>
                  <a:gd name="connsiteY6" fmla="*/ 1545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301 w 10000"/>
                  <a:gd name="connsiteY9" fmla="*/ 3645 h 10000"/>
                  <a:gd name="connsiteX10" fmla="*/ 9239 w 10000"/>
                  <a:gd name="connsiteY10" fmla="*/ 4066 h 10000"/>
                  <a:gd name="connsiteX11" fmla="*/ 9169 w 10000"/>
                  <a:gd name="connsiteY11" fmla="*/ 4300 h 10000"/>
                  <a:gd name="connsiteX12" fmla="*/ 9117 w 10000"/>
                  <a:gd name="connsiteY12" fmla="*/ 4457 h 10000"/>
                  <a:gd name="connsiteX13" fmla="*/ 8960 w 10000"/>
                  <a:gd name="connsiteY13" fmla="*/ 4536 h 10000"/>
                  <a:gd name="connsiteX14" fmla="*/ 8780 w 10000"/>
                  <a:gd name="connsiteY14" fmla="*/ 4198 h 10000"/>
                  <a:gd name="connsiteX15" fmla="*/ 8700 w 10000"/>
                  <a:gd name="connsiteY15" fmla="*/ 3261 h 10000"/>
                  <a:gd name="connsiteX16" fmla="*/ 8609 w 10000"/>
                  <a:gd name="connsiteY16" fmla="*/ 2876 h 10000"/>
                  <a:gd name="connsiteX17" fmla="*/ 8422 w 10000"/>
                  <a:gd name="connsiteY17" fmla="*/ 2709 h 10000"/>
                  <a:gd name="connsiteX18" fmla="*/ 8329 w 10000"/>
                  <a:gd name="connsiteY18" fmla="*/ 3035 h 10000"/>
                  <a:gd name="connsiteX19" fmla="*/ 8418 w 10000"/>
                  <a:gd name="connsiteY19" fmla="*/ 4171 h 10000"/>
                  <a:gd name="connsiteX20" fmla="*/ 8471 w 10000"/>
                  <a:gd name="connsiteY20" fmla="*/ 4708 h 10000"/>
                  <a:gd name="connsiteX21" fmla="*/ 8337 w 10000"/>
                  <a:gd name="connsiteY21" fmla="*/ 5031 h 10000"/>
                  <a:gd name="connsiteX22" fmla="*/ 8149 w 10000"/>
                  <a:gd name="connsiteY22" fmla="*/ 4930 h 10000"/>
                  <a:gd name="connsiteX23" fmla="*/ 8082 w 10000"/>
                  <a:gd name="connsiteY23" fmla="*/ 4437 h 10000"/>
                  <a:gd name="connsiteX24" fmla="*/ 7989 w 10000"/>
                  <a:gd name="connsiteY24" fmla="*/ 3632 h 10000"/>
                  <a:gd name="connsiteX25" fmla="*/ 7880 w 10000"/>
                  <a:gd name="connsiteY25" fmla="*/ 3117 h 10000"/>
                  <a:gd name="connsiteX26" fmla="*/ 7655 w 10000"/>
                  <a:gd name="connsiteY26" fmla="*/ 3099 h 10000"/>
                  <a:gd name="connsiteX27" fmla="*/ 7588 w 10000"/>
                  <a:gd name="connsiteY27" fmla="*/ 3316 h 10000"/>
                  <a:gd name="connsiteX28" fmla="*/ 7593 w 10000"/>
                  <a:gd name="connsiteY28" fmla="*/ 3671 h 10000"/>
                  <a:gd name="connsiteX29" fmla="*/ 7779 w 10000"/>
                  <a:gd name="connsiteY29" fmla="*/ 5258 h 10000"/>
                  <a:gd name="connsiteX30" fmla="*/ 7667 w 10000"/>
                  <a:gd name="connsiteY30" fmla="*/ 5559 h 10000"/>
                  <a:gd name="connsiteX31" fmla="*/ 7473 w 10000"/>
                  <a:gd name="connsiteY31" fmla="*/ 5634 h 10000"/>
                  <a:gd name="connsiteX32" fmla="*/ 7316 w 10000"/>
                  <a:gd name="connsiteY32" fmla="*/ 5513 h 10000"/>
                  <a:gd name="connsiteX33" fmla="*/ 7148 w 10000"/>
                  <a:gd name="connsiteY33" fmla="*/ 5501 h 10000"/>
                  <a:gd name="connsiteX34" fmla="*/ 7060 w 10000"/>
                  <a:gd name="connsiteY34" fmla="*/ 5729 h 10000"/>
                  <a:gd name="connsiteX35" fmla="*/ 7208 w 10000"/>
                  <a:gd name="connsiteY35" fmla="*/ 6095 h 10000"/>
                  <a:gd name="connsiteX36" fmla="*/ 7478 w 10000"/>
                  <a:gd name="connsiteY36" fmla="*/ 6260 h 10000"/>
                  <a:gd name="connsiteX37" fmla="*/ 7715 w 10000"/>
                  <a:gd name="connsiteY37" fmla="*/ 6516 h 10000"/>
                  <a:gd name="connsiteX38" fmla="*/ 7838 w 10000"/>
                  <a:gd name="connsiteY38" fmla="*/ 6788 h 10000"/>
                  <a:gd name="connsiteX39" fmla="*/ 7678 w 10000"/>
                  <a:gd name="connsiteY39" fmla="*/ 7073 h 10000"/>
                  <a:gd name="connsiteX40" fmla="*/ 7102 w 10000"/>
                  <a:gd name="connsiteY40" fmla="*/ 7447 h 10000"/>
                  <a:gd name="connsiteX41" fmla="*/ 7082 w 10000"/>
                  <a:gd name="connsiteY41" fmla="*/ 7800 h 10000"/>
                  <a:gd name="connsiteX42" fmla="*/ 7187 w 10000"/>
                  <a:gd name="connsiteY42" fmla="*/ 8050 h 10000"/>
                  <a:gd name="connsiteX43" fmla="*/ 7374 w 10000"/>
                  <a:gd name="connsiteY43" fmla="*/ 8116 h 10000"/>
                  <a:gd name="connsiteX44" fmla="*/ 7620 w 10000"/>
                  <a:gd name="connsiteY44" fmla="*/ 7925 h 10000"/>
                  <a:gd name="connsiteX45" fmla="*/ 7792 w 10000"/>
                  <a:gd name="connsiteY45" fmla="*/ 7793 h 10000"/>
                  <a:gd name="connsiteX46" fmla="*/ 7933 w 10000"/>
                  <a:gd name="connsiteY46" fmla="*/ 7949 h 10000"/>
                  <a:gd name="connsiteX47" fmla="*/ 7957 w 10000"/>
                  <a:gd name="connsiteY47" fmla="*/ 8299 h 10000"/>
                  <a:gd name="connsiteX48" fmla="*/ 7904 w 10000"/>
                  <a:gd name="connsiteY48" fmla="*/ 8862 h 10000"/>
                  <a:gd name="connsiteX49" fmla="*/ 7711 w 10000"/>
                  <a:gd name="connsiteY49" fmla="*/ 9374 h 10000"/>
                  <a:gd name="connsiteX50" fmla="*/ 7332 w 10000"/>
                  <a:gd name="connsiteY50" fmla="*/ 9741 h 10000"/>
                  <a:gd name="connsiteX51" fmla="*/ 6839 w 10000"/>
                  <a:gd name="connsiteY51" fmla="*/ 9999 h 10000"/>
                  <a:gd name="connsiteX52" fmla="*/ 1790 w 10000"/>
                  <a:gd name="connsiteY52" fmla="*/ 9912 h 10000"/>
                  <a:gd name="connsiteX53" fmla="*/ 1860 w 10000"/>
                  <a:gd name="connsiteY5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39 w 10000"/>
                  <a:gd name="connsiteY9" fmla="*/ 406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69 w 10000"/>
                  <a:gd name="connsiteY10" fmla="*/ 4300 h 10000"/>
                  <a:gd name="connsiteX11" fmla="*/ 9117 w 10000"/>
                  <a:gd name="connsiteY11" fmla="*/ 4457 h 10000"/>
                  <a:gd name="connsiteX12" fmla="*/ 8960 w 10000"/>
                  <a:gd name="connsiteY12" fmla="*/ 4536 h 10000"/>
                  <a:gd name="connsiteX13" fmla="*/ 8780 w 10000"/>
                  <a:gd name="connsiteY13" fmla="*/ 4198 h 10000"/>
                  <a:gd name="connsiteX14" fmla="*/ 8700 w 10000"/>
                  <a:gd name="connsiteY14" fmla="*/ 3261 h 10000"/>
                  <a:gd name="connsiteX15" fmla="*/ 8609 w 10000"/>
                  <a:gd name="connsiteY15" fmla="*/ 2876 h 10000"/>
                  <a:gd name="connsiteX16" fmla="*/ 8422 w 10000"/>
                  <a:gd name="connsiteY16" fmla="*/ 2709 h 10000"/>
                  <a:gd name="connsiteX17" fmla="*/ 8329 w 10000"/>
                  <a:gd name="connsiteY17" fmla="*/ 3035 h 10000"/>
                  <a:gd name="connsiteX18" fmla="*/ 8418 w 10000"/>
                  <a:gd name="connsiteY18" fmla="*/ 4171 h 10000"/>
                  <a:gd name="connsiteX19" fmla="*/ 8471 w 10000"/>
                  <a:gd name="connsiteY19" fmla="*/ 4708 h 10000"/>
                  <a:gd name="connsiteX20" fmla="*/ 8337 w 10000"/>
                  <a:gd name="connsiteY20" fmla="*/ 5031 h 10000"/>
                  <a:gd name="connsiteX21" fmla="*/ 8149 w 10000"/>
                  <a:gd name="connsiteY21" fmla="*/ 4930 h 10000"/>
                  <a:gd name="connsiteX22" fmla="*/ 8082 w 10000"/>
                  <a:gd name="connsiteY22" fmla="*/ 4437 h 10000"/>
                  <a:gd name="connsiteX23" fmla="*/ 7989 w 10000"/>
                  <a:gd name="connsiteY23" fmla="*/ 3632 h 10000"/>
                  <a:gd name="connsiteX24" fmla="*/ 7880 w 10000"/>
                  <a:gd name="connsiteY24" fmla="*/ 3117 h 10000"/>
                  <a:gd name="connsiteX25" fmla="*/ 7655 w 10000"/>
                  <a:gd name="connsiteY25" fmla="*/ 3099 h 10000"/>
                  <a:gd name="connsiteX26" fmla="*/ 7588 w 10000"/>
                  <a:gd name="connsiteY26" fmla="*/ 3316 h 10000"/>
                  <a:gd name="connsiteX27" fmla="*/ 7593 w 10000"/>
                  <a:gd name="connsiteY27" fmla="*/ 3671 h 10000"/>
                  <a:gd name="connsiteX28" fmla="*/ 7779 w 10000"/>
                  <a:gd name="connsiteY28" fmla="*/ 5258 h 10000"/>
                  <a:gd name="connsiteX29" fmla="*/ 7667 w 10000"/>
                  <a:gd name="connsiteY29" fmla="*/ 5559 h 10000"/>
                  <a:gd name="connsiteX30" fmla="*/ 7473 w 10000"/>
                  <a:gd name="connsiteY30" fmla="*/ 5634 h 10000"/>
                  <a:gd name="connsiteX31" fmla="*/ 7316 w 10000"/>
                  <a:gd name="connsiteY31" fmla="*/ 5513 h 10000"/>
                  <a:gd name="connsiteX32" fmla="*/ 7148 w 10000"/>
                  <a:gd name="connsiteY32" fmla="*/ 5501 h 10000"/>
                  <a:gd name="connsiteX33" fmla="*/ 7060 w 10000"/>
                  <a:gd name="connsiteY33" fmla="*/ 5729 h 10000"/>
                  <a:gd name="connsiteX34" fmla="*/ 7208 w 10000"/>
                  <a:gd name="connsiteY34" fmla="*/ 6095 h 10000"/>
                  <a:gd name="connsiteX35" fmla="*/ 7478 w 10000"/>
                  <a:gd name="connsiteY35" fmla="*/ 6260 h 10000"/>
                  <a:gd name="connsiteX36" fmla="*/ 7715 w 10000"/>
                  <a:gd name="connsiteY36" fmla="*/ 6516 h 10000"/>
                  <a:gd name="connsiteX37" fmla="*/ 7838 w 10000"/>
                  <a:gd name="connsiteY37" fmla="*/ 6788 h 10000"/>
                  <a:gd name="connsiteX38" fmla="*/ 7678 w 10000"/>
                  <a:gd name="connsiteY38" fmla="*/ 7073 h 10000"/>
                  <a:gd name="connsiteX39" fmla="*/ 7102 w 10000"/>
                  <a:gd name="connsiteY39" fmla="*/ 7447 h 10000"/>
                  <a:gd name="connsiteX40" fmla="*/ 7082 w 10000"/>
                  <a:gd name="connsiteY40" fmla="*/ 7800 h 10000"/>
                  <a:gd name="connsiteX41" fmla="*/ 7187 w 10000"/>
                  <a:gd name="connsiteY41" fmla="*/ 8050 h 10000"/>
                  <a:gd name="connsiteX42" fmla="*/ 7374 w 10000"/>
                  <a:gd name="connsiteY42" fmla="*/ 8116 h 10000"/>
                  <a:gd name="connsiteX43" fmla="*/ 7620 w 10000"/>
                  <a:gd name="connsiteY43" fmla="*/ 7925 h 10000"/>
                  <a:gd name="connsiteX44" fmla="*/ 7792 w 10000"/>
                  <a:gd name="connsiteY44" fmla="*/ 7793 h 10000"/>
                  <a:gd name="connsiteX45" fmla="*/ 7933 w 10000"/>
                  <a:gd name="connsiteY45" fmla="*/ 7949 h 10000"/>
                  <a:gd name="connsiteX46" fmla="*/ 7957 w 10000"/>
                  <a:gd name="connsiteY46" fmla="*/ 8299 h 10000"/>
                  <a:gd name="connsiteX47" fmla="*/ 7904 w 10000"/>
                  <a:gd name="connsiteY47" fmla="*/ 8862 h 10000"/>
                  <a:gd name="connsiteX48" fmla="*/ 7711 w 10000"/>
                  <a:gd name="connsiteY48" fmla="*/ 9374 h 10000"/>
                  <a:gd name="connsiteX49" fmla="*/ 7332 w 10000"/>
                  <a:gd name="connsiteY49" fmla="*/ 9741 h 10000"/>
                  <a:gd name="connsiteX50" fmla="*/ 6839 w 10000"/>
                  <a:gd name="connsiteY50" fmla="*/ 9999 h 10000"/>
                  <a:gd name="connsiteX51" fmla="*/ 1790 w 10000"/>
                  <a:gd name="connsiteY51" fmla="*/ 9912 h 10000"/>
                  <a:gd name="connsiteX52" fmla="*/ 1860 w 10000"/>
                  <a:gd name="connsiteY5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9117 w 10000"/>
                  <a:gd name="connsiteY10" fmla="*/ 4457 h 10000"/>
                  <a:gd name="connsiteX11" fmla="*/ 8960 w 10000"/>
                  <a:gd name="connsiteY11" fmla="*/ 4536 h 10000"/>
                  <a:gd name="connsiteX12" fmla="*/ 8780 w 10000"/>
                  <a:gd name="connsiteY12" fmla="*/ 4198 h 10000"/>
                  <a:gd name="connsiteX13" fmla="*/ 8700 w 10000"/>
                  <a:gd name="connsiteY13" fmla="*/ 3261 h 10000"/>
                  <a:gd name="connsiteX14" fmla="*/ 8609 w 10000"/>
                  <a:gd name="connsiteY14" fmla="*/ 2876 h 10000"/>
                  <a:gd name="connsiteX15" fmla="*/ 8422 w 10000"/>
                  <a:gd name="connsiteY15" fmla="*/ 2709 h 10000"/>
                  <a:gd name="connsiteX16" fmla="*/ 8329 w 10000"/>
                  <a:gd name="connsiteY16" fmla="*/ 3035 h 10000"/>
                  <a:gd name="connsiteX17" fmla="*/ 8418 w 10000"/>
                  <a:gd name="connsiteY17" fmla="*/ 4171 h 10000"/>
                  <a:gd name="connsiteX18" fmla="*/ 8471 w 10000"/>
                  <a:gd name="connsiteY18" fmla="*/ 4708 h 10000"/>
                  <a:gd name="connsiteX19" fmla="*/ 8337 w 10000"/>
                  <a:gd name="connsiteY19" fmla="*/ 5031 h 10000"/>
                  <a:gd name="connsiteX20" fmla="*/ 8149 w 10000"/>
                  <a:gd name="connsiteY20" fmla="*/ 4930 h 10000"/>
                  <a:gd name="connsiteX21" fmla="*/ 8082 w 10000"/>
                  <a:gd name="connsiteY21" fmla="*/ 4437 h 10000"/>
                  <a:gd name="connsiteX22" fmla="*/ 7989 w 10000"/>
                  <a:gd name="connsiteY22" fmla="*/ 3632 h 10000"/>
                  <a:gd name="connsiteX23" fmla="*/ 7880 w 10000"/>
                  <a:gd name="connsiteY23" fmla="*/ 3117 h 10000"/>
                  <a:gd name="connsiteX24" fmla="*/ 7655 w 10000"/>
                  <a:gd name="connsiteY24" fmla="*/ 3099 h 10000"/>
                  <a:gd name="connsiteX25" fmla="*/ 7588 w 10000"/>
                  <a:gd name="connsiteY25" fmla="*/ 3316 h 10000"/>
                  <a:gd name="connsiteX26" fmla="*/ 7593 w 10000"/>
                  <a:gd name="connsiteY26" fmla="*/ 3671 h 10000"/>
                  <a:gd name="connsiteX27" fmla="*/ 7779 w 10000"/>
                  <a:gd name="connsiteY27" fmla="*/ 5258 h 10000"/>
                  <a:gd name="connsiteX28" fmla="*/ 7667 w 10000"/>
                  <a:gd name="connsiteY28" fmla="*/ 5559 h 10000"/>
                  <a:gd name="connsiteX29" fmla="*/ 7473 w 10000"/>
                  <a:gd name="connsiteY29" fmla="*/ 5634 h 10000"/>
                  <a:gd name="connsiteX30" fmla="*/ 7316 w 10000"/>
                  <a:gd name="connsiteY30" fmla="*/ 5513 h 10000"/>
                  <a:gd name="connsiteX31" fmla="*/ 7148 w 10000"/>
                  <a:gd name="connsiteY31" fmla="*/ 5501 h 10000"/>
                  <a:gd name="connsiteX32" fmla="*/ 7060 w 10000"/>
                  <a:gd name="connsiteY32" fmla="*/ 5729 h 10000"/>
                  <a:gd name="connsiteX33" fmla="*/ 7208 w 10000"/>
                  <a:gd name="connsiteY33" fmla="*/ 6095 h 10000"/>
                  <a:gd name="connsiteX34" fmla="*/ 7478 w 10000"/>
                  <a:gd name="connsiteY34" fmla="*/ 6260 h 10000"/>
                  <a:gd name="connsiteX35" fmla="*/ 7715 w 10000"/>
                  <a:gd name="connsiteY35" fmla="*/ 6516 h 10000"/>
                  <a:gd name="connsiteX36" fmla="*/ 7838 w 10000"/>
                  <a:gd name="connsiteY36" fmla="*/ 6788 h 10000"/>
                  <a:gd name="connsiteX37" fmla="*/ 7678 w 10000"/>
                  <a:gd name="connsiteY37" fmla="*/ 7073 h 10000"/>
                  <a:gd name="connsiteX38" fmla="*/ 7102 w 10000"/>
                  <a:gd name="connsiteY38" fmla="*/ 7447 h 10000"/>
                  <a:gd name="connsiteX39" fmla="*/ 7082 w 10000"/>
                  <a:gd name="connsiteY39" fmla="*/ 7800 h 10000"/>
                  <a:gd name="connsiteX40" fmla="*/ 7187 w 10000"/>
                  <a:gd name="connsiteY40" fmla="*/ 8050 h 10000"/>
                  <a:gd name="connsiteX41" fmla="*/ 7374 w 10000"/>
                  <a:gd name="connsiteY41" fmla="*/ 8116 h 10000"/>
                  <a:gd name="connsiteX42" fmla="*/ 7620 w 10000"/>
                  <a:gd name="connsiteY42" fmla="*/ 7925 h 10000"/>
                  <a:gd name="connsiteX43" fmla="*/ 7792 w 10000"/>
                  <a:gd name="connsiteY43" fmla="*/ 7793 h 10000"/>
                  <a:gd name="connsiteX44" fmla="*/ 7933 w 10000"/>
                  <a:gd name="connsiteY44" fmla="*/ 7949 h 10000"/>
                  <a:gd name="connsiteX45" fmla="*/ 7957 w 10000"/>
                  <a:gd name="connsiteY45" fmla="*/ 8299 h 10000"/>
                  <a:gd name="connsiteX46" fmla="*/ 7904 w 10000"/>
                  <a:gd name="connsiteY46" fmla="*/ 8862 h 10000"/>
                  <a:gd name="connsiteX47" fmla="*/ 7711 w 10000"/>
                  <a:gd name="connsiteY47" fmla="*/ 9374 h 10000"/>
                  <a:gd name="connsiteX48" fmla="*/ 7332 w 10000"/>
                  <a:gd name="connsiteY48" fmla="*/ 9741 h 10000"/>
                  <a:gd name="connsiteX49" fmla="*/ 6839 w 10000"/>
                  <a:gd name="connsiteY49" fmla="*/ 9999 h 10000"/>
                  <a:gd name="connsiteX50" fmla="*/ 1790 w 10000"/>
                  <a:gd name="connsiteY50" fmla="*/ 9912 h 10000"/>
                  <a:gd name="connsiteX51" fmla="*/ 1860 w 10000"/>
                  <a:gd name="connsiteY5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60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80 w 10000"/>
                  <a:gd name="connsiteY11" fmla="*/ 4198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00 w 10000"/>
                  <a:gd name="connsiteY12" fmla="*/ 3261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609 w 10000"/>
                  <a:gd name="connsiteY13" fmla="*/ 2876 h 10000"/>
                  <a:gd name="connsiteX14" fmla="*/ 8422 w 10000"/>
                  <a:gd name="connsiteY14" fmla="*/ 2709 h 10000"/>
                  <a:gd name="connsiteX15" fmla="*/ 8329 w 10000"/>
                  <a:gd name="connsiteY15" fmla="*/ 3035 h 10000"/>
                  <a:gd name="connsiteX16" fmla="*/ 8418 w 10000"/>
                  <a:gd name="connsiteY16" fmla="*/ 4171 h 10000"/>
                  <a:gd name="connsiteX17" fmla="*/ 8471 w 10000"/>
                  <a:gd name="connsiteY17" fmla="*/ 4708 h 10000"/>
                  <a:gd name="connsiteX18" fmla="*/ 8337 w 10000"/>
                  <a:gd name="connsiteY18" fmla="*/ 5031 h 10000"/>
                  <a:gd name="connsiteX19" fmla="*/ 8149 w 10000"/>
                  <a:gd name="connsiteY19" fmla="*/ 4930 h 10000"/>
                  <a:gd name="connsiteX20" fmla="*/ 8082 w 10000"/>
                  <a:gd name="connsiteY20" fmla="*/ 4437 h 10000"/>
                  <a:gd name="connsiteX21" fmla="*/ 7989 w 10000"/>
                  <a:gd name="connsiteY21" fmla="*/ 3632 h 10000"/>
                  <a:gd name="connsiteX22" fmla="*/ 7880 w 10000"/>
                  <a:gd name="connsiteY22" fmla="*/ 3117 h 10000"/>
                  <a:gd name="connsiteX23" fmla="*/ 7655 w 10000"/>
                  <a:gd name="connsiteY23" fmla="*/ 3099 h 10000"/>
                  <a:gd name="connsiteX24" fmla="*/ 7588 w 10000"/>
                  <a:gd name="connsiteY24" fmla="*/ 3316 h 10000"/>
                  <a:gd name="connsiteX25" fmla="*/ 7593 w 10000"/>
                  <a:gd name="connsiteY25" fmla="*/ 3671 h 10000"/>
                  <a:gd name="connsiteX26" fmla="*/ 7779 w 10000"/>
                  <a:gd name="connsiteY26" fmla="*/ 5258 h 10000"/>
                  <a:gd name="connsiteX27" fmla="*/ 7667 w 10000"/>
                  <a:gd name="connsiteY27" fmla="*/ 5559 h 10000"/>
                  <a:gd name="connsiteX28" fmla="*/ 7473 w 10000"/>
                  <a:gd name="connsiteY28" fmla="*/ 5634 h 10000"/>
                  <a:gd name="connsiteX29" fmla="*/ 7316 w 10000"/>
                  <a:gd name="connsiteY29" fmla="*/ 5513 h 10000"/>
                  <a:gd name="connsiteX30" fmla="*/ 7148 w 10000"/>
                  <a:gd name="connsiteY30" fmla="*/ 5501 h 10000"/>
                  <a:gd name="connsiteX31" fmla="*/ 7060 w 10000"/>
                  <a:gd name="connsiteY31" fmla="*/ 5729 h 10000"/>
                  <a:gd name="connsiteX32" fmla="*/ 7208 w 10000"/>
                  <a:gd name="connsiteY32" fmla="*/ 6095 h 10000"/>
                  <a:gd name="connsiteX33" fmla="*/ 7478 w 10000"/>
                  <a:gd name="connsiteY33" fmla="*/ 6260 h 10000"/>
                  <a:gd name="connsiteX34" fmla="*/ 7715 w 10000"/>
                  <a:gd name="connsiteY34" fmla="*/ 6516 h 10000"/>
                  <a:gd name="connsiteX35" fmla="*/ 7838 w 10000"/>
                  <a:gd name="connsiteY35" fmla="*/ 6788 h 10000"/>
                  <a:gd name="connsiteX36" fmla="*/ 7678 w 10000"/>
                  <a:gd name="connsiteY36" fmla="*/ 7073 h 10000"/>
                  <a:gd name="connsiteX37" fmla="*/ 7102 w 10000"/>
                  <a:gd name="connsiteY37" fmla="*/ 7447 h 10000"/>
                  <a:gd name="connsiteX38" fmla="*/ 7082 w 10000"/>
                  <a:gd name="connsiteY38" fmla="*/ 7800 h 10000"/>
                  <a:gd name="connsiteX39" fmla="*/ 7187 w 10000"/>
                  <a:gd name="connsiteY39" fmla="*/ 8050 h 10000"/>
                  <a:gd name="connsiteX40" fmla="*/ 7374 w 10000"/>
                  <a:gd name="connsiteY40" fmla="*/ 8116 h 10000"/>
                  <a:gd name="connsiteX41" fmla="*/ 7620 w 10000"/>
                  <a:gd name="connsiteY41" fmla="*/ 7925 h 10000"/>
                  <a:gd name="connsiteX42" fmla="*/ 7792 w 10000"/>
                  <a:gd name="connsiteY42" fmla="*/ 7793 h 10000"/>
                  <a:gd name="connsiteX43" fmla="*/ 7933 w 10000"/>
                  <a:gd name="connsiteY43" fmla="*/ 7949 h 10000"/>
                  <a:gd name="connsiteX44" fmla="*/ 7957 w 10000"/>
                  <a:gd name="connsiteY44" fmla="*/ 8299 h 10000"/>
                  <a:gd name="connsiteX45" fmla="*/ 7904 w 10000"/>
                  <a:gd name="connsiteY45" fmla="*/ 8862 h 10000"/>
                  <a:gd name="connsiteX46" fmla="*/ 7711 w 10000"/>
                  <a:gd name="connsiteY46" fmla="*/ 9374 h 10000"/>
                  <a:gd name="connsiteX47" fmla="*/ 7332 w 10000"/>
                  <a:gd name="connsiteY47" fmla="*/ 9741 h 10000"/>
                  <a:gd name="connsiteX48" fmla="*/ 6839 w 10000"/>
                  <a:gd name="connsiteY48" fmla="*/ 9999 h 10000"/>
                  <a:gd name="connsiteX49" fmla="*/ 1790 w 10000"/>
                  <a:gd name="connsiteY49" fmla="*/ 9912 h 10000"/>
                  <a:gd name="connsiteX50" fmla="*/ 1860 w 10000"/>
                  <a:gd name="connsiteY5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22 w 10000"/>
                  <a:gd name="connsiteY13" fmla="*/ 2709 h 10000"/>
                  <a:gd name="connsiteX14" fmla="*/ 8329 w 10000"/>
                  <a:gd name="connsiteY14" fmla="*/ 3035 h 10000"/>
                  <a:gd name="connsiteX15" fmla="*/ 8418 w 10000"/>
                  <a:gd name="connsiteY15" fmla="*/ 4171 h 10000"/>
                  <a:gd name="connsiteX16" fmla="*/ 8471 w 10000"/>
                  <a:gd name="connsiteY16" fmla="*/ 4708 h 10000"/>
                  <a:gd name="connsiteX17" fmla="*/ 8337 w 10000"/>
                  <a:gd name="connsiteY17" fmla="*/ 5031 h 10000"/>
                  <a:gd name="connsiteX18" fmla="*/ 8149 w 10000"/>
                  <a:gd name="connsiteY18" fmla="*/ 4930 h 10000"/>
                  <a:gd name="connsiteX19" fmla="*/ 8082 w 10000"/>
                  <a:gd name="connsiteY19" fmla="*/ 4437 h 10000"/>
                  <a:gd name="connsiteX20" fmla="*/ 7989 w 10000"/>
                  <a:gd name="connsiteY20" fmla="*/ 3632 h 10000"/>
                  <a:gd name="connsiteX21" fmla="*/ 7880 w 10000"/>
                  <a:gd name="connsiteY21" fmla="*/ 3117 h 10000"/>
                  <a:gd name="connsiteX22" fmla="*/ 7655 w 10000"/>
                  <a:gd name="connsiteY22" fmla="*/ 3099 h 10000"/>
                  <a:gd name="connsiteX23" fmla="*/ 7588 w 10000"/>
                  <a:gd name="connsiteY23" fmla="*/ 3316 h 10000"/>
                  <a:gd name="connsiteX24" fmla="*/ 7593 w 10000"/>
                  <a:gd name="connsiteY24" fmla="*/ 3671 h 10000"/>
                  <a:gd name="connsiteX25" fmla="*/ 7779 w 10000"/>
                  <a:gd name="connsiteY25" fmla="*/ 5258 h 10000"/>
                  <a:gd name="connsiteX26" fmla="*/ 7667 w 10000"/>
                  <a:gd name="connsiteY26" fmla="*/ 5559 h 10000"/>
                  <a:gd name="connsiteX27" fmla="*/ 7473 w 10000"/>
                  <a:gd name="connsiteY27" fmla="*/ 5634 h 10000"/>
                  <a:gd name="connsiteX28" fmla="*/ 7316 w 10000"/>
                  <a:gd name="connsiteY28" fmla="*/ 5513 h 10000"/>
                  <a:gd name="connsiteX29" fmla="*/ 7148 w 10000"/>
                  <a:gd name="connsiteY29" fmla="*/ 5501 h 10000"/>
                  <a:gd name="connsiteX30" fmla="*/ 7060 w 10000"/>
                  <a:gd name="connsiteY30" fmla="*/ 5729 h 10000"/>
                  <a:gd name="connsiteX31" fmla="*/ 7208 w 10000"/>
                  <a:gd name="connsiteY31" fmla="*/ 6095 h 10000"/>
                  <a:gd name="connsiteX32" fmla="*/ 7478 w 10000"/>
                  <a:gd name="connsiteY32" fmla="*/ 6260 h 10000"/>
                  <a:gd name="connsiteX33" fmla="*/ 7715 w 10000"/>
                  <a:gd name="connsiteY33" fmla="*/ 6516 h 10000"/>
                  <a:gd name="connsiteX34" fmla="*/ 7838 w 10000"/>
                  <a:gd name="connsiteY34" fmla="*/ 6788 h 10000"/>
                  <a:gd name="connsiteX35" fmla="*/ 7678 w 10000"/>
                  <a:gd name="connsiteY35" fmla="*/ 7073 h 10000"/>
                  <a:gd name="connsiteX36" fmla="*/ 7102 w 10000"/>
                  <a:gd name="connsiteY36" fmla="*/ 7447 h 10000"/>
                  <a:gd name="connsiteX37" fmla="*/ 7082 w 10000"/>
                  <a:gd name="connsiteY37" fmla="*/ 7800 h 10000"/>
                  <a:gd name="connsiteX38" fmla="*/ 7187 w 10000"/>
                  <a:gd name="connsiteY38" fmla="*/ 8050 h 10000"/>
                  <a:gd name="connsiteX39" fmla="*/ 7374 w 10000"/>
                  <a:gd name="connsiteY39" fmla="*/ 8116 h 10000"/>
                  <a:gd name="connsiteX40" fmla="*/ 7620 w 10000"/>
                  <a:gd name="connsiteY40" fmla="*/ 7925 h 10000"/>
                  <a:gd name="connsiteX41" fmla="*/ 7792 w 10000"/>
                  <a:gd name="connsiteY41" fmla="*/ 7793 h 10000"/>
                  <a:gd name="connsiteX42" fmla="*/ 7933 w 10000"/>
                  <a:gd name="connsiteY42" fmla="*/ 7949 h 10000"/>
                  <a:gd name="connsiteX43" fmla="*/ 7957 w 10000"/>
                  <a:gd name="connsiteY43" fmla="*/ 8299 h 10000"/>
                  <a:gd name="connsiteX44" fmla="*/ 7904 w 10000"/>
                  <a:gd name="connsiteY44" fmla="*/ 8862 h 10000"/>
                  <a:gd name="connsiteX45" fmla="*/ 7711 w 10000"/>
                  <a:gd name="connsiteY45" fmla="*/ 9374 h 10000"/>
                  <a:gd name="connsiteX46" fmla="*/ 7332 w 10000"/>
                  <a:gd name="connsiteY46" fmla="*/ 9741 h 10000"/>
                  <a:gd name="connsiteX47" fmla="*/ 6839 w 10000"/>
                  <a:gd name="connsiteY47" fmla="*/ 9999 h 10000"/>
                  <a:gd name="connsiteX48" fmla="*/ 1790 w 10000"/>
                  <a:gd name="connsiteY48" fmla="*/ 9912 h 10000"/>
                  <a:gd name="connsiteX49" fmla="*/ 1860 w 10000"/>
                  <a:gd name="connsiteY4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329 w 10000"/>
                  <a:gd name="connsiteY13" fmla="*/ 3035 h 10000"/>
                  <a:gd name="connsiteX14" fmla="*/ 8418 w 10000"/>
                  <a:gd name="connsiteY14" fmla="*/ 4171 h 10000"/>
                  <a:gd name="connsiteX15" fmla="*/ 8471 w 10000"/>
                  <a:gd name="connsiteY15" fmla="*/ 4708 h 10000"/>
                  <a:gd name="connsiteX16" fmla="*/ 8337 w 10000"/>
                  <a:gd name="connsiteY16" fmla="*/ 5031 h 10000"/>
                  <a:gd name="connsiteX17" fmla="*/ 8149 w 10000"/>
                  <a:gd name="connsiteY17" fmla="*/ 4930 h 10000"/>
                  <a:gd name="connsiteX18" fmla="*/ 8082 w 10000"/>
                  <a:gd name="connsiteY18" fmla="*/ 4437 h 10000"/>
                  <a:gd name="connsiteX19" fmla="*/ 7989 w 10000"/>
                  <a:gd name="connsiteY19" fmla="*/ 3632 h 10000"/>
                  <a:gd name="connsiteX20" fmla="*/ 7880 w 10000"/>
                  <a:gd name="connsiteY20" fmla="*/ 3117 h 10000"/>
                  <a:gd name="connsiteX21" fmla="*/ 7655 w 10000"/>
                  <a:gd name="connsiteY21" fmla="*/ 3099 h 10000"/>
                  <a:gd name="connsiteX22" fmla="*/ 7588 w 10000"/>
                  <a:gd name="connsiteY22" fmla="*/ 3316 h 10000"/>
                  <a:gd name="connsiteX23" fmla="*/ 7593 w 10000"/>
                  <a:gd name="connsiteY23" fmla="*/ 3671 h 10000"/>
                  <a:gd name="connsiteX24" fmla="*/ 7779 w 10000"/>
                  <a:gd name="connsiteY24" fmla="*/ 5258 h 10000"/>
                  <a:gd name="connsiteX25" fmla="*/ 7667 w 10000"/>
                  <a:gd name="connsiteY25" fmla="*/ 5559 h 10000"/>
                  <a:gd name="connsiteX26" fmla="*/ 7473 w 10000"/>
                  <a:gd name="connsiteY26" fmla="*/ 5634 h 10000"/>
                  <a:gd name="connsiteX27" fmla="*/ 7316 w 10000"/>
                  <a:gd name="connsiteY27" fmla="*/ 5513 h 10000"/>
                  <a:gd name="connsiteX28" fmla="*/ 7148 w 10000"/>
                  <a:gd name="connsiteY28" fmla="*/ 5501 h 10000"/>
                  <a:gd name="connsiteX29" fmla="*/ 7060 w 10000"/>
                  <a:gd name="connsiteY29" fmla="*/ 5729 h 10000"/>
                  <a:gd name="connsiteX30" fmla="*/ 7208 w 10000"/>
                  <a:gd name="connsiteY30" fmla="*/ 6095 h 10000"/>
                  <a:gd name="connsiteX31" fmla="*/ 7478 w 10000"/>
                  <a:gd name="connsiteY31" fmla="*/ 6260 h 10000"/>
                  <a:gd name="connsiteX32" fmla="*/ 7715 w 10000"/>
                  <a:gd name="connsiteY32" fmla="*/ 6516 h 10000"/>
                  <a:gd name="connsiteX33" fmla="*/ 7838 w 10000"/>
                  <a:gd name="connsiteY33" fmla="*/ 6788 h 10000"/>
                  <a:gd name="connsiteX34" fmla="*/ 7678 w 10000"/>
                  <a:gd name="connsiteY34" fmla="*/ 7073 h 10000"/>
                  <a:gd name="connsiteX35" fmla="*/ 7102 w 10000"/>
                  <a:gd name="connsiteY35" fmla="*/ 7447 h 10000"/>
                  <a:gd name="connsiteX36" fmla="*/ 7082 w 10000"/>
                  <a:gd name="connsiteY36" fmla="*/ 7800 h 10000"/>
                  <a:gd name="connsiteX37" fmla="*/ 7187 w 10000"/>
                  <a:gd name="connsiteY37" fmla="*/ 8050 h 10000"/>
                  <a:gd name="connsiteX38" fmla="*/ 7374 w 10000"/>
                  <a:gd name="connsiteY38" fmla="*/ 8116 h 10000"/>
                  <a:gd name="connsiteX39" fmla="*/ 7620 w 10000"/>
                  <a:gd name="connsiteY39" fmla="*/ 7925 h 10000"/>
                  <a:gd name="connsiteX40" fmla="*/ 7792 w 10000"/>
                  <a:gd name="connsiteY40" fmla="*/ 7793 h 10000"/>
                  <a:gd name="connsiteX41" fmla="*/ 7933 w 10000"/>
                  <a:gd name="connsiteY41" fmla="*/ 7949 h 10000"/>
                  <a:gd name="connsiteX42" fmla="*/ 7957 w 10000"/>
                  <a:gd name="connsiteY42" fmla="*/ 8299 h 10000"/>
                  <a:gd name="connsiteX43" fmla="*/ 7904 w 10000"/>
                  <a:gd name="connsiteY43" fmla="*/ 8862 h 10000"/>
                  <a:gd name="connsiteX44" fmla="*/ 7711 w 10000"/>
                  <a:gd name="connsiteY44" fmla="*/ 9374 h 10000"/>
                  <a:gd name="connsiteX45" fmla="*/ 7332 w 10000"/>
                  <a:gd name="connsiteY45" fmla="*/ 9741 h 10000"/>
                  <a:gd name="connsiteX46" fmla="*/ 6839 w 10000"/>
                  <a:gd name="connsiteY46" fmla="*/ 9999 h 10000"/>
                  <a:gd name="connsiteX47" fmla="*/ 1790 w 10000"/>
                  <a:gd name="connsiteY47" fmla="*/ 9912 h 10000"/>
                  <a:gd name="connsiteX48" fmla="*/ 1860 w 10000"/>
                  <a:gd name="connsiteY4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85 w 10000"/>
                  <a:gd name="connsiteY12" fmla="*/ 3226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103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324 w 10000"/>
                  <a:gd name="connsiteY12" fmla="*/ 3068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51 w 10000"/>
                  <a:gd name="connsiteY12" fmla="*/ 3050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418 w 10000"/>
                  <a:gd name="connsiteY13" fmla="*/ 4171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471 w 10000"/>
                  <a:gd name="connsiteY14" fmla="*/ 4708 h 10000"/>
                  <a:gd name="connsiteX15" fmla="*/ 8337 w 10000"/>
                  <a:gd name="connsiteY15" fmla="*/ 5031 h 10000"/>
                  <a:gd name="connsiteX16" fmla="*/ 8149 w 10000"/>
                  <a:gd name="connsiteY16" fmla="*/ 4930 h 10000"/>
                  <a:gd name="connsiteX17" fmla="*/ 8082 w 10000"/>
                  <a:gd name="connsiteY17" fmla="*/ 4437 h 10000"/>
                  <a:gd name="connsiteX18" fmla="*/ 7989 w 10000"/>
                  <a:gd name="connsiteY18" fmla="*/ 3632 h 10000"/>
                  <a:gd name="connsiteX19" fmla="*/ 7880 w 10000"/>
                  <a:gd name="connsiteY19" fmla="*/ 3117 h 10000"/>
                  <a:gd name="connsiteX20" fmla="*/ 7655 w 10000"/>
                  <a:gd name="connsiteY20" fmla="*/ 3099 h 10000"/>
                  <a:gd name="connsiteX21" fmla="*/ 7588 w 10000"/>
                  <a:gd name="connsiteY21" fmla="*/ 3316 h 10000"/>
                  <a:gd name="connsiteX22" fmla="*/ 7593 w 10000"/>
                  <a:gd name="connsiteY22" fmla="*/ 3671 h 10000"/>
                  <a:gd name="connsiteX23" fmla="*/ 7779 w 10000"/>
                  <a:gd name="connsiteY23" fmla="*/ 5258 h 10000"/>
                  <a:gd name="connsiteX24" fmla="*/ 7667 w 10000"/>
                  <a:gd name="connsiteY24" fmla="*/ 5559 h 10000"/>
                  <a:gd name="connsiteX25" fmla="*/ 7473 w 10000"/>
                  <a:gd name="connsiteY25" fmla="*/ 5634 h 10000"/>
                  <a:gd name="connsiteX26" fmla="*/ 7316 w 10000"/>
                  <a:gd name="connsiteY26" fmla="*/ 5513 h 10000"/>
                  <a:gd name="connsiteX27" fmla="*/ 7148 w 10000"/>
                  <a:gd name="connsiteY27" fmla="*/ 5501 h 10000"/>
                  <a:gd name="connsiteX28" fmla="*/ 7060 w 10000"/>
                  <a:gd name="connsiteY28" fmla="*/ 5729 h 10000"/>
                  <a:gd name="connsiteX29" fmla="*/ 7208 w 10000"/>
                  <a:gd name="connsiteY29" fmla="*/ 6095 h 10000"/>
                  <a:gd name="connsiteX30" fmla="*/ 7478 w 10000"/>
                  <a:gd name="connsiteY30" fmla="*/ 6260 h 10000"/>
                  <a:gd name="connsiteX31" fmla="*/ 7715 w 10000"/>
                  <a:gd name="connsiteY31" fmla="*/ 6516 h 10000"/>
                  <a:gd name="connsiteX32" fmla="*/ 7838 w 10000"/>
                  <a:gd name="connsiteY32" fmla="*/ 6788 h 10000"/>
                  <a:gd name="connsiteX33" fmla="*/ 7678 w 10000"/>
                  <a:gd name="connsiteY33" fmla="*/ 7073 h 10000"/>
                  <a:gd name="connsiteX34" fmla="*/ 7102 w 10000"/>
                  <a:gd name="connsiteY34" fmla="*/ 7447 h 10000"/>
                  <a:gd name="connsiteX35" fmla="*/ 7082 w 10000"/>
                  <a:gd name="connsiteY35" fmla="*/ 7800 h 10000"/>
                  <a:gd name="connsiteX36" fmla="*/ 7187 w 10000"/>
                  <a:gd name="connsiteY36" fmla="*/ 8050 h 10000"/>
                  <a:gd name="connsiteX37" fmla="*/ 7374 w 10000"/>
                  <a:gd name="connsiteY37" fmla="*/ 8116 h 10000"/>
                  <a:gd name="connsiteX38" fmla="*/ 7620 w 10000"/>
                  <a:gd name="connsiteY38" fmla="*/ 7925 h 10000"/>
                  <a:gd name="connsiteX39" fmla="*/ 7792 w 10000"/>
                  <a:gd name="connsiteY39" fmla="*/ 7793 h 10000"/>
                  <a:gd name="connsiteX40" fmla="*/ 7933 w 10000"/>
                  <a:gd name="connsiteY40" fmla="*/ 7949 h 10000"/>
                  <a:gd name="connsiteX41" fmla="*/ 7957 w 10000"/>
                  <a:gd name="connsiteY41" fmla="*/ 8299 h 10000"/>
                  <a:gd name="connsiteX42" fmla="*/ 7904 w 10000"/>
                  <a:gd name="connsiteY42" fmla="*/ 8862 h 10000"/>
                  <a:gd name="connsiteX43" fmla="*/ 7711 w 10000"/>
                  <a:gd name="connsiteY43" fmla="*/ 9374 h 10000"/>
                  <a:gd name="connsiteX44" fmla="*/ 7332 w 10000"/>
                  <a:gd name="connsiteY44" fmla="*/ 9741 h 10000"/>
                  <a:gd name="connsiteX45" fmla="*/ 6839 w 10000"/>
                  <a:gd name="connsiteY45" fmla="*/ 9999 h 10000"/>
                  <a:gd name="connsiteX46" fmla="*/ 1790 w 10000"/>
                  <a:gd name="connsiteY46" fmla="*/ 9912 h 10000"/>
                  <a:gd name="connsiteX47" fmla="*/ 1860 w 10000"/>
                  <a:gd name="connsiteY4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149 w 10000"/>
                  <a:gd name="connsiteY15" fmla="*/ 4930 h 10000"/>
                  <a:gd name="connsiteX16" fmla="*/ 8082 w 10000"/>
                  <a:gd name="connsiteY16" fmla="*/ 4437 h 10000"/>
                  <a:gd name="connsiteX17" fmla="*/ 7989 w 10000"/>
                  <a:gd name="connsiteY17" fmla="*/ 3632 h 10000"/>
                  <a:gd name="connsiteX18" fmla="*/ 7880 w 10000"/>
                  <a:gd name="connsiteY18" fmla="*/ 3117 h 10000"/>
                  <a:gd name="connsiteX19" fmla="*/ 7655 w 10000"/>
                  <a:gd name="connsiteY19" fmla="*/ 3099 h 10000"/>
                  <a:gd name="connsiteX20" fmla="*/ 7588 w 10000"/>
                  <a:gd name="connsiteY20" fmla="*/ 3316 h 10000"/>
                  <a:gd name="connsiteX21" fmla="*/ 7593 w 10000"/>
                  <a:gd name="connsiteY21" fmla="*/ 3671 h 10000"/>
                  <a:gd name="connsiteX22" fmla="*/ 7779 w 10000"/>
                  <a:gd name="connsiteY22" fmla="*/ 5258 h 10000"/>
                  <a:gd name="connsiteX23" fmla="*/ 7667 w 10000"/>
                  <a:gd name="connsiteY23" fmla="*/ 5559 h 10000"/>
                  <a:gd name="connsiteX24" fmla="*/ 7473 w 10000"/>
                  <a:gd name="connsiteY24" fmla="*/ 5634 h 10000"/>
                  <a:gd name="connsiteX25" fmla="*/ 7316 w 10000"/>
                  <a:gd name="connsiteY25" fmla="*/ 5513 h 10000"/>
                  <a:gd name="connsiteX26" fmla="*/ 7148 w 10000"/>
                  <a:gd name="connsiteY26" fmla="*/ 5501 h 10000"/>
                  <a:gd name="connsiteX27" fmla="*/ 7060 w 10000"/>
                  <a:gd name="connsiteY27" fmla="*/ 5729 h 10000"/>
                  <a:gd name="connsiteX28" fmla="*/ 7208 w 10000"/>
                  <a:gd name="connsiteY28" fmla="*/ 6095 h 10000"/>
                  <a:gd name="connsiteX29" fmla="*/ 7478 w 10000"/>
                  <a:gd name="connsiteY29" fmla="*/ 6260 h 10000"/>
                  <a:gd name="connsiteX30" fmla="*/ 7715 w 10000"/>
                  <a:gd name="connsiteY30" fmla="*/ 6516 h 10000"/>
                  <a:gd name="connsiteX31" fmla="*/ 7838 w 10000"/>
                  <a:gd name="connsiteY31" fmla="*/ 6788 h 10000"/>
                  <a:gd name="connsiteX32" fmla="*/ 7678 w 10000"/>
                  <a:gd name="connsiteY32" fmla="*/ 7073 h 10000"/>
                  <a:gd name="connsiteX33" fmla="*/ 7102 w 10000"/>
                  <a:gd name="connsiteY33" fmla="*/ 7447 h 10000"/>
                  <a:gd name="connsiteX34" fmla="*/ 7082 w 10000"/>
                  <a:gd name="connsiteY34" fmla="*/ 7800 h 10000"/>
                  <a:gd name="connsiteX35" fmla="*/ 7187 w 10000"/>
                  <a:gd name="connsiteY35" fmla="*/ 8050 h 10000"/>
                  <a:gd name="connsiteX36" fmla="*/ 7374 w 10000"/>
                  <a:gd name="connsiteY36" fmla="*/ 8116 h 10000"/>
                  <a:gd name="connsiteX37" fmla="*/ 7620 w 10000"/>
                  <a:gd name="connsiteY37" fmla="*/ 7925 h 10000"/>
                  <a:gd name="connsiteX38" fmla="*/ 7792 w 10000"/>
                  <a:gd name="connsiteY38" fmla="*/ 7793 h 10000"/>
                  <a:gd name="connsiteX39" fmla="*/ 7933 w 10000"/>
                  <a:gd name="connsiteY39" fmla="*/ 7949 h 10000"/>
                  <a:gd name="connsiteX40" fmla="*/ 7957 w 10000"/>
                  <a:gd name="connsiteY40" fmla="*/ 8299 h 10000"/>
                  <a:gd name="connsiteX41" fmla="*/ 7904 w 10000"/>
                  <a:gd name="connsiteY41" fmla="*/ 8862 h 10000"/>
                  <a:gd name="connsiteX42" fmla="*/ 7711 w 10000"/>
                  <a:gd name="connsiteY42" fmla="*/ 9374 h 10000"/>
                  <a:gd name="connsiteX43" fmla="*/ 7332 w 10000"/>
                  <a:gd name="connsiteY43" fmla="*/ 9741 h 10000"/>
                  <a:gd name="connsiteX44" fmla="*/ 6839 w 10000"/>
                  <a:gd name="connsiteY44" fmla="*/ 9999 h 10000"/>
                  <a:gd name="connsiteX45" fmla="*/ 1790 w 10000"/>
                  <a:gd name="connsiteY45" fmla="*/ 9912 h 10000"/>
                  <a:gd name="connsiteX46" fmla="*/ 1860 w 10000"/>
                  <a:gd name="connsiteY4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337 w 10000"/>
                  <a:gd name="connsiteY14" fmla="*/ 503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8082 w 10000"/>
                  <a:gd name="connsiteY15" fmla="*/ 4437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89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880 w 10000"/>
                  <a:gd name="connsiteY17" fmla="*/ 3117 h 10000"/>
                  <a:gd name="connsiteX18" fmla="*/ 7655 w 10000"/>
                  <a:gd name="connsiteY18" fmla="*/ 3099 h 10000"/>
                  <a:gd name="connsiteX19" fmla="*/ 7588 w 10000"/>
                  <a:gd name="connsiteY19" fmla="*/ 3316 h 10000"/>
                  <a:gd name="connsiteX20" fmla="*/ 7593 w 10000"/>
                  <a:gd name="connsiteY20" fmla="*/ 3671 h 10000"/>
                  <a:gd name="connsiteX21" fmla="*/ 7779 w 10000"/>
                  <a:gd name="connsiteY21" fmla="*/ 5258 h 10000"/>
                  <a:gd name="connsiteX22" fmla="*/ 7667 w 10000"/>
                  <a:gd name="connsiteY22" fmla="*/ 5559 h 10000"/>
                  <a:gd name="connsiteX23" fmla="*/ 7473 w 10000"/>
                  <a:gd name="connsiteY23" fmla="*/ 5634 h 10000"/>
                  <a:gd name="connsiteX24" fmla="*/ 7316 w 10000"/>
                  <a:gd name="connsiteY24" fmla="*/ 5513 h 10000"/>
                  <a:gd name="connsiteX25" fmla="*/ 7148 w 10000"/>
                  <a:gd name="connsiteY25" fmla="*/ 5501 h 10000"/>
                  <a:gd name="connsiteX26" fmla="*/ 7060 w 10000"/>
                  <a:gd name="connsiteY26" fmla="*/ 5729 h 10000"/>
                  <a:gd name="connsiteX27" fmla="*/ 7208 w 10000"/>
                  <a:gd name="connsiteY27" fmla="*/ 6095 h 10000"/>
                  <a:gd name="connsiteX28" fmla="*/ 7478 w 10000"/>
                  <a:gd name="connsiteY28" fmla="*/ 6260 h 10000"/>
                  <a:gd name="connsiteX29" fmla="*/ 7715 w 10000"/>
                  <a:gd name="connsiteY29" fmla="*/ 6516 h 10000"/>
                  <a:gd name="connsiteX30" fmla="*/ 7838 w 10000"/>
                  <a:gd name="connsiteY30" fmla="*/ 6788 h 10000"/>
                  <a:gd name="connsiteX31" fmla="*/ 7678 w 10000"/>
                  <a:gd name="connsiteY31" fmla="*/ 7073 h 10000"/>
                  <a:gd name="connsiteX32" fmla="*/ 7102 w 10000"/>
                  <a:gd name="connsiteY32" fmla="*/ 7447 h 10000"/>
                  <a:gd name="connsiteX33" fmla="*/ 7082 w 10000"/>
                  <a:gd name="connsiteY33" fmla="*/ 7800 h 10000"/>
                  <a:gd name="connsiteX34" fmla="*/ 7187 w 10000"/>
                  <a:gd name="connsiteY34" fmla="*/ 8050 h 10000"/>
                  <a:gd name="connsiteX35" fmla="*/ 7374 w 10000"/>
                  <a:gd name="connsiteY35" fmla="*/ 8116 h 10000"/>
                  <a:gd name="connsiteX36" fmla="*/ 7620 w 10000"/>
                  <a:gd name="connsiteY36" fmla="*/ 7925 h 10000"/>
                  <a:gd name="connsiteX37" fmla="*/ 7792 w 10000"/>
                  <a:gd name="connsiteY37" fmla="*/ 7793 h 10000"/>
                  <a:gd name="connsiteX38" fmla="*/ 7933 w 10000"/>
                  <a:gd name="connsiteY38" fmla="*/ 7949 h 10000"/>
                  <a:gd name="connsiteX39" fmla="*/ 7957 w 10000"/>
                  <a:gd name="connsiteY39" fmla="*/ 8299 h 10000"/>
                  <a:gd name="connsiteX40" fmla="*/ 7904 w 10000"/>
                  <a:gd name="connsiteY40" fmla="*/ 8862 h 10000"/>
                  <a:gd name="connsiteX41" fmla="*/ 7711 w 10000"/>
                  <a:gd name="connsiteY41" fmla="*/ 9374 h 10000"/>
                  <a:gd name="connsiteX42" fmla="*/ 7332 w 10000"/>
                  <a:gd name="connsiteY42" fmla="*/ 9741 h 10000"/>
                  <a:gd name="connsiteX43" fmla="*/ 6839 w 10000"/>
                  <a:gd name="connsiteY43" fmla="*/ 9999 h 10000"/>
                  <a:gd name="connsiteX44" fmla="*/ 1790 w 10000"/>
                  <a:gd name="connsiteY44" fmla="*/ 9912 h 10000"/>
                  <a:gd name="connsiteX45" fmla="*/ 1860 w 10000"/>
                  <a:gd name="connsiteY4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55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88 w 10000"/>
                  <a:gd name="connsiteY18" fmla="*/ 331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94 w 10000"/>
                  <a:gd name="connsiteY18" fmla="*/ 3334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503 w 10000"/>
                  <a:gd name="connsiteY18" fmla="*/ 3053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57 w 10000"/>
                  <a:gd name="connsiteY17" fmla="*/ 309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672 w 10000"/>
                  <a:gd name="connsiteY17" fmla="*/ 2959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40 w 10000"/>
                  <a:gd name="connsiteY17" fmla="*/ 3012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93 w 10000"/>
                  <a:gd name="connsiteY19" fmla="*/ 3671 h 10000"/>
                  <a:gd name="connsiteX20" fmla="*/ 7779 w 10000"/>
                  <a:gd name="connsiteY20" fmla="*/ 5258 h 10000"/>
                  <a:gd name="connsiteX21" fmla="*/ 7667 w 10000"/>
                  <a:gd name="connsiteY21" fmla="*/ 5559 h 10000"/>
                  <a:gd name="connsiteX22" fmla="*/ 7473 w 10000"/>
                  <a:gd name="connsiteY22" fmla="*/ 5634 h 10000"/>
                  <a:gd name="connsiteX23" fmla="*/ 7316 w 10000"/>
                  <a:gd name="connsiteY23" fmla="*/ 5513 h 10000"/>
                  <a:gd name="connsiteX24" fmla="*/ 7148 w 10000"/>
                  <a:gd name="connsiteY24" fmla="*/ 5501 h 10000"/>
                  <a:gd name="connsiteX25" fmla="*/ 7060 w 10000"/>
                  <a:gd name="connsiteY25" fmla="*/ 5729 h 10000"/>
                  <a:gd name="connsiteX26" fmla="*/ 7208 w 10000"/>
                  <a:gd name="connsiteY26" fmla="*/ 6095 h 10000"/>
                  <a:gd name="connsiteX27" fmla="*/ 7478 w 10000"/>
                  <a:gd name="connsiteY27" fmla="*/ 6260 h 10000"/>
                  <a:gd name="connsiteX28" fmla="*/ 7715 w 10000"/>
                  <a:gd name="connsiteY28" fmla="*/ 6516 h 10000"/>
                  <a:gd name="connsiteX29" fmla="*/ 7838 w 10000"/>
                  <a:gd name="connsiteY29" fmla="*/ 6788 h 10000"/>
                  <a:gd name="connsiteX30" fmla="*/ 7678 w 10000"/>
                  <a:gd name="connsiteY30" fmla="*/ 7073 h 10000"/>
                  <a:gd name="connsiteX31" fmla="*/ 7102 w 10000"/>
                  <a:gd name="connsiteY31" fmla="*/ 7447 h 10000"/>
                  <a:gd name="connsiteX32" fmla="*/ 7082 w 10000"/>
                  <a:gd name="connsiteY32" fmla="*/ 7800 h 10000"/>
                  <a:gd name="connsiteX33" fmla="*/ 7187 w 10000"/>
                  <a:gd name="connsiteY33" fmla="*/ 8050 h 10000"/>
                  <a:gd name="connsiteX34" fmla="*/ 7374 w 10000"/>
                  <a:gd name="connsiteY34" fmla="*/ 8116 h 10000"/>
                  <a:gd name="connsiteX35" fmla="*/ 7620 w 10000"/>
                  <a:gd name="connsiteY35" fmla="*/ 7925 h 10000"/>
                  <a:gd name="connsiteX36" fmla="*/ 7792 w 10000"/>
                  <a:gd name="connsiteY36" fmla="*/ 7793 h 10000"/>
                  <a:gd name="connsiteX37" fmla="*/ 7933 w 10000"/>
                  <a:gd name="connsiteY37" fmla="*/ 7949 h 10000"/>
                  <a:gd name="connsiteX38" fmla="*/ 7957 w 10000"/>
                  <a:gd name="connsiteY38" fmla="*/ 8299 h 10000"/>
                  <a:gd name="connsiteX39" fmla="*/ 7904 w 10000"/>
                  <a:gd name="connsiteY39" fmla="*/ 8862 h 10000"/>
                  <a:gd name="connsiteX40" fmla="*/ 7711 w 10000"/>
                  <a:gd name="connsiteY40" fmla="*/ 9374 h 10000"/>
                  <a:gd name="connsiteX41" fmla="*/ 7332 w 10000"/>
                  <a:gd name="connsiteY41" fmla="*/ 9741 h 10000"/>
                  <a:gd name="connsiteX42" fmla="*/ 6839 w 10000"/>
                  <a:gd name="connsiteY42" fmla="*/ 9999 h 10000"/>
                  <a:gd name="connsiteX43" fmla="*/ 1790 w 10000"/>
                  <a:gd name="connsiteY43" fmla="*/ 9912 h 10000"/>
                  <a:gd name="connsiteX44" fmla="*/ 1860 w 10000"/>
                  <a:gd name="connsiteY44"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779 w 10000"/>
                  <a:gd name="connsiteY19" fmla="*/ 5258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667 w 10000"/>
                  <a:gd name="connsiteY20" fmla="*/ 5559 h 10000"/>
                  <a:gd name="connsiteX21" fmla="*/ 7473 w 10000"/>
                  <a:gd name="connsiteY21" fmla="*/ 5634 h 10000"/>
                  <a:gd name="connsiteX22" fmla="*/ 7316 w 10000"/>
                  <a:gd name="connsiteY22" fmla="*/ 5513 h 10000"/>
                  <a:gd name="connsiteX23" fmla="*/ 7148 w 10000"/>
                  <a:gd name="connsiteY23" fmla="*/ 5501 h 10000"/>
                  <a:gd name="connsiteX24" fmla="*/ 7060 w 10000"/>
                  <a:gd name="connsiteY24" fmla="*/ 5729 h 10000"/>
                  <a:gd name="connsiteX25" fmla="*/ 7208 w 10000"/>
                  <a:gd name="connsiteY25" fmla="*/ 6095 h 10000"/>
                  <a:gd name="connsiteX26" fmla="*/ 7478 w 10000"/>
                  <a:gd name="connsiteY26" fmla="*/ 6260 h 10000"/>
                  <a:gd name="connsiteX27" fmla="*/ 7715 w 10000"/>
                  <a:gd name="connsiteY27" fmla="*/ 6516 h 10000"/>
                  <a:gd name="connsiteX28" fmla="*/ 7838 w 10000"/>
                  <a:gd name="connsiteY28" fmla="*/ 6788 h 10000"/>
                  <a:gd name="connsiteX29" fmla="*/ 7678 w 10000"/>
                  <a:gd name="connsiteY29" fmla="*/ 7073 h 10000"/>
                  <a:gd name="connsiteX30" fmla="*/ 7102 w 10000"/>
                  <a:gd name="connsiteY30" fmla="*/ 7447 h 10000"/>
                  <a:gd name="connsiteX31" fmla="*/ 7082 w 10000"/>
                  <a:gd name="connsiteY31" fmla="*/ 7800 h 10000"/>
                  <a:gd name="connsiteX32" fmla="*/ 7187 w 10000"/>
                  <a:gd name="connsiteY32" fmla="*/ 8050 h 10000"/>
                  <a:gd name="connsiteX33" fmla="*/ 7374 w 10000"/>
                  <a:gd name="connsiteY33" fmla="*/ 8116 h 10000"/>
                  <a:gd name="connsiteX34" fmla="*/ 7620 w 10000"/>
                  <a:gd name="connsiteY34" fmla="*/ 7925 h 10000"/>
                  <a:gd name="connsiteX35" fmla="*/ 7792 w 10000"/>
                  <a:gd name="connsiteY35" fmla="*/ 7793 h 10000"/>
                  <a:gd name="connsiteX36" fmla="*/ 7933 w 10000"/>
                  <a:gd name="connsiteY36" fmla="*/ 7949 h 10000"/>
                  <a:gd name="connsiteX37" fmla="*/ 7957 w 10000"/>
                  <a:gd name="connsiteY37" fmla="*/ 8299 h 10000"/>
                  <a:gd name="connsiteX38" fmla="*/ 7904 w 10000"/>
                  <a:gd name="connsiteY38" fmla="*/ 8862 h 10000"/>
                  <a:gd name="connsiteX39" fmla="*/ 7711 w 10000"/>
                  <a:gd name="connsiteY39" fmla="*/ 9374 h 10000"/>
                  <a:gd name="connsiteX40" fmla="*/ 7332 w 10000"/>
                  <a:gd name="connsiteY40" fmla="*/ 9741 h 10000"/>
                  <a:gd name="connsiteX41" fmla="*/ 6839 w 10000"/>
                  <a:gd name="connsiteY41" fmla="*/ 9999 h 10000"/>
                  <a:gd name="connsiteX42" fmla="*/ 1790 w 10000"/>
                  <a:gd name="connsiteY42" fmla="*/ 9912 h 10000"/>
                  <a:gd name="connsiteX43" fmla="*/ 1860 w 10000"/>
                  <a:gd name="connsiteY43"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473 w 10000"/>
                  <a:gd name="connsiteY20" fmla="*/ 5634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85 w 10000"/>
                  <a:gd name="connsiteY20" fmla="*/ 5160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316 w 10000"/>
                  <a:gd name="connsiteY21" fmla="*/ 5513 h 10000"/>
                  <a:gd name="connsiteX22" fmla="*/ 7148 w 10000"/>
                  <a:gd name="connsiteY22" fmla="*/ 5501 h 10000"/>
                  <a:gd name="connsiteX23" fmla="*/ 7060 w 10000"/>
                  <a:gd name="connsiteY23" fmla="*/ 5729 h 10000"/>
                  <a:gd name="connsiteX24" fmla="*/ 7208 w 10000"/>
                  <a:gd name="connsiteY24" fmla="*/ 6095 h 10000"/>
                  <a:gd name="connsiteX25" fmla="*/ 7478 w 10000"/>
                  <a:gd name="connsiteY25" fmla="*/ 6260 h 10000"/>
                  <a:gd name="connsiteX26" fmla="*/ 7715 w 10000"/>
                  <a:gd name="connsiteY26" fmla="*/ 6516 h 10000"/>
                  <a:gd name="connsiteX27" fmla="*/ 7838 w 10000"/>
                  <a:gd name="connsiteY27" fmla="*/ 6788 h 10000"/>
                  <a:gd name="connsiteX28" fmla="*/ 7678 w 10000"/>
                  <a:gd name="connsiteY28" fmla="*/ 7073 h 10000"/>
                  <a:gd name="connsiteX29" fmla="*/ 7102 w 10000"/>
                  <a:gd name="connsiteY29" fmla="*/ 7447 h 10000"/>
                  <a:gd name="connsiteX30" fmla="*/ 7082 w 10000"/>
                  <a:gd name="connsiteY30" fmla="*/ 7800 h 10000"/>
                  <a:gd name="connsiteX31" fmla="*/ 7187 w 10000"/>
                  <a:gd name="connsiteY31" fmla="*/ 8050 h 10000"/>
                  <a:gd name="connsiteX32" fmla="*/ 7374 w 10000"/>
                  <a:gd name="connsiteY32" fmla="*/ 8116 h 10000"/>
                  <a:gd name="connsiteX33" fmla="*/ 7620 w 10000"/>
                  <a:gd name="connsiteY33" fmla="*/ 7925 h 10000"/>
                  <a:gd name="connsiteX34" fmla="*/ 7792 w 10000"/>
                  <a:gd name="connsiteY34" fmla="*/ 7793 h 10000"/>
                  <a:gd name="connsiteX35" fmla="*/ 7933 w 10000"/>
                  <a:gd name="connsiteY35" fmla="*/ 7949 h 10000"/>
                  <a:gd name="connsiteX36" fmla="*/ 7957 w 10000"/>
                  <a:gd name="connsiteY36" fmla="*/ 8299 h 10000"/>
                  <a:gd name="connsiteX37" fmla="*/ 7904 w 10000"/>
                  <a:gd name="connsiteY37" fmla="*/ 8862 h 10000"/>
                  <a:gd name="connsiteX38" fmla="*/ 7711 w 10000"/>
                  <a:gd name="connsiteY38" fmla="*/ 9374 h 10000"/>
                  <a:gd name="connsiteX39" fmla="*/ 7332 w 10000"/>
                  <a:gd name="connsiteY39" fmla="*/ 9741 h 10000"/>
                  <a:gd name="connsiteX40" fmla="*/ 6839 w 10000"/>
                  <a:gd name="connsiteY40" fmla="*/ 9999 h 10000"/>
                  <a:gd name="connsiteX41" fmla="*/ 1790 w 10000"/>
                  <a:gd name="connsiteY41" fmla="*/ 9912 h 10000"/>
                  <a:gd name="connsiteX42" fmla="*/ 1860 w 10000"/>
                  <a:gd name="connsiteY42"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148 w 10000"/>
                  <a:gd name="connsiteY21" fmla="*/ 5501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94 w 10000"/>
                  <a:gd name="connsiteY20" fmla="*/ 5318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7060 w 10000"/>
                  <a:gd name="connsiteY22" fmla="*/ 572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32 w 10000"/>
                  <a:gd name="connsiteY22" fmla="*/ 5290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208 w 10000"/>
                  <a:gd name="connsiteY23" fmla="*/ 6095 h 10000"/>
                  <a:gd name="connsiteX24" fmla="*/ 7478 w 10000"/>
                  <a:gd name="connsiteY24" fmla="*/ 6260 h 10000"/>
                  <a:gd name="connsiteX25" fmla="*/ 7715 w 10000"/>
                  <a:gd name="connsiteY25" fmla="*/ 6516 h 10000"/>
                  <a:gd name="connsiteX26" fmla="*/ 7838 w 10000"/>
                  <a:gd name="connsiteY26" fmla="*/ 6788 h 10000"/>
                  <a:gd name="connsiteX27" fmla="*/ 7678 w 10000"/>
                  <a:gd name="connsiteY27" fmla="*/ 7073 h 10000"/>
                  <a:gd name="connsiteX28" fmla="*/ 7102 w 10000"/>
                  <a:gd name="connsiteY28" fmla="*/ 7447 h 10000"/>
                  <a:gd name="connsiteX29" fmla="*/ 7082 w 10000"/>
                  <a:gd name="connsiteY29" fmla="*/ 7800 h 10000"/>
                  <a:gd name="connsiteX30" fmla="*/ 7187 w 10000"/>
                  <a:gd name="connsiteY30" fmla="*/ 8050 h 10000"/>
                  <a:gd name="connsiteX31" fmla="*/ 7374 w 10000"/>
                  <a:gd name="connsiteY31" fmla="*/ 8116 h 10000"/>
                  <a:gd name="connsiteX32" fmla="*/ 7620 w 10000"/>
                  <a:gd name="connsiteY32" fmla="*/ 7925 h 10000"/>
                  <a:gd name="connsiteX33" fmla="*/ 7792 w 10000"/>
                  <a:gd name="connsiteY33" fmla="*/ 7793 h 10000"/>
                  <a:gd name="connsiteX34" fmla="*/ 7933 w 10000"/>
                  <a:gd name="connsiteY34" fmla="*/ 7949 h 10000"/>
                  <a:gd name="connsiteX35" fmla="*/ 7957 w 10000"/>
                  <a:gd name="connsiteY35" fmla="*/ 8299 h 10000"/>
                  <a:gd name="connsiteX36" fmla="*/ 7904 w 10000"/>
                  <a:gd name="connsiteY36" fmla="*/ 8862 h 10000"/>
                  <a:gd name="connsiteX37" fmla="*/ 7711 w 10000"/>
                  <a:gd name="connsiteY37" fmla="*/ 9374 h 10000"/>
                  <a:gd name="connsiteX38" fmla="*/ 7332 w 10000"/>
                  <a:gd name="connsiteY38" fmla="*/ 9741 h 10000"/>
                  <a:gd name="connsiteX39" fmla="*/ 6839 w 10000"/>
                  <a:gd name="connsiteY39" fmla="*/ 9999 h 10000"/>
                  <a:gd name="connsiteX40" fmla="*/ 1790 w 10000"/>
                  <a:gd name="connsiteY40" fmla="*/ 9912 h 10000"/>
                  <a:gd name="connsiteX41" fmla="*/ 1860 w 10000"/>
                  <a:gd name="connsiteY41"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478 w 10000"/>
                  <a:gd name="connsiteY23" fmla="*/ 6260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15 w 10000"/>
                  <a:gd name="connsiteY22" fmla="*/ 5079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898 w 10000"/>
                  <a:gd name="connsiteY22" fmla="*/ 4956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715 w 10000"/>
                  <a:gd name="connsiteY24" fmla="*/ 6516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838 w 10000"/>
                  <a:gd name="connsiteY25" fmla="*/ 6788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678 w 10000"/>
                  <a:gd name="connsiteY26" fmla="*/ 7073 h 10000"/>
                  <a:gd name="connsiteX27" fmla="*/ 7102 w 10000"/>
                  <a:gd name="connsiteY27" fmla="*/ 7447 h 10000"/>
                  <a:gd name="connsiteX28" fmla="*/ 7082 w 10000"/>
                  <a:gd name="connsiteY28" fmla="*/ 7800 h 10000"/>
                  <a:gd name="connsiteX29" fmla="*/ 7187 w 10000"/>
                  <a:gd name="connsiteY29" fmla="*/ 8050 h 10000"/>
                  <a:gd name="connsiteX30" fmla="*/ 7374 w 10000"/>
                  <a:gd name="connsiteY30" fmla="*/ 8116 h 10000"/>
                  <a:gd name="connsiteX31" fmla="*/ 7620 w 10000"/>
                  <a:gd name="connsiteY31" fmla="*/ 7925 h 10000"/>
                  <a:gd name="connsiteX32" fmla="*/ 7792 w 10000"/>
                  <a:gd name="connsiteY32" fmla="*/ 7793 h 10000"/>
                  <a:gd name="connsiteX33" fmla="*/ 7933 w 10000"/>
                  <a:gd name="connsiteY33" fmla="*/ 7949 h 10000"/>
                  <a:gd name="connsiteX34" fmla="*/ 7957 w 10000"/>
                  <a:gd name="connsiteY34" fmla="*/ 8299 h 10000"/>
                  <a:gd name="connsiteX35" fmla="*/ 7904 w 10000"/>
                  <a:gd name="connsiteY35" fmla="*/ 8862 h 10000"/>
                  <a:gd name="connsiteX36" fmla="*/ 7711 w 10000"/>
                  <a:gd name="connsiteY36" fmla="*/ 9374 h 10000"/>
                  <a:gd name="connsiteX37" fmla="*/ 7332 w 10000"/>
                  <a:gd name="connsiteY37" fmla="*/ 9741 h 10000"/>
                  <a:gd name="connsiteX38" fmla="*/ 6839 w 10000"/>
                  <a:gd name="connsiteY38" fmla="*/ 9999 h 10000"/>
                  <a:gd name="connsiteX39" fmla="*/ 1790 w 10000"/>
                  <a:gd name="connsiteY39" fmla="*/ 9912 h 10000"/>
                  <a:gd name="connsiteX40" fmla="*/ 1860 w 10000"/>
                  <a:gd name="connsiteY40"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7102 w 10000"/>
                  <a:gd name="connsiteY26" fmla="*/ 7447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514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7082 w 10000"/>
                  <a:gd name="connsiteY27" fmla="*/ 7800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187 w 10000"/>
                  <a:gd name="connsiteY28" fmla="*/ 8050 h 10000"/>
                  <a:gd name="connsiteX29" fmla="*/ 7374 w 10000"/>
                  <a:gd name="connsiteY29" fmla="*/ 8116 h 10000"/>
                  <a:gd name="connsiteX30" fmla="*/ 7620 w 10000"/>
                  <a:gd name="connsiteY30" fmla="*/ 7925 h 10000"/>
                  <a:gd name="connsiteX31" fmla="*/ 7792 w 10000"/>
                  <a:gd name="connsiteY31" fmla="*/ 7793 h 10000"/>
                  <a:gd name="connsiteX32" fmla="*/ 7933 w 10000"/>
                  <a:gd name="connsiteY32" fmla="*/ 7949 h 10000"/>
                  <a:gd name="connsiteX33" fmla="*/ 7957 w 10000"/>
                  <a:gd name="connsiteY33" fmla="*/ 8299 h 10000"/>
                  <a:gd name="connsiteX34" fmla="*/ 7904 w 10000"/>
                  <a:gd name="connsiteY34" fmla="*/ 8862 h 10000"/>
                  <a:gd name="connsiteX35" fmla="*/ 7711 w 10000"/>
                  <a:gd name="connsiteY35" fmla="*/ 9374 h 10000"/>
                  <a:gd name="connsiteX36" fmla="*/ 7332 w 10000"/>
                  <a:gd name="connsiteY36" fmla="*/ 9741 h 10000"/>
                  <a:gd name="connsiteX37" fmla="*/ 6839 w 10000"/>
                  <a:gd name="connsiteY37" fmla="*/ 9999 h 10000"/>
                  <a:gd name="connsiteX38" fmla="*/ 1790 w 10000"/>
                  <a:gd name="connsiteY38" fmla="*/ 9912 h 10000"/>
                  <a:gd name="connsiteX39" fmla="*/ 1860 w 10000"/>
                  <a:gd name="connsiteY39"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374 w 10000"/>
                  <a:gd name="connsiteY28" fmla="*/ 8116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620 w 10000"/>
                  <a:gd name="connsiteY29" fmla="*/ 7925 h 10000"/>
                  <a:gd name="connsiteX30" fmla="*/ 7792 w 10000"/>
                  <a:gd name="connsiteY30" fmla="*/ 7793 h 10000"/>
                  <a:gd name="connsiteX31" fmla="*/ 7933 w 10000"/>
                  <a:gd name="connsiteY31" fmla="*/ 7949 h 10000"/>
                  <a:gd name="connsiteX32" fmla="*/ 7957 w 10000"/>
                  <a:gd name="connsiteY32" fmla="*/ 8299 h 10000"/>
                  <a:gd name="connsiteX33" fmla="*/ 7904 w 10000"/>
                  <a:gd name="connsiteY33" fmla="*/ 8862 h 10000"/>
                  <a:gd name="connsiteX34" fmla="*/ 7711 w 10000"/>
                  <a:gd name="connsiteY34" fmla="*/ 9374 h 10000"/>
                  <a:gd name="connsiteX35" fmla="*/ 7332 w 10000"/>
                  <a:gd name="connsiteY35" fmla="*/ 9741 h 10000"/>
                  <a:gd name="connsiteX36" fmla="*/ 6839 w 10000"/>
                  <a:gd name="connsiteY36" fmla="*/ 9999 h 10000"/>
                  <a:gd name="connsiteX37" fmla="*/ 1790 w 10000"/>
                  <a:gd name="connsiteY37" fmla="*/ 9912 h 10000"/>
                  <a:gd name="connsiteX38" fmla="*/ 1860 w 10000"/>
                  <a:gd name="connsiteY38"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92 w 10000"/>
                  <a:gd name="connsiteY29" fmla="*/ 7793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949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24 w 10000"/>
                  <a:gd name="connsiteY30" fmla="*/ 8212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28 w 10000"/>
                  <a:gd name="connsiteY27" fmla="*/ 7607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988 w 10000"/>
                  <a:gd name="connsiteY27" fmla="*/ 7625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57 w 10000"/>
                  <a:gd name="connsiteY31" fmla="*/ 8299 h 10000"/>
                  <a:gd name="connsiteX32" fmla="*/ 7904 w 10000"/>
                  <a:gd name="connsiteY32" fmla="*/ 8862 h 10000"/>
                  <a:gd name="connsiteX33" fmla="*/ 7711 w 10000"/>
                  <a:gd name="connsiteY33" fmla="*/ 9374 h 10000"/>
                  <a:gd name="connsiteX34" fmla="*/ 7332 w 10000"/>
                  <a:gd name="connsiteY34" fmla="*/ 9741 h 10000"/>
                  <a:gd name="connsiteX35" fmla="*/ 6839 w 10000"/>
                  <a:gd name="connsiteY35" fmla="*/ 9999 h 10000"/>
                  <a:gd name="connsiteX36" fmla="*/ 1790 w 10000"/>
                  <a:gd name="connsiteY36" fmla="*/ 9912 h 10000"/>
                  <a:gd name="connsiteX37" fmla="*/ 1860 w 10000"/>
                  <a:gd name="connsiteY37"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904 w 10000"/>
                  <a:gd name="connsiteY31" fmla="*/ 8862 h 10000"/>
                  <a:gd name="connsiteX32" fmla="*/ 7711 w 10000"/>
                  <a:gd name="connsiteY32" fmla="*/ 9374 h 10000"/>
                  <a:gd name="connsiteX33" fmla="*/ 7332 w 10000"/>
                  <a:gd name="connsiteY33" fmla="*/ 9741 h 10000"/>
                  <a:gd name="connsiteX34" fmla="*/ 6839 w 10000"/>
                  <a:gd name="connsiteY34" fmla="*/ 9999 h 10000"/>
                  <a:gd name="connsiteX35" fmla="*/ 1790 w 10000"/>
                  <a:gd name="connsiteY35" fmla="*/ 9912 h 10000"/>
                  <a:gd name="connsiteX36" fmla="*/ 1860 w 10000"/>
                  <a:gd name="connsiteY36"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711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7332 w 10000"/>
                  <a:gd name="connsiteY32" fmla="*/ 9741 h 10000"/>
                  <a:gd name="connsiteX33" fmla="*/ 6839 w 10000"/>
                  <a:gd name="connsiteY33" fmla="*/ 9999 h 10000"/>
                  <a:gd name="connsiteX34" fmla="*/ 1790 w 10000"/>
                  <a:gd name="connsiteY34" fmla="*/ 9912 h 10000"/>
                  <a:gd name="connsiteX35" fmla="*/ 1860 w 10000"/>
                  <a:gd name="connsiteY35" fmla="*/ 9672 h 10000"/>
                  <a:gd name="connsiteX0" fmla="*/ 1860 w 10000"/>
                  <a:gd name="connsiteY0" fmla="*/ 9672 h 10000"/>
                  <a:gd name="connsiteX1" fmla="*/ 11 w 10000"/>
                  <a:gd name="connsiteY1" fmla="*/ 7822 h 10000"/>
                  <a:gd name="connsiteX2" fmla="*/ 0 w 10000"/>
                  <a:gd name="connsiteY2" fmla="*/ 7531 h 10000"/>
                  <a:gd name="connsiteX3" fmla="*/ 1770 w 10000"/>
                  <a:gd name="connsiteY3" fmla="*/ 0 h 10000"/>
                  <a:gd name="connsiteX4" fmla="*/ 9197 w 10000"/>
                  <a:gd name="connsiteY4" fmla="*/ 288 h 10000"/>
                  <a:gd name="connsiteX5" fmla="*/ 9700 w 10000"/>
                  <a:gd name="connsiteY5" fmla="*/ 1873 h 10000"/>
                  <a:gd name="connsiteX6" fmla="*/ 9937 w 10000"/>
                  <a:gd name="connsiteY6" fmla="*/ 1580 h 10000"/>
                  <a:gd name="connsiteX7" fmla="*/ 10000 w 10000"/>
                  <a:gd name="connsiteY7" fmla="*/ 1967 h 10000"/>
                  <a:gd name="connsiteX8" fmla="*/ 9392 w 10000"/>
                  <a:gd name="connsiteY8" fmla="*/ 3445 h 10000"/>
                  <a:gd name="connsiteX9" fmla="*/ 9213 w 10000"/>
                  <a:gd name="connsiteY9" fmla="*/ 3996 h 10000"/>
                  <a:gd name="connsiteX10" fmla="*/ 8943 w 10000"/>
                  <a:gd name="connsiteY10" fmla="*/ 4536 h 10000"/>
                  <a:gd name="connsiteX11" fmla="*/ 8763 w 10000"/>
                  <a:gd name="connsiteY11" fmla="*/ 4110 h 10000"/>
                  <a:gd name="connsiteX12" fmla="*/ 8725 w 10000"/>
                  <a:gd name="connsiteY12" fmla="*/ 3015 h 10000"/>
                  <a:gd name="connsiteX13" fmla="*/ 8384 w 10000"/>
                  <a:gd name="connsiteY13" fmla="*/ 4206 h 10000"/>
                  <a:gd name="connsiteX14" fmla="*/ 8132 w 10000"/>
                  <a:gd name="connsiteY14" fmla="*/ 5101 h 10000"/>
                  <a:gd name="connsiteX15" fmla="*/ 7843 w 10000"/>
                  <a:gd name="connsiteY15" fmla="*/ 4525 h 10000"/>
                  <a:gd name="connsiteX16" fmla="*/ 7921 w 10000"/>
                  <a:gd name="connsiteY16" fmla="*/ 3632 h 10000"/>
                  <a:gd name="connsiteX17" fmla="*/ 7766 w 10000"/>
                  <a:gd name="connsiteY17" fmla="*/ 3100 h 10000"/>
                  <a:gd name="connsiteX18" fmla="*/ 7477 w 10000"/>
                  <a:gd name="connsiteY18" fmla="*/ 3386 h 10000"/>
                  <a:gd name="connsiteX19" fmla="*/ 7523 w 10000"/>
                  <a:gd name="connsiteY19" fmla="*/ 5135 h 10000"/>
                  <a:gd name="connsiteX20" fmla="*/ 7260 w 10000"/>
                  <a:gd name="connsiteY20" fmla="*/ 5142 h 10000"/>
                  <a:gd name="connsiteX21" fmla="*/ 7020 w 10000"/>
                  <a:gd name="connsiteY21" fmla="*/ 4817 h 10000"/>
                  <a:gd name="connsiteX22" fmla="*/ 6924 w 10000"/>
                  <a:gd name="connsiteY22" fmla="*/ 4991 h 10000"/>
                  <a:gd name="connsiteX23" fmla="*/ 7060 w 10000"/>
                  <a:gd name="connsiteY23" fmla="*/ 5628 h 10000"/>
                  <a:gd name="connsiteX24" fmla="*/ 7485 w 10000"/>
                  <a:gd name="connsiteY24" fmla="*/ 5674 h 10000"/>
                  <a:gd name="connsiteX25" fmla="*/ 7497 w 10000"/>
                  <a:gd name="connsiteY25" fmla="*/ 6332 h 10000"/>
                  <a:gd name="connsiteX26" fmla="*/ 6829 w 10000"/>
                  <a:gd name="connsiteY26" fmla="*/ 7078 h 10000"/>
                  <a:gd name="connsiteX27" fmla="*/ 6894 w 10000"/>
                  <a:gd name="connsiteY27" fmla="*/ 7520 h 10000"/>
                  <a:gd name="connsiteX28" fmla="*/ 7280 w 10000"/>
                  <a:gd name="connsiteY28" fmla="*/ 7467 h 10000"/>
                  <a:gd name="connsiteX29" fmla="*/ 7749 w 10000"/>
                  <a:gd name="connsiteY29" fmla="*/ 7109 h 10000"/>
                  <a:gd name="connsiteX30" fmla="*/ 7933 w 10000"/>
                  <a:gd name="connsiteY30" fmla="*/ 7317 h 10000"/>
                  <a:gd name="connsiteX31" fmla="*/ 7583 w 10000"/>
                  <a:gd name="connsiteY31" fmla="*/ 9374 h 10000"/>
                  <a:gd name="connsiteX32" fmla="*/ 6839 w 10000"/>
                  <a:gd name="connsiteY32" fmla="*/ 9999 h 10000"/>
                  <a:gd name="connsiteX33" fmla="*/ 1790 w 10000"/>
                  <a:gd name="connsiteY33" fmla="*/ 9912 h 10000"/>
                  <a:gd name="connsiteX34" fmla="*/ 1860 w 10000"/>
                  <a:gd name="connsiteY34" fmla="*/ 9672 h 10000"/>
                  <a:gd name="connsiteX0" fmla="*/ 1860 w 10000"/>
                  <a:gd name="connsiteY0" fmla="*/ 9672 h 9944"/>
                  <a:gd name="connsiteX1" fmla="*/ 11 w 10000"/>
                  <a:gd name="connsiteY1" fmla="*/ 7822 h 9944"/>
                  <a:gd name="connsiteX2" fmla="*/ 0 w 10000"/>
                  <a:gd name="connsiteY2" fmla="*/ 7531 h 9944"/>
                  <a:gd name="connsiteX3" fmla="*/ 1770 w 10000"/>
                  <a:gd name="connsiteY3" fmla="*/ 0 h 9944"/>
                  <a:gd name="connsiteX4" fmla="*/ 9197 w 10000"/>
                  <a:gd name="connsiteY4" fmla="*/ 288 h 9944"/>
                  <a:gd name="connsiteX5" fmla="*/ 9700 w 10000"/>
                  <a:gd name="connsiteY5" fmla="*/ 1873 h 9944"/>
                  <a:gd name="connsiteX6" fmla="*/ 9937 w 10000"/>
                  <a:gd name="connsiteY6" fmla="*/ 1580 h 9944"/>
                  <a:gd name="connsiteX7" fmla="*/ 10000 w 10000"/>
                  <a:gd name="connsiteY7" fmla="*/ 1967 h 9944"/>
                  <a:gd name="connsiteX8" fmla="*/ 9392 w 10000"/>
                  <a:gd name="connsiteY8" fmla="*/ 3445 h 9944"/>
                  <a:gd name="connsiteX9" fmla="*/ 9213 w 10000"/>
                  <a:gd name="connsiteY9" fmla="*/ 3996 h 9944"/>
                  <a:gd name="connsiteX10" fmla="*/ 8943 w 10000"/>
                  <a:gd name="connsiteY10" fmla="*/ 4536 h 9944"/>
                  <a:gd name="connsiteX11" fmla="*/ 8763 w 10000"/>
                  <a:gd name="connsiteY11" fmla="*/ 4110 h 9944"/>
                  <a:gd name="connsiteX12" fmla="*/ 8725 w 10000"/>
                  <a:gd name="connsiteY12" fmla="*/ 3015 h 9944"/>
                  <a:gd name="connsiteX13" fmla="*/ 8384 w 10000"/>
                  <a:gd name="connsiteY13" fmla="*/ 4206 h 9944"/>
                  <a:gd name="connsiteX14" fmla="*/ 8132 w 10000"/>
                  <a:gd name="connsiteY14" fmla="*/ 5101 h 9944"/>
                  <a:gd name="connsiteX15" fmla="*/ 7843 w 10000"/>
                  <a:gd name="connsiteY15" fmla="*/ 4525 h 9944"/>
                  <a:gd name="connsiteX16" fmla="*/ 7921 w 10000"/>
                  <a:gd name="connsiteY16" fmla="*/ 3632 h 9944"/>
                  <a:gd name="connsiteX17" fmla="*/ 7766 w 10000"/>
                  <a:gd name="connsiteY17" fmla="*/ 3100 h 9944"/>
                  <a:gd name="connsiteX18" fmla="*/ 7477 w 10000"/>
                  <a:gd name="connsiteY18" fmla="*/ 3386 h 9944"/>
                  <a:gd name="connsiteX19" fmla="*/ 7523 w 10000"/>
                  <a:gd name="connsiteY19" fmla="*/ 5135 h 9944"/>
                  <a:gd name="connsiteX20" fmla="*/ 7260 w 10000"/>
                  <a:gd name="connsiteY20" fmla="*/ 5142 h 9944"/>
                  <a:gd name="connsiteX21" fmla="*/ 7020 w 10000"/>
                  <a:gd name="connsiteY21" fmla="*/ 4817 h 9944"/>
                  <a:gd name="connsiteX22" fmla="*/ 6924 w 10000"/>
                  <a:gd name="connsiteY22" fmla="*/ 4991 h 9944"/>
                  <a:gd name="connsiteX23" fmla="*/ 7060 w 10000"/>
                  <a:gd name="connsiteY23" fmla="*/ 5628 h 9944"/>
                  <a:gd name="connsiteX24" fmla="*/ 7485 w 10000"/>
                  <a:gd name="connsiteY24" fmla="*/ 5674 h 9944"/>
                  <a:gd name="connsiteX25" fmla="*/ 7497 w 10000"/>
                  <a:gd name="connsiteY25" fmla="*/ 6332 h 9944"/>
                  <a:gd name="connsiteX26" fmla="*/ 6829 w 10000"/>
                  <a:gd name="connsiteY26" fmla="*/ 7078 h 9944"/>
                  <a:gd name="connsiteX27" fmla="*/ 6894 w 10000"/>
                  <a:gd name="connsiteY27" fmla="*/ 7520 h 9944"/>
                  <a:gd name="connsiteX28" fmla="*/ 7280 w 10000"/>
                  <a:gd name="connsiteY28" fmla="*/ 7467 h 9944"/>
                  <a:gd name="connsiteX29" fmla="*/ 7749 w 10000"/>
                  <a:gd name="connsiteY29" fmla="*/ 7109 h 9944"/>
                  <a:gd name="connsiteX30" fmla="*/ 7933 w 10000"/>
                  <a:gd name="connsiteY30" fmla="*/ 7317 h 9944"/>
                  <a:gd name="connsiteX31" fmla="*/ 7583 w 10000"/>
                  <a:gd name="connsiteY31" fmla="*/ 9374 h 9944"/>
                  <a:gd name="connsiteX32" fmla="*/ 6890 w 10000"/>
                  <a:gd name="connsiteY32" fmla="*/ 9911 h 9944"/>
                  <a:gd name="connsiteX33" fmla="*/ 1790 w 10000"/>
                  <a:gd name="connsiteY33" fmla="*/ 9912 h 9944"/>
                  <a:gd name="connsiteX34" fmla="*/ 1860 w 10000"/>
                  <a:gd name="connsiteY34" fmla="*/ 9672 h 9944"/>
                  <a:gd name="connsiteX0" fmla="*/ 1860 w 10000"/>
                  <a:gd name="connsiteY0" fmla="*/ 9726 h 10000"/>
                  <a:gd name="connsiteX1" fmla="*/ 11 w 10000"/>
                  <a:gd name="connsiteY1" fmla="*/ 7866 h 10000"/>
                  <a:gd name="connsiteX2" fmla="*/ 0 w 10000"/>
                  <a:gd name="connsiteY2" fmla="*/ 7573 h 10000"/>
                  <a:gd name="connsiteX3" fmla="*/ 1770 w 10000"/>
                  <a:gd name="connsiteY3" fmla="*/ 0 h 10000"/>
                  <a:gd name="connsiteX4" fmla="*/ 9197 w 10000"/>
                  <a:gd name="connsiteY4" fmla="*/ 290 h 10000"/>
                  <a:gd name="connsiteX5" fmla="*/ 9700 w 10000"/>
                  <a:gd name="connsiteY5" fmla="*/ 1884 h 10000"/>
                  <a:gd name="connsiteX6" fmla="*/ 9937 w 10000"/>
                  <a:gd name="connsiteY6" fmla="*/ 1589 h 10000"/>
                  <a:gd name="connsiteX7" fmla="*/ 10000 w 10000"/>
                  <a:gd name="connsiteY7" fmla="*/ 1978 h 10000"/>
                  <a:gd name="connsiteX8" fmla="*/ 9392 w 10000"/>
                  <a:gd name="connsiteY8" fmla="*/ 3464 h 10000"/>
                  <a:gd name="connsiteX9" fmla="*/ 9213 w 10000"/>
                  <a:gd name="connsiteY9" fmla="*/ 4019 h 10000"/>
                  <a:gd name="connsiteX10" fmla="*/ 8943 w 10000"/>
                  <a:gd name="connsiteY10" fmla="*/ 4562 h 10000"/>
                  <a:gd name="connsiteX11" fmla="*/ 8763 w 10000"/>
                  <a:gd name="connsiteY11" fmla="*/ 4133 h 10000"/>
                  <a:gd name="connsiteX12" fmla="*/ 8725 w 10000"/>
                  <a:gd name="connsiteY12" fmla="*/ 3032 h 10000"/>
                  <a:gd name="connsiteX13" fmla="*/ 8384 w 10000"/>
                  <a:gd name="connsiteY13" fmla="*/ 4230 h 10000"/>
                  <a:gd name="connsiteX14" fmla="*/ 8132 w 10000"/>
                  <a:gd name="connsiteY14" fmla="*/ 5130 h 10000"/>
                  <a:gd name="connsiteX15" fmla="*/ 7843 w 10000"/>
                  <a:gd name="connsiteY15" fmla="*/ 4550 h 10000"/>
                  <a:gd name="connsiteX16" fmla="*/ 7921 w 10000"/>
                  <a:gd name="connsiteY16" fmla="*/ 3652 h 10000"/>
                  <a:gd name="connsiteX17" fmla="*/ 7766 w 10000"/>
                  <a:gd name="connsiteY17" fmla="*/ 3117 h 10000"/>
                  <a:gd name="connsiteX18" fmla="*/ 7477 w 10000"/>
                  <a:gd name="connsiteY18" fmla="*/ 3405 h 10000"/>
                  <a:gd name="connsiteX19" fmla="*/ 7523 w 10000"/>
                  <a:gd name="connsiteY19" fmla="*/ 5164 h 10000"/>
                  <a:gd name="connsiteX20" fmla="*/ 7260 w 10000"/>
                  <a:gd name="connsiteY20" fmla="*/ 5171 h 10000"/>
                  <a:gd name="connsiteX21" fmla="*/ 7020 w 10000"/>
                  <a:gd name="connsiteY21" fmla="*/ 4844 h 10000"/>
                  <a:gd name="connsiteX22" fmla="*/ 6924 w 10000"/>
                  <a:gd name="connsiteY22" fmla="*/ 5019 h 10000"/>
                  <a:gd name="connsiteX23" fmla="*/ 7060 w 10000"/>
                  <a:gd name="connsiteY23" fmla="*/ 5660 h 10000"/>
                  <a:gd name="connsiteX24" fmla="*/ 7485 w 10000"/>
                  <a:gd name="connsiteY24" fmla="*/ 5706 h 10000"/>
                  <a:gd name="connsiteX25" fmla="*/ 7497 w 10000"/>
                  <a:gd name="connsiteY25" fmla="*/ 6368 h 10000"/>
                  <a:gd name="connsiteX26" fmla="*/ 6829 w 10000"/>
                  <a:gd name="connsiteY26" fmla="*/ 7118 h 10000"/>
                  <a:gd name="connsiteX27" fmla="*/ 6894 w 10000"/>
                  <a:gd name="connsiteY27" fmla="*/ 7562 h 10000"/>
                  <a:gd name="connsiteX28" fmla="*/ 7280 w 10000"/>
                  <a:gd name="connsiteY28" fmla="*/ 7509 h 10000"/>
                  <a:gd name="connsiteX29" fmla="*/ 7749 w 10000"/>
                  <a:gd name="connsiteY29" fmla="*/ 7149 h 10000"/>
                  <a:gd name="connsiteX30" fmla="*/ 7933 w 10000"/>
                  <a:gd name="connsiteY30" fmla="*/ 7358 h 10000"/>
                  <a:gd name="connsiteX31" fmla="*/ 7583 w 10000"/>
                  <a:gd name="connsiteY31" fmla="*/ 9427 h 10000"/>
                  <a:gd name="connsiteX32" fmla="*/ 6890 w 10000"/>
                  <a:gd name="connsiteY32" fmla="*/ 9967 h 10000"/>
                  <a:gd name="connsiteX33" fmla="*/ 1790 w 10000"/>
                  <a:gd name="connsiteY33" fmla="*/ 9968 h 10000"/>
                  <a:gd name="connsiteX34" fmla="*/ 1860 w 10000"/>
                  <a:gd name="connsiteY34" fmla="*/ 9726 h 10000"/>
                  <a:gd name="connsiteX0" fmla="*/ 1860 w 10000"/>
                  <a:gd name="connsiteY0" fmla="*/ 9726 h 9967"/>
                  <a:gd name="connsiteX1" fmla="*/ 11 w 10000"/>
                  <a:gd name="connsiteY1" fmla="*/ 7866 h 9967"/>
                  <a:gd name="connsiteX2" fmla="*/ 0 w 10000"/>
                  <a:gd name="connsiteY2" fmla="*/ 7573 h 9967"/>
                  <a:gd name="connsiteX3" fmla="*/ 1770 w 10000"/>
                  <a:gd name="connsiteY3" fmla="*/ 0 h 9967"/>
                  <a:gd name="connsiteX4" fmla="*/ 9197 w 10000"/>
                  <a:gd name="connsiteY4" fmla="*/ 290 h 9967"/>
                  <a:gd name="connsiteX5" fmla="*/ 9700 w 10000"/>
                  <a:gd name="connsiteY5" fmla="*/ 1884 h 9967"/>
                  <a:gd name="connsiteX6" fmla="*/ 9937 w 10000"/>
                  <a:gd name="connsiteY6" fmla="*/ 1589 h 9967"/>
                  <a:gd name="connsiteX7" fmla="*/ 10000 w 10000"/>
                  <a:gd name="connsiteY7" fmla="*/ 1978 h 9967"/>
                  <a:gd name="connsiteX8" fmla="*/ 9392 w 10000"/>
                  <a:gd name="connsiteY8" fmla="*/ 3464 h 9967"/>
                  <a:gd name="connsiteX9" fmla="*/ 9213 w 10000"/>
                  <a:gd name="connsiteY9" fmla="*/ 4019 h 9967"/>
                  <a:gd name="connsiteX10" fmla="*/ 8943 w 10000"/>
                  <a:gd name="connsiteY10" fmla="*/ 4562 h 9967"/>
                  <a:gd name="connsiteX11" fmla="*/ 8763 w 10000"/>
                  <a:gd name="connsiteY11" fmla="*/ 4133 h 9967"/>
                  <a:gd name="connsiteX12" fmla="*/ 8725 w 10000"/>
                  <a:gd name="connsiteY12" fmla="*/ 3032 h 9967"/>
                  <a:gd name="connsiteX13" fmla="*/ 8384 w 10000"/>
                  <a:gd name="connsiteY13" fmla="*/ 4230 h 9967"/>
                  <a:gd name="connsiteX14" fmla="*/ 8132 w 10000"/>
                  <a:gd name="connsiteY14" fmla="*/ 5130 h 9967"/>
                  <a:gd name="connsiteX15" fmla="*/ 7843 w 10000"/>
                  <a:gd name="connsiteY15" fmla="*/ 4550 h 9967"/>
                  <a:gd name="connsiteX16" fmla="*/ 7921 w 10000"/>
                  <a:gd name="connsiteY16" fmla="*/ 3652 h 9967"/>
                  <a:gd name="connsiteX17" fmla="*/ 7766 w 10000"/>
                  <a:gd name="connsiteY17" fmla="*/ 3117 h 9967"/>
                  <a:gd name="connsiteX18" fmla="*/ 7477 w 10000"/>
                  <a:gd name="connsiteY18" fmla="*/ 3405 h 9967"/>
                  <a:gd name="connsiteX19" fmla="*/ 7523 w 10000"/>
                  <a:gd name="connsiteY19" fmla="*/ 5164 h 9967"/>
                  <a:gd name="connsiteX20" fmla="*/ 7260 w 10000"/>
                  <a:gd name="connsiteY20" fmla="*/ 5171 h 9967"/>
                  <a:gd name="connsiteX21" fmla="*/ 7020 w 10000"/>
                  <a:gd name="connsiteY21" fmla="*/ 4844 h 9967"/>
                  <a:gd name="connsiteX22" fmla="*/ 6924 w 10000"/>
                  <a:gd name="connsiteY22" fmla="*/ 5019 h 9967"/>
                  <a:gd name="connsiteX23" fmla="*/ 7060 w 10000"/>
                  <a:gd name="connsiteY23" fmla="*/ 5660 h 9967"/>
                  <a:gd name="connsiteX24" fmla="*/ 7485 w 10000"/>
                  <a:gd name="connsiteY24" fmla="*/ 5706 h 9967"/>
                  <a:gd name="connsiteX25" fmla="*/ 7497 w 10000"/>
                  <a:gd name="connsiteY25" fmla="*/ 6368 h 9967"/>
                  <a:gd name="connsiteX26" fmla="*/ 6829 w 10000"/>
                  <a:gd name="connsiteY26" fmla="*/ 7118 h 9967"/>
                  <a:gd name="connsiteX27" fmla="*/ 6894 w 10000"/>
                  <a:gd name="connsiteY27" fmla="*/ 7562 h 9967"/>
                  <a:gd name="connsiteX28" fmla="*/ 7280 w 10000"/>
                  <a:gd name="connsiteY28" fmla="*/ 7509 h 9967"/>
                  <a:gd name="connsiteX29" fmla="*/ 7749 w 10000"/>
                  <a:gd name="connsiteY29" fmla="*/ 7149 h 9967"/>
                  <a:gd name="connsiteX30" fmla="*/ 7933 w 10000"/>
                  <a:gd name="connsiteY30" fmla="*/ 7358 h 9967"/>
                  <a:gd name="connsiteX31" fmla="*/ 7583 w 10000"/>
                  <a:gd name="connsiteY31" fmla="*/ 9427 h 9967"/>
                  <a:gd name="connsiteX32" fmla="*/ 6890 w 10000"/>
                  <a:gd name="connsiteY32" fmla="*/ 9967 h 9967"/>
                  <a:gd name="connsiteX33" fmla="*/ 1747 w 10000"/>
                  <a:gd name="connsiteY33" fmla="*/ 9844 h 9967"/>
                  <a:gd name="connsiteX34" fmla="*/ 1860 w 10000"/>
                  <a:gd name="connsiteY34" fmla="*/ 9726 h 9967"/>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47 w 10000"/>
                  <a:gd name="connsiteY33" fmla="*/ 9877 h 10000"/>
                  <a:gd name="connsiteX34" fmla="*/ 1860 w 10000"/>
                  <a:gd name="connsiteY34" fmla="*/ 9652 h 10000"/>
                  <a:gd name="connsiteX0" fmla="*/ 1860 w 10000"/>
                  <a:gd name="connsiteY0" fmla="*/ 9652 h 10000"/>
                  <a:gd name="connsiteX1" fmla="*/ 11 w 10000"/>
                  <a:gd name="connsiteY1" fmla="*/ 7892 h 10000"/>
                  <a:gd name="connsiteX2" fmla="*/ 0 w 10000"/>
                  <a:gd name="connsiteY2" fmla="*/ 7598 h 10000"/>
                  <a:gd name="connsiteX3" fmla="*/ 1770 w 10000"/>
                  <a:gd name="connsiteY3" fmla="*/ 0 h 10000"/>
                  <a:gd name="connsiteX4" fmla="*/ 9197 w 10000"/>
                  <a:gd name="connsiteY4" fmla="*/ 291 h 10000"/>
                  <a:gd name="connsiteX5" fmla="*/ 9700 w 10000"/>
                  <a:gd name="connsiteY5" fmla="*/ 1890 h 10000"/>
                  <a:gd name="connsiteX6" fmla="*/ 9937 w 10000"/>
                  <a:gd name="connsiteY6" fmla="*/ 1594 h 10000"/>
                  <a:gd name="connsiteX7" fmla="*/ 10000 w 10000"/>
                  <a:gd name="connsiteY7" fmla="*/ 1985 h 10000"/>
                  <a:gd name="connsiteX8" fmla="*/ 9392 w 10000"/>
                  <a:gd name="connsiteY8" fmla="*/ 3475 h 10000"/>
                  <a:gd name="connsiteX9" fmla="*/ 9213 w 10000"/>
                  <a:gd name="connsiteY9" fmla="*/ 4032 h 10000"/>
                  <a:gd name="connsiteX10" fmla="*/ 8943 w 10000"/>
                  <a:gd name="connsiteY10" fmla="*/ 4577 h 10000"/>
                  <a:gd name="connsiteX11" fmla="*/ 8763 w 10000"/>
                  <a:gd name="connsiteY11" fmla="*/ 4147 h 10000"/>
                  <a:gd name="connsiteX12" fmla="*/ 8725 w 10000"/>
                  <a:gd name="connsiteY12" fmla="*/ 3042 h 10000"/>
                  <a:gd name="connsiteX13" fmla="*/ 8384 w 10000"/>
                  <a:gd name="connsiteY13" fmla="*/ 4244 h 10000"/>
                  <a:gd name="connsiteX14" fmla="*/ 8132 w 10000"/>
                  <a:gd name="connsiteY14" fmla="*/ 5147 h 10000"/>
                  <a:gd name="connsiteX15" fmla="*/ 7843 w 10000"/>
                  <a:gd name="connsiteY15" fmla="*/ 4565 h 10000"/>
                  <a:gd name="connsiteX16" fmla="*/ 7921 w 10000"/>
                  <a:gd name="connsiteY16" fmla="*/ 3664 h 10000"/>
                  <a:gd name="connsiteX17" fmla="*/ 7766 w 10000"/>
                  <a:gd name="connsiteY17" fmla="*/ 3127 h 10000"/>
                  <a:gd name="connsiteX18" fmla="*/ 7477 w 10000"/>
                  <a:gd name="connsiteY18" fmla="*/ 3416 h 10000"/>
                  <a:gd name="connsiteX19" fmla="*/ 7523 w 10000"/>
                  <a:gd name="connsiteY19" fmla="*/ 5181 h 10000"/>
                  <a:gd name="connsiteX20" fmla="*/ 7260 w 10000"/>
                  <a:gd name="connsiteY20" fmla="*/ 5188 h 10000"/>
                  <a:gd name="connsiteX21" fmla="*/ 7020 w 10000"/>
                  <a:gd name="connsiteY21" fmla="*/ 4860 h 10000"/>
                  <a:gd name="connsiteX22" fmla="*/ 6924 w 10000"/>
                  <a:gd name="connsiteY22" fmla="*/ 5036 h 10000"/>
                  <a:gd name="connsiteX23" fmla="*/ 7060 w 10000"/>
                  <a:gd name="connsiteY23" fmla="*/ 5679 h 10000"/>
                  <a:gd name="connsiteX24" fmla="*/ 7485 w 10000"/>
                  <a:gd name="connsiteY24" fmla="*/ 5725 h 10000"/>
                  <a:gd name="connsiteX25" fmla="*/ 7497 w 10000"/>
                  <a:gd name="connsiteY25" fmla="*/ 6389 h 10000"/>
                  <a:gd name="connsiteX26" fmla="*/ 6829 w 10000"/>
                  <a:gd name="connsiteY26" fmla="*/ 7142 h 10000"/>
                  <a:gd name="connsiteX27" fmla="*/ 6894 w 10000"/>
                  <a:gd name="connsiteY27" fmla="*/ 7587 h 10000"/>
                  <a:gd name="connsiteX28" fmla="*/ 7280 w 10000"/>
                  <a:gd name="connsiteY28" fmla="*/ 7534 h 10000"/>
                  <a:gd name="connsiteX29" fmla="*/ 7749 w 10000"/>
                  <a:gd name="connsiteY29" fmla="*/ 7173 h 10000"/>
                  <a:gd name="connsiteX30" fmla="*/ 7933 w 10000"/>
                  <a:gd name="connsiteY30" fmla="*/ 7382 h 10000"/>
                  <a:gd name="connsiteX31" fmla="*/ 7583 w 10000"/>
                  <a:gd name="connsiteY31" fmla="*/ 9458 h 10000"/>
                  <a:gd name="connsiteX32" fmla="*/ 6890 w 10000"/>
                  <a:gd name="connsiteY32" fmla="*/ 10000 h 10000"/>
                  <a:gd name="connsiteX33" fmla="*/ 1756 w 10000"/>
                  <a:gd name="connsiteY33" fmla="*/ 9948 h 10000"/>
                  <a:gd name="connsiteX34" fmla="*/ 1860 w 10000"/>
                  <a:gd name="connsiteY34" fmla="*/ 9652 h 10000"/>
                  <a:gd name="connsiteX0" fmla="*/ 1860 w 10007"/>
                  <a:gd name="connsiteY0" fmla="*/ 9652 h 10000"/>
                  <a:gd name="connsiteX1" fmla="*/ 11 w 10007"/>
                  <a:gd name="connsiteY1" fmla="*/ 7892 h 10000"/>
                  <a:gd name="connsiteX2" fmla="*/ 0 w 10007"/>
                  <a:gd name="connsiteY2" fmla="*/ 7598 h 10000"/>
                  <a:gd name="connsiteX3" fmla="*/ 1770 w 10007"/>
                  <a:gd name="connsiteY3" fmla="*/ 0 h 10000"/>
                  <a:gd name="connsiteX4" fmla="*/ 9197 w 10007"/>
                  <a:gd name="connsiteY4" fmla="*/ 291 h 10000"/>
                  <a:gd name="connsiteX5" fmla="*/ 9700 w 10007"/>
                  <a:gd name="connsiteY5" fmla="*/ 1890 h 10000"/>
                  <a:gd name="connsiteX6" fmla="*/ 10000 w 10007"/>
                  <a:gd name="connsiteY6" fmla="*/ 1985 h 10000"/>
                  <a:gd name="connsiteX7" fmla="*/ 9392 w 10007"/>
                  <a:gd name="connsiteY7" fmla="*/ 3475 h 10000"/>
                  <a:gd name="connsiteX8" fmla="*/ 9213 w 10007"/>
                  <a:gd name="connsiteY8" fmla="*/ 4032 h 10000"/>
                  <a:gd name="connsiteX9" fmla="*/ 8943 w 10007"/>
                  <a:gd name="connsiteY9" fmla="*/ 4577 h 10000"/>
                  <a:gd name="connsiteX10" fmla="*/ 8763 w 10007"/>
                  <a:gd name="connsiteY10" fmla="*/ 4147 h 10000"/>
                  <a:gd name="connsiteX11" fmla="*/ 8725 w 10007"/>
                  <a:gd name="connsiteY11" fmla="*/ 3042 h 10000"/>
                  <a:gd name="connsiteX12" fmla="*/ 8384 w 10007"/>
                  <a:gd name="connsiteY12" fmla="*/ 4244 h 10000"/>
                  <a:gd name="connsiteX13" fmla="*/ 8132 w 10007"/>
                  <a:gd name="connsiteY13" fmla="*/ 5147 h 10000"/>
                  <a:gd name="connsiteX14" fmla="*/ 7843 w 10007"/>
                  <a:gd name="connsiteY14" fmla="*/ 4565 h 10000"/>
                  <a:gd name="connsiteX15" fmla="*/ 7921 w 10007"/>
                  <a:gd name="connsiteY15" fmla="*/ 3664 h 10000"/>
                  <a:gd name="connsiteX16" fmla="*/ 7766 w 10007"/>
                  <a:gd name="connsiteY16" fmla="*/ 3127 h 10000"/>
                  <a:gd name="connsiteX17" fmla="*/ 7477 w 10007"/>
                  <a:gd name="connsiteY17" fmla="*/ 3416 h 10000"/>
                  <a:gd name="connsiteX18" fmla="*/ 7523 w 10007"/>
                  <a:gd name="connsiteY18" fmla="*/ 5181 h 10000"/>
                  <a:gd name="connsiteX19" fmla="*/ 7260 w 10007"/>
                  <a:gd name="connsiteY19" fmla="*/ 5188 h 10000"/>
                  <a:gd name="connsiteX20" fmla="*/ 7020 w 10007"/>
                  <a:gd name="connsiteY20" fmla="*/ 4860 h 10000"/>
                  <a:gd name="connsiteX21" fmla="*/ 6924 w 10007"/>
                  <a:gd name="connsiteY21" fmla="*/ 5036 h 10000"/>
                  <a:gd name="connsiteX22" fmla="*/ 7060 w 10007"/>
                  <a:gd name="connsiteY22" fmla="*/ 5679 h 10000"/>
                  <a:gd name="connsiteX23" fmla="*/ 7485 w 10007"/>
                  <a:gd name="connsiteY23" fmla="*/ 5725 h 10000"/>
                  <a:gd name="connsiteX24" fmla="*/ 7497 w 10007"/>
                  <a:gd name="connsiteY24" fmla="*/ 6389 h 10000"/>
                  <a:gd name="connsiteX25" fmla="*/ 6829 w 10007"/>
                  <a:gd name="connsiteY25" fmla="*/ 7142 h 10000"/>
                  <a:gd name="connsiteX26" fmla="*/ 6894 w 10007"/>
                  <a:gd name="connsiteY26" fmla="*/ 7587 h 10000"/>
                  <a:gd name="connsiteX27" fmla="*/ 7280 w 10007"/>
                  <a:gd name="connsiteY27" fmla="*/ 7534 h 10000"/>
                  <a:gd name="connsiteX28" fmla="*/ 7749 w 10007"/>
                  <a:gd name="connsiteY28" fmla="*/ 7173 h 10000"/>
                  <a:gd name="connsiteX29" fmla="*/ 7933 w 10007"/>
                  <a:gd name="connsiteY29" fmla="*/ 7382 h 10000"/>
                  <a:gd name="connsiteX30" fmla="*/ 7583 w 10007"/>
                  <a:gd name="connsiteY30" fmla="*/ 9458 h 10000"/>
                  <a:gd name="connsiteX31" fmla="*/ 6890 w 10007"/>
                  <a:gd name="connsiteY31" fmla="*/ 10000 h 10000"/>
                  <a:gd name="connsiteX32" fmla="*/ 1756 w 10007"/>
                  <a:gd name="connsiteY32" fmla="*/ 9948 h 10000"/>
                  <a:gd name="connsiteX33" fmla="*/ 1860 w 10007"/>
                  <a:gd name="connsiteY33" fmla="*/ 9652 h 10000"/>
                  <a:gd name="connsiteX0" fmla="*/ 1860 w 9702"/>
                  <a:gd name="connsiteY0" fmla="*/ 9652 h 10000"/>
                  <a:gd name="connsiteX1" fmla="*/ 11 w 9702"/>
                  <a:gd name="connsiteY1" fmla="*/ 7892 h 10000"/>
                  <a:gd name="connsiteX2" fmla="*/ 0 w 9702"/>
                  <a:gd name="connsiteY2" fmla="*/ 7598 h 10000"/>
                  <a:gd name="connsiteX3" fmla="*/ 1770 w 9702"/>
                  <a:gd name="connsiteY3" fmla="*/ 0 h 10000"/>
                  <a:gd name="connsiteX4" fmla="*/ 9197 w 9702"/>
                  <a:gd name="connsiteY4" fmla="*/ 291 h 10000"/>
                  <a:gd name="connsiteX5" fmla="*/ 9700 w 9702"/>
                  <a:gd name="connsiteY5" fmla="*/ 1890 h 10000"/>
                  <a:gd name="connsiteX6" fmla="*/ 9392 w 9702"/>
                  <a:gd name="connsiteY6" fmla="*/ 3475 h 10000"/>
                  <a:gd name="connsiteX7" fmla="*/ 9213 w 9702"/>
                  <a:gd name="connsiteY7" fmla="*/ 4032 h 10000"/>
                  <a:gd name="connsiteX8" fmla="*/ 8943 w 9702"/>
                  <a:gd name="connsiteY8" fmla="*/ 4577 h 10000"/>
                  <a:gd name="connsiteX9" fmla="*/ 8763 w 9702"/>
                  <a:gd name="connsiteY9" fmla="*/ 4147 h 10000"/>
                  <a:gd name="connsiteX10" fmla="*/ 8725 w 9702"/>
                  <a:gd name="connsiteY10" fmla="*/ 3042 h 10000"/>
                  <a:gd name="connsiteX11" fmla="*/ 8384 w 9702"/>
                  <a:gd name="connsiteY11" fmla="*/ 4244 h 10000"/>
                  <a:gd name="connsiteX12" fmla="*/ 8132 w 9702"/>
                  <a:gd name="connsiteY12" fmla="*/ 5147 h 10000"/>
                  <a:gd name="connsiteX13" fmla="*/ 7843 w 9702"/>
                  <a:gd name="connsiteY13" fmla="*/ 4565 h 10000"/>
                  <a:gd name="connsiteX14" fmla="*/ 7921 w 9702"/>
                  <a:gd name="connsiteY14" fmla="*/ 3664 h 10000"/>
                  <a:gd name="connsiteX15" fmla="*/ 7766 w 9702"/>
                  <a:gd name="connsiteY15" fmla="*/ 3127 h 10000"/>
                  <a:gd name="connsiteX16" fmla="*/ 7477 w 9702"/>
                  <a:gd name="connsiteY16" fmla="*/ 3416 h 10000"/>
                  <a:gd name="connsiteX17" fmla="*/ 7523 w 9702"/>
                  <a:gd name="connsiteY17" fmla="*/ 5181 h 10000"/>
                  <a:gd name="connsiteX18" fmla="*/ 7260 w 9702"/>
                  <a:gd name="connsiteY18" fmla="*/ 5188 h 10000"/>
                  <a:gd name="connsiteX19" fmla="*/ 7020 w 9702"/>
                  <a:gd name="connsiteY19" fmla="*/ 4860 h 10000"/>
                  <a:gd name="connsiteX20" fmla="*/ 6924 w 9702"/>
                  <a:gd name="connsiteY20" fmla="*/ 5036 h 10000"/>
                  <a:gd name="connsiteX21" fmla="*/ 7060 w 9702"/>
                  <a:gd name="connsiteY21" fmla="*/ 5679 h 10000"/>
                  <a:gd name="connsiteX22" fmla="*/ 7485 w 9702"/>
                  <a:gd name="connsiteY22" fmla="*/ 5725 h 10000"/>
                  <a:gd name="connsiteX23" fmla="*/ 7497 w 9702"/>
                  <a:gd name="connsiteY23" fmla="*/ 6389 h 10000"/>
                  <a:gd name="connsiteX24" fmla="*/ 6829 w 9702"/>
                  <a:gd name="connsiteY24" fmla="*/ 7142 h 10000"/>
                  <a:gd name="connsiteX25" fmla="*/ 6894 w 9702"/>
                  <a:gd name="connsiteY25" fmla="*/ 7587 h 10000"/>
                  <a:gd name="connsiteX26" fmla="*/ 7280 w 9702"/>
                  <a:gd name="connsiteY26" fmla="*/ 7534 h 10000"/>
                  <a:gd name="connsiteX27" fmla="*/ 7749 w 9702"/>
                  <a:gd name="connsiteY27" fmla="*/ 7173 h 10000"/>
                  <a:gd name="connsiteX28" fmla="*/ 7933 w 9702"/>
                  <a:gd name="connsiteY28" fmla="*/ 7382 h 10000"/>
                  <a:gd name="connsiteX29" fmla="*/ 7583 w 9702"/>
                  <a:gd name="connsiteY29" fmla="*/ 9458 h 10000"/>
                  <a:gd name="connsiteX30" fmla="*/ 6890 w 9702"/>
                  <a:gd name="connsiteY30" fmla="*/ 10000 h 10000"/>
                  <a:gd name="connsiteX31" fmla="*/ 1756 w 9702"/>
                  <a:gd name="connsiteY31" fmla="*/ 9948 h 10000"/>
                  <a:gd name="connsiteX32" fmla="*/ 1860 w 9702"/>
                  <a:gd name="connsiteY32" fmla="*/ 9652 h 10000"/>
                  <a:gd name="connsiteX0" fmla="*/ 1917 w 9680"/>
                  <a:gd name="connsiteY0" fmla="*/ 9652 h 10000"/>
                  <a:gd name="connsiteX1" fmla="*/ 11 w 9680"/>
                  <a:gd name="connsiteY1" fmla="*/ 7892 h 10000"/>
                  <a:gd name="connsiteX2" fmla="*/ 0 w 9680"/>
                  <a:gd name="connsiteY2" fmla="*/ 7598 h 10000"/>
                  <a:gd name="connsiteX3" fmla="*/ 1824 w 9680"/>
                  <a:gd name="connsiteY3" fmla="*/ 0 h 10000"/>
                  <a:gd name="connsiteX4" fmla="*/ 9479 w 9680"/>
                  <a:gd name="connsiteY4" fmla="*/ 291 h 10000"/>
                  <a:gd name="connsiteX5" fmla="*/ 9680 w 9680"/>
                  <a:gd name="connsiteY5" fmla="*/ 3475 h 10000"/>
                  <a:gd name="connsiteX6" fmla="*/ 9496 w 9680"/>
                  <a:gd name="connsiteY6" fmla="*/ 4032 h 10000"/>
                  <a:gd name="connsiteX7" fmla="*/ 9218 w 9680"/>
                  <a:gd name="connsiteY7" fmla="*/ 4577 h 10000"/>
                  <a:gd name="connsiteX8" fmla="*/ 9032 w 9680"/>
                  <a:gd name="connsiteY8" fmla="*/ 4147 h 10000"/>
                  <a:gd name="connsiteX9" fmla="*/ 8993 w 9680"/>
                  <a:gd name="connsiteY9" fmla="*/ 3042 h 10000"/>
                  <a:gd name="connsiteX10" fmla="*/ 8642 w 9680"/>
                  <a:gd name="connsiteY10" fmla="*/ 4244 h 10000"/>
                  <a:gd name="connsiteX11" fmla="*/ 8382 w 9680"/>
                  <a:gd name="connsiteY11" fmla="*/ 5147 h 10000"/>
                  <a:gd name="connsiteX12" fmla="*/ 8084 w 9680"/>
                  <a:gd name="connsiteY12" fmla="*/ 4565 h 10000"/>
                  <a:gd name="connsiteX13" fmla="*/ 8164 w 9680"/>
                  <a:gd name="connsiteY13" fmla="*/ 3664 h 10000"/>
                  <a:gd name="connsiteX14" fmla="*/ 8005 w 9680"/>
                  <a:gd name="connsiteY14" fmla="*/ 3127 h 10000"/>
                  <a:gd name="connsiteX15" fmla="*/ 7707 w 9680"/>
                  <a:gd name="connsiteY15" fmla="*/ 3416 h 10000"/>
                  <a:gd name="connsiteX16" fmla="*/ 7754 w 9680"/>
                  <a:gd name="connsiteY16" fmla="*/ 5181 h 10000"/>
                  <a:gd name="connsiteX17" fmla="*/ 7483 w 9680"/>
                  <a:gd name="connsiteY17" fmla="*/ 5188 h 10000"/>
                  <a:gd name="connsiteX18" fmla="*/ 7236 w 9680"/>
                  <a:gd name="connsiteY18" fmla="*/ 4860 h 10000"/>
                  <a:gd name="connsiteX19" fmla="*/ 7137 w 9680"/>
                  <a:gd name="connsiteY19" fmla="*/ 5036 h 10000"/>
                  <a:gd name="connsiteX20" fmla="*/ 7277 w 9680"/>
                  <a:gd name="connsiteY20" fmla="*/ 5679 h 10000"/>
                  <a:gd name="connsiteX21" fmla="*/ 7715 w 9680"/>
                  <a:gd name="connsiteY21" fmla="*/ 5725 h 10000"/>
                  <a:gd name="connsiteX22" fmla="*/ 7727 w 9680"/>
                  <a:gd name="connsiteY22" fmla="*/ 6389 h 10000"/>
                  <a:gd name="connsiteX23" fmla="*/ 7039 w 9680"/>
                  <a:gd name="connsiteY23" fmla="*/ 7142 h 10000"/>
                  <a:gd name="connsiteX24" fmla="*/ 7106 w 9680"/>
                  <a:gd name="connsiteY24" fmla="*/ 7587 h 10000"/>
                  <a:gd name="connsiteX25" fmla="*/ 7504 w 9680"/>
                  <a:gd name="connsiteY25" fmla="*/ 7534 h 10000"/>
                  <a:gd name="connsiteX26" fmla="*/ 7987 w 9680"/>
                  <a:gd name="connsiteY26" fmla="*/ 7173 h 10000"/>
                  <a:gd name="connsiteX27" fmla="*/ 8177 w 9680"/>
                  <a:gd name="connsiteY27" fmla="*/ 7382 h 10000"/>
                  <a:gd name="connsiteX28" fmla="*/ 7816 w 9680"/>
                  <a:gd name="connsiteY28" fmla="*/ 9458 h 10000"/>
                  <a:gd name="connsiteX29" fmla="*/ 7102 w 9680"/>
                  <a:gd name="connsiteY29" fmla="*/ 10000 h 10000"/>
                  <a:gd name="connsiteX30" fmla="*/ 1810 w 9680"/>
                  <a:gd name="connsiteY30" fmla="*/ 9948 h 10000"/>
                  <a:gd name="connsiteX31" fmla="*/ 1917 w 9680"/>
                  <a:gd name="connsiteY31" fmla="*/ 9652 h 10000"/>
                  <a:gd name="connsiteX0" fmla="*/ 1980 w 10394"/>
                  <a:gd name="connsiteY0" fmla="*/ 9652 h 10000"/>
                  <a:gd name="connsiteX1" fmla="*/ 11 w 10394"/>
                  <a:gd name="connsiteY1" fmla="*/ 7892 h 10000"/>
                  <a:gd name="connsiteX2" fmla="*/ 0 w 10394"/>
                  <a:gd name="connsiteY2" fmla="*/ 7598 h 10000"/>
                  <a:gd name="connsiteX3" fmla="*/ 1884 w 10394"/>
                  <a:gd name="connsiteY3" fmla="*/ 0 h 10000"/>
                  <a:gd name="connsiteX4" fmla="*/ 9792 w 10394"/>
                  <a:gd name="connsiteY4" fmla="*/ 291 h 10000"/>
                  <a:gd name="connsiteX5" fmla="*/ 9810 w 10394"/>
                  <a:gd name="connsiteY5" fmla="*/ 4032 h 10000"/>
                  <a:gd name="connsiteX6" fmla="*/ 9523 w 10394"/>
                  <a:gd name="connsiteY6" fmla="*/ 4577 h 10000"/>
                  <a:gd name="connsiteX7" fmla="*/ 9331 w 10394"/>
                  <a:gd name="connsiteY7" fmla="*/ 4147 h 10000"/>
                  <a:gd name="connsiteX8" fmla="*/ 9290 w 10394"/>
                  <a:gd name="connsiteY8" fmla="*/ 3042 h 10000"/>
                  <a:gd name="connsiteX9" fmla="*/ 8928 w 10394"/>
                  <a:gd name="connsiteY9" fmla="*/ 4244 h 10000"/>
                  <a:gd name="connsiteX10" fmla="*/ 8659 w 10394"/>
                  <a:gd name="connsiteY10" fmla="*/ 5147 h 10000"/>
                  <a:gd name="connsiteX11" fmla="*/ 8351 w 10394"/>
                  <a:gd name="connsiteY11" fmla="*/ 4565 h 10000"/>
                  <a:gd name="connsiteX12" fmla="*/ 8434 w 10394"/>
                  <a:gd name="connsiteY12" fmla="*/ 3664 h 10000"/>
                  <a:gd name="connsiteX13" fmla="*/ 8270 w 10394"/>
                  <a:gd name="connsiteY13" fmla="*/ 3127 h 10000"/>
                  <a:gd name="connsiteX14" fmla="*/ 7962 w 10394"/>
                  <a:gd name="connsiteY14" fmla="*/ 3416 h 10000"/>
                  <a:gd name="connsiteX15" fmla="*/ 8010 w 10394"/>
                  <a:gd name="connsiteY15" fmla="*/ 5181 h 10000"/>
                  <a:gd name="connsiteX16" fmla="*/ 7730 w 10394"/>
                  <a:gd name="connsiteY16" fmla="*/ 5188 h 10000"/>
                  <a:gd name="connsiteX17" fmla="*/ 7475 w 10394"/>
                  <a:gd name="connsiteY17" fmla="*/ 4860 h 10000"/>
                  <a:gd name="connsiteX18" fmla="*/ 7373 w 10394"/>
                  <a:gd name="connsiteY18" fmla="*/ 5036 h 10000"/>
                  <a:gd name="connsiteX19" fmla="*/ 7518 w 10394"/>
                  <a:gd name="connsiteY19" fmla="*/ 5679 h 10000"/>
                  <a:gd name="connsiteX20" fmla="*/ 7970 w 10394"/>
                  <a:gd name="connsiteY20" fmla="*/ 5725 h 10000"/>
                  <a:gd name="connsiteX21" fmla="*/ 7982 w 10394"/>
                  <a:gd name="connsiteY21" fmla="*/ 6389 h 10000"/>
                  <a:gd name="connsiteX22" fmla="*/ 7272 w 10394"/>
                  <a:gd name="connsiteY22" fmla="*/ 7142 h 10000"/>
                  <a:gd name="connsiteX23" fmla="*/ 7341 w 10394"/>
                  <a:gd name="connsiteY23" fmla="*/ 7587 h 10000"/>
                  <a:gd name="connsiteX24" fmla="*/ 7752 w 10394"/>
                  <a:gd name="connsiteY24" fmla="*/ 7534 h 10000"/>
                  <a:gd name="connsiteX25" fmla="*/ 8251 w 10394"/>
                  <a:gd name="connsiteY25" fmla="*/ 7173 h 10000"/>
                  <a:gd name="connsiteX26" fmla="*/ 8447 w 10394"/>
                  <a:gd name="connsiteY26" fmla="*/ 7382 h 10000"/>
                  <a:gd name="connsiteX27" fmla="*/ 8074 w 10394"/>
                  <a:gd name="connsiteY27" fmla="*/ 9458 h 10000"/>
                  <a:gd name="connsiteX28" fmla="*/ 7337 w 10394"/>
                  <a:gd name="connsiteY28" fmla="*/ 10000 h 10000"/>
                  <a:gd name="connsiteX29" fmla="*/ 1870 w 10394"/>
                  <a:gd name="connsiteY29" fmla="*/ 9948 h 10000"/>
                  <a:gd name="connsiteX30" fmla="*/ 1980 w 10394"/>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456 w 10309"/>
                  <a:gd name="connsiteY6" fmla="*/ 4419 h 10000"/>
                  <a:gd name="connsiteX7" fmla="*/ 9331 w 10309"/>
                  <a:gd name="connsiteY7" fmla="*/ 4147 h 10000"/>
                  <a:gd name="connsiteX8" fmla="*/ 9290 w 10309"/>
                  <a:gd name="connsiteY8" fmla="*/ 3042 h 10000"/>
                  <a:gd name="connsiteX9" fmla="*/ 8928 w 10309"/>
                  <a:gd name="connsiteY9" fmla="*/ 4244 h 10000"/>
                  <a:gd name="connsiteX10" fmla="*/ 8659 w 10309"/>
                  <a:gd name="connsiteY10" fmla="*/ 5147 h 10000"/>
                  <a:gd name="connsiteX11" fmla="*/ 8351 w 10309"/>
                  <a:gd name="connsiteY11" fmla="*/ 4565 h 10000"/>
                  <a:gd name="connsiteX12" fmla="*/ 8434 w 10309"/>
                  <a:gd name="connsiteY12" fmla="*/ 3664 h 10000"/>
                  <a:gd name="connsiteX13" fmla="*/ 8270 w 10309"/>
                  <a:gd name="connsiteY13" fmla="*/ 3127 h 10000"/>
                  <a:gd name="connsiteX14" fmla="*/ 7962 w 10309"/>
                  <a:gd name="connsiteY14" fmla="*/ 3416 h 10000"/>
                  <a:gd name="connsiteX15" fmla="*/ 8010 w 10309"/>
                  <a:gd name="connsiteY15" fmla="*/ 5181 h 10000"/>
                  <a:gd name="connsiteX16" fmla="*/ 7730 w 10309"/>
                  <a:gd name="connsiteY16" fmla="*/ 5188 h 10000"/>
                  <a:gd name="connsiteX17" fmla="*/ 7475 w 10309"/>
                  <a:gd name="connsiteY17" fmla="*/ 4860 h 10000"/>
                  <a:gd name="connsiteX18" fmla="*/ 7373 w 10309"/>
                  <a:gd name="connsiteY18" fmla="*/ 5036 h 10000"/>
                  <a:gd name="connsiteX19" fmla="*/ 7518 w 10309"/>
                  <a:gd name="connsiteY19" fmla="*/ 5679 h 10000"/>
                  <a:gd name="connsiteX20" fmla="*/ 7970 w 10309"/>
                  <a:gd name="connsiteY20" fmla="*/ 5725 h 10000"/>
                  <a:gd name="connsiteX21" fmla="*/ 7982 w 10309"/>
                  <a:gd name="connsiteY21" fmla="*/ 6389 h 10000"/>
                  <a:gd name="connsiteX22" fmla="*/ 7272 w 10309"/>
                  <a:gd name="connsiteY22" fmla="*/ 7142 h 10000"/>
                  <a:gd name="connsiteX23" fmla="*/ 7341 w 10309"/>
                  <a:gd name="connsiteY23" fmla="*/ 7587 h 10000"/>
                  <a:gd name="connsiteX24" fmla="*/ 7752 w 10309"/>
                  <a:gd name="connsiteY24" fmla="*/ 7534 h 10000"/>
                  <a:gd name="connsiteX25" fmla="*/ 8251 w 10309"/>
                  <a:gd name="connsiteY25" fmla="*/ 7173 h 10000"/>
                  <a:gd name="connsiteX26" fmla="*/ 8447 w 10309"/>
                  <a:gd name="connsiteY26" fmla="*/ 7382 h 10000"/>
                  <a:gd name="connsiteX27" fmla="*/ 8074 w 10309"/>
                  <a:gd name="connsiteY27" fmla="*/ 9458 h 10000"/>
                  <a:gd name="connsiteX28" fmla="*/ 7337 w 10309"/>
                  <a:gd name="connsiteY28" fmla="*/ 10000 h 10000"/>
                  <a:gd name="connsiteX29" fmla="*/ 1870 w 10309"/>
                  <a:gd name="connsiteY29" fmla="*/ 9948 h 10000"/>
                  <a:gd name="connsiteX30" fmla="*/ 1980 w 10309"/>
                  <a:gd name="connsiteY30" fmla="*/ 9652 h 10000"/>
                  <a:gd name="connsiteX0" fmla="*/ 1980 w 10309"/>
                  <a:gd name="connsiteY0" fmla="*/ 9652 h 10000"/>
                  <a:gd name="connsiteX1" fmla="*/ 11 w 10309"/>
                  <a:gd name="connsiteY1" fmla="*/ 7892 h 10000"/>
                  <a:gd name="connsiteX2" fmla="*/ 0 w 10309"/>
                  <a:gd name="connsiteY2" fmla="*/ 7598 h 10000"/>
                  <a:gd name="connsiteX3" fmla="*/ 1884 w 10309"/>
                  <a:gd name="connsiteY3" fmla="*/ 0 h 10000"/>
                  <a:gd name="connsiteX4" fmla="*/ 9792 w 10309"/>
                  <a:gd name="connsiteY4" fmla="*/ 291 h 10000"/>
                  <a:gd name="connsiteX5" fmla="*/ 9523 w 10309"/>
                  <a:gd name="connsiteY5" fmla="*/ 4577 h 10000"/>
                  <a:gd name="connsiteX6" fmla="*/ 9331 w 10309"/>
                  <a:gd name="connsiteY6" fmla="*/ 4147 h 10000"/>
                  <a:gd name="connsiteX7" fmla="*/ 9290 w 10309"/>
                  <a:gd name="connsiteY7" fmla="*/ 3042 h 10000"/>
                  <a:gd name="connsiteX8" fmla="*/ 8928 w 10309"/>
                  <a:gd name="connsiteY8" fmla="*/ 4244 h 10000"/>
                  <a:gd name="connsiteX9" fmla="*/ 8659 w 10309"/>
                  <a:gd name="connsiteY9" fmla="*/ 5147 h 10000"/>
                  <a:gd name="connsiteX10" fmla="*/ 8351 w 10309"/>
                  <a:gd name="connsiteY10" fmla="*/ 4565 h 10000"/>
                  <a:gd name="connsiteX11" fmla="*/ 8434 w 10309"/>
                  <a:gd name="connsiteY11" fmla="*/ 3664 h 10000"/>
                  <a:gd name="connsiteX12" fmla="*/ 8270 w 10309"/>
                  <a:gd name="connsiteY12" fmla="*/ 3127 h 10000"/>
                  <a:gd name="connsiteX13" fmla="*/ 7962 w 10309"/>
                  <a:gd name="connsiteY13" fmla="*/ 3416 h 10000"/>
                  <a:gd name="connsiteX14" fmla="*/ 8010 w 10309"/>
                  <a:gd name="connsiteY14" fmla="*/ 5181 h 10000"/>
                  <a:gd name="connsiteX15" fmla="*/ 7730 w 10309"/>
                  <a:gd name="connsiteY15" fmla="*/ 5188 h 10000"/>
                  <a:gd name="connsiteX16" fmla="*/ 7475 w 10309"/>
                  <a:gd name="connsiteY16" fmla="*/ 4860 h 10000"/>
                  <a:gd name="connsiteX17" fmla="*/ 7373 w 10309"/>
                  <a:gd name="connsiteY17" fmla="*/ 5036 h 10000"/>
                  <a:gd name="connsiteX18" fmla="*/ 7518 w 10309"/>
                  <a:gd name="connsiteY18" fmla="*/ 5679 h 10000"/>
                  <a:gd name="connsiteX19" fmla="*/ 7970 w 10309"/>
                  <a:gd name="connsiteY19" fmla="*/ 5725 h 10000"/>
                  <a:gd name="connsiteX20" fmla="*/ 7982 w 10309"/>
                  <a:gd name="connsiteY20" fmla="*/ 6389 h 10000"/>
                  <a:gd name="connsiteX21" fmla="*/ 7272 w 10309"/>
                  <a:gd name="connsiteY21" fmla="*/ 7142 h 10000"/>
                  <a:gd name="connsiteX22" fmla="*/ 7341 w 10309"/>
                  <a:gd name="connsiteY22" fmla="*/ 7587 h 10000"/>
                  <a:gd name="connsiteX23" fmla="*/ 7752 w 10309"/>
                  <a:gd name="connsiteY23" fmla="*/ 7534 h 10000"/>
                  <a:gd name="connsiteX24" fmla="*/ 8251 w 10309"/>
                  <a:gd name="connsiteY24" fmla="*/ 7173 h 10000"/>
                  <a:gd name="connsiteX25" fmla="*/ 8447 w 10309"/>
                  <a:gd name="connsiteY25" fmla="*/ 7382 h 10000"/>
                  <a:gd name="connsiteX26" fmla="*/ 8074 w 10309"/>
                  <a:gd name="connsiteY26" fmla="*/ 9458 h 10000"/>
                  <a:gd name="connsiteX27" fmla="*/ 7337 w 10309"/>
                  <a:gd name="connsiteY27" fmla="*/ 10000 h 10000"/>
                  <a:gd name="connsiteX28" fmla="*/ 1870 w 10309"/>
                  <a:gd name="connsiteY28" fmla="*/ 9948 h 10000"/>
                  <a:gd name="connsiteX29" fmla="*/ 1980 w 10309"/>
                  <a:gd name="connsiteY29" fmla="*/ 9652 h 10000"/>
                  <a:gd name="connsiteX0" fmla="*/ 1980 w 10258"/>
                  <a:gd name="connsiteY0" fmla="*/ 9652 h 10000"/>
                  <a:gd name="connsiteX1" fmla="*/ 11 w 10258"/>
                  <a:gd name="connsiteY1" fmla="*/ 7892 h 10000"/>
                  <a:gd name="connsiteX2" fmla="*/ 0 w 10258"/>
                  <a:gd name="connsiteY2" fmla="*/ 7598 h 10000"/>
                  <a:gd name="connsiteX3" fmla="*/ 1884 w 10258"/>
                  <a:gd name="connsiteY3" fmla="*/ 0 h 10000"/>
                  <a:gd name="connsiteX4" fmla="*/ 9792 w 10258"/>
                  <a:gd name="connsiteY4" fmla="*/ 291 h 10000"/>
                  <a:gd name="connsiteX5" fmla="*/ 9331 w 10258"/>
                  <a:gd name="connsiteY5" fmla="*/ 4147 h 10000"/>
                  <a:gd name="connsiteX6" fmla="*/ 9290 w 10258"/>
                  <a:gd name="connsiteY6" fmla="*/ 3042 h 10000"/>
                  <a:gd name="connsiteX7" fmla="*/ 8928 w 10258"/>
                  <a:gd name="connsiteY7" fmla="*/ 4244 h 10000"/>
                  <a:gd name="connsiteX8" fmla="*/ 8659 w 10258"/>
                  <a:gd name="connsiteY8" fmla="*/ 5147 h 10000"/>
                  <a:gd name="connsiteX9" fmla="*/ 8351 w 10258"/>
                  <a:gd name="connsiteY9" fmla="*/ 4565 h 10000"/>
                  <a:gd name="connsiteX10" fmla="*/ 8434 w 10258"/>
                  <a:gd name="connsiteY10" fmla="*/ 3664 h 10000"/>
                  <a:gd name="connsiteX11" fmla="*/ 8270 w 10258"/>
                  <a:gd name="connsiteY11" fmla="*/ 3127 h 10000"/>
                  <a:gd name="connsiteX12" fmla="*/ 7962 w 10258"/>
                  <a:gd name="connsiteY12" fmla="*/ 3416 h 10000"/>
                  <a:gd name="connsiteX13" fmla="*/ 8010 w 10258"/>
                  <a:gd name="connsiteY13" fmla="*/ 5181 h 10000"/>
                  <a:gd name="connsiteX14" fmla="*/ 7730 w 10258"/>
                  <a:gd name="connsiteY14" fmla="*/ 5188 h 10000"/>
                  <a:gd name="connsiteX15" fmla="*/ 7475 w 10258"/>
                  <a:gd name="connsiteY15" fmla="*/ 4860 h 10000"/>
                  <a:gd name="connsiteX16" fmla="*/ 7373 w 10258"/>
                  <a:gd name="connsiteY16" fmla="*/ 5036 h 10000"/>
                  <a:gd name="connsiteX17" fmla="*/ 7518 w 10258"/>
                  <a:gd name="connsiteY17" fmla="*/ 5679 h 10000"/>
                  <a:gd name="connsiteX18" fmla="*/ 7970 w 10258"/>
                  <a:gd name="connsiteY18" fmla="*/ 5725 h 10000"/>
                  <a:gd name="connsiteX19" fmla="*/ 7982 w 10258"/>
                  <a:gd name="connsiteY19" fmla="*/ 6389 h 10000"/>
                  <a:gd name="connsiteX20" fmla="*/ 7272 w 10258"/>
                  <a:gd name="connsiteY20" fmla="*/ 7142 h 10000"/>
                  <a:gd name="connsiteX21" fmla="*/ 7341 w 10258"/>
                  <a:gd name="connsiteY21" fmla="*/ 7587 h 10000"/>
                  <a:gd name="connsiteX22" fmla="*/ 7752 w 10258"/>
                  <a:gd name="connsiteY22" fmla="*/ 7534 h 10000"/>
                  <a:gd name="connsiteX23" fmla="*/ 8251 w 10258"/>
                  <a:gd name="connsiteY23" fmla="*/ 7173 h 10000"/>
                  <a:gd name="connsiteX24" fmla="*/ 8447 w 10258"/>
                  <a:gd name="connsiteY24" fmla="*/ 7382 h 10000"/>
                  <a:gd name="connsiteX25" fmla="*/ 8074 w 10258"/>
                  <a:gd name="connsiteY25" fmla="*/ 9458 h 10000"/>
                  <a:gd name="connsiteX26" fmla="*/ 7337 w 10258"/>
                  <a:gd name="connsiteY26" fmla="*/ 10000 h 10000"/>
                  <a:gd name="connsiteX27" fmla="*/ 1870 w 10258"/>
                  <a:gd name="connsiteY27" fmla="*/ 9948 h 10000"/>
                  <a:gd name="connsiteX28" fmla="*/ 1980 w 10258"/>
                  <a:gd name="connsiteY28" fmla="*/ 9652 h 10000"/>
                  <a:gd name="connsiteX0" fmla="*/ 1980 w 10257"/>
                  <a:gd name="connsiteY0" fmla="*/ 9652 h 10000"/>
                  <a:gd name="connsiteX1" fmla="*/ 11 w 10257"/>
                  <a:gd name="connsiteY1" fmla="*/ 7892 h 10000"/>
                  <a:gd name="connsiteX2" fmla="*/ 0 w 10257"/>
                  <a:gd name="connsiteY2" fmla="*/ 7598 h 10000"/>
                  <a:gd name="connsiteX3" fmla="*/ 1884 w 10257"/>
                  <a:gd name="connsiteY3" fmla="*/ 0 h 10000"/>
                  <a:gd name="connsiteX4" fmla="*/ 9792 w 10257"/>
                  <a:gd name="connsiteY4" fmla="*/ 291 h 10000"/>
                  <a:gd name="connsiteX5" fmla="*/ 9290 w 10257"/>
                  <a:gd name="connsiteY5" fmla="*/ 3042 h 10000"/>
                  <a:gd name="connsiteX6" fmla="*/ 8928 w 10257"/>
                  <a:gd name="connsiteY6" fmla="*/ 4244 h 10000"/>
                  <a:gd name="connsiteX7" fmla="*/ 8659 w 10257"/>
                  <a:gd name="connsiteY7" fmla="*/ 5147 h 10000"/>
                  <a:gd name="connsiteX8" fmla="*/ 8351 w 10257"/>
                  <a:gd name="connsiteY8" fmla="*/ 4565 h 10000"/>
                  <a:gd name="connsiteX9" fmla="*/ 8434 w 10257"/>
                  <a:gd name="connsiteY9" fmla="*/ 3664 h 10000"/>
                  <a:gd name="connsiteX10" fmla="*/ 8270 w 10257"/>
                  <a:gd name="connsiteY10" fmla="*/ 3127 h 10000"/>
                  <a:gd name="connsiteX11" fmla="*/ 7962 w 10257"/>
                  <a:gd name="connsiteY11" fmla="*/ 3416 h 10000"/>
                  <a:gd name="connsiteX12" fmla="*/ 8010 w 10257"/>
                  <a:gd name="connsiteY12" fmla="*/ 5181 h 10000"/>
                  <a:gd name="connsiteX13" fmla="*/ 7730 w 10257"/>
                  <a:gd name="connsiteY13" fmla="*/ 5188 h 10000"/>
                  <a:gd name="connsiteX14" fmla="*/ 7475 w 10257"/>
                  <a:gd name="connsiteY14" fmla="*/ 4860 h 10000"/>
                  <a:gd name="connsiteX15" fmla="*/ 7373 w 10257"/>
                  <a:gd name="connsiteY15" fmla="*/ 5036 h 10000"/>
                  <a:gd name="connsiteX16" fmla="*/ 7518 w 10257"/>
                  <a:gd name="connsiteY16" fmla="*/ 5679 h 10000"/>
                  <a:gd name="connsiteX17" fmla="*/ 7970 w 10257"/>
                  <a:gd name="connsiteY17" fmla="*/ 5725 h 10000"/>
                  <a:gd name="connsiteX18" fmla="*/ 7982 w 10257"/>
                  <a:gd name="connsiteY18" fmla="*/ 6389 h 10000"/>
                  <a:gd name="connsiteX19" fmla="*/ 7272 w 10257"/>
                  <a:gd name="connsiteY19" fmla="*/ 7142 h 10000"/>
                  <a:gd name="connsiteX20" fmla="*/ 7341 w 10257"/>
                  <a:gd name="connsiteY20" fmla="*/ 7587 h 10000"/>
                  <a:gd name="connsiteX21" fmla="*/ 7752 w 10257"/>
                  <a:gd name="connsiteY21" fmla="*/ 7534 h 10000"/>
                  <a:gd name="connsiteX22" fmla="*/ 8251 w 10257"/>
                  <a:gd name="connsiteY22" fmla="*/ 7173 h 10000"/>
                  <a:gd name="connsiteX23" fmla="*/ 8447 w 10257"/>
                  <a:gd name="connsiteY23" fmla="*/ 7382 h 10000"/>
                  <a:gd name="connsiteX24" fmla="*/ 8074 w 10257"/>
                  <a:gd name="connsiteY24" fmla="*/ 9458 h 10000"/>
                  <a:gd name="connsiteX25" fmla="*/ 7337 w 10257"/>
                  <a:gd name="connsiteY25" fmla="*/ 10000 h 10000"/>
                  <a:gd name="connsiteX26" fmla="*/ 1870 w 10257"/>
                  <a:gd name="connsiteY26" fmla="*/ 9948 h 10000"/>
                  <a:gd name="connsiteX27" fmla="*/ 1980 w 10257"/>
                  <a:gd name="connsiteY27" fmla="*/ 9652 h 10000"/>
                  <a:gd name="connsiteX0" fmla="*/ 1980 w 10179"/>
                  <a:gd name="connsiteY0" fmla="*/ 9652 h 10000"/>
                  <a:gd name="connsiteX1" fmla="*/ 11 w 10179"/>
                  <a:gd name="connsiteY1" fmla="*/ 7892 h 10000"/>
                  <a:gd name="connsiteX2" fmla="*/ 0 w 10179"/>
                  <a:gd name="connsiteY2" fmla="*/ 7598 h 10000"/>
                  <a:gd name="connsiteX3" fmla="*/ 1884 w 10179"/>
                  <a:gd name="connsiteY3" fmla="*/ 0 h 10000"/>
                  <a:gd name="connsiteX4" fmla="*/ 9792 w 10179"/>
                  <a:gd name="connsiteY4" fmla="*/ 291 h 10000"/>
                  <a:gd name="connsiteX5" fmla="*/ 8928 w 10179"/>
                  <a:gd name="connsiteY5" fmla="*/ 4244 h 10000"/>
                  <a:gd name="connsiteX6" fmla="*/ 8659 w 10179"/>
                  <a:gd name="connsiteY6" fmla="*/ 5147 h 10000"/>
                  <a:gd name="connsiteX7" fmla="*/ 8351 w 10179"/>
                  <a:gd name="connsiteY7" fmla="*/ 4565 h 10000"/>
                  <a:gd name="connsiteX8" fmla="*/ 8434 w 10179"/>
                  <a:gd name="connsiteY8" fmla="*/ 3664 h 10000"/>
                  <a:gd name="connsiteX9" fmla="*/ 8270 w 10179"/>
                  <a:gd name="connsiteY9" fmla="*/ 3127 h 10000"/>
                  <a:gd name="connsiteX10" fmla="*/ 7962 w 10179"/>
                  <a:gd name="connsiteY10" fmla="*/ 3416 h 10000"/>
                  <a:gd name="connsiteX11" fmla="*/ 8010 w 10179"/>
                  <a:gd name="connsiteY11" fmla="*/ 5181 h 10000"/>
                  <a:gd name="connsiteX12" fmla="*/ 7730 w 10179"/>
                  <a:gd name="connsiteY12" fmla="*/ 5188 h 10000"/>
                  <a:gd name="connsiteX13" fmla="*/ 7475 w 10179"/>
                  <a:gd name="connsiteY13" fmla="*/ 4860 h 10000"/>
                  <a:gd name="connsiteX14" fmla="*/ 7373 w 10179"/>
                  <a:gd name="connsiteY14" fmla="*/ 5036 h 10000"/>
                  <a:gd name="connsiteX15" fmla="*/ 7518 w 10179"/>
                  <a:gd name="connsiteY15" fmla="*/ 5679 h 10000"/>
                  <a:gd name="connsiteX16" fmla="*/ 7970 w 10179"/>
                  <a:gd name="connsiteY16" fmla="*/ 5725 h 10000"/>
                  <a:gd name="connsiteX17" fmla="*/ 7982 w 10179"/>
                  <a:gd name="connsiteY17" fmla="*/ 6389 h 10000"/>
                  <a:gd name="connsiteX18" fmla="*/ 7272 w 10179"/>
                  <a:gd name="connsiteY18" fmla="*/ 7142 h 10000"/>
                  <a:gd name="connsiteX19" fmla="*/ 7341 w 10179"/>
                  <a:gd name="connsiteY19" fmla="*/ 7587 h 10000"/>
                  <a:gd name="connsiteX20" fmla="*/ 7752 w 10179"/>
                  <a:gd name="connsiteY20" fmla="*/ 7534 h 10000"/>
                  <a:gd name="connsiteX21" fmla="*/ 8251 w 10179"/>
                  <a:gd name="connsiteY21" fmla="*/ 7173 h 10000"/>
                  <a:gd name="connsiteX22" fmla="*/ 8447 w 10179"/>
                  <a:gd name="connsiteY22" fmla="*/ 7382 h 10000"/>
                  <a:gd name="connsiteX23" fmla="*/ 8074 w 10179"/>
                  <a:gd name="connsiteY23" fmla="*/ 9458 h 10000"/>
                  <a:gd name="connsiteX24" fmla="*/ 7337 w 10179"/>
                  <a:gd name="connsiteY24" fmla="*/ 10000 h 10000"/>
                  <a:gd name="connsiteX25" fmla="*/ 1870 w 10179"/>
                  <a:gd name="connsiteY25" fmla="*/ 9948 h 10000"/>
                  <a:gd name="connsiteX26" fmla="*/ 1980 w 10179"/>
                  <a:gd name="connsiteY26" fmla="*/ 9652 h 10000"/>
                  <a:gd name="connsiteX0" fmla="*/ 1980 w 11000"/>
                  <a:gd name="connsiteY0" fmla="*/ 9652 h 10000"/>
                  <a:gd name="connsiteX1" fmla="*/ 11 w 11000"/>
                  <a:gd name="connsiteY1" fmla="*/ 7892 h 10000"/>
                  <a:gd name="connsiteX2" fmla="*/ 0 w 11000"/>
                  <a:gd name="connsiteY2" fmla="*/ 7598 h 10000"/>
                  <a:gd name="connsiteX3" fmla="*/ 1884 w 11000"/>
                  <a:gd name="connsiteY3" fmla="*/ 0 h 10000"/>
                  <a:gd name="connsiteX4" fmla="*/ 10711 w 11000"/>
                  <a:gd name="connsiteY4" fmla="*/ 655 h 10000"/>
                  <a:gd name="connsiteX5" fmla="*/ 8928 w 11000"/>
                  <a:gd name="connsiteY5" fmla="*/ 4244 h 10000"/>
                  <a:gd name="connsiteX6" fmla="*/ 8659 w 11000"/>
                  <a:gd name="connsiteY6" fmla="*/ 5147 h 10000"/>
                  <a:gd name="connsiteX7" fmla="*/ 8351 w 11000"/>
                  <a:gd name="connsiteY7" fmla="*/ 4565 h 10000"/>
                  <a:gd name="connsiteX8" fmla="*/ 8434 w 11000"/>
                  <a:gd name="connsiteY8" fmla="*/ 3664 h 10000"/>
                  <a:gd name="connsiteX9" fmla="*/ 8270 w 11000"/>
                  <a:gd name="connsiteY9" fmla="*/ 3127 h 10000"/>
                  <a:gd name="connsiteX10" fmla="*/ 7962 w 11000"/>
                  <a:gd name="connsiteY10" fmla="*/ 3416 h 10000"/>
                  <a:gd name="connsiteX11" fmla="*/ 8010 w 11000"/>
                  <a:gd name="connsiteY11" fmla="*/ 5181 h 10000"/>
                  <a:gd name="connsiteX12" fmla="*/ 7730 w 11000"/>
                  <a:gd name="connsiteY12" fmla="*/ 5188 h 10000"/>
                  <a:gd name="connsiteX13" fmla="*/ 7475 w 11000"/>
                  <a:gd name="connsiteY13" fmla="*/ 4860 h 10000"/>
                  <a:gd name="connsiteX14" fmla="*/ 7373 w 11000"/>
                  <a:gd name="connsiteY14" fmla="*/ 5036 h 10000"/>
                  <a:gd name="connsiteX15" fmla="*/ 7518 w 11000"/>
                  <a:gd name="connsiteY15" fmla="*/ 5679 h 10000"/>
                  <a:gd name="connsiteX16" fmla="*/ 7970 w 11000"/>
                  <a:gd name="connsiteY16" fmla="*/ 5725 h 10000"/>
                  <a:gd name="connsiteX17" fmla="*/ 7982 w 11000"/>
                  <a:gd name="connsiteY17" fmla="*/ 6389 h 10000"/>
                  <a:gd name="connsiteX18" fmla="*/ 7272 w 11000"/>
                  <a:gd name="connsiteY18" fmla="*/ 7142 h 10000"/>
                  <a:gd name="connsiteX19" fmla="*/ 7341 w 11000"/>
                  <a:gd name="connsiteY19" fmla="*/ 7587 h 10000"/>
                  <a:gd name="connsiteX20" fmla="*/ 7752 w 11000"/>
                  <a:gd name="connsiteY20" fmla="*/ 7534 h 10000"/>
                  <a:gd name="connsiteX21" fmla="*/ 8251 w 11000"/>
                  <a:gd name="connsiteY21" fmla="*/ 7173 h 10000"/>
                  <a:gd name="connsiteX22" fmla="*/ 8447 w 11000"/>
                  <a:gd name="connsiteY22" fmla="*/ 7382 h 10000"/>
                  <a:gd name="connsiteX23" fmla="*/ 8074 w 11000"/>
                  <a:gd name="connsiteY23" fmla="*/ 9458 h 10000"/>
                  <a:gd name="connsiteX24" fmla="*/ 7337 w 11000"/>
                  <a:gd name="connsiteY24" fmla="*/ 10000 h 10000"/>
                  <a:gd name="connsiteX25" fmla="*/ 1870 w 11000"/>
                  <a:gd name="connsiteY25" fmla="*/ 9948 h 10000"/>
                  <a:gd name="connsiteX26" fmla="*/ 1980 w 11000"/>
                  <a:gd name="connsiteY26" fmla="*/ 9652 h 10000"/>
                  <a:gd name="connsiteX0" fmla="*/ 1980 w 11305"/>
                  <a:gd name="connsiteY0" fmla="*/ 9652 h 10000"/>
                  <a:gd name="connsiteX1" fmla="*/ 11 w 11305"/>
                  <a:gd name="connsiteY1" fmla="*/ 7892 h 10000"/>
                  <a:gd name="connsiteX2" fmla="*/ 0 w 11305"/>
                  <a:gd name="connsiteY2" fmla="*/ 7598 h 10000"/>
                  <a:gd name="connsiteX3" fmla="*/ 1884 w 11305"/>
                  <a:gd name="connsiteY3" fmla="*/ 0 h 10000"/>
                  <a:gd name="connsiteX4" fmla="*/ 10711 w 11305"/>
                  <a:gd name="connsiteY4" fmla="*/ 655 h 10000"/>
                  <a:gd name="connsiteX5" fmla="*/ 10801 w 11305"/>
                  <a:gd name="connsiteY5" fmla="*/ 986 h 10000"/>
                  <a:gd name="connsiteX6" fmla="*/ 8659 w 11305"/>
                  <a:gd name="connsiteY6" fmla="*/ 5147 h 10000"/>
                  <a:gd name="connsiteX7" fmla="*/ 8351 w 11305"/>
                  <a:gd name="connsiteY7" fmla="*/ 4565 h 10000"/>
                  <a:gd name="connsiteX8" fmla="*/ 8434 w 11305"/>
                  <a:gd name="connsiteY8" fmla="*/ 3664 h 10000"/>
                  <a:gd name="connsiteX9" fmla="*/ 8270 w 11305"/>
                  <a:gd name="connsiteY9" fmla="*/ 3127 h 10000"/>
                  <a:gd name="connsiteX10" fmla="*/ 7962 w 11305"/>
                  <a:gd name="connsiteY10" fmla="*/ 3416 h 10000"/>
                  <a:gd name="connsiteX11" fmla="*/ 8010 w 11305"/>
                  <a:gd name="connsiteY11" fmla="*/ 5181 h 10000"/>
                  <a:gd name="connsiteX12" fmla="*/ 7730 w 11305"/>
                  <a:gd name="connsiteY12" fmla="*/ 5188 h 10000"/>
                  <a:gd name="connsiteX13" fmla="*/ 7475 w 11305"/>
                  <a:gd name="connsiteY13" fmla="*/ 4860 h 10000"/>
                  <a:gd name="connsiteX14" fmla="*/ 7373 w 11305"/>
                  <a:gd name="connsiteY14" fmla="*/ 5036 h 10000"/>
                  <a:gd name="connsiteX15" fmla="*/ 7518 w 11305"/>
                  <a:gd name="connsiteY15" fmla="*/ 5679 h 10000"/>
                  <a:gd name="connsiteX16" fmla="*/ 7970 w 11305"/>
                  <a:gd name="connsiteY16" fmla="*/ 5725 h 10000"/>
                  <a:gd name="connsiteX17" fmla="*/ 7982 w 11305"/>
                  <a:gd name="connsiteY17" fmla="*/ 6389 h 10000"/>
                  <a:gd name="connsiteX18" fmla="*/ 7272 w 11305"/>
                  <a:gd name="connsiteY18" fmla="*/ 7142 h 10000"/>
                  <a:gd name="connsiteX19" fmla="*/ 7341 w 11305"/>
                  <a:gd name="connsiteY19" fmla="*/ 7587 h 10000"/>
                  <a:gd name="connsiteX20" fmla="*/ 7752 w 11305"/>
                  <a:gd name="connsiteY20" fmla="*/ 7534 h 10000"/>
                  <a:gd name="connsiteX21" fmla="*/ 8251 w 11305"/>
                  <a:gd name="connsiteY21" fmla="*/ 7173 h 10000"/>
                  <a:gd name="connsiteX22" fmla="*/ 8447 w 11305"/>
                  <a:gd name="connsiteY22" fmla="*/ 7382 h 10000"/>
                  <a:gd name="connsiteX23" fmla="*/ 8074 w 11305"/>
                  <a:gd name="connsiteY23" fmla="*/ 9458 h 10000"/>
                  <a:gd name="connsiteX24" fmla="*/ 7337 w 11305"/>
                  <a:gd name="connsiteY24" fmla="*/ 10000 h 10000"/>
                  <a:gd name="connsiteX25" fmla="*/ 1870 w 11305"/>
                  <a:gd name="connsiteY25" fmla="*/ 9948 h 10000"/>
                  <a:gd name="connsiteX26" fmla="*/ 1980 w 11305"/>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1271"/>
                  <a:gd name="connsiteY0" fmla="*/ 9652 h 10000"/>
                  <a:gd name="connsiteX1" fmla="*/ 11 w 11271"/>
                  <a:gd name="connsiteY1" fmla="*/ 7892 h 10000"/>
                  <a:gd name="connsiteX2" fmla="*/ 0 w 11271"/>
                  <a:gd name="connsiteY2" fmla="*/ 7598 h 10000"/>
                  <a:gd name="connsiteX3" fmla="*/ 1884 w 11271"/>
                  <a:gd name="connsiteY3" fmla="*/ 0 h 10000"/>
                  <a:gd name="connsiteX4" fmla="*/ 10711 w 11271"/>
                  <a:gd name="connsiteY4" fmla="*/ 655 h 10000"/>
                  <a:gd name="connsiteX5" fmla="*/ 10801 w 11271"/>
                  <a:gd name="connsiteY5" fmla="*/ 986 h 10000"/>
                  <a:gd name="connsiteX6" fmla="*/ 8659 w 11271"/>
                  <a:gd name="connsiteY6" fmla="*/ 5147 h 10000"/>
                  <a:gd name="connsiteX7" fmla="*/ 8351 w 11271"/>
                  <a:gd name="connsiteY7" fmla="*/ 4565 h 10000"/>
                  <a:gd name="connsiteX8" fmla="*/ 8434 w 11271"/>
                  <a:gd name="connsiteY8" fmla="*/ 3664 h 10000"/>
                  <a:gd name="connsiteX9" fmla="*/ 8270 w 11271"/>
                  <a:gd name="connsiteY9" fmla="*/ 3127 h 10000"/>
                  <a:gd name="connsiteX10" fmla="*/ 7962 w 11271"/>
                  <a:gd name="connsiteY10" fmla="*/ 3416 h 10000"/>
                  <a:gd name="connsiteX11" fmla="*/ 8010 w 11271"/>
                  <a:gd name="connsiteY11" fmla="*/ 5181 h 10000"/>
                  <a:gd name="connsiteX12" fmla="*/ 7730 w 11271"/>
                  <a:gd name="connsiteY12" fmla="*/ 5188 h 10000"/>
                  <a:gd name="connsiteX13" fmla="*/ 7475 w 11271"/>
                  <a:gd name="connsiteY13" fmla="*/ 4860 h 10000"/>
                  <a:gd name="connsiteX14" fmla="*/ 7373 w 11271"/>
                  <a:gd name="connsiteY14" fmla="*/ 5036 h 10000"/>
                  <a:gd name="connsiteX15" fmla="*/ 7518 w 11271"/>
                  <a:gd name="connsiteY15" fmla="*/ 5679 h 10000"/>
                  <a:gd name="connsiteX16" fmla="*/ 7970 w 11271"/>
                  <a:gd name="connsiteY16" fmla="*/ 5725 h 10000"/>
                  <a:gd name="connsiteX17" fmla="*/ 7982 w 11271"/>
                  <a:gd name="connsiteY17" fmla="*/ 6389 h 10000"/>
                  <a:gd name="connsiteX18" fmla="*/ 7272 w 11271"/>
                  <a:gd name="connsiteY18" fmla="*/ 7142 h 10000"/>
                  <a:gd name="connsiteX19" fmla="*/ 7341 w 11271"/>
                  <a:gd name="connsiteY19" fmla="*/ 7587 h 10000"/>
                  <a:gd name="connsiteX20" fmla="*/ 7752 w 11271"/>
                  <a:gd name="connsiteY20" fmla="*/ 7534 h 10000"/>
                  <a:gd name="connsiteX21" fmla="*/ 8251 w 11271"/>
                  <a:gd name="connsiteY21" fmla="*/ 7173 h 10000"/>
                  <a:gd name="connsiteX22" fmla="*/ 8447 w 11271"/>
                  <a:gd name="connsiteY22" fmla="*/ 7382 h 10000"/>
                  <a:gd name="connsiteX23" fmla="*/ 8074 w 11271"/>
                  <a:gd name="connsiteY23" fmla="*/ 9458 h 10000"/>
                  <a:gd name="connsiteX24" fmla="*/ 7337 w 11271"/>
                  <a:gd name="connsiteY24" fmla="*/ 10000 h 10000"/>
                  <a:gd name="connsiteX25" fmla="*/ 1870 w 11271"/>
                  <a:gd name="connsiteY25" fmla="*/ 9948 h 10000"/>
                  <a:gd name="connsiteX26" fmla="*/ 1980 w 11271"/>
                  <a:gd name="connsiteY26"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8659 w 10816"/>
                  <a:gd name="connsiteY6" fmla="*/ 5147 h 10000"/>
                  <a:gd name="connsiteX7" fmla="*/ 8351 w 10816"/>
                  <a:gd name="connsiteY7" fmla="*/ 4565 h 10000"/>
                  <a:gd name="connsiteX8" fmla="*/ 8434 w 10816"/>
                  <a:gd name="connsiteY8" fmla="*/ 3664 h 10000"/>
                  <a:gd name="connsiteX9" fmla="*/ 8270 w 10816"/>
                  <a:gd name="connsiteY9" fmla="*/ 3127 h 10000"/>
                  <a:gd name="connsiteX10" fmla="*/ 7962 w 10816"/>
                  <a:gd name="connsiteY10" fmla="*/ 3416 h 10000"/>
                  <a:gd name="connsiteX11" fmla="*/ 8010 w 10816"/>
                  <a:gd name="connsiteY11" fmla="*/ 5181 h 10000"/>
                  <a:gd name="connsiteX12" fmla="*/ 7730 w 10816"/>
                  <a:gd name="connsiteY12" fmla="*/ 5188 h 10000"/>
                  <a:gd name="connsiteX13" fmla="*/ 7475 w 10816"/>
                  <a:gd name="connsiteY13" fmla="*/ 4860 h 10000"/>
                  <a:gd name="connsiteX14" fmla="*/ 7373 w 10816"/>
                  <a:gd name="connsiteY14" fmla="*/ 5036 h 10000"/>
                  <a:gd name="connsiteX15" fmla="*/ 7518 w 10816"/>
                  <a:gd name="connsiteY15" fmla="*/ 5679 h 10000"/>
                  <a:gd name="connsiteX16" fmla="*/ 7970 w 10816"/>
                  <a:gd name="connsiteY16" fmla="*/ 5725 h 10000"/>
                  <a:gd name="connsiteX17" fmla="*/ 7982 w 10816"/>
                  <a:gd name="connsiteY17" fmla="*/ 6389 h 10000"/>
                  <a:gd name="connsiteX18" fmla="*/ 7272 w 10816"/>
                  <a:gd name="connsiteY18" fmla="*/ 7142 h 10000"/>
                  <a:gd name="connsiteX19" fmla="*/ 7341 w 10816"/>
                  <a:gd name="connsiteY19" fmla="*/ 7587 h 10000"/>
                  <a:gd name="connsiteX20" fmla="*/ 7752 w 10816"/>
                  <a:gd name="connsiteY20" fmla="*/ 7534 h 10000"/>
                  <a:gd name="connsiteX21" fmla="*/ 8251 w 10816"/>
                  <a:gd name="connsiteY21" fmla="*/ 7173 h 10000"/>
                  <a:gd name="connsiteX22" fmla="*/ 8447 w 10816"/>
                  <a:gd name="connsiteY22" fmla="*/ 7382 h 10000"/>
                  <a:gd name="connsiteX23" fmla="*/ 8074 w 10816"/>
                  <a:gd name="connsiteY23" fmla="*/ 9458 h 10000"/>
                  <a:gd name="connsiteX24" fmla="*/ 7337 w 10816"/>
                  <a:gd name="connsiteY24" fmla="*/ 10000 h 10000"/>
                  <a:gd name="connsiteX25" fmla="*/ 1870 w 10816"/>
                  <a:gd name="connsiteY25" fmla="*/ 9948 h 10000"/>
                  <a:gd name="connsiteX26" fmla="*/ 1980 w 10816"/>
                  <a:gd name="connsiteY26" fmla="*/ 9652 h 10000"/>
                  <a:gd name="connsiteX0" fmla="*/ 1980 w 10844"/>
                  <a:gd name="connsiteY0" fmla="*/ 9652 h 10000"/>
                  <a:gd name="connsiteX1" fmla="*/ 11 w 10844"/>
                  <a:gd name="connsiteY1" fmla="*/ 7892 h 10000"/>
                  <a:gd name="connsiteX2" fmla="*/ 0 w 10844"/>
                  <a:gd name="connsiteY2" fmla="*/ 7598 h 10000"/>
                  <a:gd name="connsiteX3" fmla="*/ 1884 w 10844"/>
                  <a:gd name="connsiteY3" fmla="*/ 0 h 10000"/>
                  <a:gd name="connsiteX4" fmla="*/ 10711 w 10844"/>
                  <a:gd name="connsiteY4" fmla="*/ 655 h 10000"/>
                  <a:gd name="connsiteX5" fmla="*/ 10801 w 10844"/>
                  <a:gd name="connsiteY5" fmla="*/ 986 h 10000"/>
                  <a:gd name="connsiteX6" fmla="*/ 10648 w 10844"/>
                  <a:gd name="connsiteY6" fmla="*/ 1518 h 10000"/>
                  <a:gd name="connsiteX7" fmla="*/ 8659 w 10844"/>
                  <a:gd name="connsiteY7" fmla="*/ 5147 h 10000"/>
                  <a:gd name="connsiteX8" fmla="*/ 8351 w 10844"/>
                  <a:gd name="connsiteY8" fmla="*/ 4565 h 10000"/>
                  <a:gd name="connsiteX9" fmla="*/ 8434 w 10844"/>
                  <a:gd name="connsiteY9" fmla="*/ 3664 h 10000"/>
                  <a:gd name="connsiteX10" fmla="*/ 8270 w 10844"/>
                  <a:gd name="connsiteY10" fmla="*/ 3127 h 10000"/>
                  <a:gd name="connsiteX11" fmla="*/ 7962 w 10844"/>
                  <a:gd name="connsiteY11" fmla="*/ 3416 h 10000"/>
                  <a:gd name="connsiteX12" fmla="*/ 8010 w 10844"/>
                  <a:gd name="connsiteY12" fmla="*/ 5181 h 10000"/>
                  <a:gd name="connsiteX13" fmla="*/ 7730 w 10844"/>
                  <a:gd name="connsiteY13" fmla="*/ 5188 h 10000"/>
                  <a:gd name="connsiteX14" fmla="*/ 7475 w 10844"/>
                  <a:gd name="connsiteY14" fmla="*/ 4860 h 10000"/>
                  <a:gd name="connsiteX15" fmla="*/ 7373 w 10844"/>
                  <a:gd name="connsiteY15" fmla="*/ 5036 h 10000"/>
                  <a:gd name="connsiteX16" fmla="*/ 7518 w 10844"/>
                  <a:gd name="connsiteY16" fmla="*/ 5679 h 10000"/>
                  <a:gd name="connsiteX17" fmla="*/ 7970 w 10844"/>
                  <a:gd name="connsiteY17" fmla="*/ 5725 h 10000"/>
                  <a:gd name="connsiteX18" fmla="*/ 7982 w 10844"/>
                  <a:gd name="connsiteY18" fmla="*/ 6389 h 10000"/>
                  <a:gd name="connsiteX19" fmla="*/ 7272 w 10844"/>
                  <a:gd name="connsiteY19" fmla="*/ 7142 h 10000"/>
                  <a:gd name="connsiteX20" fmla="*/ 7341 w 10844"/>
                  <a:gd name="connsiteY20" fmla="*/ 7587 h 10000"/>
                  <a:gd name="connsiteX21" fmla="*/ 7752 w 10844"/>
                  <a:gd name="connsiteY21" fmla="*/ 7534 h 10000"/>
                  <a:gd name="connsiteX22" fmla="*/ 8251 w 10844"/>
                  <a:gd name="connsiteY22" fmla="*/ 7173 h 10000"/>
                  <a:gd name="connsiteX23" fmla="*/ 8447 w 10844"/>
                  <a:gd name="connsiteY23" fmla="*/ 7382 h 10000"/>
                  <a:gd name="connsiteX24" fmla="*/ 8074 w 10844"/>
                  <a:gd name="connsiteY24" fmla="*/ 9458 h 10000"/>
                  <a:gd name="connsiteX25" fmla="*/ 7337 w 10844"/>
                  <a:gd name="connsiteY25" fmla="*/ 10000 h 10000"/>
                  <a:gd name="connsiteX26" fmla="*/ 1870 w 10844"/>
                  <a:gd name="connsiteY26" fmla="*/ 9948 h 10000"/>
                  <a:gd name="connsiteX27" fmla="*/ 1980 w 10844"/>
                  <a:gd name="connsiteY27" fmla="*/ 9652 h 10000"/>
                  <a:gd name="connsiteX0" fmla="*/ 1980 w 10816"/>
                  <a:gd name="connsiteY0" fmla="*/ 9652 h 10000"/>
                  <a:gd name="connsiteX1" fmla="*/ 11 w 10816"/>
                  <a:gd name="connsiteY1" fmla="*/ 7892 h 10000"/>
                  <a:gd name="connsiteX2" fmla="*/ 0 w 10816"/>
                  <a:gd name="connsiteY2" fmla="*/ 7598 h 10000"/>
                  <a:gd name="connsiteX3" fmla="*/ 1884 w 10816"/>
                  <a:gd name="connsiteY3" fmla="*/ 0 h 10000"/>
                  <a:gd name="connsiteX4" fmla="*/ 10711 w 10816"/>
                  <a:gd name="connsiteY4" fmla="*/ 655 h 10000"/>
                  <a:gd name="connsiteX5" fmla="*/ 10801 w 10816"/>
                  <a:gd name="connsiteY5" fmla="*/ 986 h 10000"/>
                  <a:gd name="connsiteX6" fmla="*/ 10648 w 10816"/>
                  <a:gd name="connsiteY6" fmla="*/ 1518 h 10000"/>
                  <a:gd name="connsiteX7" fmla="*/ 8659 w 10816"/>
                  <a:gd name="connsiteY7" fmla="*/ 5147 h 10000"/>
                  <a:gd name="connsiteX8" fmla="*/ 8351 w 10816"/>
                  <a:gd name="connsiteY8" fmla="*/ 4565 h 10000"/>
                  <a:gd name="connsiteX9" fmla="*/ 8434 w 10816"/>
                  <a:gd name="connsiteY9" fmla="*/ 3664 h 10000"/>
                  <a:gd name="connsiteX10" fmla="*/ 8270 w 10816"/>
                  <a:gd name="connsiteY10" fmla="*/ 3127 h 10000"/>
                  <a:gd name="connsiteX11" fmla="*/ 7962 w 10816"/>
                  <a:gd name="connsiteY11" fmla="*/ 3416 h 10000"/>
                  <a:gd name="connsiteX12" fmla="*/ 8010 w 10816"/>
                  <a:gd name="connsiteY12" fmla="*/ 5181 h 10000"/>
                  <a:gd name="connsiteX13" fmla="*/ 7730 w 10816"/>
                  <a:gd name="connsiteY13" fmla="*/ 5188 h 10000"/>
                  <a:gd name="connsiteX14" fmla="*/ 7475 w 10816"/>
                  <a:gd name="connsiteY14" fmla="*/ 4860 h 10000"/>
                  <a:gd name="connsiteX15" fmla="*/ 7373 w 10816"/>
                  <a:gd name="connsiteY15" fmla="*/ 5036 h 10000"/>
                  <a:gd name="connsiteX16" fmla="*/ 7518 w 10816"/>
                  <a:gd name="connsiteY16" fmla="*/ 5679 h 10000"/>
                  <a:gd name="connsiteX17" fmla="*/ 7970 w 10816"/>
                  <a:gd name="connsiteY17" fmla="*/ 5725 h 10000"/>
                  <a:gd name="connsiteX18" fmla="*/ 7982 w 10816"/>
                  <a:gd name="connsiteY18" fmla="*/ 6389 h 10000"/>
                  <a:gd name="connsiteX19" fmla="*/ 7272 w 10816"/>
                  <a:gd name="connsiteY19" fmla="*/ 7142 h 10000"/>
                  <a:gd name="connsiteX20" fmla="*/ 7341 w 10816"/>
                  <a:gd name="connsiteY20" fmla="*/ 7587 h 10000"/>
                  <a:gd name="connsiteX21" fmla="*/ 7752 w 10816"/>
                  <a:gd name="connsiteY21" fmla="*/ 7534 h 10000"/>
                  <a:gd name="connsiteX22" fmla="*/ 8251 w 10816"/>
                  <a:gd name="connsiteY22" fmla="*/ 7173 h 10000"/>
                  <a:gd name="connsiteX23" fmla="*/ 8447 w 10816"/>
                  <a:gd name="connsiteY23" fmla="*/ 7382 h 10000"/>
                  <a:gd name="connsiteX24" fmla="*/ 8074 w 10816"/>
                  <a:gd name="connsiteY24" fmla="*/ 9458 h 10000"/>
                  <a:gd name="connsiteX25" fmla="*/ 7337 w 10816"/>
                  <a:gd name="connsiteY25" fmla="*/ 10000 h 10000"/>
                  <a:gd name="connsiteX26" fmla="*/ 1870 w 10816"/>
                  <a:gd name="connsiteY26" fmla="*/ 9948 h 10000"/>
                  <a:gd name="connsiteX27" fmla="*/ 1980 w 1081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46"/>
                  <a:gd name="connsiteY0" fmla="*/ 9652 h 10000"/>
                  <a:gd name="connsiteX1" fmla="*/ 11 w 10846"/>
                  <a:gd name="connsiteY1" fmla="*/ 7892 h 10000"/>
                  <a:gd name="connsiteX2" fmla="*/ 0 w 10846"/>
                  <a:gd name="connsiteY2" fmla="*/ 7598 h 10000"/>
                  <a:gd name="connsiteX3" fmla="*/ 1884 w 10846"/>
                  <a:gd name="connsiteY3" fmla="*/ 0 h 10000"/>
                  <a:gd name="connsiteX4" fmla="*/ 10711 w 10846"/>
                  <a:gd name="connsiteY4" fmla="*/ 655 h 10000"/>
                  <a:gd name="connsiteX5" fmla="*/ 10801 w 10846"/>
                  <a:gd name="connsiteY5" fmla="*/ 986 h 10000"/>
                  <a:gd name="connsiteX6" fmla="*/ 10648 w 10846"/>
                  <a:gd name="connsiteY6" fmla="*/ 1518 h 10000"/>
                  <a:gd name="connsiteX7" fmla="*/ 8659 w 10846"/>
                  <a:gd name="connsiteY7" fmla="*/ 5147 h 10000"/>
                  <a:gd name="connsiteX8" fmla="*/ 8351 w 10846"/>
                  <a:gd name="connsiteY8" fmla="*/ 4565 h 10000"/>
                  <a:gd name="connsiteX9" fmla="*/ 8434 w 10846"/>
                  <a:gd name="connsiteY9" fmla="*/ 3664 h 10000"/>
                  <a:gd name="connsiteX10" fmla="*/ 8270 w 10846"/>
                  <a:gd name="connsiteY10" fmla="*/ 3127 h 10000"/>
                  <a:gd name="connsiteX11" fmla="*/ 7962 w 10846"/>
                  <a:gd name="connsiteY11" fmla="*/ 3416 h 10000"/>
                  <a:gd name="connsiteX12" fmla="*/ 8010 w 10846"/>
                  <a:gd name="connsiteY12" fmla="*/ 5181 h 10000"/>
                  <a:gd name="connsiteX13" fmla="*/ 7730 w 10846"/>
                  <a:gd name="connsiteY13" fmla="*/ 5188 h 10000"/>
                  <a:gd name="connsiteX14" fmla="*/ 7475 w 10846"/>
                  <a:gd name="connsiteY14" fmla="*/ 4860 h 10000"/>
                  <a:gd name="connsiteX15" fmla="*/ 7373 w 10846"/>
                  <a:gd name="connsiteY15" fmla="*/ 5036 h 10000"/>
                  <a:gd name="connsiteX16" fmla="*/ 7518 w 10846"/>
                  <a:gd name="connsiteY16" fmla="*/ 5679 h 10000"/>
                  <a:gd name="connsiteX17" fmla="*/ 7970 w 10846"/>
                  <a:gd name="connsiteY17" fmla="*/ 5725 h 10000"/>
                  <a:gd name="connsiteX18" fmla="*/ 7982 w 10846"/>
                  <a:gd name="connsiteY18" fmla="*/ 6389 h 10000"/>
                  <a:gd name="connsiteX19" fmla="*/ 7272 w 10846"/>
                  <a:gd name="connsiteY19" fmla="*/ 7142 h 10000"/>
                  <a:gd name="connsiteX20" fmla="*/ 7341 w 10846"/>
                  <a:gd name="connsiteY20" fmla="*/ 7587 h 10000"/>
                  <a:gd name="connsiteX21" fmla="*/ 7752 w 10846"/>
                  <a:gd name="connsiteY21" fmla="*/ 7534 h 10000"/>
                  <a:gd name="connsiteX22" fmla="*/ 8251 w 10846"/>
                  <a:gd name="connsiteY22" fmla="*/ 7173 h 10000"/>
                  <a:gd name="connsiteX23" fmla="*/ 8447 w 10846"/>
                  <a:gd name="connsiteY23" fmla="*/ 7382 h 10000"/>
                  <a:gd name="connsiteX24" fmla="*/ 8074 w 10846"/>
                  <a:gd name="connsiteY24" fmla="*/ 9458 h 10000"/>
                  <a:gd name="connsiteX25" fmla="*/ 7337 w 10846"/>
                  <a:gd name="connsiteY25" fmla="*/ 10000 h 10000"/>
                  <a:gd name="connsiteX26" fmla="*/ 1870 w 10846"/>
                  <a:gd name="connsiteY26" fmla="*/ 9948 h 10000"/>
                  <a:gd name="connsiteX27" fmla="*/ 1980 w 10846"/>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8659 w 10801"/>
                  <a:gd name="connsiteY7" fmla="*/ 5147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8351 w 10801"/>
                  <a:gd name="connsiteY8" fmla="*/ 4565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8434 w 10801"/>
                  <a:gd name="connsiteY9" fmla="*/ 366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8270 w 10801"/>
                  <a:gd name="connsiteY10" fmla="*/ 3127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65 w 10801"/>
                  <a:gd name="connsiteY7" fmla="*/ 289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69 w 10801"/>
                  <a:gd name="connsiteY10" fmla="*/ 5129 h 10000"/>
                  <a:gd name="connsiteX11" fmla="*/ 7962 w 10801"/>
                  <a:gd name="connsiteY11" fmla="*/ 3416 h 10000"/>
                  <a:gd name="connsiteX12" fmla="*/ 8010 w 10801"/>
                  <a:gd name="connsiteY12" fmla="*/ 5181 h 10000"/>
                  <a:gd name="connsiteX13" fmla="*/ 7730 w 10801"/>
                  <a:gd name="connsiteY13" fmla="*/ 5188 h 10000"/>
                  <a:gd name="connsiteX14" fmla="*/ 7475 w 10801"/>
                  <a:gd name="connsiteY14" fmla="*/ 4860 h 10000"/>
                  <a:gd name="connsiteX15" fmla="*/ 7373 w 10801"/>
                  <a:gd name="connsiteY15" fmla="*/ 5036 h 10000"/>
                  <a:gd name="connsiteX16" fmla="*/ 7518 w 10801"/>
                  <a:gd name="connsiteY16" fmla="*/ 5679 h 10000"/>
                  <a:gd name="connsiteX17" fmla="*/ 7970 w 10801"/>
                  <a:gd name="connsiteY17" fmla="*/ 5725 h 10000"/>
                  <a:gd name="connsiteX18" fmla="*/ 7982 w 10801"/>
                  <a:gd name="connsiteY18" fmla="*/ 6389 h 10000"/>
                  <a:gd name="connsiteX19" fmla="*/ 7272 w 10801"/>
                  <a:gd name="connsiteY19" fmla="*/ 7142 h 10000"/>
                  <a:gd name="connsiteX20" fmla="*/ 7341 w 10801"/>
                  <a:gd name="connsiteY20" fmla="*/ 7587 h 10000"/>
                  <a:gd name="connsiteX21" fmla="*/ 7752 w 10801"/>
                  <a:gd name="connsiteY21" fmla="*/ 7534 h 10000"/>
                  <a:gd name="connsiteX22" fmla="*/ 8251 w 10801"/>
                  <a:gd name="connsiteY22" fmla="*/ 7173 h 10000"/>
                  <a:gd name="connsiteX23" fmla="*/ 8447 w 10801"/>
                  <a:gd name="connsiteY23" fmla="*/ 7382 h 10000"/>
                  <a:gd name="connsiteX24" fmla="*/ 8074 w 10801"/>
                  <a:gd name="connsiteY24" fmla="*/ 9458 h 10000"/>
                  <a:gd name="connsiteX25" fmla="*/ 7337 w 10801"/>
                  <a:gd name="connsiteY25" fmla="*/ 10000 h 10000"/>
                  <a:gd name="connsiteX26" fmla="*/ 1870 w 10801"/>
                  <a:gd name="connsiteY26" fmla="*/ 9948 h 10000"/>
                  <a:gd name="connsiteX27" fmla="*/ 1980 w 10801"/>
                  <a:gd name="connsiteY2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7962 w 10801"/>
                  <a:gd name="connsiteY10" fmla="*/ 3416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8010 w 10801"/>
                  <a:gd name="connsiteY11" fmla="*/ 5181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7730 w 10801"/>
                  <a:gd name="connsiteY12" fmla="*/ 5188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475 w 10801"/>
                  <a:gd name="connsiteY13" fmla="*/ 4860 h 10000"/>
                  <a:gd name="connsiteX14" fmla="*/ 7373 w 10801"/>
                  <a:gd name="connsiteY14" fmla="*/ 5036 h 10000"/>
                  <a:gd name="connsiteX15" fmla="*/ 7518 w 10801"/>
                  <a:gd name="connsiteY15" fmla="*/ 5679 h 10000"/>
                  <a:gd name="connsiteX16" fmla="*/ 7970 w 10801"/>
                  <a:gd name="connsiteY16" fmla="*/ 5725 h 10000"/>
                  <a:gd name="connsiteX17" fmla="*/ 7982 w 10801"/>
                  <a:gd name="connsiteY17" fmla="*/ 6389 h 10000"/>
                  <a:gd name="connsiteX18" fmla="*/ 7272 w 10801"/>
                  <a:gd name="connsiteY18" fmla="*/ 7142 h 10000"/>
                  <a:gd name="connsiteX19" fmla="*/ 7341 w 10801"/>
                  <a:gd name="connsiteY19" fmla="*/ 7587 h 10000"/>
                  <a:gd name="connsiteX20" fmla="*/ 7752 w 10801"/>
                  <a:gd name="connsiteY20" fmla="*/ 7534 h 10000"/>
                  <a:gd name="connsiteX21" fmla="*/ 8251 w 10801"/>
                  <a:gd name="connsiteY21" fmla="*/ 7173 h 10000"/>
                  <a:gd name="connsiteX22" fmla="*/ 8447 w 10801"/>
                  <a:gd name="connsiteY22" fmla="*/ 7382 h 10000"/>
                  <a:gd name="connsiteX23" fmla="*/ 8074 w 10801"/>
                  <a:gd name="connsiteY23" fmla="*/ 9458 h 10000"/>
                  <a:gd name="connsiteX24" fmla="*/ 7337 w 10801"/>
                  <a:gd name="connsiteY24" fmla="*/ 10000 h 10000"/>
                  <a:gd name="connsiteX25" fmla="*/ 1870 w 10801"/>
                  <a:gd name="connsiteY25" fmla="*/ 9948 h 10000"/>
                  <a:gd name="connsiteX26" fmla="*/ 1980 w 10801"/>
                  <a:gd name="connsiteY2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73 w 10801"/>
                  <a:gd name="connsiteY13" fmla="*/ 5036 h 10000"/>
                  <a:gd name="connsiteX14" fmla="*/ 7518 w 10801"/>
                  <a:gd name="connsiteY14" fmla="*/ 5679 h 10000"/>
                  <a:gd name="connsiteX15" fmla="*/ 7970 w 10801"/>
                  <a:gd name="connsiteY15" fmla="*/ 5725 h 10000"/>
                  <a:gd name="connsiteX16" fmla="*/ 7982 w 10801"/>
                  <a:gd name="connsiteY16" fmla="*/ 6389 h 10000"/>
                  <a:gd name="connsiteX17" fmla="*/ 7272 w 10801"/>
                  <a:gd name="connsiteY17" fmla="*/ 7142 h 10000"/>
                  <a:gd name="connsiteX18" fmla="*/ 7341 w 10801"/>
                  <a:gd name="connsiteY18" fmla="*/ 7587 h 10000"/>
                  <a:gd name="connsiteX19" fmla="*/ 7752 w 10801"/>
                  <a:gd name="connsiteY19" fmla="*/ 7534 h 10000"/>
                  <a:gd name="connsiteX20" fmla="*/ 8251 w 10801"/>
                  <a:gd name="connsiteY20" fmla="*/ 7173 h 10000"/>
                  <a:gd name="connsiteX21" fmla="*/ 8447 w 10801"/>
                  <a:gd name="connsiteY21" fmla="*/ 7382 h 10000"/>
                  <a:gd name="connsiteX22" fmla="*/ 8074 w 10801"/>
                  <a:gd name="connsiteY22" fmla="*/ 9458 h 10000"/>
                  <a:gd name="connsiteX23" fmla="*/ 7337 w 10801"/>
                  <a:gd name="connsiteY23" fmla="*/ 10000 h 10000"/>
                  <a:gd name="connsiteX24" fmla="*/ 1870 w 10801"/>
                  <a:gd name="connsiteY24" fmla="*/ 9948 h 10000"/>
                  <a:gd name="connsiteX25" fmla="*/ 1980 w 10801"/>
                  <a:gd name="connsiteY25"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518 w 10801"/>
                  <a:gd name="connsiteY13" fmla="*/ 5679 h 10000"/>
                  <a:gd name="connsiteX14" fmla="*/ 7970 w 10801"/>
                  <a:gd name="connsiteY14" fmla="*/ 5725 h 10000"/>
                  <a:gd name="connsiteX15" fmla="*/ 7982 w 10801"/>
                  <a:gd name="connsiteY15" fmla="*/ 6389 h 10000"/>
                  <a:gd name="connsiteX16" fmla="*/ 7272 w 10801"/>
                  <a:gd name="connsiteY16" fmla="*/ 7142 h 10000"/>
                  <a:gd name="connsiteX17" fmla="*/ 7341 w 10801"/>
                  <a:gd name="connsiteY17" fmla="*/ 7587 h 10000"/>
                  <a:gd name="connsiteX18" fmla="*/ 7752 w 10801"/>
                  <a:gd name="connsiteY18" fmla="*/ 7534 h 10000"/>
                  <a:gd name="connsiteX19" fmla="*/ 8251 w 10801"/>
                  <a:gd name="connsiteY19" fmla="*/ 7173 h 10000"/>
                  <a:gd name="connsiteX20" fmla="*/ 8447 w 10801"/>
                  <a:gd name="connsiteY20" fmla="*/ 7382 h 10000"/>
                  <a:gd name="connsiteX21" fmla="*/ 8074 w 10801"/>
                  <a:gd name="connsiteY21" fmla="*/ 9458 h 10000"/>
                  <a:gd name="connsiteX22" fmla="*/ 7337 w 10801"/>
                  <a:gd name="connsiteY22" fmla="*/ 10000 h 10000"/>
                  <a:gd name="connsiteX23" fmla="*/ 1870 w 10801"/>
                  <a:gd name="connsiteY23" fmla="*/ 9948 h 10000"/>
                  <a:gd name="connsiteX24" fmla="*/ 1980 w 10801"/>
                  <a:gd name="connsiteY24"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70 w 10801"/>
                  <a:gd name="connsiteY13" fmla="*/ 5725 h 10000"/>
                  <a:gd name="connsiteX14" fmla="*/ 7982 w 10801"/>
                  <a:gd name="connsiteY14" fmla="*/ 6389 h 10000"/>
                  <a:gd name="connsiteX15" fmla="*/ 7272 w 10801"/>
                  <a:gd name="connsiteY15" fmla="*/ 7142 h 10000"/>
                  <a:gd name="connsiteX16" fmla="*/ 7341 w 10801"/>
                  <a:gd name="connsiteY16" fmla="*/ 7587 h 10000"/>
                  <a:gd name="connsiteX17" fmla="*/ 7752 w 10801"/>
                  <a:gd name="connsiteY17" fmla="*/ 7534 h 10000"/>
                  <a:gd name="connsiteX18" fmla="*/ 8251 w 10801"/>
                  <a:gd name="connsiteY18" fmla="*/ 7173 h 10000"/>
                  <a:gd name="connsiteX19" fmla="*/ 8447 w 10801"/>
                  <a:gd name="connsiteY19" fmla="*/ 7382 h 10000"/>
                  <a:gd name="connsiteX20" fmla="*/ 8074 w 10801"/>
                  <a:gd name="connsiteY20" fmla="*/ 9458 h 10000"/>
                  <a:gd name="connsiteX21" fmla="*/ 7337 w 10801"/>
                  <a:gd name="connsiteY21" fmla="*/ 10000 h 10000"/>
                  <a:gd name="connsiteX22" fmla="*/ 1870 w 10801"/>
                  <a:gd name="connsiteY22" fmla="*/ 9948 h 10000"/>
                  <a:gd name="connsiteX23" fmla="*/ 1980 w 10801"/>
                  <a:gd name="connsiteY23"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982 w 10801"/>
                  <a:gd name="connsiteY13" fmla="*/ 6389 h 10000"/>
                  <a:gd name="connsiteX14" fmla="*/ 7272 w 10801"/>
                  <a:gd name="connsiteY14" fmla="*/ 7142 h 10000"/>
                  <a:gd name="connsiteX15" fmla="*/ 7341 w 10801"/>
                  <a:gd name="connsiteY15" fmla="*/ 7587 h 10000"/>
                  <a:gd name="connsiteX16" fmla="*/ 7752 w 10801"/>
                  <a:gd name="connsiteY16" fmla="*/ 7534 h 10000"/>
                  <a:gd name="connsiteX17" fmla="*/ 8251 w 10801"/>
                  <a:gd name="connsiteY17" fmla="*/ 7173 h 10000"/>
                  <a:gd name="connsiteX18" fmla="*/ 8447 w 10801"/>
                  <a:gd name="connsiteY18" fmla="*/ 7382 h 10000"/>
                  <a:gd name="connsiteX19" fmla="*/ 8074 w 10801"/>
                  <a:gd name="connsiteY19" fmla="*/ 9458 h 10000"/>
                  <a:gd name="connsiteX20" fmla="*/ 7337 w 10801"/>
                  <a:gd name="connsiteY20" fmla="*/ 10000 h 10000"/>
                  <a:gd name="connsiteX21" fmla="*/ 1870 w 10801"/>
                  <a:gd name="connsiteY21" fmla="*/ 9948 h 10000"/>
                  <a:gd name="connsiteX22" fmla="*/ 1980 w 10801"/>
                  <a:gd name="connsiteY22"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272 w 10801"/>
                  <a:gd name="connsiteY13" fmla="*/ 7142 h 10000"/>
                  <a:gd name="connsiteX14" fmla="*/ 7341 w 10801"/>
                  <a:gd name="connsiteY14" fmla="*/ 7587 h 10000"/>
                  <a:gd name="connsiteX15" fmla="*/ 7752 w 10801"/>
                  <a:gd name="connsiteY15" fmla="*/ 7534 h 10000"/>
                  <a:gd name="connsiteX16" fmla="*/ 8251 w 10801"/>
                  <a:gd name="connsiteY16" fmla="*/ 7173 h 10000"/>
                  <a:gd name="connsiteX17" fmla="*/ 8447 w 10801"/>
                  <a:gd name="connsiteY17" fmla="*/ 7382 h 10000"/>
                  <a:gd name="connsiteX18" fmla="*/ 8074 w 10801"/>
                  <a:gd name="connsiteY18" fmla="*/ 9458 h 10000"/>
                  <a:gd name="connsiteX19" fmla="*/ 7337 w 10801"/>
                  <a:gd name="connsiteY19" fmla="*/ 10000 h 10000"/>
                  <a:gd name="connsiteX20" fmla="*/ 1870 w 10801"/>
                  <a:gd name="connsiteY20" fmla="*/ 9948 h 10000"/>
                  <a:gd name="connsiteX21" fmla="*/ 1980 w 10801"/>
                  <a:gd name="connsiteY21"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41 w 10801"/>
                  <a:gd name="connsiteY13" fmla="*/ 7587 h 10000"/>
                  <a:gd name="connsiteX14" fmla="*/ 7752 w 10801"/>
                  <a:gd name="connsiteY14" fmla="*/ 7534 h 10000"/>
                  <a:gd name="connsiteX15" fmla="*/ 8251 w 10801"/>
                  <a:gd name="connsiteY15" fmla="*/ 7173 h 10000"/>
                  <a:gd name="connsiteX16" fmla="*/ 8447 w 10801"/>
                  <a:gd name="connsiteY16" fmla="*/ 7382 h 10000"/>
                  <a:gd name="connsiteX17" fmla="*/ 8074 w 10801"/>
                  <a:gd name="connsiteY17" fmla="*/ 9458 h 10000"/>
                  <a:gd name="connsiteX18" fmla="*/ 7337 w 10801"/>
                  <a:gd name="connsiteY18" fmla="*/ 10000 h 10000"/>
                  <a:gd name="connsiteX19" fmla="*/ 1870 w 10801"/>
                  <a:gd name="connsiteY19" fmla="*/ 9948 h 10000"/>
                  <a:gd name="connsiteX20" fmla="*/ 1980 w 10801"/>
                  <a:gd name="connsiteY20"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752 w 10801"/>
                  <a:gd name="connsiteY13" fmla="*/ 7534 h 10000"/>
                  <a:gd name="connsiteX14" fmla="*/ 8251 w 10801"/>
                  <a:gd name="connsiteY14" fmla="*/ 7173 h 10000"/>
                  <a:gd name="connsiteX15" fmla="*/ 8447 w 10801"/>
                  <a:gd name="connsiteY15" fmla="*/ 7382 h 10000"/>
                  <a:gd name="connsiteX16" fmla="*/ 8074 w 10801"/>
                  <a:gd name="connsiteY16" fmla="*/ 9458 h 10000"/>
                  <a:gd name="connsiteX17" fmla="*/ 7337 w 10801"/>
                  <a:gd name="connsiteY17" fmla="*/ 10000 h 10000"/>
                  <a:gd name="connsiteX18" fmla="*/ 1870 w 10801"/>
                  <a:gd name="connsiteY18" fmla="*/ 9948 h 10000"/>
                  <a:gd name="connsiteX19" fmla="*/ 1980 w 10801"/>
                  <a:gd name="connsiteY19"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251 w 10801"/>
                  <a:gd name="connsiteY13" fmla="*/ 7173 h 10000"/>
                  <a:gd name="connsiteX14" fmla="*/ 8447 w 10801"/>
                  <a:gd name="connsiteY14" fmla="*/ 7382 h 10000"/>
                  <a:gd name="connsiteX15" fmla="*/ 8074 w 10801"/>
                  <a:gd name="connsiteY15" fmla="*/ 9458 h 10000"/>
                  <a:gd name="connsiteX16" fmla="*/ 7337 w 10801"/>
                  <a:gd name="connsiteY16" fmla="*/ 10000 h 10000"/>
                  <a:gd name="connsiteX17" fmla="*/ 1870 w 10801"/>
                  <a:gd name="connsiteY17" fmla="*/ 9948 h 10000"/>
                  <a:gd name="connsiteX18" fmla="*/ 1980 w 10801"/>
                  <a:gd name="connsiteY18"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447 w 10801"/>
                  <a:gd name="connsiteY13" fmla="*/ 7382 h 10000"/>
                  <a:gd name="connsiteX14" fmla="*/ 8074 w 10801"/>
                  <a:gd name="connsiteY14" fmla="*/ 9458 h 10000"/>
                  <a:gd name="connsiteX15" fmla="*/ 7337 w 10801"/>
                  <a:gd name="connsiteY15" fmla="*/ 10000 h 10000"/>
                  <a:gd name="connsiteX16" fmla="*/ 1870 w 10801"/>
                  <a:gd name="connsiteY16" fmla="*/ 9948 h 10000"/>
                  <a:gd name="connsiteX17" fmla="*/ 1980 w 10801"/>
                  <a:gd name="connsiteY17"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8074 w 10801"/>
                  <a:gd name="connsiteY13" fmla="*/ 9458 h 10000"/>
                  <a:gd name="connsiteX14" fmla="*/ 7337 w 10801"/>
                  <a:gd name="connsiteY14" fmla="*/ 10000 h 10000"/>
                  <a:gd name="connsiteX15" fmla="*/ 1870 w 10801"/>
                  <a:gd name="connsiteY15" fmla="*/ 9948 h 10000"/>
                  <a:gd name="connsiteX16" fmla="*/ 1980 w 10801"/>
                  <a:gd name="connsiteY16" fmla="*/ 9652 h 10000"/>
                  <a:gd name="connsiteX0" fmla="*/ 1980 w 10801"/>
                  <a:gd name="connsiteY0" fmla="*/ 9652 h 10000"/>
                  <a:gd name="connsiteX1" fmla="*/ 11 w 10801"/>
                  <a:gd name="connsiteY1" fmla="*/ 7892 h 10000"/>
                  <a:gd name="connsiteX2" fmla="*/ 0 w 10801"/>
                  <a:gd name="connsiteY2" fmla="*/ 7598 h 10000"/>
                  <a:gd name="connsiteX3" fmla="*/ 1884 w 10801"/>
                  <a:gd name="connsiteY3" fmla="*/ 0 h 10000"/>
                  <a:gd name="connsiteX4" fmla="*/ 10711 w 10801"/>
                  <a:gd name="connsiteY4" fmla="*/ 655 h 10000"/>
                  <a:gd name="connsiteX5" fmla="*/ 10801 w 10801"/>
                  <a:gd name="connsiteY5" fmla="*/ 986 h 10000"/>
                  <a:gd name="connsiteX6" fmla="*/ 10648 w 10801"/>
                  <a:gd name="connsiteY6" fmla="*/ 1518 h 10000"/>
                  <a:gd name="connsiteX7" fmla="*/ 9585 w 10801"/>
                  <a:gd name="connsiteY7" fmla="*/ 2910 h 10000"/>
                  <a:gd name="connsiteX8" fmla="*/ 9539 w 10801"/>
                  <a:gd name="connsiteY8" fmla="*/ 3289 h 10000"/>
                  <a:gd name="connsiteX9" fmla="*/ 9512 w 10801"/>
                  <a:gd name="connsiteY9" fmla="*/ 4174 h 10000"/>
                  <a:gd name="connsiteX10" fmla="*/ 9483 w 10801"/>
                  <a:gd name="connsiteY10" fmla="*/ 5104 h 10000"/>
                  <a:gd name="connsiteX11" fmla="*/ 9219 w 10801"/>
                  <a:gd name="connsiteY11" fmla="*/ 5142 h 10000"/>
                  <a:gd name="connsiteX12" fmla="*/ 8606 w 10801"/>
                  <a:gd name="connsiteY12" fmla="*/ 5855 h 10000"/>
                  <a:gd name="connsiteX13" fmla="*/ 7337 w 10801"/>
                  <a:gd name="connsiteY13" fmla="*/ 10000 h 10000"/>
                  <a:gd name="connsiteX14" fmla="*/ 1870 w 10801"/>
                  <a:gd name="connsiteY14" fmla="*/ 9948 h 10000"/>
                  <a:gd name="connsiteX15" fmla="*/ 1980 w 10801"/>
                  <a:gd name="connsiteY15" fmla="*/ 9652 h 10000"/>
                  <a:gd name="connsiteX0" fmla="*/ 1980 w 10801"/>
                  <a:gd name="connsiteY0" fmla="*/ 9652 h 9948"/>
                  <a:gd name="connsiteX1" fmla="*/ 11 w 10801"/>
                  <a:gd name="connsiteY1" fmla="*/ 7892 h 9948"/>
                  <a:gd name="connsiteX2" fmla="*/ 0 w 10801"/>
                  <a:gd name="connsiteY2" fmla="*/ 7598 h 9948"/>
                  <a:gd name="connsiteX3" fmla="*/ 1884 w 10801"/>
                  <a:gd name="connsiteY3" fmla="*/ 0 h 9948"/>
                  <a:gd name="connsiteX4" fmla="*/ 10711 w 10801"/>
                  <a:gd name="connsiteY4" fmla="*/ 655 h 9948"/>
                  <a:gd name="connsiteX5" fmla="*/ 10801 w 10801"/>
                  <a:gd name="connsiteY5" fmla="*/ 986 h 9948"/>
                  <a:gd name="connsiteX6" fmla="*/ 10648 w 10801"/>
                  <a:gd name="connsiteY6" fmla="*/ 1518 h 9948"/>
                  <a:gd name="connsiteX7" fmla="*/ 9585 w 10801"/>
                  <a:gd name="connsiteY7" fmla="*/ 2910 h 9948"/>
                  <a:gd name="connsiteX8" fmla="*/ 9539 w 10801"/>
                  <a:gd name="connsiteY8" fmla="*/ 3289 h 9948"/>
                  <a:gd name="connsiteX9" fmla="*/ 9512 w 10801"/>
                  <a:gd name="connsiteY9" fmla="*/ 4174 h 9948"/>
                  <a:gd name="connsiteX10" fmla="*/ 9483 w 10801"/>
                  <a:gd name="connsiteY10" fmla="*/ 5104 h 9948"/>
                  <a:gd name="connsiteX11" fmla="*/ 9219 w 10801"/>
                  <a:gd name="connsiteY11" fmla="*/ 5142 h 9948"/>
                  <a:gd name="connsiteX12" fmla="*/ 8606 w 10801"/>
                  <a:gd name="connsiteY12" fmla="*/ 5855 h 9948"/>
                  <a:gd name="connsiteX13" fmla="*/ 1870 w 10801"/>
                  <a:gd name="connsiteY13" fmla="*/ 9948 h 9948"/>
                  <a:gd name="connsiteX14" fmla="*/ 1980 w 10801"/>
                  <a:gd name="connsiteY14" fmla="*/ 9652 h 9948"/>
                  <a:gd name="connsiteX0" fmla="*/ 1833 w 10000"/>
                  <a:gd name="connsiteY0" fmla="*/ 9702 h 10000"/>
                  <a:gd name="connsiteX1" fmla="*/ 10 w 10000"/>
                  <a:gd name="connsiteY1" fmla="*/ 7933 h 10000"/>
                  <a:gd name="connsiteX2" fmla="*/ 0 w 10000"/>
                  <a:gd name="connsiteY2" fmla="*/ 7638 h 10000"/>
                  <a:gd name="connsiteX3" fmla="*/ 1744 w 10000"/>
                  <a:gd name="connsiteY3" fmla="*/ 0 h 10000"/>
                  <a:gd name="connsiteX4" fmla="*/ 9917 w 10000"/>
                  <a:gd name="connsiteY4" fmla="*/ 658 h 10000"/>
                  <a:gd name="connsiteX5" fmla="*/ 10000 w 10000"/>
                  <a:gd name="connsiteY5" fmla="*/ 991 h 10000"/>
                  <a:gd name="connsiteX6" fmla="*/ 9858 w 10000"/>
                  <a:gd name="connsiteY6" fmla="*/ 1526 h 10000"/>
                  <a:gd name="connsiteX7" fmla="*/ 8874 w 10000"/>
                  <a:gd name="connsiteY7" fmla="*/ 2925 h 10000"/>
                  <a:gd name="connsiteX8" fmla="*/ 8832 w 10000"/>
                  <a:gd name="connsiteY8" fmla="*/ 3306 h 10000"/>
                  <a:gd name="connsiteX9" fmla="*/ 8807 w 10000"/>
                  <a:gd name="connsiteY9" fmla="*/ 4196 h 10000"/>
                  <a:gd name="connsiteX10" fmla="*/ 8780 w 10000"/>
                  <a:gd name="connsiteY10" fmla="*/ 5131 h 10000"/>
                  <a:gd name="connsiteX11" fmla="*/ 8535 w 10000"/>
                  <a:gd name="connsiteY11" fmla="*/ 5169 h 10000"/>
                  <a:gd name="connsiteX12" fmla="*/ 8015 w 10000"/>
                  <a:gd name="connsiteY12" fmla="*/ 5886 h 10000"/>
                  <a:gd name="connsiteX13" fmla="*/ 1731 w 10000"/>
                  <a:gd name="connsiteY13" fmla="*/ 10000 h 10000"/>
                  <a:gd name="connsiteX14" fmla="*/ 1833 w 10000"/>
                  <a:gd name="connsiteY14" fmla="*/ 9702 h 10000"/>
                  <a:gd name="connsiteX0" fmla="*/ 1833 w 10000"/>
                  <a:gd name="connsiteY0" fmla="*/ 9702 h 9703"/>
                  <a:gd name="connsiteX1" fmla="*/ 10 w 10000"/>
                  <a:gd name="connsiteY1" fmla="*/ 7933 h 9703"/>
                  <a:gd name="connsiteX2" fmla="*/ 0 w 10000"/>
                  <a:gd name="connsiteY2" fmla="*/ 7638 h 9703"/>
                  <a:gd name="connsiteX3" fmla="*/ 1744 w 10000"/>
                  <a:gd name="connsiteY3" fmla="*/ 0 h 9703"/>
                  <a:gd name="connsiteX4" fmla="*/ 9917 w 10000"/>
                  <a:gd name="connsiteY4" fmla="*/ 658 h 9703"/>
                  <a:gd name="connsiteX5" fmla="*/ 10000 w 10000"/>
                  <a:gd name="connsiteY5" fmla="*/ 991 h 9703"/>
                  <a:gd name="connsiteX6" fmla="*/ 9858 w 10000"/>
                  <a:gd name="connsiteY6" fmla="*/ 1526 h 9703"/>
                  <a:gd name="connsiteX7" fmla="*/ 8874 w 10000"/>
                  <a:gd name="connsiteY7" fmla="*/ 2925 h 9703"/>
                  <a:gd name="connsiteX8" fmla="*/ 8832 w 10000"/>
                  <a:gd name="connsiteY8" fmla="*/ 3306 h 9703"/>
                  <a:gd name="connsiteX9" fmla="*/ 8807 w 10000"/>
                  <a:gd name="connsiteY9" fmla="*/ 4196 h 9703"/>
                  <a:gd name="connsiteX10" fmla="*/ 8780 w 10000"/>
                  <a:gd name="connsiteY10" fmla="*/ 5131 h 9703"/>
                  <a:gd name="connsiteX11" fmla="*/ 8535 w 10000"/>
                  <a:gd name="connsiteY11" fmla="*/ 5169 h 9703"/>
                  <a:gd name="connsiteX12" fmla="*/ 8015 w 10000"/>
                  <a:gd name="connsiteY12" fmla="*/ 5886 h 9703"/>
                  <a:gd name="connsiteX13" fmla="*/ 7848 w 10000"/>
                  <a:gd name="connsiteY13" fmla="*/ 5226 h 9703"/>
                  <a:gd name="connsiteX14" fmla="*/ 1833 w 10000"/>
                  <a:gd name="connsiteY14" fmla="*/ 9702 h 9703"/>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1833 w 10000"/>
                  <a:gd name="connsiteY0" fmla="*/ 9999 h 10000"/>
                  <a:gd name="connsiteX1" fmla="*/ 10 w 10000"/>
                  <a:gd name="connsiteY1" fmla="*/ 8176 h 10000"/>
                  <a:gd name="connsiteX2" fmla="*/ 0 w 10000"/>
                  <a:gd name="connsiteY2" fmla="*/ 7872 h 10000"/>
                  <a:gd name="connsiteX3" fmla="*/ 1744 w 10000"/>
                  <a:gd name="connsiteY3" fmla="*/ 0 h 10000"/>
                  <a:gd name="connsiteX4" fmla="*/ 9917 w 10000"/>
                  <a:gd name="connsiteY4" fmla="*/ 678 h 10000"/>
                  <a:gd name="connsiteX5" fmla="*/ 10000 w 10000"/>
                  <a:gd name="connsiteY5" fmla="*/ 1021 h 10000"/>
                  <a:gd name="connsiteX6" fmla="*/ 9858 w 10000"/>
                  <a:gd name="connsiteY6" fmla="*/ 1573 h 10000"/>
                  <a:gd name="connsiteX7" fmla="*/ 8874 w 10000"/>
                  <a:gd name="connsiteY7" fmla="*/ 3015 h 10000"/>
                  <a:gd name="connsiteX8" fmla="*/ 8832 w 10000"/>
                  <a:gd name="connsiteY8" fmla="*/ 3407 h 10000"/>
                  <a:gd name="connsiteX9" fmla="*/ 8807 w 10000"/>
                  <a:gd name="connsiteY9" fmla="*/ 4324 h 10000"/>
                  <a:gd name="connsiteX10" fmla="*/ 8780 w 10000"/>
                  <a:gd name="connsiteY10" fmla="*/ 5288 h 10000"/>
                  <a:gd name="connsiteX11" fmla="*/ 8535 w 10000"/>
                  <a:gd name="connsiteY11" fmla="*/ 5327 h 10000"/>
                  <a:gd name="connsiteX12" fmla="*/ 8015 w 10000"/>
                  <a:gd name="connsiteY12" fmla="*/ 6066 h 10000"/>
                  <a:gd name="connsiteX13" fmla="*/ 7848 w 10000"/>
                  <a:gd name="connsiteY13" fmla="*/ 5386 h 10000"/>
                  <a:gd name="connsiteX14" fmla="*/ 1833 w 10000"/>
                  <a:gd name="connsiteY14" fmla="*/ 9999 h 10000"/>
                  <a:gd name="connsiteX0" fmla="*/ 8435 w 10000"/>
                  <a:gd name="connsiteY0" fmla="*/ 3635 h 8176"/>
                  <a:gd name="connsiteX1" fmla="*/ 10 w 10000"/>
                  <a:gd name="connsiteY1" fmla="*/ 8176 h 8176"/>
                  <a:gd name="connsiteX2" fmla="*/ 0 w 10000"/>
                  <a:gd name="connsiteY2" fmla="*/ 7872 h 8176"/>
                  <a:gd name="connsiteX3" fmla="*/ 1744 w 10000"/>
                  <a:gd name="connsiteY3" fmla="*/ 0 h 8176"/>
                  <a:gd name="connsiteX4" fmla="*/ 9917 w 10000"/>
                  <a:gd name="connsiteY4" fmla="*/ 678 h 8176"/>
                  <a:gd name="connsiteX5" fmla="*/ 10000 w 10000"/>
                  <a:gd name="connsiteY5" fmla="*/ 1021 h 8176"/>
                  <a:gd name="connsiteX6" fmla="*/ 9858 w 10000"/>
                  <a:gd name="connsiteY6" fmla="*/ 1573 h 8176"/>
                  <a:gd name="connsiteX7" fmla="*/ 8874 w 10000"/>
                  <a:gd name="connsiteY7" fmla="*/ 3015 h 8176"/>
                  <a:gd name="connsiteX8" fmla="*/ 8832 w 10000"/>
                  <a:gd name="connsiteY8" fmla="*/ 3407 h 8176"/>
                  <a:gd name="connsiteX9" fmla="*/ 8807 w 10000"/>
                  <a:gd name="connsiteY9" fmla="*/ 4324 h 8176"/>
                  <a:gd name="connsiteX10" fmla="*/ 8780 w 10000"/>
                  <a:gd name="connsiteY10" fmla="*/ 5288 h 8176"/>
                  <a:gd name="connsiteX11" fmla="*/ 8535 w 10000"/>
                  <a:gd name="connsiteY11" fmla="*/ 5327 h 8176"/>
                  <a:gd name="connsiteX12" fmla="*/ 8015 w 10000"/>
                  <a:gd name="connsiteY12" fmla="*/ 6066 h 8176"/>
                  <a:gd name="connsiteX13" fmla="*/ 7848 w 10000"/>
                  <a:gd name="connsiteY13" fmla="*/ 5386 h 8176"/>
                  <a:gd name="connsiteX14" fmla="*/ 8435 w 10000"/>
                  <a:gd name="connsiteY14" fmla="*/ 3635 h 8176"/>
                  <a:gd name="connsiteX0" fmla="*/ 8435 w 10000"/>
                  <a:gd name="connsiteY0" fmla="*/ 4446 h 9629"/>
                  <a:gd name="connsiteX1" fmla="*/ 8141 w 10000"/>
                  <a:gd name="connsiteY1" fmla="*/ 3709 h 9629"/>
                  <a:gd name="connsiteX2" fmla="*/ 0 w 10000"/>
                  <a:gd name="connsiteY2" fmla="*/ 9628 h 9629"/>
                  <a:gd name="connsiteX3" fmla="*/ 1744 w 10000"/>
                  <a:gd name="connsiteY3" fmla="*/ 0 h 9629"/>
                  <a:gd name="connsiteX4" fmla="*/ 9917 w 10000"/>
                  <a:gd name="connsiteY4" fmla="*/ 829 h 9629"/>
                  <a:gd name="connsiteX5" fmla="*/ 10000 w 10000"/>
                  <a:gd name="connsiteY5" fmla="*/ 1249 h 9629"/>
                  <a:gd name="connsiteX6" fmla="*/ 9858 w 10000"/>
                  <a:gd name="connsiteY6" fmla="*/ 1924 h 9629"/>
                  <a:gd name="connsiteX7" fmla="*/ 8874 w 10000"/>
                  <a:gd name="connsiteY7" fmla="*/ 3688 h 9629"/>
                  <a:gd name="connsiteX8" fmla="*/ 8832 w 10000"/>
                  <a:gd name="connsiteY8" fmla="*/ 4167 h 9629"/>
                  <a:gd name="connsiteX9" fmla="*/ 8807 w 10000"/>
                  <a:gd name="connsiteY9" fmla="*/ 5289 h 9629"/>
                  <a:gd name="connsiteX10" fmla="*/ 8780 w 10000"/>
                  <a:gd name="connsiteY10" fmla="*/ 6468 h 9629"/>
                  <a:gd name="connsiteX11" fmla="*/ 8535 w 10000"/>
                  <a:gd name="connsiteY11" fmla="*/ 6515 h 9629"/>
                  <a:gd name="connsiteX12" fmla="*/ 8015 w 10000"/>
                  <a:gd name="connsiteY12" fmla="*/ 7419 h 9629"/>
                  <a:gd name="connsiteX13" fmla="*/ 7848 w 10000"/>
                  <a:gd name="connsiteY13" fmla="*/ 6588 h 9629"/>
                  <a:gd name="connsiteX14" fmla="*/ 8435 w 10000"/>
                  <a:gd name="connsiteY14" fmla="*/ 4446 h 9629"/>
                  <a:gd name="connsiteX0" fmla="*/ 8398 w 9963"/>
                  <a:gd name="connsiteY0" fmla="*/ 4617 h 10000"/>
                  <a:gd name="connsiteX1" fmla="*/ 8104 w 9963"/>
                  <a:gd name="connsiteY1" fmla="*/ 3852 h 10000"/>
                  <a:gd name="connsiteX2" fmla="*/ 0 w 9963"/>
                  <a:gd name="connsiteY2" fmla="*/ 9999 h 10000"/>
                  <a:gd name="connsiteX3" fmla="*/ 1707 w 9963"/>
                  <a:gd name="connsiteY3" fmla="*/ 0 h 10000"/>
                  <a:gd name="connsiteX4" fmla="*/ 9880 w 9963"/>
                  <a:gd name="connsiteY4" fmla="*/ 861 h 10000"/>
                  <a:gd name="connsiteX5" fmla="*/ 9963 w 9963"/>
                  <a:gd name="connsiteY5" fmla="*/ 1297 h 10000"/>
                  <a:gd name="connsiteX6" fmla="*/ 9821 w 9963"/>
                  <a:gd name="connsiteY6" fmla="*/ 1998 h 10000"/>
                  <a:gd name="connsiteX7" fmla="*/ 8837 w 9963"/>
                  <a:gd name="connsiteY7" fmla="*/ 3830 h 10000"/>
                  <a:gd name="connsiteX8" fmla="*/ 8795 w 9963"/>
                  <a:gd name="connsiteY8" fmla="*/ 4328 h 10000"/>
                  <a:gd name="connsiteX9" fmla="*/ 8770 w 9963"/>
                  <a:gd name="connsiteY9" fmla="*/ 5493 h 10000"/>
                  <a:gd name="connsiteX10" fmla="*/ 8743 w 9963"/>
                  <a:gd name="connsiteY10" fmla="*/ 6717 h 10000"/>
                  <a:gd name="connsiteX11" fmla="*/ 8498 w 9963"/>
                  <a:gd name="connsiteY11" fmla="*/ 6766 h 10000"/>
                  <a:gd name="connsiteX12" fmla="*/ 7978 w 9963"/>
                  <a:gd name="connsiteY12" fmla="*/ 7705 h 10000"/>
                  <a:gd name="connsiteX13" fmla="*/ 7811 w 9963"/>
                  <a:gd name="connsiteY13" fmla="*/ 6842 h 10000"/>
                  <a:gd name="connsiteX14" fmla="*/ 8398 w 9963"/>
                  <a:gd name="connsiteY14" fmla="*/ 4617 h 10000"/>
                  <a:gd name="connsiteX0" fmla="*/ 6716 w 8287"/>
                  <a:gd name="connsiteY0" fmla="*/ 4617 h 7705"/>
                  <a:gd name="connsiteX1" fmla="*/ 6421 w 8287"/>
                  <a:gd name="connsiteY1" fmla="*/ 3852 h 7705"/>
                  <a:gd name="connsiteX2" fmla="*/ 5091 w 8287"/>
                  <a:gd name="connsiteY2" fmla="*/ 3052 h 7705"/>
                  <a:gd name="connsiteX3" fmla="*/ 0 w 8287"/>
                  <a:gd name="connsiteY3" fmla="*/ 0 h 7705"/>
                  <a:gd name="connsiteX4" fmla="*/ 8204 w 8287"/>
                  <a:gd name="connsiteY4" fmla="*/ 861 h 7705"/>
                  <a:gd name="connsiteX5" fmla="*/ 8287 w 8287"/>
                  <a:gd name="connsiteY5" fmla="*/ 1297 h 7705"/>
                  <a:gd name="connsiteX6" fmla="*/ 8144 w 8287"/>
                  <a:gd name="connsiteY6" fmla="*/ 1998 h 7705"/>
                  <a:gd name="connsiteX7" fmla="*/ 7157 w 8287"/>
                  <a:gd name="connsiteY7" fmla="*/ 3830 h 7705"/>
                  <a:gd name="connsiteX8" fmla="*/ 7115 w 8287"/>
                  <a:gd name="connsiteY8" fmla="*/ 4328 h 7705"/>
                  <a:gd name="connsiteX9" fmla="*/ 7090 w 8287"/>
                  <a:gd name="connsiteY9" fmla="*/ 5493 h 7705"/>
                  <a:gd name="connsiteX10" fmla="*/ 7062 w 8287"/>
                  <a:gd name="connsiteY10" fmla="*/ 6717 h 7705"/>
                  <a:gd name="connsiteX11" fmla="*/ 6817 w 8287"/>
                  <a:gd name="connsiteY11" fmla="*/ 6766 h 7705"/>
                  <a:gd name="connsiteX12" fmla="*/ 6295 w 8287"/>
                  <a:gd name="connsiteY12" fmla="*/ 7705 h 7705"/>
                  <a:gd name="connsiteX13" fmla="*/ 6127 w 8287"/>
                  <a:gd name="connsiteY13" fmla="*/ 6842 h 7705"/>
                  <a:gd name="connsiteX14" fmla="*/ 6716 w 8287"/>
                  <a:gd name="connsiteY14" fmla="*/ 4617 h 7705"/>
                  <a:gd name="connsiteX0" fmla="*/ 1961 w 3857"/>
                  <a:gd name="connsiteY0" fmla="*/ 4875 h 8883"/>
                  <a:gd name="connsiteX1" fmla="*/ 1605 w 3857"/>
                  <a:gd name="connsiteY1" fmla="*/ 3882 h 8883"/>
                  <a:gd name="connsiteX2" fmla="*/ 0 w 3857"/>
                  <a:gd name="connsiteY2" fmla="*/ 2844 h 8883"/>
                  <a:gd name="connsiteX3" fmla="*/ 3757 w 3857"/>
                  <a:gd name="connsiteY3" fmla="*/ 0 h 8883"/>
                  <a:gd name="connsiteX4" fmla="*/ 3857 w 3857"/>
                  <a:gd name="connsiteY4" fmla="*/ 566 h 8883"/>
                  <a:gd name="connsiteX5" fmla="*/ 3684 w 3857"/>
                  <a:gd name="connsiteY5" fmla="*/ 1476 h 8883"/>
                  <a:gd name="connsiteX6" fmla="*/ 2493 w 3857"/>
                  <a:gd name="connsiteY6" fmla="*/ 3854 h 8883"/>
                  <a:gd name="connsiteX7" fmla="*/ 2443 w 3857"/>
                  <a:gd name="connsiteY7" fmla="*/ 4500 h 8883"/>
                  <a:gd name="connsiteX8" fmla="*/ 2413 w 3857"/>
                  <a:gd name="connsiteY8" fmla="*/ 6012 h 8883"/>
                  <a:gd name="connsiteX9" fmla="*/ 2379 w 3857"/>
                  <a:gd name="connsiteY9" fmla="*/ 7601 h 8883"/>
                  <a:gd name="connsiteX10" fmla="*/ 2083 w 3857"/>
                  <a:gd name="connsiteY10" fmla="*/ 7664 h 8883"/>
                  <a:gd name="connsiteX11" fmla="*/ 1453 w 3857"/>
                  <a:gd name="connsiteY11" fmla="*/ 8883 h 8883"/>
                  <a:gd name="connsiteX12" fmla="*/ 1251 w 3857"/>
                  <a:gd name="connsiteY12" fmla="*/ 7763 h 8883"/>
                  <a:gd name="connsiteX13" fmla="*/ 1961 w 3857"/>
                  <a:gd name="connsiteY13" fmla="*/ 4875 h 8883"/>
                  <a:gd name="connsiteX0" fmla="*/ 5025 w 10000"/>
                  <a:gd name="connsiteY0" fmla="*/ 5526 h 10000"/>
                  <a:gd name="connsiteX1" fmla="*/ 4161 w 10000"/>
                  <a:gd name="connsiteY1" fmla="*/ 4370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5025 w 10000"/>
                  <a:gd name="connsiteY0" fmla="*/ 5526 h 10000"/>
                  <a:gd name="connsiteX1" fmla="*/ 5186 w 10000"/>
                  <a:gd name="connsiteY1" fmla="*/ 3729 h 10000"/>
                  <a:gd name="connsiteX2" fmla="*/ 0 w 10000"/>
                  <a:gd name="connsiteY2" fmla="*/ 3202 h 10000"/>
                  <a:gd name="connsiteX3" fmla="*/ 9741 w 10000"/>
                  <a:gd name="connsiteY3" fmla="*/ 0 h 10000"/>
                  <a:gd name="connsiteX4" fmla="*/ 10000 w 10000"/>
                  <a:gd name="connsiteY4" fmla="*/ 637 h 10000"/>
                  <a:gd name="connsiteX5" fmla="*/ 9551 w 10000"/>
                  <a:gd name="connsiteY5" fmla="*/ 1662 h 10000"/>
                  <a:gd name="connsiteX6" fmla="*/ 6464 w 10000"/>
                  <a:gd name="connsiteY6" fmla="*/ 4339 h 10000"/>
                  <a:gd name="connsiteX7" fmla="*/ 6334 w 10000"/>
                  <a:gd name="connsiteY7" fmla="*/ 5066 h 10000"/>
                  <a:gd name="connsiteX8" fmla="*/ 6256 w 10000"/>
                  <a:gd name="connsiteY8" fmla="*/ 6768 h 10000"/>
                  <a:gd name="connsiteX9" fmla="*/ 6168 w 10000"/>
                  <a:gd name="connsiteY9" fmla="*/ 8557 h 10000"/>
                  <a:gd name="connsiteX10" fmla="*/ 5401 w 10000"/>
                  <a:gd name="connsiteY10" fmla="*/ 8628 h 10000"/>
                  <a:gd name="connsiteX11" fmla="*/ 3767 w 10000"/>
                  <a:gd name="connsiteY11" fmla="*/ 10000 h 10000"/>
                  <a:gd name="connsiteX12" fmla="*/ 3243 w 10000"/>
                  <a:gd name="connsiteY12" fmla="*/ 8739 h 10000"/>
                  <a:gd name="connsiteX13" fmla="*/ 5025 w 10000"/>
                  <a:gd name="connsiteY13" fmla="*/ 5526 h 10000"/>
                  <a:gd name="connsiteX0" fmla="*/ 1782 w 6757"/>
                  <a:gd name="connsiteY0" fmla="*/ 5526 h 10000"/>
                  <a:gd name="connsiteX1" fmla="*/ 1943 w 6757"/>
                  <a:gd name="connsiteY1" fmla="*/ 3729 h 10000"/>
                  <a:gd name="connsiteX2" fmla="*/ 6498 w 6757"/>
                  <a:gd name="connsiteY2" fmla="*/ 0 h 10000"/>
                  <a:gd name="connsiteX3" fmla="*/ 6757 w 6757"/>
                  <a:gd name="connsiteY3" fmla="*/ 637 h 10000"/>
                  <a:gd name="connsiteX4" fmla="*/ 6308 w 6757"/>
                  <a:gd name="connsiteY4" fmla="*/ 1662 h 10000"/>
                  <a:gd name="connsiteX5" fmla="*/ 3221 w 6757"/>
                  <a:gd name="connsiteY5" fmla="*/ 4339 h 10000"/>
                  <a:gd name="connsiteX6" fmla="*/ 3091 w 6757"/>
                  <a:gd name="connsiteY6" fmla="*/ 5066 h 10000"/>
                  <a:gd name="connsiteX7" fmla="*/ 3013 w 6757"/>
                  <a:gd name="connsiteY7" fmla="*/ 6768 h 10000"/>
                  <a:gd name="connsiteX8" fmla="*/ 2925 w 6757"/>
                  <a:gd name="connsiteY8" fmla="*/ 8557 h 10000"/>
                  <a:gd name="connsiteX9" fmla="*/ 2158 w 6757"/>
                  <a:gd name="connsiteY9" fmla="*/ 8628 h 10000"/>
                  <a:gd name="connsiteX10" fmla="*/ 524 w 6757"/>
                  <a:gd name="connsiteY10" fmla="*/ 10000 h 10000"/>
                  <a:gd name="connsiteX11" fmla="*/ 0 w 6757"/>
                  <a:gd name="connsiteY11" fmla="*/ 8739 h 10000"/>
                  <a:gd name="connsiteX12" fmla="*/ 1782 w 6757"/>
                  <a:gd name="connsiteY12" fmla="*/ 5526 h 10000"/>
                  <a:gd name="connsiteX0" fmla="*/ 2637 w 10000"/>
                  <a:gd name="connsiteY0" fmla="*/ 5526 h 10000"/>
                  <a:gd name="connsiteX1" fmla="*/ 2876 w 10000"/>
                  <a:gd name="connsiteY1" fmla="*/ 3427 h 10000"/>
                  <a:gd name="connsiteX2" fmla="*/ 9617 w 10000"/>
                  <a:gd name="connsiteY2" fmla="*/ 0 h 10000"/>
                  <a:gd name="connsiteX3" fmla="*/ 10000 w 10000"/>
                  <a:gd name="connsiteY3" fmla="*/ 637 h 10000"/>
                  <a:gd name="connsiteX4" fmla="*/ 9336 w 10000"/>
                  <a:gd name="connsiteY4" fmla="*/ 1662 h 10000"/>
                  <a:gd name="connsiteX5" fmla="*/ 4767 w 10000"/>
                  <a:gd name="connsiteY5" fmla="*/ 4339 h 10000"/>
                  <a:gd name="connsiteX6" fmla="*/ 4575 w 10000"/>
                  <a:gd name="connsiteY6" fmla="*/ 5066 h 10000"/>
                  <a:gd name="connsiteX7" fmla="*/ 4459 w 10000"/>
                  <a:gd name="connsiteY7" fmla="*/ 6768 h 10000"/>
                  <a:gd name="connsiteX8" fmla="*/ 4329 w 10000"/>
                  <a:gd name="connsiteY8" fmla="*/ 8557 h 10000"/>
                  <a:gd name="connsiteX9" fmla="*/ 3194 w 10000"/>
                  <a:gd name="connsiteY9" fmla="*/ 8628 h 10000"/>
                  <a:gd name="connsiteX10" fmla="*/ 775 w 10000"/>
                  <a:gd name="connsiteY10" fmla="*/ 10000 h 10000"/>
                  <a:gd name="connsiteX11" fmla="*/ 0 w 10000"/>
                  <a:gd name="connsiteY11" fmla="*/ 8739 h 10000"/>
                  <a:gd name="connsiteX12" fmla="*/ 2637 w 10000"/>
                  <a:gd name="connsiteY12" fmla="*/ 5526 h 10000"/>
                  <a:gd name="connsiteX0" fmla="*/ 2637 w 10000"/>
                  <a:gd name="connsiteY0" fmla="*/ 5451 h 9925"/>
                  <a:gd name="connsiteX1" fmla="*/ 2876 w 10000"/>
                  <a:gd name="connsiteY1" fmla="*/ 3352 h 9925"/>
                  <a:gd name="connsiteX2" fmla="*/ 8880 w 10000"/>
                  <a:gd name="connsiteY2" fmla="*/ 0 h 9925"/>
                  <a:gd name="connsiteX3" fmla="*/ 10000 w 10000"/>
                  <a:gd name="connsiteY3" fmla="*/ 562 h 9925"/>
                  <a:gd name="connsiteX4" fmla="*/ 9336 w 10000"/>
                  <a:gd name="connsiteY4" fmla="*/ 1587 h 9925"/>
                  <a:gd name="connsiteX5" fmla="*/ 4767 w 10000"/>
                  <a:gd name="connsiteY5" fmla="*/ 4264 h 9925"/>
                  <a:gd name="connsiteX6" fmla="*/ 4575 w 10000"/>
                  <a:gd name="connsiteY6" fmla="*/ 4991 h 9925"/>
                  <a:gd name="connsiteX7" fmla="*/ 4459 w 10000"/>
                  <a:gd name="connsiteY7" fmla="*/ 6693 h 9925"/>
                  <a:gd name="connsiteX8" fmla="*/ 4329 w 10000"/>
                  <a:gd name="connsiteY8" fmla="*/ 8482 h 9925"/>
                  <a:gd name="connsiteX9" fmla="*/ 3194 w 10000"/>
                  <a:gd name="connsiteY9" fmla="*/ 8553 h 9925"/>
                  <a:gd name="connsiteX10" fmla="*/ 775 w 10000"/>
                  <a:gd name="connsiteY10" fmla="*/ 9925 h 9925"/>
                  <a:gd name="connsiteX11" fmla="*/ 0 w 10000"/>
                  <a:gd name="connsiteY11" fmla="*/ 8664 h 9925"/>
                  <a:gd name="connsiteX12" fmla="*/ 2637 w 10000"/>
                  <a:gd name="connsiteY12" fmla="*/ 5451 h 9925"/>
                  <a:gd name="connsiteX0" fmla="*/ 2637 w 10000"/>
                  <a:gd name="connsiteY0" fmla="*/ 5503 h 10011"/>
                  <a:gd name="connsiteX1" fmla="*/ 2876 w 10000"/>
                  <a:gd name="connsiteY1" fmla="*/ 3388 h 10011"/>
                  <a:gd name="connsiteX2" fmla="*/ 8880 w 10000"/>
                  <a:gd name="connsiteY2" fmla="*/ 11 h 10011"/>
                  <a:gd name="connsiteX3" fmla="*/ 10000 w 10000"/>
                  <a:gd name="connsiteY3" fmla="*/ 577 h 10011"/>
                  <a:gd name="connsiteX4" fmla="*/ 9336 w 10000"/>
                  <a:gd name="connsiteY4" fmla="*/ 1610 h 10011"/>
                  <a:gd name="connsiteX5" fmla="*/ 4767 w 10000"/>
                  <a:gd name="connsiteY5" fmla="*/ 4307 h 10011"/>
                  <a:gd name="connsiteX6" fmla="*/ 4575 w 10000"/>
                  <a:gd name="connsiteY6" fmla="*/ 5040 h 10011"/>
                  <a:gd name="connsiteX7" fmla="*/ 4459 w 10000"/>
                  <a:gd name="connsiteY7" fmla="*/ 6755 h 10011"/>
                  <a:gd name="connsiteX8" fmla="*/ 4329 w 10000"/>
                  <a:gd name="connsiteY8" fmla="*/ 8557 h 10011"/>
                  <a:gd name="connsiteX9" fmla="*/ 3194 w 10000"/>
                  <a:gd name="connsiteY9" fmla="*/ 8629 h 10011"/>
                  <a:gd name="connsiteX10" fmla="*/ 775 w 10000"/>
                  <a:gd name="connsiteY10" fmla="*/ 10011 h 10011"/>
                  <a:gd name="connsiteX11" fmla="*/ 0 w 10000"/>
                  <a:gd name="connsiteY11" fmla="*/ 8740 h 10011"/>
                  <a:gd name="connsiteX12" fmla="*/ 2637 w 10000"/>
                  <a:gd name="connsiteY12" fmla="*/ 5503 h 10011"/>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637 w 10000"/>
                  <a:gd name="connsiteY0" fmla="*/ 5614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637 w 10000"/>
                  <a:gd name="connsiteY12" fmla="*/ 5614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767 w 10000"/>
                  <a:gd name="connsiteY5" fmla="*/ 4418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0122"/>
                  <a:gd name="connsiteX1" fmla="*/ 2876 w 10000"/>
                  <a:gd name="connsiteY1" fmla="*/ 3499 h 10122"/>
                  <a:gd name="connsiteX2" fmla="*/ 8750 w 10000"/>
                  <a:gd name="connsiteY2" fmla="*/ 8 h 10122"/>
                  <a:gd name="connsiteX3" fmla="*/ 10000 w 10000"/>
                  <a:gd name="connsiteY3" fmla="*/ 688 h 10122"/>
                  <a:gd name="connsiteX4" fmla="*/ 9336 w 10000"/>
                  <a:gd name="connsiteY4" fmla="*/ 1721 h 10122"/>
                  <a:gd name="connsiteX5" fmla="*/ 4594 w 10000"/>
                  <a:gd name="connsiteY5" fmla="*/ 4494 h 10122"/>
                  <a:gd name="connsiteX6" fmla="*/ 4575 w 10000"/>
                  <a:gd name="connsiteY6" fmla="*/ 5151 h 10122"/>
                  <a:gd name="connsiteX7" fmla="*/ 4459 w 10000"/>
                  <a:gd name="connsiteY7" fmla="*/ 6866 h 10122"/>
                  <a:gd name="connsiteX8" fmla="*/ 4329 w 10000"/>
                  <a:gd name="connsiteY8" fmla="*/ 8668 h 10122"/>
                  <a:gd name="connsiteX9" fmla="*/ 3194 w 10000"/>
                  <a:gd name="connsiteY9" fmla="*/ 8740 h 10122"/>
                  <a:gd name="connsiteX10" fmla="*/ 775 w 10000"/>
                  <a:gd name="connsiteY10" fmla="*/ 10122 h 10122"/>
                  <a:gd name="connsiteX11" fmla="*/ 0 w 10000"/>
                  <a:gd name="connsiteY11" fmla="*/ 8851 h 10122"/>
                  <a:gd name="connsiteX12" fmla="*/ 2550 w 10000"/>
                  <a:gd name="connsiteY12" fmla="*/ 5690 h 10122"/>
                  <a:gd name="connsiteX0" fmla="*/ 2550 w 10000"/>
                  <a:gd name="connsiteY0" fmla="*/ 5690 h 13125"/>
                  <a:gd name="connsiteX1" fmla="*/ 2876 w 10000"/>
                  <a:gd name="connsiteY1" fmla="*/ 3499 h 13125"/>
                  <a:gd name="connsiteX2" fmla="*/ 8750 w 10000"/>
                  <a:gd name="connsiteY2" fmla="*/ 8 h 13125"/>
                  <a:gd name="connsiteX3" fmla="*/ 10000 w 10000"/>
                  <a:gd name="connsiteY3" fmla="*/ 688 h 13125"/>
                  <a:gd name="connsiteX4" fmla="*/ 9336 w 10000"/>
                  <a:gd name="connsiteY4" fmla="*/ 1721 h 13125"/>
                  <a:gd name="connsiteX5" fmla="*/ 4594 w 10000"/>
                  <a:gd name="connsiteY5" fmla="*/ 4494 h 13125"/>
                  <a:gd name="connsiteX6" fmla="*/ 4575 w 10000"/>
                  <a:gd name="connsiteY6" fmla="*/ 5151 h 13125"/>
                  <a:gd name="connsiteX7" fmla="*/ 4459 w 10000"/>
                  <a:gd name="connsiteY7" fmla="*/ 6866 h 13125"/>
                  <a:gd name="connsiteX8" fmla="*/ 4329 w 10000"/>
                  <a:gd name="connsiteY8" fmla="*/ 8668 h 13125"/>
                  <a:gd name="connsiteX9" fmla="*/ 3194 w 10000"/>
                  <a:gd name="connsiteY9" fmla="*/ 8740 h 13125"/>
                  <a:gd name="connsiteX10" fmla="*/ 2812 w 10000"/>
                  <a:gd name="connsiteY10" fmla="*/ 13125 h 13125"/>
                  <a:gd name="connsiteX11" fmla="*/ 0 w 10000"/>
                  <a:gd name="connsiteY11" fmla="*/ 8851 h 13125"/>
                  <a:gd name="connsiteX12" fmla="*/ 2550 w 10000"/>
                  <a:gd name="connsiteY12" fmla="*/ 5690 h 13125"/>
                  <a:gd name="connsiteX0" fmla="*/ 817 w 8267"/>
                  <a:gd name="connsiteY0" fmla="*/ 5690 h 13125"/>
                  <a:gd name="connsiteX1" fmla="*/ 1143 w 8267"/>
                  <a:gd name="connsiteY1" fmla="*/ 3499 h 13125"/>
                  <a:gd name="connsiteX2" fmla="*/ 7017 w 8267"/>
                  <a:gd name="connsiteY2" fmla="*/ 8 h 13125"/>
                  <a:gd name="connsiteX3" fmla="*/ 8267 w 8267"/>
                  <a:gd name="connsiteY3" fmla="*/ 688 h 13125"/>
                  <a:gd name="connsiteX4" fmla="*/ 7603 w 8267"/>
                  <a:gd name="connsiteY4" fmla="*/ 1721 h 13125"/>
                  <a:gd name="connsiteX5" fmla="*/ 2861 w 8267"/>
                  <a:gd name="connsiteY5" fmla="*/ 4494 h 13125"/>
                  <a:gd name="connsiteX6" fmla="*/ 2842 w 8267"/>
                  <a:gd name="connsiteY6" fmla="*/ 5151 h 13125"/>
                  <a:gd name="connsiteX7" fmla="*/ 2726 w 8267"/>
                  <a:gd name="connsiteY7" fmla="*/ 6866 h 13125"/>
                  <a:gd name="connsiteX8" fmla="*/ 2596 w 8267"/>
                  <a:gd name="connsiteY8" fmla="*/ 8668 h 13125"/>
                  <a:gd name="connsiteX9" fmla="*/ 1461 w 8267"/>
                  <a:gd name="connsiteY9" fmla="*/ 8740 h 13125"/>
                  <a:gd name="connsiteX10" fmla="*/ 1079 w 8267"/>
                  <a:gd name="connsiteY10" fmla="*/ 13125 h 13125"/>
                  <a:gd name="connsiteX11" fmla="*/ 0 w 8267"/>
                  <a:gd name="connsiteY11" fmla="*/ 12158 h 13125"/>
                  <a:gd name="connsiteX12" fmla="*/ 817 w 8267"/>
                  <a:gd name="connsiteY12" fmla="*/ 5690 h 13125"/>
                  <a:gd name="connsiteX0" fmla="*/ 13 w 10493"/>
                  <a:gd name="connsiteY0" fmla="*/ 6160 h 10000"/>
                  <a:gd name="connsiteX1" fmla="*/ 1876 w 10493"/>
                  <a:gd name="connsiteY1" fmla="*/ 2666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633 w 10493"/>
                  <a:gd name="connsiteY8" fmla="*/ 6604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3790 w 10493"/>
                  <a:gd name="connsiteY7" fmla="*/ 5231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3931 w 10493"/>
                  <a:gd name="connsiteY6" fmla="*/ 3925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3954 w 10493"/>
                  <a:gd name="connsiteY5" fmla="*/ 3424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9690 w 10493"/>
                  <a:gd name="connsiteY4" fmla="*/ 1311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10493"/>
                  <a:gd name="connsiteY0" fmla="*/ 6160 h 10000"/>
                  <a:gd name="connsiteX1" fmla="*/ 1404 w 10493"/>
                  <a:gd name="connsiteY1" fmla="*/ 5707 h 10000"/>
                  <a:gd name="connsiteX2" fmla="*/ 8981 w 10493"/>
                  <a:gd name="connsiteY2" fmla="*/ 6 h 10000"/>
                  <a:gd name="connsiteX3" fmla="*/ 10493 w 10493"/>
                  <a:gd name="connsiteY3" fmla="*/ 524 h 10000"/>
                  <a:gd name="connsiteX4" fmla="*/ 8327 w 10493"/>
                  <a:gd name="connsiteY4" fmla="*/ 7394 h 10000"/>
                  <a:gd name="connsiteX5" fmla="*/ 7623 w 10493"/>
                  <a:gd name="connsiteY5" fmla="*/ 5133 h 10000"/>
                  <a:gd name="connsiteX6" fmla="*/ 5975 w 10493"/>
                  <a:gd name="connsiteY6" fmla="*/ 5084 h 10000"/>
                  <a:gd name="connsiteX7" fmla="*/ 5153 w 10493"/>
                  <a:gd name="connsiteY7" fmla="*/ 6390 h 10000"/>
                  <a:gd name="connsiteX8" fmla="*/ 3161 w 10493"/>
                  <a:gd name="connsiteY8" fmla="*/ 6749 h 10000"/>
                  <a:gd name="connsiteX9" fmla="*/ 2260 w 10493"/>
                  <a:gd name="connsiteY9" fmla="*/ 6659 h 10000"/>
                  <a:gd name="connsiteX10" fmla="*/ 1798 w 10493"/>
                  <a:gd name="connsiteY10" fmla="*/ 10000 h 10000"/>
                  <a:gd name="connsiteX11" fmla="*/ 493 w 10493"/>
                  <a:gd name="connsiteY11" fmla="*/ 9263 h 10000"/>
                  <a:gd name="connsiteX12" fmla="*/ 13 w 10493"/>
                  <a:gd name="connsiteY12" fmla="*/ 6160 h 10000"/>
                  <a:gd name="connsiteX0" fmla="*/ 13 w 9398"/>
                  <a:gd name="connsiteY0" fmla="*/ 6154 h 9994"/>
                  <a:gd name="connsiteX1" fmla="*/ 1404 w 9398"/>
                  <a:gd name="connsiteY1" fmla="*/ 5701 h 9994"/>
                  <a:gd name="connsiteX2" fmla="*/ 8981 w 9398"/>
                  <a:gd name="connsiteY2" fmla="*/ 0 h 9994"/>
                  <a:gd name="connsiteX3" fmla="*/ 8327 w 9398"/>
                  <a:gd name="connsiteY3" fmla="*/ 7388 h 9994"/>
                  <a:gd name="connsiteX4" fmla="*/ 7623 w 9398"/>
                  <a:gd name="connsiteY4" fmla="*/ 5127 h 9994"/>
                  <a:gd name="connsiteX5" fmla="*/ 5975 w 9398"/>
                  <a:gd name="connsiteY5" fmla="*/ 5078 h 9994"/>
                  <a:gd name="connsiteX6" fmla="*/ 5153 w 9398"/>
                  <a:gd name="connsiteY6" fmla="*/ 6384 h 9994"/>
                  <a:gd name="connsiteX7" fmla="*/ 3161 w 9398"/>
                  <a:gd name="connsiteY7" fmla="*/ 6743 h 9994"/>
                  <a:gd name="connsiteX8" fmla="*/ 2260 w 9398"/>
                  <a:gd name="connsiteY8" fmla="*/ 6653 h 9994"/>
                  <a:gd name="connsiteX9" fmla="*/ 1798 w 9398"/>
                  <a:gd name="connsiteY9" fmla="*/ 9994 h 9994"/>
                  <a:gd name="connsiteX10" fmla="*/ 493 w 9398"/>
                  <a:gd name="connsiteY10" fmla="*/ 9257 h 9994"/>
                  <a:gd name="connsiteX11" fmla="*/ 13 w 9398"/>
                  <a:gd name="connsiteY11" fmla="*/ 6154 h 9994"/>
                  <a:gd name="connsiteX0" fmla="*/ 14 w 8860"/>
                  <a:gd name="connsiteY0" fmla="*/ 1147 h 4989"/>
                  <a:gd name="connsiteX1" fmla="*/ 1494 w 8860"/>
                  <a:gd name="connsiteY1" fmla="*/ 693 h 4989"/>
                  <a:gd name="connsiteX2" fmla="*/ 8860 w 8860"/>
                  <a:gd name="connsiteY2" fmla="*/ 2381 h 4989"/>
                  <a:gd name="connsiteX3" fmla="*/ 8111 w 8860"/>
                  <a:gd name="connsiteY3" fmla="*/ 119 h 4989"/>
                  <a:gd name="connsiteX4" fmla="*/ 6358 w 8860"/>
                  <a:gd name="connsiteY4" fmla="*/ 70 h 4989"/>
                  <a:gd name="connsiteX5" fmla="*/ 5483 w 8860"/>
                  <a:gd name="connsiteY5" fmla="*/ 1377 h 4989"/>
                  <a:gd name="connsiteX6" fmla="*/ 3363 w 8860"/>
                  <a:gd name="connsiteY6" fmla="*/ 1736 h 4989"/>
                  <a:gd name="connsiteX7" fmla="*/ 2405 w 8860"/>
                  <a:gd name="connsiteY7" fmla="*/ 1646 h 4989"/>
                  <a:gd name="connsiteX8" fmla="*/ 1913 w 8860"/>
                  <a:gd name="connsiteY8" fmla="*/ 4989 h 4989"/>
                  <a:gd name="connsiteX9" fmla="*/ 525 w 8860"/>
                  <a:gd name="connsiteY9" fmla="*/ 4252 h 4989"/>
                  <a:gd name="connsiteX10" fmla="*/ 14 w 8860"/>
                  <a:gd name="connsiteY10" fmla="*/ 1147 h 4989"/>
                  <a:gd name="connsiteX0" fmla="*/ 16 w 10000"/>
                  <a:gd name="connsiteY0" fmla="*/ 2299 h 10000"/>
                  <a:gd name="connsiteX1" fmla="*/ 10000 w 10000"/>
                  <a:gd name="connsiteY1" fmla="*/ 4772 h 10000"/>
                  <a:gd name="connsiteX2" fmla="*/ 9155 w 10000"/>
                  <a:gd name="connsiteY2" fmla="*/ 239 h 10000"/>
                  <a:gd name="connsiteX3" fmla="*/ 7176 w 10000"/>
                  <a:gd name="connsiteY3" fmla="*/ 140 h 10000"/>
                  <a:gd name="connsiteX4" fmla="*/ 6188 w 10000"/>
                  <a:gd name="connsiteY4" fmla="*/ 2760 h 10000"/>
                  <a:gd name="connsiteX5" fmla="*/ 3796 w 10000"/>
                  <a:gd name="connsiteY5" fmla="*/ 3480 h 10000"/>
                  <a:gd name="connsiteX6" fmla="*/ 2714 w 10000"/>
                  <a:gd name="connsiteY6" fmla="*/ 3299 h 10000"/>
                  <a:gd name="connsiteX7" fmla="*/ 2159 w 10000"/>
                  <a:gd name="connsiteY7" fmla="*/ 10000 h 10000"/>
                  <a:gd name="connsiteX8" fmla="*/ 593 w 10000"/>
                  <a:gd name="connsiteY8" fmla="*/ 8523 h 10000"/>
                  <a:gd name="connsiteX9" fmla="*/ 16 w 10000"/>
                  <a:gd name="connsiteY9" fmla="*/ 2299 h 10000"/>
                  <a:gd name="connsiteX0" fmla="*/ 0 w 9407"/>
                  <a:gd name="connsiteY0" fmla="*/ 8523 h 10000"/>
                  <a:gd name="connsiteX1" fmla="*/ 9407 w 9407"/>
                  <a:gd name="connsiteY1" fmla="*/ 4772 h 10000"/>
                  <a:gd name="connsiteX2" fmla="*/ 8562 w 9407"/>
                  <a:gd name="connsiteY2" fmla="*/ 239 h 10000"/>
                  <a:gd name="connsiteX3" fmla="*/ 6583 w 9407"/>
                  <a:gd name="connsiteY3" fmla="*/ 140 h 10000"/>
                  <a:gd name="connsiteX4" fmla="*/ 5595 w 9407"/>
                  <a:gd name="connsiteY4" fmla="*/ 2760 h 10000"/>
                  <a:gd name="connsiteX5" fmla="*/ 3203 w 9407"/>
                  <a:gd name="connsiteY5" fmla="*/ 3480 h 10000"/>
                  <a:gd name="connsiteX6" fmla="*/ 2121 w 9407"/>
                  <a:gd name="connsiteY6" fmla="*/ 3299 h 10000"/>
                  <a:gd name="connsiteX7" fmla="*/ 1566 w 9407"/>
                  <a:gd name="connsiteY7" fmla="*/ 10000 h 10000"/>
                  <a:gd name="connsiteX8" fmla="*/ 0 w 9407"/>
                  <a:gd name="connsiteY8" fmla="*/ 8523 h 10000"/>
                  <a:gd name="connsiteX0" fmla="*/ 0 w 8335"/>
                  <a:gd name="connsiteY0" fmla="*/ 10000 h 10011"/>
                  <a:gd name="connsiteX1" fmla="*/ 8335 w 8335"/>
                  <a:gd name="connsiteY1" fmla="*/ 4772 h 10011"/>
                  <a:gd name="connsiteX2" fmla="*/ 7437 w 8335"/>
                  <a:gd name="connsiteY2" fmla="*/ 239 h 10011"/>
                  <a:gd name="connsiteX3" fmla="*/ 5333 w 8335"/>
                  <a:gd name="connsiteY3" fmla="*/ 140 h 10011"/>
                  <a:gd name="connsiteX4" fmla="*/ 4283 w 8335"/>
                  <a:gd name="connsiteY4" fmla="*/ 2760 h 10011"/>
                  <a:gd name="connsiteX5" fmla="*/ 1740 w 8335"/>
                  <a:gd name="connsiteY5" fmla="*/ 3480 h 10011"/>
                  <a:gd name="connsiteX6" fmla="*/ 590 w 8335"/>
                  <a:gd name="connsiteY6" fmla="*/ 3299 h 10011"/>
                  <a:gd name="connsiteX7" fmla="*/ 0 w 8335"/>
                  <a:gd name="connsiteY7" fmla="*/ 10000 h 10011"/>
                  <a:gd name="connsiteX0" fmla="*/ 0 w 9292"/>
                  <a:gd name="connsiteY0" fmla="*/ 3295 h 5057"/>
                  <a:gd name="connsiteX1" fmla="*/ 9292 w 9292"/>
                  <a:gd name="connsiteY1" fmla="*/ 4767 h 5057"/>
                  <a:gd name="connsiteX2" fmla="*/ 8215 w 9292"/>
                  <a:gd name="connsiteY2" fmla="*/ 239 h 5057"/>
                  <a:gd name="connsiteX3" fmla="*/ 5690 w 9292"/>
                  <a:gd name="connsiteY3" fmla="*/ 140 h 5057"/>
                  <a:gd name="connsiteX4" fmla="*/ 4431 w 9292"/>
                  <a:gd name="connsiteY4" fmla="*/ 2757 h 5057"/>
                  <a:gd name="connsiteX5" fmla="*/ 1380 w 9292"/>
                  <a:gd name="connsiteY5" fmla="*/ 3476 h 5057"/>
                  <a:gd name="connsiteX6" fmla="*/ 0 w 9292"/>
                  <a:gd name="connsiteY6" fmla="*/ 3295 h 5057"/>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497 w 15012"/>
                  <a:gd name="connsiteY5" fmla="*/ 6873 h 15603"/>
                  <a:gd name="connsiteX6" fmla="*/ 0 w 15012"/>
                  <a:gd name="connsiteY6" fmla="*/ 15580 h 15603"/>
                  <a:gd name="connsiteX0" fmla="*/ 0 w 15012"/>
                  <a:gd name="connsiteY0" fmla="*/ 15580 h 15603"/>
                  <a:gd name="connsiteX1" fmla="*/ 15012 w 15012"/>
                  <a:gd name="connsiteY1" fmla="*/ 9426 h 15603"/>
                  <a:gd name="connsiteX2" fmla="*/ 13853 w 15012"/>
                  <a:gd name="connsiteY2" fmla="*/ 472 h 15603"/>
                  <a:gd name="connsiteX3" fmla="*/ 11136 w 15012"/>
                  <a:gd name="connsiteY3" fmla="*/ 276 h 15603"/>
                  <a:gd name="connsiteX4" fmla="*/ 9781 w 15012"/>
                  <a:gd name="connsiteY4" fmla="*/ 5451 h 15603"/>
                  <a:gd name="connsiteX5" fmla="*/ 6324 w 15012"/>
                  <a:gd name="connsiteY5" fmla="*/ 6414 h 15603"/>
                  <a:gd name="connsiteX6" fmla="*/ 0 w 15012"/>
                  <a:gd name="connsiteY6" fmla="*/ 15580 h 15603"/>
                  <a:gd name="connsiteX0" fmla="*/ 489 w 15501"/>
                  <a:gd name="connsiteY0" fmla="*/ 15580 h 15603"/>
                  <a:gd name="connsiteX1" fmla="*/ 15501 w 15501"/>
                  <a:gd name="connsiteY1" fmla="*/ 9426 h 15603"/>
                  <a:gd name="connsiteX2" fmla="*/ 14342 w 15501"/>
                  <a:gd name="connsiteY2" fmla="*/ 472 h 15603"/>
                  <a:gd name="connsiteX3" fmla="*/ 11625 w 15501"/>
                  <a:gd name="connsiteY3" fmla="*/ 276 h 15603"/>
                  <a:gd name="connsiteX4" fmla="*/ 10270 w 15501"/>
                  <a:gd name="connsiteY4" fmla="*/ 5451 h 15603"/>
                  <a:gd name="connsiteX5" fmla="*/ 6813 w 15501"/>
                  <a:gd name="connsiteY5" fmla="*/ 6414 h 15603"/>
                  <a:gd name="connsiteX6" fmla="*/ 2946 w 15501"/>
                  <a:gd name="connsiteY6" fmla="*/ 2917 h 15603"/>
                  <a:gd name="connsiteX7" fmla="*/ 489 w 15501"/>
                  <a:gd name="connsiteY7" fmla="*/ 15580 h 15603"/>
                  <a:gd name="connsiteX0" fmla="*/ 954 w 13719"/>
                  <a:gd name="connsiteY0" fmla="*/ 18104 h 18120"/>
                  <a:gd name="connsiteX1" fmla="*/ 13719 w 13719"/>
                  <a:gd name="connsiteY1" fmla="*/ 9426 h 18120"/>
                  <a:gd name="connsiteX2" fmla="*/ 12560 w 13719"/>
                  <a:gd name="connsiteY2" fmla="*/ 472 h 18120"/>
                  <a:gd name="connsiteX3" fmla="*/ 9843 w 13719"/>
                  <a:gd name="connsiteY3" fmla="*/ 276 h 18120"/>
                  <a:gd name="connsiteX4" fmla="*/ 8488 w 13719"/>
                  <a:gd name="connsiteY4" fmla="*/ 5451 h 18120"/>
                  <a:gd name="connsiteX5" fmla="*/ 5031 w 13719"/>
                  <a:gd name="connsiteY5" fmla="*/ 6414 h 18120"/>
                  <a:gd name="connsiteX6" fmla="*/ 1164 w 13719"/>
                  <a:gd name="connsiteY6" fmla="*/ 2917 h 18120"/>
                  <a:gd name="connsiteX7" fmla="*/ 954 w 13719"/>
                  <a:gd name="connsiteY7" fmla="*/ 18104 h 18120"/>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3719"/>
                  <a:gd name="connsiteY0" fmla="*/ 18104 h 19719"/>
                  <a:gd name="connsiteX1" fmla="*/ 2893 w 13719"/>
                  <a:gd name="connsiteY1" fmla="*/ 18637 h 19719"/>
                  <a:gd name="connsiteX2" fmla="*/ 13719 w 13719"/>
                  <a:gd name="connsiteY2" fmla="*/ 9426 h 19719"/>
                  <a:gd name="connsiteX3" fmla="*/ 12560 w 13719"/>
                  <a:gd name="connsiteY3" fmla="*/ 472 h 19719"/>
                  <a:gd name="connsiteX4" fmla="*/ 9843 w 13719"/>
                  <a:gd name="connsiteY4" fmla="*/ 276 h 19719"/>
                  <a:gd name="connsiteX5" fmla="*/ 8488 w 13719"/>
                  <a:gd name="connsiteY5" fmla="*/ 5451 h 19719"/>
                  <a:gd name="connsiteX6" fmla="*/ 5031 w 13719"/>
                  <a:gd name="connsiteY6" fmla="*/ 6414 h 19719"/>
                  <a:gd name="connsiteX7" fmla="*/ 1164 w 13719"/>
                  <a:gd name="connsiteY7" fmla="*/ 2917 h 19719"/>
                  <a:gd name="connsiteX8" fmla="*/ 954 w 13719"/>
                  <a:gd name="connsiteY8" fmla="*/ 18104 h 19719"/>
                  <a:gd name="connsiteX0" fmla="*/ 954 w 14054"/>
                  <a:gd name="connsiteY0" fmla="*/ 18171 h 19786"/>
                  <a:gd name="connsiteX1" fmla="*/ 2893 w 14054"/>
                  <a:gd name="connsiteY1" fmla="*/ 18704 h 19786"/>
                  <a:gd name="connsiteX2" fmla="*/ 13719 w 14054"/>
                  <a:gd name="connsiteY2" fmla="*/ 9493 h 19786"/>
                  <a:gd name="connsiteX3" fmla="*/ 12560 w 14054"/>
                  <a:gd name="connsiteY3" fmla="*/ 539 h 19786"/>
                  <a:gd name="connsiteX4" fmla="*/ 9843 w 14054"/>
                  <a:gd name="connsiteY4" fmla="*/ 343 h 19786"/>
                  <a:gd name="connsiteX5" fmla="*/ 8488 w 14054"/>
                  <a:gd name="connsiteY5" fmla="*/ 5518 h 19786"/>
                  <a:gd name="connsiteX6" fmla="*/ 5031 w 14054"/>
                  <a:gd name="connsiteY6" fmla="*/ 6481 h 19786"/>
                  <a:gd name="connsiteX7" fmla="*/ 1164 w 14054"/>
                  <a:gd name="connsiteY7" fmla="*/ 2984 h 19786"/>
                  <a:gd name="connsiteX8" fmla="*/ 954 w 14054"/>
                  <a:gd name="connsiteY8" fmla="*/ 18171 h 19786"/>
                  <a:gd name="connsiteX0" fmla="*/ 954 w 13920"/>
                  <a:gd name="connsiteY0" fmla="*/ 18157 h 19772"/>
                  <a:gd name="connsiteX1" fmla="*/ 2893 w 13920"/>
                  <a:gd name="connsiteY1" fmla="*/ 18690 h 19772"/>
                  <a:gd name="connsiteX2" fmla="*/ 13287 w 13920"/>
                  <a:gd name="connsiteY2" fmla="*/ 9823 h 19772"/>
                  <a:gd name="connsiteX3" fmla="*/ 12560 w 13920"/>
                  <a:gd name="connsiteY3" fmla="*/ 525 h 19772"/>
                  <a:gd name="connsiteX4" fmla="*/ 9843 w 13920"/>
                  <a:gd name="connsiteY4" fmla="*/ 329 h 19772"/>
                  <a:gd name="connsiteX5" fmla="*/ 8488 w 13920"/>
                  <a:gd name="connsiteY5" fmla="*/ 5504 h 19772"/>
                  <a:gd name="connsiteX6" fmla="*/ 5031 w 13920"/>
                  <a:gd name="connsiteY6" fmla="*/ 6467 h 19772"/>
                  <a:gd name="connsiteX7" fmla="*/ 1164 w 13920"/>
                  <a:gd name="connsiteY7" fmla="*/ 2970 h 19772"/>
                  <a:gd name="connsiteX8" fmla="*/ 954 w 13920"/>
                  <a:gd name="connsiteY8" fmla="*/ 18157 h 19772"/>
                  <a:gd name="connsiteX0" fmla="*/ 954 w 13566"/>
                  <a:gd name="connsiteY0" fmla="*/ 18157 h 19772"/>
                  <a:gd name="connsiteX1" fmla="*/ 2893 w 13566"/>
                  <a:gd name="connsiteY1" fmla="*/ 18690 h 19772"/>
                  <a:gd name="connsiteX2" fmla="*/ 13287 w 13566"/>
                  <a:gd name="connsiteY2" fmla="*/ 9823 h 19772"/>
                  <a:gd name="connsiteX3" fmla="*/ 12042 w 13566"/>
                  <a:gd name="connsiteY3" fmla="*/ 525 h 19772"/>
                  <a:gd name="connsiteX4" fmla="*/ 9843 w 13566"/>
                  <a:gd name="connsiteY4" fmla="*/ 329 h 19772"/>
                  <a:gd name="connsiteX5" fmla="*/ 8488 w 13566"/>
                  <a:gd name="connsiteY5" fmla="*/ 5504 h 19772"/>
                  <a:gd name="connsiteX6" fmla="*/ 5031 w 13566"/>
                  <a:gd name="connsiteY6" fmla="*/ 6467 h 19772"/>
                  <a:gd name="connsiteX7" fmla="*/ 1164 w 13566"/>
                  <a:gd name="connsiteY7" fmla="*/ 2970 h 19772"/>
                  <a:gd name="connsiteX8" fmla="*/ 954 w 13566"/>
                  <a:gd name="connsiteY8" fmla="*/ 18157 h 19772"/>
                  <a:gd name="connsiteX0" fmla="*/ 954 w 13287"/>
                  <a:gd name="connsiteY0" fmla="*/ 18104 h 19719"/>
                  <a:gd name="connsiteX1" fmla="*/ 2893 w 13287"/>
                  <a:gd name="connsiteY1" fmla="*/ 18637 h 19719"/>
                  <a:gd name="connsiteX2" fmla="*/ 13287 w 13287"/>
                  <a:gd name="connsiteY2" fmla="*/ 9770 h 19719"/>
                  <a:gd name="connsiteX3" fmla="*/ 12042 w 13287"/>
                  <a:gd name="connsiteY3" fmla="*/ 472 h 19719"/>
                  <a:gd name="connsiteX4" fmla="*/ 9843 w 13287"/>
                  <a:gd name="connsiteY4" fmla="*/ 276 h 19719"/>
                  <a:gd name="connsiteX5" fmla="*/ 8488 w 13287"/>
                  <a:gd name="connsiteY5" fmla="*/ 5451 h 19719"/>
                  <a:gd name="connsiteX6" fmla="*/ 5031 w 13287"/>
                  <a:gd name="connsiteY6" fmla="*/ 6414 h 19719"/>
                  <a:gd name="connsiteX7" fmla="*/ 1164 w 13287"/>
                  <a:gd name="connsiteY7" fmla="*/ 2917 h 19719"/>
                  <a:gd name="connsiteX8" fmla="*/ 954 w 13287"/>
                  <a:gd name="connsiteY8" fmla="*/ 18104 h 19719"/>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954 w 13287"/>
                  <a:gd name="connsiteY0" fmla="*/ 18476 h 20091"/>
                  <a:gd name="connsiteX1" fmla="*/ 2893 w 13287"/>
                  <a:gd name="connsiteY1" fmla="*/ 19009 h 20091"/>
                  <a:gd name="connsiteX2" fmla="*/ 13287 w 13287"/>
                  <a:gd name="connsiteY2" fmla="*/ 10142 h 20091"/>
                  <a:gd name="connsiteX3" fmla="*/ 12042 w 13287"/>
                  <a:gd name="connsiteY3" fmla="*/ 844 h 20091"/>
                  <a:gd name="connsiteX4" fmla="*/ 9843 w 13287"/>
                  <a:gd name="connsiteY4" fmla="*/ 648 h 20091"/>
                  <a:gd name="connsiteX5" fmla="*/ 8488 w 13287"/>
                  <a:gd name="connsiteY5" fmla="*/ 5823 h 20091"/>
                  <a:gd name="connsiteX6" fmla="*/ 5031 w 13287"/>
                  <a:gd name="connsiteY6" fmla="*/ 6786 h 20091"/>
                  <a:gd name="connsiteX7" fmla="*/ 1164 w 13287"/>
                  <a:gd name="connsiteY7" fmla="*/ 3289 h 20091"/>
                  <a:gd name="connsiteX8" fmla="*/ 954 w 13287"/>
                  <a:gd name="connsiteY8" fmla="*/ 18476 h 20091"/>
                  <a:gd name="connsiteX0" fmla="*/ 1339 w 13672"/>
                  <a:gd name="connsiteY0" fmla="*/ 18476 h 20091"/>
                  <a:gd name="connsiteX1" fmla="*/ 3278 w 13672"/>
                  <a:gd name="connsiteY1" fmla="*/ 19009 h 20091"/>
                  <a:gd name="connsiteX2" fmla="*/ 13672 w 13672"/>
                  <a:gd name="connsiteY2" fmla="*/ 10142 h 20091"/>
                  <a:gd name="connsiteX3" fmla="*/ 12427 w 13672"/>
                  <a:gd name="connsiteY3" fmla="*/ 844 h 20091"/>
                  <a:gd name="connsiteX4" fmla="*/ 10228 w 13672"/>
                  <a:gd name="connsiteY4" fmla="*/ 648 h 20091"/>
                  <a:gd name="connsiteX5" fmla="*/ 8873 w 13672"/>
                  <a:gd name="connsiteY5" fmla="*/ 5823 h 20091"/>
                  <a:gd name="connsiteX6" fmla="*/ 5416 w 13672"/>
                  <a:gd name="connsiteY6" fmla="*/ 6786 h 20091"/>
                  <a:gd name="connsiteX7" fmla="*/ 1549 w 13672"/>
                  <a:gd name="connsiteY7" fmla="*/ 3289 h 20091"/>
                  <a:gd name="connsiteX8" fmla="*/ 1339 w 13672"/>
                  <a:gd name="connsiteY8" fmla="*/ 18476 h 20091"/>
                  <a:gd name="connsiteX0" fmla="*/ 915 w 13248"/>
                  <a:gd name="connsiteY0" fmla="*/ 18476 h 20091"/>
                  <a:gd name="connsiteX1" fmla="*/ 2854 w 13248"/>
                  <a:gd name="connsiteY1" fmla="*/ 19009 h 20091"/>
                  <a:gd name="connsiteX2" fmla="*/ 13248 w 13248"/>
                  <a:gd name="connsiteY2" fmla="*/ 10142 h 20091"/>
                  <a:gd name="connsiteX3" fmla="*/ 12003 w 13248"/>
                  <a:gd name="connsiteY3" fmla="*/ 844 h 20091"/>
                  <a:gd name="connsiteX4" fmla="*/ 9804 w 13248"/>
                  <a:gd name="connsiteY4" fmla="*/ 648 h 20091"/>
                  <a:gd name="connsiteX5" fmla="*/ 8449 w 13248"/>
                  <a:gd name="connsiteY5" fmla="*/ 5823 h 20091"/>
                  <a:gd name="connsiteX6" fmla="*/ 4992 w 13248"/>
                  <a:gd name="connsiteY6" fmla="*/ 6786 h 20091"/>
                  <a:gd name="connsiteX7" fmla="*/ 1125 w 13248"/>
                  <a:gd name="connsiteY7" fmla="*/ 3289 h 20091"/>
                  <a:gd name="connsiteX8" fmla="*/ 915 w 13248"/>
                  <a:gd name="connsiteY8" fmla="*/ 18476 h 20091"/>
                  <a:gd name="connsiteX0" fmla="*/ 915 w 13248"/>
                  <a:gd name="connsiteY0" fmla="*/ 18476 h 19549"/>
                  <a:gd name="connsiteX1" fmla="*/ 2854 w 13248"/>
                  <a:gd name="connsiteY1" fmla="*/ 19009 h 19549"/>
                  <a:gd name="connsiteX2" fmla="*/ 13248 w 13248"/>
                  <a:gd name="connsiteY2" fmla="*/ 10142 h 19549"/>
                  <a:gd name="connsiteX3" fmla="*/ 12003 w 13248"/>
                  <a:gd name="connsiteY3" fmla="*/ 844 h 19549"/>
                  <a:gd name="connsiteX4" fmla="*/ 9804 w 13248"/>
                  <a:gd name="connsiteY4" fmla="*/ 648 h 19549"/>
                  <a:gd name="connsiteX5" fmla="*/ 8449 w 13248"/>
                  <a:gd name="connsiteY5" fmla="*/ 5823 h 19549"/>
                  <a:gd name="connsiteX6" fmla="*/ 4992 w 13248"/>
                  <a:gd name="connsiteY6" fmla="*/ 6786 h 19549"/>
                  <a:gd name="connsiteX7" fmla="*/ 1125 w 13248"/>
                  <a:gd name="connsiteY7" fmla="*/ 3289 h 19549"/>
                  <a:gd name="connsiteX8" fmla="*/ 915 w 13248"/>
                  <a:gd name="connsiteY8" fmla="*/ 18476 h 1954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18476 h 19009"/>
                  <a:gd name="connsiteX1" fmla="*/ 2854 w 13248"/>
                  <a:gd name="connsiteY1" fmla="*/ 19009 h 19009"/>
                  <a:gd name="connsiteX2" fmla="*/ 13248 w 13248"/>
                  <a:gd name="connsiteY2" fmla="*/ 10142 h 19009"/>
                  <a:gd name="connsiteX3" fmla="*/ 12003 w 13248"/>
                  <a:gd name="connsiteY3" fmla="*/ 844 h 19009"/>
                  <a:gd name="connsiteX4" fmla="*/ 9804 w 13248"/>
                  <a:gd name="connsiteY4" fmla="*/ 648 h 19009"/>
                  <a:gd name="connsiteX5" fmla="*/ 8449 w 13248"/>
                  <a:gd name="connsiteY5" fmla="*/ 5823 h 19009"/>
                  <a:gd name="connsiteX6" fmla="*/ 4992 w 13248"/>
                  <a:gd name="connsiteY6" fmla="*/ 6786 h 19009"/>
                  <a:gd name="connsiteX7" fmla="*/ 1125 w 13248"/>
                  <a:gd name="connsiteY7" fmla="*/ 3289 h 19009"/>
                  <a:gd name="connsiteX8" fmla="*/ 915 w 13248"/>
                  <a:gd name="connsiteY8" fmla="*/ 18476 h 19009"/>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8449 w 13248"/>
                  <a:gd name="connsiteY5" fmla="*/ 8255 h 21441"/>
                  <a:gd name="connsiteX6" fmla="*/ 4992 w 13248"/>
                  <a:gd name="connsiteY6" fmla="*/ 9218 h 21441"/>
                  <a:gd name="connsiteX7" fmla="*/ 1125 w 13248"/>
                  <a:gd name="connsiteY7" fmla="*/ 5721 h 21441"/>
                  <a:gd name="connsiteX8" fmla="*/ 915 w 13248"/>
                  <a:gd name="connsiteY8"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4992 w 13248"/>
                  <a:gd name="connsiteY5" fmla="*/ 9218 h 21441"/>
                  <a:gd name="connsiteX6" fmla="*/ 1125 w 13248"/>
                  <a:gd name="connsiteY6" fmla="*/ 5721 h 21441"/>
                  <a:gd name="connsiteX7" fmla="*/ 915 w 13248"/>
                  <a:gd name="connsiteY7" fmla="*/ 20908 h 21441"/>
                  <a:gd name="connsiteX0" fmla="*/ 915 w 13248"/>
                  <a:gd name="connsiteY0" fmla="*/ 20908 h 21441"/>
                  <a:gd name="connsiteX1" fmla="*/ 2854 w 13248"/>
                  <a:gd name="connsiteY1" fmla="*/ 21441 h 21441"/>
                  <a:gd name="connsiteX2" fmla="*/ 13248 w 13248"/>
                  <a:gd name="connsiteY2" fmla="*/ 12574 h 21441"/>
                  <a:gd name="connsiteX3" fmla="*/ 12003 w 13248"/>
                  <a:gd name="connsiteY3" fmla="*/ 3276 h 21441"/>
                  <a:gd name="connsiteX4" fmla="*/ 9458 w 13248"/>
                  <a:gd name="connsiteY4" fmla="*/ 211 h 21441"/>
                  <a:gd name="connsiteX5" fmla="*/ 1125 w 13248"/>
                  <a:gd name="connsiteY5" fmla="*/ 5721 h 21441"/>
                  <a:gd name="connsiteX6" fmla="*/ 915 w 13248"/>
                  <a:gd name="connsiteY6" fmla="*/ 20908 h 21441"/>
                  <a:gd name="connsiteX0" fmla="*/ 24 w 12357"/>
                  <a:gd name="connsiteY0" fmla="*/ 20908 h 21441"/>
                  <a:gd name="connsiteX1" fmla="*/ 1963 w 12357"/>
                  <a:gd name="connsiteY1" fmla="*/ 21441 h 21441"/>
                  <a:gd name="connsiteX2" fmla="*/ 12357 w 12357"/>
                  <a:gd name="connsiteY2" fmla="*/ 12574 h 21441"/>
                  <a:gd name="connsiteX3" fmla="*/ 11112 w 12357"/>
                  <a:gd name="connsiteY3" fmla="*/ 3276 h 21441"/>
                  <a:gd name="connsiteX4" fmla="*/ 8567 w 12357"/>
                  <a:gd name="connsiteY4" fmla="*/ 211 h 21441"/>
                  <a:gd name="connsiteX5" fmla="*/ 6110 w 12357"/>
                  <a:gd name="connsiteY5" fmla="*/ 5032 h 21441"/>
                  <a:gd name="connsiteX6" fmla="*/ 24 w 12357"/>
                  <a:gd name="connsiteY6" fmla="*/ 20908 h 21441"/>
                  <a:gd name="connsiteX0" fmla="*/ 942 w 13275"/>
                  <a:gd name="connsiteY0" fmla="*/ 20908 h 21441"/>
                  <a:gd name="connsiteX1" fmla="*/ 2881 w 13275"/>
                  <a:gd name="connsiteY1" fmla="*/ 21441 h 21441"/>
                  <a:gd name="connsiteX2" fmla="*/ 13275 w 13275"/>
                  <a:gd name="connsiteY2" fmla="*/ 12574 h 21441"/>
                  <a:gd name="connsiteX3" fmla="*/ 12030 w 13275"/>
                  <a:gd name="connsiteY3" fmla="*/ 3276 h 21441"/>
                  <a:gd name="connsiteX4" fmla="*/ 9485 w 13275"/>
                  <a:gd name="connsiteY4" fmla="*/ 211 h 21441"/>
                  <a:gd name="connsiteX5" fmla="*/ 7028 w 13275"/>
                  <a:gd name="connsiteY5" fmla="*/ 5032 h 21441"/>
                  <a:gd name="connsiteX6" fmla="*/ 310 w 13275"/>
                  <a:gd name="connsiteY6" fmla="*/ 9326 h 21441"/>
                  <a:gd name="connsiteX7" fmla="*/ 942 w 13275"/>
                  <a:gd name="connsiteY7" fmla="*/ 20908 h 21441"/>
                  <a:gd name="connsiteX0" fmla="*/ 244 w 13441"/>
                  <a:gd name="connsiteY0" fmla="*/ 15859 h 21441"/>
                  <a:gd name="connsiteX1" fmla="*/ 3047 w 13441"/>
                  <a:gd name="connsiteY1" fmla="*/ 21441 h 21441"/>
                  <a:gd name="connsiteX2" fmla="*/ 13441 w 13441"/>
                  <a:gd name="connsiteY2" fmla="*/ 12574 h 21441"/>
                  <a:gd name="connsiteX3" fmla="*/ 12196 w 13441"/>
                  <a:gd name="connsiteY3" fmla="*/ 3276 h 21441"/>
                  <a:gd name="connsiteX4" fmla="*/ 9651 w 13441"/>
                  <a:gd name="connsiteY4" fmla="*/ 211 h 21441"/>
                  <a:gd name="connsiteX5" fmla="*/ 7194 w 13441"/>
                  <a:gd name="connsiteY5" fmla="*/ 5032 h 21441"/>
                  <a:gd name="connsiteX6" fmla="*/ 476 w 13441"/>
                  <a:gd name="connsiteY6" fmla="*/ 9326 h 21441"/>
                  <a:gd name="connsiteX7" fmla="*/ 244 w 13441"/>
                  <a:gd name="connsiteY7" fmla="*/ 15859 h 21441"/>
                  <a:gd name="connsiteX0" fmla="*/ 176 w 13373"/>
                  <a:gd name="connsiteY0" fmla="*/ 15859 h 21441"/>
                  <a:gd name="connsiteX1" fmla="*/ 2979 w 13373"/>
                  <a:gd name="connsiteY1" fmla="*/ 21441 h 21441"/>
                  <a:gd name="connsiteX2" fmla="*/ 13373 w 13373"/>
                  <a:gd name="connsiteY2" fmla="*/ 12574 h 21441"/>
                  <a:gd name="connsiteX3" fmla="*/ 12128 w 13373"/>
                  <a:gd name="connsiteY3" fmla="*/ 3276 h 21441"/>
                  <a:gd name="connsiteX4" fmla="*/ 9583 w 13373"/>
                  <a:gd name="connsiteY4" fmla="*/ 211 h 21441"/>
                  <a:gd name="connsiteX5" fmla="*/ 7126 w 13373"/>
                  <a:gd name="connsiteY5" fmla="*/ 5032 h 21441"/>
                  <a:gd name="connsiteX6" fmla="*/ 408 w 13373"/>
                  <a:gd name="connsiteY6" fmla="*/ 9326 h 21441"/>
                  <a:gd name="connsiteX7" fmla="*/ 2492 w 13373"/>
                  <a:gd name="connsiteY7" fmla="*/ 18934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0 w 13197"/>
                  <a:gd name="connsiteY0" fmla="*/ 15859 h 21441"/>
                  <a:gd name="connsiteX1" fmla="*/ 2803 w 13197"/>
                  <a:gd name="connsiteY1" fmla="*/ 21441 h 21441"/>
                  <a:gd name="connsiteX2" fmla="*/ 13197 w 13197"/>
                  <a:gd name="connsiteY2" fmla="*/ 12574 h 21441"/>
                  <a:gd name="connsiteX3" fmla="*/ 11952 w 13197"/>
                  <a:gd name="connsiteY3" fmla="*/ 3276 h 21441"/>
                  <a:gd name="connsiteX4" fmla="*/ 9407 w 13197"/>
                  <a:gd name="connsiteY4" fmla="*/ 211 h 21441"/>
                  <a:gd name="connsiteX5" fmla="*/ 6950 w 13197"/>
                  <a:gd name="connsiteY5" fmla="*/ 5032 h 21441"/>
                  <a:gd name="connsiteX6" fmla="*/ 232 w 13197"/>
                  <a:gd name="connsiteY6" fmla="*/ 9326 h 21441"/>
                  <a:gd name="connsiteX0" fmla="*/ 2571 w 12965"/>
                  <a:gd name="connsiteY0" fmla="*/ 21441 h 21441"/>
                  <a:gd name="connsiteX1" fmla="*/ 12965 w 12965"/>
                  <a:gd name="connsiteY1" fmla="*/ 12574 h 21441"/>
                  <a:gd name="connsiteX2" fmla="*/ 11720 w 12965"/>
                  <a:gd name="connsiteY2" fmla="*/ 3276 h 21441"/>
                  <a:gd name="connsiteX3" fmla="*/ 9175 w 12965"/>
                  <a:gd name="connsiteY3" fmla="*/ 211 h 21441"/>
                  <a:gd name="connsiteX4" fmla="*/ 6718 w 12965"/>
                  <a:gd name="connsiteY4" fmla="*/ 5032 h 21441"/>
                  <a:gd name="connsiteX5" fmla="*/ 0 w 12965"/>
                  <a:gd name="connsiteY5" fmla="*/ 9326 h 21441"/>
                  <a:gd name="connsiteX0" fmla="*/ 12965 w 12965"/>
                  <a:gd name="connsiteY0" fmla="*/ 12574 h 12574"/>
                  <a:gd name="connsiteX1" fmla="*/ 11720 w 12965"/>
                  <a:gd name="connsiteY1" fmla="*/ 3276 h 12574"/>
                  <a:gd name="connsiteX2" fmla="*/ 9175 w 12965"/>
                  <a:gd name="connsiteY2" fmla="*/ 211 h 12574"/>
                  <a:gd name="connsiteX3" fmla="*/ 6718 w 12965"/>
                  <a:gd name="connsiteY3" fmla="*/ 5032 h 12574"/>
                  <a:gd name="connsiteX4" fmla="*/ 0 w 12965"/>
                  <a:gd name="connsiteY4" fmla="*/ 9326 h 12574"/>
                  <a:gd name="connsiteX0" fmla="*/ 11720 w 11720"/>
                  <a:gd name="connsiteY0" fmla="*/ 3276 h 9326"/>
                  <a:gd name="connsiteX1" fmla="*/ 9175 w 11720"/>
                  <a:gd name="connsiteY1" fmla="*/ 211 h 9326"/>
                  <a:gd name="connsiteX2" fmla="*/ 6718 w 11720"/>
                  <a:gd name="connsiteY2" fmla="*/ 5032 h 9326"/>
                  <a:gd name="connsiteX3" fmla="*/ 0 w 11720"/>
                  <a:gd name="connsiteY3" fmla="*/ 9326 h 9326"/>
                  <a:gd name="connsiteX0" fmla="*/ 7828 w 7828"/>
                  <a:gd name="connsiteY0" fmla="*/ 0 h 9774"/>
                  <a:gd name="connsiteX1" fmla="*/ 5732 w 7828"/>
                  <a:gd name="connsiteY1" fmla="*/ 5170 h 9774"/>
                  <a:gd name="connsiteX2" fmla="*/ 0 w 7828"/>
                  <a:gd name="connsiteY2" fmla="*/ 9774 h 9774"/>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322 w 10188"/>
                  <a:gd name="connsiteY1" fmla="*/ 5668 h 10378"/>
                  <a:gd name="connsiteX2" fmla="*/ 0 w 10188"/>
                  <a:gd name="connsiteY2" fmla="*/ 10378 h 10378"/>
                  <a:gd name="connsiteX0" fmla="*/ 10188 w 10188"/>
                  <a:gd name="connsiteY0" fmla="*/ 0 h 10378"/>
                  <a:gd name="connsiteX1" fmla="*/ 7228 w 10188"/>
                  <a:gd name="connsiteY1" fmla="*/ 5164 h 10378"/>
                  <a:gd name="connsiteX2" fmla="*/ 0 w 10188"/>
                  <a:gd name="connsiteY2" fmla="*/ 10378 h 10378"/>
                  <a:gd name="connsiteX0" fmla="*/ 10188 w 10188"/>
                  <a:gd name="connsiteY0" fmla="*/ 0 h 10378"/>
                  <a:gd name="connsiteX1" fmla="*/ 6569 w 10188"/>
                  <a:gd name="connsiteY1" fmla="*/ 7052 h 10378"/>
                  <a:gd name="connsiteX2" fmla="*/ 0 w 10188"/>
                  <a:gd name="connsiteY2" fmla="*/ 10378 h 10378"/>
                  <a:gd name="connsiteX0" fmla="*/ 10188 w 10188"/>
                  <a:gd name="connsiteY0" fmla="*/ 0 h 6224"/>
                  <a:gd name="connsiteX1" fmla="*/ 6569 w 10188"/>
                  <a:gd name="connsiteY1" fmla="*/ 2898 h 6224"/>
                  <a:gd name="connsiteX2" fmla="*/ 0 w 10188"/>
                  <a:gd name="connsiteY2" fmla="*/ 6224 h 6224"/>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6448 w 10000"/>
                  <a:gd name="connsiteY2" fmla="*/ 6673 h 12017"/>
                  <a:gd name="connsiteX3" fmla="*/ 0 w 10000"/>
                  <a:gd name="connsiteY3" fmla="*/ 12017 h 12017"/>
                  <a:gd name="connsiteX0" fmla="*/ 10000 w 10000"/>
                  <a:gd name="connsiteY0" fmla="*/ 2017 h 12017"/>
                  <a:gd name="connsiteX1" fmla="*/ 8068 w 10000"/>
                  <a:gd name="connsiteY1" fmla="*/ 125 h 12017"/>
                  <a:gd name="connsiteX2" fmla="*/ 7095 w 10000"/>
                  <a:gd name="connsiteY2" fmla="*/ 4650 h 12017"/>
                  <a:gd name="connsiteX3" fmla="*/ 0 w 10000"/>
                  <a:gd name="connsiteY3" fmla="*/ 12017 h 12017"/>
                  <a:gd name="connsiteX0" fmla="*/ 3806 w 8115"/>
                  <a:gd name="connsiteY0" fmla="*/ 0 h 19708"/>
                  <a:gd name="connsiteX1" fmla="*/ 8068 w 8115"/>
                  <a:gd name="connsiteY1" fmla="*/ 7816 h 19708"/>
                  <a:gd name="connsiteX2" fmla="*/ 7095 w 8115"/>
                  <a:gd name="connsiteY2" fmla="*/ 12341 h 19708"/>
                  <a:gd name="connsiteX3" fmla="*/ 0 w 8115"/>
                  <a:gd name="connsiteY3" fmla="*/ 19708 h 19708"/>
                  <a:gd name="connsiteX0" fmla="*/ 6149 w 11459"/>
                  <a:gd name="connsiteY0" fmla="*/ 0 h 10000"/>
                  <a:gd name="connsiteX1" fmla="*/ 11401 w 11459"/>
                  <a:gd name="connsiteY1" fmla="*/ 3966 h 10000"/>
                  <a:gd name="connsiteX2" fmla="*/ 518 w 11459"/>
                  <a:gd name="connsiteY2" fmla="*/ 7288 h 10000"/>
                  <a:gd name="connsiteX3" fmla="*/ 1459 w 11459"/>
                  <a:gd name="connsiteY3" fmla="*/ 10000 h 10000"/>
                  <a:gd name="connsiteX0" fmla="*/ 6149 w 6606"/>
                  <a:gd name="connsiteY0" fmla="*/ 0 h 10000"/>
                  <a:gd name="connsiteX1" fmla="*/ 6388 w 6606"/>
                  <a:gd name="connsiteY1" fmla="*/ 3761 h 10000"/>
                  <a:gd name="connsiteX2" fmla="*/ 518 w 6606"/>
                  <a:gd name="connsiteY2" fmla="*/ 7288 h 10000"/>
                  <a:gd name="connsiteX3" fmla="*/ 1459 w 6606"/>
                  <a:gd name="connsiteY3" fmla="*/ 10000 h 10000"/>
                  <a:gd name="connsiteX0" fmla="*/ 9309 w 9703"/>
                  <a:gd name="connsiteY0" fmla="*/ 0 h 10000"/>
                  <a:gd name="connsiteX1" fmla="*/ 9671 w 9703"/>
                  <a:gd name="connsiteY1" fmla="*/ 3761 h 10000"/>
                  <a:gd name="connsiteX2" fmla="*/ 785 w 9703"/>
                  <a:gd name="connsiteY2" fmla="*/ 7288 h 10000"/>
                  <a:gd name="connsiteX3" fmla="*/ 2210 w 9703"/>
                  <a:gd name="connsiteY3" fmla="*/ 10000 h 10000"/>
                  <a:gd name="connsiteX0" fmla="*/ 10426 w 10832"/>
                  <a:gd name="connsiteY0" fmla="*/ 0 h 10000"/>
                  <a:gd name="connsiteX1" fmla="*/ 10799 w 10832"/>
                  <a:gd name="connsiteY1" fmla="*/ 3761 h 10000"/>
                  <a:gd name="connsiteX2" fmla="*/ 1641 w 10832"/>
                  <a:gd name="connsiteY2" fmla="*/ 7288 h 10000"/>
                  <a:gd name="connsiteX3" fmla="*/ 3110 w 10832"/>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832" h="10000">
                    <a:moveTo>
                      <a:pt x="10426" y="0"/>
                    </a:moveTo>
                    <a:cubicBezTo>
                      <a:pt x="9807" y="216"/>
                      <a:pt x="11049" y="2546"/>
                      <a:pt x="10799" y="3761"/>
                    </a:cubicBezTo>
                    <a:cubicBezTo>
                      <a:pt x="8950" y="4976"/>
                      <a:pt x="1204" y="6761"/>
                      <a:pt x="1641" y="7288"/>
                    </a:cubicBezTo>
                    <a:cubicBezTo>
                      <a:pt x="-2243" y="9194"/>
                      <a:pt x="1816" y="9173"/>
                      <a:pt x="3110" y="10000"/>
                    </a:cubicBezTo>
                  </a:path>
                </a:pathLst>
              </a:custGeom>
              <a:noFill/>
              <a:ln w="9525">
                <a:solidFill>
                  <a:srgbClr val="00B050"/>
                </a:solidFill>
                <a:prstDash val="sysDot"/>
                <a:round/>
                <a:headEnd/>
                <a:tailEnd/>
              </a:ln>
              <a:extLst>
                <a:ext uri="{909E8E84-426E-40DD-AFC4-6F175D3DCCD1}">
                  <a14:hiddenFill xmlns:a14="http://schemas.microsoft.com/office/drawing/2010/main">
                    <a:solidFill>
                      <a:srgbClr val="BBE0E3"/>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93" name="正方形/長方形 92"/>
            <p:cNvSpPr>
              <a:spLocks/>
            </p:cNvSpPr>
            <p:nvPr/>
          </p:nvSpPr>
          <p:spPr>
            <a:xfrm>
              <a:off x="10824733" y="4889487"/>
              <a:ext cx="487558" cy="16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期保管</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施設用地</a:t>
              </a:r>
            </a:p>
          </p:txBody>
        </p:sp>
        <p:sp>
          <p:nvSpPr>
            <p:cNvPr id="100" name="正方形/長方形 99"/>
            <p:cNvSpPr>
              <a:spLocks/>
            </p:cNvSpPr>
            <p:nvPr/>
          </p:nvSpPr>
          <p:spPr>
            <a:xfrm>
              <a:off x="11517171" y="5231567"/>
              <a:ext cx="709175" cy="1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１</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1" name="正方形/長方形 100"/>
            <p:cNvSpPr>
              <a:spLocks/>
            </p:cNvSpPr>
            <p:nvPr/>
          </p:nvSpPr>
          <p:spPr>
            <a:xfrm>
              <a:off x="11404489" y="4283644"/>
              <a:ext cx="70917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第</a:t>
              </a:r>
              <a:r>
                <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2</a:t>
              </a: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期製造業用地</a:t>
              </a:r>
            </a:p>
          </p:txBody>
        </p:sp>
        <p:sp>
          <p:nvSpPr>
            <p:cNvPr id="103" name="正方形/長方形 102"/>
            <p:cNvSpPr>
              <a:spLocks/>
            </p:cNvSpPr>
            <p:nvPr/>
          </p:nvSpPr>
          <p:spPr>
            <a:xfrm>
              <a:off x="11939343" y="4613773"/>
              <a:ext cx="664852" cy="208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岸和田市貝塚市</a:t>
              </a:r>
              <a:endParaRPr kumimoji="1" lang="en-US" altLang="ja-JP"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クリーンセンター</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4" name="正方形/長方形 103"/>
            <p:cNvSpPr>
              <a:spLocks/>
            </p:cNvSpPr>
            <p:nvPr/>
          </p:nvSpPr>
          <p:spPr>
            <a:xfrm>
              <a:off x="12682717" y="4509344"/>
              <a:ext cx="443235"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親水緑地</a:t>
              </a:r>
              <a:endPar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05" name="正方形/長方形 104"/>
            <p:cNvSpPr>
              <a:spLocks/>
            </p:cNvSpPr>
            <p:nvPr/>
          </p:nvSpPr>
          <p:spPr>
            <a:xfrm>
              <a:off x="13073358" y="4998640"/>
              <a:ext cx="265941" cy="125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15"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干潟</a:t>
              </a:r>
            </a:p>
          </p:txBody>
        </p:sp>
      </p:grpSp>
      <p:pic>
        <p:nvPicPr>
          <p:cNvPr id="113" name="図 112"/>
          <p:cNvPicPr>
            <a:picLocks noChangeAspect="1"/>
          </p:cNvPicPr>
          <p:nvPr/>
        </p:nvPicPr>
        <p:blipFill>
          <a:blip r:embed="rId3"/>
          <a:stretch>
            <a:fillRect/>
          </a:stretch>
        </p:blipFill>
        <p:spPr>
          <a:xfrm>
            <a:off x="7851640" y="11889486"/>
            <a:ext cx="3573259" cy="3360916"/>
          </a:xfrm>
          <a:prstGeom prst="rect">
            <a:avLst/>
          </a:prstGeom>
          <a:ln>
            <a:solidFill>
              <a:schemeClr val="tx1"/>
            </a:solidFill>
          </a:ln>
        </p:spPr>
      </p:pic>
      <p:sp>
        <p:nvSpPr>
          <p:cNvPr id="114" name="テキスト ボックス 113"/>
          <p:cNvSpPr txBox="1"/>
          <p:nvPr/>
        </p:nvSpPr>
        <p:spPr>
          <a:xfrm>
            <a:off x="8465693" y="12519108"/>
            <a:ext cx="1747207" cy="46166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堺泉北港　</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助松地区</a:t>
            </a:r>
            <a:endParaRPr kumimoji="0"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・汐見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沖</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地区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楕円 42"/>
          <p:cNvSpPr/>
          <p:nvPr/>
        </p:nvSpPr>
        <p:spPr>
          <a:xfrm>
            <a:off x="10422493" y="12754874"/>
            <a:ext cx="362757"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楕円 45"/>
          <p:cNvSpPr/>
          <p:nvPr/>
        </p:nvSpPr>
        <p:spPr>
          <a:xfrm>
            <a:off x="10166178" y="13208828"/>
            <a:ext cx="281174" cy="287369"/>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テキスト ボックス 116"/>
          <p:cNvSpPr txBox="1"/>
          <p:nvPr/>
        </p:nvSpPr>
        <p:spPr>
          <a:xfrm>
            <a:off x="8178996" y="13024868"/>
            <a:ext cx="1554293" cy="461665"/>
          </a:xfrm>
          <a:prstGeom prst="rect">
            <a:avLst/>
          </a:prstGeom>
          <a:noFill/>
          <a:ln>
            <a:noFill/>
            <a:prstDash val="dash"/>
          </a:ln>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阪南港　阪南２区</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（ちきりアイランド</a:t>
            </a:r>
            <a:r>
              <a:rPr kumimoji="0"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明朝" panose="02020609040205080304" pitchFamily="17" charset="-128"/>
            </a:endParaRPr>
          </a:p>
        </p:txBody>
      </p:sp>
      <p:sp>
        <p:nvSpPr>
          <p:cNvPr id="118" name="テキスト ボックス 117"/>
          <p:cNvSpPr txBox="1"/>
          <p:nvPr/>
        </p:nvSpPr>
        <p:spPr>
          <a:xfrm>
            <a:off x="10691013" y="12965076"/>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泉大津市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19" name="直線矢印コネクタ 118"/>
          <p:cNvCxnSpPr/>
          <p:nvPr/>
        </p:nvCxnSpPr>
        <p:spPr>
          <a:xfrm>
            <a:off x="10084491" y="12648801"/>
            <a:ext cx="347499" cy="144126"/>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117" idx="3"/>
          </p:cNvCxnSpPr>
          <p:nvPr/>
        </p:nvCxnSpPr>
        <p:spPr>
          <a:xfrm>
            <a:off x="9733289" y="13255701"/>
            <a:ext cx="467897" cy="27891"/>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10434090" y="13345993"/>
            <a:ext cx="816240" cy="300082"/>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岸和田市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22" name="テキスト ボックス 40"/>
          <p:cNvSpPr txBox="1">
            <a:spLocks noChangeArrowheads="1"/>
          </p:cNvSpPr>
          <p:nvPr/>
        </p:nvSpPr>
        <p:spPr bwMode="auto">
          <a:xfrm>
            <a:off x="1638489" y="8794199"/>
            <a:ext cx="3686463" cy="3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堺泉北港　助松地区・汐見沖地区</a:t>
            </a:r>
            <a:r>
              <a:rPr kumimoji="0"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正方形/長方形 97"/>
          <p:cNvSpPr/>
          <p:nvPr/>
        </p:nvSpPr>
        <p:spPr>
          <a:xfrm>
            <a:off x="1167084" y="857820"/>
            <a:ext cx="9747659" cy="3847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 堺泉北</a:t>
            </a:r>
            <a:r>
              <a:rPr kumimoji="1" lang="ja-JP" altLang="en-US" sz="19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の埠頭再編による内航</a:t>
            </a:r>
            <a:r>
              <a:rPr kumimoji="1" lang="en-US" altLang="ja-JP"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RORO</a:t>
            </a:r>
            <a:r>
              <a:rPr kumimoji="1" lang="ja-JP" altLang="en-US" sz="19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等の機能強化</a:t>
            </a:r>
            <a:endParaRPr kumimoji="0" lang="ja-JP" altLang="ja-JP"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3" name="テキスト ボックス 122"/>
          <p:cNvSpPr txBox="1"/>
          <p:nvPr/>
        </p:nvSpPr>
        <p:spPr>
          <a:xfrm>
            <a:off x="10914743" y="12700568"/>
            <a:ext cx="816240" cy="280205"/>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高石市</a:t>
            </a:r>
            <a:endParaRPr kumimoji="1" lang="en-US" altLang="ja-JP" sz="900" b="0"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5069293" y="5606928"/>
            <a:ext cx="6895382" cy="5983734"/>
          </a:xfrm>
          <a:prstGeom prst="rect">
            <a:avLst/>
          </a:prstGeom>
        </p:spPr>
      </p:pic>
      <p:sp>
        <p:nvSpPr>
          <p:cNvPr id="53" name="テキスト ボックス 52"/>
          <p:cNvSpPr txBox="1"/>
          <p:nvPr/>
        </p:nvSpPr>
        <p:spPr>
          <a:xfrm>
            <a:off x="6060124" y="6006134"/>
            <a:ext cx="989685" cy="341928"/>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再編後</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 name="図 2"/>
          <p:cNvPicPr>
            <a:picLocks noChangeAspect="1"/>
          </p:cNvPicPr>
          <p:nvPr/>
        </p:nvPicPr>
        <p:blipFill rotWithShape="1">
          <a:blip r:embed="rId5"/>
          <a:srcRect t="4263" r="6635" b="3434"/>
          <a:stretch/>
        </p:blipFill>
        <p:spPr>
          <a:xfrm>
            <a:off x="1296640" y="3578310"/>
            <a:ext cx="4596846" cy="3480544"/>
          </a:xfrm>
          <a:prstGeom prst="rect">
            <a:avLst/>
          </a:prstGeom>
        </p:spPr>
      </p:pic>
      <p:sp>
        <p:nvSpPr>
          <p:cNvPr id="54" name="テキスト ボックス 53"/>
          <p:cNvSpPr txBox="1"/>
          <p:nvPr/>
        </p:nvSpPr>
        <p:spPr>
          <a:xfrm>
            <a:off x="1292163" y="3574447"/>
            <a:ext cx="1557578" cy="338554"/>
          </a:xfrm>
          <a:prstGeom prst="rect">
            <a:avLst/>
          </a:prstGeom>
          <a:solidFill>
            <a:schemeClr val="bg1"/>
          </a:solidFill>
          <a:ln>
            <a:solidFill>
              <a:srgbClr val="FF0000"/>
            </a:solidFill>
          </a:ln>
        </p:spPr>
        <p:txBody>
          <a:bodyPr wrap="square" rtlCol="0">
            <a:spAutoFit/>
          </a:body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再編前（現在）</a:t>
            </a:r>
            <a:endPar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3145030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E7355260-EAAC-4E5D-9599-9A078897A506}"/>
              </a:ext>
            </a:extLst>
          </p:cNvPr>
          <p:cNvSpPr txBox="1"/>
          <p:nvPr/>
        </p:nvSpPr>
        <p:spPr>
          <a:xfrm>
            <a:off x="1632217" y="1257950"/>
            <a:ext cx="9232900" cy="3908762"/>
          </a:xfrm>
          <a:prstGeom prst="rect">
            <a:avLst/>
          </a:prstGeom>
          <a:noFill/>
        </p:spPr>
        <p:txBody>
          <a:bodyPr wrap="square" rtlCol="0">
            <a:spAutoFit/>
          </a:bodyPr>
          <a:lstStyle/>
          <a:p>
            <a:pPr lvl="0"/>
            <a:r>
              <a:rPr kumimoji="1" lang="ja-JP" altLang="en-US" sz="2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rPr>
              <a:t>　</a:t>
            </a:r>
            <a:r>
              <a:rPr kumimoji="1" lang="ja-JP" altLang="en-US" sz="1900" dirty="0" smtClean="0">
                <a:latin typeface="ＭＳ Ｐゴシック" panose="020B0600070205080204" pitchFamily="50" charset="-128"/>
                <a:ea typeface="ＭＳ Ｐ明朝" panose="02020600040205080304" pitchFamily="18" charset="-128"/>
              </a:rPr>
              <a:t>大阪“みなと”</a:t>
            </a:r>
            <a:r>
              <a:rPr kumimoji="1" lang="ja-JP" altLang="en-US" sz="1900" dirty="0">
                <a:latin typeface="ＭＳ Ｐゴシック" panose="020B0600070205080204" pitchFamily="50" charset="-128"/>
                <a:ea typeface="ＭＳ Ｐ明朝" panose="02020600040205080304" pitchFamily="18" charset="-128"/>
              </a:rPr>
              <a:t>のプレゼンスを向上させるため、府市の顧客情報や人的リソースを共有し、顧客の多様なニーズに対して複数の選択肢を提供します。</a:t>
            </a:r>
          </a:p>
          <a:p>
            <a:pPr lvl="0"/>
            <a:r>
              <a:rPr kumimoji="1" lang="ja-JP" altLang="en-US" sz="1900" dirty="0">
                <a:latin typeface="ＭＳ Ｐゴシック" panose="020B0600070205080204" pitchFamily="50" charset="-128"/>
                <a:ea typeface="ＭＳ Ｐ明朝" panose="02020600040205080304" pitchFamily="18" charset="-128"/>
              </a:rPr>
              <a:t>　大阪港と大阪府営港湾は共通の背後地、集貨圏を有し、府市連携することで荷主にとっても利便性が高まることから、阪神高速大和川線の全線開通を一つの契機として、広域交通ネットワークにより結ばれる奈良・三重方面等における共同集貨活動（セミナー開催を含む）を実施するなど、ポートセールスを展開し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en-US" altLang="ja-JP" sz="1900" dirty="0" smtClean="0">
              <a:latin typeface="ＭＳ Ｐゴシック" panose="020B0600070205080204" pitchFamily="50" charset="-128"/>
              <a:ea typeface="ＭＳ Ｐ明朝" panose="02020600040205080304" pitchFamily="18" charset="-128"/>
            </a:endParaRPr>
          </a:p>
          <a:p>
            <a:pPr lvl="0"/>
            <a:r>
              <a:rPr kumimoji="1" lang="ja-JP" altLang="en-US" sz="1900" dirty="0">
                <a:latin typeface="ＭＳ Ｐゴシック" panose="020B0600070205080204" pitchFamily="50" charset="-128"/>
                <a:ea typeface="ＭＳ Ｐ明朝" panose="02020600040205080304" pitchFamily="18" charset="-128"/>
              </a:rPr>
              <a:t>　また、これまで大阪府・大阪市が個別に所有していた顧客情報等を共有するとともに、共同集貨活動により潜在的な需要を捉え、大阪港、府営港湾の両港利用に対するインセンティブ策等の検討も行いながら、大阪港のコンテナや堺泉北港の中古車等、各港の強み（特色）を活かした、より戦略的な集貨・創貨策を大阪港湾局として推し進めます。</a:t>
            </a:r>
          </a:p>
          <a:p>
            <a:pPr lvl="0"/>
            <a:r>
              <a:rPr kumimoji="1" lang="ja-JP" altLang="en-US" sz="1900" dirty="0">
                <a:latin typeface="ＭＳ Ｐゴシック" panose="020B0600070205080204" pitchFamily="50" charset="-128"/>
                <a:ea typeface="ＭＳ Ｐ明朝" panose="02020600040205080304" pitchFamily="18" charset="-128"/>
              </a:rPr>
              <a:t>　加えて</a:t>
            </a:r>
            <a:r>
              <a:rPr kumimoji="1" lang="ja-JP" altLang="en-US" sz="1900" dirty="0" smtClean="0">
                <a:latin typeface="ＭＳ Ｐゴシック" panose="020B0600070205080204" pitchFamily="50" charset="-128"/>
                <a:ea typeface="ＭＳ Ｐ明朝" panose="02020600040205080304" pitchFamily="18" charset="-128"/>
              </a:rPr>
              <a:t>、大阪港埠頭株式会社や、港湾運営</a:t>
            </a:r>
            <a:r>
              <a:rPr kumimoji="1" lang="ja-JP" altLang="en-US" sz="1900" dirty="0">
                <a:latin typeface="ＭＳ Ｐゴシック" panose="020B0600070205080204" pitchFamily="50" charset="-128"/>
                <a:ea typeface="ＭＳ Ｐ明朝" panose="02020600040205080304" pitchFamily="18" charset="-128"/>
              </a:rPr>
              <a:t>会社である阪神国際港湾株式会社や堺泉北埠頭株式会社と連携したポートセールスを実施することにより機動的な取り組みが実施できます</a:t>
            </a:r>
            <a:r>
              <a:rPr kumimoji="1" lang="ja-JP" altLang="en-US" sz="1900" dirty="0" smtClean="0">
                <a:latin typeface="ＭＳ Ｐゴシック" panose="020B0600070205080204" pitchFamily="50" charset="-128"/>
                <a:ea typeface="ＭＳ Ｐ明朝" panose="02020600040205080304" pitchFamily="18" charset="-128"/>
              </a:rPr>
              <a:t>。</a:t>
            </a:r>
            <a:endParaRPr kumimoji="1" lang="ja-JP" altLang="en-US" sz="1900" dirty="0">
              <a:latin typeface="ＭＳ Ｐゴシック" panose="020B0600070205080204" pitchFamily="50" charset="-128"/>
              <a:ea typeface="ＭＳ Ｐ明朝" panose="02020600040205080304" pitchFamily="18" charset="-128"/>
            </a:endParaRPr>
          </a:p>
        </p:txBody>
      </p:sp>
      <p:grpSp>
        <p:nvGrpSpPr>
          <p:cNvPr id="3" name="グループ化 2"/>
          <p:cNvGrpSpPr/>
          <p:nvPr/>
        </p:nvGrpSpPr>
        <p:grpSpPr>
          <a:xfrm>
            <a:off x="2145250" y="11741341"/>
            <a:ext cx="8206840" cy="3601627"/>
            <a:chOff x="2145255" y="12463174"/>
            <a:chExt cx="8206840" cy="3601627"/>
          </a:xfrm>
        </p:grpSpPr>
        <p:sp>
          <p:nvSpPr>
            <p:cNvPr id="24" name="テキスト ボックス 23"/>
            <p:cNvSpPr txBox="1"/>
            <p:nvPr/>
          </p:nvSpPr>
          <p:spPr>
            <a:xfrm>
              <a:off x="3809543" y="15757024"/>
              <a:ext cx="4878260" cy="307777"/>
            </a:xfrm>
            <a:prstGeom prst="rect">
              <a:avLst/>
            </a:prstGeom>
            <a:noFill/>
          </p:spPr>
          <p:txBody>
            <a:bodyPr wrap="none" rtlCol="0">
              <a:spAutoFit/>
            </a:bodyPr>
            <a:lstStyle/>
            <a:p>
              <a:pPr lvl="0" algn="ctr">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大阪府営</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港湾・大阪港共同</a:t>
              </a:r>
              <a:r>
                <a:rPr lang="ja-JP" altLang="en-US" sz="1400" dirty="0">
                  <a:solidFill>
                    <a:prstClr val="black"/>
                  </a:solidFill>
                  <a:latin typeface="ＭＳ Ｐゴシック" panose="020B0600070205080204" pitchFamily="50" charset="-128"/>
                  <a:ea typeface="ＭＳ Ｐゴシック" panose="020B0600070205080204" pitchFamily="50" charset="-128"/>
                </a:rPr>
                <a:t>セミナー（平成</a:t>
              </a:r>
              <a:r>
                <a:rPr lang="en-US" altLang="ja-JP" sz="1400" dirty="0">
                  <a:solidFill>
                    <a:prstClr val="black"/>
                  </a:solidFill>
                  <a:latin typeface="ＭＳ Ｐゴシック" panose="020B0600070205080204" pitchFamily="50" charset="-128"/>
                  <a:ea typeface="ＭＳ Ｐゴシック" panose="020B0600070205080204" pitchFamily="50" charset="-128"/>
                </a:rPr>
                <a:t>31</a:t>
              </a:r>
              <a:r>
                <a:rPr lang="ja-JP" altLang="en-US" sz="1400" dirty="0">
                  <a:solidFill>
                    <a:prstClr val="black"/>
                  </a:solidFill>
                  <a:latin typeface="ＭＳ Ｐゴシック" panose="020B0600070205080204" pitchFamily="50" charset="-128"/>
                  <a:ea typeface="ＭＳ Ｐゴシック" panose="020B0600070205080204" pitchFamily="50" charset="-128"/>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2</a:t>
              </a:r>
              <a:r>
                <a:rPr lang="ja-JP" altLang="en-US" sz="1400" dirty="0">
                  <a:solidFill>
                    <a:prstClr val="black"/>
                  </a:solidFill>
                  <a:latin typeface="ＭＳ Ｐゴシック" panose="020B0600070205080204" pitchFamily="50" charset="-128"/>
                  <a:ea typeface="ＭＳ Ｐゴシック" panose="020B0600070205080204" pitchFamily="50" charset="-128"/>
                </a:rPr>
                <a:t>月　</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大阪市）</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5255" y="12463174"/>
              <a:ext cx="8206840" cy="3281150"/>
            </a:xfrm>
            <a:prstGeom prst="rect">
              <a:avLst/>
            </a:prstGeom>
          </p:spPr>
        </p:pic>
      </p:grpSp>
      <p:grpSp>
        <p:nvGrpSpPr>
          <p:cNvPr id="2" name="グループ化 1"/>
          <p:cNvGrpSpPr/>
          <p:nvPr/>
        </p:nvGrpSpPr>
        <p:grpSpPr>
          <a:xfrm>
            <a:off x="2821301" y="5779639"/>
            <a:ext cx="6255481" cy="5913277"/>
            <a:chOff x="3295457" y="5524211"/>
            <a:chExt cx="6153705" cy="6212321"/>
          </a:xfrm>
        </p:grpSpPr>
        <p:sp>
          <p:nvSpPr>
            <p:cNvPr id="6" name="テキスト ボックス 5"/>
            <p:cNvSpPr txBox="1"/>
            <p:nvPr/>
          </p:nvSpPr>
          <p:spPr>
            <a:xfrm>
              <a:off x="4720254" y="11428755"/>
              <a:ext cx="330411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“みなと”への充実した交通ネットワーク</a:t>
              </a:r>
              <a:r>
                <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22116" r="3384" b="2123"/>
            <a:stretch/>
          </p:blipFill>
          <p:spPr>
            <a:xfrm>
              <a:off x="3295457" y="5524211"/>
              <a:ext cx="6153705" cy="5881541"/>
            </a:xfrm>
            <a:prstGeom prst="rect">
              <a:avLst/>
            </a:prstGeom>
          </p:spPr>
        </p:pic>
      </p:grpSp>
      <p:sp>
        <p:nvSpPr>
          <p:cNvPr id="13" name="フッター プレースホルダー 7"/>
          <p:cNvSpPr>
            <a:spLocks noGrp="1"/>
          </p:cNvSpPr>
          <p:nvPr>
            <p:ph type="ftr" sz="quarter" idx="11"/>
          </p:nvPr>
        </p:nvSpPr>
        <p:spPr>
          <a:xfrm>
            <a:off x="4038600" y="15891328"/>
            <a:ext cx="4114800" cy="345392"/>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noProof="0" dirty="0" smtClean="0">
                <a:solidFill>
                  <a:prstClr val="black">
                    <a:tint val="75000"/>
                  </a:prstClr>
                </a:solidFill>
                <a:latin typeface="Calibri" panose="020F0502020204030204"/>
                <a:ea typeface="游ゴシック" panose="020B0400000000000000" pitchFamily="50" charset="-128"/>
              </a:rPr>
              <a:t>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1332592" y="858309"/>
            <a:ext cx="3947886"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戦略的なポートセールスの展開</a:t>
            </a:r>
            <a:endParaRPr kumimoji="1" lang="ja-JP" altLang="en-US" sz="1900" b="1"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2089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038599" y="15907468"/>
            <a:ext cx="4114800" cy="334755"/>
          </a:xfrm>
        </p:spPr>
        <p:txBody>
          <a:bodyPr anchor="b"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テキスト ボックス 45"/>
          <p:cNvSpPr txBox="1"/>
          <p:nvPr/>
        </p:nvSpPr>
        <p:spPr>
          <a:xfrm>
            <a:off x="1274535" y="1198350"/>
            <a:ext cx="10014857" cy="2139047"/>
          </a:xfrm>
          <a:prstGeom prst="rect">
            <a:avLst/>
          </a:prstGeom>
          <a:noFill/>
        </p:spPr>
        <p:txBody>
          <a:bodyPr wrap="square" rtlCol="0">
            <a:spAutoFit/>
          </a:bodyPr>
          <a:lstStyle/>
          <a:p>
            <a:pPr lvl="0">
              <a:defRPr/>
            </a:pPr>
            <a:r>
              <a:rPr kumimoji="1" lang="ja-JP" altLang="en-US" sz="1900" dirty="0">
                <a:solidFill>
                  <a:prstClr val="black"/>
                </a:solidFill>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国内</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有数の中古車輸出拠点として、堺</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泉北港</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を</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中古</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自動車の集約・輸出の拠点港の機能を強化します。</a:t>
            </a:r>
            <a:endParaRPr kumimoji="1" lang="en-US" altLang="ja-JP"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　</a:t>
            </a:r>
            <a:r>
              <a:rPr kumimoji="1" lang="ja-JP" altLang="en-US" sz="1900" dirty="0" smtClean="0">
                <a:latin typeface="ＭＳ Ｐ明朝" panose="02020600040205080304" pitchFamily="18" charset="-128"/>
                <a:ea typeface="ＭＳ Ｐ明朝" panose="02020600040205080304" pitchFamily="18" charset="-128"/>
              </a:rPr>
              <a:t>充実</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した中古車関連施設</a:t>
            </a:r>
            <a:r>
              <a:rPr kumimoji="1" lang="ja-JP" altLang="en-US" sz="1900" dirty="0" smtClean="0">
                <a:latin typeface="ＭＳ Ｐ明朝" panose="02020600040205080304" pitchFamily="18" charset="-128"/>
                <a:ea typeface="ＭＳ Ｐ明朝" panose="02020600040205080304" pitchFamily="18" charset="-128"/>
              </a:rPr>
              <a:t>や内航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定期航路を活かし</a:t>
            </a:r>
            <a:r>
              <a:rPr kumimoji="1" lang="ja-JP" altLang="en-US" sz="1900" noProof="0" dirty="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さらに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ヤードの拡充・集約化することで、さらなる中古車の集貨を図るとともに</a:t>
            </a:r>
            <a:r>
              <a:rPr kumimoji="1" lang="ja-JP" altLang="en-US" sz="1900" dirty="0" err="1" smtClean="0">
                <a:latin typeface="ＭＳ Ｐ明朝" panose="02020600040205080304" pitchFamily="18" charset="-128"/>
                <a:ea typeface="ＭＳ Ｐ明朝" panose="02020600040205080304" pitchFamily="18" charset="-128"/>
              </a:rPr>
              <a:t>、</a:t>
            </a:r>
            <a:r>
              <a:rPr kumimoji="1" lang="ja-JP" altLang="en-US" sz="1900" dirty="0" smtClean="0">
                <a:latin typeface="ＭＳ Ｐ明朝" panose="02020600040205080304" pitchFamily="18" charset="-128"/>
                <a:ea typeface="ＭＳ Ｐ明朝" panose="02020600040205080304" pitchFamily="18" charset="-128"/>
              </a:rPr>
              <a:t>夕凪</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２号岸壁の整備を進め、中古車輸出拠点としての機能向上に努めます。</a:t>
            </a:r>
            <a:endParaRPr kumimoji="1" lang="en-US" altLang="ja-JP"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endParaRPr>
          </a:p>
          <a:p>
            <a:pPr lvl="0">
              <a:defRPr/>
            </a:pP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　また、堺泉北港の強みである中古車に</a:t>
            </a:r>
            <a:r>
              <a:rPr kumimoji="1" lang="ja-JP" altLang="en-US" sz="1900" b="0" i="0"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rPr>
              <a:t>ついて、</a:t>
            </a:r>
            <a:r>
              <a:rPr kumimoji="1" lang="ja-JP" altLang="en-US" sz="1900" b="0" i="0"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rPr>
              <a:t>大阪港のコンテナ航路と組み合わせるなど航路の新設・拡充を含めた集貨、創貨を強化して</a:t>
            </a:r>
            <a:r>
              <a:rPr kumimoji="1" lang="ja-JP" altLang="en-US" sz="1900" dirty="0" smtClean="0">
                <a:latin typeface="ＭＳ Ｐ明朝" panose="02020600040205080304" pitchFamily="18" charset="-128"/>
                <a:ea typeface="ＭＳ Ｐ明朝" panose="02020600040205080304" pitchFamily="18" charset="-128"/>
              </a:rPr>
              <a:t>いきます</a:t>
            </a:r>
            <a:r>
              <a:rPr kumimoji="1" lang="ja-JP" altLang="en-US" sz="1900" dirty="0">
                <a:latin typeface="ＭＳ Ｐ明朝" panose="02020600040205080304" pitchFamily="18" charset="-128"/>
                <a:ea typeface="ＭＳ Ｐ明朝" panose="02020600040205080304" pitchFamily="18" charset="-128"/>
              </a:rPr>
              <a:t>。</a:t>
            </a:r>
            <a:endParaRPr kumimoji="1" lang="ja-JP" altLang="en-US" sz="1900" b="0" i="0" kern="1200" cap="none" spc="0" normalizeH="0" noProof="0" dirty="0">
              <a:ln>
                <a:noFill/>
              </a:ln>
              <a:effectLst/>
              <a:uLnTx/>
              <a:uFillTx/>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1231900" y="10083987"/>
            <a:ext cx="8998858"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東日本大震災以降、火力発電への依存度が増加する中で、</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輸入が拡大するなど、エネルギー</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供給拠点として</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の重要性が更に増しています。堺泉北港は、大阪湾のエネルギー拠点として</a:t>
            </a:r>
            <a:r>
              <a:rPr kumimoji="1" lang="ja-JP" altLang="en-US" sz="19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などを安定供給するための役割</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を</a:t>
            </a:r>
            <a:r>
              <a:rPr kumimoji="1" lang="ja-JP" altLang="en-US" sz="19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果たしています</a:t>
            </a:r>
            <a:r>
              <a:rPr kumimoji="1" lang="ja-JP" altLang="en-US" sz="19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pic>
        <p:nvPicPr>
          <p:cNvPr id="89" name="図 88"/>
          <p:cNvPicPr>
            <a:picLocks noChangeAspect="1"/>
          </p:cNvPicPr>
          <p:nvPr/>
        </p:nvPicPr>
        <p:blipFill>
          <a:blip r:embed="rId2"/>
          <a:stretch>
            <a:fillRect/>
          </a:stretch>
        </p:blipFill>
        <p:spPr>
          <a:xfrm>
            <a:off x="1407886" y="11685525"/>
            <a:ext cx="6135914" cy="3791202"/>
          </a:xfrm>
          <a:prstGeom prst="rect">
            <a:avLst/>
          </a:prstGeom>
        </p:spPr>
      </p:pic>
      <p:pic>
        <p:nvPicPr>
          <p:cNvPr id="18" name="図 17"/>
          <p:cNvPicPr>
            <a:picLocks noChangeAspect="1"/>
          </p:cNvPicPr>
          <p:nvPr/>
        </p:nvPicPr>
        <p:blipFill>
          <a:blip r:embed="rId3"/>
          <a:stretch>
            <a:fillRect/>
          </a:stretch>
        </p:blipFill>
        <p:spPr>
          <a:xfrm>
            <a:off x="1680125" y="3802407"/>
            <a:ext cx="8831750" cy="5028208"/>
          </a:xfrm>
          <a:prstGeom prst="rect">
            <a:avLst/>
          </a:prstGeom>
        </p:spPr>
      </p:pic>
      <p:sp>
        <p:nvSpPr>
          <p:cNvPr id="4" name="楕円 3"/>
          <p:cNvSpPr/>
          <p:nvPr/>
        </p:nvSpPr>
        <p:spPr>
          <a:xfrm rot="1279488">
            <a:off x="1492727" y="12643381"/>
            <a:ext cx="6035472" cy="2392736"/>
          </a:xfrm>
          <a:prstGeom prst="ellipse">
            <a:avLst/>
          </a:prstGeom>
          <a:noFill/>
          <a:ln w="508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1544523" y="14883961"/>
            <a:ext cx="20610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rPr>
              <a:t>堺泉北臨海工業地帯</a:t>
            </a:r>
            <a:endParaRPr kumimoji="1" lang="ja-JP" altLang="en-US" sz="16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p:cNvSpPr txBox="1"/>
          <p:nvPr/>
        </p:nvSpPr>
        <p:spPr>
          <a:xfrm>
            <a:off x="6459750" y="12183833"/>
            <a:ext cx="15603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堺泉北港</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画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760" y="11153729"/>
            <a:ext cx="3630387" cy="2042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ds.exblog.jp/pds/1/201901/15/25/e0158925_21295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760" y="13133135"/>
            <a:ext cx="3630387" cy="2422345"/>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7899760" y="1276190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prstClr val="black"/>
                </a:solidFill>
                <a:latin typeface="Calibri" panose="020F0502020204030204"/>
                <a:ea typeface="游ゴシック" panose="020B0400000000000000" pitchFamily="50" charset="-128"/>
              </a:rPr>
              <a:t>ＬＮ</a:t>
            </a:r>
            <a:r>
              <a:rPr kumimoji="1" lang="ja-JP" altLang="en-US" sz="1200" dirty="0">
                <a:solidFill>
                  <a:prstClr val="black"/>
                </a:solidFill>
                <a:latin typeface="Calibri" panose="020F0502020204030204"/>
                <a:ea typeface="游ゴシック" panose="020B0400000000000000" pitchFamily="50" charset="-128"/>
              </a:rPr>
              <a:t>Ｇ</a:t>
            </a: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p:cNvSpPr txBox="1"/>
          <p:nvPr/>
        </p:nvSpPr>
        <p:spPr>
          <a:xfrm>
            <a:off x="7891390" y="15259771"/>
            <a:ext cx="15603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石油タンカー船</a:t>
            </a:r>
            <a:endParaRPr kumimoji="1" lang="ja-JP" altLang="en-US" sz="12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1087132" y="820426"/>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中古車輸出拠点の機能強化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71" name="テキスト ボックス 70"/>
          <p:cNvSpPr txBox="1"/>
          <p:nvPr/>
        </p:nvSpPr>
        <p:spPr>
          <a:xfrm>
            <a:off x="1087132" y="9623892"/>
            <a:ext cx="6139543" cy="384721"/>
          </a:xfrm>
          <a:prstGeom prst="rect">
            <a:avLst/>
          </a:prstGeom>
          <a:noFill/>
        </p:spPr>
        <p:txBody>
          <a:bodyPr wrap="square" rtlCol="0">
            <a:spAutoFit/>
          </a:bodyPr>
          <a:lstStyle/>
          <a:p>
            <a:r>
              <a:rPr kumimoji="1" lang="ja-JP" altLang="en-US" sz="1900" b="1" u="sng" dirty="0" smtClean="0">
                <a:latin typeface="ＭＳ Ｐゴシック" panose="020B0600070205080204" pitchFamily="50" charset="-128"/>
                <a:ea typeface="ＭＳ Ｐゴシック" panose="020B0600070205080204" pitchFamily="50" charset="-128"/>
              </a:rPr>
              <a:t>〇 大阪湾のエネルギー拠点としての機能維持・強化</a:t>
            </a:r>
            <a:endParaRPr kumimoji="1" lang="ja-JP" altLang="en-US" sz="1900" b="1" u="sng"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4909617" y="8750940"/>
            <a:ext cx="2372765" cy="307777"/>
          </a:xfrm>
          <a:prstGeom prst="rect">
            <a:avLst/>
          </a:prstGeom>
          <a:noFill/>
        </p:spPr>
        <p:txBody>
          <a:bodyPr wrap="none" rtlCol="0">
            <a:spAutoFit/>
          </a:bodyPr>
          <a:lstStyle/>
          <a:p>
            <a:pPr lvl="0">
              <a:defRPr/>
            </a:pP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充実</a:t>
            </a:r>
            <a:r>
              <a:rPr lang="ja-JP" altLang="en-US" sz="1400" dirty="0">
                <a:solidFill>
                  <a:prstClr val="black"/>
                </a:solidFill>
                <a:latin typeface="ＭＳ Ｐゴシック" panose="020B0600070205080204" pitchFamily="50" charset="-128"/>
                <a:ea typeface="ＭＳ Ｐゴシック" panose="020B0600070205080204" pitchFamily="50" charset="-128"/>
              </a:rPr>
              <a:t>した中古車関連</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施設</a:t>
            </a:r>
            <a:r>
              <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52875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6828</TotalTime>
  <Words>1987</Words>
  <Application>Microsoft Office PowerPoint</Application>
  <PresentationFormat>ユーザー設定</PresentationFormat>
  <Paragraphs>139</Paragraphs>
  <Slides>6</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vt:i4>
      </vt:variant>
    </vt:vector>
  </HeadingPairs>
  <TitlesOfParts>
    <vt:vector size="19" baseType="lpstr">
      <vt:lpstr>HGPｺﾞｼｯｸM</vt:lpstr>
      <vt:lpstr>ＭＳ Ｐゴシック</vt:lpstr>
      <vt:lpstr>ＭＳ Ｐ明朝</vt:lpstr>
      <vt:lpstr>ＭＳ 明朝</vt:lpstr>
      <vt:lpstr>游ゴシック</vt:lpstr>
      <vt:lpstr>游ゴシック Light</vt:lpstr>
      <vt:lpstr>游明朝</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大阪“港”ビジョン  （素案）</dc:title>
  <dc:creator>玉置　陽菜</dc:creator>
  <cp:lastModifiedBy>蘆原　慎也</cp:lastModifiedBy>
  <cp:revision>730</cp:revision>
  <cp:lastPrinted>2020-11-09T08:56:34Z</cp:lastPrinted>
  <dcterms:modified xsi:type="dcterms:W3CDTF">2020-11-13T04:58:13Z</dcterms:modified>
</cp:coreProperties>
</file>