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sldIdLst>
    <p:sldId id="299" r:id="rId2"/>
    <p:sldId id="274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1741" autoAdjust="0"/>
  </p:normalViewPr>
  <p:slideViewPr>
    <p:cSldViewPr snapToGrid="0">
      <p:cViewPr varScale="1">
        <p:scale>
          <a:sx n="32" d="100"/>
          <a:sy n="32" d="100"/>
        </p:scale>
        <p:origin x="21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584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C55A9F67-E7A2-4E82-AB4B-84F8F4F3C681}" type="datetimeFigureOut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83141"/>
            <a:ext cx="5445125" cy="3913187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1A129212-0568-412B-8408-5132D870A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78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9212-0568-412B-8408-5132D870AD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37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C32-84C4-470C-9D80-693C57AD637F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9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A93D-BE49-41D6-9FBC-C02F05166F78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1290-CC0A-419E-BD07-79EE11D23742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7F0C-6E5B-45CF-8C60-4E7770CC9D8F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0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221E-9A76-4D20-94A6-80DE43A67317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1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F9E4-4A17-48E8-A306-05A2CA7076B8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35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9C33-A68E-4203-AE82-7E60A34117AD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62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5E8F-C6E3-46D7-9406-FD3CF1F135D6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81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6475-AB03-431E-88C4-484E426AECE8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7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5BA-31AC-4B67-BF01-3CF73CBA085E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9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5877-3B35-4D09-9961-E4F0FCBFBAA9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1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F3E7F-DA65-4A0D-A88E-963FDA5B4104}" type="datetime1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2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879" y="3921448"/>
            <a:ext cx="10390687" cy="5659496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大阪“みなと”ビジョン</a:t>
            </a:r>
            <a:r>
              <a:rPr lang="en-US" altLang="ja-JP" sz="4800" spc="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spc="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kumimoji="1"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10566400"/>
            <a:ext cx="9144000" cy="3962401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</a:t>
            </a:r>
            <a:r>
              <a:rPr kumimoji="1" lang="en-US" altLang="ja-JP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kumimoji="1" lang="en-US" altLang="ja-JP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11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kumimoji="1" lang="en-US" altLang="ja-JP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25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endParaRPr kumimoji="1" lang="en-US" altLang="ja-JP" sz="3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3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大阪港湾局</a:t>
            </a:r>
            <a:endParaRPr kumimoji="1" lang="en-US" altLang="ja-JP" sz="3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7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44699" y="3316598"/>
            <a:ext cx="817033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　はじめ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に・・・・・・・・・・・・・・・・・・・・・・・・・・・・・・・・・・・・・・</a:t>
            </a:r>
          </a:p>
          <a:p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コンセプト・・・・・・・・・・・・・・・・・・・・・・・・・・・・・・・・・・・・・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具体的な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取組み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⑴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モノの交流を増やす（港湾物流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）・・・・・・・・・・・・・・・・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⑵　ヒトの交流により賑わう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（クルーズ・まちづくり） 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⑶　安全で安心な大阪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“みなと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”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（防災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⑷　クリーンでグリーンな大阪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“みなと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”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（環境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 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⑸　一元化によるコトの効率化（システム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 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４　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ロードマップ・・・・・・・・・・・・・・・・・・・・・・・・・・・・・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　終わり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に・・・・・・・・・・・・・・・・・・・・・・・・・・・・・・・・・・・・・・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72066" y="2070423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目　　次</a:t>
            </a:r>
            <a:endParaRPr kumimoji="1" lang="ja-JP" altLang="en-US" sz="3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4" name="Picture 9" descr="堺泉北港の全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919" y="12045280"/>
            <a:ext cx="3338940" cy="267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176979" y="14662637"/>
            <a:ext cx="25336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大阪港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11633" y="14650690"/>
            <a:ext cx="25336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堺泉北港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" r="5850"/>
          <a:stretch/>
        </p:blipFill>
        <p:spPr>
          <a:xfrm>
            <a:off x="767403" y="12076546"/>
            <a:ext cx="3352802" cy="2639565"/>
          </a:xfrm>
          <a:prstGeom prst="rect">
            <a:avLst/>
          </a:prstGeom>
        </p:spPr>
      </p:pic>
      <p:pic>
        <p:nvPicPr>
          <p:cNvPr id="8" name="Picture 4" descr="阪南港の全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573" y="12040568"/>
            <a:ext cx="3398502" cy="267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8674011" y="14650690"/>
            <a:ext cx="25336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阪南港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20801" y="3316597"/>
            <a:ext cx="58096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15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18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22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35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6828</TotalTime>
  <Words>324</Words>
  <Application>Microsoft Office PowerPoint</Application>
  <PresentationFormat>ユーザー設定</PresentationFormat>
  <Paragraphs>48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Office テーマ</vt:lpstr>
      <vt:lpstr>大阪“みなと”ビジョン   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大阪“港”ビジョン  （素案）</dc:title>
  <dc:creator>玉置　陽菜</dc:creator>
  <cp:lastModifiedBy>蘆原　慎也</cp:lastModifiedBy>
  <cp:revision>730</cp:revision>
  <cp:lastPrinted>2020-11-09T08:56:34Z</cp:lastPrinted>
  <dcterms:modified xsi:type="dcterms:W3CDTF">2020-11-13T04:55:25Z</dcterms:modified>
</cp:coreProperties>
</file>