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27"/>
  </p:notesMasterIdLst>
  <p:sldIdLst>
    <p:sldId id="299" r:id="rId2"/>
    <p:sldId id="274" r:id="rId3"/>
    <p:sldId id="405" r:id="rId4"/>
    <p:sldId id="410" r:id="rId5"/>
    <p:sldId id="447" r:id="rId6"/>
    <p:sldId id="422" r:id="rId7"/>
    <p:sldId id="446" r:id="rId8"/>
    <p:sldId id="415" r:id="rId9"/>
    <p:sldId id="431" r:id="rId10"/>
    <p:sldId id="438" r:id="rId11"/>
    <p:sldId id="344" r:id="rId12"/>
    <p:sldId id="426" r:id="rId13"/>
    <p:sldId id="423" r:id="rId14"/>
    <p:sldId id="448" r:id="rId15"/>
    <p:sldId id="430" r:id="rId16"/>
    <p:sldId id="425" r:id="rId17"/>
    <p:sldId id="409" r:id="rId18"/>
    <p:sldId id="449" r:id="rId19"/>
    <p:sldId id="437" r:id="rId20"/>
    <p:sldId id="442" r:id="rId21"/>
    <p:sldId id="443" r:id="rId22"/>
    <p:sldId id="403" r:id="rId23"/>
    <p:sldId id="419" r:id="rId24"/>
    <p:sldId id="404" r:id="rId25"/>
    <p:sldId id="354" r:id="rId26"/>
  </p:sldIdLst>
  <p:sldSz cx="12192000" cy="16256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0" autoAdjust="0"/>
    <p:restoredTop sz="95026" autoAdjust="0"/>
  </p:normalViewPr>
  <p:slideViewPr>
    <p:cSldViewPr snapToGrid="0">
      <p:cViewPr>
        <p:scale>
          <a:sx n="60" d="100"/>
          <a:sy n="60" d="100"/>
        </p:scale>
        <p:origin x="1694" y="-432"/>
      </p:cViewPr>
      <p:guideLst/>
    </p:cSldViewPr>
  </p:slideViewPr>
  <p:notesTextViewPr>
    <p:cViewPr>
      <p:scale>
        <a:sx n="1" d="1"/>
        <a:sy n="1" d="1"/>
      </p:scale>
      <p:origin x="0" y="0"/>
    </p:cViewPr>
  </p:notesTextViewPr>
  <p:sorterViewPr>
    <p:cViewPr>
      <p:scale>
        <a:sx n="100" d="100"/>
        <a:sy n="100" d="100"/>
      </p:scale>
      <p:origin x="0" y="-25584"/>
    </p:cViewPr>
  </p:sorter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9" y="9"/>
            <a:ext cx="2949575" cy="498475"/>
          </a:xfrm>
          <a:prstGeom prst="rect">
            <a:avLst/>
          </a:prstGeom>
        </p:spPr>
        <p:txBody>
          <a:bodyPr vert="horz" lIns="91388" tIns="45694" rIns="91388" bIns="4569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7" y="9"/>
            <a:ext cx="2949575" cy="498475"/>
          </a:xfrm>
          <a:prstGeom prst="rect">
            <a:avLst/>
          </a:prstGeom>
        </p:spPr>
        <p:txBody>
          <a:bodyPr vert="horz" lIns="91388" tIns="45694" rIns="91388" bIns="45694" rtlCol="0"/>
          <a:lstStyle>
            <a:lvl1pPr algn="r">
              <a:defRPr sz="1200"/>
            </a:lvl1pPr>
          </a:lstStyle>
          <a:p>
            <a:fld id="{C55A9F67-E7A2-4E82-AB4B-84F8F4F3C681}" type="datetimeFigureOut">
              <a:rPr kumimoji="1" lang="ja-JP" altLang="en-US" smtClean="0"/>
              <a:t>2026/8/28</a:t>
            </a:fld>
            <a:endParaRPr kumimoji="1" lang="ja-JP" altLang="en-US"/>
          </a:p>
        </p:txBody>
      </p:sp>
      <p:sp>
        <p:nvSpPr>
          <p:cNvPr id="4" name="スライド イメージ プレースホルダー 3"/>
          <p:cNvSpPr>
            <a:spLocks noGrp="1" noRot="1" noChangeAspect="1"/>
          </p:cNvSpPr>
          <p:nvPr>
            <p:ph type="sldImg" idx="2"/>
          </p:nvPr>
        </p:nvSpPr>
        <p:spPr>
          <a:xfrm>
            <a:off x="2146300" y="1243013"/>
            <a:ext cx="2514600" cy="3354387"/>
          </a:xfrm>
          <a:prstGeom prst="rect">
            <a:avLst/>
          </a:prstGeom>
          <a:noFill/>
          <a:ln w="12700">
            <a:solidFill>
              <a:prstClr val="black"/>
            </a:solidFill>
          </a:ln>
        </p:spPr>
        <p:txBody>
          <a:bodyPr vert="horz" lIns="91388" tIns="45694" rIns="91388" bIns="45694" rtlCol="0" anchor="ctr"/>
          <a:lstStyle/>
          <a:p>
            <a:endParaRPr lang="ja-JP" altLang="en-US"/>
          </a:p>
        </p:txBody>
      </p:sp>
      <p:sp>
        <p:nvSpPr>
          <p:cNvPr id="5" name="ノート プレースホルダー 4"/>
          <p:cNvSpPr>
            <a:spLocks noGrp="1"/>
          </p:cNvSpPr>
          <p:nvPr>
            <p:ph type="body" sz="quarter" idx="3"/>
          </p:nvPr>
        </p:nvSpPr>
        <p:spPr>
          <a:xfrm>
            <a:off x="681047" y="4783147"/>
            <a:ext cx="5445125" cy="3913187"/>
          </a:xfrm>
          <a:prstGeom prst="rect">
            <a:avLst/>
          </a:prstGeom>
        </p:spPr>
        <p:txBody>
          <a:bodyPr vert="horz" lIns="91388" tIns="45694" rIns="91388" bIns="4569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9" y="9440872"/>
            <a:ext cx="2949575" cy="498475"/>
          </a:xfrm>
          <a:prstGeom prst="rect">
            <a:avLst/>
          </a:prstGeom>
        </p:spPr>
        <p:txBody>
          <a:bodyPr vert="horz" lIns="91388" tIns="45694" rIns="91388" bIns="4569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7" y="9440872"/>
            <a:ext cx="2949575" cy="498475"/>
          </a:xfrm>
          <a:prstGeom prst="rect">
            <a:avLst/>
          </a:prstGeom>
        </p:spPr>
        <p:txBody>
          <a:bodyPr vert="horz" lIns="91388" tIns="45694" rIns="91388" bIns="45694" rtlCol="0" anchor="b"/>
          <a:lstStyle>
            <a:lvl1pPr algn="r">
              <a:defRPr sz="1200"/>
            </a:lvl1pPr>
          </a:lstStyle>
          <a:p>
            <a:fld id="{1A129212-0568-412B-8408-5132D870ADEA}" type="slidenum">
              <a:rPr kumimoji="1" lang="ja-JP" altLang="en-US" smtClean="0"/>
              <a:t>‹#›</a:t>
            </a:fld>
            <a:endParaRPr kumimoji="1" lang="ja-JP" altLang="en-US"/>
          </a:p>
        </p:txBody>
      </p:sp>
    </p:spTree>
    <p:extLst>
      <p:ext uri="{BB962C8B-B14F-4D97-AF65-F5344CB8AC3E}">
        <p14:creationId xmlns:p14="http://schemas.microsoft.com/office/powerpoint/2010/main" val="238178886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A129212-0568-412B-8408-5132D870ADEA}" type="slidenum">
              <a:rPr kumimoji="1" lang="ja-JP" altLang="en-US" smtClean="0"/>
              <a:t>1</a:t>
            </a:fld>
            <a:endParaRPr kumimoji="1" lang="ja-JP" altLang="en-US"/>
          </a:p>
        </p:txBody>
      </p:sp>
    </p:spTree>
    <p:extLst>
      <p:ext uri="{BB962C8B-B14F-4D97-AF65-F5344CB8AC3E}">
        <p14:creationId xmlns:p14="http://schemas.microsoft.com/office/powerpoint/2010/main" val="1855376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457002">
              <a:defRPr/>
            </a:pPr>
            <a:fld id="{1A129212-0568-412B-8408-5132D870ADEA}" type="slidenum">
              <a:rPr kumimoji="1" lang="ja-JP" altLang="en-US">
                <a:solidFill>
                  <a:prstClr val="black"/>
                </a:solidFill>
                <a:latin typeface="游ゴシック" panose="020F0502020204030204"/>
                <a:ea typeface="游ゴシック" panose="020B0400000000000000" pitchFamily="50" charset="-128"/>
              </a:rPr>
              <a:pPr defTabSz="457002">
                <a:defRPr/>
              </a:pPr>
              <a:t>10</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495547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460700">
              <a:defRPr/>
            </a:pPr>
            <a:fld id="{1A129212-0568-412B-8408-5132D870ADEA}" type="slidenum">
              <a:rPr kumimoji="1" lang="ja-JP" altLang="en-US">
                <a:solidFill>
                  <a:prstClr val="black"/>
                </a:solidFill>
                <a:latin typeface="游ゴシック" panose="020F0502020204030204"/>
                <a:ea typeface="游ゴシック" panose="020B0400000000000000" pitchFamily="50" charset="-128"/>
              </a:rPr>
              <a:pPr defTabSz="460700">
                <a:defRPr/>
              </a:pPr>
              <a:t>13</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666553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457002">
              <a:defRPr/>
            </a:pPr>
            <a:fld id="{1A129212-0568-412B-8408-5132D870ADEA}" type="slidenum">
              <a:rPr kumimoji="1" lang="ja-JP" altLang="en-US">
                <a:solidFill>
                  <a:prstClr val="black"/>
                </a:solidFill>
                <a:latin typeface="游ゴシック" panose="020F0502020204030204"/>
                <a:ea typeface="游ゴシック" panose="020B0400000000000000" pitchFamily="50" charset="-128"/>
              </a:rPr>
              <a:pPr defTabSz="457002">
                <a:defRPr/>
              </a:pPr>
              <a:t>21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38983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0800C32-84C4-470C-9D80-693C57AD637F}"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3087392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60AA93D-BE49-41D6-9FBC-C02F05166F78}"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1416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4AF1290-CC0A-419E-BD07-79EE11D23742}"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352554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A657F0C-6E5B-45CF-8C60-4E7770CC9D8F}"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382120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EA8221E-9A76-4D20-94A6-80DE43A67317}"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40901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537F9E4-4A17-48E8-A306-05A2CA7076B8}" type="datetime1">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1158351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5937956"/>
            <a:ext cx="5157787"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5937956"/>
            <a:ext cx="5183188"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5999C33-A68E-4203-AE82-7E60A34117AD}" type="datetime1">
              <a:rPr kumimoji="1" lang="ja-JP" altLang="en-US" smtClean="0"/>
              <a:t>2026/8/28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3362625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1845E8F-C6E3-46D7-9406-FD3CF1F135D6}" type="datetime1">
              <a:rPr kumimoji="1" lang="ja-JP" altLang="en-US" smtClean="0"/>
              <a:t>2026/8/28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552810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66475-AB03-431E-88C4-484E426AECE8}" type="datetime1">
              <a:rPr kumimoji="1" lang="ja-JP" altLang="en-US" smtClean="0"/>
              <a:t>2026/8/28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1488876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1DAB5BA-31AC-4B67-BF01-3CF73CBA085E}" type="datetime1">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2090195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図を追加</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375877-3B35-4D09-9961-E4F0FCBFBAA9}" type="datetime1">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1118719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AC3F3E7F-DA65-4A0D-A88E-963FDA5B4104}" type="datetime1">
              <a:rPr kumimoji="1" lang="ja-JP" altLang="en-US" smtClean="0"/>
              <a:t>2026/8/28</a:t>
            </a:fld>
            <a:endParaRPr kumimoji="1" lang="ja-JP" altLang="en-US"/>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B7C75514-74F9-49C0-91EC-72887D309FCE}" type="slidenum">
              <a:rPr kumimoji="1" lang="ja-JP" altLang="en-US" smtClean="0"/>
              <a:t>‹#›</a:t>
            </a:fld>
            <a:endParaRPr kumimoji="1" lang="ja-JP" altLang="en-US"/>
          </a:p>
        </p:txBody>
      </p:sp>
    </p:spTree>
    <p:extLst>
      <p:ext uri="{BB962C8B-B14F-4D97-AF65-F5344CB8AC3E}">
        <p14:creationId xmlns:p14="http://schemas.microsoft.com/office/powerpoint/2010/main" val="28372591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microsoft.com/office/2007/relationships/hdphoto" Target="../media/hdphoto1.wdp"/><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gif"/></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3" Type="http://schemas.openxmlformats.org/officeDocument/2006/relationships/image" Target="../media/image37.pn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emf"/></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wmf"/><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emf"/></Relationships>
</file>

<file path=ppt/slides/_rels/slide16.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jpeg"/></Relationships>
</file>

<file path=ppt/slides/_rels/slide17.xml.rels><?xml version="1.0" encoding="UTF-8" standalone="yes"?>
<Relationships xmlns="http://schemas.openxmlformats.org/package/2006/relationships"><Relationship Id="rId8" Type="http://schemas.openxmlformats.org/officeDocument/2006/relationships/image" Target="../media/image69.jp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emf"/><Relationship Id="rId5" Type="http://schemas.openxmlformats.org/officeDocument/2006/relationships/image" Target="../media/image66.jpg"/><Relationship Id="rId4" Type="http://schemas.openxmlformats.org/officeDocument/2006/relationships/image" Target="../media/image65.jpeg"/><Relationship Id="rId9" Type="http://schemas.openxmlformats.org/officeDocument/2006/relationships/image" Target="../media/image70.emf"/></Relationships>
</file>

<file path=ppt/slides/_rels/slide1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jpg"/><Relationship Id="rId5" Type="http://schemas.openxmlformats.org/officeDocument/2006/relationships/image" Target="../media/image78.png"/><Relationship Id="rId10" Type="http://schemas.openxmlformats.org/officeDocument/2006/relationships/image" Target="../media/image83.emf"/><Relationship Id="rId4" Type="http://schemas.openxmlformats.org/officeDocument/2006/relationships/image" Target="../media/image77.jpeg"/><Relationship Id="rId9" Type="http://schemas.openxmlformats.org/officeDocument/2006/relationships/image" Target="../media/image8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944879" y="3921448"/>
            <a:ext cx="10390687" cy="5659496"/>
          </a:xfrm>
        </p:spPr>
        <p:txBody>
          <a:bodyPr anchor="ctr" anchorCtr="0">
            <a:normAutofit/>
          </a:bodyPr>
          <a:lstStyle/>
          <a:p>
            <a:r>
              <a:rPr kumimoji="1" lang="ja-JP" altLang="en-US" sz="4800" spc="300" dirty="0">
                <a:latin typeface="ＭＳ Ｐゴシック" panose="020B0600070205080204" pitchFamily="50" charset="-128"/>
                <a:ea typeface="ＭＳ Ｐゴシック" panose="020B0600070205080204" pitchFamily="50" charset="-128"/>
              </a:rPr>
              <a:t>大阪“みなと”ビジョン</a:t>
            </a:r>
            <a:br>
              <a:rPr kumimoji="1" lang="en-US" altLang="ja-JP" sz="4800" spc="300" dirty="0">
                <a:latin typeface="ＭＳ Ｐゴシック" panose="020B0600070205080204" pitchFamily="50" charset="-128"/>
                <a:ea typeface="ＭＳ Ｐゴシック" panose="020B0600070205080204" pitchFamily="50" charset="-128"/>
              </a:rPr>
            </a:br>
            <a:br>
              <a:rPr kumimoji="1" lang="en-US" altLang="ja-JP" sz="4800" spc="300" dirty="0">
                <a:latin typeface="ＭＳ Ｐゴシック" panose="020B0600070205080204" pitchFamily="50" charset="-128"/>
                <a:ea typeface="ＭＳ Ｐゴシック" panose="020B0600070205080204" pitchFamily="50" charset="-128"/>
              </a:rPr>
            </a:br>
            <a:br>
              <a:rPr kumimoji="1" lang="en-US" altLang="ja-JP" sz="1400" spc="300" dirty="0">
                <a:latin typeface="ＭＳ Ｐゴシック" panose="020B0600070205080204" pitchFamily="50" charset="-128"/>
                <a:ea typeface="ＭＳ Ｐゴシック" panose="020B0600070205080204" pitchFamily="50" charset="-128"/>
              </a:rPr>
            </a:br>
            <a:r>
              <a:rPr kumimoji="1" lang="ja-JP" altLang="en-US" sz="1400" spc="300" dirty="0">
                <a:latin typeface="ＭＳ Ｐゴシック" panose="020B0600070205080204" pitchFamily="50" charset="-128"/>
                <a:ea typeface="ＭＳ Ｐゴシック" panose="020B0600070205080204" pitchFamily="50" charset="-128"/>
              </a:rPr>
              <a:t>　</a:t>
            </a:r>
            <a:br>
              <a:rPr kumimoji="1" lang="en-US" altLang="ja-JP" sz="1400" spc="300" dirty="0">
                <a:latin typeface="ＭＳ Ｐゴシック" panose="020B0600070205080204" pitchFamily="50" charset="-128"/>
                <a:ea typeface="ＭＳ Ｐゴシック" panose="020B0600070205080204" pitchFamily="50" charset="-128"/>
              </a:rPr>
            </a:br>
            <a:br>
              <a:rPr lang="en-US" altLang="ja-JP" sz="1400" spc="300" dirty="0">
                <a:latin typeface="ＭＳ Ｐゴシック" panose="020B0600070205080204" pitchFamily="50" charset="-128"/>
                <a:ea typeface="ＭＳ Ｐゴシック" panose="020B0600070205080204" pitchFamily="50" charset="-128"/>
              </a:rPr>
            </a:br>
            <a:br>
              <a:rPr lang="en-US" altLang="ja-JP" sz="1400" spc="300" dirty="0">
                <a:latin typeface="ＭＳ Ｐゴシック" panose="020B0600070205080204" pitchFamily="50" charset="-128"/>
                <a:ea typeface="ＭＳ Ｐゴシック" panose="020B0600070205080204" pitchFamily="50" charset="-128"/>
              </a:rPr>
            </a:br>
            <a:endParaRPr kumimoji="1" lang="ja-JP" altLang="en-US" sz="4800" u="dashHeavy" dirty="0">
              <a:latin typeface="ＭＳ Ｐゴシック" panose="020B0600070205080204" pitchFamily="50" charset="-128"/>
              <a:ea typeface="ＭＳ Ｐゴシック" panose="020B0600070205080204" pitchFamily="50" charset="-128"/>
            </a:endParaRPr>
          </a:p>
        </p:txBody>
      </p:sp>
      <p:sp>
        <p:nvSpPr>
          <p:cNvPr id="3" name="サブタイトル 2"/>
          <p:cNvSpPr>
            <a:spLocks noGrp="1"/>
          </p:cNvSpPr>
          <p:nvPr>
            <p:ph type="subTitle" idx="1"/>
          </p:nvPr>
        </p:nvSpPr>
        <p:spPr>
          <a:xfrm>
            <a:off x="1524000" y="10566400"/>
            <a:ext cx="9144000" cy="3962401"/>
          </a:xfrm>
        </p:spPr>
        <p:txBody>
          <a:bodyPr anchor="ctr" anchorCtr="0">
            <a:normAutofit/>
          </a:bodyPr>
          <a:lstStyle/>
          <a:p>
            <a:r>
              <a:rPr lang="ja-JP" altLang="en-US" sz="3600" dirty="0">
                <a:latin typeface="ＭＳ Ｐ明朝" panose="02020600040205080304" pitchFamily="18" charset="-128"/>
                <a:ea typeface="ＭＳ Ｐ明朝" panose="02020600040205080304" pitchFamily="18" charset="-128"/>
              </a:rPr>
              <a:t>令和２年</a:t>
            </a:r>
            <a:r>
              <a:rPr lang="en-US" altLang="ja-JP" sz="3600" dirty="0">
                <a:latin typeface="ＭＳ Ｐ明朝" panose="02020600040205080304" pitchFamily="18" charset="-128"/>
                <a:ea typeface="ＭＳ Ｐ明朝" panose="02020600040205080304" pitchFamily="18" charset="-128"/>
              </a:rPr>
              <a:t>11</a:t>
            </a:r>
            <a:r>
              <a:rPr lang="ja-JP" altLang="en-US" sz="3600" dirty="0">
                <a:latin typeface="ＭＳ Ｐ明朝" panose="02020600040205080304" pitchFamily="18" charset="-128"/>
                <a:ea typeface="ＭＳ Ｐ明朝" panose="02020600040205080304" pitchFamily="18" charset="-128"/>
              </a:rPr>
              <a:t>月策定</a:t>
            </a:r>
            <a:endParaRPr lang="en-US" altLang="ja-JP" sz="3600" dirty="0">
              <a:latin typeface="ＭＳ Ｐ明朝" panose="02020600040205080304" pitchFamily="18" charset="-128"/>
              <a:ea typeface="ＭＳ Ｐ明朝" panose="02020600040205080304" pitchFamily="18" charset="-128"/>
            </a:endParaRPr>
          </a:p>
          <a:p>
            <a:r>
              <a:rPr lang="ja-JP" altLang="en-US" sz="3600" dirty="0">
                <a:latin typeface="ＭＳ Ｐ明朝" panose="02020600040205080304" pitchFamily="18" charset="-128"/>
                <a:ea typeface="ＭＳ Ｐ明朝" panose="02020600040205080304" pitchFamily="18" charset="-128"/>
              </a:rPr>
              <a:t>（令和８年８月改訂）</a:t>
            </a:r>
            <a:endParaRPr kumimoji="1" lang="en-US" altLang="ja-JP" sz="3600" dirty="0">
              <a:latin typeface="ＭＳ Ｐ明朝" panose="02020600040205080304" pitchFamily="18" charset="-128"/>
              <a:ea typeface="ＭＳ Ｐ明朝" panose="02020600040205080304" pitchFamily="18" charset="-128"/>
            </a:endParaRPr>
          </a:p>
          <a:p>
            <a:endParaRPr lang="en-US" altLang="ja-JP" sz="3600" dirty="0">
              <a:latin typeface="ＭＳ Ｐ明朝" panose="02020600040205080304" pitchFamily="18" charset="-128"/>
              <a:ea typeface="ＭＳ Ｐ明朝" panose="02020600040205080304" pitchFamily="18" charset="-128"/>
            </a:endParaRPr>
          </a:p>
          <a:p>
            <a:r>
              <a:rPr kumimoji="1" lang="ja-JP" altLang="en-US" sz="3600" dirty="0">
                <a:latin typeface="ＭＳ Ｐ明朝" panose="02020600040205080304" pitchFamily="18" charset="-128"/>
                <a:ea typeface="ＭＳ Ｐ明朝" panose="02020600040205080304" pitchFamily="18" charset="-128"/>
              </a:rPr>
              <a:t>大阪港湾局</a:t>
            </a:r>
            <a:endParaRPr kumimoji="1" lang="en-US" altLang="ja-JP" sz="3600" dirty="0">
              <a:latin typeface="ＭＳ Ｐ明朝" panose="02020600040205080304" pitchFamily="18" charset="-128"/>
              <a:ea typeface="ＭＳ Ｐ明朝" panose="02020600040205080304" pitchFamily="18" charset="-128"/>
            </a:endParaRPr>
          </a:p>
          <a:p>
            <a:endParaRPr kumimoji="1" lang="ja-JP" altLang="en-US" sz="360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08578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E7355260-EAAC-4E5D-9599-9A078897A506}"/>
              </a:ext>
            </a:extLst>
          </p:cNvPr>
          <p:cNvSpPr txBox="1"/>
          <p:nvPr/>
        </p:nvSpPr>
        <p:spPr>
          <a:xfrm>
            <a:off x="1234706" y="1257950"/>
            <a:ext cx="9957723" cy="3616375"/>
          </a:xfrm>
          <a:prstGeom prst="rect">
            <a:avLst/>
          </a:prstGeom>
          <a:noFill/>
        </p:spPr>
        <p:txBody>
          <a:bodyPr wrap="square" rtlCol="0">
            <a:spAutoFit/>
          </a:bodyPr>
          <a:lstStyle/>
          <a:p>
            <a:pPr lvl="0"/>
            <a:r>
              <a:rPr kumimoji="1" lang="ja-JP" altLang="en-US" sz="20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a:t>
            </a:r>
            <a:r>
              <a:rPr kumimoji="1" lang="ja-JP" altLang="en-US" sz="1900" dirty="0">
                <a:latin typeface="ＭＳ Ｐゴシック" panose="020B0600070205080204" pitchFamily="50" charset="-128"/>
                <a:ea typeface="ＭＳ Ｐ明朝" panose="02020600040205080304" pitchFamily="18" charset="-128"/>
              </a:rPr>
              <a:t>大阪“みなと”のプレゼンスを向上させるため、府市の顧客情報や人的リソースを共有し、顧客の多様なニーズに対して複数の選択肢を提供します。</a:t>
            </a:r>
          </a:p>
          <a:p>
            <a:pPr lvl="0"/>
            <a:r>
              <a:rPr kumimoji="1" lang="ja-JP" altLang="en-US" sz="1900" dirty="0">
                <a:latin typeface="ＭＳ Ｐゴシック" panose="020B0600070205080204" pitchFamily="50" charset="-128"/>
                <a:ea typeface="ＭＳ Ｐ明朝" panose="02020600040205080304" pitchFamily="18" charset="-128"/>
              </a:rPr>
              <a:t>　 大阪港と大阪府営港湾は共通の背後地、集貨圏を有し、府市連携することで荷主にとっても利便性が高まることから、阪神高速大和川線の全線開通を一つの契機として、広域交通ネットワークにより結ばれる奈良・三重方面等における共同集貨活動（セミナー開催を含む）を実施するなど、ポートセールスを展開します。</a:t>
            </a:r>
            <a:endParaRPr kumimoji="1" lang="en-US" altLang="ja-JP" sz="1900" dirty="0">
              <a:latin typeface="ＭＳ Ｐゴシック" panose="020B0600070205080204" pitchFamily="50" charset="-128"/>
              <a:ea typeface="ＭＳ Ｐ明朝" panose="02020600040205080304" pitchFamily="18" charset="-128"/>
            </a:endParaRPr>
          </a:p>
          <a:p>
            <a:pPr lvl="0"/>
            <a:r>
              <a:rPr kumimoji="1" lang="ja-JP" altLang="en-US" sz="1900" dirty="0">
                <a:latin typeface="ＭＳ Ｐゴシック" panose="020B0600070205080204" pitchFamily="50" charset="-128"/>
                <a:ea typeface="ＭＳ Ｐ明朝" panose="02020600040205080304" pitchFamily="18" charset="-128"/>
              </a:rPr>
              <a:t>　 また、これまで大阪府・大阪市が個別に所有していた顧客情報等を共有するとともに、共同集貨活動により潜在的な需要を捉え、大阪港、大阪府営港湾の両港利用に対する集貨インセンティブも実施し、大阪港のコンテナや堺泉北港の中古車等、各港の強み（特色）を活かした、より戦略的な集貨・創貨策を大阪港湾局として推し進めます。</a:t>
            </a:r>
          </a:p>
          <a:p>
            <a:pPr lvl="0"/>
            <a:r>
              <a:rPr kumimoji="1" lang="ja-JP" altLang="en-US" sz="1900" dirty="0">
                <a:latin typeface="ＭＳ Ｐゴシック" panose="020B0600070205080204" pitchFamily="50" charset="-128"/>
                <a:ea typeface="ＭＳ Ｐ明朝" panose="02020600040205080304" pitchFamily="18" charset="-128"/>
              </a:rPr>
              <a:t>　 加えて、大阪港埠頭株式会社や、港湾運営会社である阪神国際港湾株式会社や堺泉北埠頭株式会社と連携したポートセールスを実施することにより機動的な取り組みが実施できます。</a:t>
            </a:r>
          </a:p>
        </p:txBody>
      </p:sp>
      <p:grpSp>
        <p:nvGrpSpPr>
          <p:cNvPr id="2" name="グループ化 1"/>
          <p:cNvGrpSpPr/>
          <p:nvPr/>
        </p:nvGrpSpPr>
        <p:grpSpPr>
          <a:xfrm>
            <a:off x="2942684" y="5546766"/>
            <a:ext cx="6255481" cy="5928093"/>
            <a:chOff x="3295457" y="5524211"/>
            <a:chExt cx="6153705" cy="6227886"/>
          </a:xfrm>
        </p:grpSpPr>
        <p:sp>
          <p:nvSpPr>
            <p:cNvPr id="6" name="テキスト ボックス 5"/>
            <p:cNvSpPr txBox="1"/>
            <p:nvPr/>
          </p:nvSpPr>
          <p:spPr>
            <a:xfrm>
              <a:off x="3414052" y="11428755"/>
              <a:ext cx="6035110" cy="32334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“みなと”への充実した交通ネットワーク</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pic>
          <p:nvPicPr>
            <p:cNvPr id="32" name="図 31"/>
            <p:cNvPicPr>
              <a:picLocks noChangeAspect="1"/>
            </p:cNvPicPr>
            <p:nvPr/>
          </p:nvPicPr>
          <p:blipFill rotWithShape="1">
            <a:blip r:embed="rId3" cstate="email">
              <a:extLst>
                <a:ext uri="{28A0092B-C50C-407E-A947-70E740481C1C}">
                  <a14:useLocalDpi xmlns:a14="http://schemas.microsoft.com/office/drawing/2010/main"/>
                </a:ext>
              </a:extLst>
            </a:blip>
            <a:srcRect t="22116" r="3384" b="2123"/>
            <a:stretch/>
          </p:blipFill>
          <p:spPr>
            <a:xfrm>
              <a:off x="3295457" y="5524211"/>
              <a:ext cx="6153705" cy="5881541"/>
            </a:xfrm>
            <a:prstGeom prst="rect">
              <a:avLst/>
            </a:prstGeom>
          </p:spPr>
        </p:pic>
      </p:grpSp>
      <p:sp>
        <p:nvSpPr>
          <p:cNvPr id="13" name="フッター プレースホルダー 7"/>
          <p:cNvSpPr>
            <a:spLocks noGrp="1"/>
          </p:cNvSpPr>
          <p:nvPr>
            <p:ph type="ftr" sz="quarter" idx="11"/>
          </p:nvPr>
        </p:nvSpPr>
        <p:spPr>
          <a:xfrm>
            <a:off x="4038600" y="15891328"/>
            <a:ext cx="4114800" cy="345392"/>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dirty="0">
                <a:ln>
                  <a:noFill/>
                </a:ln>
                <a:solidFill>
                  <a:prstClr val="black">
                    <a:tint val="75000"/>
                  </a:prstClr>
                </a:solidFill>
                <a:effectLst/>
                <a:uLnTx/>
                <a:uFillTx/>
                <a:latin typeface="Calibri" panose="020F0502020204030204"/>
                <a:ea typeface="游ゴシック" panose="020B0400000000000000" pitchFamily="50" charset="-128"/>
                <a:cs typeface="+mn-cs"/>
              </a:rPr>
              <a:t>8</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4" name="テキスト ボックス 3"/>
          <p:cNvSpPr txBox="1"/>
          <p:nvPr/>
        </p:nvSpPr>
        <p:spPr>
          <a:xfrm>
            <a:off x="1112785" y="873229"/>
            <a:ext cx="3947886" cy="384721"/>
          </a:xfrm>
          <a:prstGeom prst="rect">
            <a:avLst/>
          </a:prstGeom>
          <a:noFill/>
        </p:spPr>
        <p:txBody>
          <a:bodyPr wrap="square" rtlCol="0">
            <a:spAutoFit/>
          </a:bodyPr>
          <a:lstStyle/>
          <a:p>
            <a:r>
              <a:rPr kumimoji="1" lang="ja-JP" altLang="en-US" sz="1900" b="1" u="sng" dirty="0">
                <a:latin typeface="ＭＳ Ｐゴシック" panose="020B0600070205080204" pitchFamily="50" charset="-128"/>
                <a:ea typeface="ＭＳ Ｐゴシック" panose="020B0600070205080204" pitchFamily="50" charset="-128"/>
              </a:rPr>
              <a:t>〇 戦略的なポートセールスの展開</a:t>
            </a:r>
          </a:p>
        </p:txBody>
      </p:sp>
      <p:sp>
        <p:nvSpPr>
          <p:cNvPr id="14" name="テキスト ボックス 13"/>
          <p:cNvSpPr txBox="1"/>
          <p:nvPr/>
        </p:nvSpPr>
        <p:spPr>
          <a:xfrm>
            <a:off x="2845200" y="15374113"/>
            <a:ext cx="6501600" cy="307777"/>
          </a:xfrm>
          <a:prstGeom prst="rect">
            <a:avLst/>
          </a:prstGeom>
          <a:noFill/>
        </p:spPr>
        <p:txBody>
          <a:bodyPr wrap="square" rtlCol="0">
            <a:spAutoFit/>
          </a:bodyPr>
          <a:lstStyle/>
          <a:p>
            <a:pPr lvl="0" algn="ctr">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大阪みなとセミナー</a:t>
            </a:r>
            <a:r>
              <a:rPr lang="ja-JP" altLang="en-US" sz="1400" dirty="0">
                <a:latin typeface="ＭＳ Ｐゴシック" panose="020B0600070205080204" pitchFamily="50" charset="-128"/>
                <a:ea typeface="ＭＳ Ｐゴシック" panose="020B0600070205080204" pitchFamily="50" charset="-128"/>
              </a:rPr>
              <a:t>（令和７年９月　京都市）</a:t>
            </a:r>
            <a:r>
              <a:rPr kumimoji="0" lang="en-US"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a:t>
            </a:r>
            <a:endParaRPr kumimoji="1" lang="ja-JP" altLang="en-US"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p:txBody>
      </p:sp>
      <p:pic>
        <p:nvPicPr>
          <p:cNvPr id="3" name="図 2" descr="部屋に集まっている人々&#10;&#10;AI 生成コンテンツは誤りを含む可能性があります。">
            <a:extLst>
              <a:ext uri="{FF2B5EF4-FFF2-40B4-BE49-F238E27FC236}">
                <a16:creationId xmlns:a16="http://schemas.microsoft.com/office/drawing/2014/main" id="{D6927194-FF16-0DE0-089C-EB6679EF8F54}"/>
              </a:ext>
            </a:extLst>
          </p:cNvPr>
          <p:cNvPicPr>
            <a:picLocks/>
          </p:cNvPicPr>
          <p:nvPr/>
        </p:nvPicPr>
        <p:blipFill>
          <a:blip r:embed="rId4" cstate="print">
            <a:extLst>
              <a:ext uri="{28A0092B-C50C-407E-A947-70E740481C1C}">
                <a14:useLocalDpi xmlns:a14="http://schemas.microsoft.com/office/drawing/2010/main" val="0"/>
              </a:ext>
            </a:extLst>
          </a:blip>
          <a:srcRect t="27026"/>
          <a:stretch>
            <a:fillRect/>
          </a:stretch>
        </p:blipFill>
        <p:spPr bwMode="auto">
          <a:xfrm>
            <a:off x="2845200" y="11811340"/>
            <a:ext cx="6501600" cy="3562773"/>
          </a:xfrm>
          <a:prstGeom prst="rect">
            <a:avLst/>
          </a:prstGeom>
          <a:noFill/>
          <a:ln>
            <a:noFill/>
          </a:ln>
        </p:spPr>
      </p:pic>
    </p:spTree>
    <p:extLst>
      <p:ext uri="{BB962C8B-B14F-4D97-AF65-F5344CB8AC3E}">
        <p14:creationId xmlns:p14="http://schemas.microsoft.com/office/powerpoint/2010/main" val="578987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a:xfrm>
            <a:off x="4038599" y="15907468"/>
            <a:ext cx="4114800" cy="334755"/>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9</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46" name="テキスト ボックス 45"/>
          <p:cNvSpPr txBox="1"/>
          <p:nvPr/>
        </p:nvSpPr>
        <p:spPr>
          <a:xfrm>
            <a:off x="1274535" y="1198350"/>
            <a:ext cx="10014857" cy="2139047"/>
          </a:xfrm>
          <a:prstGeom prst="rect">
            <a:avLst/>
          </a:prstGeom>
          <a:noFill/>
        </p:spPr>
        <p:txBody>
          <a:bodyPr wrap="square" rtlCol="0">
            <a:spAutoFit/>
          </a:bodyPr>
          <a:lstStyle/>
          <a:p>
            <a:pPr lvl="0">
              <a:defRPr/>
            </a:pPr>
            <a:r>
              <a:rPr kumimoji="1" lang="ja-JP" altLang="en-US" sz="1900" dirty="0">
                <a:solidFill>
                  <a:prstClr val="black"/>
                </a:solidFill>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国内</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有数の中古車輸出拠点として、堺泉北港を中古自動車の集約・輸出の拠点港の機能を強化します。</a:t>
            </a:r>
            <a:endParaRPr kumimoji="1"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lvl="0">
              <a:defRPr/>
            </a:pP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充実</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した中古車関連施設</a:t>
            </a:r>
            <a:r>
              <a:rPr kumimoji="1" lang="ja-JP" altLang="en-US" sz="1900" dirty="0">
                <a:latin typeface="ＭＳ Ｐ明朝" panose="02020600040205080304" pitchFamily="18" charset="-128"/>
                <a:ea typeface="ＭＳ Ｐ明朝" panose="02020600040205080304" pitchFamily="18" charset="-128"/>
              </a:rPr>
              <a:t>や内航</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定期航路を活かし</a:t>
            </a:r>
            <a:r>
              <a:rPr kumimoji="1" lang="ja-JP" altLang="en-US" sz="1900" noProof="0" dirty="0">
                <a:latin typeface="ＭＳ Ｐ明朝" panose="02020600040205080304" pitchFamily="18" charset="-128"/>
                <a:ea typeface="ＭＳ Ｐ明朝" panose="02020600040205080304" pitchFamily="18" charset="-128"/>
              </a:rPr>
              <a:t>、</a:t>
            </a:r>
            <a:r>
              <a:rPr kumimoji="1" lang="ja-JP" altLang="en-US" sz="1900" dirty="0">
                <a:latin typeface="ＭＳ Ｐ明朝" panose="02020600040205080304" pitchFamily="18" charset="-128"/>
                <a:ea typeface="ＭＳ Ｐ明朝" panose="02020600040205080304" pitchFamily="18" charset="-128"/>
              </a:rPr>
              <a:t>さらに</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ヤードの拡充・集約化することで、さらなる中古車の集貨を図り、令和</a:t>
            </a:r>
            <a:r>
              <a:rPr kumimoji="1"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8</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年度完成予定の</a:t>
            </a:r>
            <a:r>
              <a:rPr kumimoji="1" lang="ja-JP" altLang="en-US" sz="1900" dirty="0">
                <a:latin typeface="ＭＳ Ｐ明朝" panose="02020600040205080304" pitchFamily="18" charset="-128"/>
                <a:ea typeface="ＭＳ Ｐ明朝" panose="02020600040205080304" pitchFamily="18" charset="-128"/>
              </a:rPr>
              <a:t>夕凪</a:t>
            </a:r>
            <a:r>
              <a:rPr kumimoji="1" lang="en-US" altLang="ja-JP" sz="1900" dirty="0">
                <a:latin typeface="ＭＳ Ｐ明朝" panose="02020600040205080304" pitchFamily="18" charset="-128"/>
                <a:ea typeface="ＭＳ Ｐ明朝" panose="02020600040205080304" pitchFamily="18" charset="-128"/>
              </a:rPr>
              <a:t>2</a:t>
            </a:r>
            <a:r>
              <a:rPr kumimoji="1" lang="ja-JP" altLang="en-US" sz="1900" dirty="0">
                <a:latin typeface="ＭＳ Ｐ明朝" panose="02020600040205080304" pitchFamily="18" charset="-128"/>
                <a:ea typeface="ＭＳ Ｐ明朝" panose="02020600040205080304" pitchFamily="18" charset="-128"/>
              </a:rPr>
              <a:t>号岸壁を最大限活用し、</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中古車輸出拠点としての機能向上に努めます。</a:t>
            </a:r>
            <a:endParaRPr kumimoji="1"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lvl="0">
              <a:defRPr/>
            </a:pP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また、堺泉北港の強みである中古車について、大阪港のコンテナ航路と組み合わせるなど航路の新設・拡充を含めた集貨、創貨を強化して</a:t>
            </a:r>
            <a:r>
              <a:rPr kumimoji="1" lang="ja-JP" altLang="en-US" sz="1900" dirty="0">
                <a:latin typeface="ＭＳ Ｐ明朝" panose="02020600040205080304" pitchFamily="18" charset="-128"/>
                <a:ea typeface="ＭＳ Ｐ明朝" panose="02020600040205080304" pitchFamily="18" charset="-128"/>
              </a:rPr>
              <a:t>いきます。</a:t>
            </a:r>
            <a:endParaRPr kumimoji="1" lang="ja-JP" altLang="en-US" sz="1900" b="0" i="0" kern="1200" cap="none" spc="0" normalizeH="0" noProof="0" dirty="0">
              <a:ln>
                <a:noFill/>
              </a:ln>
              <a:effectLst/>
              <a:uLnTx/>
              <a:uFillTx/>
              <a:latin typeface="ＭＳ Ｐ明朝" panose="02020600040205080304" pitchFamily="18" charset="-128"/>
              <a:ea typeface="ＭＳ Ｐ明朝" panose="02020600040205080304" pitchFamily="18" charset="-128"/>
            </a:endParaRPr>
          </a:p>
        </p:txBody>
      </p:sp>
      <p:sp>
        <p:nvSpPr>
          <p:cNvPr id="47" name="テキスト ボックス 46"/>
          <p:cNvSpPr txBox="1"/>
          <p:nvPr/>
        </p:nvSpPr>
        <p:spPr>
          <a:xfrm>
            <a:off x="1274535" y="10083987"/>
            <a:ext cx="10057492" cy="9694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東日本大震災以降、火力発電への依存度が増加する中で、</a:t>
            </a:r>
            <a:r>
              <a:rPr kumimoji="1"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LNG</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輸入が拡大するなど、エネルギー供給拠点としての重要性が更に増しています。堺泉北港は、大阪湾のエネルギー拠点として</a:t>
            </a:r>
            <a:r>
              <a:rPr kumimoji="1" lang="ja-JP" altLang="en-US" sz="1900" b="0" i="0" u="none" strike="noStrike" kern="1200" cap="none" spc="0" normalizeH="0" baseline="0" noProof="0" dirty="0" err="1">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原油や</a:t>
            </a:r>
            <a:r>
              <a:rPr kumimoji="1"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LNG</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などを安定供給するための役割を果たしています。</a:t>
            </a:r>
          </a:p>
        </p:txBody>
      </p:sp>
      <p:pic>
        <p:nvPicPr>
          <p:cNvPr id="89" name="図 88"/>
          <p:cNvPicPr>
            <a:picLocks noChangeAspect="1"/>
          </p:cNvPicPr>
          <p:nvPr/>
        </p:nvPicPr>
        <p:blipFill>
          <a:blip r:embed="rId2"/>
          <a:stretch>
            <a:fillRect/>
          </a:stretch>
        </p:blipFill>
        <p:spPr>
          <a:xfrm>
            <a:off x="1279220" y="11685525"/>
            <a:ext cx="6135914" cy="3791202"/>
          </a:xfrm>
          <a:prstGeom prst="rect">
            <a:avLst/>
          </a:prstGeom>
        </p:spPr>
      </p:pic>
      <p:pic>
        <p:nvPicPr>
          <p:cNvPr id="18" name="図 17"/>
          <p:cNvPicPr>
            <a:picLocks noChangeAspect="1"/>
          </p:cNvPicPr>
          <p:nvPr/>
        </p:nvPicPr>
        <p:blipFill>
          <a:blip r:embed="rId3"/>
          <a:stretch>
            <a:fillRect/>
          </a:stretch>
        </p:blipFill>
        <p:spPr>
          <a:xfrm>
            <a:off x="1844771" y="3802407"/>
            <a:ext cx="8831750" cy="5028208"/>
          </a:xfrm>
          <a:prstGeom prst="rect">
            <a:avLst/>
          </a:prstGeom>
        </p:spPr>
      </p:pic>
      <p:sp>
        <p:nvSpPr>
          <p:cNvPr id="4" name="楕円 3"/>
          <p:cNvSpPr/>
          <p:nvPr/>
        </p:nvSpPr>
        <p:spPr>
          <a:xfrm rot="1279488">
            <a:off x="1492727" y="12643381"/>
            <a:ext cx="6035472" cy="2392736"/>
          </a:xfrm>
          <a:prstGeom prst="ellipse">
            <a:avLst/>
          </a:prstGeom>
          <a:noFill/>
          <a:ln w="508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 name="テキスト ボックス 4"/>
          <p:cNvSpPr txBox="1"/>
          <p:nvPr/>
        </p:nvSpPr>
        <p:spPr>
          <a:xfrm>
            <a:off x="1544523" y="14883961"/>
            <a:ext cx="2061028"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C000"/>
                </a:solidFill>
                <a:effectLst/>
                <a:uLnTx/>
                <a:uFillTx/>
                <a:latin typeface="ＭＳ Ｐゴシック" panose="020B0600070205080204" pitchFamily="50" charset="-128"/>
                <a:ea typeface="ＭＳ Ｐゴシック" panose="020B0600070205080204" pitchFamily="50" charset="-128"/>
                <a:cs typeface="+mn-cs"/>
              </a:rPr>
              <a:t>堺泉北臨海工業地帯</a:t>
            </a:r>
          </a:p>
        </p:txBody>
      </p:sp>
      <p:sp>
        <p:nvSpPr>
          <p:cNvPr id="10" name="テキスト ボックス 9"/>
          <p:cNvSpPr txBox="1"/>
          <p:nvPr/>
        </p:nvSpPr>
        <p:spPr>
          <a:xfrm>
            <a:off x="6331084" y="12183833"/>
            <a:ext cx="156030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堺泉北港</a:t>
            </a:r>
          </a:p>
        </p:txBody>
      </p:sp>
      <p:pic>
        <p:nvPicPr>
          <p:cNvPr id="1026" name="Picture 2" descr="画像"/>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9005" y="11074976"/>
            <a:ext cx="3630387" cy="20420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pds.exblog.jp/pds/1/201901/15/25/e0158925_212950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9005" y="13054382"/>
            <a:ext cx="3630387" cy="2422345"/>
          </a:xfrm>
          <a:prstGeom prst="rect">
            <a:avLst/>
          </a:prstGeom>
          <a:noFill/>
          <a:extLst>
            <a:ext uri="{909E8E84-426E-40DD-AFC4-6F175D3DCCD1}">
              <a14:hiddenFill xmlns:a14="http://schemas.microsoft.com/office/drawing/2010/main">
                <a:solidFill>
                  <a:srgbClr val="FFFFFF"/>
                </a:solidFill>
              </a14:hiddenFill>
            </a:ext>
          </a:extLst>
        </p:spPr>
      </p:pic>
      <p:sp>
        <p:nvSpPr>
          <p:cNvPr id="68" name="テキスト ボックス 67"/>
          <p:cNvSpPr txBox="1"/>
          <p:nvPr/>
        </p:nvSpPr>
        <p:spPr>
          <a:xfrm>
            <a:off x="7659005" y="12683148"/>
            <a:ext cx="156030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Calibri" panose="020F0502020204030204"/>
                <a:ea typeface="游ゴシック" panose="020B0400000000000000" pitchFamily="50" charset="-128"/>
              </a:rPr>
              <a:t>ＬＮＧ</a:t>
            </a:r>
            <a:r>
              <a:rPr kumimoji="1" lang="ja-JP" altLang="en-US" sz="120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船</a:t>
            </a:r>
          </a:p>
        </p:txBody>
      </p:sp>
      <p:sp>
        <p:nvSpPr>
          <p:cNvPr id="69" name="テキスト ボックス 68"/>
          <p:cNvSpPr txBox="1"/>
          <p:nvPr/>
        </p:nvSpPr>
        <p:spPr>
          <a:xfrm>
            <a:off x="7659005" y="15096475"/>
            <a:ext cx="156030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dirty="0">
                <a:ln>
                  <a:noFill/>
                </a:ln>
                <a:solidFill>
                  <a:schemeClr val="bg1"/>
                </a:solidFill>
                <a:effectLst/>
                <a:uLnTx/>
                <a:uFillTx/>
                <a:latin typeface="Calibri" panose="020F0502020204030204"/>
                <a:ea typeface="游ゴシック" panose="020B0400000000000000" pitchFamily="50" charset="-128"/>
                <a:cs typeface="+mn-cs"/>
              </a:rPr>
              <a:t>石油タンカー船</a:t>
            </a:r>
          </a:p>
        </p:txBody>
      </p:sp>
      <p:sp>
        <p:nvSpPr>
          <p:cNvPr id="2" name="テキスト ボックス 1"/>
          <p:cNvSpPr txBox="1"/>
          <p:nvPr/>
        </p:nvSpPr>
        <p:spPr>
          <a:xfrm>
            <a:off x="1087132" y="820426"/>
            <a:ext cx="6139543" cy="384721"/>
          </a:xfrm>
          <a:prstGeom prst="rect">
            <a:avLst/>
          </a:prstGeom>
          <a:noFill/>
        </p:spPr>
        <p:txBody>
          <a:bodyPr wrap="square" rtlCol="0">
            <a:spAutoFit/>
          </a:bodyPr>
          <a:lstStyle/>
          <a:p>
            <a:r>
              <a:rPr kumimoji="1" lang="ja-JP" altLang="en-US" sz="1900" b="1" u="sng" dirty="0">
                <a:latin typeface="ＭＳ Ｐゴシック" panose="020B0600070205080204" pitchFamily="50" charset="-128"/>
                <a:ea typeface="ＭＳ Ｐゴシック" panose="020B0600070205080204" pitchFamily="50" charset="-128"/>
              </a:rPr>
              <a:t>〇 中古車輸出拠点の機能強化</a:t>
            </a:r>
          </a:p>
        </p:txBody>
      </p:sp>
      <p:sp>
        <p:nvSpPr>
          <p:cNvPr id="71" name="テキスト ボックス 70"/>
          <p:cNvSpPr txBox="1"/>
          <p:nvPr/>
        </p:nvSpPr>
        <p:spPr>
          <a:xfrm>
            <a:off x="1129767" y="9623892"/>
            <a:ext cx="6139543" cy="384721"/>
          </a:xfrm>
          <a:prstGeom prst="rect">
            <a:avLst/>
          </a:prstGeom>
          <a:noFill/>
        </p:spPr>
        <p:txBody>
          <a:bodyPr wrap="square" rtlCol="0">
            <a:spAutoFit/>
          </a:bodyPr>
          <a:lstStyle/>
          <a:p>
            <a:r>
              <a:rPr kumimoji="1" lang="ja-JP" altLang="en-US" sz="1900" b="1" u="sng" dirty="0">
                <a:latin typeface="ＭＳ Ｐゴシック" panose="020B0600070205080204" pitchFamily="50" charset="-128"/>
                <a:ea typeface="ＭＳ Ｐゴシック" panose="020B0600070205080204" pitchFamily="50" charset="-128"/>
              </a:rPr>
              <a:t>〇 大阪湾のエネルギー拠点としての機能維持・強化</a:t>
            </a:r>
          </a:p>
        </p:txBody>
      </p:sp>
      <p:sp>
        <p:nvSpPr>
          <p:cNvPr id="20" name="テキスト ボックス 19"/>
          <p:cNvSpPr txBox="1"/>
          <p:nvPr/>
        </p:nvSpPr>
        <p:spPr>
          <a:xfrm>
            <a:off x="1844771" y="8750940"/>
            <a:ext cx="8831750" cy="307777"/>
          </a:xfrm>
          <a:prstGeom prst="rect">
            <a:avLst/>
          </a:prstGeom>
          <a:noFill/>
        </p:spPr>
        <p:txBody>
          <a:bodyPr wrap="square" rtlCol="0">
            <a:spAutoFit/>
          </a:bodyPr>
          <a:lstStyle/>
          <a:p>
            <a:pPr lvl="0" algn="ctr">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充実した中古車関連施設</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sp>
        <p:nvSpPr>
          <p:cNvPr id="6" name="テキスト ボックス 5">
            <a:extLst>
              <a:ext uri="{FF2B5EF4-FFF2-40B4-BE49-F238E27FC236}">
                <a16:creationId xmlns:a16="http://schemas.microsoft.com/office/drawing/2014/main" id="{075E3E5F-6BA2-4170-AF3A-75D24F05F069}"/>
              </a:ext>
            </a:extLst>
          </p:cNvPr>
          <p:cNvSpPr txBox="1"/>
          <p:nvPr/>
        </p:nvSpPr>
        <p:spPr>
          <a:xfrm>
            <a:off x="3495040" y="7064561"/>
            <a:ext cx="2786923" cy="461665"/>
          </a:xfrm>
          <a:prstGeom prst="rect">
            <a:avLst/>
          </a:prstGeom>
          <a:solidFill>
            <a:schemeClr val="bg1"/>
          </a:solidFill>
          <a:ln>
            <a:solidFill>
              <a:schemeClr val="tx1"/>
            </a:solidFill>
          </a:ln>
        </p:spPr>
        <p:txBody>
          <a:bodyPr wrap="square" rtlCol="0" anchor="ctr">
            <a:spAutoFit/>
          </a:bodyPr>
          <a:lstStyle/>
          <a:p>
            <a:r>
              <a:rPr kumimoji="1" lang="ja-JP" altLang="en-US" sz="1200" dirty="0">
                <a:latin typeface="Meiryo UI" panose="020B0604030504040204" pitchFamily="50" charset="-128"/>
                <a:ea typeface="Meiryo UI" panose="020B0604030504040204" pitchFamily="50" charset="-128"/>
              </a:rPr>
              <a:t> 夕凪２号岸壁（</a:t>
            </a:r>
            <a:r>
              <a:rPr kumimoji="1" lang="en-US" altLang="ja-JP" sz="1200" dirty="0">
                <a:latin typeface="Meiryo UI" panose="020B0604030504040204" pitchFamily="50" charset="-128"/>
                <a:ea typeface="Meiryo UI" panose="020B0604030504040204" pitchFamily="50" charset="-128"/>
              </a:rPr>
              <a:t>-12m</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300m</a:t>
            </a:r>
            <a:r>
              <a:rPr kumimoji="1" lang="ja-JP" altLang="en-US" sz="1200" dirty="0">
                <a:latin typeface="Meiryo UI" panose="020B0604030504040204" pitchFamily="50" charset="-128"/>
                <a:ea typeface="Meiryo UI" panose="020B0604030504040204" pitchFamily="50" charset="-128"/>
              </a:rPr>
              <a:t> （</a:t>
            </a:r>
            <a:r>
              <a:rPr kumimoji="1" lang="en-US" altLang="ja-JP" sz="1200" dirty="0">
                <a:latin typeface="Meiryo UI" panose="020B0604030504040204" pitchFamily="50" charset="-128"/>
                <a:ea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rPr>
              <a:t>バース</a:t>
            </a:r>
            <a:r>
              <a:rPr kumimoji="1" lang="en-US" altLang="ja-JP" sz="1200" dirty="0">
                <a:latin typeface="Meiryo UI" panose="020B0604030504040204" pitchFamily="50" charset="-128"/>
                <a:ea typeface="Meiryo UI" panose="020B0604030504040204" pitchFamily="50" charset="-128"/>
              </a:rPr>
              <a:t>)(R8</a:t>
            </a:r>
            <a:r>
              <a:rPr kumimoji="1" lang="ja-JP" altLang="en-US" sz="1200" dirty="0">
                <a:latin typeface="Meiryo UI" panose="020B0604030504040204" pitchFamily="50" charset="-128"/>
                <a:ea typeface="Meiryo UI" panose="020B0604030504040204" pitchFamily="50" charset="-128"/>
              </a:rPr>
              <a:t>年度完成予定</a:t>
            </a:r>
            <a:r>
              <a:rPr kumimoji="1" lang="en-US" altLang="ja-JP" sz="1200"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1352875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p:cNvGrpSpPr/>
          <p:nvPr/>
        </p:nvGrpSpPr>
        <p:grpSpPr>
          <a:xfrm>
            <a:off x="1441917" y="5386577"/>
            <a:ext cx="6523006" cy="2816201"/>
            <a:chOff x="443935" y="4554445"/>
            <a:chExt cx="5795055" cy="4436159"/>
          </a:xfrm>
          <a:solidFill>
            <a:srgbClr val="FFFF00"/>
          </a:solidFill>
        </p:grpSpPr>
        <p:sp>
          <p:nvSpPr>
            <p:cNvPr id="21" name="テキスト ボックス 20"/>
            <p:cNvSpPr txBox="1"/>
            <p:nvPr/>
          </p:nvSpPr>
          <p:spPr>
            <a:xfrm>
              <a:off x="492383" y="5295884"/>
              <a:ext cx="5698158" cy="3694720"/>
            </a:xfrm>
            <a:prstGeom prst="rect">
              <a:avLst/>
            </a:prstGeom>
            <a:noFill/>
          </p:spPr>
          <p:txBody>
            <a:bodyPr wrap="square" rtlCol="0">
              <a:spAutoFit/>
            </a:bodyPr>
            <a:lstStyle/>
            <a:p>
              <a:pPr>
                <a:lnSpc>
                  <a:spcPts val="2000"/>
                </a:lnSpc>
                <a:spcAft>
                  <a:spcPts val="600"/>
                </a:spcAft>
                <a:defRPr/>
              </a:pPr>
              <a:r>
                <a:rPr kumimoji="1" lang="ja-JP" altLang="en-US" dirty="0">
                  <a:latin typeface="ＭＳ Ｐ明朝" panose="02020600040205080304" pitchFamily="18" charset="-128"/>
                  <a:ea typeface="ＭＳ Ｐ明朝" panose="02020600040205080304" pitchFamily="18" charset="-128"/>
                </a:rPr>
                <a:t>　 </a:t>
              </a:r>
              <a:r>
                <a:rPr kumimoji="1" lang="ja-JP" altLang="en-US" sz="1600" dirty="0">
                  <a:latin typeface="ＭＳ Ｐ明朝" panose="02020600040205080304" pitchFamily="18" charset="-128"/>
                  <a:ea typeface="ＭＳ Ｐ明朝" panose="02020600040205080304" pitchFamily="18" charset="-128"/>
                </a:rPr>
                <a:t>⼤阪府市では、</a:t>
              </a:r>
              <a:r>
                <a:rPr kumimoji="1" lang="en-US" altLang="ja-JP" sz="1600" dirty="0">
                  <a:latin typeface="ＭＳ Ｐ明朝" panose="02020600040205080304" pitchFamily="18" charset="-128"/>
                  <a:ea typeface="ＭＳ Ｐ明朝" panose="02020600040205080304" pitchFamily="18" charset="-128"/>
                </a:rPr>
                <a:t>2026</a:t>
              </a:r>
              <a:r>
                <a:rPr kumimoji="1" lang="ja-JP" altLang="en-US" sz="1600" dirty="0">
                  <a:latin typeface="ＭＳ Ｐ明朝" panose="02020600040205080304" pitchFamily="18" charset="-128"/>
                  <a:ea typeface="ＭＳ Ｐ明朝" panose="02020600040205080304" pitchFamily="18" charset="-128"/>
                </a:rPr>
                <a:t>年</a:t>
              </a:r>
              <a:r>
                <a:rPr kumimoji="1" lang="en-US" altLang="ja-JP" sz="1600" dirty="0">
                  <a:latin typeface="ＭＳ Ｐ明朝" panose="02020600040205080304" pitchFamily="18" charset="-128"/>
                  <a:ea typeface="ＭＳ Ｐ明朝" panose="02020600040205080304" pitchFamily="18" charset="-128"/>
                </a:rPr>
                <a:t>3⽉</a:t>
              </a:r>
              <a:r>
                <a:rPr kumimoji="1" lang="ja-JP" altLang="en-US" sz="1600" dirty="0">
                  <a:latin typeface="ＭＳ Ｐ明朝" panose="02020600040205080304" pitchFamily="18" charset="-128"/>
                  <a:ea typeface="ＭＳ Ｐ明朝" panose="02020600040205080304" pitchFamily="18" charset="-128"/>
                </a:rPr>
                <a:t>に、万博後の持続的な成⻑・発展と、府⺠・市民の暮らしの向上に向け、⼤阪が進むべき道を⽰す指針（成⻑戦略）として「</a:t>
              </a:r>
              <a:r>
                <a:rPr kumimoji="1" lang="en-US" altLang="ja-JP" sz="1600" dirty="0">
                  <a:latin typeface="ＭＳ Ｐ明朝" panose="02020600040205080304" pitchFamily="18" charset="-128"/>
                  <a:ea typeface="ＭＳ Ｐ明朝" panose="02020600040205080304" pitchFamily="18" charset="-128"/>
                </a:rPr>
                <a:t>Beyond EXPO 2025</a:t>
              </a:r>
              <a:r>
                <a:rPr kumimoji="1" lang="ja-JP" altLang="en-US" sz="1600" dirty="0">
                  <a:latin typeface="ＭＳ Ｐ明朝" panose="02020600040205080304" pitchFamily="18" charset="-128"/>
                  <a:ea typeface="ＭＳ Ｐ明朝" panose="02020600040205080304" pitchFamily="18" charset="-128"/>
                </a:rPr>
                <a:t>」を策定しました。　</a:t>
              </a:r>
              <a:endParaRPr kumimoji="1" lang="en-US" altLang="ja-JP" sz="1600" dirty="0">
                <a:latin typeface="ＭＳ Ｐ明朝" panose="02020600040205080304" pitchFamily="18" charset="-128"/>
                <a:ea typeface="ＭＳ Ｐ明朝" panose="02020600040205080304" pitchFamily="18" charset="-128"/>
              </a:endParaRPr>
            </a:p>
            <a:p>
              <a:pPr>
                <a:lnSpc>
                  <a:spcPts val="2000"/>
                </a:lnSpc>
                <a:spcAft>
                  <a:spcPts val="600"/>
                </a:spcAft>
                <a:defRPr/>
              </a:pPr>
              <a:r>
                <a:rPr kumimoji="1" lang="ja-JP" altLang="en-US" sz="1600" dirty="0">
                  <a:latin typeface="ＭＳ Ｐ明朝" panose="02020600040205080304" pitchFamily="18" charset="-128"/>
                  <a:ea typeface="ＭＳ Ｐ明朝" panose="02020600040205080304" pitchFamily="18" charset="-128"/>
                </a:rPr>
                <a:t>　 そのうち、「夢洲周辺まちづくり」において、「クルーズ客船の母港化実現に向け、受入機能強化やクルーズ客船の誘致」（</a:t>
              </a:r>
              <a:r>
                <a:rPr kumimoji="1" lang="en-US" altLang="ja-JP" sz="1600" dirty="0">
                  <a:latin typeface="ＭＳ Ｐ明朝" panose="02020600040205080304" pitchFamily="18" charset="-128"/>
                  <a:ea typeface="ＭＳ Ｐ明朝" panose="02020600040205080304" pitchFamily="18" charset="-128"/>
                </a:rPr>
                <a:t>※</a:t>
              </a:r>
              <a:r>
                <a:rPr kumimoji="1" lang="ja-JP" altLang="en-US" sz="1600" dirty="0">
                  <a:latin typeface="ＭＳ Ｐ明朝" panose="02020600040205080304" pitchFamily="18" charset="-128"/>
                  <a:ea typeface="ＭＳ Ｐ明朝" panose="02020600040205080304" pitchFamily="18" charset="-128"/>
                </a:rPr>
                <a:t>抜粋）に取り組むこととしています。</a:t>
              </a:r>
              <a:endParaRPr kumimoji="1" lang="en-US" altLang="ja-JP" sz="1600" dirty="0">
                <a:latin typeface="ＭＳ Ｐ明朝" panose="02020600040205080304" pitchFamily="18" charset="-128"/>
                <a:ea typeface="ＭＳ Ｐ明朝" panose="02020600040205080304" pitchFamily="18" charset="-128"/>
              </a:endParaRPr>
            </a:p>
            <a:p>
              <a:pPr>
                <a:lnSpc>
                  <a:spcPts val="2000"/>
                </a:lnSpc>
                <a:spcAft>
                  <a:spcPts val="600"/>
                </a:spcAft>
                <a:defRPr/>
              </a:pPr>
              <a:endParaRPr kumimoji="1" lang="ja-JP" altLang="en-US" sz="1600" dirty="0">
                <a:solidFill>
                  <a:srgbClr val="FF0000"/>
                </a:solidFill>
                <a:latin typeface="ＭＳ Ｐ明朝" panose="02020600040205080304" pitchFamily="18" charset="-128"/>
                <a:ea typeface="ＭＳ Ｐ明朝" panose="02020600040205080304" pitchFamily="18" charset="-128"/>
              </a:endParaRPr>
            </a:p>
            <a:p>
              <a:pPr>
                <a:lnSpc>
                  <a:spcPts val="2000"/>
                </a:lnSpc>
                <a:spcAft>
                  <a:spcPts val="600"/>
                </a:spcAft>
                <a:defRPr/>
              </a:pPr>
              <a:r>
                <a:rPr kumimoji="1" lang="ja-JP" altLang="en-US" sz="1600" dirty="0">
                  <a:latin typeface="ＭＳ Ｐ明朝" panose="02020600040205080304" pitchFamily="18" charset="-128"/>
                  <a:ea typeface="ＭＳ Ｐ明朝" panose="02020600040205080304" pitchFamily="18" charset="-128"/>
                </a:rPr>
                <a:t>　</a:t>
              </a:r>
              <a:endParaRPr kumimoji="1" lang="en-US" altLang="ja-JP" sz="1600" dirty="0">
                <a:latin typeface="ＭＳ Ｐ明朝" panose="02020600040205080304" pitchFamily="18" charset="-128"/>
                <a:ea typeface="ＭＳ Ｐ明朝" panose="02020600040205080304" pitchFamily="18" charset="-128"/>
              </a:endParaRPr>
            </a:p>
          </p:txBody>
        </p:sp>
        <p:sp>
          <p:nvSpPr>
            <p:cNvPr id="46" name="テキスト ボックス 45"/>
            <p:cNvSpPr txBox="1"/>
            <p:nvPr/>
          </p:nvSpPr>
          <p:spPr>
            <a:xfrm>
              <a:off x="504610" y="4671609"/>
              <a:ext cx="5734380" cy="5333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60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a:t>
              </a:r>
              <a:r>
                <a:rPr kumimoji="1" lang="ja-JP" altLang="en-US" sz="1600" b="1"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a:t>
              </a:r>
              <a:r>
                <a:rPr kumimoji="1" lang="en-US" altLang="ja-JP" sz="1600" b="1" dirty="0">
                  <a:latin typeface="ＭＳ Ｐ明朝" panose="02020600040205080304" pitchFamily="18" charset="-128"/>
                  <a:ea typeface="ＭＳ Ｐ明朝" panose="02020600040205080304" pitchFamily="18" charset="-128"/>
                </a:rPr>
                <a:t>Beyond EXPO </a:t>
              </a:r>
              <a:r>
                <a:rPr kumimoji="1" lang="ja-JP" altLang="en-US" sz="1600" b="1"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２０２</a:t>
              </a:r>
              <a:r>
                <a:rPr kumimoji="1" lang="ja-JP" altLang="en-US" sz="1600" b="1" dirty="0">
                  <a:latin typeface="ＭＳ Ｐ明朝" panose="02020600040205080304" pitchFamily="18" charset="-128"/>
                  <a:ea typeface="ＭＳ Ｐ明朝" panose="02020600040205080304" pitchFamily="18" charset="-128"/>
                </a:rPr>
                <a:t>５」</a:t>
              </a:r>
              <a:endParaRPr kumimoji="1" lang="en-US" altLang="ja-JP" sz="1600" b="1" i="0" strike="noStrike" kern="1200" cap="none" spc="0" normalizeH="0" noProof="0" dirty="0">
                <a:ln>
                  <a:noFill/>
                </a:ln>
                <a:effectLst/>
                <a:uLnTx/>
                <a:uFillTx/>
                <a:latin typeface="ＭＳ Ｐ明朝" panose="02020600040205080304" pitchFamily="18" charset="-128"/>
                <a:ea typeface="ＭＳ Ｐ明朝" panose="02020600040205080304" pitchFamily="18" charset="-128"/>
              </a:endParaRPr>
            </a:p>
          </p:txBody>
        </p:sp>
        <p:sp>
          <p:nvSpPr>
            <p:cNvPr id="12" name="正方形/長方形 11"/>
            <p:cNvSpPr/>
            <p:nvPr/>
          </p:nvSpPr>
          <p:spPr>
            <a:xfrm>
              <a:off x="443935" y="4554445"/>
              <a:ext cx="5698157" cy="3694722"/>
            </a:xfrm>
            <a:prstGeom prst="rect">
              <a:avLst/>
            </a:prstGeom>
            <a:no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4" name="テキスト ボックス 3"/>
          <p:cNvSpPr txBox="1"/>
          <p:nvPr/>
        </p:nvSpPr>
        <p:spPr>
          <a:xfrm>
            <a:off x="1441916" y="1949079"/>
            <a:ext cx="6400431" cy="3426579"/>
          </a:xfrm>
          <a:prstGeom prst="rect">
            <a:avLst/>
          </a:prstGeom>
          <a:noFill/>
        </p:spPr>
        <p:txBody>
          <a:bodyPr wrap="square" rtlCol="0">
            <a:spAutoFit/>
          </a:bodyPr>
          <a:lstStyle/>
          <a:p>
            <a:pPr lvl="0">
              <a:lnSpc>
                <a:spcPts val="2000"/>
              </a:lnSpc>
              <a:defRPr/>
            </a:pPr>
            <a:r>
              <a:rPr kumimoji="1" lang="ja-JP" altLang="en-US" sz="1900" dirty="0">
                <a:solidFill>
                  <a:prstClr val="black"/>
                </a:solidFill>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a:t>
            </a:r>
            <a:r>
              <a:rPr kumimoji="1" lang="en-US" altLang="ja-JP" sz="1900" dirty="0">
                <a:latin typeface="ＭＳ Ｐ明朝" panose="02020600040205080304" pitchFamily="18" charset="-128"/>
                <a:ea typeface="ＭＳ Ｐ明朝" panose="02020600040205080304" pitchFamily="18" charset="-128"/>
              </a:rPr>
              <a:t>Beyond EXPO 2025</a:t>
            </a:r>
            <a:r>
              <a:rPr kumimoji="1" lang="ja-JP" altLang="en-US" sz="1900" dirty="0">
                <a:latin typeface="ＭＳ Ｐ明朝" panose="02020600040205080304" pitchFamily="18" charset="-128"/>
                <a:ea typeface="ＭＳ Ｐ明朝" panose="02020600040205080304" pitchFamily="18" charset="-128"/>
              </a:rPr>
              <a:t>」</a:t>
            </a:r>
            <a:r>
              <a:rPr lang="en-US" altLang="ja-JP" sz="1900" baseline="30000" dirty="0">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におけるベイエリア全体の魅力向上の取組みの一環として、クルーズ受入機能の充実を図るとともに、</a:t>
            </a:r>
            <a:r>
              <a:rPr kumimoji="1" lang="ja-JP" altLang="en-US" sz="1900" dirty="0">
                <a:solidFill>
                  <a:prstClr val="black"/>
                </a:solidFill>
                <a:latin typeface="ＭＳ Ｐ明朝" panose="02020600040205080304" pitchFamily="18" charset="-128"/>
                <a:ea typeface="ＭＳ Ｐ明朝" panose="02020600040205080304" pitchFamily="18" charset="-128"/>
              </a:rPr>
              <a:t>クルーズ客船の母港化の実現に向け、リニューアルした客船ターミナルのある天保山岸壁をメインとして誘致活動に取り組みます。</a:t>
            </a:r>
          </a:p>
          <a:p>
            <a:pPr lvl="0">
              <a:lnSpc>
                <a:spcPts val="2000"/>
              </a:lnSpc>
              <a:defRPr/>
            </a:pPr>
            <a:r>
              <a:rPr kumimoji="1" lang="ja-JP" altLang="en-US" sz="1900" dirty="0">
                <a:solidFill>
                  <a:prstClr val="black"/>
                </a:solidFill>
                <a:latin typeface="ＭＳ Ｐ明朝" panose="02020600040205080304" pitchFamily="18" charset="-128"/>
                <a:ea typeface="ＭＳ Ｐ明朝" panose="02020600040205080304" pitchFamily="18" charset="-128"/>
              </a:rPr>
              <a:t>　 大阪港の中央突堤北岸壁</a:t>
            </a:r>
            <a:r>
              <a:rPr kumimoji="1" lang="ja-JP" altLang="en-US" sz="1900" dirty="0">
                <a:latin typeface="ＭＳ Ｐ明朝" panose="02020600040205080304" pitchFamily="18" charset="-128"/>
                <a:ea typeface="ＭＳ Ｐ明朝" panose="02020600040205080304" pitchFamily="18" charset="-128"/>
              </a:rPr>
              <a:t>等</a:t>
            </a:r>
            <a:r>
              <a:rPr kumimoji="1" lang="ja-JP" altLang="en-US" sz="1900" dirty="0">
                <a:solidFill>
                  <a:prstClr val="black"/>
                </a:solidFill>
                <a:latin typeface="ＭＳ Ｐ明朝" panose="02020600040205080304" pitchFamily="18" charset="-128"/>
                <a:ea typeface="ＭＳ Ｐ明朝" panose="02020600040205080304" pitchFamily="18" charset="-128"/>
              </a:rPr>
              <a:t>に加えて、堺泉北港等も紹介し、「お断りゼロ」をめざします。</a:t>
            </a:r>
          </a:p>
          <a:p>
            <a:pPr lvl="0">
              <a:lnSpc>
                <a:spcPts val="2000"/>
              </a:lnSpc>
              <a:defRPr/>
            </a:pPr>
            <a:r>
              <a:rPr kumimoji="1" lang="ja-JP" altLang="en-US" sz="1900" dirty="0">
                <a:solidFill>
                  <a:prstClr val="black"/>
                </a:solidFill>
                <a:latin typeface="ＭＳ Ｐ明朝" panose="02020600040205080304" pitchFamily="18" charset="-128"/>
                <a:ea typeface="ＭＳ Ｐ明朝" panose="02020600040205080304" pitchFamily="18" charset="-128"/>
              </a:rPr>
              <a:t>　 また、大阪の認知度を向上させるため、世界文化遺産「百舌鳥・古市古墳群」をはじめ、府域の多様な観光素材を活かした寄港地観光メニューをさらに充実させ、地元市町等と連携した船社への誘致活動を行います。</a:t>
            </a:r>
            <a:endParaRPr kumimoji="1" lang="en-US" altLang="ja-JP" sz="1900" dirty="0">
              <a:solidFill>
                <a:prstClr val="black"/>
              </a:solidFill>
              <a:latin typeface="ＭＳ Ｐ明朝" panose="02020600040205080304" pitchFamily="18" charset="-128"/>
              <a:ea typeface="ＭＳ Ｐ明朝" panose="02020600040205080304" pitchFamily="18" charset="-128"/>
            </a:endParaRPr>
          </a:p>
          <a:p>
            <a:pPr>
              <a:lnSpc>
                <a:spcPts val="2000"/>
              </a:lnSpc>
              <a:defRPr/>
            </a:pPr>
            <a:r>
              <a:rPr kumimoji="1" lang="ja-JP" altLang="en-US" sz="1900" dirty="0">
                <a:latin typeface="ＭＳ Ｐ明朝" panose="02020600040205080304" pitchFamily="18" charset="-128"/>
                <a:ea typeface="ＭＳ Ｐ明朝" panose="02020600040205080304" pitchFamily="18" charset="-128"/>
              </a:rPr>
              <a:t>　 これらの取り組みにより、令和</a:t>
            </a:r>
            <a:r>
              <a:rPr kumimoji="1" lang="en-US" altLang="ja-JP" sz="1900" dirty="0">
                <a:latin typeface="ＭＳ Ｐ明朝" panose="02020600040205080304" pitchFamily="18" charset="-128"/>
                <a:ea typeface="ＭＳ Ｐ明朝" panose="02020600040205080304" pitchFamily="18" charset="-128"/>
              </a:rPr>
              <a:t>10</a:t>
            </a:r>
            <a:r>
              <a:rPr kumimoji="1" lang="ja-JP" altLang="en-US" sz="1900" dirty="0">
                <a:latin typeface="ＭＳ Ｐ明朝" panose="02020600040205080304" pitchFamily="18" charset="-128"/>
                <a:ea typeface="ＭＳ Ｐ明朝" panose="02020600040205080304" pitchFamily="18" charset="-128"/>
              </a:rPr>
              <a:t>年（</a:t>
            </a:r>
            <a:r>
              <a:rPr kumimoji="1" lang="en-US" altLang="ja-JP" sz="1900" dirty="0">
                <a:latin typeface="ＭＳ Ｐ明朝" panose="02020600040205080304" pitchFamily="18" charset="-128"/>
                <a:ea typeface="ＭＳ Ｐ明朝" panose="02020600040205080304" pitchFamily="18" charset="-128"/>
              </a:rPr>
              <a:t>2028</a:t>
            </a:r>
            <a:r>
              <a:rPr kumimoji="1" lang="ja-JP" altLang="en-US" sz="1900" dirty="0">
                <a:latin typeface="ＭＳ Ｐ明朝" panose="02020600040205080304" pitchFamily="18" charset="-128"/>
                <a:ea typeface="ＭＳ Ｐ明朝" panose="02020600040205080304" pitchFamily="18" charset="-128"/>
              </a:rPr>
              <a:t>年）に年間</a:t>
            </a:r>
            <a:r>
              <a:rPr kumimoji="1" lang="en-US" altLang="ja-JP" sz="1900" dirty="0">
                <a:latin typeface="ＭＳ Ｐ明朝" panose="02020600040205080304" pitchFamily="18" charset="-128"/>
                <a:ea typeface="ＭＳ Ｐ明朝" panose="02020600040205080304" pitchFamily="18" charset="-128"/>
              </a:rPr>
              <a:t>100</a:t>
            </a:r>
            <a:r>
              <a:rPr kumimoji="1" lang="ja-JP" altLang="en-US" sz="1900" dirty="0">
                <a:latin typeface="ＭＳ Ｐ明朝" panose="02020600040205080304" pitchFamily="18" charset="-128"/>
                <a:ea typeface="ＭＳ Ｐ明朝" panose="02020600040205080304" pitchFamily="18" charset="-128"/>
              </a:rPr>
              <a:t>隻の寄港をめざします。</a:t>
            </a:r>
          </a:p>
        </p:txBody>
      </p:sp>
      <p:sp>
        <p:nvSpPr>
          <p:cNvPr id="5" name="テキスト ボックス 4"/>
          <p:cNvSpPr txBox="1"/>
          <p:nvPr/>
        </p:nvSpPr>
        <p:spPr>
          <a:xfrm>
            <a:off x="1020458" y="620310"/>
            <a:ext cx="10515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1"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⑵　ヒトの交流により賑わう（クルーズ</a:t>
            </a:r>
            <a:r>
              <a:rPr kumimoji="1" lang="ja-JP" altLang="en-US" sz="2800" i="1" u="sng" dirty="0">
                <a:effectLst>
                  <a:outerShdw blurRad="38100" dist="38100" dir="2700000" algn="tl">
                    <a:srgbClr val="000000">
                      <a:alpha val="43137"/>
                    </a:srgbClr>
                  </a:outerShdw>
                </a:effectLst>
                <a:latin typeface="ＭＳ Ｐ明朝" panose="02020600040205080304" pitchFamily="18" charset="-128"/>
                <a:ea typeface="ＭＳ Ｐ明朝" panose="02020600040205080304" pitchFamily="18" charset="-128"/>
              </a:rPr>
              <a:t>・まちづくり</a:t>
            </a:r>
            <a:r>
              <a:rPr kumimoji="1" lang="ja-JP" altLang="en-US" sz="2800" b="0" i="1"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a:t>
            </a:r>
          </a:p>
        </p:txBody>
      </p:sp>
      <p:sp>
        <p:nvSpPr>
          <p:cNvPr id="8" name="フッター プレースホルダー 7"/>
          <p:cNvSpPr>
            <a:spLocks noGrp="1"/>
          </p:cNvSpPr>
          <p:nvPr>
            <p:ph type="ftr" sz="quarter" idx="11"/>
          </p:nvPr>
        </p:nvSpPr>
        <p:spPr>
          <a:xfrm>
            <a:off x="4038600" y="15920301"/>
            <a:ext cx="4114800" cy="318010"/>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10</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7" name="角丸四角形 6"/>
          <p:cNvSpPr/>
          <p:nvPr/>
        </p:nvSpPr>
        <p:spPr>
          <a:xfrm>
            <a:off x="1446892" y="1319585"/>
            <a:ext cx="4489451"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1" lang="ja-JP" altLang="en-US" sz="1900" b="1" dirty="0">
                <a:solidFill>
                  <a:schemeClr val="tx1"/>
                </a:solidFill>
                <a:latin typeface="ＭＳ Ｐゴシック" panose="020B0600070205080204" pitchFamily="50" charset="-128"/>
                <a:ea typeface="ＭＳ Ｐゴシック" panose="020B0600070205080204" pitchFamily="50" charset="-128"/>
              </a:rPr>
              <a:t>オール大阪でのクルーズ客船誘致</a:t>
            </a:r>
            <a:endParaRPr kumimoji="1" lang="ja-JP" altLang="en-US" sz="1900" b="1"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endParaRPr>
          </a:p>
        </p:txBody>
      </p:sp>
      <p:sp>
        <p:nvSpPr>
          <p:cNvPr id="42" name="テキスト ボックス 41"/>
          <p:cNvSpPr txBox="1"/>
          <p:nvPr/>
        </p:nvSpPr>
        <p:spPr>
          <a:xfrm>
            <a:off x="1441916" y="8270411"/>
            <a:ext cx="6591300" cy="310341"/>
          </a:xfrm>
          <a:prstGeom prst="rect">
            <a:avLst/>
          </a:prstGeom>
          <a:noFill/>
        </p:spPr>
        <p:txBody>
          <a:bodyPr wrap="square" rtlCol="0">
            <a:spAutoFit/>
          </a:bodyPr>
          <a:lstStyle/>
          <a:p>
            <a:pPr marL="0" marR="0" lvl="0" indent="0" algn="l" defTabSz="457200" rtl="0" eaLnBrk="1" fontAlgn="auto" latinLnBrk="0" hangingPunct="1">
              <a:lnSpc>
                <a:spcPts val="1700"/>
              </a:lnSpc>
              <a:spcBef>
                <a:spcPts val="0"/>
              </a:spcBef>
              <a:spcAft>
                <a:spcPts val="0"/>
              </a:spcAft>
              <a:buClrTx/>
              <a:buSzTx/>
              <a:buFontTx/>
              <a:buNone/>
              <a:tabLst/>
              <a:defRPr/>
            </a:pPr>
            <a:r>
              <a:rPr kumimoji="1" lang="ja-JP" altLang="en-US"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クルーズ客船母港化構想の実現に向けた具体的取組み</a:t>
            </a:r>
          </a:p>
        </p:txBody>
      </p:sp>
      <p:sp>
        <p:nvSpPr>
          <p:cNvPr id="43" name="テキスト ボックス 42"/>
          <p:cNvSpPr txBox="1"/>
          <p:nvPr/>
        </p:nvSpPr>
        <p:spPr>
          <a:xfrm>
            <a:off x="1616192" y="8613438"/>
            <a:ext cx="4320151" cy="158504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 ハード面の取組み</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・岸壁等整備（</a:t>
            </a:r>
            <a:r>
              <a:rPr kumimoji="1"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22</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万トン級対応）</a:t>
            </a:r>
            <a:endParaRPr kumimoji="1"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lvl="0">
              <a:defRPr/>
            </a:pPr>
            <a:r>
              <a:rPr kumimoji="1" lang="ja-JP" altLang="en-US" sz="1900" dirty="0">
                <a:latin typeface="ＭＳ Ｐ明朝" panose="02020600040205080304" pitchFamily="18" charset="-128"/>
                <a:ea typeface="ＭＳ Ｐ明朝" panose="02020600040205080304" pitchFamily="18" charset="-128"/>
              </a:rPr>
              <a:t>　　</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a:t>
            </a:r>
            <a:r>
              <a:rPr kumimoji="1" lang="ja-JP" altLang="en-US"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令和６年度に</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供用開始</a:t>
            </a:r>
            <a:endParaRPr kumimoji="1" lang="en-US" altLang="ja-JP" sz="1900" b="0" i="0"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・客船ターミナル整備</a:t>
            </a:r>
            <a:endParaRPr kumimoji="1"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lvl="0">
              <a:defRPr/>
            </a:pPr>
            <a:r>
              <a:rPr kumimoji="1" lang="ja-JP" altLang="en-US" sz="1900" dirty="0">
                <a:latin typeface="ＭＳ Ｐ明朝" panose="02020600040205080304" pitchFamily="18" charset="-128"/>
                <a:ea typeface="ＭＳ Ｐ明朝" panose="02020600040205080304" pitchFamily="18" charset="-128"/>
              </a:rPr>
              <a:t>　　</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a:t>
            </a:r>
            <a:r>
              <a:rPr kumimoji="1" lang="ja-JP" altLang="en-US"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令和６年</a:t>
            </a:r>
            <a:r>
              <a:rPr kumimoji="1" lang="ja-JP" altLang="en-US" sz="1900" dirty="0">
                <a:latin typeface="ＭＳ Ｐ明朝" panose="02020600040205080304" pitchFamily="18" charset="-128"/>
                <a:ea typeface="ＭＳ Ｐ明朝" panose="02020600040205080304" pitchFamily="18" charset="-128"/>
              </a:rPr>
              <a:t>度に</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供用</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開始</a:t>
            </a:r>
            <a:endParaRPr kumimoji="1" lang="ja-JP" altLang="en-US" sz="1900" b="0" i="0" u="non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p:txBody>
      </p:sp>
      <p:sp>
        <p:nvSpPr>
          <p:cNvPr id="56" name="テキスト ボックス 55"/>
          <p:cNvSpPr txBox="1"/>
          <p:nvPr/>
        </p:nvSpPr>
        <p:spPr>
          <a:xfrm>
            <a:off x="1422706" y="13240816"/>
            <a:ext cx="3930134" cy="18466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寄港地観光メニューの充実</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府域の多様な観光素材を活かし、</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大阪府域全体へのクルーズ客船の</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乗客の訪問促進、</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クルーズ客船寄</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港による観光振興・地域活性化を</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図</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ります</a:t>
            </a:r>
            <a:r>
              <a:rPr kumimoji="0" lang="ja-JP" altLang="en-US" sz="1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14" name="グループ化 13"/>
          <p:cNvGrpSpPr/>
          <p:nvPr/>
        </p:nvGrpSpPr>
        <p:grpSpPr>
          <a:xfrm>
            <a:off x="4974253" y="13433150"/>
            <a:ext cx="3269069" cy="2320109"/>
            <a:chOff x="5234554" y="13673441"/>
            <a:chExt cx="3062074" cy="1983043"/>
          </a:xfrm>
        </p:grpSpPr>
        <p:pic>
          <p:nvPicPr>
            <p:cNvPr id="57" name="図 56"/>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5610143" y="13673441"/>
              <a:ext cx="2310897" cy="1651833"/>
            </a:xfrm>
            <a:prstGeom prst="rect">
              <a:avLst/>
            </a:prstGeom>
          </p:spPr>
        </p:pic>
        <p:sp>
          <p:nvSpPr>
            <p:cNvPr id="70" name="テキスト ボックス 40"/>
            <p:cNvSpPr txBox="1">
              <a:spLocks noChangeArrowheads="1"/>
            </p:cNvSpPr>
            <p:nvPr/>
          </p:nvSpPr>
          <p:spPr bwMode="auto">
            <a:xfrm>
              <a:off x="5234554" y="15310188"/>
              <a:ext cx="3062074" cy="34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世界</a:t>
              </a:r>
              <a:r>
                <a:rPr kumimoji="0" lang="ja-JP" altLang="en-US"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文化遺産 </a:t>
              </a:r>
              <a:r>
                <a:rPr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百舌鳥・古市古墳群」</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grpSp>
      <p:grpSp>
        <p:nvGrpSpPr>
          <p:cNvPr id="15" name="グループ化 14"/>
          <p:cNvGrpSpPr/>
          <p:nvPr/>
        </p:nvGrpSpPr>
        <p:grpSpPr>
          <a:xfrm>
            <a:off x="8467691" y="13433152"/>
            <a:ext cx="2749619" cy="2320108"/>
            <a:chOff x="8442346" y="13675735"/>
            <a:chExt cx="2551847" cy="2000444"/>
          </a:xfrm>
        </p:grpSpPr>
        <p:pic>
          <p:nvPicPr>
            <p:cNvPr id="58" name="図 57"/>
            <p:cNvPicPr>
              <a:picLocks noChangeAspect="1"/>
            </p:cNvPicPr>
            <p:nvPr/>
          </p:nvPicPr>
          <p:blipFill>
            <a:blip r:embed="rId4"/>
            <a:stretch>
              <a:fillRect/>
            </a:stretch>
          </p:blipFill>
          <p:spPr>
            <a:xfrm>
              <a:off x="8469200" y="13675735"/>
              <a:ext cx="2524993" cy="1666326"/>
            </a:xfrm>
            <a:prstGeom prst="rect">
              <a:avLst/>
            </a:prstGeom>
          </p:spPr>
        </p:pic>
        <p:sp>
          <p:nvSpPr>
            <p:cNvPr id="61" name="テキスト ボックス 40"/>
            <p:cNvSpPr txBox="1">
              <a:spLocks noChangeArrowheads="1"/>
            </p:cNvSpPr>
            <p:nvPr/>
          </p:nvSpPr>
          <p:spPr bwMode="auto">
            <a:xfrm>
              <a:off x="8442346" y="15329883"/>
              <a:ext cx="2551847" cy="34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岸和田</a:t>
              </a:r>
              <a:r>
                <a:rPr kumimoji="0" lang="ja-JP" altLang="en-US" sz="1400" b="0" i="0" u="none" strike="noStrike" kern="1200" cap="none" spc="0" normalizeH="0" baseline="0" noProof="0" dirty="0" err="1">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だんじり</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祭</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grpSp>
      <p:sp>
        <p:nvSpPr>
          <p:cNvPr id="78" name="テキスト ボックス 40"/>
          <p:cNvSpPr txBox="1">
            <a:spLocks noChangeArrowheads="1"/>
          </p:cNvSpPr>
          <p:nvPr/>
        </p:nvSpPr>
        <p:spPr bwMode="auto">
          <a:xfrm>
            <a:off x="8033216" y="4160502"/>
            <a:ext cx="3467362" cy="3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天保山岸壁</a:t>
            </a:r>
            <a:r>
              <a:rPr kumimoji="0" lang="ja-JP"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p:txBody>
      </p:sp>
      <p:sp>
        <p:nvSpPr>
          <p:cNvPr id="71" name="テキスト ボックス 70"/>
          <p:cNvSpPr txBox="1"/>
          <p:nvPr/>
        </p:nvSpPr>
        <p:spPr>
          <a:xfrm>
            <a:off x="1616192" y="10253568"/>
            <a:ext cx="9783446" cy="2723823"/>
          </a:xfrm>
          <a:prstGeom prst="rect">
            <a:avLst/>
          </a:prstGeom>
          <a:noFill/>
        </p:spPr>
        <p:txBody>
          <a:bodyPr wrap="square" rtlCol="0">
            <a:spAutoFit/>
          </a:bodyPr>
          <a:lstStyle/>
          <a:p>
            <a:r>
              <a:rPr kumimoji="1" lang="ja-JP" altLang="en-US" sz="1900" dirty="0">
                <a:latin typeface="ＭＳ Ｐゴシック" panose="020B0600070205080204" pitchFamily="50" charset="-128"/>
                <a:ea typeface="ＭＳ Ｐゴシック" panose="020B0600070205080204" pitchFamily="50" charset="-128"/>
              </a:rPr>
              <a:t>■ ソフト面の取組み</a:t>
            </a:r>
            <a:endParaRPr kumimoji="1" lang="en-US" altLang="ja-JP" sz="1900" strike="sngStrike" dirty="0">
              <a:solidFill>
                <a:srgbClr val="FF0000"/>
              </a:solidFill>
              <a:latin typeface="ＭＳ Ｐゴシック" panose="020B0600070205080204" pitchFamily="50" charset="-128"/>
              <a:ea typeface="ＭＳ Ｐゴシック" panose="020B0600070205080204" pitchFamily="50" charset="-128"/>
            </a:endParaRPr>
          </a:p>
          <a:p>
            <a:pPr marL="622300" indent="-622300"/>
            <a:r>
              <a:rPr kumimoji="1" lang="ja-JP" altLang="en-US" sz="1900" dirty="0">
                <a:latin typeface="ＭＳ Ｐ明朝" panose="02020600040205080304" pitchFamily="18" charset="-128"/>
                <a:ea typeface="ＭＳ Ｐ明朝" panose="02020600040205080304" pitchFamily="18" charset="-128"/>
              </a:rPr>
              <a:t>　・積極的なポートセールス</a:t>
            </a:r>
            <a:endParaRPr kumimoji="1" lang="en-US" altLang="ja-JP" sz="1900" dirty="0">
              <a:latin typeface="ＭＳ Ｐ明朝" panose="02020600040205080304" pitchFamily="18" charset="-128"/>
              <a:ea typeface="ＭＳ Ｐ明朝" panose="02020600040205080304" pitchFamily="18" charset="-128"/>
            </a:endParaRPr>
          </a:p>
          <a:p>
            <a:pPr marL="622300" indent="-622300"/>
            <a:r>
              <a:rPr kumimoji="1" lang="ja-JP" altLang="en-US" sz="1900" dirty="0">
                <a:latin typeface="ＭＳ Ｐ明朝" panose="02020600040205080304" pitchFamily="18" charset="-128"/>
                <a:ea typeface="ＭＳ Ｐ明朝" panose="02020600040205080304" pitchFamily="18" charset="-128"/>
              </a:rPr>
              <a:t>　　→　「クルーズコンベンション」への参加、欧米等船会社、国内船会社等への個別訪問等</a:t>
            </a:r>
          </a:p>
          <a:p>
            <a:pPr marL="622300" indent="-622300"/>
            <a:r>
              <a:rPr kumimoji="1" lang="ja-JP" altLang="en-US" sz="1900" dirty="0">
                <a:latin typeface="ＭＳ Ｐ明朝" panose="02020600040205080304" pitchFamily="18" charset="-128"/>
                <a:ea typeface="ＭＳ Ｐ明朝" panose="02020600040205080304" pitchFamily="18" charset="-128"/>
              </a:rPr>
              <a:t>　・受入体制の充実</a:t>
            </a:r>
            <a:endParaRPr kumimoji="1" lang="en-US" altLang="ja-JP" sz="1900" dirty="0">
              <a:latin typeface="ＭＳ Ｐ明朝" panose="02020600040205080304" pitchFamily="18" charset="-128"/>
              <a:ea typeface="ＭＳ Ｐ明朝" panose="02020600040205080304" pitchFamily="18" charset="-128"/>
            </a:endParaRPr>
          </a:p>
          <a:p>
            <a:pPr marL="622300" indent="-622300"/>
            <a:r>
              <a:rPr kumimoji="1" lang="ja-JP" altLang="en-US" sz="1900" dirty="0">
                <a:latin typeface="ＭＳ Ｐ明朝" panose="02020600040205080304" pitchFamily="18" charset="-128"/>
                <a:ea typeface="ＭＳ Ｐ明朝" panose="02020600040205080304" pitchFamily="18" charset="-128"/>
              </a:rPr>
              <a:t>　　→　入港時の歓迎演奏、セレモニー、マスコットキャラクターによる出迎え、インフォメーション、 両替など</a:t>
            </a:r>
            <a:endParaRPr kumimoji="1" lang="en-US" altLang="ja-JP" sz="1900" dirty="0">
              <a:latin typeface="ＭＳ Ｐ明朝" panose="02020600040205080304" pitchFamily="18" charset="-128"/>
              <a:ea typeface="ＭＳ Ｐ明朝" panose="02020600040205080304" pitchFamily="18" charset="-128"/>
            </a:endParaRPr>
          </a:p>
          <a:p>
            <a:pPr marL="622300" indent="-622300"/>
            <a:r>
              <a:rPr kumimoji="1" lang="ja-JP" altLang="en-US" sz="1900" dirty="0">
                <a:solidFill>
                  <a:srgbClr val="FF0000"/>
                </a:solidFill>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・非常時も想定した受入環境の整備</a:t>
            </a:r>
            <a:endParaRPr kumimoji="1" lang="en-US" altLang="ja-JP" sz="1900" dirty="0">
              <a:latin typeface="ＭＳ Ｐ明朝" panose="02020600040205080304" pitchFamily="18" charset="-128"/>
              <a:ea typeface="ＭＳ Ｐ明朝" panose="02020600040205080304" pitchFamily="18" charset="-128"/>
            </a:endParaRPr>
          </a:p>
          <a:p>
            <a:pPr marL="622300" indent="-622300"/>
            <a:r>
              <a:rPr kumimoji="1" lang="ja-JP" altLang="en-US" sz="1900" dirty="0">
                <a:latin typeface="ＭＳ Ｐ明朝" panose="02020600040205080304" pitchFamily="18" charset="-128"/>
                <a:ea typeface="ＭＳ Ｐ明朝" panose="02020600040205080304" pitchFamily="18" charset="-128"/>
              </a:rPr>
              <a:t>　　→　船内でウイルス感染症が発生した場合など非常時も想定し、周辺エリアにおいて受入施設を確保するなど、関係機関と連携した安全・安心の受入環境づくりを進めます。</a:t>
            </a:r>
          </a:p>
        </p:txBody>
      </p:sp>
      <p:sp>
        <p:nvSpPr>
          <p:cNvPr id="44" name="テキスト ボックス 40"/>
          <p:cNvSpPr txBox="1">
            <a:spLocks noChangeArrowheads="1"/>
          </p:cNvSpPr>
          <p:nvPr/>
        </p:nvSpPr>
        <p:spPr bwMode="auto">
          <a:xfrm>
            <a:off x="8067759" y="7004996"/>
            <a:ext cx="3453856" cy="37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400" dirty="0">
                <a:solidFill>
                  <a:prstClr val="black"/>
                </a:solidFill>
                <a:latin typeface="ＭＳ Ｐゴシック" panose="020B0600070205080204" pitchFamily="50" charset="-128"/>
                <a:ea typeface="ＭＳ Ｐゴシック" panose="020B0600070205080204" pitchFamily="50" charset="-128"/>
                <a:cs typeface="Times New Roman" panose="02020603050405020304" pitchFamily="18" charset="0"/>
              </a:rPr>
              <a:t>中央突堤北岸壁</a:t>
            </a:r>
            <a:r>
              <a:rPr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（手前）</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47" name="テキスト ボックス 40"/>
          <p:cNvSpPr txBox="1">
            <a:spLocks noChangeArrowheads="1"/>
          </p:cNvSpPr>
          <p:nvPr/>
        </p:nvSpPr>
        <p:spPr bwMode="auto">
          <a:xfrm>
            <a:off x="8054253" y="10054511"/>
            <a:ext cx="3488400" cy="37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堺泉北港</a:t>
            </a:r>
            <a:r>
              <a:rPr lang="ja-JP" altLang="en-US" sz="1400" noProof="0" dirty="0">
                <a:latin typeface="ＭＳ Ｐゴシック" panose="020B0600070205080204" pitchFamily="50" charset="-128"/>
                <a:ea typeface="ＭＳ Ｐゴシック" panose="020B0600070205080204" pitchFamily="50" charset="-128"/>
                <a:cs typeface="Times New Roman" panose="02020603050405020304" pitchFamily="18" charset="0"/>
              </a:rPr>
              <a:t>大浜埠頭第</a:t>
            </a:r>
            <a:r>
              <a:rPr lang="en-US" altLang="ja-JP" sz="1400" noProof="0" dirty="0">
                <a:latin typeface="ＭＳ Ｐゴシック" panose="020B0600070205080204" pitchFamily="50" charset="-128"/>
                <a:ea typeface="ＭＳ Ｐゴシック" panose="020B0600070205080204" pitchFamily="50" charset="-128"/>
                <a:cs typeface="Times New Roman" panose="02020603050405020304" pitchFamily="18" charset="0"/>
              </a:rPr>
              <a:t>5</a:t>
            </a:r>
            <a:r>
              <a:rPr lang="ja-JP" altLang="en-US" sz="1400" noProof="0" dirty="0">
                <a:latin typeface="ＭＳ Ｐゴシック" panose="020B0600070205080204" pitchFamily="50" charset="-128"/>
                <a:ea typeface="ＭＳ Ｐゴシック" panose="020B0600070205080204" pitchFamily="50" charset="-128"/>
                <a:cs typeface="Times New Roman" panose="02020603050405020304" pitchFamily="18" charset="0"/>
              </a:rPr>
              <a:t>号</a:t>
            </a:r>
            <a:r>
              <a:rPr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岸壁</a:t>
            </a:r>
            <a:r>
              <a:rPr kumimoji="0" lang="ja-JP"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p:txBody>
      </p:sp>
      <p:pic>
        <p:nvPicPr>
          <p:cNvPr id="48" name="図 4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054253" y="4668753"/>
            <a:ext cx="3488400" cy="2396465"/>
          </a:xfrm>
          <a:prstGeom prst="rect">
            <a:avLst/>
          </a:prstGeom>
        </p:spPr>
      </p:pic>
      <p:sp>
        <p:nvSpPr>
          <p:cNvPr id="26" name="テキスト ボックス 40"/>
          <p:cNvSpPr txBox="1">
            <a:spLocks noChangeArrowheads="1"/>
          </p:cNvSpPr>
          <p:nvPr/>
        </p:nvSpPr>
        <p:spPr bwMode="auto">
          <a:xfrm>
            <a:off x="5157184" y="10381256"/>
            <a:ext cx="2685161" cy="339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天保山客船ターミナル</a:t>
            </a:r>
            <a:r>
              <a:rPr kumimoji="0" lang="ja-JP"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p:txBody>
      </p:sp>
      <p:pic>
        <p:nvPicPr>
          <p:cNvPr id="11" name="図 10">
            <a:extLst>
              <a:ext uri="{FF2B5EF4-FFF2-40B4-BE49-F238E27FC236}">
                <a16:creationId xmlns:a16="http://schemas.microsoft.com/office/drawing/2014/main" id="{906BAA51-3392-BBA8-536E-B93163107F7A}"/>
              </a:ext>
            </a:extLst>
          </p:cNvPr>
          <p:cNvPicPr>
            <a:picLocks noChangeAspect="1"/>
          </p:cNvPicPr>
          <p:nvPr/>
        </p:nvPicPr>
        <p:blipFill>
          <a:blip r:embed="rId6"/>
          <a:stretch>
            <a:fillRect/>
          </a:stretch>
        </p:blipFill>
        <p:spPr>
          <a:xfrm>
            <a:off x="8033216" y="1873868"/>
            <a:ext cx="3488401" cy="2339121"/>
          </a:xfrm>
          <a:prstGeom prst="rect">
            <a:avLst/>
          </a:prstGeom>
        </p:spPr>
      </p:pic>
      <p:pic>
        <p:nvPicPr>
          <p:cNvPr id="16" name="図 15">
            <a:extLst>
              <a:ext uri="{FF2B5EF4-FFF2-40B4-BE49-F238E27FC236}">
                <a16:creationId xmlns:a16="http://schemas.microsoft.com/office/drawing/2014/main" id="{B2844508-B425-2EC8-CC9C-379124CF9F2B}"/>
              </a:ext>
            </a:extLst>
          </p:cNvPr>
          <p:cNvPicPr>
            <a:picLocks noChangeAspect="1"/>
          </p:cNvPicPr>
          <p:nvPr/>
        </p:nvPicPr>
        <p:blipFill>
          <a:blip r:embed="rId7"/>
          <a:stretch>
            <a:fillRect/>
          </a:stretch>
        </p:blipFill>
        <p:spPr>
          <a:xfrm>
            <a:off x="8054253" y="7502001"/>
            <a:ext cx="3467362" cy="2605155"/>
          </a:xfrm>
          <a:prstGeom prst="rect">
            <a:avLst/>
          </a:prstGeom>
        </p:spPr>
      </p:pic>
      <p:pic>
        <p:nvPicPr>
          <p:cNvPr id="17" name="コンテンツ プレースホルダー 5" descr="屋外, 水, ボート, 座る が含まれている画像&#10;&#10;AI 生成コンテンツは誤りを含む可能性があります。">
            <a:extLst>
              <a:ext uri="{FF2B5EF4-FFF2-40B4-BE49-F238E27FC236}">
                <a16:creationId xmlns:a16="http://schemas.microsoft.com/office/drawing/2014/main" id="{6B2A925F-BD03-F387-F41F-7F4A8C41D88F}"/>
              </a:ext>
            </a:extLst>
          </p:cNvPr>
          <p:cNvPicPr>
            <a:picLocks noGrp="1"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57184" y="8613437"/>
            <a:ext cx="2685161" cy="1826946"/>
          </a:xfrm>
          <a:prstGeom prst="rect">
            <a:avLst/>
          </a:prstGeom>
        </p:spPr>
      </p:pic>
    </p:spTree>
    <p:extLst>
      <p:ext uri="{BB962C8B-B14F-4D97-AF65-F5344CB8AC3E}">
        <p14:creationId xmlns:p14="http://schemas.microsoft.com/office/powerpoint/2010/main" val="1537667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グループ化 99">
            <a:extLst>
              <a:ext uri="{FF2B5EF4-FFF2-40B4-BE49-F238E27FC236}">
                <a16:creationId xmlns:a16="http://schemas.microsoft.com/office/drawing/2014/main" id="{A6D9467E-1305-3E56-B87F-A0A1785EDEEC}"/>
              </a:ext>
            </a:extLst>
          </p:cNvPr>
          <p:cNvGrpSpPr/>
          <p:nvPr/>
        </p:nvGrpSpPr>
        <p:grpSpPr>
          <a:xfrm>
            <a:off x="1329522" y="3391962"/>
            <a:ext cx="10191263" cy="6388556"/>
            <a:chOff x="19284322" y="3188838"/>
            <a:chExt cx="10191263" cy="6388556"/>
          </a:xfrm>
        </p:grpSpPr>
        <p:pic>
          <p:nvPicPr>
            <p:cNvPr id="164" name="図 163">
              <a:extLst>
                <a:ext uri="{FF2B5EF4-FFF2-40B4-BE49-F238E27FC236}">
                  <a16:creationId xmlns:a16="http://schemas.microsoft.com/office/drawing/2014/main" id="{AF847045-6519-55DD-705F-F29640B0CFD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808"/>
            <a:stretch/>
          </p:blipFill>
          <p:spPr>
            <a:xfrm>
              <a:off x="19284322" y="3188838"/>
              <a:ext cx="10191263" cy="6388556"/>
            </a:xfrm>
            <a:prstGeom prst="rect">
              <a:avLst/>
            </a:prstGeom>
            <a:ln>
              <a:solidFill>
                <a:schemeClr val="bg1"/>
              </a:solidFill>
            </a:ln>
          </p:spPr>
        </p:pic>
        <p:sp>
          <p:nvSpPr>
            <p:cNvPr id="165" name="テキスト ボックス 164">
              <a:extLst>
                <a:ext uri="{FF2B5EF4-FFF2-40B4-BE49-F238E27FC236}">
                  <a16:creationId xmlns:a16="http://schemas.microsoft.com/office/drawing/2014/main" id="{F79F61D2-2BA1-D021-6BEF-B9E61803CD14}"/>
                </a:ext>
              </a:extLst>
            </p:cNvPr>
            <p:cNvSpPr txBox="1"/>
            <p:nvPr/>
          </p:nvSpPr>
          <p:spPr>
            <a:xfrm>
              <a:off x="26919279" y="6549017"/>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高石市</a:t>
              </a:r>
            </a:p>
          </p:txBody>
        </p:sp>
        <p:sp>
          <p:nvSpPr>
            <p:cNvPr id="166" name="テキスト ボックス 165">
              <a:extLst>
                <a:ext uri="{FF2B5EF4-FFF2-40B4-BE49-F238E27FC236}">
                  <a16:creationId xmlns:a16="http://schemas.microsoft.com/office/drawing/2014/main" id="{B6FEBEE4-2BBD-B1CC-481B-CFE7AEF32551}"/>
                </a:ext>
              </a:extLst>
            </p:cNvPr>
            <p:cNvSpPr txBox="1"/>
            <p:nvPr/>
          </p:nvSpPr>
          <p:spPr>
            <a:xfrm>
              <a:off x="24100719" y="5150059"/>
              <a:ext cx="1489681"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神戸空港</a:t>
              </a:r>
            </a:p>
          </p:txBody>
        </p:sp>
        <p:sp>
          <p:nvSpPr>
            <p:cNvPr id="167" name="テキスト ボックス 166">
              <a:extLst>
                <a:ext uri="{FF2B5EF4-FFF2-40B4-BE49-F238E27FC236}">
                  <a16:creationId xmlns:a16="http://schemas.microsoft.com/office/drawing/2014/main" id="{6270D43B-9A56-8BA1-4299-844B79371C44}"/>
                </a:ext>
              </a:extLst>
            </p:cNvPr>
            <p:cNvSpPr txBox="1"/>
            <p:nvPr/>
          </p:nvSpPr>
          <p:spPr>
            <a:xfrm>
              <a:off x="24967984" y="4803652"/>
              <a:ext cx="846084"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神戸港</a:t>
              </a:r>
            </a:p>
          </p:txBody>
        </p:sp>
        <p:sp>
          <p:nvSpPr>
            <p:cNvPr id="168" name="テキスト ボックス 167">
              <a:extLst>
                <a:ext uri="{FF2B5EF4-FFF2-40B4-BE49-F238E27FC236}">
                  <a16:creationId xmlns:a16="http://schemas.microsoft.com/office/drawing/2014/main" id="{CCBC3C85-CA47-5D02-07F1-A08CD414AAA8}"/>
                </a:ext>
              </a:extLst>
            </p:cNvPr>
            <p:cNvSpPr txBox="1"/>
            <p:nvPr/>
          </p:nvSpPr>
          <p:spPr>
            <a:xfrm>
              <a:off x="27888408" y="4816549"/>
              <a:ext cx="707141"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大阪城</a:t>
              </a:r>
            </a:p>
          </p:txBody>
        </p:sp>
        <p:sp>
          <p:nvSpPr>
            <p:cNvPr id="169" name="星 5 30">
              <a:extLst>
                <a:ext uri="{FF2B5EF4-FFF2-40B4-BE49-F238E27FC236}">
                  <a16:creationId xmlns:a16="http://schemas.microsoft.com/office/drawing/2014/main" id="{F0514D31-9CAD-30E6-7644-6679AEE0BC9A}"/>
                </a:ext>
              </a:extLst>
            </p:cNvPr>
            <p:cNvSpPr/>
            <p:nvPr/>
          </p:nvSpPr>
          <p:spPr>
            <a:xfrm>
              <a:off x="27417749" y="4611884"/>
              <a:ext cx="146725" cy="140317"/>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70" name="星 5 31">
              <a:extLst>
                <a:ext uri="{FF2B5EF4-FFF2-40B4-BE49-F238E27FC236}">
                  <a16:creationId xmlns:a16="http://schemas.microsoft.com/office/drawing/2014/main" id="{BF7F5167-D30E-A902-6E1A-E694CE17B9AB}"/>
                </a:ext>
              </a:extLst>
            </p:cNvPr>
            <p:cNvSpPr/>
            <p:nvPr/>
          </p:nvSpPr>
          <p:spPr>
            <a:xfrm>
              <a:off x="27433719" y="5124350"/>
              <a:ext cx="146725" cy="140317"/>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71" name="テキスト ボックス 170">
              <a:extLst>
                <a:ext uri="{FF2B5EF4-FFF2-40B4-BE49-F238E27FC236}">
                  <a16:creationId xmlns:a16="http://schemas.microsoft.com/office/drawing/2014/main" id="{3DF810EF-A3B4-84A5-437C-5F8D0A084406}"/>
                </a:ext>
              </a:extLst>
            </p:cNvPr>
            <p:cNvSpPr txBox="1"/>
            <p:nvPr/>
          </p:nvSpPr>
          <p:spPr>
            <a:xfrm>
              <a:off x="27576989" y="5150059"/>
              <a:ext cx="1231364"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難波・心斎橋</a:t>
              </a:r>
            </a:p>
          </p:txBody>
        </p:sp>
        <p:sp>
          <p:nvSpPr>
            <p:cNvPr id="172" name="テキスト ボックス 171">
              <a:extLst>
                <a:ext uri="{FF2B5EF4-FFF2-40B4-BE49-F238E27FC236}">
                  <a16:creationId xmlns:a16="http://schemas.microsoft.com/office/drawing/2014/main" id="{74773E43-F2FD-4D74-006C-78EB76D99E9A}"/>
                </a:ext>
              </a:extLst>
            </p:cNvPr>
            <p:cNvSpPr txBox="1"/>
            <p:nvPr/>
          </p:nvSpPr>
          <p:spPr>
            <a:xfrm>
              <a:off x="27158359" y="5543206"/>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大阪市</a:t>
              </a:r>
            </a:p>
          </p:txBody>
        </p:sp>
        <p:sp>
          <p:nvSpPr>
            <p:cNvPr id="173" name="テキスト ボックス 172">
              <a:extLst>
                <a:ext uri="{FF2B5EF4-FFF2-40B4-BE49-F238E27FC236}">
                  <a16:creationId xmlns:a16="http://schemas.microsoft.com/office/drawing/2014/main" id="{0BAA4DEA-46F9-A4B0-595F-82E9A61FA728}"/>
                </a:ext>
              </a:extLst>
            </p:cNvPr>
            <p:cNvSpPr txBox="1"/>
            <p:nvPr/>
          </p:nvSpPr>
          <p:spPr>
            <a:xfrm>
              <a:off x="26751431" y="6922439"/>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泉大津市</a:t>
              </a:r>
            </a:p>
          </p:txBody>
        </p:sp>
        <p:sp>
          <p:nvSpPr>
            <p:cNvPr id="174" name="テキスト ボックス 173">
              <a:extLst>
                <a:ext uri="{FF2B5EF4-FFF2-40B4-BE49-F238E27FC236}">
                  <a16:creationId xmlns:a16="http://schemas.microsoft.com/office/drawing/2014/main" id="{FECA8011-F8E4-5215-CEA6-0E9E2F33314C}"/>
                </a:ext>
              </a:extLst>
            </p:cNvPr>
            <p:cNvSpPr txBox="1"/>
            <p:nvPr/>
          </p:nvSpPr>
          <p:spPr>
            <a:xfrm>
              <a:off x="26386463" y="7338530"/>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岸和田市</a:t>
              </a:r>
            </a:p>
          </p:txBody>
        </p:sp>
        <p:sp>
          <p:nvSpPr>
            <p:cNvPr id="175" name="テキスト ボックス 174">
              <a:extLst>
                <a:ext uri="{FF2B5EF4-FFF2-40B4-BE49-F238E27FC236}">
                  <a16:creationId xmlns:a16="http://schemas.microsoft.com/office/drawing/2014/main" id="{510E2EA9-39CC-9310-149E-3E2C8E328BDC}"/>
                </a:ext>
              </a:extLst>
            </p:cNvPr>
            <p:cNvSpPr txBox="1"/>
            <p:nvPr/>
          </p:nvSpPr>
          <p:spPr>
            <a:xfrm>
              <a:off x="26052732" y="7659166"/>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貝塚市</a:t>
              </a:r>
            </a:p>
          </p:txBody>
        </p:sp>
        <p:sp>
          <p:nvSpPr>
            <p:cNvPr id="176" name="テキスト ボックス 175">
              <a:extLst>
                <a:ext uri="{FF2B5EF4-FFF2-40B4-BE49-F238E27FC236}">
                  <a16:creationId xmlns:a16="http://schemas.microsoft.com/office/drawing/2014/main" id="{FC98FD85-FF20-2CA4-1382-B664CEFD7DFE}"/>
                </a:ext>
              </a:extLst>
            </p:cNvPr>
            <p:cNvSpPr txBox="1"/>
            <p:nvPr/>
          </p:nvSpPr>
          <p:spPr>
            <a:xfrm>
              <a:off x="25715080" y="8026457"/>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泉佐野市</a:t>
              </a:r>
            </a:p>
          </p:txBody>
        </p:sp>
        <p:sp>
          <p:nvSpPr>
            <p:cNvPr id="177" name="テキスト ボックス 176">
              <a:extLst>
                <a:ext uri="{FF2B5EF4-FFF2-40B4-BE49-F238E27FC236}">
                  <a16:creationId xmlns:a16="http://schemas.microsoft.com/office/drawing/2014/main" id="{7AC5C21B-E1CB-BC64-A422-8BCD3925985D}"/>
                </a:ext>
              </a:extLst>
            </p:cNvPr>
            <p:cNvSpPr txBox="1"/>
            <p:nvPr/>
          </p:nvSpPr>
          <p:spPr>
            <a:xfrm>
              <a:off x="27391776" y="6076144"/>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堺市</a:t>
              </a:r>
            </a:p>
          </p:txBody>
        </p:sp>
        <p:sp>
          <p:nvSpPr>
            <p:cNvPr id="178" name="テキスト ボックス 177">
              <a:extLst>
                <a:ext uri="{FF2B5EF4-FFF2-40B4-BE49-F238E27FC236}">
                  <a16:creationId xmlns:a16="http://schemas.microsoft.com/office/drawing/2014/main" id="{9FAC01DD-E16A-6350-8986-2C7742434593}"/>
                </a:ext>
              </a:extLst>
            </p:cNvPr>
            <p:cNvSpPr txBox="1"/>
            <p:nvPr/>
          </p:nvSpPr>
          <p:spPr>
            <a:xfrm>
              <a:off x="28194067" y="3659586"/>
              <a:ext cx="802964" cy="183360"/>
            </a:xfrm>
            <a:prstGeom prst="rect">
              <a:avLst/>
            </a:prstGeom>
            <a:noFill/>
            <a:ln>
              <a:noFill/>
            </a:ln>
          </p:spPr>
          <p:txBody>
            <a:bodyPr wrap="square" lIns="45154" tIns="0" rIns="45154" bIns="0" rtlCol="0">
              <a:spAutoFit/>
            </a:bodyPr>
            <a:lstStyle/>
            <a:p>
              <a:pPr marL="0" marR="0" lvl="0" indent="0" algn="r"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枚方</a:t>
              </a:r>
            </a:p>
          </p:txBody>
        </p:sp>
        <p:cxnSp>
          <p:nvCxnSpPr>
            <p:cNvPr id="179" name="直線矢印コネクタ 178">
              <a:extLst>
                <a:ext uri="{FF2B5EF4-FFF2-40B4-BE49-F238E27FC236}">
                  <a16:creationId xmlns:a16="http://schemas.microsoft.com/office/drawing/2014/main" id="{ED7D92D2-36C5-F521-075A-29EFD425B819}"/>
                </a:ext>
              </a:extLst>
            </p:cNvPr>
            <p:cNvCxnSpPr/>
            <p:nvPr/>
          </p:nvCxnSpPr>
          <p:spPr>
            <a:xfrm flipV="1">
              <a:off x="28655961" y="3233175"/>
              <a:ext cx="206016" cy="283076"/>
            </a:xfrm>
            <a:prstGeom prst="straightConnector1">
              <a:avLst/>
            </a:prstGeom>
            <a:ln w="381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80" name="テキスト ボックス 179">
              <a:extLst>
                <a:ext uri="{FF2B5EF4-FFF2-40B4-BE49-F238E27FC236}">
                  <a16:creationId xmlns:a16="http://schemas.microsoft.com/office/drawing/2014/main" id="{80384EB5-C94F-9452-695A-04F4FAB6B667}"/>
                </a:ext>
              </a:extLst>
            </p:cNvPr>
            <p:cNvSpPr txBox="1"/>
            <p:nvPr/>
          </p:nvSpPr>
          <p:spPr>
            <a:xfrm>
              <a:off x="27481030" y="3325684"/>
              <a:ext cx="802964" cy="183360"/>
            </a:xfrm>
            <a:prstGeom prst="rect">
              <a:avLst/>
            </a:prstGeom>
            <a:noFill/>
            <a:ln>
              <a:noFill/>
            </a:ln>
          </p:spPr>
          <p:txBody>
            <a:bodyPr wrap="square" lIns="45154" tIns="0" rIns="45154" bIns="0" rtlCol="0">
              <a:spAutoFit/>
            </a:bodyPr>
            <a:lstStyle/>
            <a:p>
              <a:pPr marL="0" marR="0" lvl="0" indent="0" algn="r" defTabSz="457200" rtl="0" eaLnBrk="1" fontAlgn="auto" latinLnBrk="0" hangingPunct="1">
                <a:lnSpc>
                  <a:spcPts val="1380"/>
                </a:lnSpc>
                <a:spcBef>
                  <a:spcPts val="0"/>
                </a:spcBef>
                <a:spcAft>
                  <a:spcPts val="0"/>
                </a:spcAft>
                <a:buClrTx/>
                <a:buSzTx/>
                <a:buFontTx/>
                <a:buNone/>
                <a:tabLst/>
                <a:defRPr/>
              </a:pPr>
              <a:r>
                <a:rPr kumimoji="0" lang="ja-JP" altLang="en-US" sz="1129"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（京都へ）</a:t>
              </a:r>
            </a:p>
          </p:txBody>
        </p:sp>
        <p:sp>
          <p:nvSpPr>
            <p:cNvPr id="181" name="星 5 42">
              <a:extLst>
                <a:ext uri="{FF2B5EF4-FFF2-40B4-BE49-F238E27FC236}">
                  <a16:creationId xmlns:a16="http://schemas.microsoft.com/office/drawing/2014/main" id="{AC772149-D4CB-9FC2-8567-0F21CF856D41}"/>
                </a:ext>
              </a:extLst>
            </p:cNvPr>
            <p:cNvSpPr/>
            <p:nvPr/>
          </p:nvSpPr>
          <p:spPr>
            <a:xfrm>
              <a:off x="27748233" y="4820493"/>
              <a:ext cx="146725" cy="140317"/>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82" name="テキスト ボックス 181">
              <a:extLst>
                <a:ext uri="{FF2B5EF4-FFF2-40B4-BE49-F238E27FC236}">
                  <a16:creationId xmlns:a16="http://schemas.microsoft.com/office/drawing/2014/main" id="{5A236D6A-9DB0-DF16-493C-DAB1ABA25281}"/>
                </a:ext>
              </a:extLst>
            </p:cNvPr>
            <p:cNvSpPr txBox="1"/>
            <p:nvPr/>
          </p:nvSpPr>
          <p:spPr>
            <a:xfrm>
              <a:off x="27572100" y="4537095"/>
              <a:ext cx="496735"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梅田</a:t>
              </a:r>
            </a:p>
          </p:txBody>
        </p:sp>
        <p:sp>
          <p:nvSpPr>
            <p:cNvPr id="183" name="テキスト ボックス 182">
              <a:extLst>
                <a:ext uri="{FF2B5EF4-FFF2-40B4-BE49-F238E27FC236}">
                  <a16:creationId xmlns:a16="http://schemas.microsoft.com/office/drawing/2014/main" id="{9232D661-3C12-0A8C-5286-372D3ABA187A}"/>
                </a:ext>
              </a:extLst>
            </p:cNvPr>
            <p:cNvSpPr txBox="1"/>
            <p:nvPr/>
          </p:nvSpPr>
          <p:spPr>
            <a:xfrm>
              <a:off x="25608703" y="4773057"/>
              <a:ext cx="876764" cy="354868"/>
            </a:xfrm>
            <a:prstGeom prst="rect">
              <a:avLst/>
            </a:prstGeom>
            <a:noFill/>
            <a:ln>
              <a:noFill/>
            </a:ln>
          </p:spPr>
          <p:txBody>
            <a:bodyPr wrap="square" lIns="45154" tIns="0" rIns="45154"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2258" b="0" i="1" u="sng"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夢洲</a:t>
              </a:r>
            </a:p>
          </p:txBody>
        </p:sp>
        <p:sp>
          <p:nvSpPr>
            <p:cNvPr id="184" name="テキスト ボックス 183">
              <a:extLst>
                <a:ext uri="{FF2B5EF4-FFF2-40B4-BE49-F238E27FC236}">
                  <a16:creationId xmlns:a16="http://schemas.microsoft.com/office/drawing/2014/main" id="{80B7F15B-1EF8-0AD6-E19B-0F6910E24188}"/>
                </a:ext>
              </a:extLst>
            </p:cNvPr>
            <p:cNvSpPr txBox="1"/>
            <p:nvPr/>
          </p:nvSpPr>
          <p:spPr>
            <a:xfrm>
              <a:off x="23545293" y="7934762"/>
              <a:ext cx="1489681"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関西国際空港</a:t>
              </a:r>
            </a:p>
          </p:txBody>
        </p:sp>
        <p:sp>
          <p:nvSpPr>
            <p:cNvPr id="185" name="円/楕円 133">
              <a:extLst>
                <a:ext uri="{FF2B5EF4-FFF2-40B4-BE49-F238E27FC236}">
                  <a16:creationId xmlns:a16="http://schemas.microsoft.com/office/drawing/2014/main" id="{5B803BA9-B974-9D62-5452-500E7BD2E8A8}"/>
                </a:ext>
              </a:extLst>
            </p:cNvPr>
            <p:cNvSpPr/>
            <p:nvPr/>
          </p:nvSpPr>
          <p:spPr>
            <a:xfrm>
              <a:off x="28552169" y="3511006"/>
              <a:ext cx="100142" cy="100293"/>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86" name="テキスト ボックス 185">
              <a:extLst>
                <a:ext uri="{FF2B5EF4-FFF2-40B4-BE49-F238E27FC236}">
                  <a16:creationId xmlns:a16="http://schemas.microsoft.com/office/drawing/2014/main" id="{659F12EC-3150-1081-2D32-1682D6D0331A}"/>
                </a:ext>
              </a:extLst>
            </p:cNvPr>
            <p:cNvSpPr txBox="1"/>
            <p:nvPr/>
          </p:nvSpPr>
          <p:spPr>
            <a:xfrm>
              <a:off x="26141787" y="6344606"/>
              <a:ext cx="846084"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堺泉北港</a:t>
              </a:r>
            </a:p>
          </p:txBody>
        </p:sp>
        <p:sp>
          <p:nvSpPr>
            <p:cNvPr id="187" name="テキスト ボックス 186">
              <a:extLst>
                <a:ext uri="{FF2B5EF4-FFF2-40B4-BE49-F238E27FC236}">
                  <a16:creationId xmlns:a16="http://schemas.microsoft.com/office/drawing/2014/main" id="{D2E66C19-98DE-477F-171E-10CDD30CE3D7}"/>
                </a:ext>
              </a:extLst>
            </p:cNvPr>
            <p:cNvSpPr txBox="1"/>
            <p:nvPr/>
          </p:nvSpPr>
          <p:spPr>
            <a:xfrm>
              <a:off x="25499503" y="7174819"/>
              <a:ext cx="846084"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阪南港</a:t>
              </a:r>
            </a:p>
          </p:txBody>
        </p:sp>
        <p:sp>
          <p:nvSpPr>
            <p:cNvPr id="188" name="テキスト ボックス 187">
              <a:extLst>
                <a:ext uri="{FF2B5EF4-FFF2-40B4-BE49-F238E27FC236}">
                  <a16:creationId xmlns:a16="http://schemas.microsoft.com/office/drawing/2014/main" id="{5C0B362E-92B2-A83B-BF8B-45DC40FCA511}"/>
                </a:ext>
              </a:extLst>
            </p:cNvPr>
            <p:cNvSpPr txBox="1"/>
            <p:nvPr/>
          </p:nvSpPr>
          <p:spPr>
            <a:xfrm>
              <a:off x="26624082" y="5305728"/>
              <a:ext cx="846084"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大阪港</a:t>
              </a:r>
            </a:p>
          </p:txBody>
        </p:sp>
        <p:sp>
          <p:nvSpPr>
            <p:cNvPr id="189" name="円/楕円 118">
              <a:extLst>
                <a:ext uri="{FF2B5EF4-FFF2-40B4-BE49-F238E27FC236}">
                  <a16:creationId xmlns:a16="http://schemas.microsoft.com/office/drawing/2014/main" id="{3E9E45BF-47ED-0CE4-9EE2-37EB28F8A125}"/>
                </a:ext>
              </a:extLst>
            </p:cNvPr>
            <p:cNvSpPr/>
            <p:nvPr/>
          </p:nvSpPr>
          <p:spPr>
            <a:xfrm>
              <a:off x="26400871" y="5147138"/>
              <a:ext cx="100142" cy="100293"/>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0" name="円弧 189">
              <a:extLst>
                <a:ext uri="{FF2B5EF4-FFF2-40B4-BE49-F238E27FC236}">
                  <a16:creationId xmlns:a16="http://schemas.microsoft.com/office/drawing/2014/main" id="{A23BDA83-60FD-70FC-3B38-D9667C0647F8}"/>
                </a:ext>
              </a:extLst>
            </p:cNvPr>
            <p:cNvSpPr/>
            <p:nvPr/>
          </p:nvSpPr>
          <p:spPr>
            <a:xfrm rot="713711">
              <a:off x="26023909" y="5580158"/>
              <a:ext cx="749741" cy="1580411"/>
            </a:xfrm>
            <a:prstGeom prst="arc">
              <a:avLst>
                <a:gd name="adj1" fmla="val 9657376"/>
                <a:gd name="adj2" fmla="val 15676000"/>
              </a:avLst>
            </a:prstGeom>
            <a:ln w="60325">
              <a:solidFill>
                <a:schemeClr val="bg1"/>
              </a:solidFill>
              <a:prstDash val="sysDot"/>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91" name="円弧 53">
              <a:extLst>
                <a:ext uri="{FF2B5EF4-FFF2-40B4-BE49-F238E27FC236}">
                  <a16:creationId xmlns:a16="http://schemas.microsoft.com/office/drawing/2014/main" id="{0E05C37D-0814-15F9-F580-86B33F59F7B2}"/>
                </a:ext>
              </a:extLst>
            </p:cNvPr>
            <p:cNvSpPr/>
            <p:nvPr/>
          </p:nvSpPr>
          <p:spPr>
            <a:xfrm rot="2005686">
              <a:off x="25491745" y="5424475"/>
              <a:ext cx="425845" cy="2268398"/>
            </a:xfrm>
            <a:custGeom>
              <a:avLst/>
              <a:gdLst>
                <a:gd name="connsiteX0" fmla="*/ 271920 w 851689"/>
                <a:gd name="connsiteY0" fmla="*/ 2655670 h 2748588"/>
                <a:gd name="connsiteX1" fmla="*/ 226 w 851689"/>
                <a:gd name="connsiteY1" fmla="*/ 1419056 h 2748588"/>
                <a:gd name="connsiteX2" fmla="*/ 110457 w 851689"/>
                <a:gd name="connsiteY2" fmla="*/ 450867 h 2748588"/>
                <a:gd name="connsiteX3" fmla="*/ 425845 w 851689"/>
                <a:gd name="connsiteY3" fmla="*/ 1374294 h 2748588"/>
                <a:gd name="connsiteX4" fmla="*/ 271920 w 851689"/>
                <a:gd name="connsiteY4" fmla="*/ 2655670 h 2748588"/>
                <a:gd name="connsiteX0" fmla="*/ 271920 w 851689"/>
                <a:gd name="connsiteY0" fmla="*/ 2655670 h 2748588"/>
                <a:gd name="connsiteX1" fmla="*/ 226 w 851689"/>
                <a:gd name="connsiteY1" fmla="*/ 1419056 h 2748588"/>
                <a:gd name="connsiteX2" fmla="*/ 110457 w 851689"/>
                <a:gd name="connsiteY2" fmla="*/ 450867 h 2748588"/>
                <a:gd name="connsiteX0" fmla="*/ 271920 w 425845"/>
                <a:gd name="connsiteY0" fmla="*/ 2204803 h 2279207"/>
                <a:gd name="connsiteX1" fmla="*/ 226 w 425845"/>
                <a:gd name="connsiteY1" fmla="*/ 968189 h 2279207"/>
                <a:gd name="connsiteX2" fmla="*/ 110457 w 425845"/>
                <a:gd name="connsiteY2" fmla="*/ 0 h 2279207"/>
                <a:gd name="connsiteX3" fmla="*/ 425845 w 425845"/>
                <a:gd name="connsiteY3" fmla="*/ 923427 h 2279207"/>
                <a:gd name="connsiteX4" fmla="*/ 271920 w 425845"/>
                <a:gd name="connsiteY4" fmla="*/ 2204803 h 2279207"/>
                <a:gd name="connsiteX0" fmla="*/ 366684 w 425845"/>
                <a:gd name="connsiteY0" fmla="*/ 2279207 h 2279207"/>
                <a:gd name="connsiteX1" fmla="*/ 226 w 425845"/>
                <a:gd name="connsiteY1" fmla="*/ 968189 h 2279207"/>
                <a:gd name="connsiteX2" fmla="*/ 110457 w 425845"/>
                <a:gd name="connsiteY2" fmla="*/ 0 h 2279207"/>
                <a:gd name="connsiteX0" fmla="*/ 271920 w 425845"/>
                <a:gd name="connsiteY0" fmla="*/ 2204803 h 2268398"/>
                <a:gd name="connsiteX1" fmla="*/ 226 w 425845"/>
                <a:gd name="connsiteY1" fmla="*/ 968189 h 2268398"/>
                <a:gd name="connsiteX2" fmla="*/ 110457 w 425845"/>
                <a:gd name="connsiteY2" fmla="*/ 0 h 2268398"/>
                <a:gd name="connsiteX3" fmla="*/ 425845 w 425845"/>
                <a:gd name="connsiteY3" fmla="*/ 923427 h 2268398"/>
                <a:gd name="connsiteX4" fmla="*/ 271920 w 425845"/>
                <a:gd name="connsiteY4" fmla="*/ 2204803 h 2268398"/>
                <a:gd name="connsiteX0" fmla="*/ 313898 w 425845"/>
                <a:gd name="connsiteY0" fmla="*/ 2268398 h 2268398"/>
                <a:gd name="connsiteX1" fmla="*/ 226 w 425845"/>
                <a:gd name="connsiteY1" fmla="*/ 968189 h 2268398"/>
                <a:gd name="connsiteX2" fmla="*/ 110457 w 425845"/>
                <a:gd name="connsiteY2" fmla="*/ 0 h 2268398"/>
              </a:gdLst>
              <a:ahLst/>
              <a:cxnLst>
                <a:cxn ang="0">
                  <a:pos x="connsiteX0" y="connsiteY0"/>
                </a:cxn>
                <a:cxn ang="0">
                  <a:pos x="connsiteX1" y="connsiteY1"/>
                </a:cxn>
                <a:cxn ang="0">
                  <a:pos x="connsiteX2" y="connsiteY2"/>
                </a:cxn>
              </a:cxnLst>
              <a:rect l="l" t="t" r="r" b="b"/>
              <a:pathLst>
                <a:path w="425845" h="2268398" stroke="0" extrusionOk="0">
                  <a:moveTo>
                    <a:pt x="271920" y="2204803"/>
                  </a:moveTo>
                  <a:cubicBezTo>
                    <a:pt x="112729" y="2005641"/>
                    <a:pt x="5787" y="1518894"/>
                    <a:pt x="226" y="968189"/>
                  </a:cubicBezTo>
                  <a:cubicBezTo>
                    <a:pt x="-3376" y="611512"/>
                    <a:pt x="36155" y="264301"/>
                    <a:pt x="110457" y="0"/>
                  </a:cubicBezTo>
                  <a:lnTo>
                    <a:pt x="425845" y="923427"/>
                  </a:lnTo>
                  <a:lnTo>
                    <a:pt x="271920" y="2204803"/>
                  </a:lnTo>
                  <a:close/>
                </a:path>
                <a:path w="425845" h="2268398" fill="none">
                  <a:moveTo>
                    <a:pt x="313898" y="2268398"/>
                  </a:moveTo>
                  <a:cubicBezTo>
                    <a:pt x="154707" y="2069236"/>
                    <a:pt x="5787" y="1518894"/>
                    <a:pt x="226" y="968189"/>
                  </a:cubicBezTo>
                  <a:cubicBezTo>
                    <a:pt x="-3376" y="611512"/>
                    <a:pt x="36155" y="264301"/>
                    <a:pt x="110457" y="0"/>
                  </a:cubicBezTo>
                </a:path>
              </a:pathLst>
            </a:custGeom>
            <a:ln w="60325">
              <a:solidFill>
                <a:schemeClr val="bg1"/>
              </a:solidFill>
              <a:prstDash val="sysDot"/>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88" name="円弧 287">
              <a:extLst>
                <a:ext uri="{FF2B5EF4-FFF2-40B4-BE49-F238E27FC236}">
                  <a16:creationId xmlns:a16="http://schemas.microsoft.com/office/drawing/2014/main" id="{2BC0E8A1-2680-2120-88BA-6EBB80201AF2}"/>
                </a:ext>
              </a:extLst>
            </p:cNvPr>
            <p:cNvSpPr/>
            <p:nvPr/>
          </p:nvSpPr>
          <p:spPr>
            <a:xfrm rot="5081679">
              <a:off x="25730519" y="4294157"/>
              <a:ext cx="384053" cy="2306733"/>
            </a:xfrm>
            <a:prstGeom prst="arc">
              <a:avLst>
                <a:gd name="adj1" fmla="val 5869885"/>
                <a:gd name="adj2" fmla="val 15068572"/>
              </a:avLst>
            </a:prstGeom>
            <a:ln w="60325">
              <a:solidFill>
                <a:schemeClr val="bg1"/>
              </a:solidFill>
              <a:prstDash val="sysDot"/>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89" name="テキスト ボックス 288">
              <a:extLst>
                <a:ext uri="{FF2B5EF4-FFF2-40B4-BE49-F238E27FC236}">
                  <a16:creationId xmlns:a16="http://schemas.microsoft.com/office/drawing/2014/main" id="{9228C6DB-2E81-400A-0CF2-010BCEC7E0F4}"/>
                </a:ext>
              </a:extLst>
            </p:cNvPr>
            <p:cNvSpPr txBox="1"/>
            <p:nvPr/>
          </p:nvSpPr>
          <p:spPr>
            <a:xfrm>
              <a:off x="24142077" y="5853814"/>
              <a:ext cx="1489681" cy="340527"/>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254"/>
                </a:lnSpc>
                <a:spcBef>
                  <a:spcPts val="0"/>
                </a:spcBef>
                <a:spcAft>
                  <a:spcPts val="0"/>
                </a:spcAft>
                <a:buClrTx/>
                <a:buSzTx/>
                <a:buFontTx/>
                <a:buNone/>
                <a:tabLst/>
                <a:defRPr/>
              </a:pPr>
              <a:r>
                <a:rPr kumimoji="0" lang="ja-JP" altLang="en-US" sz="1129"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神戸</a:t>
              </a:r>
              <a:r>
                <a:rPr kumimoji="0" lang="en-US" altLang="ja-JP" sz="1129"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a:t>
              </a:r>
              <a:r>
                <a:rPr kumimoji="0" lang="ja-JP" altLang="en-US" sz="1129"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関空</a:t>
              </a:r>
              <a:endParaRPr kumimoji="0" lang="en-US" altLang="ja-JP" sz="1129"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l" defTabSz="457200" rtl="0" eaLnBrk="1" fontAlgn="auto" latinLnBrk="0" hangingPunct="1">
                <a:lnSpc>
                  <a:spcPts val="1254"/>
                </a:lnSpc>
                <a:spcBef>
                  <a:spcPts val="0"/>
                </a:spcBef>
                <a:spcAft>
                  <a:spcPts val="0"/>
                </a:spcAft>
                <a:buClrTx/>
                <a:buSzTx/>
                <a:buFontTx/>
                <a:buNone/>
                <a:tabLst/>
                <a:defRPr/>
              </a:pPr>
              <a:r>
                <a:rPr kumimoji="0" lang="ja-JP" altLang="en-US" sz="1129"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ベイシャトル</a:t>
              </a:r>
            </a:p>
          </p:txBody>
        </p:sp>
        <p:sp>
          <p:nvSpPr>
            <p:cNvPr id="290" name="円弧 289">
              <a:extLst>
                <a:ext uri="{FF2B5EF4-FFF2-40B4-BE49-F238E27FC236}">
                  <a16:creationId xmlns:a16="http://schemas.microsoft.com/office/drawing/2014/main" id="{DE617D60-ECAC-5AD6-2E59-BA4E47DB36BF}"/>
                </a:ext>
              </a:extLst>
            </p:cNvPr>
            <p:cNvSpPr/>
            <p:nvPr/>
          </p:nvSpPr>
          <p:spPr>
            <a:xfrm rot="14256483">
              <a:off x="24078225" y="4212856"/>
              <a:ext cx="872598" cy="4039187"/>
            </a:xfrm>
            <a:prstGeom prst="arc">
              <a:avLst>
                <a:gd name="adj1" fmla="val 5869885"/>
                <a:gd name="adj2" fmla="val 15650948"/>
              </a:avLst>
            </a:prstGeom>
            <a:ln w="60325">
              <a:solidFill>
                <a:schemeClr val="bg1"/>
              </a:solidFill>
              <a:prstDash val="sysDot"/>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91" name="円/楕円 123">
              <a:extLst>
                <a:ext uri="{FF2B5EF4-FFF2-40B4-BE49-F238E27FC236}">
                  <a16:creationId xmlns:a16="http://schemas.microsoft.com/office/drawing/2014/main" id="{98572331-036B-6870-1330-3FCC449B519B}"/>
                </a:ext>
              </a:extLst>
            </p:cNvPr>
            <p:cNvSpPr/>
            <p:nvPr/>
          </p:nvSpPr>
          <p:spPr>
            <a:xfrm>
              <a:off x="25109698" y="7649794"/>
              <a:ext cx="100142" cy="100293"/>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292" name="直線矢印コネクタ 291">
              <a:extLst>
                <a:ext uri="{FF2B5EF4-FFF2-40B4-BE49-F238E27FC236}">
                  <a16:creationId xmlns:a16="http://schemas.microsoft.com/office/drawing/2014/main" id="{4F3B1D14-6308-694A-3F40-9D8A91F9FA67}"/>
                </a:ext>
              </a:extLst>
            </p:cNvPr>
            <p:cNvCxnSpPr/>
            <p:nvPr/>
          </p:nvCxnSpPr>
          <p:spPr>
            <a:xfrm>
              <a:off x="24947694" y="5521426"/>
              <a:ext cx="91608" cy="1986787"/>
            </a:xfrm>
            <a:prstGeom prst="straightConnector1">
              <a:avLst/>
            </a:prstGeom>
            <a:ln w="190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3" name="テキスト ボックス 292">
              <a:extLst>
                <a:ext uri="{FF2B5EF4-FFF2-40B4-BE49-F238E27FC236}">
                  <a16:creationId xmlns:a16="http://schemas.microsoft.com/office/drawing/2014/main" id="{E505B15A-40A8-5ABC-263C-47FAF1FA4717}"/>
                </a:ext>
              </a:extLst>
            </p:cNvPr>
            <p:cNvSpPr txBox="1"/>
            <p:nvPr/>
          </p:nvSpPr>
          <p:spPr>
            <a:xfrm>
              <a:off x="23502690" y="7291323"/>
              <a:ext cx="982627"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淡路島へ</a:t>
              </a:r>
            </a:p>
          </p:txBody>
        </p:sp>
        <p:sp>
          <p:nvSpPr>
            <p:cNvPr id="294" name="円/楕円 128">
              <a:extLst>
                <a:ext uri="{FF2B5EF4-FFF2-40B4-BE49-F238E27FC236}">
                  <a16:creationId xmlns:a16="http://schemas.microsoft.com/office/drawing/2014/main" id="{AD8F5498-7E69-2158-A1ED-8A2E4A760883}"/>
                </a:ext>
              </a:extLst>
            </p:cNvPr>
            <p:cNvSpPr/>
            <p:nvPr/>
          </p:nvSpPr>
          <p:spPr>
            <a:xfrm>
              <a:off x="24902042" y="5386264"/>
              <a:ext cx="100142" cy="100293"/>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5" name="テキスト ボックス 294">
              <a:extLst>
                <a:ext uri="{FF2B5EF4-FFF2-40B4-BE49-F238E27FC236}">
                  <a16:creationId xmlns:a16="http://schemas.microsoft.com/office/drawing/2014/main" id="{EB98E8BF-2200-8391-AEB1-E1CE7FBFD469}"/>
                </a:ext>
              </a:extLst>
            </p:cNvPr>
            <p:cNvSpPr txBox="1"/>
            <p:nvPr/>
          </p:nvSpPr>
          <p:spPr>
            <a:xfrm>
              <a:off x="24285938" y="9183143"/>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岬町</a:t>
              </a:r>
            </a:p>
          </p:txBody>
        </p:sp>
        <p:sp>
          <p:nvSpPr>
            <p:cNvPr id="296" name="テキスト ボックス 295">
              <a:extLst>
                <a:ext uri="{FF2B5EF4-FFF2-40B4-BE49-F238E27FC236}">
                  <a16:creationId xmlns:a16="http://schemas.microsoft.com/office/drawing/2014/main" id="{F1AB0949-B2B4-0F9F-D069-D03915C8F04F}"/>
                </a:ext>
              </a:extLst>
            </p:cNvPr>
            <p:cNvSpPr txBox="1"/>
            <p:nvPr/>
          </p:nvSpPr>
          <p:spPr>
            <a:xfrm>
              <a:off x="25211263" y="7690433"/>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泉佐野港</a:t>
              </a:r>
            </a:p>
          </p:txBody>
        </p:sp>
        <p:sp>
          <p:nvSpPr>
            <p:cNvPr id="297" name="テキスト ボックス 296">
              <a:extLst>
                <a:ext uri="{FF2B5EF4-FFF2-40B4-BE49-F238E27FC236}">
                  <a16:creationId xmlns:a16="http://schemas.microsoft.com/office/drawing/2014/main" id="{551E9540-DD44-A7EE-0952-427A7E46B2D1}"/>
                </a:ext>
              </a:extLst>
            </p:cNvPr>
            <p:cNvSpPr txBox="1"/>
            <p:nvPr/>
          </p:nvSpPr>
          <p:spPr>
            <a:xfrm>
              <a:off x="23693484" y="8824500"/>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深日港</a:t>
              </a:r>
            </a:p>
          </p:txBody>
        </p:sp>
        <p:sp>
          <p:nvSpPr>
            <p:cNvPr id="298" name="フリーフォーム 64">
              <a:extLst>
                <a:ext uri="{FF2B5EF4-FFF2-40B4-BE49-F238E27FC236}">
                  <a16:creationId xmlns:a16="http://schemas.microsoft.com/office/drawing/2014/main" id="{76653685-7901-9EDA-3745-DFDBF94AA8FB}"/>
                </a:ext>
              </a:extLst>
            </p:cNvPr>
            <p:cNvSpPr/>
            <p:nvPr/>
          </p:nvSpPr>
          <p:spPr>
            <a:xfrm>
              <a:off x="20323248" y="5603125"/>
              <a:ext cx="2335071" cy="420663"/>
            </a:xfrm>
            <a:custGeom>
              <a:avLst/>
              <a:gdLst>
                <a:gd name="connsiteX0" fmla="*/ 0 w 1799771"/>
                <a:gd name="connsiteY0" fmla="*/ 290286 h 290286"/>
                <a:gd name="connsiteX1" fmla="*/ 827314 w 1799771"/>
                <a:gd name="connsiteY1" fmla="*/ 72572 h 290286"/>
                <a:gd name="connsiteX2" fmla="*/ 1190171 w 1799771"/>
                <a:gd name="connsiteY2" fmla="*/ 29029 h 290286"/>
                <a:gd name="connsiteX3" fmla="*/ 1799771 w 1799771"/>
                <a:gd name="connsiteY3" fmla="*/ 0 h 290286"/>
                <a:gd name="connsiteX0" fmla="*/ 0 w 1799771"/>
                <a:gd name="connsiteY0" fmla="*/ 299811 h 299811"/>
                <a:gd name="connsiteX1" fmla="*/ 827314 w 1799771"/>
                <a:gd name="connsiteY1" fmla="*/ 82097 h 299811"/>
                <a:gd name="connsiteX2" fmla="*/ 1190171 w 1799771"/>
                <a:gd name="connsiteY2" fmla="*/ 38554 h 299811"/>
                <a:gd name="connsiteX3" fmla="*/ 1799771 w 1799771"/>
                <a:gd name="connsiteY3" fmla="*/ 0 h 299811"/>
                <a:gd name="connsiteX0" fmla="*/ 0 w 1799771"/>
                <a:gd name="connsiteY0" fmla="*/ 299811 h 299811"/>
                <a:gd name="connsiteX1" fmla="*/ 827314 w 1799771"/>
                <a:gd name="connsiteY1" fmla="*/ 82097 h 299811"/>
                <a:gd name="connsiteX2" fmla="*/ 1275896 w 1799771"/>
                <a:gd name="connsiteY2" fmla="*/ 9979 h 299811"/>
                <a:gd name="connsiteX3" fmla="*/ 1799771 w 1799771"/>
                <a:gd name="connsiteY3" fmla="*/ 0 h 299811"/>
                <a:gd name="connsiteX0" fmla="*/ 0 w 1790246"/>
                <a:gd name="connsiteY0" fmla="*/ 328386 h 328386"/>
                <a:gd name="connsiteX1" fmla="*/ 817789 w 1790246"/>
                <a:gd name="connsiteY1" fmla="*/ 82097 h 328386"/>
                <a:gd name="connsiteX2" fmla="*/ 1266371 w 1790246"/>
                <a:gd name="connsiteY2" fmla="*/ 9979 h 328386"/>
                <a:gd name="connsiteX3" fmla="*/ 1790246 w 1790246"/>
                <a:gd name="connsiteY3" fmla="*/ 0 h 328386"/>
                <a:gd name="connsiteX0" fmla="*/ 0 w 1790246"/>
                <a:gd name="connsiteY0" fmla="*/ 328386 h 328386"/>
                <a:gd name="connsiteX1" fmla="*/ 665389 w 1790246"/>
                <a:gd name="connsiteY1" fmla="*/ 101147 h 328386"/>
                <a:gd name="connsiteX2" fmla="*/ 1266371 w 1790246"/>
                <a:gd name="connsiteY2" fmla="*/ 9979 h 328386"/>
                <a:gd name="connsiteX3" fmla="*/ 1790246 w 1790246"/>
                <a:gd name="connsiteY3" fmla="*/ 0 h 328386"/>
                <a:gd name="connsiteX0" fmla="*/ 0 w 1856921"/>
                <a:gd name="connsiteY0" fmla="*/ 328386 h 328386"/>
                <a:gd name="connsiteX1" fmla="*/ 665389 w 1856921"/>
                <a:gd name="connsiteY1" fmla="*/ 101147 h 328386"/>
                <a:gd name="connsiteX2" fmla="*/ 1266371 w 1856921"/>
                <a:gd name="connsiteY2" fmla="*/ 9979 h 328386"/>
                <a:gd name="connsiteX3" fmla="*/ 1856921 w 1856921"/>
                <a:gd name="connsiteY3" fmla="*/ 0 h 328386"/>
              </a:gdLst>
              <a:ahLst/>
              <a:cxnLst>
                <a:cxn ang="0">
                  <a:pos x="connsiteX0" y="connsiteY0"/>
                </a:cxn>
                <a:cxn ang="0">
                  <a:pos x="connsiteX1" y="connsiteY1"/>
                </a:cxn>
                <a:cxn ang="0">
                  <a:pos x="connsiteX2" y="connsiteY2"/>
                </a:cxn>
                <a:cxn ang="0">
                  <a:pos x="connsiteX3" y="connsiteY3"/>
                </a:cxn>
              </a:cxnLst>
              <a:rect l="l" t="t" r="r" b="b"/>
              <a:pathLst>
                <a:path w="1856921" h="328386">
                  <a:moveTo>
                    <a:pt x="0" y="328386"/>
                  </a:moveTo>
                  <a:cubicBezTo>
                    <a:pt x="314476" y="241300"/>
                    <a:pt x="454327" y="154215"/>
                    <a:pt x="665389" y="101147"/>
                  </a:cubicBezTo>
                  <a:cubicBezTo>
                    <a:pt x="876451" y="48079"/>
                    <a:pt x="1067782" y="26837"/>
                    <a:pt x="1266371" y="9979"/>
                  </a:cubicBezTo>
                  <a:cubicBezTo>
                    <a:pt x="1464960" y="-6879"/>
                    <a:pt x="1633159" y="8467"/>
                    <a:pt x="1856921" y="0"/>
                  </a:cubicBezTo>
                </a:path>
              </a:pathLst>
            </a:custGeom>
            <a:noFill/>
            <a:ln w="63500">
              <a:solidFill>
                <a:schemeClr val="bg1"/>
              </a:solidFill>
              <a:prstDash val="sysDot"/>
              <a:head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9" name="テキスト ボックス 298">
              <a:extLst>
                <a:ext uri="{FF2B5EF4-FFF2-40B4-BE49-F238E27FC236}">
                  <a16:creationId xmlns:a16="http://schemas.microsoft.com/office/drawing/2014/main" id="{684BFE8C-9270-F8B3-BAC0-E485B407BDC7}"/>
                </a:ext>
              </a:extLst>
            </p:cNvPr>
            <p:cNvSpPr txBox="1"/>
            <p:nvPr/>
          </p:nvSpPr>
          <p:spPr>
            <a:xfrm>
              <a:off x="19577203" y="5971745"/>
              <a:ext cx="707141"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四国へ</a:t>
              </a:r>
            </a:p>
          </p:txBody>
        </p:sp>
        <p:sp>
          <p:nvSpPr>
            <p:cNvPr id="300" name="星 5 66">
              <a:extLst>
                <a:ext uri="{FF2B5EF4-FFF2-40B4-BE49-F238E27FC236}">
                  <a16:creationId xmlns:a16="http://schemas.microsoft.com/office/drawing/2014/main" id="{1F3D8CE3-0C5B-0AAD-6431-CB5C7FB1B5E8}"/>
                </a:ext>
              </a:extLst>
            </p:cNvPr>
            <p:cNvSpPr/>
            <p:nvPr/>
          </p:nvSpPr>
          <p:spPr>
            <a:xfrm>
              <a:off x="19565168" y="3475120"/>
              <a:ext cx="146725" cy="140317"/>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01" name="テキスト ボックス 300">
              <a:extLst>
                <a:ext uri="{FF2B5EF4-FFF2-40B4-BE49-F238E27FC236}">
                  <a16:creationId xmlns:a16="http://schemas.microsoft.com/office/drawing/2014/main" id="{F9266782-CE39-FD24-CC5E-4A30953A1FA6}"/>
                </a:ext>
              </a:extLst>
            </p:cNvPr>
            <p:cNvSpPr txBox="1"/>
            <p:nvPr/>
          </p:nvSpPr>
          <p:spPr>
            <a:xfrm>
              <a:off x="19722301" y="3374927"/>
              <a:ext cx="707141" cy="216889"/>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姫路城</a:t>
              </a:r>
            </a:p>
          </p:txBody>
        </p:sp>
        <p:sp>
          <p:nvSpPr>
            <p:cNvPr id="302" name="テキスト ボックス 301">
              <a:extLst>
                <a:ext uri="{FF2B5EF4-FFF2-40B4-BE49-F238E27FC236}">
                  <a16:creationId xmlns:a16="http://schemas.microsoft.com/office/drawing/2014/main" id="{EDAB1A7A-77C0-B5C2-4850-8E55677EF404}"/>
                </a:ext>
              </a:extLst>
            </p:cNvPr>
            <p:cNvSpPr txBox="1"/>
            <p:nvPr/>
          </p:nvSpPr>
          <p:spPr>
            <a:xfrm>
              <a:off x="19409607" y="4050483"/>
              <a:ext cx="707141" cy="228483"/>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姫路港</a:t>
              </a:r>
            </a:p>
          </p:txBody>
        </p:sp>
        <p:sp>
          <p:nvSpPr>
            <p:cNvPr id="303" name="円弧 302">
              <a:extLst>
                <a:ext uri="{FF2B5EF4-FFF2-40B4-BE49-F238E27FC236}">
                  <a16:creationId xmlns:a16="http://schemas.microsoft.com/office/drawing/2014/main" id="{22A61DBE-93A9-7BC1-365C-21442F87A303}"/>
                </a:ext>
              </a:extLst>
            </p:cNvPr>
            <p:cNvSpPr/>
            <p:nvPr/>
          </p:nvSpPr>
          <p:spPr>
            <a:xfrm rot="14078214">
              <a:off x="26754915" y="2333104"/>
              <a:ext cx="670604" cy="4154195"/>
            </a:xfrm>
            <a:prstGeom prst="arc">
              <a:avLst>
                <a:gd name="adj1" fmla="val 5869885"/>
                <a:gd name="adj2" fmla="val 15068572"/>
              </a:avLst>
            </a:prstGeom>
            <a:ln w="53975">
              <a:solidFill>
                <a:schemeClr val="bg1"/>
              </a:solidFill>
              <a:prstDash val="sysDot"/>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04" name="テキスト ボックス 303">
              <a:extLst>
                <a:ext uri="{FF2B5EF4-FFF2-40B4-BE49-F238E27FC236}">
                  <a16:creationId xmlns:a16="http://schemas.microsoft.com/office/drawing/2014/main" id="{8B738558-CEBB-97ED-0F78-27C04B21A8D6}"/>
                </a:ext>
              </a:extLst>
            </p:cNvPr>
            <p:cNvSpPr txBox="1"/>
            <p:nvPr/>
          </p:nvSpPr>
          <p:spPr>
            <a:xfrm>
              <a:off x="26222024" y="7081208"/>
              <a:ext cx="1162692" cy="179536"/>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忠岡町</a:t>
              </a:r>
            </a:p>
          </p:txBody>
        </p:sp>
        <p:sp>
          <p:nvSpPr>
            <p:cNvPr id="305" name="テキスト ボックス 304">
              <a:extLst>
                <a:ext uri="{FF2B5EF4-FFF2-40B4-BE49-F238E27FC236}">
                  <a16:creationId xmlns:a16="http://schemas.microsoft.com/office/drawing/2014/main" id="{9CEC1A6D-F0BF-E0DA-CEAB-6B3D856DF70F}"/>
                </a:ext>
              </a:extLst>
            </p:cNvPr>
            <p:cNvSpPr txBox="1"/>
            <p:nvPr/>
          </p:nvSpPr>
          <p:spPr>
            <a:xfrm>
              <a:off x="25496777" y="8290989"/>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田尻町</a:t>
              </a:r>
            </a:p>
          </p:txBody>
        </p:sp>
        <p:sp>
          <p:nvSpPr>
            <p:cNvPr id="306" name="テキスト ボックス 305">
              <a:extLst>
                <a:ext uri="{FF2B5EF4-FFF2-40B4-BE49-F238E27FC236}">
                  <a16:creationId xmlns:a16="http://schemas.microsoft.com/office/drawing/2014/main" id="{750AA188-781C-7BB7-B414-DE9EAF8E8E71}"/>
                </a:ext>
              </a:extLst>
            </p:cNvPr>
            <p:cNvSpPr txBox="1"/>
            <p:nvPr/>
          </p:nvSpPr>
          <p:spPr>
            <a:xfrm>
              <a:off x="25193573" y="8519387"/>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泉南市</a:t>
              </a:r>
            </a:p>
          </p:txBody>
        </p:sp>
        <p:sp>
          <p:nvSpPr>
            <p:cNvPr id="307" name="テキスト ボックス 306">
              <a:extLst>
                <a:ext uri="{FF2B5EF4-FFF2-40B4-BE49-F238E27FC236}">
                  <a16:creationId xmlns:a16="http://schemas.microsoft.com/office/drawing/2014/main" id="{1DB0532F-2D9B-0FC1-81F3-8D3944C3ECEE}"/>
                </a:ext>
              </a:extLst>
            </p:cNvPr>
            <p:cNvSpPr txBox="1"/>
            <p:nvPr/>
          </p:nvSpPr>
          <p:spPr>
            <a:xfrm>
              <a:off x="24809680" y="8916011"/>
              <a:ext cx="1162692" cy="183360"/>
            </a:xfrm>
            <a:prstGeom prst="rect">
              <a:avLst/>
            </a:prstGeom>
            <a:noFill/>
            <a:ln>
              <a:noFill/>
            </a:ln>
          </p:spPr>
          <p:txBody>
            <a:bodyPr wrap="square" lIns="45154" tIns="0" rIns="45154" bIns="0" rtlCol="0">
              <a:spAutoFit/>
            </a:bodyPr>
            <a:lstStyle/>
            <a:p>
              <a:pPr marL="0" marR="0" lvl="0" indent="0" algn="l" defTabSz="457200" rtl="0" eaLnBrk="1" fontAlgn="auto" latinLnBrk="0" hangingPunct="1">
                <a:lnSpc>
                  <a:spcPts val="1380"/>
                </a:lnSpc>
                <a:spcBef>
                  <a:spcPts val="0"/>
                </a:spcBef>
                <a:spcAft>
                  <a:spcPts val="0"/>
                </a:spcAft>
                <a:buClrTx/>
                <a:buSzTx/>
                <a:buFontTx/>
                <a:buNone/>
                <a:tabLst/>
                <a:defRPr/>
              </a:pPr>
              <a:r>
                <a:rPr kumimoji="0" lang="ja-JP" altLang="en-US" sz="138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阪南市</a:t>
              </a:r>
            </a:p>
          </p:txBody>
        </p:sp>
      </p:grpSp>
      <p:pic>
        <p:nvPicPr>
          <p:cNvPr id="308" name="図 307">
            <a:extLst>
              <a:ext uri="{FF2B5EF4-FFF2-40B4-BE49-F238E27FC236}">
                <a16:creationId xmlns:a16="http://schemas.microsoft.com/office/drawing/2014/main" id="{4A3B65DA-6F99-C052-8496-80306AE9D8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8482" y="9780723"/>
            <a:ext cx="4777528" cy="3689919"/>
          </a:xfrm>
          <a:prstGeom prst="rect">
            <a:avLst/>
          </a:prstGeom>
          <a:ln w="38100">
            <a:noFill/>
          </a:ln>
        </p:spPr>
      </p:pic>
      <p:sp>
        <p:nvSpPr>
          <p:cNvPr id="9" name="角丸四角形 8"/>
          <p:cNvSpPr/>
          <p:nvPr/>
        </p:nvSpPr>
        <p:spPr>
          <a:xfrm>
            <a:off x="1184371" y="644789"/>
            <a:ext cx="4548772"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海上交通による交流機能の充実</a:t>
            </a:r>
          </a:p>
        </p:txBody>
      </p:sp>
      <p:sp>
        <p:nvSpPr>
          <p:cNvPr id="261" name="フッター プレースホルダー 7"/>
          <p:cNvSpPr>
            <a:spLocks noGrp="1"/>
          </p:cNvSpPr>
          <p:nvPr>
            <p:ph type="ftr" sz="quarter" idx="11"/>
          </p:nvPr>
        </p:nvSpPr>
        <p:spPr>
          <a:xfrm>
            <a:off x="4038600" y="15832586"/>
            <a:ext cx="4114800" cy="401880"/>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11</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161" name="テキスト ボックス 160"/>
          <p:cNvSpPr txBox="1"/>
          <p:nvPr/>
        </p:nvSpPr>
        <p:spPr>
          <a:xfrm>
            <a:off x="1395625" y="13968192"/>
            <a:ext cx="9957723" cy="12772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さらに</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夢洲の</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小型桟橋に隣接してクルーズ客船用岸壁を整備した場合には、小型旅客船による関西国際空港との接続によって「フライ＆クルーズ」の促進が期待でき、また神戸や大阪市内との接続によって、クルーズ客船の乗客への多様なオプショナルツアーの提供やエクスカーション</a:t>
            </a:r>
            <a:r>
              <a:rPr kumimoji="0" lang="en-US" altLang="ja-JP" sz="1900" b="0" i="0" u="none" strike="noStrike" kern="1200" cap="none" spc="0" normalizeH="0" baseline="3000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の利便性向上につな</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げることが可能となります</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endPar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sp>
        <p:nvSpPr>
          <p:cNvPr id="2" name="テキスト ボックス 1"/>
          <p:cNvSpPr txBox="1"/>
          <p:nvPr/>
        </p:nvSpPr>
        <p:spPr>
          <a:xfrm>
            <a:off x="1615194" y="15173727"/>
            <a:ext cx="9411714"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エクスカーション・・・訪れた場所で案内人の解説に耳を傾けながら参加者も意見を交わし、地域の自然や歴史、文化など、さまざまな</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学術的内容で専門家の解説を聞くとともに、参加者も現地での体験や議論を行う「体験型の見学会」のこと。</a:t>
            </a:r>
          </a:p>
        </p:txBody>
      </p:sp>
      <p:sp>
        <p:nvSpPr>
          <p:cNvPr id="120" name="テキスト ボックス 119"/>
          <p:cNvSpPr txBox="1"/>
          <p:nvPr/>
        </p:nvSpPr>
        <p:spPr>
          <a:xfrm>
            <a:off x="1355445" y="1252915"/>
            <a:ext cx="9957723" cy="2139047"/>
          </a:xfrm>
          <a:prstGeom prst="rect">
            <a:avLst/>
          </a:prstGeom>
          <a:noFill/>
        </p:spPr>
        <p:txBody>
          <a:bodyPr wrap="square" rtlCol="0">
            <a:spAutoFit/>
          </a:bodyPr>
          <a:lstStyle/>
          <a:p>
            <a:pPr lvl="0"/>
            <a:r>
              <a:rPr lang="ja-JP" altLang="en-US" sz="1900" dirty="0">
                <a:latin typeface="ＭＳ Ｐ明朝" panose="02020600040205080304" pitchFamily="18" charset="-128"/>
                <a:ea typeface="ＭＳ Ｐ明朝" panose="02020600040205080304" pitchFamily="18" charset="-128"/>
              </a:rPr>
              <a:t>　 国際観光拠点の形成をめざしている大阪港夢洲地区において、万博等を契機とした今後見込まれる旅客輸送需要に対応するため、周囲を海に囲まれた夢洲の立地を活かした魅力ある交通ネットワークの形成を図ります。</a:t>
            </a:r>
          </a:p>
          <a:p>
            <a:pPr lvl="0"/>
            <a:r>
              <a:rPr lang="ja-JP" altLang="en-US" sz="1900" dirty="0">
                <a:latin typeface="ＭＳ Ｐ明朝" panose="02020600040205080304" pitchFamily="18" charset="-128"/>
                <a:ea typeface="ＭＳ Ｐ明朝" panose="02020600040205080304" pitchFamily="18" charset="-128"/>
              </a:rPr>
              <a:t>　 具体的には、関西国際空港や神戸空港などの大阪湾内の拠点を結ぶネットワーク、また、ユニバーサル・スタジオ・ジャパン（ＵＳＪ）、海遊館などの近傍の集客施設や水都大阪（水の回廊）、淀川舟運と連携したネットワーク、大阪湾と瀬戸内・西日本を結ぶネットワークなどの海上交通による交流機能の充実をめざしていきます。</a:t>
            </a:r>
          </a:p>
        </p:txBody>
      </p:sp>
      <p:sp>
        <p:nvSpPr>
          <p:cNvPr id="309" name="楕円 308">
            <a:extLst>
              <a:ext uri="{FF2B5EF4-FFF2-40B4-BE49-F238E27FC236}">
                <a16:creationId xmlns:a16="http://schemas.microsoft.com/office/drawing/2014/main" id="{E8DCADB9-061D-C8AA-DA9E-95027940A7E7}"/>
              </a:ext>
            </a:extLst>
          </p:cNvPr>
          <p:cNvSpPr/>
          <p:nvPr/>
        </p:nvSpPr>
        <p:spPr>
          <a:xfrm>
            <a:off x="3839225" y="10805436"/>
            <a:ext cx="83676" cy="90879"/>
          </a:xfrm>
          <a:prstGeom prst="ellipse">
            <a:avLst/>
          </a:prstGeom>
          <a:solidFill>
            <a:srgbClr val="FF66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1" name="フリーフォーム 99">
            <a:extLst>
              <a:ext uri="{FF2B5EF4-FFF2-40B4-BE49-F238E27FC236}">
                <a16:creationId xmlns:a16="http://schemas.microsoft.com/office/drawing/2014/main" id="{A87564DC-C2C3-9CD1-0E35-C731FF17F599}"/>
              </a:ext>
            </a:extLst>
          </p:cNvPr>
          <p:cNvSpPr/>
          <p:nvPr/>
        </p:nvSpPr>
        <p:spPr>
          <a:xfrm>
            <a:off x="3205481" y="11040597"/>
            <a:ext cx="540820" cy="197726"/>
          </a:xfrm>
          <a:custGeom>
            <a:avLst/>
            <a:gdLst>
              <a:gd name="connsiteX0" fmla="*/ 0 w 450850"/>
              <a:gd name="connsiteY0" fmla="*/ 104775 h 104775"/>
              <a:gd name="connsiteX1" fmla="*/ 450850 w 450850"/>
              <a:gd name="connsiteY1" fmla="*/ 0 h 104775"/>
              <a:gd name="connsiteX0" fmla="*/ 0 w 450850"/>
              <a:gd name="connsiteY0" fmla="*/ 104775 h 107181"/>
              <a:gd name="connsiteX1" fmla="*/ 450850 w 450850"/>
              <a:gd name="connsiteY1" fmla="*/ 0 h 107181"/>
              <a:gd name="connsiteX0" fmla="*/ 0 w 450850"/>
              <a:gd name="connsiteY0" fmla="*/ 104775 h 147447"/>
              <a:gd name="connsiteX1" fmla="*/ 450850 w 450850"/>
              <a:gd name="connsiteY1" fmla="*/ 0 h 147447"/>
              <a:gd name="connsiteX0" fmla="*/ 0 w 450850"/>
              <a:gd name="connsiteY0" fmla="*/ 104775 h 154327"/>
              <a:gd name="connsiteX1" fmla="*/ 450850 w 450850"/>
              <a:gd name="connsiteY1" fmla="*/ 0 h 154327"/>
              <a:gd name="connsiteX0" fmla="*/ 0 w 450850"/>
              <a:gd name="connsiteY0" fmla="*/ 104775 h 143235"/>
              <a:gd name="connsiteX1" fmla="*/ 450850 w 450850"/>
              <a:gd name="connsiteY1" fmla="*/ 0 h 143235"/>
            </a:gdLst>
            <a:ahLst/>
            <a:cxnLst>
              <a:cxn ang="0">
                <a:pos x="connsiteX0" y="connsiteY0"/>
              </a:cxn>
              <a:cxn ang="0">
                <a:pos x="connsiteX1" y="connsiteY1"/>
              </a:cxn>
            </a:cxnLst>
            <a:rect l="l" t="t" r="r" b="b"/>
            <a:pathLst>
              <a:path w="450850" h="143235">
                <a:moveTo>
                  <a:pt x="0" y="104775"/>
                </a:moveTo>
                <a:cubicBezTo>
                  <a:pt x="156633" y="184150"/>
                  <a:pt x="379942" y="136525"/>
                  <a:pt x="450850" y="0"/>
                </a:cubicBezTo>
              </a:path>
            </a:pathLst>
          </a:custGeom>
          <a:noFill/>
          <a:ln w="25400">
            <a:solidFill>
              <a:schemeClr val="bg1"/>
            </a:solidFill>
            <a:prstDash val="sys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2" name="フリーフォーム 100">
            <a:extLst>
              <a:ext uri="{FF2B5EF4-FFF2-40B4-BE49-F238E27FC236}">
                <a16:creationId xmlns:a16="http://schemas.microsoft.com/office/drawing/2014/main" id="{34E360F9-CF36-3CD6-10A2-24A99C7C9948}"/>
              </a:ext>
            </a:extLst>
          </p:cNvPr>
          <p:cNvSpPr/>
          <p:nvPr/>
        </p:nvSpPr>
        <p:spPr>
          <a:xfrm>
            <a:off x="4136082" y="9967243"/>
            <a:ext cx="597570" cy="844707"/>
          </a:xfrm>
          <a:custGeom>
            <a:avLst/>
            <a:gdLst>
              <a:gd name="connsiteX0" fmla="*/ 0 w 489554"/>
              <a:gd name="connsiteY0" fmla="*/ 790575 h 790575"/>
              <a:gd name="connsiteX1" fmla="*/ 481012 w 489554"/>
              <a:gd name="connsiteY1" fmla="*/ 271463 h 790575"/>
              <a:gd name="connsiteX2" fmla="*/ 261937 w 489554"/>
              <a:gd name="connsiteY2" fmla="*/ 0 h 790575"/>
              <a:gd name="connsiteX0" fmla="*/ 0 w 489554"/>
              <a:gd name="connsiteY0" fmla="*/ 790575 h 790575"/>
              <a:gd name="connsiteX1" fmla="*/ 481012 w 489554"/>
              <a:gd name="connsiteY1" fmla="*/ 271463 h 790575"/>
              <a:gd name="connsiteX2" fmla="*/ 261937 w 489554"/>
              <a:gd name="connsiteY2" fmla="*/ 0 h 790575"/>
              <a:gd name="connsiteX0" fmla="*/ 0 w 483489"/>
              <a:gd name="connsiteY0" fmla="*/ 790575 h 790575"/>
              <a:gd name="connsiteX1" fmla="*/ 481012 w 483489"/>
              <a:gd name="connsiteY1" fmla="*/ 271463 h 790575"/>
              <a:gd name="connsiteX2" fmla="*/ 261937 w 483489"/>
              <a:gd name="connsiteY2" fmla="*/ 0 h 790575"/>
              <a:gd name="connsiteX0" fmla="*/ 0 w 483489"/>
              <a:gd name="connsiteY0" fmla="*/ 790575 h 790575"/>
              <a:gd name="connsiteX1" fmla="*/ 481012 w 483489"/>
              <a:gd name="connsiteY1" fmla="*/ 271463 h 790575"/>
              <a:gd name="connsiteX2" fmla="*/ 261937 w 483489"/>
              <a:gd name="connsiteY2" fmla="*/ 0 h 790575"/>
              <a:gd name="connsiteX0" fmla="*/ 0 w 484543"/>
              <a:gd name="connsiteY0" fmla="*/ 790575 h 790575"/>
              <a:gd name="connsiteX1" fmla="*/ 481012 w 484543"/>
              <a:gd name="connsiteY1" fmla="*/ 271463 h 790575"/>
              <a:gd name="connsiteX2" fmla="*/ 261937 w 484543"/>
              <a:gd name="connsiteY2" fmla="*/ 0 h 790575"/>
              <a:gd name="connsiteX0" fmla="*/ 0 w 484543"/>
              <a:gd name="connsiteY0" fmla="*/ 790575 h 790575"/>
              <a:gd name="connsiteX1" fmla="*/ 481012 w 484543"/>
              <a:gd name="connsiteY1" fmla="*/ 271463 h 790575"/>
              <a:gd name="connsiteX2" fmla="*/ 261937 w 484543"/>
              <a:gd name="connsiteY2" fmla="*/ 0 h 790575"/>
              <a:gd name="connsiteX0" fmla="*/ 0 w 484543"/>
              <a:gd name="connsiteY0" fmla="*/ 790575 h 790575"/>
              <a:gd name="connsiteX1" fmla="*/ 481012 w 484543"/>
              <a:gd name="connsiteY1" fmla="*/ 271463 h 790575"/>
              <a:gd name="connsiteX2" fmla="*/ 261937 w 484543"/>
              <a:gd name="connsiteY2" fmla="*/ 0 h 790575"/>
              <a:gd name="connsiteX0" fmla="*/ 0 w 484543"/>
              <a:gd name="connsiteY0" fmla="*/ 790575 h 790575"/>
              <a:gd name="connsiteX1" fmla="*/ 481012 w 484543"/>
              <a:gd name="connsiteY1" fmla="*/ 271463 h 790575"/>
              <a:gd name="connsiteX2" fmla="*/ 261937 w 484543"/>
              <a:gd name="connsiteY2" fmla="*/ 0 h 790575"/>
              <a:gd name="connsiteX0" fmla="*/ 0 w 621143"/>
              <a:gd name="connsiteY0" fmla="*/ 790575 h 790575"/>
              <a:gd name="connsiteX1" fmla="*/ 481012 w 621143"/>
              <a:gd name="connsiteY1" fmla="*/ 271463 h 790575"/>
              <a:gd name="connsiteX2" fmla="*/ 261937 w 621143"/>
              <a:gd name="connsiteY2" fmla="*/ 0 h 790575"/>
            </a:gdLst>
            <a:ahLst/>
            <a:cxnLst>
              <a:cxn ang="0">
                <a:pos x="connsiteX0" y="connsiteY0"/>
              </a:cxn>
              <a:cxn ang="0">
                <a:pos x="connsiteX1" y="connsiteY1"/>
              </a:cxn>
              <a:cxn ang="0">
                <a:pos x="connsiteX2" y="connsiteY2"/>
              </a:cxn>
            </a:cxnLst>
            <a:rect l="l" t="t" r="r" b="b"/>
            <a:pathLst>
              <a:path w="621143" h="790575">
                <a:moveTo>
                  <a:pt x="0" y="790575"/>
                </a:moveTo>
                <a:cubicBezTo>
                  <a:pt x="318691" y="682625"/>
                  <a:pt x="885031" y="484188"/>
                  <a:pt x="481012" y="271463"/>
                </a:cubicBezTo>
                <a:cubicBezTo>
                  <a:pt x="386556" y="225425"/>
                  <a:pt x="226614" y="107950"/>
                  <a:pt x="261937" y="0"/>
                </a:cubicBezTo>
              </a:path>
            </a:pathLst>
          </a:custGeom>
          <a:noFill/>
          <a:ln w="25400">
            <a:solidFill>
              <a:schemeClr val="bg1"/>
            </a:solidFill>
            <a:prstDash val="sys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3" name="フリーフォーム 101">
            <a:extLst>
              <a:ext uri="{FF2B5EF4-FFF2-40B4-BE49-F238E27FC236}">
                <a16:creationId xmlns:a16="http://schemas.microsoft.com/office/drawing/2014/main" id="{5B6B3FE2-0825-512C-8CEE-782595F973CF}"/>
              </a:ext>
            </a:extLst>
          </p:cNvPr>
          <p:cNvSpPr/>
          <p:nvPr/>
        </p:nvSpPr>
        <p:spPr>
          <a:xfrm>
            <a:off x="4216283" y="10499647"/>
            <a:ext cx="1594509" cy="270676"/>
          </a:xfrm>
          <a:custGeom>
            <a:avLst/>
            <a:gdLst>
              <a:gd name="connsiteX0" fmla="*/ 0 w 1659121"/>
              <a:gd name="connsiteY0" fmla="*/ 314325 h 314325"/>
              <a:gd name="connsiteX1" fmla="*/ 947738 w 1659121"/>
              <a:gd name="connsiteY1" fmla="*/ 261937 h 314325"/>
              <a:gd name="connsiteX2" fmla="*/ 1557338 w 1659121"/>
              <a:gd name="connsiteY2" fmla="*/ 271462 h 314325"/>
              <a:gd name="connsiteX3" fmla="*/ 1652588 w 1659121"/>
              <a:gd name="connsiteY3" fmla="*/ 0 h 314325"/>
              <a:gd name="connsiteX0" fmla="*/ 0 w 1663883"/>
              <a:gd name="connsiteY0" fmla="*/ 321469 h 321469"/>
              <a:gd name="connsiteX1" fmla="*/ 952500 w 1663883"/>
              <a:gd name="connsiteY1" fmla="*/ 261937 h 321469"/>
              <a:gd name="connsiteX2" fmla="*/ 1562100 w 1663883"/>
              <a:gd name="connsiteY2" fmla="*/ 271462 h 321469"/>
              <a:gd name="connsiteX3" fmla="*/ 1657350 w 1663883"/>
              <a:gd name="connsiteY3" fmla="*/ 0 h 321469"/>
              <a:gd name="connsiteX0" fmla="*/ 0 w 1673642"/>
              <a:gd name="connsiteY0" fmla="*/ 321469 h 321469"/>
              <a:gd name="connsiteX1" fmla="*/ 721519 w 1673642"/>
              <a:gd name="connsiteY1" fmla="*/ 242887 h 321469"/>
              <a:gd name="connsiteX2" fmla="*/ 1562100 w 1673642"/>
              <a:gd name="connsiteY2" fmla="*/ 271462 h 321469"/>
              <a:gd name="connsiteX3" fmla="*/ 1657350 w 1673642"/>
              <a:gd name="connsiteY3" fmla="*/ 0 h 321469"/>
              <a:gd name="connsiteX0" fmla="*/ 0 w 1673642"/>
              <a:gd name="connsiteY0" fmla="*/ 321469 h 321469"/>
              <a:gd name="connsiteX1" fmla="*/ 721519 w 1673642"/>
              <a:gd name="connsiteY1" fmla="*/ 242887 h 321469"/>
              <a:gd name="connsiteX2" fmla="*/ 1562100 w 1673642"/>
              <a:gd name="connsiteY2" fmla="*/ 271462 h 321469"/>
              <a:gd name="connsiteX3" fmla="*/ 1657350 w 1673642"/>
              <a:gd name="connsiteY3" fmla="*/ 0 h 321469"/>
              <a:gd name="connsiteX0" fmla="*/ 0 w 1696414"/>
              <a:gd name="connsiteY0" fmla="*/ 242888 h 242888"/>
              <a:gd name="connsiteX1" fmla="*/ 721519 w 1696414"/>
              <a:gd name="connsiteY1" fmla="*/ 164306 h 242888"/>
              <a:gd name="connsiteX2" fmla="*/ 1562100 w 1696414"/>
              <a:gd name="connsiteY2" fmla="*/ 192881 h 242888"/>
              <a:gd name="connsiteX3" fmla="*/ 1688307 w 1696414"/>
              <a:gd name="connsiteY3" fmla="*/ 0 h 242888"/>
              <a:gd name="connsiteX0" fmla="*/ 0 w 1688976"/>
              <a:gd name="connsiteY0" fmla="*/ 242888 h 242888"/>
              <a:gd name="connsiteX1" fmla="*/ 721519 w 1688976"/>
              <a:gd name="connsiteY1" fmla="*/ 164306 h 242888"/>
              <a:gd name="connsiteX2" fmla="*/ 1409700 w 1688976"/>
              <a:gd name="connsiteY2" fmla="*/ 207169 h 242888"/>
              <a:gd name="connsiteX3" fmla="*/ 1688307 w 1688976"/>
              <a:gd name="connsiteY3" fmla="*/ 0 h 242888"/>
              <a:gd name="connsiteX0" fmla="*/ 0 w 1688307"/>
              <a:gd name="connsiteY0" fmla="*/ 242888 h 242888"/>
              <a:gd name="connsiteX1" fmla="*/ 721519 w 1688307"/>
              <a:gd name="connsiteY1" fmla="*/ 164306 h 242888"/>
              <a:gd name="connsiteX2" fmla="*/ 1409700 w 1688307"/>
              <a:gd name="connsiteY2" fmla="*/ 207169 h 242888"/>
              <a:gd name="connsiteX3" fmla="*/ 1688307 w 1688307"/>
              <a:gd name="connsiteY3" fmla="*/ 0 h 242888"/>
            </a:gdLst>
            <a:ahLst/>
            <a:cxnLst>
              <a:cxn ang="0">
                <a:pos x="connsiteX0" y="connsiteY0"/>
              </a:cxn>
              <a:cxn ang="0">
                <a:pos x="connsiteX1" y="connsiteY1"/>
              </a:cxn>
              <a:cxn ang="0">
                <a:pos x="connsiteX2" y="connsiteY2"/>
              </a:cxn>
              <a:cxn ang="0">
                <a:pos x="connsiteX3" y="connsiteY3"/>
              </a:cxn>
            </a:cxnLst>
            <a:rect l="l" t="t" r="r" b="b"/>
            <a:pathLst>
              <a:path w="1688307" h="242888">
                <a:moveTo>
                  <a:pt x="0" y="242888"/>
                </a:moveTo>
                <a:cubicBezTo>
                  <a:pt x="346472" y="172641"/>
                  <a:pt x="486569" y="170259"/>
                  <a:pt x="721519" y="164306"/>
                </a:cubicBezTo>
                <a:cubicBezTo>
                  <a:pt x="956469" y="158353"/>
                  <a:pt x="1248569" y="234553"/>
                  <a:pt x="1409700" y="207169"/>
                </a:cubicBezTo>
                <a:cubicBezTo>
                  <a:pt x="1570831" y="179785"/>
                  <a:pt x="1649413" y="125810"/>
                  <a:pt x="1688307" y="0"/>
                </a:cubicBezTo>
              </a:path>
            </a:pathLst>
          </a:custGeom>
          <a:noFill/>
          <a:ln w="25400">
            <a:solidFill>
              <a:schemeClr val="bg1"/>
            </a:solidFill>
            <a:prstDash val="sysDash"/>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4" name="フリーフォーム 102">
            <a:extLst>
              <a:ext uri="{FF2B5EF4-FFF2-40B4-BE49-F238E27FC236}">
                <a16:creationId xmlns:a16="http://schemas.microsoft.com/office/drawing/2014/main" id="{F9F73A48-DFD3-FD45-D455-EA2AADA67E18}"/>
              </a:ext>
            </a:extLst>
          </p:cNvPr>
          <p:cNvSpPr/>
          <p:nvPr/>
        </p:nvSpPr>
        <p:spPr>
          <a:xfrm>
            <a:off x="1300859" y="10872358"/>
            <a:ext cx="2547805" cy="326631"/>
          </a:xfrm>
          <a:custGeom>
            <a:avLst/>
            <a:gdLst>
              <a:gd name="connsiteX0" fmla="*/ 2460625 w 2460625"/>
              <a:gd name="connsiteY0" fmla="*/ 0 h 238857"/>
              <a:gd name="connsiteX1" fmla="*/ 1123950 w 2460625"/>
              <a:gd name="connsiteY1" fmla="*/ 225425 h 238857"/>
              <a:gd name="connsiteX2" fmla="*/ 0 w 2460625"/>
              <a:gd name="connsiteY2" fmla="*/ 193675 h 238857"/>
              <a:gd name="connsiteX0" fmla="*/ 2484437 w 2484437"/>
              <a:gd name="connsiteY0" fmla="*/ 0 h 228634"/>
              <a:gd name="connsiteX1" fmla="*/ 1123950 w 2484437"/>
              <a:gd name="connsiteY1" fmla="*/ 215900 h 228634"/>
              <a:gd name="connsiteX2" fmla="*/ 0 w 2484437"/>
              <a:gd name="connsiteY2" fmla="*/ 184150 h 228634"/>
              <a:gd name="connsiteX0" fmla="*/ 2484437 w 2484437"/>
              <a:gd name="connsiteY0" fmla="*/ 0 h 198634"/>
              <a:gd name="connsiteX1" fmla="*/ 1057275 w 2484437"/>
              <a:gd name="connsiteY1" fmla="*/ 158750 h 198634"/>
              <a:gd name="connsiteX2" fmla="*/ 0 w 2484437"/>
              <a:gd name="connsiteY2" fmla="*/ 184150 h 198634"/>
              <a:gd name="connsiteX0" fmla="*/ 2484437 w 2484437"/>
              <a:gd name="connsiteY0" fmla="*/ 0 h 183860"/>
              <a:gd name="connsiteX1" fmla="*/ 1057275 w 2484437"/>
              <a:gd name="connsiteY1" fmla="*/ 144463 h 183860"/>
              <a:gd name="connsiteX2" fmla="*/ 0 w 2484437"/>
              <a:gd name="connsiteY2" fmla="*/ 169863 h 183860"/>
              <a:gd name="connsiteX0" fmla="*/ 2484437 w 2484437"/>
              <a:gd name="connsiteY0" fmla="*/ 0 h 183860"/>
              <a:gd name="connsiteX1" fmla="*/ 1057275 w 2484437"/>
              <a:gd name="connsiteY1" fmla="*/ 144463 h 183860"/>
              <a:gd name="connsiteX2" fmla="*/ 0 w 2484437"/>
              <a:gd name="connsiteY2" fmla="*/ 169863 h 183860"/>
              <a:gd name="connsiteX0" fmla="*/ 2570162 w 2570162"/>
              <a:gd name="connsiteY0" fmla="*/ 0 h 147225"/>
              <a:gd name="connsiteX1" fmla="*/ 1143000 w 2570162"/>
              <a:gd name="connsiteY1" fmla="*/ 144463 h 147225"/>
              <a:gd name="connsiteX2" fmla="*/ 0 w 2570162"/>
              <a:gd name="connsiteY2" fmla="*/ 84138 h 147225"/>
              <a:gd name="connsiteX0" fmla="*/ 2570162 w 2570162"/>
              <a:gd name="connsiteY0" fmla="*/ 0 h 261775"/>
              <a:gd name="connsiteX1" fmla="*/ 1143000 w 2570162"/>
              <a:gd name="connsiteY1" fmla="*/ 144463 h 261775"/>
              <a:gd name="connsiteX2" fmla="*/ 0 w 2570162"/>
              <a:gd name="connsiteY2" fmla="*/ 255588 h 261775"/>
              <a:gd name="connsiteX0" fmla="*/ 2570162 w 2570162"/>
              <a:gd name="connsiteY0" fmla="*/ 0 h 255588"/>
              <a:gd name="connsiteX1" fmla="*/ 1143000 w 2570162"/>
              <a:gd name="connsiteY1" fmla="*/ 144463 h 255588"/>
              <a:gd name="connsiteX2" fmla="*/ 0 w 2570162"/>
              <a:gd name="connsiteY2" fmla="*/ 255588 h 255588"/>
              <a:gd name="connsiteX0" fmla="*/ 2570162 w 2570162"/>
              <a:gd name="connsiteY0" fmla="*/ 0 h 255588"/>
              <a:gd name="connsiteX1" fmla="*/ 1143000 w 2570162"/>
              <a:gd name="connsiteY1" fmla="*/ 144463 h 255588"/>
              <a:gd name="connsiteX2" fmla="*/ 0 w 2570162"/>
              <a:gd name="connsiteY2" fmla="*/ 255588 h 255588"/>
              <a:gd name="connsiteX0" fmla="*/ 2570162 w 2570162"/>
              <a:gd name="connsiteY0" fmla="*/ 0 h 255588"/>
              <a:gd name="connsiteX1" fmla="*/ 1133475 w 2570162"/>
              <a:gd name="connsiteY1" fmla="*/ 130176 h 255588"/>
              <a:gd name="connsiteX2" fmla="*/ 0 w 2570162"/>
              <a:gd name="connsiteY2" fmla="*/ 255588 h 255588"/>
              <a:gd name="connsiteX0" fmla="*/ 2570162 w 2570162"/>
              <a:gd name="connsiteY0" fmla="*/ 0 h 255588"/>
              <a:gd name="connsiteX1" fmla="*/ 1133475 w 2570162"/>
              <a:gd name="connsiteY1" fmla="*/ 130176 h 255588"/>
              <a:gd name="connsiteX2" fmla="*/ 0 w 2570162"/>
              <a:gd name="connsiteY2" fmla="*/ 255588 h 255588"/>
            </a:gdLst>
            <a:ahLst/>
            <a:cxnLst>
              <a:cxn ang="0">
                <a:pos x="connsiteX0" y="connsiteY0"/>
              </a:cxn>
              <a:cxn ang="0">
                <a:pos x="connsiteX1" y="connsiteY1"/>
              </a:cxn>
              <a:cxn ang="0">
                <a:pos x="connsiteX2" y="connsiteY2"/>
              </a:cxn>
            </a:cxnLst>
            <a:rect l="l" t="t" r="r" b="b"/>
            <a:pathLst>
              <a:path w="2570162" h="255588">
                <a:moveTo>
                  <a:pt x="2570162" y="0"/>
                </a:moveTo>
                <a:cubicBezTo>
                  <a:pt x="1978288" y="91811"/>
                  <a:pt x="1509448" y="97103"/>
                  <a:pt x="1133475" y="130176"/>
                </a:cubicBezTo>
                <a:cubicBezTo>
                  <a:pt x="757502" y="163249"/>
                  <a:pt x="418835" y="163777"/>
                  <a:pt x="0" y="255588"/>
                </a:cubicBezTo>
              </a:path>
            </a:pathLst>
          </a:custGeom>
          <a:noFill/>
          <a:ln w="25400">
            <a:solidFill>
              <a:schemeClr val="bg1"/>
            </a:solidFill>
            <a:prstDash val="sys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5" name="フリーフォーム 103">
            <a:extLst>
              <a:ext uri="{FF2B5EF4-FFF2-40B4-BE49-F238E27FC236}">
                <a16:creationId xmlns:a16="http://schemas.microsoft.com/office/drawing/2014/main" id="{82A74061-69AE-536E-6246-416498104C0E}"/>
              </a:ext>
            </a:extLst>
          </p:cNvPr>
          <p:cNvSpPr/>
          <p:nvPr/>
        </p:nvSpPr>
        <p:spPr>
          <a:xfrm>
            <a:off x="1560786" y="11106636"/>
            <a:ext cx="882504" cy="2217329"/>
          </a:xfrm>
          <a:custGeom>
            <a:avLst/>
            <a:gdLst>
              <a:gd name="connsiteX0" fmla="*/ 757335 w 757335"/>
              <a:gd name="connsiteY0" fmla="*/ 0 h 1600200"/>
              <a:gd name="connsiteX1" fmla="*/ 90585 w 757335"/>
              <a:gd name="connsiteY1" fmla="*/ 585787 h 1600200"/>
              <a:gd name="connsiteX2" fmla="*/ 23910 w 757335"/>
              <a:gd name="connsiteY2" fmla="*/ 1600200 h 1600200"/>
              <a:gd name="connsiteX0" fmla="*/ 722275 w 722275"/>
              <a:gd name="connsiteY0" fmla="*/ 0 h 1595437"/>
              <a:gd name="connsiteX1" fmla="*/ 88862 w 722275"/>
              <a:gd name="connsiteY1" fmla="*/ 581024 h 1595437"/>
              <a:gd name="connsiteX2" fmla="*/ 22187 w 722275"/>
              <a:gd name="connsiteY2" fmla="*/ 1595437 h 1595437"/>
              <a:gd name="connsiteX0" fmla="*/ 722275 w 722275"/>
              <a:gd name="connsiteY0" fmla="*/ 0 h 1595437"/>
              <a:gd name="connsiteX1" fmla="*/ 88862 w 722275"/>
              <a:gd name="connsiteY1" fmla="*/ 581024 h 1595437"/>
              <a:gd name="connsiteX2" fmla="*/ 22187 w 722275"/>
              <a:gd name="connsiteY2" fmla="*/ 1595437 h 1595437"/>
              <a:gd name="connsiteX0" fmla="*/ 672835 w 672835"/>
              <a:gd name="connsiteY0" fmla="*/ 0 h 2124075"/>
              <a:gd name="connsiteX1" fmla="*/ 39422 w 672835"/>
              <a:gd name="connsiteY1" fmla="*/ 581024 h 2124075"/>
              <a:gd name="connsiteX2" fmla="*/ 82284 w 672835"/>
              <a:gd name="connsiteY2" fmla="*/ 2124075 h 2124075"/>
              <a:gd name="connsiteX0" fmla="*/ 759120 w 759120"/>
              <a:gd name="connsiteY0" fmla="*/ 0 h 2124075"/>
              <a:gd name="connsiteX1" fmla="*/ 125707 w 759120"/>
              <a:gd name="connsiteY1" fmla="*/ 581024 h 2124075"/>
              <a:gd name="connsiteX2" fmla="*/ 11406 w 759120"/>
              <a:gd name="connsiteY2" fmla="*/ 2124075 h 2124075"/>
              <a:gd name="connsiteX0" fmla="*/ 755108 w 755108"/>
              <a:gd name="connsiteY0" fmla="*/ 0 h 2124075"/>
              <a:gd name="connsiteX1" fmla="*/ 155032 w 755108"/>
              <a:gd name="connsiteY1" fmla="*/ 719137 h 2124075"/>
              <a:gd name="connsiteX2" fmla="*/ 7394 w 755108"/>
              <a:gd name="connsiteY2" fmla="*/ 2124075 h 2124075"/>
              <a:gd name="connsiteX0" fmla="*/ 951307 w 951307"/>
              <a:gd name="connsiteY0" fmla="*/ 0 h 2143125"/>
              <a:gd name="connsiteX1" fmla="*/ 158350 w 951307"/>
              <a:gd name="connsiteY1" fmla="*/ 738187 h 2143125"/>
              <a:gd name="connsiteX2" fmla="*/ 10712 w 951307"/>
              <a:gd name="connsiteY2" fmla="*/ 2143125 h 2143125"/>
              <a:gd name="connsiteX0" fmla="*/ 951307 w 951307"/>
              <a:gd name="connsiteY0" fmla="*/ 0 h 2143125"/>
              <a:gd name="connsiteX1" fmla="*/ 158350 w 951307"/>
              <a:gd name="connsiteY1" fmla="*/ 738187 h 2143125"/>
              <a:gd name="connsiteX2" fmla="*/ 10712 w 951307"/>
              <a:gd name="connsiteY2" fmla="*/ 2143125 h 2143125"/>
              <a:gd name="connsiteX0" fmla="*/ 948275 w 948275"/>
              <a:gd name="connsiteY0" fmla="*/ 0 h 2143125"/>
              <a:gd name="connsiteX1" fmla="*/ 155318 w 948275"/>
              <a:gd name="connsiteY1" fmla="*/ 738187 h 2143125"/>
              <a:gd name="connsiteX2" fmla="*/ 7680 w 948275"/>
              <a:gd name="connsiteY2" fmla="*/ 2143125 h 2143125"/>
            </a:gdLst>
            <a:ahLst/>
            <a:cxnLst>
              <a:cxn ang="0">
                <a:pos x="connsiteX0" y="connsiteY0"/>
              </a:cxn>
              <a:cxn ang="0">
                <a:pos x="connsiteX1" y="connsiteY1"/>
              </a:cxn>
              <a:cxn ang="0">
                <a:pos x="connsiteX2" y="connsiteY2"/>
              </a:cxn>
            </a:cxnLst>
            <a:rect l="l" t="t" r="r" b="b"/>
            <a:pathLst>
              <a:path w="948275" h="2143125">
                <a:moveTo>
                  <a:pt x="948275" y="0"/>
                </a:moveTo>
                <a:cubicBezTo>
                  <a:pt x="378363" y="147637"/>
                  <a:pt x="283509" y="388144"/>
                  <a:pt x="155318" y="738187"/>
                </a:cubicBezTo>
                <a:cubicBezTo>
                  <a:pt x="27127" y="1088230"/>
                  <a:pt x="-20102" y="1769268"/>
                  <a:pt x="7680" y="2143125"/>
                </a:cubicBezTo>
              </a:path>
            </a:pathLst>
          </a:custGeom>
          <a:noFill/>
          <a:ln w="25400">
            <a:solidFill>
              <a:schemeClr val="bg1"/>
            </a:solidFill>
            <a:prstDash val="sysDash"/>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6" name="正方形/長方形 315">
            <a:extLst>
              <a:ext uri="{FF2B5EF4-FFF2-40B4-BE49-F238E27FC236}">
                <a16:creationId xmlns:a16="http://schemas.microsoft.com/office/drawing/2014/main" id="{2BB0B9B2-6B2B-0551-B4FD-195822D174C8}"/>
              </a:ext>
            </a:extLst>
          </p:cNvPr>
          <p:cNvSpPr/>
          <p:nvPr/>
        </p:nvSpPr>
        <p:spPr>
          <a:xfrm>
            <a:off x="1355446" y="11182592"/>
            <a:ext cx="422155" cy="268272"/>
          </a:xfrm>
          <a:prstGeom prst="rect">
            <a:avLst/>
          </a:prstGeom>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神戸</a:t>
            </a:r>
          </a:p>
        </p:txBody>
      </p:sp>
      <p:sp>
        <p:nvSpPr>
          <p:cNvPr id="317" name="正方形/長方形 316">
            <a:extLst>
              <a:ext uri="{FF2B5EF4-FFF2-40B4-BE49-F238E27FC236}">
                <a16:creationId xmlns:a16="http://schemas.microsoft.com/office/drawing/2014/main" id="{CC0B81B9-DFB6-36EE-52E4-153A902B781D}"/>
              </a:ext>
            </a:extLst>
          </p:cNvPr>
          <p:cNvSpPr/>
          <p:nvPr/>
        </p:nvSpPr>
        <p:spPr>
          <a:xfrm>
            <a:off x="1558342" y="13085495"/>
            <a:ext cx="422155" cy="268272"/>
          </a:xfrm>
          <a:prstGeom prst="rect">
            <a:avLst/>
          </a:prstGeom>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関空</a:t>
            </a:r>
          </a:p>
        </p:txBody>
      </p:sp>
      <p:sp>
        <p:nvSpPr>
          <p:cNvPr id="318" name="正方形/長方形 317">
            <a:extLst>
              <a:ext uri="{FF2B5EF4-FFF2-40B4-BE49-F238E27FC236}">
                <a16:creationId xmlns:a16="http://schemas.microsoft.com/office/drawing/2014/main" id="{E56D0F56-4F2D-2569-6263-0D9503EAEDAC}"/>
              </a:ext>
            </a:extLst>
          </p:cNvPr>
          <p:cNvSpPr/>
          <p:nvPr/>
        </p:nvSpPr>
        <p:spPr>
          <a:xfrm>
            <a:off x="3746301" y="10035011"/>
            <a:ext cx="477344" cy="388490"/>
          </a:xfrm>
          <a:prstGeom prst="rect">
            <a:avLst/>
          </a:prstGeom>
        </p:spPr>
        <p:txBody>
          <a:bodyPr wrap="square" lIns="36000" tIns="36000" rIns="36000" bIns="36000">
            <a:spAutoFit/>
          </a:bodyPr>
          <a:lstStyle/>
          <a:p>
            <a:pPr marL="0" marR="0" lvl="0" indent="0" algn="ctr" defTabSz="457200" rtl="0" eaLnBrk="1" fontAlgn="auto" latinLnBrk="0" hangingPunct="1">
              <a:lnSpc>
                <a:spcPts val="13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京都</a:t>
            </a:r>
            <a:endParaRPr kumimoji="0" lang="en-US" altLang="ja-JP"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457200" rtl="0" eaLnBrk="1" fontAlgn="auto" latinLnBrk="0" hangingPunct="1">
              <a:lnSpc>
                <a:spcPts val="13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枚方</a:t>
            </a:r>
          </a:p>
        </p:txBody>
      </p:sp>
      <p:sp>
        <p:nvSpPr>
          <p:cNvPr id="320" name="正方形/長方形 319">
            <a:extLst>
              <a:ext uri="{FF2B5EF4-FFF2-40B4-BE49-F238E27FC236}">
                <a16:creationId xmlns:a16="http://schemas.microsoft.com/office/drawing/2014/main" id="{0CD14DE9-A284-F4CF-E914-7D44C3B45A75}"/>
              </a:ext>
            </a:extLst>
          </p:cNvPr>
          <p:cNvSpPr/>
          <p:nvPr/>
        </p:nvSpPr>
        <p:spPr>
          <a:xfrm>
            <a:off x="3828549" y="10837237"/>
            <a:ext cx="790192" cy="280452"/>
          </a:xfrm>
          <a:prstGeom prst="rect">
            <a:avLst/>
          </a:prstGeom>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小型桟橋</a:t>
            </a:r>
          </a:p>
        </p:txBody>
      </p:sp>
      <p:sp>
        <p:nvSpPr>
          <p:cNvPr id="321" name="正方形/長方形 320">
            <a:extLst>
              <a:ext uri="{FF2B5EF4-FFF2-40B4-BE49-F238E27FC236}">
                <a16:creationId xmlns:a16="http://schemas.microsoft.com/office/drawing/2014/main" id="{868FCCBB-4CF0-921F-7068-03E155DB7590}"/>
              </a:ext>
            </a:extLst>
          </p:cNvPr>
          <p:cNvSpPr/>
          <p:nvPr/>
        </p:nvSpPr>
        <p:spPr>
          <a:xfrm>
            <a:off x="2337446" y="11299004"/>
            <a:ext cx="1031811" cy="572840"/>
          </a:xfrm>
          <a:prstGeom prst="rect">
            <a:avLst/>
          </a:prstGeom>
        </p:spPr>
        <p:txBody>
          <a:bodyPr wrap="square" lIns="36000" tIns="36000" rIns="36000" bIns="36000">
            <a:spAutoFit/>
          </a:bodyPr>
          <a:lstStyle/>
          <a:p>
            <a:pPr marL="0" marR="0" lvl="0" indent="0" algn="ctr" defTabSz="457200" rtl="0" eaLnBrk="1" fontAlgn="auto" latinLnBrk="0" hangingPunct="1">
              <a:lnSpc>
                <a:spcPts val="13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クルーズ</a:t>
            </a:r>
            <a:endParaRPr kumimoji="0" lang="en-US" altLang="ja-JP"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457200" rtl="0" eaLnBrk="1" fontAlgn="auto" latinLnBrk="0" hangingPunct="1">
              <a:lnSpc>
                <a:spcPts val="13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岸壁等</a:t>
            </a:r>
            <a:endParaRPr kumimoji="0" lang="en-US" altLang="ja-JP"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457200" rtl="0" eaLnBrk="1" fontAlgn="auto" latinLnBrk="0" hangingPunct="1">
              <a:lnSpc>
                <a:spcPts val="13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（将来構想）</a:t>
            </a:r>
          </a:p>
        </p:txBody>
      </p:sp>
      <p:sp>
        <p:nvSpPr>
          <p:cNvPr id="322" name="正方形/長方形 321">
            <a:extLst>
              <a:ext uri="{FF2B5EF4-FFF2-40B4-BE49-F238E27FC236}">
                <a16:creationId xmlns:a16="http://schemas.microsoft.com/office/drawing/2014/main" id="{BF827DC7-CDDD-0914-9998-F27385B2872B}"/>
              </a:ext>
            </a:extLst>
          </p:cNvPr>
          <p:cNvSpPr/>
          <p:nvPr/>
        </p:nvSpPr>
        <p:spPr>
          <a:xfrm>
            <a:off x="3536252" y="11197603"/>
            <a:ext cx="377210" cy="268272"/>
          </a:xfrm>
          <a:prstGeom prst="rect">
            <a:avLst/>
          </a:prstGeom>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5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接続</a:t>
            </a:r>
          </a:p>
        </p:txBody>
      </p:sp>
      <p:pic>
        <p:nvPicPr>
          <p:cNvPr id="101" name="図 100" descr="港に停泊した船&#10;&#10;AI 生成コンテンツは誤りを含む可能性があります。">
            <a:extLst>
              <a:ext uri="{FF2B5EF4-FFF2-40B4-BE49-F238E27FC236}">
                <a16:creationId xmlns:a16="http://schemas.microsoft.com/office/drawing/2014/main" id="{562E65CA-2345-3443-6D19-9749D7ABBF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7780" y="8007328"/>
            <a:ext cx="3620572" cy="1935355"/>
          </a:xfrm>
          <a:prstGeom prst="rect">
            <a:avLst/>
          </a:prstGeom>
          <a:ln w="38100">
            <a:solidFill>
              <a:schemeClr val="bg1"/>
            </a:solidFill>
          </a:ln>
        </p:spPr>
      </p:pic>
      <p:grpSp>
        <p:nvGrpSpPr>
          <p:cNvPr id="102" name="グループ化 101">
            <a:extLst>
              <a:ext uri="{FF2B5EF4-FFF2-40B4-BE49-F238E27FC236}">
                <a16:creationId xmlns:a16="http://schemas.microsoft.com/office/drawing/2014/main" id="{9DADE938-90F7-36E8-FC72-BD932EBD043F}"/>
              </a:ext>
            </a:extLst>
          </p:cNvPr>
          <p:cNvGrpSpPr/>
          <p:nvPr/>
        </p:nvGrpSpPr>
        <p:grpSpPr>
          <a:xfrm>
            <a:off x="5938288" y="9656011"/>
            <a:ext cx="5614336" cy="3775547"/>
            <a:chOff x="13469916" y="7627448"/>
            <a:chExt cx="5662665" cy="4441247"/>
          </a:xfrm>
        </p:grpSpPr>
        <p:pic>
          <p:nvPicPr>
            <p:cNvPr id="103" name="図 102">
              <a:extLst>
                <a:ext uri="{FF2B5EF4-FFF2-40B4-BE49-F238E27FC236}">
                  <a16:creationId xmlns:a16="http://schemas.microsoft.com/office/drawing/2014/main" id="{519A6424-271D-4E87-9BBA-9A5562542A8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3469916" y="7627448"/>
              <a:ext cx="5652163" cy="4441247"/>
            </a:xfrm>
            <a:prstGeom prst="rect">
              <a:avLst/>
            </a:prstGeom>
          </p:spPr>
        </p:pic>
        <p:sp>
          <p:nvSpPr>
            <p:cNvPr id="104" name="テキスト ボックス 103">
              <a:extLst>
                <a:ext uri="{FF2B5EF4-FFF2-40B4-BE49-F238E27FC236}">
                  <a16:creationId xmlns:a16="http://schemas.microsoft.com/office/drawing/2014/main" id="{1CA8DBA0-9011-A5B0-EE6F-CE85455A2F6A}"/>
                </a:ext>
              </a:extLst>
            </p:cNvPr>
            <p:cNvSpPr txBox="1"/>
            <p:nvPr/>
          </p:nvSpPr>
          <p:spPr>
            <a:xfrm>
              <a:off x="13705239" y="10541068"/>
              <a:ext cx="752380" cy="332542"/>
            </a:xfrm>
            <a:prstGeom prst="rect">
              <a:avLst/>
            </a:prstGeom>
            <a:noFill/>
          </p:spPr>
          <p:txBody>
            <a:bodyPr wrap="square" lIns="45154" tIns="0" rIns="45154"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2258" b="0" i="1" u="sng"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夢洲</a:t>
              </a:r>
            </a:p>
          </p:txBody>
        </p:sp>
        <p:sp>
          <p:nvSpPr>
            <p:cNvPr id="105" name="円/楕円 66">
              <a:extLst>
                <a:ext uri="{FF2B5EF4-FFF2-40B4-BE49-F238E27FC236}">
                  <a16:creationId xmlns:a16="http://schemas.microsoft.com/office/drawing/2014/main" id="{13368B46-F161-D113-B1C3-13BC3AF6C93C}"/>
                </a:ext>
              </a:extLst>
            </p:cNvPr>
            <p:cNvSpPr/>
            <p:nvPr/>
          </p:nvSpPr>
          <p:spPr>
            <a:xfrm>
              <a:off x="17204928" y="9740709"/>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6" name="円/楕円 67">
              <a:extLst>
                <a:ext uri="{FF2B5EF4-FFF2-40B4-BE49-F238E27FC236}">
                  <a16:creationId xmlns:a16="http://schemas.microsoft.com/office/drawing/2014/main" id="{C060779F-5A84-B44F-1AAB-AA7C41D3CBC4}"/>
                </a:ext>
              </a:extLst>
            </p:cNvPr>
            <p:cNvSpPr/>
            <p:nvPr/>
          </p:nvSpPr>
          <p:spPr>
            <a:xfrm>
              <a:off x="16099751" y="10687832"/>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7" name="円/楕円 68">
              <a:extLst>
                <a:ext uri="{FF2B5EF4-FFF2-40B4-BE49-F238E27FC236}">
                  <a16:creationId xmlns:a16="http://schemas.microsoft.com/office/drawing/2014/main" id="{F402D8D1-EB22-4C0E-CA27-030A6CD5ED6E}"/>
                </a:ext>
              </a:extLst>
            </p:cNvPr>
            <p:cNvSpPr/>
            <p:nvPr/>
          </p:nvSpPr>
          <p:spPr>
            <a:xfrm>
              <a:off x="18306774" y="9961413"/>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8" name="円/楕円 72">
              <a:extLst>
                <a:ext uri="{FF2B5EF4-FFF2-40B4-BE49-F238E27FC236}">
                  <a16:creationId xmlns:a16="http://schemas.microsoft.com/office/drawing/2014/main" id="{6FFE4153-02C8-050E-F837-5AC42EDC733E}"/>
                </a:ext>
              </a:extLst>
            </p:cNvPr>
            <p:cNvSpPr/>
            <p:nvPr/>
          </p:nvSpPr>
          <p:spPr>
            <a:xfrm>
              <a:off x="18339665" y="9143456"/>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9" name="円/楕円 74">
              <a:extLst>
                <a:ext uri="{FF2B5EF4-FFF2-40B4-BE49-F238E27FC236}">
                  <a16:creationId xmlns:a16="http://schemas.microsoft.com/office/drawing/2014/main" id="{F08C4D61-81B2-EA36-B07E-C66F14B9344D}"/>
                </a:ext>
              </a:extLst>
            </p:cNvPr>
            <p:cNvSpPr/>
            <p:nvPr/>
          </p:nvSpPr>
          <p:spPr>
            <a:xfrm>
              <a:off x="14491428" y="10456906"/>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0" name="テキスト ボックス 109">
              <a:extLst>
                <a:ext uri="{FF2B5EF4-FFF2-40B4-BE49-F238E27FC236}">
                  <a16:creationId xmlns:a16="http://schemas.microsoft.com/office/drawing/2014/main" id="{756A46A1-3C36-7CD6-3128-F95EB99BEF7F}"/>
                </a:ext>
              </a:extLst>
            </p:cNvPr>
            <p:cNvSpPr txBox="1"/>
            <p:nvPr/>
          </p:nvSpPr>
          <p:spPr>
            <a:xfrm>
              <a:off x="18302363" y="7713025"/>
              <a:ext cx="830218" cy="343649"/>
            </a:xfrm>
            <a:prstGeom prst="rect">
              <a:avLst/>
            </a:prstGeom>
            <a:noFill/>
          </p:spPr>
          <p:txBody>
            <a:bodyPr wrap="square" lIns="45154" tIns="0" rIns="45154" bIns="0" rtlCol="0">
              <a:spAutoFit/>
            </a:bodyPr>
            <a:lstStyle/>
            <a:p>
              <a:pPr marL="0" marR="0" lvl="0" indent="0" algn="ctr" defTabSz="457200" rtl="0" eaLnBrk="1" fontAlgn="auto" latinLnBrk="0" hangingPunct="1">
                <a:lnSpc>
                  <a:spcPts val="138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十三</a:t>
              </a:r>
              <a:endParaRPr kumimoji="0" lang="en-US" altLang="ja-JP"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457200" rtl="0" eaLnBrk="1" fontAlgn="auto" latinLnBrk="0" hangingPunct="1">
                <a:lnSpc>
                  <a:spcPts val="138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（新北野）</a:t>
              </a:r>
            </a:p>
          </p:txBody>
        </p:sp>
        <p:sp>
          <p:nvSpPr>
            <p:cNvPr id="111" name="テキスト ボックス 110">
              <a:extLst>
                <a:ext uri="{FF2B5EF4-FFF2-40B4-BE49-F238E27FC236}">
                  <a16:creationId xmlns:a16="http://schemas.microsoft.com/office/drawing/2014/main" id="{95A91EBF-4C75-459D-D88F-57D4DA9C83A1}"/>
                </a:ext>
              </a:extLst>
            </p:cNvPr>
            <p:cNvSpPr txBox="1"/>
            <p:nvPr/>
          </p:nvSpPr>
          <p:spPr>
            <a:xfrm>
              <a:off x="16142633" y="10723687"/>
              <a:ext cx="738875" cy="193978"/>
            </a:xfrm>
            <a:prstGeom prst="rect">
              <a:avLst/>
            </a:prstGeom>
            <a:noFill/>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天保山</a:t>
              </a:r>
            </a:p>
          </p:txBody>
        </p:sp>
        <p:sp>
          <p:nvSpPr>
            <p:cNvPr id="112" name="テキスト ボックス 111">
              <a:extLst>
                <a:ext uri="{FF2B5EF4-FFF2-40B4-BE49-F238E27FC236}">
                  <a16:creationId xmlns:a16="http://schemas.microsoft.com/office/drawing/2014/main" id="{65B88BDB-A06F-3A79-45A5-6DE644D44C80}"/>
                </a:ext>
              </a:extLst>
            </p:cNvPr>
            <p:cNvSpPr txBox="1"/>
            <p:nvPr/>
          </p:nvSpPr>
          <p:spPr>
            <a:xfrm>
              <a:off x="17298466" y="9707618"/>
              <a:ext cx="606822" cy="193978"/>
            </a:xfrm>
            <a:prstGeom prst="rect">
              <a:avLst/>
            </a:prstGeom>
            <a:noFill/>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弁天</a:t>
              </a:r>
            </a:p>
          </p:txBody>
        </p:sp>
        <p:sp>
          <p:nvSpPr>
            <p:cNvPr id="113" name="テキスト ボックス 112">
              <a:extLst>
                <a:ext uri="{FF2B5EF4-FFF2-40B4-BE49-F238E27FC236}">
                  <a16:creationId xmlns:a16="http://schemas.microsoft.com/office/drawing/2014/main" id="{7538A47A-3062-D449-0547-2F67C0088691}"/>
                </a:ext>
              </a:extLst>
            </p:cNvPr>
            <p:cNvSpPr txBox="1"/>
            <p:nvPr/>
          </p:nvSpPr>
          <p:spPr>
            <a:xfrm>
              <a:off x="17867435" y="9557042"/>
              <a:ext cx="955392" cy="343649"/>
            </a:xfrm>
            <a:prstGeom prst="rect">
              <a:avLst/>
            </a:prstGeom>
            <a:noFill/>
          </p:spPr>
          <p:txBody>
            <a:bodyPr wrap="square" lIns="45154" tIns="0" rIns="45154" bIns="0" rtlCol="0">
              <a:spAutoFit/>
            </a:bodyPr>
            <a:lstStyle/>
            <a:p>
              <a:pPr marL="0" marR="0" lvl="0" indent="0" algn="ctr" defTabSz="457200" rtl="0" eaLnBrk="1" fontAlgn="auto" latinLnBrk="0" hangingPunct="1">
                <a:lnSpc>
                  <a:spcPts val="138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大阪ドーム</a:t>
              </a:r>
              <a:endParaRPr kumimoji="0" lang="en-US" altLang="ja-JP"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457200" rtl="0" eaLnBrk="1" fontAlgn="auto" latinLnBrk="0" hangingPunct="1">
                <a:lnSpc>
                  <a:spcPts val="138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岩崎港</a:t>
              </a:r>
            </a:p>
          </p:txBody>
        </p:sp>
        <p:sp>
          <p:nvSpPr>
            <p:cNvPr id="114" name="テキスト ボックス 113">
              <a:extLst>
                <a:ext uri="{FF2B5EF4-FFF2-40B4-BE49-F238E27FC236}">
                  <a16:creationId xmlns:a16="http://schemas.microsoft.com/office/drawing/2014/main" id="{8F79545A-E741-14A7-A04D-660AA8A24916}"/>
                </a:ext>
              </a:extLst>
            </p:cNvPr>
            <p:cNvSpPr txBox="1"/>
            <p:nvPr/>
          </p:nvSpPr>
          <p:spPr>
            <a:xfrm>
              <a:off x="17206355" y="8955106"/>
              <a:ext cx="1510286" cy="171824"/>
            </a:xfrm>
            <a:prstGeom prst="rect">
              <a:avLst/>
            </a:prstGeom>
            <a:noFill/>
          </p:spPr>
          <p:txBody>
            <a:bodyPr wrap="square" lIns="45154" tIns="0" rIns="45154" bIns="0" rtlCol="0">
              <a:spAutoFit/>
            </a:bodyPr>
            <a:lstStyle/>
            <a:p>
              <a:pPr marL="0" marR="0" lvl="0" indent="0" algn="ctr" defTabSz="457200" rtl="0" eaLnBrk="1" fontAlgn="auto" latinLnBrk="0" hangingPunct="1">
                <a:lnSpc>
                  <a:spcPts val="138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中央卸売市場前港</a:t>
              </a:r>
            </a:p>
          </p:txBody>
        </p:sp>
        <p:sp>
          <p:nvSpPr>
            <p:cNvPr id="116" name="円/楕円 93">
              <a:extLst>
                <a:ext uri="{FF2B5EF4-FFF2-40B4-BE49-F238E27FC236}">
                  <a16:creationId xmlns:a16="http://schemas.microsoft.com/office/drawing/2014/main" id="{11F932C8-F203-4AFE-AEFA-07BE04558DDB}"/>
                </a:ext>
              </a:extLst>
            </p:cNvPr>
            <p:cNvSpPr/>
            <p:nvPr/>
          </p:nvSpPr>
          <p:spPr>
            <a:xfrm>
              <a:off x="18376667" y="7680572"/>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7" name="フリーフォーム 82">
              <a:extLst>
                <a:ext uri="{FF2B5EF4-FFF2-40B4-BE49-F238E27FC236}">
                  <a16:creationId xmlns:a16="http://schemas.microsoft.com/office/drawing/2014/main" id="{884E02DF-85F2-2657-DBB7-C146E21FCBAE}"/>
                </a:ext>
              </a:extLst>
            </p:cNvPr>
            <p:cNvSpPr/>
            <p:nvPr/>
          </p:nvSpPr>
          <p:spPr>
            <a:xfrm>
              <a:off x="14643606" y="7798815"/>
              <a:ext cx="3751620" cy="2686299"/>
            </a:xfrm>
            <a:custGeom>
              <a:avLst/>
              <a:gdLst>
                <a:gd name="connsiteX0" fmla="*/ 3476625 w 3476625"/>
                <a:gd name="connsiteY0" fmla="*/ 0 h 2602632"/>
                <a:gd name="connsiteX1" fmla="*/ 3143250 w 3476625"/>
                <a:gd name="connsiteY1" fmla="*/ 304800 h 2602632"/>
                <a:gd name="connsiteX2" fmla="*/ 2562225 w 3476625"/>
                <a:gd name="connsiteY2" fmla="*/ 704850 h 2602632"/>
                <a:gd name="connsiteX3" fmla="*/ 1905000 w 3476625"/>
                <a:gd name="connsiteY3" fmla="*/ 1028700 h 2602632"/>
                <a:gd name="connsiteX4" fmla="*/ 1381125 w 3476625"/>
                <a:gd name="connsiteY4" fmla="*/ 1257300 h 2602632"/>
                <a:gd name="connsiteX5" fmla="*/ 914400 w 3476625"/>
                <a:gd name="connsiteY5" fmla="*/ 1428750 h 2602632"/>
                <a:gd name="connsiteX6" fmla="*/ 542925 w 3476625"/>
                <a:gd name="connsiteY6" fmla="*/ 1571625 h 2602632"/>
                <a:gd name="connsiteX7" fmla="*/ 552450 w 3476625"/>
                <a:gd name="connsiteY7" fmla="*/ 1876425 h 2602632"/>
                <a:gd name="connsiteX8" fmla="*/ 666750 w 3476625"/>
                <a:gd name="connsiteY8" fmla="*/ 2085975 h 2602632"/>
                <a:gd name="connsiteX9" fmla="*/ 781050 w 3476625"/>
                <a:gd name="connsiteY9" fmla="*/ 2333625 h 2602632"/>
                <a:gd name="connsiteX10" fmla="*/ 771525 w 3476625"/>
                <a:gd name="connsiteY10" fmla="*/ 2552700 h 2602632"/>
                <a:gd name="connsiteX11" fmla="*/ 400050 w 3476625"/>
                <a:gd name="connsiteY11" fmla="*/ 2600325 h 2602632"/>
                <a:gd name="connsiteX12" fmla="*/ 0 w 3476625"/>
                <a:gd name="connsiteY12" fmla="*/ 2590800 h 2602632"/>
                <a:gd name="connsiteX0" fmla="*/ 3476625 w 3476625"/>
                <a:gd name="connsiteY0" fmla="*/ 0 h 2602632"/>
                <a:gd name="connsiteX1" fmla="*/ 3143250 w 3476625"/>
                <a:gd name="connsiteY1" fmla="*/ 304800 h 2602632"/>
                <a:gd name="connsiteX2" fmla="*/ 2562225 w 3476625"/>
                <a:gd name="connsiteY2" fmla="*/ 704850 h 2602632"/>
                <a:gd name="connsiteX3" fmla="*/ 1905000 w 3476625"/>
                <a:gd name="connsiteY3" fmla="*/ 1028700 h 2602632"/>
                <a:gd name="connsiteX4" fmla="*/ 1381125 w 3476625"/>
                <a:gd name="connsiteY4" fmla="*/ 1257300 h 2602632"/>
                <a:gd name="connsiteX5" fmla="*/ 914400 w 3476625"/>
                <a:gd name="connsiteY5" fmla="*/ 1428750 h 2602632"/>
                <a:gd name="connsiteX6" fmla="*/ 571500 w 3476625"/>
                <a:gd name="connsiteY6" fmla="*/ 1628775 h 2602632"/>
                <a:gd name="connsiteX7" fmla="*/ 552450 w 3476625"/>
                <a:gd name="connsiteY7" fmla="*/ 1876425 h 2602632"/>
                <a:gd name="connsiteX8" fmla="*/ 666750 w 3476625"/>
                <a:gd name="connsiteY8" fmla="*/ 2085975 h 2602632"/>
                <a:gd name="connsiteX9" fmla="*/ 781050 w 3476625"/>
                <a:gd name="connsiteY9" fmla="*/ 2333625 h 2602632"/>
                <a:gd name="connsiteX10" fmla="*/ 771525 w 3476625"/>
                <a:gd name="connsiteY10" fmla="*/ 2552700 h 2602632"/>
                <a:gd name="connsiteX11" fmla="*/ 400050 w 3476625"/>
                <a:gd name="connsiteY11" fmla="*/ 2600325 h 2602632"/>
                <a:gd name="connsiteX12" fmla="*/ 0 w 3476625"/>
                <a:gd name="connsiteY12" fmla="*/ 2590800 h 260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6625" h="2602632">
                  <a:moveTo>
                    <a:pt x="3476625" y="0"/>
                  </a:moveTo>
                  <a:cubicBezTo>
                    <a:pt x="3386137" y="93662"/>
                    <a:pt x="3295650" y="187325"/>
                    <a:pt x="3143250" y="304800"/>
                  </a:cubicBezTo>
                  <a:cubicBezTo>
                    <a:pt x="2990850" y="422275"/>
                    <a:pt x="2768600" y="584200"/>
                    <a:pt x="2562225" y="704850"/>
                  </a:cubicBezTo>
                  <a:cubicBezTo>
                    <a:pt x="2355850" y="825500"/>
                    <a:pt x="2101850" y="936625"/>
                    <a:pt x="1905000" y="1028700"/>
                  </a:cubicBezTo>
                  <a:cubicBezTo>
                    <a:pt x="1708150" y="1120775"/>
                    <a:pt x="1546225" y="1190625"/>
                    <a:pt x="1381125" y="1257300"/>
                  </a:cubicBezTo>
                  <a:cubicBezTo>
                    <a:pt x="1216025" y="1323975"/>
                    <a:pt x="1049338" y="1366837"/>
                    <a:pt x="914400" y="1428750"/>
                  </a:cubicBezTo>
                  <a:cubicBezTo>
                    <a:pt x="779462" y="1490663"/>
                    <a:pt x="631825" y="1554163"/>
                    <a:pt x="571500" y="1628775"/>
                  </a:cubicBezTo>
                  <a:cubicBezTo>
                    <a:pt x="511175" y="1703388"/>
                    <a:pt x="536575" y="1800225"/>
                    <a:pt x="552450" y="1876425"/>
                  </a:cubicBezTo>
                  <a:cubicBezTo>
                    <a:pt x="568325" y="1952625"/>
                    <a:pt x="628650" y="2009775"/>
                    <a:pt x="666750" y="2085975"/>
                  </a:cubicBezTo>
                  <a:cubicBezTo>
                    <a:pt x="704850" y="2162175"/>
                    <a:pt x="763588" y="2255838"/>
                    <a:pt x="781050" y="2333625"/>
                  </a:cubicBezTo>
                  <a:cubicBezTo>
                    <a:pt x="798512" y="2411412"/>
                    <a:pt x="835025" y="2508250"/>
                    <a:pt x="771525" y="2552700"/>
                  </a:cubicBezTo>
                  <a:cubicBezTo>
                    <a:pt x="708025" y="2597150"/>
                    <a:pt x="528637" y="2593975"/>
                    <a:pt x="400050" y="2600325"/>
                  </a:cubicBezTo>
                  <a:cubicBezTo>
                    <a:pt x="271463" y="2606675"/>
                    <a:pt x="135731" y="2598737"/>
                    <a:pt x="0" y="2590800"/>
                  </a:cubicBezTo>
                </a:path>
              </a:pathLst>
            </a:custGeom>
            <a:noFill/>
            <a:ln w="63500">
              <a:solidFill>
                <a:schemeClr val="bg1"/>
              </a:solidFill>
              <a:prstDash val="sysDot"/>
              <a:headEnd type="triangle" w="sm" len="sm"/>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8" name="フリーフォーム 83">
              <a:extLst>
                <a:ext uri="{FF2B5EF4-FFF2-40B4-BE49-F238E27FC236}">
                  <a16:creationId xmlns:a16="http://schemas.microsoft.com/office/drawing/2014/main" id="{503ED18E-57CD-B4EC-339C-BB3AC25519B6}"/>
                </a:ext>
              </a:extLst>
            </p:cNvPr>
            <p:cNvSpPr/>
            <p:nvPr/>
          </p:nvSpPr>
          <p:spPr>
            <a:xfrm>
              <a:off x="14941678" y="10561383"/>
              <a:ext cx="1140904" cy="335127"/>
            </a:xfrm>
            <a:custGeom>
              <a:avLst/>
              <a:gdLst>
                <a:gd name="connsiteX0" fmla="*/ 1028700 w 1028700"/>
                <a:gd name="connsiteY0" fmla="*/ 171450 h 324633"/>
                <a:gd name="connsiteX1" fmla="*/ 771525 w 1028700"/>
                <a:gd name="connsiteY1" fmla="*/ 285750 h 324633"/>
                <a:gd name="connsiteX2" fmla="*/ 542925 w 1028700"/>
                <a:gd name="connsiteY2" fmla="*/ 323850 h 324633"/>
                <a:gd name="connsiteX3" fmla="*/ 361950 w 1028700"/>
                <a:gd name="connsiteY3" fmla="*/ 257175 h 324633"/>
                <a:gd name="connsiteX4" fmla="*/ 238125 w 1028700"/>
                <a:gd name="connsiteY4" fmla="*/ 66675 h 324633"/>
                <a:gd name="connsiteX5" fmla="*/ 0 w 1028700"/>
                <a:gd name="connsiteY5" fmla="*/ 0 h 324633"/>
                <a:gd name="connsiteX0" fmla="*/ 1057275 w 1057275"/>
                <a:gd name="connsiteY0" fmla="*/ 161925 h 324689"/>
                <a:gd name="connsiteX1" fmla="*/ 771525 w 1057275"/>
                <a:gd name="connsiteY1" fmla="*/ 285750 h 324689"/>
                <a:gd name="connsiteX2" fmla="*/ 542925 w 1057275"/>
                <a:gd name="connsiteY2" fmla="*/ 323850 h 324689"/>
                <a:gd name="connsiteX3" fmla="*/ 361950 w 1057275"/>
                <a:gd name="connsiteY3" fmla="*/ 257175 h 324689"/>
                <a:gd name="connsiteX4" fmla="*/ 238125 w 1057275"/>
                <a:gd name="connsiteY4" fmla="*/ 66675 h 324689"/>
                <a:gd name="connsiteX5" fmla="*/ 0 w 1057275"/>
                <a:gd name="connsiteY5" fmla="*/ 0 h 3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275" h="324689">
                  <a:moveTo>
                    <a:pt x="1057275" y="161925"/>
                  </a:moveTo>
                  <a:cubicBezTo>
                    <a:pt x="969168" y="206375"/>
                    <a:pt x="857250" y="258763"/>
                    <a:pt x="771525" y="285750"/>
                  </a:cubicBezTo>
                  <a:cubicBezTo>
                    <a:pt x="685800" y="312738"/>
                    <a:pt x="611187" y="328612"/>
                    <a:pt x="542925" y="323850"/>
                  </a:cubicBezTo>
                  <a:cubicBezTo>
                    <a:pt x="474663" y="319088"/>
                    <a:pt x="412750" y="300037"/>
                    <a:pt x="361950" y="257175"/>
                  </a:cubicBezTo>
                  <a:cubicBezTo>
                    <a:pt x="311150" y="214313"/>
                    <a:pt x="298450" y="109537"/>
                    <a:pt x="238125" y="66675"/>
                  </a:cubicBezTo>
                  <a:cubicBezTo>
                    <a:pt x="177800" y="23813"/>
                    <a:pt x="88900" y="11906"/>
                    <a:pt x="0" y="0"/>
                  </a:cubicBezTo>
                </a:path>
              </a:pathLst>
            </a:custGeom>
            <a:noFill/>
            <a:ln w="63500">
              <a:solidFill>
                <a:schemeClr val="bg1"/>
              </a:solidFill>
              <a:prstDash val="sysDot"/>
              <a:headEnd type="triangle" w="sm" len="sm"/>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9" name="フリーフォーム 84">
              <a:extLst>
                <a:ext uri="{FF2B5EF4-FFF2-40B4-BE49-F238E27FC236}">
                  <a16:creationId xmlns:a16="http://schemas.microsoft.com/office/drawing/2014/main" id="{B5C8D6B0-8F17-21C9-0918-0EC9BD75FC31}"/>
                </a:ext>
              </a:extLst>
            </p:cNvPr>
            <p:cNvSpPr/>
            <p:nvPr/>
          </p:nvSpPr>
          <p:spPr>
            <a:xfrm>
              <a:off x="15671446" y="9824043"/>
              <a:ext cx="1469813" cy="1051939"/>
            </a:xfrm>
            <a:custGeom>
              <a:avLst/>
              <a:gdLst>
                <a:gd name="connsiteX0" fmla="*/ 1362075 w 1362075"/>
                <a:gd name="connsiteY0" fmla="*/ 0 h 1019175"/>
                <a:gd name="connsiteX1" fmla="*/ 1200150 w 1362075"/>
                <a:gd name="connsiteY1" fmla="*/ 123825 h 1019175"/>
                <a:gd name="connsiteX2" fmla="*/ 1047750 w 1362075"/>
                <a:gd name="connsiteY2" fmla="*/ 276225 h 1019175"/>
                <a:gd name="connsiteX3" fmla="*/ 952500 w 1362075"/>
                <a:gd name="connsiteY3" fmla="*/ 409575 h 1019175"/>
                <a:gd name="connsiteX4" fmla="*/ 781050 w 1362075"/>
                <a:gd name="connsiteY4" fmla="*/ 523875 h 1019175"/>
                <a:gd name="connsiteX5" fmla="*/ 542925 w 1362075"/>
                <a:gd name="connsiteY5" fmla="*/ 647700 h 1019175"/>
                <a:gd name="connsiteX6" fmla="*/ 361950 w 1362075"/>
                <a:gd name="connsiteY6" fmla="*/ 742950 h 1019175"/>
                <a:gd name="connsiteX7" fmla="*/ 190500 w 1362075"/>
                <a:gd name="connsiteY7" fmla="*/ 847725 h 1019175"/>
                <a:gd name="connsiteX8" fmla="*/ 0 w 1362075"/>
                <a:gd name="connsiteY8" fmla="*/ 101917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2075" h="1019175">
                  <a:moveTo>
                    <a:pt x="1362075" y="0"/>
                  </a:moveTo>
                  <a:cubicBezTo>
                    <a:pt x="1307306" y="38894"/>
                    <a:pt x="1252537" y="77788"/>
                    <a:pt x="1200150" y="123825"/>
                  </a:cubicBezTo>
                  <a:cubicBezTo>
                    <a:pt x="1147763" y="169862"/>
                    <a:pt x="1089025" y="228600"/>
                    <a:pt x="1047750" y="276225"/>
                  </a:cubicBezTo>
                  <a:cubicBezTo>
                    <a:pt x="1006475" y="323850"/>
                    <a:pt x="996950" y="368300"/>
                    <a:pt x="952500" y="409575"/>
                  </a:cubicBezTo>
                  <a:cubicBezTo>
                    <a:pt x="908050" y="450850"/>
                    <a:pt x="849312" y="484188"/>
                    <a:pt x="781050" y="523875"/>
                  </a:cubicBezTo>
                  <a:cubicBezTo>
                    <a:pt x="712788" y="563562"/>
                    <a:pt x="542925" y="647700"/>
                    <a:pt x="542925" y="647700"/>
                  </a:cubicBezTo>
                  <a:cubicBezTo>
                    <a:pt x="473075" y="684213"/>
                    <a:pt x="420687" y="709613"/>
                    <a:pt x="361950" y="742950"/>
                  </a:cubicBezTo>
                  <a:cubicBezTo>
                    <a:pt x="303213" y="776287"/>
                    <a:pt x="250825" y="801688"/>
                    <a:pt x="190500" y="847725"/>
                  </a:cubicBezTo>
                  <a:cubicBezTo>
                    <a:pt x="130175" y="893762"/>
                    <a:pt x="65087" y="956468"/>
                    <a:pt x="0" y="1019175"/>
                  </a:cubicBezTo>
                </a:path>
              </a:pathLst>
            </a:custGeom>
            <a:noFill/>
            <a:ln w="63500">
              <a:solidFill>
                <a:schemeClr val="bg1"/>
              </a:solidFill>
              <a:prstDash val="sysDot"/>
              <a:head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1" name="フリーフォーム 85">
              <a:extLst>
                <a:ext uri="{FF2B5EF4-FFF2-40B4-BE49-F238E27FC236}">
                  <a16:creationId xmlns:a16="http://schemas.microsoft.com/office/drawing/2014/main" id="{B532453D-530F-22CF-F66B-1BD42EFB4559}"/>
                </a:ext>
              </a:extLst>
            </p:cNvPr>
            <p:cNvSpPr/>
            <p:nvPr/>
          </p:nvSpPr>
          <p:spPr>
            <a:xfrm>
              <a:off x="16824686" y="9259732"/>
              <a:ext cx="1543818" cy="767817"/>
            </a:xfrm>
            <a:custGeom>
              <a:avLst/>
              <a:gdLst>
                <a:gd name="connsiteX0" fmla="*/ 1440180 w 1440180"/>
                <a:gd name="connsiteY0" fmla="*/ 0 h 777240"/>
                <a:gd name="connsiteX1" fmla="*/ 1211580 w 1440180"/>
                <a:gd name="connsiteY1" fmla="*/ 99060 h 777240"/>
                <a:gd name="connsiteX2" fmla="*/ 929640 w 1440180"/>
                <a:gd name="connsiteY2" fmla="*/ 182880 h 777240"/>
                <a:gd name="connsiteX3" fmla="*/ 609600 w 1440180"/>
                <a:gd name="connsiteY3" fmla="*/ 327660 h 777240"/>
                <a:gd name="connsiteX4" fmla="*/ 457200 w 1440180"/>
                <a:gd name="connsiteY4" fmla="*/ 381000 h 777240"/>
                <a:gd name="connsiteX5" fmla="*/ 243840 w 1440180"/>
                <a:gd name="connsiteY5" fmla="*/ 480060 h 777240"/>
                <a:gd name="connsiteX6" fmla="*/ 76200 w 1440180"/>
                <a:gd name="connsiteY6" fmla="*/ 579120 h 777240"/>
                <a:gd name="connsiteX7" fmla="*/ 0 w 1440180"/>
                <a:gd name="connsiteY7" fmla="*/ 777240 h 777240"/>
                <a:gd name="connsiteX0" fmla="*/ 1430655 w 1430655"/>
                <a:gd name="connsiteY0" fmla="*/ 0 h 743902"/>
                <a:gd name="connsiteX1" fmla="*/ 1202055 w 1430655"/>
                <a:gd name="connsiteY1" fmla="*/ 99060 h 743902"/>
                <a:gd name="connsiteX2" fmla="*/ 920115 w 1430655"/>
                <a:gd name="connsiteY2" fmla="*/ 182880 h 743902"/>
                <a:gd name="connsiteX3" fmla="*/ 600075 w 1430655"/>
                <a:gd name="connsiteY3" fmla="*/ 327660 h 743902"/>
                <a:gd name="connsiteX4" fmla="*/ 447675 w 1430655"/>
                <a:gd name="connsiteY4" fmla="*/ 381000 h 743902"/>
                <a:gd name="connsiteX5" fmla="*/ 234315 w 1430655"/>
                <a:gd name="connsiteY5" fmla="*/ 480060 h 743902"/>
                <a:gd name="connsiteX6" fmla="*/ 66675 w 1430655"/>
                <a:gd name="connsiteY6" fmla="*/ 579120 h 743902"/>
                <a:gd name="connsiteX7" fmla="*/ 0 w 1430655"/>
                <a:gd name="connsiteY7" fmla="*/ 743902 h 74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655" h="743902">
                  <a:moveTo>
                    <a:pt x="1430655" y="0"/>
                  </a:moveTo>
                  <a:cubicBezTo>
                    <a:pt x="1358900" y="34290"/>
                    <a:pt x="1287145" y="68580"/>
                    <a:pt x="1202055" y="99060"/>
                  </a:cubicBezTo>
                  <a:cubicBezTo>
                    <a:pt x="1116965" y="129540"/>
                    <a:pt x="1020445" y="144780"/>
                    <a:pt x="920115" y="182880"/>
                  </a:cubicBezTo>
                  <a:cubicBezTo>
                    <a:pt x="819785" y="220980"/>
                    <a:pt x="678815" y="294640"/>
                    <a:pt x="600075" y="327660"/>
                  </a:cubicBezTo>
                  <a:cubicBezTo>
                    <a:pt x="521335" y="360680"/>
                    <a:pt x="508635" y="355600"/>
                    <a:pt x="447675" y="381000"/>
                  </a:cubicBezTo>
                  <a:cubicBezTo>
                    <a:pt x="386715" y="406400"/>
                    <a:pt x="297815" y="447040"/>
                    <a:pt x="234315" y="480060"/>
                  </a:cubicBezTo>
                  <a:cubicBezTo>
                    <a:pt x="170815" y="513080"/>
                    <a:pt x="105728" y="535146"/>
                    <a:pt x="66675" y="579120"/>
                  </a:cubicBezTo>
                  <a:cubicBezTo>
                    <a:pt x="27623" y="623094"/>
                    <a:pt x="17780" y="669607"/>
                    <a:pt x="0" y="743902"/>
                  </a:cubicBezTo>
                </a:path>
              </a:pathLst>
            </a:custGeom>
            <a:noFill/>
            <a:ln w="63500">
              <a:solidFill>
                <a:schemeClr val="bg1"/>
              </a:solidFill>
              <a:prstDash val="sysDot"/>
              <a:headEnd type="triangle" w="sm" len="sm"/>
              <a:tailEnd type="non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2" name="フリーフォーム 86">
              <a:extLst>
                <a:ext uri="{FF2B5EF4-FFF2-40B4-BE49-F238E27FC236}">
                  <a16:creationId xmlns:a16="http://schemas.microsoft.com/office/drawing/2014/main" id="{8BF61B67-1034-F440-E948-704D8915985B}"/>
                </a:ext>
              </a:extLst>
            </p:cNvPr>
            <p:cNvSpPr/>
            <p:nvPr/>
          </p:nvSpPr>
          <p:spPr>
            <a:xfrm>
              <a:off x="15578941" y="10050161"/>
              <a:ext cx="2692944" cy="1203507"/>
            </a:xfrm>
            <a:custGeom>
              <a:avLst/>
              <a:gdLst>
                <a:gd name="connsiteX0" fmla="*/ 2495550 w 2495550"/>
                <a:gd name="connsiteY0" fmla="*/ 0 h 1166023"/>
                <a:gd name="connsiteX1" fmla="*/ 2286000 w 2495550"/>
                <a:gd name="connsiteY1" fmla="*/ 38100 h 1166023"/>
                <a:gd name="connsiteX2" fmla="*/ 2181225 w 2495550"/>
                <a:gd name="connsiteY2" fmla="*/ 152400 h 1166023"/>
                <a:gd name="connsiteX3" fmla="*/ 2038350 w 2495550"/>
                <a:gd name="connsiteY3" fmla="*/ 304800 h 1166023"/>
                <a:gd name="connsiteX4" fmla="*/ 1933575 w 2495550"/>
                <a:gd name="connsiteY4" fmla="*/ 495300 h 1166023"/>
                <a:gd name="connsiteX5" fmla="*/ 1838325 w 2495550"/>
                <a:gd name="connsiteY5" fmla="*/ 638175 h 1166023"/>
                <a:gd name="connsiteX6" fmla="*/ 1657350 w 2495550"/>
                <a:gd name="connsiteY6" fmla="*/ 952500 h 1166023"/>
                <a:gd name="connsiteX7" fmla="*/ 1504950 w 2495550"/>
                <a:gd name="connsiteY7" fmla="*/ 990600 h 1166023"/>
                <a:gd name="connsiteX8" fmla="*/ 1343025 w 2495550"/>
                <a:gd name="connsiteY8" fmla="*/ 1114425 h 1166023"/>
                <a:gd name="connsiteX9" fmla="*/ 1095375 w 2495550"/>
                <a:gd name="connsiteY9" fmla="*/ 1162050 h 1166023"/>
                <a:gd name="connsiteX10" fmla="*/ 800100 w 2495550"/>
                <a:gd name="connsiteY10" fmla="*/ 1019175 h 1166023"/>
                <a:gd name="connsiteX11" fmla="*/ 523875 w 2495550"/>
                <a:gd name="connsiteY11" fmla="*/ 942975 h 1166023"/>
                <a:gd name="connsiteX12" fmla="*/ 228600 w 2495550"/>
                <a:gd name="connsiteY12" fmla="*/ 885825 h 1166023"/>
                <a:gd name="connsiteX13" fmla="*/ 0 w 2495550"/>
                <a:gd name="connsiteY13" fmla="*/ 838200 h 116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95550" h="1166023">
                  <a:moveTo>
                    <a:pt x="2495550" y="0"/>
                  </a:moveTo>
                  <a:cubicBezTo>
                    <a:pt x="2416968" y="6350"/>
                    <a:pt x="2338387" y="12700"/>
                    <a:pt x="2286000" y="38100"/>
                  </a:cubicBezTo>
                  <a:cubicBezTo>
                    <a:pt x="2233612" y="63500"/>
                    <a:pt x="2222500" y="107950"/>
                    <a:pt x="2181225" y="152400"/>
                  </a:cubicBezTo>
                  <a:cubicBezTo>
                    <a:pt x="2139950" y="196850"/>
                    <a:pt x="2079625" y="247650"/>
                    <a:pt x="2038350" y="304800"/>
                  </a:cubicBezTo>
                  <a:cubicBezTo>
                    <a:pt x="1997075" y="361950"/>
                    <a:pt x="1966912" y="439738"/>
                    <a:pt x="1933575" y="495300"/>
                  </a:cubicBezTo>
                  <a:cubicBezTo>
                    <a:pt x="1900237" y="550863"/>
                    <a:pt x="1884362" y="561975"/>
                    <a:pt x="1838325" y="638175"/>
                  </a:cubicBezTo>
                  <a:cubicBezTo>
                    <a:pt x="1792287" y="714375"/>
                    <a:pt x="1712912" y="893763"/>
                    <a:pt x="1657350" y="952500"/>
                  </a:cubicBezTo>
                  <a:cubicBezTo>
                    <a:pt x="1601788" y="1011237"/>
                    <a:pt x="1557337" y="963613"/>
                    <a:pt x="1504950" y="990600"/>
                  </a:cubicBezTo>
                  <a:cubicBezTo>
                    <a:pt x="1452562" y="1017588"/>
                    <a:pt x="1411287" y="1085850"/>
                    <a:pt x="1343025" y="1114425"/>
                  </a:cubicBezTo>
                  <a:cubicBezTo>
                    <a:pt x="1274763" y="1143000"/>
                    <a:pt x="1185862" y="1177925"/>
                    <a:pt x="1095375" y="1162050"/>
                  </a:cubicBezTo>
                  <a:cubicBezTo>
                    <a:pt x="1004888" y="1146175"/>
                    <a:pt x="895350" y="1055687"/>
                    <a:pt x="800100" y="1019175"/>
                  </a:cubicBezTo>
                  <a:cubicBezTo>
                    <a:pt x="704850" y="982663"/>
                    <a:pt x="619125" y="965200"/>
                    <a:pt x="523875" y="942975"/>
                  </a:cubicBezTo>
                  <a:cubicBezTo>
                    <a:pt x="428625" y="920750"/>
                    <a:pt x="228600" y="885825"/>
                    <a:pt x="228600" y="885825"/>
                  </a:cubicBezTo>
                  <a:lnTo>
                    <a:pt x="0" y="838200"/>
                  </a:lnTo>
                </a:path>
              </a:pathLst>
            </a:custGeom>
            <a:noFill/>
            <a:ln w="63500">
              <a:solidFill>
                <a:schemeClr val="bg1"/>
              </a:solidFill>
              <a:prstDash val="sysDot"/>
              <a:head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3" name="円/楕円 63">
              <a:extLst>
                <a:ext uri="{FF2B5EF4-FFF2-40B4-BE49-F238E27FC236}">
                  <a16:creationId xmlns:a16="http://schemas.microsoft.com/office/drawing/2014/main" id="{426D6180-06F2-1D44-883D-D863644ED41D}"/>
                </a:ext>
              </a:extLst>
            </p:cNvPr>
            <p:cNvSpPr/>
            <p:nvPr/>
          </p:nvSpPr>
          <p:spPr>
            <a:xfrm>
              <a:off x="16960512" y="11516790"/>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4" name="テキスト ボックス 123">
              <a:extLst>
                <a:ext uri="{FF2B5EF4-FFF2-40B4-BE49-F238E27FC236}">
                  <a16:creationId xmlns:a16="http://schemas.microsoft.com/office/drawing/2014/main" id="{FF603635-5706-11E9-A020-DECEACA4021C}"/>
                </a:ext>
              </a:extLst>
            </p:cNvPr>
            <p:cNvSpPr txBox="1"/>
            <p:nvPr/>
          </p:nvSpPr>
          <p:spPr>
            <a:xfrm>
              <a:off x="17065015" y="11453552"/>
              <a:ext cx="738875" cy="193978"/>
            </a:xfrm>
            <a:prstGeom prst="rect">
              <a:avLst/>
            </a:prstGeom>
            <a:noFill/>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鶴浜</a:t>
              </a:r>
            </a:p>
          </p:txBody>
        </p:sp>
        <p:sp>
          <p:nvSpPr>
            <p:cNvPr id="125" name="円/楕円 69">
              <a:extLst>
                <a:ext uri="{FF2B5EF4-FFF2-40B4-BE49-F238E27FC236}">
                  <a16:creationId xmlns:a16="http://schemas.microsoft.com/office/drawing/2014/main" id="{74263F8A-5AD2-4B56-478D-9FFA0A934311}"/>
                </a:ext>
              </a:extLst>
            </p:cNvPr>
            <p:cNvSpPr/>
            <p:nvPr/>
          </p:nvSpPr>
          <p:spPr>
            <a:xfrm>
              <a:off x="16538797" y="10104703"/>
              <a:ext cx="85935" cy="808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6" name="テキスト ボックス 125">
              <a:extLst>
                <a:ext uri="{FF2B5EF4-FFF2-40B4-BE49-F238E27FC236}">
                  <a16:creationId xmlns:a16="http://schemas.microsoft.com/office/drawing/2014/main" id="{EC52A6AE-3F60-DC5E-AC40-1A18507FAB55}"/>
                </a:ext>
              </a:extLst>
            </p:cNvPr>
            <p:cNvSpPr txBox="1"/>
            <p:nvPr/>
          </p:nvSpPr>
          <p:spPr>
            <a:xfrm>
              <a:off x="16257601" y="9839466"/>
              <a:ext cx="537254" cy="193978"/>
            </a:xfrm>
            <a:prstGeom prst="rect">
              <a:avLst/>
            </a:prstGeom>
            <a:noFill/>
          </p:spPr>
          <p:txBody>
            <a:bodyPr wrap="square" lIns="45154" tIns="0" rIns="45154"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ＵＳＪ</a:t>
              </a:r>
            </a:p>
          </p:txBody>
        </p:sp>
        <p:sp>
          <p:nvSpPr>
            <p:cNvPr id="127" name="フリーフォーム 91">
              <a:extLst>
                <a:ext uri="{FF2B5EF4-FFF2-40B4-BE49-F238E27FC236}">
                  <a16:creationId xmlns:a16="http://schemas.microsoft.com/office/drawing/2014/main" id="{307E6A72-EEFB-3686-55E2-C7EA3D4E8447}"/>
                </a:ext>
              </a:extLst>
            </p:cNvPr>
            <p:cNvSpPr/>
            <p:nvPr/>
          </p:nvSpPr>
          <p:spPr>
            <a:xfrm>
              <a:off x="16721680" y="11258559"/>
              <a:ext cx="184861" cy="289658"/>
            </a:xfrm>
            <a:custGeom>
              <a:avLst/>
              <a:gdLst>
                <a:gd name="connsiteX0" fmla="*/ 139700 w 139700"/>
                <a:gd name="connsiteY0" fmla="*/ 203200 h 203200"/>
                <a:gd name="connsiteX1" fmla="*/ 0 w 139700"/>
                <a:gd name="connsiteY1" fmla="*/ 0 h 203200"/>
                <a:gd name="connsiteX0" fmla="*/ 152400 w 152400"/>
                <a:gd name="connsiteY0" fmla="*/ 241300 h 241300"/>
                <a:gd name="connsiteX1" fmla="*/ 0 w 152400"/>
                <a:gd name="connsiteY1" fmla="*/ 0 h 241300"/>
              </a:gdLst>
              <a:ahLst/>
              <a:cxnLst>
                <a:cxn ang="0">
                  <a:pos x="connsiteX0" y="connsiteY0"/>
                </a:cxn>
                <a:cxn ang="0">
                  <a:pos x="connsiteX1" y="connsiteY1"/>
                </a:cxn>
              </a:cxnLst>
              <a:rect l="l" t="t" r="r" b="b"/>
              <a:pathLst>
                <a:path w="152400" h="241300">
                  <a:moveTo>
                    <a:pt x="152400" y="241300"/>
                  </a:moveTo>
                  <a:lnTo>
                    <a:pt x="0" y="0"/>
                  </a:lnTo>
                </a:path>
              </a:pathLst>
            </a:custGeom>
            <a:noFill/>
            <a:ln w="63500">
              <a:solidFill>
                <a:schemeClr val="bg1"/>
              </a:solidFill>
              <a:prstDash val="sysDot"/>
              <a:head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60" name="星 5 93">
              <a:extLst>
                <a:ext uri="{FF2B5EF4-FFF2-40B4-BE49-F238E27FC236}">
                  <a16:creationId xmlns:a16="http://schemas.microsoft.com/office/drawing/2014/main" id="{50D194D8-5769-CF94-9232-63593C3DDEC3}"/>
                </a:ext>
              </a:extLst>
            </p:cNvPr>
            <p:cNvSpPr/>
            <p:nvPr/>
          </p:nvSpPr>
          <p:spPr>
            <a:xfrm>
              <a:off x="16284560" y="10025610"/>
              <a:ext cx="141534" cy="131489"/>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62" name="星 5 94">
              <a:extLst>
                <a:ext uri="{FF2B5EF4-FFF2-40B4-BE49-F238E27FC236}">
                  <a16:creationId xmlns:a16="http://schemas.microsoft.com/office/drawing/2014/main" id="{D0881802-B00A-13CB-ED9C-712B37D1F04A}"/>
                </a:ext>
              </a:extLst>
            </p:cNvPr>
            <p:cNvSpPr/>
            <p:nvPr/>
          </p:nvSpPr>
          <p:spPr>
            <a:xfrm>
              <a:off x="16184429" y="10563004"/>
              <a:ext cx="141534" cy="131489"/>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25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63" name="テキスト ボックス 162">
              <a:extLst>
                <a:ext uri="{FF2B5EF4-FFF2-40B4-BE49-F238E27FC236}">
                  <a16:creationId xmlns:a16="http://schemas.microsoft.com/office/drawing/2014/main" id="{5A9F7BD6-EFE1-4F66-3A29-D714E2ACE966}"/>
                </a:ext>
              </a:extLst>
            </p:cNvPr>
            <p:cNvSpPr txBox="1"/>
            <p:nvPr/>
          </p:nvSpPr>
          <p:spPr>
            <a:xfrm>
              <a:off x="16319795" y="10521703"/>
              <a:ext cx="738875" cy="193978"/>
            </a:xfrm>
            <a:prstGeom prst="rect">
              <a:avLst/>
            </a:prstGeom>
            <a:noFill/>
          </p:spPr>
          <p:txBody>
            <a:bodyPr wrap="square" lIns="45154" tIns="0" rIns="45154"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17"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海遊館</a:t>
              </a:r>
            </a:p>
          </p:txBody>
        </p:sp>
      </p:grpSp>
      <p:sp>
        <p:nvSpPr>
          <p:cNvPr id="128" name="テキスト ボックス 127">
            <a:extLst>
              <a:ext uri="{FF2B5EF4-FFF2-40B4-BE49-F238E27FC236}">
                <a16:creationId xmlns:a16="http://schemas.microsoft.com/office/drawing/2014/main" id="{D9FABA9A-29BA-432C-8DF6-CE927A8CFD48}"/>
              </a:ext>
            </a:extLst>
          </p:cNvPr>
          <p:cNvSpPr txBox="1"/>
          <p:nvPr/>
        </p:nvSpPr>
        <p:spPr>
          <a:xfrm>
            <a:off x="6400800" y="13746811"/>
            <a:ext cx="5294010" cy="292388"/>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altLang="ja-JP" sz="13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a:t>
            </a:r>
            <a:r>
              <a:rPr kumimoji="0" lang="ja-JP" altLang="en-US" sz="13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本図はイメージであり、就航（予定）ルートを示したものではありません。</a:t>
            </a:r>
            <a:endParaRPr kumimoji="0" lang="en-US" altLang="ja-JP" sz="13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p:txBody>
      </p:sp>
      <p:sp>
        <p:nvSpPr>
          <p:cNvPr id="3" name="角丸四角形 98">
            <a:extLst>
              <a:ext uri="{FF2B5EF4-FFF2-40B4-BE49-F238E27FC236}">
                <a16:creationId xmlns:a16="http://schemas.microsoft.com/office/drawing/2014/main" id="{EA4F8DEE-88A1-A8E8-944C-C86651245FDB}"/>
              </a:ext>
            </a:extLst>
          </p:cNvPr>
          <p:cNvSpPr/>
          <p:nvPr/>
        </p:nvSpPr>
        <p:spPr>
          <a:xfrm rot="21480000">
            <a:off x="2648328" y="11191674"/>
            <a:ext cx="360000" cy="79724"/>
          </a:xfrm>
          <a:prstGeom prst="roundRect">
            <a:avLst>
              <a:gd name="adj" fmla="val 37734"/>
            </a:avLst>
          </a:prstGeom>
          <a:solidFill>
            <a:srgbClr val="FF6600">
              <a:alpha val="70000"/>
            </a:srgbClr>
          </a:solidFill>
          <a:ln w="9525">
            <a:solidFill>
              <a:schemeClr val="bg1"/>
            </a:solidFill>
            <a:prstDash val="sysDash"/>
          </a:ln>
          <a:scene3d>
            <a:camera prst="orthographicFront">
              <a:rot lat="0" lon="0" rev="84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9" name="正方形/長方形 318">
            <a:extLst>
              <a:ext uri="{FF2B5EF4-FFF2-40B4-BE49-F238E27FC236}">
                <a16:creationId xmlns:a16="http://schemas.microsoft.com/office/drawing/2014/main" id="{0287D97A-52C6-A9A8-3917-98EFA7F93E4C}"/>
              </a:ext>
            </a:extLst>
          </p:cNvPr>
          <p:cNvSpPr/>
          <p:nvPr/>
        </p:nvSpPr>
        <p:spPr>
          <a:xfrm>
            <a:off x="3806827" y="9621776"/>
            <a:ext cx="1164456" cy="318924"/>
          </a:xfrm>
          <a:prstGeom prst="rect">
            <a:avLst/>
          </a:prstGeom>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小型桟橋</a:t>
            </a:r>
          </a:p>
        </p:txBody>
      </p:sp>
      <p:sp>
        <p:nvSpPr>
          <p:cNvPr id="115" name="テキスト ボックス 114"/>
          <p:cNvSpPr txBox="1"/>
          <p:nvPr/>
        </p:nvSpPr>
        <p:spPr>
          <a:xfrm>
            <a:off x="1300860" y="13424887"/>
            <a:ext cx="10210420" cy="323165"/>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5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0" lang="ja-JP" altLang="en-US" sz="15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大阪港（夢洲）を中心とした海上交通ネットワーク（イメージ）</a:t>
            </a:r>
            <a:r>
              <a:rPr kumimoji="0" lang="en-US" altLang="ja-JP" sz="15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sp>
        <p:nvSpPr>
          <p:cNvPr id="4" name="正方形/長方形 3">
            <a:extLst>
              <a:ext uri="{FF2B5EF4-FFF2-40B4-BE49-F238E27FC236}">
                <a16:creationId xmlns:a16="http://schemas.microsoft.com/office/drawing/2014/main" id="{988426AC-4622-8A53-27FF-F98DAEF4BA32}"/>
              </a:ext>
            </a:extLst>
          </p:cNvPr>
          <p:cNvSpPr/>
          <p:nvPr/>
        </p:nvSpPr>
        <p:spPr>
          <a:xfrm>
            <a:off x="1355446" y="3391962"/>
            <a:ext cx="10155834" cy="10036032"/>
          </a:xfrm>
          <a:prstGeom prst="rect">
            <a:avLst/>
          </a:pr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8185768C-95B9-6AA6-A086-28ADAF5DF0D3}"/>
              </a:ext>
            </a:extLst>
          </p:cNvPr>
          <p:cNvSpPr/>
          <p:nvPr/>
        </p:nvSpPr>
        <p:spPr>
          <a:xfrm>
            <a:off x="9926320" y="9225536"/>
            <a:ext cx="1323200" cy="349702"/>
          </a:xfrm>
          <a:prstGeom prst="rect">
            <a:avLst/>
          </a:prstGeom>
          <a:ln>
            <a:solidFill>
              <a:schemeClr val="bg1"/>
            </a:solidFill>
          </a:ln>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dirty="0">
                <a:solidFill>
                  <a:prstClr val="white"/>
                </a:solidFill>
                <a:latin typeface="HGPｺﾞｼｯｸE" panose="020B0900000000000000" pitchFamily="50" charset="-128"/>
                <a:ea typeface="HGPｺﾞｼｯｸE" panose="020B0900000000000000" pitchFamily="50" charset="-128"/>
              </a:rPr>
              <a:t>大阪湾広域</a:t>
            </a:r>
            <a:endParaRPr kumimoji="0" lang="ja-JP" altLang="en-US"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p:txBody>
      </p:sp>
      <p:sp>
        <p:nvSpPr>
          <p:cNvPr id="6" name="正方形/長方形 5">
            <a:extLst>
              <a:ext uri="{FF2B5EF4-FFF2-40B4-BE49-F238E27FC236}">
                <a16:creationId xmlns:a16="http://schemas.microsoft.com/office/drawing/2014/main" id="{9FC6969E-8DBC-0C9B-4619-C11044E57198}"/>
              </a:ext>
            </a:extLst>
          </p:cNvPr>
          <p:cNvSpPr/>
          <p:nvPr/>
        </p:nvSpPr>
        <p:spPr>
          <a:xfrm>
            <a:off x="10188892" y="13005041"/>
            <a:ext cx="1164456" cy="349702"/>
          </a:xfrm>
          <a:prstGeom prst="rect">
            <a:avLst/>
          </a:prstGeom>
          <a:ln>
            <a:solidFill>
              <a:schemeClr val="bg1"/>
            </a:solidFill>
          </a:ln>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dirty="0">
                <a:solidFill>
                  <a:prstClr val="white"/>
                </a:solidFill>
                <a:latin typeface="HGPｺﾞｼｯｸE" panose="020B0900000000000000" pitchFamily="50" charset="-128"/>
                <a:ea typeface="HGPｺﾞｼｯｸE" panose="020B0900000000000000" pitchFamily="50" charset="-128"/>
              </a:rPr>
              <a:t>大阪市域</a:t>
            </a:r>
            <a:endParaRPr kumimoji="0" lang="ja-JP" altLang="en-US"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p:txBody>
      </p:sp>
      <p:sp>
        <p:nvSpPr>
          <p:cNvPr id="260" name="正方形/長方形 259">
            <a:extLst>
              <a:ext uri="{FF2B5EF4-FFF2-40B4-BE49-F238E27FC236}">
                <a16:creationId xmlns:a16="http://schemas.microsoft.com/office/drawing/2014/main" id="{F8E1CEF7-9736-BD2C-60A4-107CA4AD0559}"/>
              </a:ext>
            </a:extLst>
          </p:cNvPr>
          <p:cNvSpPr/>
          <p:nvPr/>
        </p:nvSpPr>
        <p:spPr>
          <a:xfrm>
            <a:off x="4646336" y="13013496"/>
            <a:ext cx="1164456" cy="349702"/>
          </a:xfrm>
          <a:prstGeom prst="rect">
            <a:avLst/>
          </a:prstGeom>
          <a:ln>
            <a:solidFill>
              <a:schemeClr val="bg1"/>
            </a:solidFill>
          </a:ln>
        </p:spPr>
        <p:txBody>
          <a:bodyPr wrap="square" lIns="36000" tIns="36000" rIns="36000" bIns="3600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b="0"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夢洲地区</a:t>
            </a:r>
          </a:p>
        </p:txBody>
      </p:sp>
    </p:spTree>
    <p:extLst>
      <p:ext uri="{BB962C8B-B14F-4D97-AF65-F5344CB8AC3E}">
        <p14:creationId xmlns:p14="http://schemas.microsoft.com/office/powerpoint/2010/main" val="1033336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ッター プレースホルダー 7"/>
          <p:cNvSpPr>
            <a:spLocks noGrp="1"/>
          </p:cNvSpPr>
          <p:nvPr>
            <p:ph type="ftr" sz="quarter" idx="11"/>
          </p:nvPr>
        </p:nvSpPr>
        <p:spPr>
          <a:xfrm>
            <a:off x="4077443" y="15902702"/>
            <a:ext cx="4114800" cy="312082"/>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12</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29" name="角丸四角形 28"/>
          <p:cNvSpPr/>
          <p:nvPr/>
        </p:nvSpPr>
        <p:spPr>
          <a:xfrm>
            <a:off x="1042708" y="540028"/>
            <a:ext cx="3654977"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みなと・海岸のにぎわい創出</a:t>
            </a:r>
          </a:p>
        </p:txBody>
      </p:sp>
      <p:sp>
        <p:nvSpPr>
          <p:cNvPr id="27" name="テキスト ボックス 26"/>
          <p:cNvSpPr txBox="1"/>
          <p:nvPr/>
        </p:nvSpPr>
        <p:spPr>
          <a:xfrm>
            <a:off x="1275682" y="1043880"/>
            <a:ext cx="10112698" cy="1261884"/>
          </a:xfrm>
          <a:prstGeom prst="rect">
            <a:avLst/>
          </a:prstGeom>
          <a:noFill/>
        </p:spPr>
        <p:txBody>
          <a:bodyPr wrap="square" rtlCol="0">
            <a:spAutoFit/>
          </a:bodyPr>
          <a:lstStyle/>
          <a:p>
            <a:pPr marL="108000" marR="0" lvl="0" indent="108000" algn="l" defTabSz="457200" rtl="0" eaLnBrk="1" fontAlgn="auto" latinLnBrk="0" hangingPunct="1">
              <a:lnSpc>
                <a:spcPct val="100000"/>
              </a:lnSpc>
              <a:spcBef>
                <a:spcPts val="0"/>
              </a:spcBef>
              <a:spcAft>
                <a:spcPts val="0"/>
              </a:spcAft>
              <a:buClrTx/>
              <a:buSzTx/>
              <a:buFontTx/>
              <a:buNone/>
              <a:tabLst/>
              <a:defRPr/>
            </a:pPr>
            <a:r>
              <a:rPr kumimoji="1" lang="ja-JP" altLang="en-US" sz="1900" dirty="0">
                <a:solidFill>
                  <a:prstClr val="black"/>
                </a:solidFill>
                <a:latin typeface="ＭＳ Ｐ明朝" panose="02020600040205080304" pitchFamily="18" charset="-128"/>
                <a:ea typeface="ＭＳ Ｐ明朝" panose="02020600040205080304" pitchFamily="18" charset="-128"/>
              </a:rPr>
              <a:t> </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沿岸市町、</a:t>
            </a:r>
            <a:r>
              <a:rPr kumimoji="1"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企業等と連携し</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た</a:t>
            </a:r>
            <a:r>
              <a:rPr kumimoji="1"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港湾緑地</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の</a:t>
            </a:r>
            <a:r>
              <a:rPr kumimoji="1"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活用</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、また、みなと・海岸特有のロケーションや景観等を活かした</a:t>
            </a:r>
            <a:r>
              <a:rPr kumimoji="1"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にぎわい・魅力創出に</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向けて、引き続き</a:t>
            </a:r>
            <a:r>
              <a:rPr kumimoji="1"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取り組</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みます。さらに、地域特性を活かした地方港湾の再生や親しみのある海岸づくりなど、地元市町のまちづくりに併せたにぎわい、憩いの創出に協力します。</a:t>
            </a:r>
            <a:endParaRPr kumimoji="1"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p:txBody>
      </p:sp>
      <p:pic>
        <p:nvPicPr>
          <p:cNvPr id="16" name="Pictur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202817" y="3598368"/>
            <a:ext cx="10094904" cy="10781590"/>
          </a:xfrm>
          <a:prstGeom prst="rect">
            <a:avLst/>
          </a:prstGeom>
          <a:noFill/>
          <a:ln>
            <a:prstDash val="dash"/>
          </a:ln>
          <a:extLst>
            <a:ext uri="{909E8E84-426E-40DD-AFC4-6F175D3DCCD1}">
              <a14:hiddenFill xmlns:a14="http://schemas.microsoft.com/office/drawing/2010/main">
                <a:blipFill dpi="0" rotWithShape="0">
                  <a:blip/>
                  <a:srcRect/>
                  <a:stretch>
                    <a:fillRect/>
                  </a:stretch>
                </a:blipFill>
              </a14:hiddenFill>
            </a:ext>
          </a:extLst>
        </p:spPr>
      </p:pic>
      <p:pic>
        <p:nvPicPr>
          <p:cNvPr id="38" name="図 3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0530" y="13675405"/>
            <a:ext cx="2860064" cy="1797956"/>
          </a:xfrm>
          <a:prstGeom prst="rect">
            <a:avLst/>
          </a:prstGeom>
        </p:spPr>
      </p:pic>
      <p:pic>
        <p:nvPicPr>
          <p:cNvPr id="4" name="図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68777" y="13676503"/>
            <a:ext cx="2854445" cy="1797955"/>
          </a:xfrm>
          <a:prstGeom prst="rect">
            <a:avLst/>
          </a:prstGeom>
        </p:spPr>
      </p:pic>
      <p:pic>
        <p:nvPicPr>
          <p:cNvPr id="7" name="図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97984" y="10264185"/>
            <a:ext cx="2979459" cy="1926590"/>
          </a:xfrm>
          <a:prstGeom prst="rect">
            <a:avLst/>
          </a:prstGeom>
        </p:spPr>
      </p:pic>
      <p:cxnSp>
        <p:nvCxnSpPr>
          <p:cNvPr id="10" name="直線矢印コネクタ 9"/>
          <p:cNvCxnSpPr>
            <a:cxnSpLocks/>
            <a:stCxn id="18" idx="3"/>
          </p:cNvCxnSpPr>
          <p:nvPr/>
        </p:nvCxnSpPr>
        <p:spPr>
          <a:xfrm>
            <a:off x="7602180" y="5562294"/>
            <a:ext cx="2151963" cy="1082790"/>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a:cxnSpLocks/>
            <a:stCxn id="11" idx="1"/>
          </p:cNvCxnSpPr>
          <p:nvPr/>
        </p:nvCxnSpPr>
        <p:spPr>
          <a:xfrm flipH="1" flipV="1">
            <a:off x="8098129" y="8383529"/>
            <a:ext cx="700058" cy="872265"/>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49" name="直線矢印コネクタ 48"/>
          <p:cNvCxnSpPr>
            <a:cxnSpLocks/>
            <a:stCxn id="30" idx="3"/>
          </p:cNvCxnSpPr>
          <p:nvPr/>
        </p:nvCxnSpPr>
        <p:spPr>
          <a:xfrm>
            <a:off x="3937499" y="8897980"/>
            <a:ext cx="3547489" cy="517603"/>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51" name="直線矢印コネクタ 50"/>
          <p:cNvCxnSpPr>
            <a:cxnSpLocks/>
          </p:cNvCxnSpPr>
          <p:nvPr/>
        </p:nvCxnSpPr>
        <p:spPr>
          <a:xfrm flipH="1" flipV="1">
            <a:off x="6854238" y="10180063"/>
            <a:ext cx="1230630" cy="1525785"/>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53" name="直線矢印コネクタ 52"/>
          <p:cNvCxnSpPr>
            <a:cxnSpLocks/>
            <a:stCxn id="7" idx="3"/>
          </p:cNvCxnSpPr>
          <p:nvPr/>
        </p:nvCxnSpPr>
        <p:spPr>
          <a:xfrm>
            <a:off x="4077443" y="11227480"/>
            <a:ext cx="1424742" cy="300278"/>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55" name="直線矢印コネクタ 54"/>
          <p:cNvCxnSpPr>
            <a:cxnSpLocks/>
          </p:cNvCxnSpPr>
          <p:nvPr/>
        </p:nvCxnSpPr>
        <p:spPr>
          <a:xfrm flipH="1" flipV="1">
            <a:off x="3769254" y="12622258"/>
            <a:ext cx="2707746" cy="1053147"/>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57" name="直線矢印コネクタ 56"/>
          <p:cNvCxnSpPr>
            <a:cxnSpLocks/>
          </p:cNvCxnSpPr>
          <p:nvPr/>
        </p:nvCxnSpPr>
        <p:spPr>
          <a:xfrm flipH="1" flipV="1">
            <a:off x="2441978" y="13175080"/>
            <a:ext cx="461242" cy="500325"/>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56" name="直線矢印コネクタ 55"/>
          <p:cNvCxnSpPr>
            <a:cxnSpLocks/>
            <a:stCxn id="7" idx="3"/>
          </p:cNvCxnSpPr>
          <p:nvPr/>
        </p:nvCxnSpPr>
        <p:spPr>
          <a:xfrm flipV="1">
            <a:off x="4077443" y="10920138"/>
            <a:ext cx="2017905" cy="307342"/>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pic>
        <p:nvPicPr>
          <p:cNvPr id="30" name="図 2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35778" y="7948892"/>
            <a:ext cx="2901720" cy="1898177"/>
          </a:xfrm>
          <a:prstGeom prst="rect">
            <a:avLst/>
          </a:prstGeom>
        </p:spPr>
      </p:pic>
      <p:cxnSp>
        <p:nvCxnSpPr>
          <p:cNvPr id="63" name="直線矢印コネクタ 62"/>
          <p:cNvCxnSpPr>
            <a:cxnSpLocks/>
            <a:stCxn id="69" idx="2"/>
          </p:cNvCxnSpPr>
          <p:nvPr/>
        </p:nvCxnSpPr>
        <p:spPr>
          <a:xfrm flipH="1">
            <a:off x="8943714" y="4143087"/>
            <a:ext cx="991751" cy="803859"/>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cxnSp>
        <p:nvCxnSpPr>
          <p:cNvPr id="54" name="直線矢印コネクタ 53"/>
          <p:cNvCxnSpPr>
            <a:cxnSpLocks/>
            <a:stCxn id="5" idx="0"/>
          </p:cNvCxnSpPr>
          <p:nvPr/>
        </p:nvCxnSpPr>
        <p:spPr>
          <a:xfrm flipH="1" flipV="1">
            <a:off x="9921182" y="4767746"/>
            <a:ext cx="616051" cy="155015"/>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pic>
        <p:nvPicPr>
          <p:cNvPr id="5" name="図 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616031" y="4922761"/>
            <a:ext cx="1842403" cy="1365081"/>
          </a:xfrm>
          <a:prstGeom prst="rect">
            <a:avLst/>
          </a:prstGeom>
        </p:spPr>
      </p:pic>
      <p:pic>
        <p:nvPicPr>
          <p:cNvPr id="11" name="図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98187" y="8318468"/>
            <a:ext cx="2499534" cy="1874651"/>
          </a:xfrm>
          <a:prstGeom prst="rect">
            <a:avLst/>
          </a:prstGeom>
        </p:spPr>
      </p:pic>
      <p:cxnSp>
        <p:nvCxnSpPr>
          <p:cNvPr id="46" name="直線矢印コネクタ 45">
            <a:extLst>
              <a:ext uri="{FF2B5EF4-FFF2-40B4-BE49-F238E27FC236}">
                <a16:creationId xmlns:a16="http://schemas.microsoft.com/office/drawing/2014/main" id="{78506F03-1713-44C9-AB91-023B23A8EA79}"/>
              </a:ext>
            </a:extLst>
          </p:cNvPr>
          <p:cNvCxnSpPr>
            <a:cxnSpLocks/>
          </p:cNvCxnSpPr>
          <p:nvPr/>
        </p:nvCxnSpPr>
        <p:spPr>
          <a:xfrm>
            <a:off x="3813573" y="6410702"/>
            <a:ext cx="4040462" cy="1917893"/>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pic>
        <p:nvPicPr>
          <p:cNvPr id="18" name="図 17">
            <a:extLst>
              <a:ext uri="{FF2B5EF4-FFF2-40B4-BE49-F238E27FC236}">
                <a16:creationId xmlns:a16="http://schemas.microsoft.com/office/drawing/2014/main" id="{13B3EC59-FD1E-4E50-BC3A-697CC82A1009}"/>
              </a:ext>
            </a:extLst>
          </p:cNvPr>
          <p:cNvPicPr>
            <a:picLocks noChangeAspect="1"/>
          </p:cNvPicPr>
          <p:nvPr/>
        </p:nvPicPr>
        <p:blipFill>
          <a:blip r:embed="rId9"/>
          <a:stretch>
            <a:fillRect/>
          </a:stretch>
        </p:blipFill>
        <p:spPr>
          <a:xfrm>
            <a:off x="4677404" y="4588752"/>
            <a:ext cx="2924776" cy="1947084"/>
          </a:xfrm>
          <a:prstGeom prst="rect">
            <a:avLst/>
          </a:prstGeom>
        </p:spPr>
      </p:pic>
      <p:pic>
        <p:nvPicPr>
          <p:cNvPr id="22" name="図 21">
            <a:extLst>
              <a:ext uri="{FF2B5EF4-FFF2-40B4-BE49-F238E27FC236}">
                <a16:creationId xmlns:a16="http://schemas.microsoft.com/office/drawing/2014/main" id="{8A5F24B9-B78C-4F42-88AE-4B7400C901A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5778" y="5718549"/>
            <a:ext cx="2901722" cy="1934481"/>
          </a:xfrm>
          <a:prstGeom prst="rect">
            <a:avLst/>
          </a:prstGeom>
        </p:spPr>
      </p:pic>
      <p:pic>
        <p:nvPicPr>
          <p:cNvPr id="9" name="図 8"/>
          <p:cNvPicPr>
            <a:picLocks noChangeAspect="1"/>
          </p:cNvPicPr>
          <p:nvPr/>
        </p:nvPicPr>
        <p:blipFill rotWithShape="1">
          <a:blip r:embed="rId11" cstate="email">
            <a:extLst>
              <a:ext uri="{28A0092B-C50C-407E-A947-70E740481C1C}">
                <a14:useLocalDpi xmlns:a14="http://schemas.microsoft.com/office/drawing/2010/main"/>
              </a:ext>
            </a:extLst>
          </a:blip>
          <a:srcRect b="-1889"/>
          <a:stretch/>
        </p:blipFill>
        <p:spPr>
          <a:xfrm>
            <a:off x="8084868" y="10778538"/>
            <a:ext cx="2774408" cy="1926590"/>
          </a:xfrm>
          <a:prstGeom prst="rect">
            <a:avLst/>
          </a:prstGeom>
        </p:spPr>
      </p:pic>
      <p:sp>
        <p:nvSpPr>
          <p:cNvPr id="42" name="テキスト ボックス 94"/>
          <p:cNvSpPr txBox="1"/>
          <p:nvPr/>
        </p:nvSpPr>
        <p:spPr>
          <a:xfrm>
            <a:off x="1042104" y="10269265"/>
            <a:ext cx="2008940" cy="18466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rgbClr val="000000"/>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srgbClr val="000000"/>
                </a:solidFill>
                <a:effectLst>
                  <a:glow rad="50800">
                    <a:schemeClr val="bg1"/>
                  </a:glow>
                </a:effectLst>
                <a:uLnTx/>
                <a:uFillTx/>
                <a:latin typeface="游ゴシック" panose="020B0400000000000000" pitchFamily="50" charset="-128"/>
                <a:ea typeface="游ゴシック" panose="020B0400000000000000" pitchFamily="50" charset="-128"/>
              </a:rPr>
              <a:t>りんくうマーブルビーチ</a:t>
            </a:r>
            <a:r>
              <a:rPr kumimoji="1" lang="en-US" altLang="ja-JP" sz="1200" b="1" i="0" u="none" strike="noStrike" kern="1200" cap="none" spc="0" normalizeH="0" baseline="0" noProof="0" dirty="0">
                <a:ln>
                  <a:noFill/>
                </a:ln>
                <a:solidFill>
                  <a:srgbClr val="000000"/>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srgbClr val="000000"/>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srgbClr val="000000"/>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sp>
        <p:nvSpPr>
          <p:cNvPr id="45" name="テキスト ボックス 94"/>
          <p:cNvSpPr txBox="1"/>
          <p:nvPr/>
        </p:nvSpPr>
        <p:spPr>
          <a:xfrm>
            <a:off x="1392005" y="13678358"/>
            <a:ext cx="1866997" cy="18439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深日港フェスティバル</a:t>
            </a: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pic>
        <p:nvPicPr>
          <p:cNvPr id="69" name="図 6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07246" y="2143271"/>
            <a:ext cx="2656437" cy="1999816"/>
          </a:xfrm>
          <a:prstGeom prst="rect">
            <a:avLst/>
          </a:prstGeom>
        </p:spPr>
      </p:pic>
      <p:sp>
        <p:nvSpPr>
          <p:cNvPr id="47" name="テキスト ボックス 94"/>
          <p:cNvSpPr txBox="1"/>
          <p:nvPr/>
        </p:nvSpPr>
        <p:spPr>
          <a:xfrm>
            <a:off x="4627804" y="13675405"/>
            <a:ext cx="1819701" cy="18439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淡輪箱作海水浴場</a:t>
            </a: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sp>
        <p:nvSpPr>
          <p:cNvPr id="19" name="テキスト ボックス 94"/>
          <p:cNvSpPr txBox="1"/>
          <p:nvPr/>
        </p:nvSpPr>
        <p:spPr>
          <a:xfrm>
            <a:off x="8763199" y="8313735"/>
            <a:ext cx="2203767" cy="177422"/>
          </a:xfrm>
          <a:prstGeom prst="rect">
            <a:avLst/>
          </a:prstGeom>
          <a:noFill/>
          <a:ln w="9525" cmpd="sng">
            <a:noFill/>
          </a:ln>
          <a:effectLst>
            <a:glow rad="139700">
              <a:schemeClr val="bg1"/>
            </a:glow>
          </a:effectLst>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泉大津旧港地区なぎさ公園</a:t>
            </a: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sp>
        <p:nvSpPr>
          <p:cNvPr id="21" name="テキスト ボックス 94"/>
          <p:cNvSpPr txBox="1"/>
          <p:nvPr/>
        </p:nvSpPr>
        <p:spPr>
          <a:xfrm>
            <a:off x="4697450" y="4606229"/>
            <a:ext cx="2279710" cy="17742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堺旧港（乙姫の休日）</a:t>
            </a: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p>
        </p:txBody>
      </p:sp>
      <p:sp>
        <p:nvSpPr>
          <p:cNvPr id="60" name="テキスト ボックス 94">
            <a:extLst>
              <a:ext uri="{FF2B5EF4-FFF2-40B4-BE49-F238E27FC236}">
                <a16:creationId xmlns:a16="http://schemas.microsoft.com/office/drawing/2014/main" id="{B8E58970-7038-4ACA-A413-4A814C77C02D}"/>
              </a:ext>
            </a:extLst>
          </p:cNvPr>
          <p:cNvSpPr txBox="1"/>
          <p:nvPr/>
        </p:nvSpPr>
        <p:spPr>
          <a:xfrm>
            <a:off x="1042079" y="5732769"/>
            <a:ext cx="3102999" cy="3548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泉大津フェニックス</a:t>
            </a:r>
            <a:endPar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（大規模野外フェス）</a:t>
            </a: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p>
        </p:txBody>
      </p:sp>
      <p:cxnSp>
        <p:nvCxnSpPr>
          <p:cNvPr id="2" name="直線矢印コネクタ 1">
            <a:extLst>
              <a:ext uri="{FF2B5EF4-FFF2-40B4-BE49-F238E27FC236}">
                <a16:creationId xmlns:a16="http://schemas.microsoft.com/office/drawing/2014/main" id="{200A94A6-098D-2F13-865A-536717554DFF}"/>
              </a:ext>
            </a:extLst>
          </p:cNvPr>
          <p:cNvCxnSpPr>
            <a:cxnSpLocks/>
            <a:stCxn id="6" idx="3"/>
          </p:cNvCxnSpPr>
          <p:nvPr/>
        </p:nvCxnSpPr>
        <p:spPr>
          <a:xfrm>
            <a:off x="5876683" y="3362701"/>
            <a:ext cx="2650340" cy="1063168"/>
          </a:xfrm>
          <a:prstGeom prst="straightConnector1">
            <a:avLst/>
          </a:prstGeom>
          <a:ln w="19050">
            <a:solidFill>
              <a:srgbClr val="FF0000"/>
            </a:solidFill>
            <a:tailEnd type="oval" w="lg" len="lg"/>
          </a:ln>
        </p:spPr>
        <p:style>
          <a:lnRef idx="1">
            <a:schemeClr val="accent1"/>
          </a:lnRef>
          <a:fillRef idx="0">
            <a:schemeClr val="accent1"/>
          </a:fillRef>
          <a:effectRef idx="0">
            <a:schemeClr val="accent1"/>
          </a:effectRef>
          <a:fontRef idx="minor">
            <a:schemeClr val="tx1"/>
          </a:fontRef>
        </p:style>
      </p:cxnSp>
      <p:pic>
        <p:nvPicPr>
          <p:cNvPr id="6" name="図 5" descr="テントの下にいる人たち&#10;&#10;AI 生成コンテンツは誤りを含む可能性があります。">
            <a:extLst>
              <a:ext uri="{FF2B5EF4-FFF2-40B4-BE49-F238E27FC236}">
                <a16:creationId xmlns:a16="http://schemas.microsoft.com/office/drawing/2014/main" id="{17FC42A3-42BC-1EBF-BD73-EB6D57FD110F}"/>
              </a:ext>
            </a:extLst>
          </p:cNvPr>
          <p:cNvPicPr>
            <a:picLocks/>
          </p:cNvPicPr>
          <p:nvPr/>
        </p:nvPicPr>
        <p:blipFill>
          <a:blip r:embed="rId13" cstate="print">
            <a:extLst>
              <a:ext uri="{28A0092B-C50C-407E-A947-70E740481C1C}">
                <a14:useLocalDpi xmlns:a14="http://schemas.microsoft.com/office/drawing/2010/main" val="0"/>
              </a:ext>
            </a:extLst>
          </a:blip>
          <a:stretch>
            <a:fillRect/>
          </a:stretch>
        </p:blipFill>
        <p:spPr>
          <a:xfrm>
            <a:off x="2871631" y="2362793"/>
            <a:ext cx="3005052" cy="1999816"/>
          </a:xfrm>
          <a:prstGeom prst="rect">
            <a:avLst/>
          </a:prstGeom>
        </p:spPr>
      </p:pic>
      <p:sp>
        <p:nvSpPr>
          <p:cNvPr id="25" name="テキスト ボックス 94">
            <a:extLst>
              <a:ext uri="{FF2B5EF4-FFF2-40B4-BE49-F238E27FC236}">
                <a16:creationId xmlns:a16="http://schemas.microsoft.com/office/drawing/2014/main" id="{63B51E7B-D43C-441C-4115-68C2BCBE0AEA}"/>
              </a:ext>
            </a:extLst>
          </p:cNvPr>
          <p:cNvSpPr txBox="1"/>
          <p:nvPr/>
        </p:nvSpPr>
        <p:spPr>
          <a:xfrm>
            <a:off x="9553302" y="4938954"/>
            <a:ext cx="2203767" cy="354844"/>
          </a:xfrm>
          <a:prstGeom prst="rect">
            <a:avLst/>
          </a:prstGeom>
          <a:noFill/>
          <a:ln w="9525" cmpd="sng">
            <a:noFill/>
          </a:ln>
          <a:effectLst>
            <a:glow rad="139700">
              <a:schemeClr val="bg1"/>
            </a:glow>
          </a:effectLst>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【TUGBOAT</a:t>
            </a:r>
            <a:r>
              <a:rPr kumimoji="1" lang="en-US" altLang="ja-JP" sz="1200" b="1" dirty="0">
                <a:solidFill>
                  <a:prstClr val="black"/>
                </a:solidFill>
                <a:effectLst>
                  <a:glow rad="50800">
                    <a:schemeClr val="bg1"/>
                  </a:glow>
                </a:effectLst>
                <a:latin typeface="游ゴシック" panose="020B0400000000000000" pitchFamily="50" charset="-128"/>
                <a:ea typeface="游ゴシック" panose="020B0400000000000000" pitchFamily="50" charset="-128"/>
              </a:rPr>
              <a:t>_</a:t>
            </a: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TAISHO</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（タグボート大正</a:t>
            </a: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sp>
        <p:nvSpPr>
          <p:cNvPr id="26" name="テキスト ボックス 94">
            <a:extLst>
              <a:ext uri="{FF2B5EF4-FFF2-40B4-BE49-F238E27FC236}">
                <a16:creationId xmlns:a16="http://schemas.microsoft.com/office/drawing/2014/main" id="{A5BF184E-CE32-8793-D3A2-2608EA05CE1F}"/>
              </a:ext>
            </a:extLst>
          </p:cNvPr>
          <p:cNvSpPr txBox="1"/>
          <p:nvPr/>
        </p:nvSpPr>
        <p:spPr>
          <a:xfrm>
            <a:off x="8561060" y="2152131"/>
            <a:ext cx="1342655" cy="184666"/>
          </a:xfrm>
          <a:prstGeom prst="rect">
            <a:avLst/>
          </a:prstGeom>
          <a:noFill/>
          <a:ln w="9525" cmpd="sng">
            <a:noFill/>
          </a:ln>
          <a:effectLst>
            <a:glow rad="139700">
              <a:schemeClr val="bg1"/>
            </a:glow>
          </a:effectLst>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dirty="0">
                <a:solidFill>
                  <a:prstClr val="black"/>
                </a:solidFill>
                <a:effectLst>
                  <a:glow rad="50800">
                    <a:schemeClr val="bg1"/>
                  </a:glow>
                </a:effectLst>
                <a:latin typeface="游ゴシック" panose="020B0400000000000000" pitchFamily="50" charset="-128"/>
                <a:ea typeface="游ゴシック" panose="020B0400000000000000" pitchFamily="50" charset="-128"/>
              </a:rPr>
              <a:t>天保山まつり</a:t>
            </a: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sp>
        <p:nvSpPr>
          <p:cNvPr id="28" name="テキスト ボックス 94">
            <a:extLst>
              <a:ext uri="{FF2B5EF4-FFF2-40B4-BE49-F238E27FC236}">
                <a16:creationId xmlns:a16="http://schemas.microsoft.com/office/drawing/2014/main" id="{0088A5FC-B653-CC22-888D-9F5EF8F3F342}"/>
              </a:ext>
            </a:extLst>
          </p:cNvPr>
          <p:cNvSpPr txBox="1"/>
          <p:nvPr/>
        </p:nvSpPr>
        <p:spPr>
          <a:xfrm>
            <a:off x="2816349" y="2377003"/>
            <a:ext cx="2488806" cy="184666"/>
          </a:xfrm>
          <a:prstGeom prst="rect">
            <a:avLst/>
          </a:prstGeom>
          <a:noFill/>
          <a:ln w="9525" cmpd="sng">
            <a:noFill/>
          </a:ln>
          <a:effectLst>
            <a:glow rad="139700">
              <a:schemeClr val="bg1"/>
            </a:glow>
          </a:effectLst>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dirty="0">
                <a:solidFill>
                  <a:schemeClr val="tx1"/>
                </a:solidFill>
                <a:effectLst>
                  <a:glow rad="50800">
                    <a:schemeClr val="bg1"/>
                  </a:glow>
                </a:effectLst>
                <a:latin typeface="游ゴシック" panose="020B0400000000000000" pitchFamily="50" charset="-128"/>
                <a:ea typeface="游ゴシック" panose="020B0400000000000000" pitchFamily="50" charset="-128"/>
              </a:rPr>
              <a:t>常吉西緑地（ドックイベント）</a:t>
            </a: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srgbClr val="FF0000"/>
                </a:solidFill>
                <a:effectLst>
                  <a:glow rad="50800">
                    <a:schemeClr val="bg1"/>
                  </a:glow>
                </a:effectLst>
                <a:highlight>
                  <a:srgbClr val="FFFF00"/>
                </a:highligh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srgbClr val="FF0000"/>
              </a:solidFill>
              <a:effectLst>
                <a:glow rad="50800">
                  <a:schemeClr val="bg1"/>
                </a:glow>
              </a:effectLst>
              <a:highlight>
                <a:srgbClr val="FFFF00"/>
              </a:highlight>
              <a:uLnTx/>
              <a:uFillTx/>
              <a:latin typeface="游ゴシック" panose="020B0400000000000000" pitchFamily="50" charset="-128"/>
              <a:ea typeface="游ゴシック" panose="020B0400000000000000" pitchFamily="50" charset="-128"/>
            </a:endParaRPr>
          </a:p>
        </p:txBody>
      </p:sp>
      <p:sp>
        <p:nvSpPr>
          <p:cNvPr id="31" name="テキスト ボックス 94">
            <a:extLst>
              <a:ext uri="{FF2B5EF4-FFF2-40B4-BE49-F238E27FC236}">
                <a16:creationId xmlns:a16="http://schemas.microsoft.com/office/drawing/2014/main" id="{4CBA6743-A91D-C70E-4F67-64E18A42770F}"/>
              </a:ext>
            </a:extLst>
          </p:cNvPr>
          <p:cNvSpPr txBox="1"/>
          <p:nvPr/>
        </p:nvSpPr>
        <p:spPr>
          <a:xfrm>
            <a:off x="1042079" y="7967763"/>
            <a:ext cx="2595488" cy="177422"/>
          </a:xfrm>
          <a:prstGeom prst="rect">
            <a:avLst/>
          </a:prstGeom>
          <a:noFill/>
          <a:ln w="9525" cmpd="sng">
            <a:noFill/>
          </a:ln>
          <a:effectLst>
            <a:glow rad="139700">
              <a:schemeClr val="bg1"/>
            </a:glow>
          </a:effectLst>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dirty="0">
                <a:solidFill>
                  <a:schemeClr val="tx1"/>
                </a:solidFill>
                <a:effectLst>
                  <a:glow rad="50800">
                    <a:schemeClr val="bg1"/>
                  </a:glow>
                </a:effectLst>
                <a:latin typeface="游ゴシック" panose="020B0400000000000000" pitchFamily="50" charset="-128"/>
                <a:ea typeface="游ゴシック" panose="020B0400000000000000" pitchFamily="50" charset="-128"/>
              </a:rPr>
              <a:t>阪南港（地蔵浜みなとマルシェ）</a:t>
            </a:r>
            <a:r>
              <a:rPr kumimoji="1" lang="en-US" altLang="ja-JP" sz="1200"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schemeClr val="tx1"/>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sp>
        <p:nvSpPr>
          <p:cNvPr id="32" name="テキスト ボックス 94">
            <a:extLst>
              <a:ext uri="{FF2B5EF4-FFF2-40B4-BE49-F238E27FC236}">
                <a16:creationId xmlns:a16="http://schemas.microsoft.com/office/drawing/2014/main" id="{95A39811-E28F-1A9B-9400-47337C286A0C}"/>
              </a:ext>
            </a:extLst>
          </p:cNvPr>
          <p:cNvSpPr txBox="1"/>
          <p:nvPr/>
        </p:nvSpPr>
        <p:spPr>
          <a:xfrm>
            <a:off x="8036402" y="10804722"/>
            <a:ext cx="2203767" cy="184666"/>
          </a:xfrm>
          <a:prstGeom prst="rect">
            <a:avLst/>
          </a:prstGeom>
          <a:noFill/>
          <a:ln w="9525" cmpd="sng">
            <a:noFill/>
          </a:ln>
          <a:effectLst>
            <a:glow rad="139700">
              <a:schemeClr val="bg1"/>
            </a:glow>
          </a:effectLst>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二色の浜海水浴場</a:t>
            </a:r>
            <a:r>
              <a:rPr kumimoji="1" lang="en-US" altLang="ja-JP" sz="1200"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a:t>
            </a:r>
            <a:r>
              <a:rPr kumimoji="1" lang="ja-JP" altLang="en-US"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rPr>
              <a:t>　</a:t>
            </a:r>
            <a:endParaRPr kumimoji="1" lang="en-US" altLang="ja-JP" b="1" i="0" u="none" strike="noStrike" kern="1200" cap="none" spc="0" normalizeH="0" baseline="0" noProof="0" dirty="0">
              <a:ln>
                <a:noFill/>
              </a:ln>
              <a:solidFill>
                <a:prstClr val="black"/>
              </a:solidFill>
              <a:effectLst>
                <a:glow rad="50800">
                  <a:schemeClr val="bg1"/>
                </a:glow>
              </a:effectLst>
              <a:uLnTx/>
              <a:uFillTx/>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47049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9FDD8-BD10-1E65-F189-DF1B3A8FE1AD}"/>
            </a:ext>
          </a:extLst>
        </p:cNvPr>
        <p:cNvGrpSpPr/>
        <p:nvPr/>
      </p:nvGrpSpPr>
      <p:grpSpPr>
        <a:xfrm>
          <a:off x="0" y="0"/>
          <a:ext cx="0" cy="0"/>
          <a:chOff x="0" y="0"/>
          <a:chExt cx="0" cy="0"/>
        </a:xfrm>
      </p:grpSpPr>
      <p:pic>
        <p:nvPicPr>
          <p:cNvPr id="7" name="図 6">
            <a:extLst>
              <a:ext uri="{FF2B5EF4-FFF2-40B4-BE49-F238E27FC236}">
                <a16:creationId xmlns:a16="http://schemas.microsoft.com/office/drawing/2014/main" id="{DEA0536D-C3D1-2FE6-B245-FE19E40E07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4545" y="8592359"/>
            <a:ext cx="5070578" cy="6868426"/>
          </a:xfrm>
          <a:prstGeom prst="rect">
            <a:avLst/>
          </a:prstGeom>
        </p:spPr>
      </p:pic>
      <p:sp>
        <p:nvSpPr>
          <p:cNvPr id="5" name="テキスト ボックス 4">
            <a:extLst>
              <a:ext uri="{FF2B5EF4-FFF2-40B4-BE49-F238E27FC236}">
                <a16:creationId xmlns:a16="http://schemas.microsoft.com/office/drawing/2014/main" id="{50328C66-E029-53D8-1268-AA787BD5742E}"/>
              </a:ext>
            </a:extLst>
          </p:cNvPr>
          <p:cNvSpPr txBox="1"/>
          <p:nvPr/>
        </p:nvSpPr>
        <p:spPr>
          <a:xfrm>
            <a:off x="1070427" y="472586"/>
            <a:ext cx="10515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1"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⑶　安全で安心な大阪“みなと</a:t>
            </a:r>
            <a:r>
              <a:rPr kumimoji="1" lang="en-US" altLang="ja-JP" sz="2800" b="0" i="1"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a:t>
            </a:r>
            <a:r>
              <a:rPr kumimoji="1" lang="ja-JP" altLang="en-US" sz="2800" b="0" i="1"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（防災）</a:t>
            </a:r>
          </a:p>
        </p:txBody>
      </p:sp>
      <p:sp>
        <p:nvSpPr>
          <p:cNvPr id="4" name="テキスト ボックス 3">
            <a:extLst>
              <a:ext uri="{FF2B5EF4-FFF2-40B4-BE49-F238E27FC236}">
                <a16:creationId xmlns:a16="http://schemas.microsoft.com/office/drawing/2014/main" id="{8AB97F51-2BE8-E4FF-7A15-FB3F90A53458}"/>
              </a:ext>
            </a:extLst>
          </p:cNvPr>
          <p:cNvSpPr txBox="1"/>
          <p:nvPr/>
        </p:nvSpPr>
        <p:spPr>
          <a:xfrm>
            <a:off x="1419520" y="2476197"/>
            <a:ext cx="9957723" cy="969496"/>
          </a:xfrm>
          <a:prstGeom prst="rect">
            <a:avLst/>
          </a:prstGeom>
          <a:noFill/>
        </p:spPr>
        <p:txBody>
          <a:bodyPr wrap="square" rtlCol="0">
            <a:spAutoFit/>
          </a:bodyPr>
          <a:lstStyle/>
          <a:p>
            <a:pPr>
              <a:defRPr/>
            </a:pPr>
            <a:r>
              <a:rPr kumimoji="1" lang="ja-JP" altLang="en-US" sz="1900" dirty="0">
                <a:latin typeface="ＭＳ Ｐゴシック" panose="020B0600070205080204" pitchFamily="50" charset="-128"/>
                <a:ea typeface="ＭＳ Ｐゴシック" panose="020B0600070205080204" pitchFamily="50" charset="-128"/>
              </a:rPr>
              <a:t>■ 堤防等の耐震・液状化対策</a:t>
            </a:r>
            <a:endParaRPr kumimoji="1" lang="en-US" altLang="ja-JP" sz="1900" dirty="0">
              <a:latin typeface="ＭＳ Ｐゴシック" panose="020B0600070205080204" pitchFamily="50" charset="-128"/>
              <a:ea typeface="ＭＳ Ｐゴシック" panose="020B0600070205080204" pitchFamily="50" charset="-128"/>
            </a:endParaRPr>
          </a:p>
          <a:p>
            <a:pPr lvl="0">
              <a:defRPr/>
            </a:pP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「南海トラフ巨大地震</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対策の大きな柱」として、</a:t>
            </a:r>
            <a:r>
              <a:rPr kumimoji="1" lang="ja-JP" altLang="en-US" sz="1900" dirty="0">
                <a:latin typeface="ＭＳ Ｐ明朝" panose="02020600040205080304" pitchFamily="18" charset="-128"/>
                <a:ea typeface="ＭＳ Ｐ明朝" panose="02020600040205080304" pitchFamily="18" charset="-128"/>
              </a:rPr>
              <a:t>平成</a:t>
            </a:r>
            <a:r>
              <a:rPr kumimoji="1" lang="en-US" altLang="ja-JP" sz="1900" dirty="0">
                <a:latin typeface="ＭＳ Ｐ明朝" panose="02020600040205080304" pitchFamily="18" charset="-128"/>
                <a:ea typeface="ＭＳ Ｐ明朝" panose="02020600040205080304" pitchFamily="18" charset="-128"/>
              </a:rPr>
              <a:t>26</a:t>
            </a:r>
            <a:r>
              <a:rPr kumimoji="1" lang="ja-JP" altLang="en-US" sz="1900" dirty="0">
                <a:latin typeface="ＭＳ Ｐ明朝" panose="02020600040205080304" pitchFamily="18" charset="-128"/>
                <a:ea typeface="ＭＳ Ｐ明朝" panose="02020600040205080304" pitchFamily="18" charset="-128"/>
              </a:rPr>
              <a:t>年度より</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府市の港湾・河川部局が連携して堤防等の耐震・液状化対策等に</a:t>
            </a:r>
            <a:r>
              <a:rPr kumimoji="1" lang="ja-JP" altLang="en-US" sz="1900" dirty="0">
                <a:latin typeface="ＭＳ Ｐ明朝" panose="02020600040205080304" pitchFamily="18" charset="-128"/>
                <a:ea typeface="ＭＳ Ｐ明朝" panose="02020600040205080304" pitchFamily="18" charset="-128"/>
              </a:rPr>
              <a:t>着手しており</a:t>
            </a:r>
            <a:r>
              <a:rPr kumimoji="1" lang="ja-JP" altLang="en-US"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安全で安心な府民・市民生活</a:t>
            </a:r>
            <a:r>
              <a:rPr kumimoji="1" lang="ja-JP" altLang="en-US" sz="190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の実現をめざします。</a:t>
            </a:r>
            <a:endParaRPr kumimoji="1" lang="ja-JP" altLang="en-US" sz="1900" i="0" strike="noStrike" kern="1200" cap="none" spc="0" normalizeH="0" noProof="0" dirty="0">
              <a:ln>
                <a:noFill/>
              </a:ln>
              <a:solidFill>
                <a:srgbClr val="FF0000"/>
              </a:solidFill>
              <a:effectLst/>
              <a:highlight>
                <a:srgbClr val="FFFF00"/>
              </a:highlight>
              <a:uLnTx/>
              <a:uFillTx/>
              <a:latin typeface="ＭＳ Ｐ明朝" panose="02020600040205080304" pitchFamily="18" charset="-128"/>
              <a:ea typeface="ＭＳ Ｐ明朝" panose="02020600040205080304" pitchFamily="18" charset="-128"/>
            </a:endParaRPr>
          </a:p>
        </p:txBody>
      </p:sp>
      <p:sp>
        <p:nvSpPr>
          <p:cNvPr id="6" name="角丸四角形 5">
            <a:extLst>
              <a:ext uri="{FF2B5EF4-FFF2-40B4-BE49-F238E27FC236}">
                <a16:creationId xmlns:a16="http://schemas.microsoft.com/office/drawing/2014/main" id="{1E960FB3-22A0-F751-FCC7-92B2CCD241F6}"/>
              </a:ext>
            </a:extLst>
          </p:cNvPr>
          <p:cNvSpPr/>
          <p:nvPr/>
        </p:nvSpPr>
        <p:spPr>
          <a:xfrm>
            <a:off x="1148106" y="1037716"/>
            <a:ext cx="2669410"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総合的な防災対策</a:t>
            </a:r>
          </a:p>
        </p:txBody>
      </p:sp>
      <p:sp>
        <p:nvSpPr>
          <p:cNvPr id="171" name="テキスト ボックス 170">
            <a:extLst>
              <a:ext uri="{FF2B5EF4-FFF2-40B4-BE49-F238E27FC236}">
                <a16:creationId xmlns:a16="http://schemas.microsoft.com/office/drawing/2014/main" id="{A1CD66C3-8676-8A8E-D92A-D4A0C93F6187}"/>
              </a:ext>
            </a:extLst>
          </p:cNvPr>
          <p:cNvSpPr txBox="1"/>
          <p:nvPr/>
        </p:nvSpPr>
        <p:spPr>
          <a:xfrm>
            <a:off x="1296870" y="7347194"/>
            <a:ext cx="2018501" cy="3847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1" u="sng" dirty="0">
                <a:latin typeface="ＭＳ Ｐゴシック" panose="020B0600070205080204" pitchFamily="50" charset="-128"/>
                <a:ea typeface="ＭＳ Ｐゴシック" panose="020B0600070205080204" pitchFamily="50" charset="-128"/>
              </a:rPr>
              <a:t>・</a:t>
            </a:r>
            <a:r>
              <a:rPr kumimoji="1" lang="ja-JP" altLang="en-US" sz="1900" b="1" i="0" u="sng"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 対策による効果</a:t>
            </a:r>
          </a:p>
        </p:txBody>
      </p:sp>
      <p:sp>
        <p:nvSpPr>
          <p:cNvPr id="29" name="フッター プレースホルダー 2">
            <a:extLst>
              <a:ext uri="{FF2B5EF4-FFF2-40B4-BE49-F238E27FC236}">
                <a16:creationId xmlns:a16="http://schemas.microsoft.com/office/drawing/2014/main" id="{D6CDC1E8-8C8B-D194-8341-D7B3EEDFFD71}"/>
              </a:ext>
            </a:extLst>
          </p:cNvPr>
          <p:cNvSpPr>
            <a:spLocks noGrp="1"/>
          </p:cNvSpPr>
          <p:nvPr>
            <p:ph type="ftr" sz="quarter" idx="11"/>
          </p:nvPr>
        </p:nvSpPr>
        <p:spPr>
          <a:xfrm>
            <a:off x="4038600" y="15967978"/>
            <a:ext cx="4114800" cy="269211"/>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13</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C710D9F1-D4CA-C11D-8C6E-429455EAD8BA}"/>
              </a:ext>
            </a:extLst>
          </p:cNvPr>
          <p:cNvGrpSpPr/>
          <p:nvPr/>
        </p:nvGrpSpPr>
        <p:grpSpPr>
          <a:xfrm>
            <a:off x="1463782" y="3720011"/>
            <a:ext cx="9186018" cy="3533602"/>
            <a:chOff x="1886856" y="3320712"/>
            <a:chExt cx="8781145" cy="3566914"/>
          </a:xfrm>
        </p:grpSpPr>
        <p:sp>
          <p:nvSpPr>
            <p:cNvPr id="49" name="正方形/長方形 48">
              <a:extLst>
                <a:ext uri="{FF2B5EF4-FFF2-40B4-BE49-F238E27FC236}">
                  <a16:creationId xmlns:a16="http://schemas.microsoft.com/office/drawing/2014/main" id="{AEF4D236-A4E5-16B0-7353-09DF47F698BA}"/>
                </a:ext>
              </a:extLst>
            </p:cNvPr>
            <p:cNvSpPr/>
            <p:nvPr/>
          </p:nvSpPr>
          <p:spPr>
            <a:xfrm>
              <a:off x="1886857" y="3320712"/>
              <a:ext cx="8781144" cy="324328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51" name="図 50">
              <a:extLst>
                <a:ext uri="{FF2B5EF4-FFF2-40B4-BE49-F238E27FC236}">
                  <a16:creationId xmlns:a16="http://schemas.microsoft.com/office/drawing/2014/main" id="{44E813F5-237C-F5DB-B622-E21F55AE7104}"/>
                </a:ext>
              </a:extLst>
            </p:cNvPr>
            <p:cNvPicPr>
              <a:picLocks noChangeAspect="1"/>
            </p:cNvPicPr>
            <p:nvPr/>
          </p:nvPicPr>
          <p:blipFill>
            <a:blip r:embed="rId3" cstate="email">
              <a:extLst>
                <a:ext uri="{28A0092B-C50C-407E-A947-70E740481C1C}">
                  <a14:useLocalDpi xmlns:a14="http://schemas.microsoft.com/office/drawing/2010/main"/>
                </a:ext>
              </a:extLst>
            </a:blip>
            <a:srcRect l="1447" r="674"/>
            <a:stretch>
              <a:fillRect/>
            </a:stretch>
          </p:blipFill>
          <p:spPr bwMode="auto">
            <a:xfrm>
              <a:off x="2711949" y="3494074"/>
              <a:ext cx="2761550" cy="2982280"/>
            </a:xfrm>
            <a:prstGeom prst="rect">
              <a:avLst/>
            </a:prstGeom>
            <a:solidFill>
              <a:srgbClr val="FFFFFF"/>
            </a:solidFill>
            <a:ln w="9525">
              <a:noFill/>
              <a:miter lim="800000"/>
              <a:headEnd/>
              <a:tailEnd/>
            </a:ln>
          </p:spPr>
        </p:pic>
        <p:pic>
          <p:nvPicPr>
            <p:cNvPr id="52" name="図 51">
              <a:extLst>
                <a:ext uri="{FF2B5EF4-FFF2-40B4-BE49-F238E27FC236}">
                  <a16:creationId xmlns:a16="http://schemas.microsoft.com/office/drawing/2014/main" id="{4A4AB36C-DB40-66B6-D27C-2DC15DDB420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61757" y="3447286"/>
              <a:ext cx="3230085" cy="2966977"/>
            </a:xfrm>
            <a:prstGeom prst="rect">
              <a:avLst/>
            </a:prstGeom>
            <a:noFill/>
            <a:ln>
              <a:noFill/>
            </a:ln>
          </p:spPr>
        </p:pic>
        <p:sp>
          <p:nvSpPr>
            <p:cNvPr id="53" name="下矢印 52">
              <a:extLst>
                <a:ext uri="{FF2B5EF4-FFF2-40B4-BE49-F238E27FC236}">
                  <a16:creationId xmlns:a16="http://schemas.microsoft.com/office/drawing/2014/main" id="{624AF7B9-F0AE-1F39-8E0C-0DCE3191A089}"/>
                </a:ext>
              </a:extLst>
            </p:cNvPr>
            <p:cNvSpPr/>
            <p:nvPr/>
          </p:nvSpPr>
          <p:spPr>
            <a:xfrm rot="16200000">
              <a:off x="5633068" y="4650603"/>
              <a:ext cx="1267138" cy="672113"/>
            </a:xfrm>
            <a:prstGeom prst="downArrow">
              <a:avLst>
                <a:gd name="adj1" fmla="val 50000"/>
                <a:gd name="adj2" fmla="val 586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4" name="テキスト ボックス 40">
              <a:extLst>
                <a:ext uri="{FF2B5EF4-FFF2-40B4-BE49-F238E27FC236}">
                  <a16:creationId xmlns:a16="http://schemas.microsoft.com/office/drawing/2014/main" id="{E4665256-64D5-CCFB-AB54-D8B421F88207}"/>
                </a:ext>
              </a:extLst>
            </p:cNvPr>
            <p:cNvSpPr txBox="1">
              <a:spLocks noChangeArrowheads="1"/>
            </p:cNvSpPr>
            <p:nvPr/>
          </p:nvSpPr>
          <p:spPr bwMode="auto">
            <a:xfrm>
              <a:off x="1886856" y="6555984"/>
              <a:ext cx="8781143" cy="33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耐震・液状化対策のイメージ図</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grpSp>
      <p:sp>
        <p:nvSpPr>
          <p:cNvPr id="26" name="テキスト ボックス 25">
            <a:extLst>
              <a:ext uri="{FF2B5EF4-FFF2-40B4-BE49-F238E27FC236}">
                <a16:creationId xmlns:a16="http://schemas.microsoft.com/office/drawing/2014/main" id="{C9D25C0A-3553-A60E-A5FA-0BB8D43CA1B7}"/>
              </a:ext>
            </a:extLst>
          </p:cNvPr>
          <p:cNvSpPr txBox="1"/>
          <p:nvPr/>
        </p:nvSpPr>
        <p:spPr>
          <a:xfrm>
            <a:off x="1463782" y="1568395"/>
            <a:ext cx="9913461" cy="969496"/>
          </a:xfrm>
          <a:prstGeom prst="rect">
            <a:avLst/>
          </a:prstGeom>
          <a:noFill/>
        </p:spPr>
        <p:txBody>
          <a:bodyPr wrap="square" rtlCol="0">
            <a:spAutoFit/>
          </a:bodyPr>
          <a:lstStyle/>
          <a:p>
            <a:pPr>
              <a:defRPr/>
            </a:pP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防災対策については、これまで大阪府と大阪市が一定の連携のもとで</a:t>
            </a:r>
            <a:r>
              <a:rPr kumimoji="1" lang="ja-JP" altLang="en-US" sz="1900" noProof="0" dirty="0">
                <a:latin typeface="ＭＳ Ｐ明朝" panose="02020600040205080304" pitchFamily="18" charset="-128"/>
                <a:ea typeface="ＭＳ Ｐ明朝" panose="02020600040205080304" pitchFamily="18" charset="-128"/>
              </a:rPr>
              <a:t>各々</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取り組んでき</a:t>
            </a:r>
            <a:r>
              <a:rPr kumimoji="1" lang="ja-JP" altLang="en-US" sz="1900" b="0" i="0" kern="1200" cap="none" spc="0" normalizeH="0" noProof="0" dirty="0">
                <a:ln>
                  <a:noFill/>
                </a:ln>
                <a:effectLst/>
                <a:uLnTx/>
                <a:uFillTx/>
                <a:latin typeface="ＭＳ Ｐ明朝" panose="02020600040205080304" pitchFamily="18" charset="-128"/>
                <a:ea typeface="ＭＳ Ｐ明朝" panose="02020600040205080304" pitchFamily="18" charset="-128"/>
              </a:rPr>
              <a:t>ており</a:t>
            </a:r>
            <a:r>
              <a:rPr kumimoji="1" lang="ja-JP" altLang="en-US" sz="1900" noProof="0" dirty="0">
                <a:latin typeface="ＭＳ Ｐ明朝" panose="02020600040205080304" pitchFamily="18" charset="-128"/>
                <a:ea typeface="ＭＳ Ｐ明朝" panose="02020600040205080304" pitchFamily="18" charset="-128"/>
              </a:rPr>
              <a:t>、</a:t>
            </a:r>
            <a:r>
              <a:rPr kumimoji="1" lang="ja-JP" altLang="en-US" sz="1900" dirty="0">
                <a:latin typeface="ＭＳ Ｐ明朝" panose="02020600040205080304" pitchFamily="18" charset="-128"/>
                <a:ea typeface="ＭＳ Ｐ明朝" panose="02020600040205080304" pitchFamily="18" charset="-128"/>
              </a:rPr>
              <a:t>本来、同じ大阪湾のみなととして一体となって取り組むべきもので、</a:t>
            </a:r>
            <a:r>
              <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今後、相互の経験</a:t>
            </a:r>
            <a:r>
              <a:rPr kumimoji="1" lang="ja-JP" altLang="en-US" sz="1900" dirty="0" err="1">
                <a:latin typeface="ＭＳ Ｐ明朝" panose="02020600040205080304" pitchFamily="18" charset="-128"/>
                <a:ea typeface="ＭＳ Ｐ明朝" panose="02020600040205080304" pitchFamily="18" charset="-128"/>
              </a:rPr>
              <a:t>を共</a:t>
            </a:r>
            <a:r>
              <a:rPr kumimoji="1" lang="ja-JP" altLang="en-US" sz="1900" dirty="0">
                <a:latin typeface="ＭＳ Ｐ明朝" panose="02020600040205080304" pitchFamily="18" charset="-128"/>
                <a:ea typeface="ＭＳ Ｐ明朝" panose="02020600040205080304" pitchFamily="18" charset="-128"/>
              </a:rPr>
              <a:t>有し、オール大阪でより効果的な対策を講じます。</a:t>
            </a:r>
            <a:endParaRPr kumimoji="1"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p:txBody>
      </p:sp>
      <p:sp>
        <p:nvSpPr>
          <p:cNvPr id="2" name="正方形/長方形 1">
            <a:extLst>
              <a:ext uri="{FF2B5EF4-FFF2-40B4-BE49-F238E27FC236}">
                <a16:creationId xmlns:a16="http://schemas.microsoft.com/office/drawing/2014/main" id="{10ED339B-D5D4-7FBF-A838-A483196C340F}"/>
              </a:ext>
            </a:extLst>
          </p:cNvPr>
          <p:cNvSpPr/>
          <p:nvPr/>
        </p:nvSpPr>
        <p:spPr>
          <a:xfrm>
            <a:off x="1296870" y="7776569"/>
            <a:ext cx="9454531" cy="677108"/>
          </a:xfrm>
          <a:prstGeom prst="rect">
            <a:avLst/>
          </a:prstGeom>
        </p:spPr>
        <p:txBody>
          <a:bodyPr wrap="square">
            <a:spAutoFit/>
          </a:bodyPr>
          <a:lstStyle/>
          <a:p>
            <a:pPr marL="87313" marR="0" lvl="0" indent="-87313" algn="l" defTabSz="457200" rtl="0" eaLnBrk="1" fontAlgn="auto" latinLnBrk="0" hangingPunct="1">
              <a:lnSpc>
                <a:spcPct val="100000"/>
              </a:lnSpc>
              <a:spcBef>
                <a:spcPts val="0"/>
              </a:spcBef>
              <a:spcAft>
                <a:spcPts val="0"/>
              </a:spcAft>
              <a:buClrTx/>
              <a:buSzTx/>
              <a:buFontTx/>
              <a:buNone/>
              <a:tabLst/>
              <a:defRPr/>
            </a:pPr>
            <a:r>
              <a:rPr lang="ja-JP" altLang="en-US" sz="1900" dirty="0">
                <a:solidFill>
                  <a:prstClr val="black"/>
                </a:solidFill>
                <a:latin typeface="ＭＳ Ｐ明朝" panose="02020600040205080304" pitchFamily="18" charset="-128"/>
                <a:ea typeface="ＭＳ Ｐ明朝" panose="02020600040205080304" pitchFamily="18" charset="-128"/>
              </a:rPr>
              <a:t>　</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百数十年に一度規模の地震</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a:t>
            </a:r>
            <a:r>
              <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M</a:t>
            </a:r>
            <a:r>
              <a:rPr lang="en-US" altLang="ja-JP" sz="1900" noProof="0" dirty="0">
                <a:latin typeface="ＭＳ Ｐ明朝" panose="02020600040205080304" pitchFamily="18" charset="-128"/>
                <a:ea typeface="ＭＳ Ｐ明朝" panose="02020600040205080304" pitchFamily="18" charset="-128"/>
              </a:rPr>
              <a:t>8</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級）</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に伴う津波に対して　⇒　浸水ゼロ</a:t>
            </a:r>
            <a:endPar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174625" marR="0" lvl="0" indent="-174625" algn="l" defTabSz="457200" rtl="0" eaLnBrk="1" fontAlgn="auto" latinLnBrk="0" hangingPunct="1">
              <a:lnSpc>
                <a:spcPct val="100000"/>
              </a:lnSpc>
              <a:spcBef>
                <a:spcPts val="0"/>
              </a:spcBef>
              <a:spcAft>
                <a:spcPts val="0"/>
              </a:spcAft>
              <a:buClrTx/>
              <a:buSzTx/>
              <a:buFontTx/>
              <a:buNone/>
              <a:tabLst/>
              <a:defRPr/>
            </a:pPr>
            <a:r>
              <a:rPr lang="ja-JP" altLang="en-US" sz="1900" dirty="0">
                <a:solidFill>
                  <a:prstClr val="black"/>
                </a:solidFill>
                <a:latin typeface="ＭＳ Ｐ明朝" panose="02020600040205080304" pitchFamily="18" charset="-128"/>
                <a:ea typeface="ＭＳ Ｐ明朝" panose="02020600040205080304" pitchFamily="18" charset="-128"/>
              </a:rPr>
              <a:t>　</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千年に一度規模の南海トラフ巨大地震（</a:t>
            </a:r>
            <a:r>
              <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M9</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級）による津波に対して　⇒　減災</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pic>
        <p:nvPicPr>
          <p:cNvPr id="3" name="図 2">
            <a:extLst>
              <a:ext uri="{FF2B5EF4-FFF2-40B4-BE49-F238E27FC236}">
                <a16:creationId xmlns:a16="http://schemas.microsoft.com/office/drawing/2014/main" id="{CB6627D4-1AD7-26E4-6A34-E56A6553D5C7}"/>
              </a:ext>
            </a:extLst>
          </p:cNvPr>
          <p:cNvPicPr>
            <a:picLocks noChangeAspect="1"/>
          </p:cNvPicPr>
          <p:nvPr/>
        </p:nvPicPr>
        <p:blipFill>
          <a:blip r:embed="rId5"/>
          <a:stretch>
            <a:fillRect/>
          </a:stretch>
        </p:blipFill>
        <p:spPr>
          <a:xfrm>
            <a:off x="6297914" y="8622088"/>
            <a:ext cx="4878287" cy="6765971"/>
          </a:xfrm>
          <a:prstGeom prst="rect">
            <a:avLst/>
          </a:prstGeom>
        </p:spPr>
      </p:pic>
      <p:sp>
        <p:nvSpPr>
          <p:cNvPr id="9" name="Rectangle 1">
            <a:extLst>
              <a:ext uri="{FF2B5EF4-FFF2-40B4-BE49-F238E27FC236}">
                <a16:creationId xmlns:a16="http://schemas.microsoft.com/office/drawing/2014/main" id="{0F45E11E-AEDB-6055-3ADA-1D3104A8906E}"/>
              </a:ext>
            </a:extLst>
          </p:cNvPr>
          <p:cNvSpPr>
            <a:spLocks noChangeArrowheads="1"/>
          </p:cNvSpPr>
          <p:nvPr/>
        </p:nvSpPr>
        <p:spPr bwMode="auto">
          <a:xfrm>
            <a:off x="6237805" y="8649763"/>
            <a:ext cx="2560950" cy="307777"/>
          </a:xfrm>
          <a:prstGeom prst="rect">
            <a:avLst/>
          </a:prstGeom>
          <a:noFill/>
          <a:ln w="9525">
            <a:noFill/>
            <a:miter lim="800000"/>
            <a:headEnd/>
            <a:tailEnd/>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②対策実施</a:t>
            </a:r>
            <a:endParaRPr kumimoji="0" lang="ja-JP" altLang="en-US" sz="1400" b="1" i="0" u="sng"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2" name="Rectangle 1">
            <a:extLst>
              <a:ext uri="{FF2B5EF4-FFF2-40B4-BE49-F238E27FC236}">
                <a16:creationId xmlns:a16="http://schemas.microsoft.com/office/drawing/2014/main" id="{D8B8330C-5D2A-73DE-8991-E77DA59C7441}"/>
              </a:ext>
            </a:extLst>
          </p:cNvPr>
          <p:cNvSpPr>
            <a:spLocks noChangeArrowheads="1"/>
          </p:cNvSpPr>
          <p:nvPr/>
        </p:nvSpPr>
        <p:spPr bwMode="auto">
          <a:xfrm>
            <a:off x="6287460" y="11001342"/>
            <a:ext cx="2279176" cy="307777"/>
          </a:xfrm>
          <a:prstGeom prst="rect">
            <a:avLst/>
          </a:prstGeom>
          <a:noFill/>
          <a:ln w="9525">
            <a:noFill/>
            <a:miter lim="800000"/>
            <a:headEnd/>
            <a:tailEnd/>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a:t>
            </a:r>
            <a:r>
              <a:rPr kumimoji="0" lang="ja-JP" altLang="en-US" sz="1400" b="1"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人的被害の軽減効果</a:t>
            </a:r>
            <a:r>
              <a:rPr kumimoji="0" lang="en-US" altLang="ja-JP" sz="1400" b="1"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a:t>
            </a:r>
            <a:endParaRPr kumimoji="0" lang="ja-JP" altLang="en-US" sz="1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3" name="Rectangle 1">
            <a:extLst>
              <a:ext uri="{FF2B5EF4-FFF2-40B4-BE49-F238E27FC236}">
                <a16:creationId xmlns:a16="http://schemas.microsoft.com/office/drawing/2014/main" id="{68B3E3D9-72C1-507A-E453-93051314CB78}"/>
              </a:ext>
            </a:extLst>
          </p:cNvPr>
          <p:cNvSpPr>
            <a:spLocks noChangeArrowheads="1"/>
          </p:cNvSpPr>
          <p:nvPr/>
        </p:nvSpPr>
        <p:spPr bwMode="auto">
          <a:xfrm>
            <a:off x="6287460" y="9050615"/>
            <a:ext cx="2393653" cy="307777"/>
          </a:xfrm>
          <a:prstGeom prst="rect">
            <a:avLst/>
          </a:prstGeom>
          <a:noFill/>
          <a:ln w="9525">
            <a:noFill/>
            <a:miter lim="800000"/>
            <a:headEnd/>
            <a:tailEnd/>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a:t>
            </a:r>
            <a:r>
              <a:rPr kumimoji="0" lang="ja-JP" altLang="en-US" sz="1400" b="1"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経済被害の軽減効果</a:t>
            </a:r>
            <a:r>
              <a:rPr kumimoji="0" lang="en-US" altLang="ja-JP" sz="1400" b="1"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a:t>
            </a:r>
            <a:endParaRPr kumimoji="0" lang="ja-JP" altLang="en-US" sz="1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右矢印 9">
            <a:extLst>
              <a:ext uri="{FF2B5EF4-FFF2-40B4-BE49-F238E27FC236}">
                <a16:creationId xmlns:a16="http://schemas.microsoft.com/office/drawing/2014/main" id="{1EF8CBEF-551B-5E75-FCF8-BD8ED3C2DEBC}"/>
              </a:ext>
            </a:extLst>
          </p:cNvPr>
          <p:cNvSpPr>
            <a:spLocks/>
          </p:cNvSpPr>
          <p:nvPr/>
        </p:nvSpPr>
        <p:spPr bwMode="auto">
          <a:xfrm>
            <a:off x="5808065" y="10871324"/>
            <a:ext cx="238572" cy="418532"/>
          </a:xfrm>
          <a:prstGeom prst="rightArrow">
            <a:avLst>
              <a:gd name="adj1" fmla="val 50000"/>
              <a:gd name="adj2" fmla="val 50000"/>
            </a:avLst>
          </a:prstGeom>
          <a:solidFill>
            <a:schemeClr val="bg1">
              <a:lumMod val="75000"/>
            </a:schemeClr>
          </a:solidFill>
          <a:ln w="6350">
            <a:solidFill>
              <a:schemeClr val="tx1"/>
            </a:solidFill>
            <a:miter lim="800000"/>
            <a:headEnd/>
            <a:tailEnd/>
          </a:ln>
        </p:spPr>
        <p:txBody>
          <a:bodyPr lIns="16432" tIns="16432" rIns="16432" bIns="16432" anchor="ctr" anchorCtr="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ja-JP" sz="1800" b="1" i="1"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sym typeface="Arial" pitchFamily="34" charset="0"/>
            </a:endParaRPr>
          </a:p>
        </p:txBody>
      </p:sp>
      <p:sp>
        <p:nvSpPr>
          <p:cNvPr id="16" name="テキスト ボックス 40">
            <a:extLst>
              <a:ext uri="{FF2B5EF4-FFF2-40B4-BE49-F238E27FC236}">
                <a16:creationId xmlns:a16="http://schemas.microsoft.com/office/drawing/2014/main" id="{80568D90-098D-0AB4-785D-B980D612200F}"/>
              </a:ext>
            </a:extLst>
          </p:cNvPr>
          <p:cNvSpPr txBox="1">
            <a:spLocks noChangeArrowheads="1"/>
          </p:cNvSpPr>
          <p:nvPr/>
        </p:nvSpPr>
        <p:spPr bwMode="auto">
          <a:xfrm>
            <a:off x="4295937" y="15487737"/>
            <a:ext cx="34563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lvl="0" algn="ctr" defTabSz="914400" eaLnBrk="0" fontAlgn="base" hangingPunct="0">
              <a:spcBef>
                <a:spcPct val="0"/>
              </a:spcBef>
              <a:spcAft>
                <a:spcPct val="0"/>
              </a:spcAft>
            </a:pPr>
            <a:r>
              <a:rPr kumimoji="0" lang="en-US" altLang="ja-JP" sz="16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600" dirty="0">
                <a:latin typeface="ＭＳ Ｐゴシック" panose="020B0600070205080204" pitchFamily="50" charset="-128"/>
                <a:ea typeface="ＭＳ Ｐゴシック" panose="020B0600070205080204" pitchFamily="50" charset="-128"/>
                <a:cs typeface="Times New Roman" panose="02020603050405020304" pitchFamily="18" charset="0"/>
              </a:rPr>
              <a:t>南海トラフ巨大地震による浸水想定</a:t>
            </a:r>
            <a:r>
              <a:rPr kumimoji="0" lang="ja-JP" altLang="ja-JP" sz="1600" b="0" i="0" u="none" strike="noStrike" cap="none" normalizeH="0" baseline="0" dirty="0">
                <a:ln>
                  <a:noFill/>
                </a:ln>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600" b="0" i="0" u="none" strike="noStrike" cap="none" normalizeH="0" baseline="0" dirty="0">
              <a:ln>
                <a:noFill/>
              </a:ln>
              <a:effectLst/>
              <a:latin typeface="ＭＳ Ｐゴシック" panose="020B0600070205080204" pitchFamily="50" charset="-128"/>
              <a:ea typeface="ＭＳ Ｐゴシック" panose="020B0600070205080204" pitchFamily="50" charset="-128"/>
            </a:endParaRPr>
          </a:p>
        </p:txBody>
      </p:sp>
      <p:sp>
        <p:nvSpPr>
          <p:cNvPr id="32" name="Rectangle 6">
            <a:extLst>
              <a:ext uri="{FF2B5EF4-FFF2-40B4-BE49-F238E27FC236}">
                <a16:creationId xmlns:a16="http://schemas.microsoft.com/office/drawing/2014/main" id="{97CF084C-AB4C-77A5-D410-36E9809A315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3" name="Rectangle 10">
            <a:extLst>
              <a:ext uri="{FF2B5EF4-FFF2-40B4-BE49-F238E27FC236}">
                <a16:creationId xmlns:a16="http://schemas.microsoft.com/office/drawing/2014/main" id="{76358F54-5532-CBA2-9263-E610E542F719}"/>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200" b="0" i="0" u="none" strike="noStrike" cap="none" normalizeH="0" baseline="0">
              <a:ln>
                <a:noFill/>
              </a:ln>
              <a:solidFill>
                <a:schemeClr val="tx1"/>
              </a:solidFill>
              <a:effectLst/>
              <a:latin typeface="Arial" panose="020B0604020202020204" pitchFamily="34" charset="0"/>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chemeClr val="tx1"/>
                </a:solidFill>
                <a:effectLst/>
                <a:latin typeface="Century" panose="02040604050505020304" pitchFamily="18" charset="0"/>
                <a:ea typeface="ＭＳ 明朝" panose="02020609040205080304" pitchFamily="17" charset="-128"/>
                <a:cs typeface="ＭＳ Ｐゴシック" panose="020B0600070205080204" pitchFamily="50" charset="-128"/>
              </a:rPr>
              <a:t>　</a:t>
            </a:r>
            <a:endParaRPr kumimoji="0" lang="ja-JP" altLang="ja-JP"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grpSp>
        <p:nvGrpSpPr>
          <p:cNvPr id="47" name="グループ化 46">
            <a:extLst>
              <a:ext uri="{FF2B5EF4-FFF2-40B4-BE49-F238E27FC236}">
                <a16:creationId xmlns:a16="http://schemas.microsoft.com/office/drawing/2014/main" id="{931F7A9C-1C8A-C61B-D053-6C73D0A397A6}"/>
              </a:ext>
            </a:extLst>
          </p:cNvPr>
          <p:cNvGrpSpPr/>
          <p:nvPr/>
        </p:nvGrpSpPr>
        <p:grpSpPr>
          <a:xfrm>
            <a:off x="6137910" y="11229121"/>
            <a:ext cx="2664467" cy="1698963"/>
            <a:chOff x="1164453" y="6068697"/>
            <a:chExt cx="5374341" cy="2909570"/>
          </a:xfrm>
        </p:grpSpPr>
        <p:grpSp>
          <p:nvGrpSpPr>
            <p:cNvPr id="25" name="グループ化 24">
              <a:extLst>
                <a:ext uri="{FF2B5EF4-FFF2-40B4-BE49-F238E27FC236}">
                  <a16:creationId xmlns:a16="http://schemas.microsoft.com/office/drawing/2014/main" id="{EE279119-AB5E-5688-F4CF-57282C12C9E0}"/>
                </a:ext>
              </a:extLst>
            </p:cNvPr>
            <p:cNvGrpSpPr/>
            <p:nvPr/>
          </p:nvGrpSpPr>
          <p:grpSpPr>
            <a:xfrm>
              <a:off x="1195269" y="6068697"/>
              <a:ext cx="5343525" cy="2909570"/>
              <a:chOff x="0" y="2"/>
              <a:chExt cx="5343525" cy="2909887"/>
            </a:xfrm>
          </p:grpSpPr>
          <p:pic>
            <p:nvPicPr>
              <p:cNvPr id="27" name="図 26" descr="・平成２５年に公表した「現況」の被害想定は、「津波による死者数が約１３万３千人（※１）にのぼり、迅速避難があれば約７千９百人（※２）となる」というもの。&#10;・ハード対策を進めることにより平成２９年度末には「津波による死者数が約６万７千人（※１）となり、迅速避難を目指して０人へ努力」し、&#10;・平成３６年度末には「津波による死者数が約７千２百人（※１）となり、迅速避難によって０人」を目標とします。" title="人的被害の軽減効果グラフ">
                <a:extLst>
                  <a:ext uri="{FF2B5EF4-FFF2-40B4-BE49-F238E27FC236}">
                    <a16:creationId xmlns:a16="http://schemas.microsoft.com/office/drawing/2014/main" id="{6E9EBA6B-17CC-40C8-2EF4-4FBB16B24A7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5343525" cy="2909887"/>
              </a:xfrm>
              <a:prstGeom prst="rect">
                <a:avLst/>
              </a:prstGeom>
              <a:solidFill>
                <a:schemeClr val="bg1">
                  <a:lumMod val="85000"/>
                </a:schemeClr>
              </a:solidFill>
              <a:ln>
                <a:noFill/>
              </a:ln>
            </p:spPr>
          </p:pic>
          <p:sp>
            <p:nvSpPr>
              <p:cNvPr id="28" name="テキスト ボックス 154">
                <a:extLst>
                  <a:ext uri="{FF2B5EF4-FFF2-40B4-BE49-F238E27FC236}">
                    <a16:creationId xmlns:a16="http://schemas.microsoft.com/office/drawing/2014/main" id="{3E3F61B1-6ABF-2E32-B868-069971C0D6C6}"/>
                  </a:ext>
                </a:extLst>
              </p:cNvPr>
              <p:cNvSpPr txBox="1"/>
              <p:nvPr/>
            </p:nvSpPr>
            <p:spPr bwMode="auto">
              <a:xfrm>
                <a:off x="60917" y="217128"/>
                <a:ext cx="746815" cy="409138"/>
              </a:xfrm>
              <a:prstGeom prst="rect">
                <a:avLst/>
              </a:prstGeom>
              <a:solidFill>
                <a:schemeClr val="lt1"/>
              </a:solid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p>
                <a:pPr algn="ctr">
                  <a:buNone/>
                </a:pPr>
                <a:r>
                  <a:rPr lang="ja-JP" sz="500" b="1"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死者数</a:t>
                </a:r>
                <a:endParaRPr lang="ja-JP" sz="500" b="1" dirty="0">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algn="ctr">
                  <a:buNone/>
                </a:pPr>
                <a:r>
                  <a:rPr lang="ja-JP" sz="500" b="1"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（人</a:t>
                </a:r>
                <a:r>
                  <a:rPr lang="ja-JP" sz="400" b="1" dirty="0">
                    <a:solidFill>
                      <a:srgbClr val="000000"/>
                    </a:solidFill>
                    <a:effectLst/>
                    <a:latin typeface="ＭＳ Ｐゴシック" panose="020B0600070205080204" pitchFamily="50" charset="-128"/>
                    <a:ea typeface="HG丸ｺﾞｼｯｸM-PRO" panose="020F0600000000000000" pitchFamily="50" charset="-128"/>
                    <a:cs typeface="Times New Roman" panose="02020603050405020304" pitchFamily="18" charset="0"/>
                  </a:rPr>
                  <a:t>）</a:t>
                </a:r>
                <a:endParaRPr lang="ja-JP" sz="400" b="1"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sp>
          <p:nvSpPr>
            <p:cNvPr id="34" name="テキスト ボックス 68">
              <a:extLst>
                <a:ext uri="{FF2B5EF4-FFF2-40B4-BE49-F238E27FC236}">
                  <a16:creationId xmlns:a16="http://schemas.microsoft.com/office/drawing/2014/main" id="{2852F982-04DA-F0E0-BDB8-8215269DE3C1}"/>
                </a:ext>
              </a:extLst>
            </p:cNvPr>
            <p:cNvSpPr txBox="1"/>
            <p:nvPr/>
          </p:nvSpPr>
          <p:spPr>
            <a:xfrm>
              <a:off x="2003001" y="8544201"/>
              <a:ext cx="1285467" cy="394686"/>
            </a:xfrm>
            <a:prstGeom prst="rect">
              <a:avLst/>
            </a:prstGeom>
            <a:solidFill>
              <a:sysClr val="window" lastClr="FFFFFF"/>
            </a:solidFill>
            <a:ln w="12700" cmpd="sng">
              <a:noFill/>
            </a:ln>
            <a:effectLst/>
          </p:spPr>
          <p:txBody>
            <a:bodyPr rot="0" spcFirstLastPara="0" vert="horz" wrap="square" lIns="0" tIns="0" rIns="0" bIns="0" numCol="1" spcCol="0" rtlCol="0" fromWordArt="0" anchor="t" anchorCtr="0" forceAA="0" compatLnSpc="1">
              <a:prstTxWarp prst="textNoShape">
                <a:avLst/>
              </a:prstTxWarp>
              <a:spAutoFit/>
            </a:bodyPr>
            <a:lstStyle/>
            <a:p>
              <a:pPr marL="66675" algn="just">
                <a:buNone/>
              </a:pP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2013</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H25</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公表）</a:t>
              </a:r>
            </a:p>
            <a:p>
              <a:pPr algn="just">
                <a:buNone/>
              </a:pPr>
              <a:r>
                <a:rPr lang="ja-JP" alt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迅速避難があれば</a:t>
              </a:r>
            </a:p>
            <a:p>
              <a:pPr algn="just">
                <a:buNone/>
              </a:pPr>
              <a:r>
                <a:rPr lang="ja-JP" alt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約</a:t>
              </a:r>
              <a:r>
                <a:rPr lang="en-US"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8,800</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人</a:t>
              </a:r>
              <a:endParaRPr lang="ja-JP" sz="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5" name="テキスト ボックス 95">
              <a:extLst>
                <a:ext uri="{FF2B5EF4-FFF2-40B4-BE49-F238E27FC236}">
                  <a16:creationId xmlns:a16="http://schemas.microsoft.com/office/drawing/2014/main" id="{5823C8DB-80B8-468F-332A-83A7E3440361}"/>
                </a:ext>
              </a:extLst>
            </p:cNvPr>
            <p:cNvSpPr txBox="1"/>
            <p:nvPr/>
          </p:nvSpPr>
          <p:spPr>
            <a:xfrm>
              <a:off x="3288467" y="8544200"/>
              <a:ext cx="1113127" cy="394686"/>
            </a:xfrm>
            <a:prstGeom prst="rect">
              <a:avLst/>
            </a:prstGeom>
            <a:solidFill>
              <a:sysClr val="window" lastClr="FFFFFF"/>
            </a:solidFill>
            <a:ln w="12700" cmpd="sng">
              <a:noFill/>
            </a:ln>
            <a:effectLst/>
          </p:spPr>
          <p:txBody>
            <a:bodyPr rot="0" spcFirstLastPara="0" vert="horz" wrap="square" lIns="0" tIns="0" rIns="0" bIns="0" numCol="1" spcCol="0" rtlCol="0" fromWordArt="0" anchor="t" anchorCtr="0" forceAA="0" compatLnSpc="1">
              <a:prstTxWarp prst="textNoShape">
                <a:avLst/>
              </a:prstTxWarp>
              <a:spAutoFit/>
            </a:bodyPr>
            <a:lstStyle/>
            <a:p>
              <a:pPr algn="l">
                <a:buNone/>
              </a:pP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2017</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H29</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a:p>
              <a:pPr algn="l">
                <a:buNone/>
              </a:pP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迅速避難をめざし</a:t>
              </a:r>
            </a:p>
            <a:p>
              <a:pPr algn="l">
                <a:buNone/>
              </a:pP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0</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人へ努力</a:t>
              </a:r>
            </a:p>
          </p:txBody>
        </p:sp>
        <p:sp>
          <p:nvSpPr>
            <p:cNvPr id="36" name="テキスト ボックス 64">
              <a:extLst>
                <a:ext uri="{FF2B5EF4-FFF2-40B4-BE49-F238E27FC236}">
                  <a16:creationId xmlns:a16="http://schemas.microsoft.com/office/drawing/2014/main" id="{76DBD29A-01A7-887A-34B1-B85138F6564E}"/>
                </a:ext>
              </a:extLst>
            </p:cNvPr>
            <p:cNvSpPr txBox="1"/>
            <p:nvPr/>
          </p:nvSpPr>
          <p:spPr>
            <a:xfrm>
              <a:off x="2250246" y="6143899"/>
              <a:ext cx="1271314" cy="301773"/>
            </a:xfrm>
            <a:prstGeom prst="rect">
              <a:avLst/>
            </a:prstGeom>
            <a:solidFill>
              <a:sysClr val="window" lastClr="FFFFFF"/>
            </a:solidFill>
            <a:ln w="12700" cmpd="sng">
              <a:noFill/>
            </a:ln>
            <a:effectLst/>
          </p:spPr>
          <p:txBody>
            <a:bodyPr rot="0" spcFirstLastPara="0" vert="horz" wrap="square" lIns="0" tIns="0" rIns="0" bIns="0" numCol="1" spcCol="0" rtlCol="0" fromWordArt="0" anchor="t" anchorCtr="0" forceAA="0" compatLnSpc="1">
              <a:prstTxWarp prst="textNoShape">
                <a:avLst/>
              </a:prstTxWarp>
              <a:noAutofit/>
            </a:bodyPr>
            <a:lstStyle/>
            <a:p>
              <a:pPr marL="66675" algn="just">
                <a:buNone/>
              </a:pP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2013</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H25</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公表）</a:t>
              </a:r>
            </a:p>
            <a:p>
              <a:pPr marL="66675" algn="just">
                <a:buNone/>
              </a:pP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約</a:t>
              </a:r>
              <a:r>
                <a:rPr lang="en-US"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134,000</a:t>
              </a:r>
              <a:r>
                <a:rPr lang="ja-JP"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人</a:t>
              </a:r>
              <a:endParaRPr lang="ja-JP" sz="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buNone/>
              </a:pPr>
              <a:r>
                <a:rPr lang="en-US" sz="400" kern="100" dirty="0">
                  <a:effectLst/>
                  <a:latin typeface="HGP明朝E" panose="02020900000000000000" pitchFamily="18" charset="-128"/>
                  <a:ea typeface="ＭＳ 明朝" panose="02020609040205080304" pitchFamily="17" charset="-128"/>
                  <a:cs typeface="Times New Roman" panose="02020603050405020304" pitchFamily="18" charset="0"/>
                </a:rPr>
                <a:t> </a:t>
              </a:r>
              <a:endParaRPr lang="ja-JP" sz="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7" name="テキスト ボックス 67">
              <a:extLst>
                <a:ext uri="{FF2B5EF4-FFF2-40B4-BE49-F238E27FC236}">
                  <a16:creationId xmlns:a16="http://schemas.microsoft.com/office/drawing/2014/main" id="{CC6D3FA0-26DF-4DD6-4249-B0D90627D693}"/>
                </a:ext>
              </a:extLst>
            </p:cNvPr>
            <p:cNvSpPr txBox="1"/>
            <p:nvPr/>
          </p:nvSpPr>
          <p:spPr>
            <a:xfrm>
              <a:off x="5603043" y="7972700"/>
              <a:ext cx="876300" cy="287020"/>
            </a:xfrm>
            <a:prstGeom prst="rect">
              <a:avLst/>
            </a:prstGeom>
            <a:solidFill>
              <a:sysClr val="window" lastClr="FFFFFF"/>
            </a:solidFill>
            <a:ln w="12700" cmpd="sng">
              <a:noFill/>
            </a:ln>
            <a:effectLst/>
          </p:spPr>
          <p:txBody>
            <a:bodyPr rot="0" spcFirstLastPara="0" vert="horz" wrap="square" lIns="0" tIns="0" rIns="0" bIns="0" numCol="1" spcCol="0" rtlCol="0" fromWordArt="0" anchor="t" anchorCtr="0" forceAA="0" compatLnSpc="1">
              <a:prstTxWarp prst="textNoShape">
                <a:avLst/>
              </a:prstTxWarp>
              <a:noAutofit/>
            </a:bodyPr>
            <a:lstStyle/>
            <a:p>
              <a:pPr algn="l">
                <a:buNone/>
              </a:pP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2024</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R</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６）</a:t>
              </a:r>
            </a:p>
            <a:p>
              <a:pPr algn="l">
                <a:buNone/>
              </a:pP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約</a:t>
              </a:r>
              <a:r>
                <a:rPr lang="en-US"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7,400</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人</a:t>
              </a:r>
              <a:endParaRPr lang="ja-JP" sz="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indent="50800" algn="l">
                <a:lnSpc>
                  <a:spcPts val="1000"/>
                </a:lnSpc>
                <a:buNone/>
              </a:pPr>
              <a:r>
                <a:rPr lang="en-US" sz="800" kern="100" dirty="0">
                  <a:effectLst/>
                  <a:latin typeface="HGP明朝E" panose="02020900000000000000" pitchFamily="18" charset="-128"/>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cxnSp>
          <p:nvCxnSpPr>
            <p:cNvPr id="38" name="直線矢印コネクタ 37">
              <a:extLst>
                <a:ext uri="{FF2B5EF4-FFF2-40B4-BE49-F238E27FC236}">
                  <a16:creationId xmlns:a16="http://schemas.microsoft.com/office/drawing/2014/main" id="{088B705A-FA86-FC87-8E69-8872315A8686}"/>
                </a:ext>
              </a:extLst>
            </p:cNvPr>
            <p:cNvCxnSpPr/>
            <p:nvPr/>
          </p:nvCxnSpPr>
          <p:spPr>
            <a:xfrm>
              <a:off x="2648388" y="6491245"/>
              <a:ext cx="971550" cy="1043940"/>
            </a:xfrm>
            <a:prstGeom prst="straightConnector1">
              <a:avLst/>
            </a:prstGeom>
            <a:noFill/>
            <a:ln w="25400" cap="flat" cmpd="sng" algn="ctr">
              <a:solidFill>
                <a:srgbClr val="FF0000"/>
              </a:solidFill>
              <a:prstDash val="solid"/>
              <a:tailEnd type="triangle" w="lg" len="med"/>
            </a:ln>
            <a:effectLst/>
          </p:spPr>
        </p:cxnSp>
        <p:sp>
          <p:nvSpPr>
            <p:cNvPr id="39" name="ホームベース 65">
              <a:extLst>
                <a:ext uri="{FF2B5EF4-FFF2-40B4-BE49-F238E27FC236}">
                  <a16:creationId xmlns:a16="http://schemas.microsoft.com/office/drawing/2014/main" id="{15D4D9EB-1E32-586A-4574-F98283004229}"/>
                </a:ext>
              </a:extLst>
            </p:cNvPr>
            <p:cNvSpPr/>
            <p:nvPr/>
          </p:nvSpPr>
          <p:spPr>
            <a:xfrm>
              <a:off x="3521561" y="6116070"/>
              <a:ext cx="2781299" cy="318537"/>
            </a:xfrm>
            <a:prstGeom prst="homePlate">
              <a:avLst/>
            </a:prstGeom>
            <a:solidFill>
              <a:schemeClr val="bg1">
                <a:lumMod val="85000"/>
                <a:alpha val="90000"/>
              </a:schemeClr>
            </a:solidFill>
            <a:ln w="25400" cap="flat" cmpd="sng" algn="ctr">
              <a:noFill/>
              <a:prstDash val="solid"/>
            </a:ln>
            <a:effectLst/>
          </p:spPr>
          <p:txBody>
            <a:bodyPr rot="0" spcFirstLastPara="0" vert="horz" wrap="square" lIns="36000" tIns="0" rIns="36000" bIns="0" numCol="1" spcCol="0" rtlCol="0" fromWordArt="0" anchor="ctr" anchorCtr="0" forceAA="0" compatLnSpc="1">
              <a:prstTxWarp prst="textNoShape">
                <a:avLst/>
              </a:prstTxWarp>
              <a:noAutofit/>
            </a:bodyPr>
            <a:lstStyle/>
            <a:p>
              <a:pPr algn="ctr">
                <a:buNone/>
              </a:pPr>
              <a:r>
                <a:rPr lang="ja-JP" sz="600" b="1" kern="100" dirty="0">
                  <a:effectLst/>
                  <a:latin typeface="BIZ UDPゴシック" panose="020B0400000000000000" pitchFamily="50" charset="-128"/>
                  <a:ea typeface="BIZ UDPゴシック" panose="020B0400000000000000" pitchFamily="50" charset="-128"/>
                  <a:cs typeface="Meiryo UI" panose="020B0604030504040204" pitchFamily="50" charset="-128"/>
                </a:rPr>
                <a:t>ハード対策による減災効果</a:t>
              </a:r>
              <a:endParaRPr lang="en-US" altLang="ja-JP" sz="600" b="1" kern="100" dirty="0">
                <a:effectLst/>
                <a:latin typeface="BIZ UDPゴシック" panose="020B0400000000000000" pitchFamily="50" charset="-128"/>
                <a:ea typeface="BIZ UDPゴシック" panose="020B0400000000000000" pitchFamily="50" charset="-128"/>
                <a:cs typeface="Meiryo UI" panose="020B0604030504040204" pitchFamily="50" charset="-128"/>
              </a:endParaRPr>
            </a:p>
          </p:txBody>
        </p:sp>
        <p:cxnSp>
          <p:nvCxnSpPr>
            <p:cNvPr id="40" name="直線矢印コネクタ 39">
              <a:extLst>
                <a:ext uri="{FF2B5EF4-FFF2-40B4-BE49-F238E27FC236}">
                  <a16:creationId xmlns:a16="http://schemas.microsoft.com/office/drawing/2014/main" id="{282AD499-222B-CFF7-035F-065285E8C4B9}"/>
                </a:ext>
              </a:extLst>
            </p:cNvPr>
            <p:cNvCxnSpPr/>
            <p:nvPr/>
          </p:nvCxnSpPr>
          <p:spPr>
            <a:xfrm>
              <a:off x="3592633" y="7496450"/>
              <a:ext cx="2306320" cy="899795"/>
            </a:xfrm>
            <a:prstGeom prst="straightConnector1">
              <a:avLst/>
            </a:prstGeom>
            <a:noFill/>
            <a:ln w="25400" cap="flat" cmpd="sng" algn="ctr">
              <a:solidFill>
                <a:srgbClr val="FF0000"/>
              </a:solidFill>
              <a:prstDash val="solid"/>
              <a:tailEnd type="triangle" w="lg" len="med"/>
            </a:ln>
            <a:effectLst/>
          </p:spPr>
        </p:cxnSp>
        <p:sp>
          <p:nvSpPr>
            <p:cNvPr id="41" name="下矢印 12">
              <a:extLst>
                <a:ext uri="{FF2B5EF4-FFF2-40B4-BE49-F238E27FC236}">
                  <a16:creationId xmlns:a16="http://schemas.microsoft.com/office/drawing/2014/main" id="{DFE93F52-1C8D-04CF-D84B-7C751D471247}"/>
                </a:ext>
              </a:extLst>
            </p:cNvPr>
            <p:cNvSpPr/>
            <p:nvPr/>
          </p:nvSpPr>
          <p:spPr>
            <a:xfrm>
              <a:off x="2516943" y="6572525"/>
              <a:ext cx="228600" cy="1752600"/>
            </a:xfrm>
            <a:prstGeom prst="downArrow">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42" name="下矢印 29">
              <a:extLst>
                <a:ext uri="{FF2B5EF4-FFF2-40B4-BE49-F238E27FC236}">
                  <a16:creationId xmlns:a16="http://schemas.microsoft.com/office/drawing/2014/main" id="{BEB46C6B-23D2-86BB-CD23-E79416AB986C}"/>
                </a:ext>
              </a:extLst>
            </p:cNvPr>
            <p:cNvSpPr/>
            <p:nvPr/>
          </p:nvSpPr>
          <p:spPr>
            <a:xfrm>
              <a:off x="3529133" y="7533915"/>
              <a:ext cx="228600" cy="914400"/>
            </a:xfrm>
            <a:prstGeom prst="downArrow">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43" name="テキスト ボックス 91">
              <a:extLst>
                <a:ext uri="{FF2B5EF4-FFF2-40B4-BE49-F238E27FC236}">
                  <a16:creationId xmlns:a16="http://schemas.microsoft.com/office/drawing/2014/main" id="{4098B532-DF82-BFE1-4BDA-512E98063FE3}"/>
                </a:ext>
              </a:extLst>
            </p:cNvPr>
            <p:cNvSpPr txBox="1"/>
            <p:nvPr/>
          </p:nvSpPr>
          <p:spPr>
            <a:xfrm>
              <a:off x="3631366" y="7110370"/>
              <a:ext cx="971550" cy="287019"/>
            </a:xfrm>
            <a:prstGeom prst="rect">
              <a:avLst/>
            </a:prstGeom>
            <a:solidFill>
              <a:sysClr val="window" lastClr="FFFFFF"/>
            </a:solidFill>
            <a:ln w="12700" cmpd="sng">
              <a:noFill/>
            </a:ln>
            <a:effectLst/>
          </p:spPr>
          <p:txBody>
            <a:bodyPr rot="0" spcFirstLastPara="0" vert="horz" wrap="square" lIns="0" tIns="0" rIns="0" bIns="0" numCol="1" spcCol="0" rtlCol="0" fromWordArt="0" anchor="t" anchorCtr="0" forceAA="0" compatLnSpc="1">
              <a:prstTxWarp prst="textNoShape">
                <a:avLst/>
              </a:prstTxWarp>
              <a:noAutofit/>
            </a:bodyPr>
            <a:lstStyle/>
            <a:p>
              <a:pPr algn="l">
                <a:buNone/>
              </a:pP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2017</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H29</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a:p>
              <a:pPr indent="50800" algn="l">
                <a:buNone/>
              </a:pP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約</a:t>
              </a: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67,000</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人</a:t>
              </a:r>
              <a:endParaRPr lang="ja-JP" sz="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indent="50800" algn="l">
                <a:buNone/>
              </a:pPr>
              <a:r>
                <a:rPr lang="en-US" sz="800" kern="100" dirty="0">
                  <a:effectLst/>
                  <a:latin typeface="HGP明朝E" panose="02020900000000000000" pitchFamily="18" charset="-128"/>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5" name="下矢印 28">
              <a:extLst>
                <a:ext uri="{FF2B5EF4-FFF2-40B4-BE49-F238E27FC236}">
                  <a16:creationId xmlns:a16="http://schemas.microsoft.com/office/drawing/2014/main" id="{27FC4B91-E624-B81C-0377-3B8615BD2945}"/>
                </a:ext>
              </a:extLst>
            </p:cNvPr>
            <p:cNvSpPr/>
            <p:nvPr/>
          </p:nvSpPr>
          <p:spPr>
            <a:xfrm>
              <a:off x="1196737" y="6668625"/>
              <a:ext cx="739815" cy="1752599"/>
            </a:xfrm>
            <a:prstGeom prst="downArrow">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44" name="テキスト ボックス 90">
              <a:extLst>
                <a:ext uri="{FF2B5EF4-FFF2-40B4-BE49-F238E27FC236}">
                  <a16:creationId xmlns:a16="http://schemas.microsoft.com/office/drawing/2014/main" id="{EF7B88AD-AFBC-F8FC-8CA3-E0A8B3CBA366}"/>
                </a:ext>
              </a:extLst>
            </p:cNvPr>
            <p:cNvSpPr txBox="1"/>
            <p:nvPr/>
          </p:nvSpPr>
          <p:spPr>
            <a:xfrm>
              <a:off x="1164453" y="6696466"/>
              <a:ext cx="546067" cy="1492884"/>
            </a:xfrm>
            <a:prstGeom prst="rect">
              <a:avLst/>
            </a:prstGeom>
            <a:noFill/>
            <a:ln w="6350">
              <a:noFill/>
            </a:ln>
            <a:effectLst/>
          </p:spPr>
          <p:txBody>
            <a:bodyPr rot="0" spcFirstLastPara="0" vert="eaVert" wrap="none" lIns="0" tIns="0" rIns="0" bIns="0" numCol="1" spcCol="0" rtlCol="0" fromWordArt="0" anchor="t" anchorCtr="0" forceAA="0" compatLnSpc="1">
              <a:prstTxWarp prst="textNoShape">
                <a:avLst/>
              </a:prstTxWarp>
              <a:noAutofit/>
            </a:bodyPr>
            <a:lstStyle/>
            <a:p>
              <a:pPr indent="114300" algn="just">
                <a:buNone/>
              </a:pPr>
              <a:r>
                <a:rPr lang="ja-JP" sz="500" b="1" kern="100" dirty="0">
                  <a:effectLst/>
                  <a:latin typeface="BIZ UDPゴシック" panose="020B0400000000000000" pitchFamily="50" charset="-128"/>
                  <a:ea typeface="BIZ UDPゴシック" panose="020B0400000000000000" pitchFamily="50" charset="-128"/>
                  <a:cs typeface="Meiryo UI" panose="020B0604030504040204" pitchFamily="50" charset="-128"/>
                </a:rPr>
                <a:t>ソフト対策による減災効果</a:t>
              </a:r>
              <a:endPar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indent="342900" algn="just">
                <a:buNone/>
              </a:pPr>
              <a:r>
                <a:rPr lang="ja-JP" sz="500" b="1" kern="100" dirty="0">
                  <a:effectLst/>
                  <a:latin typeface="BIZ UDPゴシック" panose="020B0400000000000000" pitchFamily="50" charset="-128"/>
                  <a:ea typeface="BIZ UDPゴシック" panose="020B0400000000000000" pitchFamily="50" charset="-128"/>
                  <a:cs typeface="Meiryo UI" panose="020B0604030504040204" pitchFamily="50" charset="-128"/>
                </a:rPr>
                <a:t>（府民との協働）</a:t>
              </a:r>
              <a:endPar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6" name="下矢印 94">
              <a:extLst>
                <a:ext uri="{FF2B5EF4-FFF2-40B4-BE49-F238E27FC236}">
                  <a16:creationId xmlns:a16="http://schemas.microsoft.com/office/drawing/2014/main" id="{29706421-64A6-9344-D95E-05C7A24AAD45}"/>
                </a:ext>
              </a:extLst>
            </p:cNvPr>
            <p:cNvSpPr/>
            <p:nvPr/>
          </p:nvSpPr>
          <p:spPr>
            <a:xfrm>
              <a:off x="5812593" y="8353616"/>
              <a:ext cx="228600" cy="76200"/>
            </a:xfrm>
            <a:prstGeom prst="downArrow">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pic>
        <p:nvPicPr>
          <p:cNvPr id="48" name="図 47">
            <a:extLst>
              <a:ext uri="{FF2B5EF4-FFF2-40B4-BE49-F238E27FC236}">
                <a16:creationId xmlns:a16="http://schemas.microsoft.com/office/drawing/2014/main" id="{325557E7-C394-4468-5C6B-3C3A3C2A08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49637" y="9286550"/>
            <a:ext cx="2657160" cy="1644963"/>
          </a:xfrm>
          <a:prstGeom prst="rect">
            <a:avLst/>
          </a:prstGeom>
          <a:ln w="3175">
            <a:solidFill>
              <a:schemeClr val="tx1"/>
            </a:solidFill>
          </a:ln>
        </p:spPr>
      </p:pic>
      <p:cxnSp>
        <p:nvCxnSpPr>
          <p:cNvPr id="50" name="直線矢印コネクタ 49">
            <a:extLst>
              <a:ext uri="{FF2B5EF4-FFF2-40B4-BE49-F238E27FC236}">
                <a16:creationId xmlns:a16="http://schemas.microsoft.com/office/drawing/2014/main" id="{F0EFBA51-1E8B-ACE0-14C2-A27BE689FE34}"/>
              </a:ext>
            </a:extLst>
          </p:cNvPr>
          <p:cNvCxnSpPr>
            <a:cxnSpLocks/>
          </p:cNvCxnSpPr>
          <p:nvPr/>
        </p:nvCxnSpPr>
        <p:spPr>
          <a:xfrm>
            <a:off x="6848696" y="9731546"/>
            <a:ext cx="513939" cy="258182"/>
          </a:xfrm>
          <a:prstGeom prst="straightConnector1">
            <a:avLst/>
          </a:prstGeom>
          <a:noFill/>
          <a:ln w="19050" cap="flat" cmpd="sng" algn="ctr">
            <a:solidFill>
              <a:srgbClr val="FF0000"/>
            </a:solidFill>
            <a:prstDash val="solid"/>
            <a:tailEnd type="triangle" w="lg" len="med"/>
          </a:ln>
          <a:effectLst/>
        </p:spPr>
      </p:cxnSp>
      <p:sp>
        <p:nvSpPr>
          <p:cNvPr id="55" name="テキスト ボックス 142">
            <a:extLst>
              <a:ext uri="{FF2B5EF4-FFF2-40B4-BE49-F238E27FC236}">
                <a16:creationId xmlns:a16="http://schemas.microsoft.com/office/drawing/2014/main" id="{9EF48DB1-DD75-2D29-65E2-B6732C8911F6}"/>
              </a:ext>
            </a:extLst>
          </p:cNvPr>
          <p:cNvSpPr txBox="1"/>
          <p:nvPr/>
        </p:nvSpPr>
        <p:spPr>
          <a:xfrm>
            <a:off x="6701599" y="9587166"/>
            <a:ext cx="359073" cy="105413"/>
          </a:xfrm>
          <a:prstGeom prst="rect">
            <a:avLst/>
          </a:prstGeom>
          <a:noFill/>
          <a:ln w="12700" cmpd="sng">
            <a:noFill/>
          </a:ln>
          <a:effectLst/>
        </p:spPr>
        <p:txBody>
          <a:bodyPr rot="0" spcFirstLastPara="0" vert="horz" wrap="none" lIns="0" tIns="0" rIns="0" bIns="0" numCol="1" spcCol="0" rtlCol="0" fromWordArt="0" anchor="t" anchorCtr="0" forceAA="0" compatLnSpc="1">
            <a:prstTxWarp prst="textNoShape">
              <a:avLst/>
            </a:prstTxWarp>
            <a:spAutoFit/>
          </a:bodyPr>
          <a:lstStyle/>
          <a:p>
            <a:pPr marL="66675" algn="ctr">
              <a:lnSpc>
                <a:spcPts val="1000"/>
              </a:lnSpc>
              <a:buNone/>
            </a:pPr>
            <a:r>
              <a:rPr lang="en-US"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28.8</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兆円</a:t>
            </a:r>
          </a:p>
        </p:txBody>
      </p:sp>
      <p:sp>
        <p:nvSpPr>
          <p:cNvPr id="56" name="テキスト ボックス 143">
            <a:extLst>
              <a:ext uri="{FF2B5EF4-FFF2-40B4-BE49-F238E27FC236}">
                <a16:creationId xmlns:a16="http://schemas.microsoft.com/office/drawing/2014/main" id="{00A5267D-DF48-C28C-A5D1-62D70D69B0C5}"/>
              </a:ext>
            </a:extLst>
          </p:cNvPr>
          <p:cNvSpPr txBox="1"/>
          <p:nvPr/>
        </p:nvSpPr>
        <p:spPr>
          <a:xfrm>
            <a:off x="8322599" y="10096680"/>
            <a:ext cx="283731" cy="105413"/>
          </a:xfrm>
          <a:prstGeom prst="rect">
            <a:avLst/>
          </a:prstGeom>
          <a:noFill/>
          <a:ln w="12700" cmpd="sng">
            <a:noFill/>
          </a:ln>
          <a:effectLst/>
        </p:spPr>
        <p:txBody>
          <a:bodyPr rot="0" spcFirstLastPara="0" vert="horz" wrap="none" lIns="0" tIns="0" rIns="0" bIns="0" numCol="1" spcCol="0" rtlCol="0" fromWordArt="0" anchor="t" anchorCtr="0" forceAA="0" compatLnSpc="1">
            <a:prstTxWarp prst="textNoShape">
              <a:avLst/>
            </a:prstTxWarp>
            <a:spAutoFit/>
          </a:bodyPr>
          <a:lstStyle/>
          <a:p>
            <a:pPr algn="ctr">
              <a:lnSpc>
                <a:spcPts val="1000"/>
              </a:lnSpc>
              <a:buNone/>
            </a:pPr>
            <a:r>
              <a:rPr lang="en-US"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12.5</a:t>
            </a:r>
            <a:r>
              <a:rPr lang="ja-JP"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兆円</a:t>
            </a:r>
            <a:endPar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cxnSp>
        <p:nvCxnSpPr>
          <p:cNvPr id="57" name="直線矢印コネクタ 56">
            <a:extLst>
              <a:ext uri="{FF2B5EF4-FFF2-40B4-BE49-F238E27FC236}">
                <a16:creationId xmlns:a16="http://schemas.microsoft.com/office/drawing/2014/main" id="{73418B66-A737-C238-3379-927F0F7203C9}"/>
              </a:ext>
            </a:extLst>
          </p:cNvPr>
          <p:cNvCxnSpPr>
            <a:cxnSpLocks/>
          </p:cNvCxnSpPr>
          <p:nvPr/>
        </p:nvCxnSpPr>
        <p:spPr>
          <a:xfrm>
            <a:off x="7336242" y="9982678"/>
            <a:ext cx="1143041" cy="285434"/>
          </a:xfrm>
          <a:prstGeom prst="straightConnector1">
            <a:avLst/>
          </a:prstGeom>
          <a:noFill/>
          <a:ln w="19050" cap="flat" cmpd="sng" algn="ctr">
            <a:solidFill>
              <a:srgbClr val="FF0000"/>
            </a:solidFill>
            <a:prstDash val="solid"/>
            <a:tailEnd type="triangle" w="lg" len="med"/>
          </a:ln>
          <a:effectLst/>
        </p:spPr>
      </p:cxnSp>
      <p:sp>
        <p:nvSpPr>
          <p:cNvPr id="58" name="テキスト ボックス 144">
            <a:extLst>
              <a:ext uri="{FF2B5EF4-FFF2-40B4-BE49-F238E27FC236}">
                <a16:creationId xmlns:a16="http://schemas.microsoft.com/office/drawing/2014/main" id="{587C59C8-0FF3-1701-E729-2FCE34190C92}"/>
              </a:ext>
            </a:extLst>
          </p:cNvPr>
          <p:cNvSpPr txBox="1">
            <a:spLocks noChangeArrowheads="1"/>
          </p:cNvSpPr>
          <p:nvPr/>
        </p:nvSpPr>
        <p:spPr bwMode="auto">
          <a:xfrm>
            <a:off x="8363973" y="10717020"/>
            <a:ext cx="19236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dist" eaLnBrk="0" fontAlgn="base" hangingPunct="0">
              <a:buNone/>
            </a:pPr>
            <a:r>
              <a:rPr lang="en-US"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2024</a:t>
            </a:r>
            <a:endParaRPr lang="ja-JP" sz="500" b="1" dirty="0">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algn="dist" eaLnBrk="0" fontAlgn="base" hangingPunct="0">
              <a:buNone/>
            </a:pPr>
            <a:r>
              <a:rPr lang="ja-JP"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r>
              <a:rPr lang="en-US"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R6</a:t>
            </a:r>
            <a:r>
              <a:rPr lang="ja-JP" sz="500" kern="1200" dirty="0">
                <a:solidFill>
                  <a:srgbClr val="000000"/>
                </a:solidFill>
                <a:effectLst/>
                <a:latin typeface="ＭＳ Ｐゴシック" panose="020B0600070205080204" pitchFamily="50" charset="-128"/>
                <a:ea typeface="HG丸ｺﾞｼｯｸM-PRO" panose="020F0600000000000000" pitchFamily="50" charset="-128"/>
                <a:cs typeface="ＭＳ Ｐゴシック" panose="020B0600070205080204" pitchFamily="50" charset="-128"/>
              </a:rPr>
              <a:t>）</a:t>
            </a:r>
            <a:endParaRPr lang="ja-JP" sz="5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0" name="テキスト ボックス 86">
            <a:extLst>
              <a:ext uri="{FF2B5EF4-FFF2-40B4-BE49-F238E27FC236}">
                <a16:creationId xmlns:a16="http://schemas.microsoft.com/office/drawing/2014/main" id="{59ADF052-6D1E-EC7B-D006-A27AA322BEA4}"/>
              </a:ext>
            </a:extLst>
          </p:cNvPr>
          <p:cNvSpPr txBox="1">
            <a:spLocks noChangeArrowheads="1"/>
          </p:cNvSpPr>
          <p:nvPr/>
        </p:nvSpPr>
        <p:spPr bwMode="auto">
          <a:xfrm>
            <a:off x="7256035" y="10717020"/>
            <a:ext cx="2132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eaLnBrk="0" fontAlgn="base" hangingPunct="0">
              <a:buNone/>
            </a:pPr>
            <a:r>
              <a:rPr lang="en-US"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2017</a:t>
            </a:r>
            <a:endParaRPr lang="ja-JP" sz="500" b="1" dirty="0">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algn="ctr" eaLnBrk="0" fontAlgn="base" hangingPunct="0">
              <a:buNone/>
            </a:pPr>
            <a:r>
              <a:rPr lang="ja-JP"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（Ｈ</a:t>
            </a:r>
            <a:r>
              <a:rPr lang="en-US"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29</a:t>
            </a:r>
            <a:r>
              <a:rPr lang="ja-JP"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endParaRPr lang="ja-JP" sz="500" b="1" dirty="0">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61" name="テキスト ボックス 85">
            <a:extLst>
              <a:ext uri="{FF2B5EF4-FFF2-40B4-BE49-F238E27FC236}">
                <a16:creationId xmlns:a16="http://schemas.microsoft.com/office/drawing/2014/main" id="{8AA799DF-C396-7A78-011D-ED92D4384452}"/>
              </a:ext>
            </a:extLst>
          </p:cNvPr>
          <p:cNvSpPr txBox="1"/>
          <p:nvPr/>
        </p:nvSpPr>
        <p:spPr>
          <a:xfrm>
            <a:off x="7065752" y="9804885"/>
            <a:ext cx="531495" cy="109517"/>
          </a:xfrm>
          <a:prstGeom prst="rect">
            <a:avLst/>
          </a:prstGeom>
          <a:noFill/>
          <a:ln w="12700" cmpd="sng">
            <a:noFill/>
          </a:ln>
          <a:effectLst/>
        </p:spPr>
        <p:txBody>
          <a:bodyPr rot="0" spcFirstLastPara="0" vert="horz" wrap="square" lIns="0" tIns="0" rIns="0" bIns="0" numCol="1" spcCol="0" rtlCol="0" fromWordArt="0" anchor="t" anchorCtr="0" forceAA="0" compatLnSpc="1">
            <a:prstTxWarp prst="textNoShape">
              <a:avLst/>
            </a:prstTxWarp>
            <a:spAutoFit/>
          </a:bodyPr>
          <a:lstStyle/>
          <a:p>
            <a:pPr marL="66675" algn="ctr">
              <a:lnSpc>
                <a:spcPts val="1000"/>
              </a:lnSpc>
              <a:buNone/>
            </a:pPr>
            <a:r>
              <a:rPr lang="en-US"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21.5</a:t>
            </a:r>
            <a:r>
              <a:rPr lang="ja-JP" sz="500" b="1"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兆</a:t>
            </a:r>
            <a:r>
              <a:rPr lang="ja-JP" sz="5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円</a:t>
            </a:r>
          </a:p>
        </p:txBody>
      </p:sp>
      <p:sp>
        <p:nvSpPr>
          <p:cNvPr id="160" name="テキスト ボックス 86">
            <a:extLst>
              <a:ext uri="{FF2B5EF4-FFF2-40B4-BE49-F238E27FC236}">
                <a16:creationId xmlns:a16="http://schemas.microsoft.com/office/drawing/2014/main" id="{C5384365-E2EA-ECA5-64EE-2E4638501F05}"/>
              </a:ext>
            </a:extLst>
          </p:cNvPr>
          <p:cNvSpPr txBox="1">
            <a:spLocks noChangeArrowheads="1"/>
          </p:cNvSpPr>
          <p:nvPr/>
        </p:nvSpPr>
        <p:spPr bwMode="auto">
          <a:xfrm>
            <a:off x="6718121" y="10717044"/>
            <a:ext cx="34304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eaLnBrk="0" fontAlgn="base" hangingPunct="0">
              <a:buNone/>
            </a:pPr>
            <a:r>
              <a:rPr lang="en-US"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2015</a:t>
            </a:r>
            <a:endParaRPr lang="ja-JP" sz="500" b="1" dirty="0">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algn="ctr" eaLnBrk="0" fontAlgn="base" hangingPunct="0">
              <a:buNone/>
            </a:pPr>
            <a:r>
              <a:rPr lang="ja-JP"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（Ｈ</a:t>
            </a:r>
            <a:r>
              <a:rPr lang="en-US"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25</a:t>
            </a:r>
            <a:r>
              <a:rPr lang="ja-JP" altLang="en-US"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公表</a:t>
            </a:r>
            <a:r>
              <a:rPr lang="ja-JP" sz="500" b="1" kern="120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endParaRPr lang="ja-JP" sz="500" b="1" dirty="0">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161" name="テキスト ボックス 86">
            <a:extLst>
              <a:ext uri="{FF2B5EF4-FFF2-40B4-BE49-F238E27FC236}">
                <a16:creationId xmlns:a16="http://schemas.microsoft.com/office/drawing/2014/main" id="{4EE58B2D-A110-7833-F69B-1E917E94FD14}"/>
              </a:ext>
            </a:extLst>
          </p:cNvPr>
          <p:cNvSpPr txBox="1">
            <a:spLocks noChangeArrowheads="1"/>
          </p:cNvSpPr>
          <p:nvPr/>
        </p:nvSpPr>
        <p:spPr bwMode="auto">
          <a:xfrm>
            <a:off x="6194375" y="9402999"/>
            <a:ext cx="317749" cy="184666"/>
          </a:xfrm>
          <a:prstGeom prst="rect">
            <a:avLst/>
          </a:prstGeom>
          <a:solidFill>
            <a:schemeClr val="bg1"/>
          </a:solidFill>
          <a:ln>
            <a:noFill/>
          </a:ln>
        </p:spPr>
        <p:txBody>
          <a:bodyPr vert="horz" wrap="square" lIns="0" tIns="0" rIns="0" bIns="0" numCol="1" anchor="t" anchorCtr="0" compatLnSpc="1">
            <a:prstTxWarp prst="textNoShape">
              <a:avLst/>
            </a:prstTxWarp>
            <a:spAutoFit/>
          </a:bodyPr>
          <a:lstStyle/>
          <a:p>
            <a:pPr algn="ctr" eaLnBrk="0" fontAlgn="base" hangingPunct="0">
              <a:buNone/>
            </a:pPr>
            <a:r>
              <a:rPr lang="ja-JP" altLang="en-US" sz="600" b="1" dirty="0">
                <a:solidFill>
                  <a:srgbClr val="000000"/>
                </a:solidFill>
                <a:latin typeface="BIZ UDPゴシック" panose="020B0400000000000000" pitchFamily="50" charset="-128"/>
                <a:ea typeface="BIZ UDPゴシック" panose="020B0400000000000000" pitchFamily="50" charset="-128"/>
                <a:cs typeface="ＭＳ Ｐゴシック" panose="020B0600070205080204" pitchFamily="50" charset="-128"/>
              </a:rPr>
              <a:t>被害額</a:t>
            </a:r>
            <a:endParaRPr lang="en-US" altLang="ja-JP" sz="600" b="1" dirty="0">
              <a:solidFill>
                <a:srgbClr val="000000"/>
              </a:solidFill>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algn="ctr" eaLnBrk="0" fontAlgn="base" hangingPunct="0">
              <a:buNone/>
            </a:pPr>
            <a:r>
              <a:rPr lang="ja-JP" altLang="en-US" sz="600" b="1"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（兆円）</a:t>
            </a:r>
            <a:endParaRPr lang="ja-JP" sz="600" b="1" dirty="0">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165" name="Rectangle 1">
            <a:extLst>
              <a:ext uri="{FF2B5EF4-FFF2-40B4-BE49-F238E27FC236}">
                <a16:creationId xmlns:a16="http://schemas.microsoft.com/office/drawing/2014/main" id="{44E78FC9-51F6-0F6F-9D0F-EDD1A2238703}"/>
              </a:ext>
            </a:extLst>
          </p:cNvPr>
          <p:cNvSpPr>
            <a:spLocks noChangeArrowheads="1"/>
          </p:cNvSpPr>
          <p:nvPr/>
        </p:nvSpPr>
        <p:spPr bwMode="auto">
          <a:xfrm>
            <a:off x="1117663" y="8645238"/>
            <a:ext cx="2560950" cy="307777"/>
          </a:xfrm>
          <a:prstGeom prst="rect">
            <a:avLst/>
          </a:prstGeom>
          <a:noFill/>
          <a:ln w="9525">
            <a:noFill/>
            <a:miter lim="800000"/>
            <a:headEnd/>
            <a:tailEnd/>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400" b="1" u="sng" dirty="0">
                <a:solidFill>
                  <a:srgbClr val="000000"/>
                </a:solidFill>
                <a:latin typeface="Calibri" panose="020F0502020204030204"/>
                <a:ea typeface="游ゴシック" panose="020B0400000000000000" pitchFamily="50" charset="-128"/>
                <a:sym typeface="ＭＳ Ｐゴシック" pitchFamily="50" charset="-128"/>
              </a:rPr>
              <a:t>①</a:t>
            </a:r>
            <a:r>
              <a:rPr kumimoji="0" lang="ja-JP" altLang="en-US" sz="1400" b="1" i="0" u="sng"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sym typeface="ＭＳ Ｐゴシック" pitchFamily="50" charset="-128"/>
              </a:rPr>
              <a:t>対策未実施</a:t>
            </a:r>
            <a:endParaRPr kumimoji="0" lang="ja-JP" altLang="en-US" sz="1400" b="1" i="0" u="sng"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18" name="Picture 3">
            <a:extLst>
              <a:ext uri="{FF2B5EF4-FFF2-40B4-BE49-F238E27FC236}">
                <a16:creationId xmlns:a16="http://schemas.microsoft.com/office/drawing/2014/main" id="{8621E493-618C-307D-AC6B-FA7A3007AA05}"/>
              </a:ext>
            </a:extLst>
          </p:cNvPr>
          <p:cNvPicPr>
            <a:picLocks noChangeAspect="1" noChangeArrowheads="1"/>
          </p:cNvPicPr>
          <p:nvPr/>
        </p:nvPicPr>
        <p:blipFill>
          <a:blip r:embed="rId8" cstate="print"/>
          <a:srcRect l="79987" t="70499" r="5685" b="10071"/>
          <a:stretch>
            <a:fillRect/>
          </a:stretch>
        </p:blipFill>
        <p:spPr bwMode="auto">
          <a:xfrm>
            <a:off x="10306828" y="13449781"/>
            <a:ext cx="750245" cy="1377722"/>
          </a:xfrm>
          <a:prstGeom prst="rect">
            <a:avLst/>
          </a:prstGeom>
          <a:noFill/>
          <a:ln w="6350">
            <a:solidFill>
              <a:schemeClr val="tx1"/>
            </a:solidFill>
            <a:miter lim="800000"/>
            <a:headEnd/>
            <a:tailEnd/>
          </a:ln>
        </p:spPr>
      </p:pic>
    </p:spTree>
    <p:extLst>
      <p:ext uri="{BB962C8B-B14F-4D97-AF65-F5344CB8AC3E}">
        <p14:creationId xmlns:p14="http://schemas.microsoft.com/office/powerpoint/2010/main" val="2149460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1472165" y="861080"/>
            <a:ext cx="9925037" cy="1569660"/>
          </a:xfrm>
          <a:prstGeom prst="rect">
            <a:avLst/>
          </a:prstGeom>
          <a:noFill/>
        </p:spPr>
        <p:txBody>
          <a:bodyPr wrap="square" rtlCol="0">
            <a:spAutoFit/>
          </a:bodyPr>
          <a:lstStyle/>
          <a:p>
            <a:r>
              <a:rPr kumimoji="1" lang="ja-JP" altLang="en-US" sz="1900" b="1" dirty="0">
                <a:latin typeface="ＭＳ Ｐゴシック" panose="020B0600070205080204" pitchFamily="50" charset="-128"/>
                <a:ea typeface="ＭＳ Ｐゴシック" panose="020B0600070205080204" pitchFamily="50" charset="-128"/>
              </a:rPr>
              <a:t>■ 埋立地における浸水対策</a:t>
            </a:r>
            <a:endParaRPr kumimoji="1" lang="en-US" altLang="ja-JP" sz="1900" b="1" dirty="0">
              <a:latin typeface="ＭＳ Ｐゴシック" panose="020B0600070205080204" pitchFamily="50" charset="-128"/>
              <a:ea typeface="ＭＳ Ｐゴシック" panose="020B0600070205080204" pitchFamily="50" charset="-128"/>
            </a:endParaRPr>
          </a:p>
          <a:p>
            <a:r>
              <a:rPr kumimoji="1" lang="ja-JP" altLang="en-US" sz="2000" dirty="0">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平成</a:t>
            </a:r>
            <a:r>
              <a:rPr kumimoji="1" lang="en-US" altLang="ja-JP" sz="1900" dirty="0">
                <a:latin typeface="ＭＳ Ｐ明朝" panose="02020600040205080304" pitchFamily="18" charset="-128"/>
                <a:ea typeface="ＭＳ Ｐ明朝" panose="02020600040205080304" pitchFamily="18" charset="-128"/>
              </a:rPr>
              <a:t>30</a:t>
            </a:r>
            <a:r>
              <a:rPr kumimoji="1" lang="ja-JP" altLang="en-US" sz="1900" dirty="0">
                <a:latin typeface="ＭＳ Ｐ明朝" panose="02020600040205080304" pitchFamily="18" charset="-128"/>
                <a:ea typeface="ＭＳ Ｐ明朝" panose="02020600040205080304" pitchFamily="18" charset="-128"/>
              </a:rPr>
              <a:t>年台風第</a:t>
            </a:r>
            <a:r>
              <a:rPr kumimoji="1" lang="en-US" altLang="ja-JP" sz="1900" dirty="0">
                <a:latin typeface="ＭＳ Ｐ明朝" panose="02020600040205080304" pitchFamily="18" charset="-128"/>
                <a:ea typeface="ＭＳ Ｐ明朝" panose="02020600040205080304" pitchFamily="18" charset="-128"/>
              </a:rPr>
              <a:t>21</a:t>
            </a:r>
            <a:r>
              <a:rPr kumimoji="1" lang="ja-JP" altLang="en-US" sz="1900" dirty="0">
                <a:latin typeface="ＭＳ Ｐ明朝" panose="02020600040205080304" pitchFamily="18" charset="-128"/>
                <a:ea typeface="ＭＳ Ｐ明朝" panose="02020600040205080304" pitchFamily="18" charset="-128"/>
              </a:rPr>
              <a:t>号による埋立地（咲洲、舞洲、夢洲）の浸水被害をふまえ、過去最大規模の台風（伊勢湾台風級）を想定した浸水対策を令和</a:t>
            </a:r>
            <a:r>
              <a:rPr kumimoji="1" lang="en-US" altLang="ja-JP" sz="1900" dirty="0">
                <a:latin typeface="ＭＳ Ｐ明朝" panose="02020600040205080304" pitchFamily="18" charset="-128"/>
                <a:ea typeface="ＭＳ Ｐ明朝" panose="02020600040205080304" pitchFamily="18" charset="-128"/>
              </a:rPr>
              <a:t>2</a:t>
            </a:r>
            <a:r>
              <a:rPr kumimoji="1" lang="ja-JP" altLang="en-US" sz="1900" dirty="0">
                <a:latin typeface="ＭＳ Ｐ明朝" panose="02020600040205080304" pitchFamily="18" charset="-128"/>
                <a:ea typeface="ＭＳ Ｐ明朝" panose="02020600040205080304" pitchFamily="18" charset="-128"/>
              </a:rPr>
              <a:t>年度より着手しており、安全で安心な市民生活を実現します。</a:t>
            </a:r>
            <a:endParaRPr kumimoji="1" lang="en-US" altLang="ja-JP" sz="1900" dirty="0">
              <a:latin typeface="ＭＳ Ｐ明朝" panose="02020600040205080304" pitchFamily="18" charset="-128"/>
              <a:ea typeface="ＭＳ Ｐ明朝" panose="02020600040205080304" pitchFamily="18" charset="-128"/>
            </a:endParaRPr>
          </a:p>
          <a:p>
            <a:endParaRPr kumimoji="1" lang="ja-JP" altLang="en-US" sz="1900" dirty="0">
              <a:solidFill>
                <a:srgbClr val="FF0000"/>
              </a:solidFill>
              <a:highlight>
                <a:srgbClr val="FFFF00"/>
              </a:highlight>
              <a:latin typeface="ＭＳ Ｐ明朝" panose="02020600040205080304" pitchFamily="18" charset="-128"/>
              <a:ea typeface="ＭＳ Ｐ明朝" panose="02020600040205080304" pitchFamily="18" charset="-128"/>
            </a:endParaRPr>
          </a:p>
        </p:txBody>
      </p:sp>
      <p:sp>
        <p:nvSpPr>
          <p:cNvPr id="95" name="スライド番号プレースホルダー 4"/>
          <p:cNvSpPr>
            <a:spLocks noGrp="1"/>
          </p:cNvSpPr>
          <p:nvPr>
            <p:ph type="sldNum" sz="quarter" idx="12"/>
          </p:nvPr>
        </p:nvSpPr>
        <p:spPr>
          <a:xfrm>
            <a:off x="5830708" y="15866776"/>
            <a:ext cx="474810" cy="365125"/>
          </a:xfrm>
        </p:spPr>
        <p:txBody>
          <a:bodyPr/>
          <a:lstStyle/>
          <a:p>
            <a:r>
              <a:rPr kumimoji="1" lang="en-US" altLang="ja-JP" dirty="0"/>
              <a:t>14</a:t>
            </a:r>
            <a:endParaRPr kumimoji="1" lang="ja-JP" altLang="en-US" dirty="0"/>
          </a:p>
        </p:txBody>
      </p:sp>
      <p:grpSp>
        <p:nvGrpSpPr>
          <p:cNvPr id="15" name="グループ化 14"/>
          <p:cNvGrpSpPr>
            <a:grpSpLocks noChangeAspect="1"/>
          </p:cNvGrpSpPr>
          <p:nvPr/>
        </p:nvGrpSpPr>
        <p:grpSpPr>
          <a:xfrm>
            <a:off x="1830778" y="2186910"/>
            <a:ext cx="8763204" cy="5400000"/>
            <a:chOff x="885728" y="3075713"/>
            <a:chExt cx="10366249" cy="6387819"/>
          </a:xfrm>
        </p:grpSpPr>
        <p:grpSp>
          <p:nvGrpSpPr>
            <p:cNvPr id="13" name="グループ化 12"/>
            <p:cNvGrpSpPr/>
            <p:nvPr/>
          </p:nvGrpSpPr>
          <p:grpSpPr>
            <a:xfrm>
              <a:off x="885728" y="3075713"/>
              <a:ext cx="10366249" cy="6387819"/>
              <a:chOff x="209224" y="3075713"/>
              <a:chExt cx="10366249" cy="6387819"/>
            </a:xfrm>
          </p:grpSpPr>
          <p:grpSp>
            <p:nvGrpSpPr>
              <p:cNvPr id="4" name="グループ化 3"/>
              <p:cNvGrpSpPr/>
              <p:nvPr/>
            </p:nvGrpSpPr>
            <p:grpSpPr>
              <a:xfrm>
                <a:off x="2207979" y="3075713"/>
                <a:ext cx="8367494" cy="6387819"/>
                <a:chOff x="1505121" y="3526892"/>
                <a:chExt cx="9119781" cy="6465735"/>
              </a:xfrm>
            </p:grpSpPr>
            <p:pic>
              <p:nvPicPr>
                <p:cNvPr id="9" name="Picture 3" descr="C:\Users\moriya.ECOH\Documents\#90_出力\sin_before_case1+3_result.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60342" y="3526892"/>
                  <a:ext cx="7298034" cy="6465735"/>
                </a:xfrm>
                <a:prstGeom prst="rect">
                  <a:avLst/>
                </a:prstGeom>
                <a:noFill/>
                <a:extLst>
                  <a:ext uri="{909E8E84-426E-40DD-AFC4-6F175D3DCCD1}">
                    <a14:hiddenFill xmlns:a14="http://schemas.microsoft.com/office/drawing/2010/main">
                      <a:solidFill>
                        <a:srgbClr val="FFFFFF"/>
                      </a:solidFill>
                    </a14:hiddenFill>
                  </a:ext>
                </a:extLst>
              </p:spPr>
            </p:pic>
            <p:pic>
              <p:nvPicPr>
                <p:cNvPr id="41" name="図 40"/>
                <p:cNvPicPr>
                  <a:picLocks noChangeAspect="1"/>
                </p:cNvPicPr>
                <p:nvPr/>
              </p:nvPicPr>
              <p:blipFill rotWithShape="1">
                <a:blip r:embed="rId3" cstate="email">
                  <a:extLst>
                    <a:ext uri="{28A0092B-C50C-407E-A947-70E740481C1C}">
                      <a14:useLocalDpi xmlns:a14="http://schemas.microsoft.com/office/drawing/2010/main"/>
                    </a:ext>
                  </a:extLst>
                </a:blip>
                <a:srcRect l="231" t="-36" r="21763"/>
                <a:stretch/>
              </p:blipFill>
              <p:spPr>
                <a:xfrm>
                  <a:off x="5677599" y="3619501"/>
                  <a:ext cx="4143571" cy="5663275"/>
                </a:xfrm>
                <a:prstGeom prst="rect">
                  <a:avLst/>
                </a:prstGeom>
              </p:spPr>
            </p:pic>
            <p:pic>
              <p:nvPicPr>
                <p:cNvPr id="12"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25826" y="9472166"/>
                  <a:ext cx="2413524" cy="305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テキスト ボックス 24"/>
                <p:cNvSpPr txBox="1"/>
                <p:nvPr/>
              </p:nvSpPr>
              <p:spPr>
                <a:xfrm>
                  <a:off x="7182378" y="9617851"/>
                  <a:ext cx="2059918" cy="331667"/>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南港南地区</a:t>
                  </a:r>
                </a:p>
              </p:txBody>
            </p:sp>
            <p:sp>
              <p:nvSpPr>
                <p:cNvPr id="28" name="テキスト ボックス 27"/>
                <p:cNvSpPr txBox="1"/>
                <p:nvPr/>
              </p:nvSpPr>
              <p:spPr>
                <a:xfrm>
                  <a:off x="4758126" y="9631040"/>
                  <a:ext cx="1205843" cy="331667"/>
                </a:xfrm>
                <a:prstGeom prst="rect">
                  <a:avLst/>
                </a:prstGeom>
                <a:noFill/>
              </p:spPr>
              <p:txBody>
                <a:bodyPr wrap="square" rtlCol="0">
                  <a:spAutoFit/>
                </a:bodyPr>
                <a:lstStyle/>
                <a:p>
                  <a:r>
                    <a:rPr kumimoji="1" lang="en-US" altLang="ja-JP" sz="1200" dirty="0">
                      <a:latin typeface="ＭＳ Ｐ明朝" panose="02020600040205080304" pitchFamily="18" charset="-128"/>
                      <a:ea typeface="ＭＳ Ｐ明朝" panose="02020600040205080304" pitchFamily="18" charset="-128"/>
                    </a:rPr>
                    <a:t>J</a:t>
                  </a:r>
                  <a:r>
                    <a:rPr kumimoji="1" lang="ja-JP" altLang="en-US" sz="1200" dirty="0">
                      <a:latin typeface="ＭＳ Ｐ明朝" panose="02020600040205080304" pitchFamily="18" charset="-128"/>
                      <a:ea typeface="ＭＳ Ｐ明朝" panose="02020600040205080304" pitchFamily="18" charset="-128"/>
                    </a:rPr>
                    <a:t>岸壁背後</a:t>
                  </a:r>
                  <a:endParaRPr kumimoji="1" lang="en-US" altLang="ja-JP" sz="1200" dirty="0">
                    <a:latin typeface="ＭＳ Ｐ明朝" panose="02020600040205080304" pitchFamily="18" charset="-128"/>
                    <a:ea typeface="ＭＳ Ｐ明朝" panose="02020600040205080304" pitchFamily="18" charset="-128"/>
                  </a:endParaRPr>
                </a:p>
              </p:txBody>
            </p:sp>
            <p:sp>
              <p:nvSpPr>
                <p:cNvPr id="29" name="テキスト ボックス 28"/>
                <p:cNvSpPr txBox="1"/>
                <p:nvPr/>
              </p:nvSpPr>
              <p:spPr>
                <a:xfrm>
                  <a:off x="3604315" y="5787863"/>
                  <a:ext cx="1287072" cy="376579"/>
                </a:xfrm>
                <a:prstGeom prst="rect">
                  <a:avLst/>
                </a:prstGeom>
                <a:noFill/>
              </p:spPr>
              <p:txBody>
                <a:bodyPr wrap="square" rtlCol="0">
                  <a:spAutoFit/>
                </a:bodyPr>
                <a:lstStyle/>
                <a:p>
                  <a:r>
                    <a:rPr kumimoji="1" lang="ja-JP" altLang="en-US" sz="1600" b="1" dirty="0">
                      <a:latin typeface="ＭＳ Ｐ明朝" panose="02020600040205080304" pitchFamily="18" charset="-128"/>
                      <a:ea typeface="ＭＳ Ｐ明朝" panose="02020600040205080304" pitchFamily="18" charset="-128"/>
                    </a:rPr>
                    <a:t>夢洲</a:t>
                  </a:r>
                </a:p>
              </p:txBody>
            </p:sp>
            <p:sp>
              <p:nvSpPr>
                <p:cNvPr id="30" name="テキスト ボックス 29"/>
                <p:cNvSpPr txBox="1"/>
                <p:nvPr/>
              </p:nvSpPr>
              <p:spPr>
                <a:xfrm>
                  <a:off x="4555205" y="4456813"/>
                  <a:ext cx="844226" cy="376579"/>
                </a:xfrm>
                <a:prstGeom prst="rect">
                  <a:avLst/>
                </a:prstGeom>
                <a:noFill/>
              </p:spPr>
              <p:txBody>
                <a:bodyPr wrap="square" rtlCol="0">
                  <a:spAutoFit/>
                </a:bodyPr>
                <a:lstStyle/>
                <a:p>
                  <a:r>
                    <a:rPr kumimoji="1" lang="ja-JP" altLang="en-US" sz="1600" b="1" dirty="0">
                      <a:latin typeface="ＭＳ Ｐ明朝" panose="02020600040205080304" pitchFamily="18" charset="-128"/>
                      <a:ea typeface="ＭＳ Ｐ明朝" panose="02020600040205080304" pitchFamily="18" charset="-128"/>
                    </a:rPr>
                    <a:t>舞洲</a:t>
                  </a:r>
                </a:p>
              </p:txBody>
            </p:sp>
            <p:sp>
              <p:nvSpPr>
                <p:cNvPr id="33" name="テキスト ボックス 32"/>
                <p:cNvSpPr txBox="1"/>
                <p:nvPr/>
              </p:nvSpPr>
              <p:spPr>
                <a:xfrm>
                  <a:off x="4672076" y="3650802"/>
                  <a:ext cx="1620959" cy="342345"/>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舞洲</a:t>
                  </a:r>
                  <a:r>
                    <a:rPr kumimoji="1" lang="en-US" altLang="ja-JP" sz="1200" dirty="0">
                      <a:latin typeface="ＭＳ Ｐ明朝" panose="02020600040205080304" pitchFamily="18" charset="-128"/>
                      <a:ea typeface="ＭＳ Ｐ明朝" panose="02020600040205080304" pitchFamily="18" charset="-128"/>
                    </a:rPr>
                    <a:t>D</a:t>
                  </a:r>
                  <a:r>
                    <a:rPr kumimoji="1" lang="ja-JP" altLang="en-US" sz="1200" dirty="0">
                      <a:latin typeface="ＭＳ Ｐ明朝" panose="02020600040205080304" pitchFamily="18" charset="-128"/>
                      <a:ea typeface="ＭＳ Ｐ明朝" panose="02020600040205080304" pitchFamily="18" charset="-128"/>
                    </a:rPr>
                    <a:t>・</a:t>
                  </a:r>
                  <a:r>
                    <a:rPr kumimoji="1" lang="en-US" altLang="ja-JP" sz="1200" dirty="0">
                      <a:latin typeface="ＭＳ Ｐ明朝" panose="02020600040205080304" pitchFamily="18" charset="-128"/>
                      <a:ea typeface="ＭＳ Ｐ明朝" panose="02020600040205080304" pitchFamily="18" charset="-128"/>
                    </a:rPr>
                    <a:t>E</a:t>
                  </a:r>
                  <a:r>
                    <a:rPr kumimoji="1" lang="ja-JP" altLang="en-US" sz="1200" dirty="0">
                      <a:latin typeface="ＭＳ Ｐ明朝" panose="02020600040205080304" pitchFamily="18" charset="-128"/>
                      <a:ea typeface="ＭＳ Ｐ明朝" panose="02020600040205080304" pitchFamily="18" charset="-128"/>
                    </a:rPr>
                    <a:t>護岸</a:t>
                  </a:r>
                </a:p>
              </p:txBody>
            </p:sp>
            <p:sp>
              <p:nvSpPr>
                <p:cNvPr id="40" name="テキスト ボックス 39"/>
                <p:cNvSpPr txBox="1"/>
                <p:nvPr/>
              </p:nvSpPr>
              <p:spPr>
                <a:xfrm>
                  <a:off x="1505121" y="6260745"/>
                  <a:ext cx="1811349" cy="331667"/>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夢洲</a:t>
                  </a:r>
                  <a:r>
                    <a:rPr kumimoji="1" lang="en-US" altLang="ja-JP" sz="1200" dirty="0">
                      <a:latin typeface="ＭＳ Ｐ明朝" panose="02020600040205080304" pitchFamily="18" charset="-128"/>
                      <a:ea typeface="ＭＳ Ｐ明朝" panose="02020600040205080304" pitchFamily="18" charset="-128"/>
                    </a:rPr>
                    <a:t>G</a:t>
                  </a:r>
                  <a:r>
                    <a:rPr kumimoji="1" lang="ja-JP" altLang="en-US" sz="1200" dirty="0">
                      <a:latin typeface="ＭＳ Ｐ明朝" panose="02020600040205080304" pitchFamily="18" charset="-128"/>
                      <a:ea typeface="ＭＳ Ｐ明朝" panose="02020600040205080304" pitchFamily="18" charset="-128"/>
                    </a:rPr>
                    <a:t>・</a:t>
                  </a:r>
                  <a:r>
                    <a:rPr kumimoji="1" lang="en-US" altLang="ja-JP" sz="1200" dirty="0">
                      <a:latin typeface="ＭＳ Ｐ明朝" panose="02020600040205080304" pitchFamily="18" charset="-128"/>
                      <a:ea typeface="ＭＳ Ｐ明朝" panose="02020600040205080304" pitchFamily="18" charset="-128"/>
                    </a:rPr>
                    <a:t>H</a:t>
                  </a:r>
                  <a:r>
                    <a:rPr kumimoji="1" lang="ja-JP" altLang="en-US" sz="1200" dirty="0">
                      <a:latin typeface="ＭＳ Ｐ明朝" panose="02020600040205080304" pitchFamily="18" charset="-128"/>
                      <a:ea typeface="ＭＳ Ｐ明朝" panose="02020600040205080304" pitchFamily="18" charset="-128"/>
                    </a:rPr>
                    <a:t>護岸</a:t>
                  </a:r>
                  <a:endParaRPr kumimoji="1" lang="en-US" altLang="ja-JP" sz="1200" dirty="0">
                    <a:latin typeface="ＭＳ Ｐ明朝" panose="02020600040205080304" pitchFamily="18" charset="-128"/>
                    <a:ea typeface="ＭＳ Ｐ明朝" panose="02020600040205080304" pitchFamily="18" charset="-128"/>
                  </a:endParaRPr>
                </a:p>
              </p:txBody>
            </p:sp>
            <p:sp>
              <p:nvSpPr>
                <p:cNvPr id="43" name="テキスト ボックス 42"/>
                <p:cNvSpPr txBox="1"/>
                <p:nvPr/>
              </p:nvSpPr>
              <p:spPr>
                <a:xfrm>
                  <a:off x="1629712" y="9199755"/>
                  <a:ext cx="1143158" cy="206707"/>
                </a:xfrm>
                <a:prstGeom prst="rect">
                  <a:avLst/>
                </a:prstGeom>
                <a:noFill/>
              </p:spPr>
              <p:txBody>
                <a:bodyPr wrap="square" rtlCol="0">
                  <a:spAutoFit/>
                </a:bodyPr>
                <a:lstStyle/>
                <a:p>
                  <a:r>
                    <a:rPr kumimoji="1" lang="ja-JP" altLang="en-US" sz="1100" dirty="0">
                      <a:latin typeface="ＭＳ Ｐ明朝" panose="02020600040205080304" pitchFamily="18" charset="-128"/>
                      <a:ea typeface="ＭＳ Ｐ明朝" panose="02020600040205080304" pitchFamily="18" charset="-128"/>
                    </a:rPr>
                    <a:t>浸水深（ｍ）</a:t>
                  </a:r>
                </a:p>
              </p:txBody>
            </p:sp>
            <p:grpSp>
              <p:nvGrpSpPr>
                <p:cNvPr id="45" name="グループ化 44"/>
                <p:cNvGrpSpPr/>
                <p:nvPr/>
              </p:nvGrpSpPr>
              <p:grpSpPr>
                <a:xfrm>
                  <a:off x="4942843" y="7543206"/>
                  <a:ext cx="3260180" cy="2125532"/>
                  <a:chOff x="2583946" y="4841561"/>
                  <a:chExt cx="2238449" cy="1744979"/>
                </a:xfrm>
              </p:grpSpPr>
              <p:sp>
                <p:nvSpPr>
                  <p:cNvPr id="46" name="正方形/長方形 45"/>
                  <p:cNvSpPr/>
                  <p:nvPr/>
                </p:nvSpPr>
                <p:spPr>
                  <a:xfrm rot="2930362" flipV="1">
                    <a:off x="2970069" y="4766053"/>
                    <a:ext cx="549042" cy="7000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2400" dirty="0">
                      <a:solidFill>
                        <a:srgbClr val="FFFFFF"/>
                      </a:solidFill>
                      <a:latin typeface="Arial"/>
                      <a:ea typeface="ＭＳ Ｐゴシック"/>
                    </a:endParaRPr>
                  </a:p>
                </p:txBody>
              </p:sp>
              <p:sp>
                <p:nvSpPr>
                  <p:cNvPr id="47" name="正方形/長方形 46"/>
                  <p:cNvSpPr/>
                  <p:nvPr/>
                </p:nvSpPr>
                <p:spPr>
                  <a:xfrm rot="20284829" flipV="1">
                    <a:off x="3633429" y="5146285"/>
                    <a:ext cx="1188966" cy="3944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2400" dirty="0">
                      <a:solidFill>
                        <a:srgbClr val="FFFFFF"/>
                      </a:solidFill>
                      <a:latin typeface="Arial"/>
                      <a:ea typeface="ＭＳ Ｐゴシック"/>
                    </a:endParaRPr>
                  </a:p>
                </p:txBody>
              </p:sp>
              <p:sp>
                <p:nvSpPr>
                  <p:cNvPr id="48" name="正方形/長方形 47"/>
                  <p:cNvSpPr/>
                  <p:nvPr/>
                </p:nvSpPr>
                <p:spPr>
                  <a:xfrm flipV="1">
                    <a:off x="2583946" y="6183370"/>
                    <a:ext cx="804862" cy="4031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2400" dirty="0">
                      <a:solidFill>
                        <a:srgbClr val="FFFFFF"/>
                      </a:solidFill>
                      <a:latin typeface="Arial"/>
                      <a:ea typeface="ＭＳ Ｐゴシック"/>
                    </a:endParaRPr>
                  </a:p>
                </p:txBody>
              </p:sp>
            </p:grpSp>
            <p:sp>
              <p:nvSpPr>
                <p:cNvPr id="56" name="正方形/長方形 55"/>
                <p:cNvSpPr/>
                <p:nvPr/>
              </p:nvSpPr>
              <p:spPr>
                <a:xfrm rot="17310600" flipV="1">
                  <a:off x="5100537" y="3677673"/>
                  <a:ext cx="521025" cy="1208291"/>
                </a:xfrm>
                <a:prstGeom prst="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2400" dirty="0">
                    <a:solidFill>
                      <a:srgbClr val="FFFFFF"/>
                    </a:solidFill>
                    <a:latin typeface="Arial"/>
                    <a:ea typeface="ＭＳ Ｐゴシック"/>
                  </a:endParaRPr>
                </a:p>
              </p:txBody>
            </p:sp>
            <p:sp>
              <p:nvSpPr>
                <p:cNvPr id="58" name="正方形/長方形 57"/>
                <p:cNvSpPr/>
                <p:nvPr/>
              </p:nvSpPr>
              <p:spPr>
                <a:xfrm rot="9380121" flipV="1">
                  <a:off x="7164983" y="8314399"/>
                  <a:ext cx="1353856" cy="817448"/>
                </a:xfrm>
                <a:prstGeom prst="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2400" dirty="0">
                    <a:solidFill>
                      <a:schemeClr val="tx1"/>
                    </a:solidFill>
                    <a:latin typeface="Arial"/>
                    <a:ea typeface="ＭＳ Ｐゴシック"/>
                  </a:endParaRPr>
                </a:p>
              </p:txBody>
            </p:sp>
            <p:sp>
              <p:nvSpPr>
                <p:cNvPr id="59" name="フリーフォーム 58"/>
                <p:cNvSpPr/>
                <p:nvPr/>
              </p:nvSpPr>
              <p:spPr>
                <a:xfrm>
                  <a:off x="5410738" y="8672461"/>
                  <a:ext cx="1172640" cy="922313"/>
                </a:xfrm>
                <a:custGeom>
                  <a:avLst/>
                  <a:gdLst>
                    <a:gd name="connsiteX0" fmla="*/ 0 w 823913"/>
                    <a:gd name="connsiteY0" fmla="*/ 0 h 714375"/>
                    <a:gd name="connsiteX1" fmla="*/ 776288 w 823913"/>
                    <a:gd name="connsiteY1" fmla="*/ 0 h 714375"/>
                    <a:gd name="connsiteX2" fmla="*/ 776288 w 823913"/>
                    <a:gd name="connsiteY2" fmla="*/ 714375 h 714375"/>
                    <a:gd name="connsiteX3" fmla="*/ 823913 w 823913"/>
                    <a:gd name="connsiteY3" fmla="*/ 714375 h 714375"/>
                    <a:gd name="connsiteX4" fmla="*/ 566738 w 823913"/>
                    <a:gd name="connsiteY4" fmla="*/ 714375 h 714375"/>
                    <a:gd name="connsiteX5" fmla="*/ 566738 w 823913"/>
                    <a:gd name="connsiteY5" fmla="*/ 228600 h 714375"/>
                    <a:gd name="connsiteX6" fmla="*/ 19050 w 823913"/>
                    <a:gd name="connsiteY6" fmla="*/ 228600 h 714375"/>
                    <a:gd name="connsiteX7" fmla="*/ 0 w 823913"/>
                    <a:gd name="connsiteY7" fmla="*/ 0 h 714375"/>
                    <a:gd name="connsiteX0" fmla="*/ 0 w 776288"/>
                    <a:gd name="connsiteY0" fmla="*/ 0 h 714375"/>
                    <a:gd name="connsiteX1" fmla="*/ 776288 w 776288"/>
                    <a:gd name="connsiteY1" fmla="*/ 0 h 714375"/>
                    <a:gd name="connsiteX2" fmla="*/ 776288 w 776288"/>
                    <a:gd name="connsiteY2" fmla="*/ 714375 h 714375"/>
                    <a:gd name="connsiteX3" fmla="*/ 566738 w 776288"/>
                    <a:gd name="connsiteY3" fmla="*/ 714375 h 714375"/>
                    <a:gd name="connsiteX4" fmla="*/ 566738 w 776288"/>
                    <a:gd name="connsiteY4" fmla="*/ 228600 h 714375"/>
                    <a:gd name="connsiteX5" fmla="*/ 19050 w 776288"/>
                    <a:gd name="connsiteY5" fmla="*/ 228600 h 714375"/>
                    <a:gd name="connsiteX6" fmla="*/ 0 w 776288"/>
                    <a:gd name="connsiteY6" fmla="*/ 0 h 714375"/>
                    <a:gd name="connsiteX0" fmla="*/ 0 w 759619"/>
                    <a:gd name="connsiteY0" fmla="*/ 2381 h 714375"/>
                    <a:gd name="connsiteX1" fmla="*/ 759619 w 759619"/>
                    <a:gd name="connsiteY1" fmla="*/ 0 h 714375"/>
                    <a:gd name="connsiteX2" fmla="*/ 759619 w 759619"/>
                    <a:gd name="connsiteY2" fmla="*/ 714375 h 714375"/>
                    <a:gd name="connsiteX3" fmla="*/ 550069 w 759619"/>
                    <a:gd name="connsiteY3" fmla="*/ 714375 h 714375"/>
                    <a:gd name="connsiteX4" fmla="*/ 550069 w 759619"/>
                    <a:gd name="connsiteY4" fmla="*/ 228600 h 714375"/>
                    <a:gd name="connsiteX5" fmla="*/ 2381 w 759619"/>
                    <a:gd name="connsiteY5" fmla="*/ 228600 h 714375"/>
                    <a:gd name="connsiteX6" fmla="*/ 0 w 759619"/>
                    <a:gd name="connsiteY6" fmla="*/ 2381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9619" h="714375">
                      <a:moveTo>
                        <a:pt x="0" y="2381"/>
                      </a:moveTo>
                      <a:lnTo>
                        <a:pt x="759619" y="0"/>
                      </a:lnTo>
                      <a:lnTo>
                        <a:pt x="759619" y="714375"/>
                      </a:lnTo>
                      <a:lnTo>
                        <a:pt x="550069" y="714375"/>
                      </a:lnTo>
                      <a:lnTo>
                        <a:pt x="550069" y="228600"/>
                      </a:lnTo>
                      <a:lnTo>
                        <a:pt x="2381" y="228600"/>
                      </a:lnTo>
                      <a:cubicBezTo>
                        <a:pt x="1587" y="153194"/>
                        <a:pt x="794" y="77787"/>
                        <a:pt x="0" y="2381"/>
                      </a:cubicBezTo>
                      <a:close/>
                    </a:path>
                  </a:pathLst>
                </a:custGeom>
                <a:noFill/>
                <a:ln w="28575">
                  <a:solidFill>
                    <a:srgbClr val="FF0000"/>
                  </a:solidFill>
                  <a:prstDash val="soli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60" name="フリーフォーム 59"/>
                <p:cNvSpPr/>
                <p:nvPr/>
              </p:nvSpPr>
              <p:spPr>
                <a:xfrm rot="10800000">
                  <a:off x="6667963" y="8836266"/>
                  <a:ext cx="2112383" cy="840694"/>
                </a:xfrm>
                <a:custGeom>
                  <a:avLst/>
                  <a:gdLst>
                    <a:gd name="connsiteX0" fmla="*/ 0 w 823913"/>
                    <a:gd name="connsiteY0" fmla="*/ 0 h 714375"/>
                    <a:gd name="connsiteX1" fmla="*/ 776288 w 823913"/>
                    <a:gd name="connsiteY1" fmla="*/ 0 h 714375"/>
                    <a:gd name="connsiteX2" fmla="*/ 776288 w 823913"/>
                    <a:gd name="connsiteY2" fmla="*/ 714375 h 714375"/>
                    <a:gd name="connsiteX3" fmla="*/ 823913 w 823913"/>
                    <a:gd name="connsiteY3" fmla="*/ 714375 h 714375"/>
                    <a:gd name="connsiteX4" fmla="*/ 566738 w 823913"/>
                    <a:gd name="connsiteY4" fmla="*/ 714375 h 714375"/>
                    <a:gd name="connsiteX5" fmla="*/ 566738 w 823913"/>
                    <a:gd name="connsiteY5" fmla="*/ 228600 h 714375"/>
                    <a:gd name="connsiteX6" fmla="*/ 19050 w 823913"/>
                    <a:gd name="connsiteY6" fmla="*/ 228600 h 714375"/>
                    <a:gd name="connsiteX7" fmla="*/ 0 w 823913"/>
                    <a:gd name="connsiteY7" fmla="*/ 0 h 714375"/>
                    <a:gd name="connsiteX0" fmla="*/ 0 w 776288"/>
                    <a:gd name="connsiteY0" fmla="*/ 0 h 714375"/>
                    <a:gd name="connsiteX1" fmla="*/ 776288 w 776288"/>
                    <a:gd name="connsiteY1" fmla="*/ 0 h 714375"/>
                    <a:gd name="connsiteX2" fmla="*/ 776288 w 776288"/>
                    <a:gd name="connsiteY2" fmla="*/ 714375 h 714375"/>
                    <a:gd name="connsiteX3" fmla="*/ 566738 w 776288"/>
                    <a:gd name="connsiteY3" fmla="*/ 714375 h 714375"/>
                    <a:gd name="connsiteX4" fmla="*/ 566738 w 776288"/>
                    <a:gd name="connsiteY4" fmla="*/ 228600 h 714375"/>
                    <a:gd name="connsiteX5" fmla="*/ 19050 w 776288"/>
                    <a:gd name="connsiteY5" fmla="*/ 228600 h 714375"/>
                    <a:gd name="connsiteX6" fmla="*/ 0 w 776288"/>
                    <a:gd name="connsiteY6" fmla="*/ 0 h 714375"/>
                    <a:gd name="connsiteX0" fmla="*/ 0 w 759619"/>
                    <a:gd name="connsiteY0" fmla="*/ 2381 h 714375"/>
                    <a:gd name="connsiteX1" fmla="*/ 759619 w 759619"/>
                    <a:gd name="connsiteY1" fmla="*/ 0 h 714375"/>
                    <a:gd name="connsiteX2" fmla="*/ 759619 w 759619"/>
                    <a:gd name="connsiteY2" fmla="*/ 714375 h 714375"/>
                    <a:gd name="connsiteX3" fmla="*/ 550069 w 759619"/>
                    <a:gd name="connsiteY3" fmla="*/ 714375 h 714375"/>
                    <a:gd name="connsiteX4" fmla="*/ 550069 w 759619"/>
                    <a:gd name="connsiteY4" fmla="*/ 228600 h 714375"/>
                    <a:gd name="connsiteX5" fmla="*/ 2381 w 759619"/>
                    <a:gd name="connsiteY5" fmla="*/ 228600 h 714375"/>
                    <a:gd name="connsiteX6" fmla="*/ 0 w 759619"/>
                    <a:gd name="connsiteY6" fmla="*/ 2381 h 714375"/>
                    <a:gd name="connsiteX0" fmla="*/ 0 w 1240631"/>
                    <a:gd name="connsiteY0" fmla="*/ 2381 h 714375"/>
                    <a:gd name="connsiteX1" fmla="*/ 1240631 w 1240631"/>
                    <a:gd name="connsiteY1" fmla="*/ 0 h 714375"/>
                    <a:gd name="connsiteX2" fmla="*/ 1240631 w 1240631"/>
                    <a:gd name="connsiteY2" fmla="*/ 714375 h 714375"/>
                    <a:gd name="connsiteX3" fmla="*/ 1031081 w 1240631"/>
                    <a:gd name="connsiteY3" fmla="*/ 714375 h 714375"/>
                    <a:gd name="connsiteX4" fmla="*/ 1031081 w 1240631"/>
                    <a:gd name="connsiteY4" fmla="*/ 228600 h 714375"/>
                    <a:gd name="connsiteX5" fmla="*/ 483393 w 1240631"/>
                    <a:gd name="connsiteY5" fmla="*/ 228600 h 714375"/>
                    <a:gd name="connsiteX6" fmla="*/ 0 w 1240631"/>
                    <a:gd name="connsiteY6" fmla="*/ 2381 h 714375"/>
                    <a:gd name="connsiteX0" fmla="*/ 0 w 1240631"/>
                    <a:gd name="connsiteY0" fmla="*/ 2381 h 714375"/>
                    <a:gd name="connsiteX1" fmla="*/ 1240631 w 1240631"/>
                    <a:gd name="connsiteY1" fmla="*/ 0 h 714375"/>
                    <a:gd name="connsiteX2" fmla="*/ 1240631 w 1240631"/>
                    <a:gd name="connsiteY2" fmla="*/ 714375 h 714375"/>
                    <a:gd name="connsiteX3" fmla="*/ 1031081 w 1240631"/>
                    <a:gd name="connsiteY3" fmla="*/ 714375 h 714375"/>
                    <a:gd name="connsiteX4" fmla="*/ 1031081 w 1240631"/>
                    <a:gd name="connsiteY4" fmla="*/ 228600 h 714375"/>
                    <a:gd name="connsiteX5" fmla="*/ 7143 w 1240631"/>
                    <a:gd name="connsiteY5" fmla="*/ 261938 h 714375"/>
                    <a:gd name="connsiteX6" fmla="*/ 0 w 1240631"/>
                    <a:gd name="connsiteY6" fmla="*/ 2381 h 714375"/>
                    <a:gd name="connsiteX0" fmla="*/ 0 w 1240631"/>
                    <a:gd name="connsiteY0" fmla="*/ 2381 h 714375"/>
                    <a:gd name="connsiteX1" fmla="*/ 1240631 w 1240631"/>
                    <a:gd name="connsiteY1" fmla="*/ 0 h 714375"/>
                    <a:gd name="connsiteX2" fmla="*/ 1240631 w 1240631"/>
                    <a:gd name="connsiteY2" fmla="*/ 714375 h 714375"/>
                    <a:gd name="connsiteX3" fmla="*/ 1031081 w 1240631"/>
                    <a:gd name="connsiteY3" fmla="*/ 714375 h 714375"/>
                    <a:gd name="connsiteX4" fmla="*/ 1026319 w 1240631"/>
                    <a:gd name="connsiteY4" fmla="*/ 280987 h 714375"/>
                    <a:gd name="connsiteX5" fmla="*/ 7143 w 1240631"/>
                    <a:gd name="connsiteY5" fmla="*/ 261938 h 714375"/>
                    <a:gd name="connsiteX6" fmla="*/ 0 w 1240631"/>
                    <a:gd name="connsiteY6" fmla="*/ 2381 h 714375"/>
                    <a:gd name="connsiteX0" fmla="*/ 0 w 1240631"/>
                    <a:gd name="connsiteY0" fmla="*/ 2381 h 714375"/>
                    <a:gd name="connsiteX1" fmla="*/ 1240631 w 1240631"/>
                    <a:gd name="connsiteY1" fmla="*/ 0 h 714375"/>
                    <a:gd name="connsiteX2" fmla="*/ 1240631 w 1240631"/>
                    <a:gd name="connsiteY2" fmla="*/ 714375 h 714375"/>
                    <a:gd name="connsiteX3" fmla="*/ 1031081 w 1240631"/>
                    <a:gd name="connsiteY3" fmla="*/ 714375 h 714375"/>
                    <a:gd name="connsiteX4" fmla="*/ 1026319 w 1240631"/>
                    <a:gd name="connsiteY4" fmla="*/ 257175 h 714375"/>
                    <a:gd name="connsiteX5" fmla="*/ 7143 w 1240631"/>
                    <a:gd name="connsiteY5" fmla="*/ 261938 h 714375"/>
                    <a:gd name="connsiteX6" fmla="*/ 0 w 1240631"/>
                    <a:gd name="connsiteY6" fmla="*/ 2381 h 714375"/>
                    <a:gd name="connsiteX0" fmla="*/ 0 w 1240631"/>
                    <a:gd name="connsiteY0" fmla="*/ 2381 h 714375"/>
                    <a:gd name="connsiteX1" fmla="*/ 1240631 w 1240631"/>
                    <a:gd name="connsiteY1" fmla="*/ 0 h 714375"/>
                    <a:gd name="connsiteX2" fmla="*/ 1240631 w 1240631"/>
                    <a:gd name="connsiteY2" fmla="*/ 714375 h 714375"/>
                    <a:gd name="connsiteX3" fmla="*/ 1031081 w 1240631"/>
                    <a:gd name="connsiteY3" fmla="*/ 714375 h 714375"/>
                    <a:gd name="connsiteX4" fmla="*/ 1026319 w 1240631"/>
                    <a:gd name="connsiteY4" fmla="*/ 330200 h 714375"/>
                    <a:gd name="connsiteX5" fmla="*/ 7143 w 1240631"/>
                    <a:gd name="connsiteY5" fmla="*/ 261938 h 714375"/>
                    <a:gd name="connsiteX6" fmla="*/ 0 w 1240631"/>
                    <a:gd name="connsiteY6" fmla="*/ 2381 h 714375"/>
                    <a:gd name="connsiteX0" fmla="*/ 113511 w 1354142"/>
                    <a:gd name="connsiteY0" fmla="*/ 2381 h 714375"/>
                    <a:gd name="connsiteX1" fmla="*/ 1354142 w 1354142"/>
                    <a:gd name="connsiteY1" fmla="*/ 0 h 714375"/>
                    <a:gd name="connsiteX2" fmla="*/ 1354142 w 1354142"/>
                    <a:gd name="connsiteY2" fmla="*/ 714375 h 714375"/>
                    <a:gd name="connsiteX3" fmla="*/ 1144592 w 1354142"/>
                    <a:gd name="connsiteY3" fmla="*/ 714375 h 714375"/>
                    <a:gd name="connsiteX4" fmla="*/ 1139830 w 1354142"/>
                    <a:gd name="connsiteY4" fmla="*/ 330200 h 714375"/>
                    <a:gd name="connsiteX5" fmla="*/ 4 w 1354142"/>
                    <a:gd name="connsiteY5" fmla="*/ 341313 h 714375"/>
                    <a:gd name="connsiteX6" fmla="*/ 113511 w 1354142"/>
                    <a:gd name="connsiteY6" fmla="*/ 2381 h 714375"/>
                    <a:gd name="connsiteX0" fmla="*/ 113511 w 1354142"/>
                    <a:gd name="connsiteY0" fmla="*/ 2381 h 714375"/>
                    <a:gd name="connsiteX1" fmla="*/ 1354142 w 1354142"/>
                    <a:gd name="connsiteY1" fmla="*/ 0 h 714375"/>
                    <a:gd name="connsiteX2" fmla="*/ 1354142 w 1354142"/>
                    <a:gd name="connsiteY2" fmla="*/ 714375 h 714375"/>
                    <a:gd name="connsiteX3" fmla="*/ 1144592 w 1354142"/>
                    <a:gd name="connsiteY3" fmla="*/ 714375 h 714375"/>
                    <a:gd name="connsiteX4" fmla="*/ 1130305 w 1354142"/>
                    <a:gd name="connsiteY4" fmla="*/ 342900 h 714375"/>
                    <a:gd name="connsiteX5" fmla="*/ 4 w 1354142"/>
                    <a:gd name="connsiteY5" fmla="*/ 341313 h 714375"/>
                    <a:gd name="connsiteX6" fmla="*/ 113511 w 1354142"/>
                    <a:gd name="connsiteY6" fmla="*/ 2381 h 714375"/>
                    <a:gd name="connsiteX0" fmla="*/ 113511 w 1354142"/>
                    <a:gd name="connsiteY0" fmla="*/ 2381 h 714375"/>
                    <a:gd name="connsiteX1" fmla="*/ 1354142 w 1354142"/>
                    <a:gd name="connsiteY1" fmla="*/ 0 h 714375"/>
                    <a:gd name="connsiteX2" fmla="*/ 1354142 w 1354142"/>
                    <a:gd name="connsiteY2" fmla="*/ 714375 h 714375"/>
                    <a:gd name="connsiteX3" fmla="*/ 1128717 w 1354142"/>
                    <a:gd name="connsiteY3" fmla="*/ 714375 h 714375"/>
                    <a:gd name="connsiteX4" fmla="*/ 1130305 w 1354142"/>
                    <a:gd name="connsiteY4" fmla="*/ 342900 h 714375"/>
                    <a:gd name="connsiteX5" fmla="*/ 4 w 1354142"/>
                    <a:gd name="connsiteY5" fmla="*/ 341313 h 714375"/>
                    <a:gd name="connsiteX6" fmla="*/ 113511 w 1354142"/>
                    <a:gd name="connsiteY6" fmla="*/ 2381 h 714375"/>
                    <a:gd name="connsiteX0" fmla="*/ 0 w 1354931"/>
                    <a:gd name="connsiteY0" fmla="*/ 8731 h 714375"/>
                    <a:gd name="connsiteX1" fmla="*/ 1354931 w 1354931"/>
                    <a:gd name="connsiteY1" fmla="*/ 0 h 714375"/>
                    <a:gd name="connsiteX2" fmla="*/ 1354931 w 1354931"/>
                    <a:gd name="connsiteY2" fmla="*/ 714375 h 714375"/>
                    <a:gd name="connsiteX3" fmla="*/ 1129506 w 1354931"/>
                    <a:gd name="connsiteY3" fmla="*/ 714375 h 714375"/>
                    <a:gd name="connsiteX4" fmla="*/ 1131094 w 1354931"/>
                    <a:gd name="connsiteY4" fmla="*/ 342900 h 714375"/>
                    <a:gd name="connsiteX5" fmla="*/ 793 w 1354931"/>
                    <a:gd name="connsiteY5" fmla="*/ 341313 h 714375"/>
                    <a:gd name="connsiteX6" fmla="*/ 0 w 1354931"/>
                    <a:gd name="connsiteY6" fmla="*/ 8731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4931" h="714375">
                      <a:moveTo>
                        <a:pt x="0" y="8731"/>
                      </a:moveTo>
                      <a:lnTo>
                        <a:pt x="1354931" y="0"/>
                      </a:lnTo>
                      <a:lnTo>
                        <a:pt x="1354931" y="714375"/>
                      </a:lnTo>
                      <a:lnTo>
                        <a:pt x="1129506" y="714375"/>
                      </a:lnTo>
                      <a:cubicBezTo>
                        <a:pt x="1127919" y="569912"/>
                        <a:pt x="1132681" y="487363"/>
                        <a:pt x="1131094" y="342900"/>
                      </a:cubicBezTo>
                      <a:lnTo>
                        <a:pt x="793" y="341313"/>
                      </a:lnTo>
                      <a:cubicBezTo>
                        <a:pt x="-1" y="265907"/>
                        <a:pt x="794" y="84137"/>
                        <a:pt x="0" y="8731"/>
                      </a:cubicBezTo>
                      <a:close/>
                    </a:path>
                  </a:pathLst>
                </a:custGeom>
                <a:noFill/>
                <a:ln w="28575">
                  <a:solidFill>
                    <a:srgbClr val="FF0000"/>
                  </a:solidFill>
                  <a:prstDash val="soli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31" name="テキスト ボックス 30"/>
                <p:cNvSpPr txBox="1"/>
                <p:nvPr/>
              </p:nvSpPr>
              <p:spPr>
                <a:xfrm>
                  <a:off x="5831920" y="8210630"/>
                  <a:ext cx="1287072" cy="376579"/>
                </a:xfrm>
                <a:prstGeom prst="rect">
                  <a:avLst/>
                </a:prstGeom>
                <a:noFill/>
              </p:spPr>
              <p:txBody>
                <a:bodyPr wrap="square" rtlCol="0">
                  <a:spAutoFit/>
                </a:bodyPr>
                <a:lstStyle/>
                <a:p>
                  <a:r>
                    <a:rPr kumimoji="1" lang="ja-JP" altLang="en-US" sz="1600" b="1" dirty="0">
                      <a:latin typeface="ＭＳ Ｐ明朝" panose="02020600040205080304" pitchFamily="18" charset="-128"/>
                      <a:ea typeface="ＭＳ Ｐ明朝" panose="02020600040205080304" pitchFamily="18" charset="-128"/>
                    </a:rPr>
                    <a:t>咲洲</a:t>
                  </a:r>
                </a:p>
              </p:txBody>
            </p:sp>
            <p:sp>
              <p:nvSpPr>
                <p:cNvPr id="24" name="テキスト ボックス 23"/>
                <p:cNvSpPr txBox="1"/>
                <p:nvPr/>
              </p:nvSpPr>
              <p:spPr>
                <a:xfrm>
                  <a:off x="4643651" y="7819553"/>
                  <a:ext cx="1137405" cy="552778"/>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ライナー</a:t>
                  </a:r>
                  <a:endParaRPr kumimoji="1" lang="en-US" altLang="ja-JP" sz="1200" dirty="0">
                    <a:latin typeface="ＭＳ Ｐ明朝" panose="02020600040205080304" pitchFamily="18" charset="-128"/>
                    <a:ea typeface="ＭＳ Ｐ明朝" panose="02020600040205080304" pitchFamily="18" charset="-128"/>
                  </a:endParaRPr>
                </a:p>
                <a:p>
                  <a:r>
                    <a:rPr kumimoji="1" lang="ja-JP" altLang="en-US" sz="1200" dirty="0">
                      <a:latin typeface="ＭＳ Ｐ明朝" panose="02020600040205080304" pitchFamily="18" charset="-128"/>
                      <a:ea typeface="ＭＳ Ｐ明朝" panose="02020600040205080304" pitchFamily="18" charset="-128"/>
                    </a:rPr>
                    <a:t>埠頭背後</a:t>
                  </a:r>
                </a:p>
              </p:txBody>
            </p:sp>
            <p:sp>
              <p:nvSpPr>
                <p:cNvPr id="135" name="フリーフォーム 134"/>
                <p:cNvSpPr/>
                <p:nvPr/>
              </p:nvSpPr>
              <p:spPr>
                <a:xfrm>
                  <a:off x="5504604" y="4647088"/>
                  <a:ext cx="256436" cy="591959"/>
                </a:xfrm>
                <a:custGeom>
                  <a:avLst/>
                  <a:gdLst>
                    <a:gd name="connsiteX0" fmla="*/ 57150 w 159544"/>
                    <a:gd name="connsiteY0" fmla="*/ 0 h 438150"/>
                    <a:gd name="connsiteX1" fmla="*/ 159544 w 159544"/>
                    <a:gd name="connsiteY1" fmla="*/ 9525 h 438150"/>
                    <a:gd name="connsiteX2" fmla="*/ 111919 w 159544"/>
                    <a:gd name="connsiteY2" fmla="*/ 438150 h 438150"/>
                    <a:gd name="connsiteX3" fmla="*/ 0 w 159544"/>
                    <a:gd name="connsiteY3" fmla="*/ 414337 h 438150"/>
                    <a:gd name="connsiteX4" fmla="*/ 57150 w 159544"/>
                    <a:gd name="connsiteY4" fmla="*/ 0 h 438150"/>
                    <a:gd name="connsiteX0" fmla="*/ 47625 w 159544"/>
                    <a:gd name="connsiteY0" fmla="*/ 0 h 440531"/>
                    <a:gd name="connsiteX1" fmla="*/ 159544 w 159544"/>
                    <a:gd name="connsiteY1" fmla="*/ 11906 h 440531"/>
                    <a:gd name="connsiteX2" fmla="*/ 111919 w 159544"/>
                    <a:gd name="connsiteY2" fmla="*/ 440531 h 440531"/>
                    <a:gd name="connsiteX3" fmla="*/ 0 w 159544"/>
                    <a:gd name="connsiteY3" fmla="*/ 416718 h 440531"/>
                    <a:gd name="connsiteX4" fmla="*/ 47625 w 159544"/>
                    <a:gd name="connsiteY4" fmla="*/ 0 h 440531"/>
                    <a:gd name="connsiteX0" fmla="*/ 40481 w 152400"/>
                    <a:gd name="connsiteY0" fmla="*/ 0 h 440531"/>
                    <a:gd name="connsiteX1" fmla="*/ 152400 w 152400"/>
                    <a:gd name="connsiteY1" fmla="*/ 11906 h 440531"/>
                    <a:gd name="connsiteX2" fmla="*/ 104775 w 152400"/>
                    <a:gd name="connsiteY2" fmla="*/ 440531 h 440531"/>
                    <a:gd name="connsiteX3" fmla="*/ 0 w 152400"/>
                    <a:gd name="connsiteY3" fmla="*/ 416718 h 440531"/>
                    <a:gd name="connsiteX4" fmla="*/ 40481 w 152400"/>
                    <a:gd name="connsiteY4" fmla="*/ 0 h 440531"/>
                    <a:gd name="connsiteX0" fmla="*/ 47624 w 159543"/>
                    <a:gd name="connsiteY0" fmla="*/ 0 h 440531"/>
                    <a:gd name="connsiteX1" fmla="*/ 159543 w 159543"/>
                    <a:gd name="connsiteY1" fmla="*/ 11906 h 440531"/>
                    <a:gd name="connsiteX2" fmla="*/ 111918 w 159543"/>
                    <a:gd name="connsiteY2" fmla="*/ 440531 h 440531"/>
                    <a:gd name="connsiteX3" fmla="*/ 0 w 159543"/>
                    <a:gd name="connsiteY3" fmla="*/ 421480 h 440531"/>
                    <a:gd name="connsiteX4" fmla="*/ 47624 w 159543"/>
                    <a:gd name="connsiteY4" fmla="*/ 0 h 440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543" h="440531">
                      <a:moveTo>
                        <a:pt x="47624" y="0"/>
                      </a:moveTo>
                      <a:lnTo>
                        <a:pt x="159543" y="11906"/>
                      </a:lnTo>
                      <a:lnTo>
                        <a:pt x="111918" y="440531"/>
                      </a:lnTo>
                      <a:lnTo>
                        <a:pt x="0" y="421480"/>
                      </a:lnTo>
                      <a:lnTo>
                        <a:pt x="47624" y="0"/>
                      </a:lnTo>
                      <a:close/>
                    </a:path>
                  </a:pathLst>
                </a:custGeom>
                <a:solidFill>
                  <a:schemeClr val="bg2">
                    <a:lumMod val="25000"/>
                    <a:alpha val="7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6" name="フリーフォーム 135"/>
                <p:cNvSpPr/>
                <p:nvPr/>
              </p:nvSpPr>
              <p:spPr>
                <a:xfrm rot="235446">
                  <a:off x="5031030" y="5064853"/>
                  <a:ext cx="376100" cy="99276"/>
                </a:xfrm>
                <a:custGeom>
                  <a:avLst/>
                  <a:gdLst>
                    <a:gd name="connsiteX0" fmla="*/ 4763 w 247650"/>
                    <a:gd name="connsiteY0" fmla="*/ 0 h 102393"/>
                    <a:gd name="connsiteX1" fmla="*/ 0 w 247650"/>
                    <a:gd name="connsiteY1" fmla="*/ 69056 h 102393"/>
                    <a:gd name="connsiteX2" fmla="*/ 235744 w 247650"/>
                    <a:gd name="connsiteY2" fmla="*/ 102393 h 102393"/>
                    <a:gd name="connsiteX3" fmla="*/ 247650 w 247650"/>
                    <a:gd name="connsiteY3" fmla="*/ 45243 h 102393"/>
                    <a:gd name="connsiteX4" fmla="*/ 4763 w 247650"/>
                    <a:gd name="connsiteY4" fmla="*/ 0 h 102393"/>
                    <a:gd name="connsiteX0" fmla="*/ 4763 w 247650"/>
                    <a:gd name="connsiteY0" fmla="*/ 0 h 102393"/>
                    <a:gd name="connsiteX1" fmla="*/ 0 w 247650"/>
                    <a:gd name="connsiteY1" fmla="*/ 69056 h 102393"/>
                    <a:gd name="connsiteX2" fmla="*/ 235744 w 247650"/>
                    <a:gd name="connsiteY2" fmla="*/ 102393 h 102393"/>
                    <a:gd name="connsiteX3" fmla="*/ 238125 w 247650"/>
                    <a:gd name="connsiteY3" fmla="*/ 78581 h 102393"/>
                    <a:gd name="connsiteX4" fmla="*/ 247650 w 247650"/>
                    <a:gd name="connsiteY4" fmla="*/ 45243 h 102393"/>
                    <a:gd name="connsiteX5" fmla="*/ 4763 w 247650"/>
                    <a:gd name="connsiteY5" fmla="*/ 0 h 102393"/>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47650 w 266700"/>
                    <a:gd name="connsiteY4" fmla="*/ 45243 h 102394"/>
                    <a:gd name="connsiteX5" fmla="*/ 4763 w 266700"/>
                    <a:gd name="connsiteY5" fmla="*/ 0 h 102394"/>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59556 w 266700"/>
                    <a:gd name="connsiteY4" fmla="*/ 64292 h 102394"/>
                    <a:gd name="connsiteX5" fmla="*/ 247650 w 266700"/>
                    <a:gd name="connsiteY5" fmla="*/ 45243 h 102394"/>
                    <a:gd name="connsiteX6" fmla="*/ 4763 w 266700"/>
                    <a:gd name="connsiteY6" fmla="*/ 0 h 102394"/>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45269 w 266700"/>
                    <a:gd name="connsiteY4" fmla="*/ 80961 h 102394"/>
                    <a:gd name="connsiteX5" fmla="*/ 247650 w 266700"/>
                    <a:gd name="connsiteY5" fmla="*/ 45243 h 102394"/>
                    <a:gd name="connsiteX6" fmla="*/ 4763 w 266700"/>
                    <a:gd name="connsiteY6" fmla="*/ 0 h 102394"/>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45269 w 266700"/>
                    <a:gd name="connsiteY4" fmla="*/ 80961 h 102394"/>
                    <a:gd name="connsiteX5" fmla="*/ 259556 w 266700"/>
                    <a:gd name="connsiteY5" fmla="*/ 85724 h 102394"/>
                    <a:gd name="connsiteX6" fmla="*/ 247650 w 266700"/>
                    <a:gd name="connsiteY6" fmla="*/ 45243 h 102394"/>
                    <a:gd name="connsiteX7" fmla="*/ 4763 w 266700"/>
                    <a:gd name="connsiteY7" fmla="*/ 0 h 102394"/>
                    <a:gd name="connsiteX0" fmla="*/ 4763 w 290512"/>
                    <a:gd name="connsiteY0" fmla="*/ 0 h 102394"/>
                    <a:gd name="connsiteX1" fmla="*/ 0 w 290512"/>
                    <a:gd name="connsiteY1" fmla="*/ 69056 h 102394"/>
                    <a:gd name="connsiteX2" fmla="*/ 235744 w 290512"/>
                    <a:gd name="connsiteY2" fmla="*/ 102393 h 102394"/>
                    <a:gd name="connsiteX3" fmla="*/ 266700 w 290512"/>
                    <a:gd name="connsiteY3" fmla="*/ 102394 h 102394"/>
                    <a:gd name="connsiteX4" fmla="*/ 245269 w 290512"/>
                    <a:gd name="connsiteY4" fmla="*/ 80961 h 102394"/>
                    <a:gd name="connsiteX5" fmla="*/ 290512 w 290512"/>
                    <a:gd name="connsiteY5" fmla="*/ 85724 h 102394"/>
                    <a:gd name="connsiteX6" fmla="*/ 247650 w 290512"/>
                    <a:gd name="connsiteY6" fmla="*/ 45243 h 102394"/>
                    <a:gd name="connsiteX7" fmla="*/ 4763 w 290512"/>
                    <a:gd name="connsiteY7" fmla="*/ 0 h 102394"/>
                    <a:gd name="connsiteX0" fmla="*/ 4763 w 304800"/>
                    <a:gd name="connsiteY0" fmla="*/ 0 h 133349"/>
                    <a:gd name="connsiteX1" fmla="*/ 0 w 304800"/>
                    <a:gd name="connsiteY1" fmla="*/ 69056 h 133349"/>
                    <a:gd name="connsiteX2" fmla="*/ 235744 w 304800"/>
                    <a:gd name="connsiteY2" fmla="*/ 102393 h 133349"/>
                    <a:gd name="connsiteX3" fmla="*/ 266700 w 304800"/>
                    <a:gd name="connsiteY3" fmla="*/ 102394 h 133349"/>
                    <a:gd name="connsiteX4" fmla="*/ 304800 w 304800"/>
                    <a:gd name="connsiteY4" fmla="*/ 133349 h 133349"/>
                    <a:gd name="connsiteX5" fmla="*/ 290512 w 304800"/>
                    <a:gd name="connsiteY5" fmla="*/ 85724 h 133349"/>
                    <a:gd name="connsiteX6" fmla="*/ 247650 w 304800"/>
                    <a:gd name="connsiteY6" fmla="*/ 45243 h 133349"/>
                    <a:gd name="connsiteX7" fmla="*/ 4763 w 304800"/>
                    <a:gd name="connsiteY7" fmla="*/ 0 h 133349"/>
                    <a:gd name="connsiteX0" fmla="*/ 4763 w 304800"/>
                    <a:gd name="connsiteY0" fmla="*/ 0 h 133349"/>
                    <a:gd name="connsiteX1" fmla="*/ 0 w 304800"/>
                    <a:gd name="connsiteY1" fmla="*/ 69056 h 133349"/>
                    <a:gd name="connsiteX2" fmla="*/ 235744 w 304800"/>
                    <a:gd name="connsiteY2" fmla="*/ 102393 h 133349"/>
                    <a:gd name="connsiteX3" fmla="*/ 266700 w 304800"/>
                    <a:gd name="connsiteY3" fmla="*/ 102394 h 133349"/>
                    <a:gd name="connsiteX4" fmla="*/ 304800 w 304800"/>
                    <a:gd name="connsiteY4" fmla="*/ 133349 h 133349"/>
                    <a:gd name="connsiteX5" fmla="*/ 245268 w 304800"/>
                    <a:gd name="connsiteY5" fmla="*/ 78580 h 133349"/>
                    <a:gd name="connsiteX6" fmla="*/ 247650 w 304800"/>
                    <a:gd name="connsiteY6" fmla="*/ 45243 h 133349"/>
                    <a:gd name="connsiteX7" fmla="*/ 4763 w 304800"/>
                    <a:gd name="connsiteY7" fmla="*/ 0 h 133349"/>
                    <a:gd name="connsiteX0" fmla="*/ 4763 w 278606"/>
                    <a:gd name="connsiteY0" fmla="*/ 0 h 102394"/>
                    <a:gd name="connsiteX1" fmla="*/ 0 w 278606"/>
                    <a:gd name="connsiteY1" fmla="*/ 69056 h 102394"/>
                    <a:gd name="connsiteX2" fmla="*/ 235744 w 278606"/>
                    <a:gd name="connsiteY2" fmla="*/ 102393 h 102394"/>
                    <a:gd name="connsiteX3" fmla="*/ 266700 w 278606"/>
                    <a:gd name="connsiteY3" fmla="*/ 102394 h 102394"/>
                    <a:gd name="connsiteX4" fmla="*/ 278606 w 278606"/>
                    <a:gd name="connsiteY4" fmla="*/ 90486 h 102394"/>
                    <a:gd name="connsiteX5" fmla="*/ 245268 w 278606"/>
                    <a:gd name="connsiteY5" fmla="*/ 78580 h 102394"/>
                    <a:gd name="connsiteX6" fmla="*/ 247650 w 278606"/>
                    <a:gd name="connsiteY6" fmla="*/ 45243 h 102394"/>
                    <a:gd name="connsiteX7" fmla="*/ 4763 w 278606"/>
                    <a:gd name="connsiteY7" fmla="*/ 0 h 102394"/>
                    <a:gd name="connsiteX0" fmla="*/ 4763 w 273844"/>
                    <a:gd name="connsiteY0" fmla="*/ 0 h 102394"/>
                    <a:gd name="connsiteX1" fmla="*/ 0 w 273844"/>
                    <a:gd name="connsiteY1" fmla="*/ 69056 h 102394"/>
                    <a:gd name="connsiteX2" fmla="*/ 235744 w 273844"/>
                    <a:gd name="connsiteY2" fmla="*/ 102393 h 102394"/>
                    <a:gd name="connsiteX3" fmla="*/ 266700 w 273844"/>
                    <a:gd name="connsiteY3" fmla="*/ 102394 h 102394"/>
                    <a:gd name="connsiteX4" fmla="*/ 273844 w 273844"/>
                    <a:gd name="connsiteY4" fmla="*/ 83342 h 102394"/>
                    <a:gd name="connsiteX5" fmla="*/ 245268 w 273844"/>
                    <a:gd name="connsiteY5" fmla="*/ 78580 h 102394"/>
                    <a:gd name="connsiteX6" fmla="*/ 247650 w 273844"/>
                    <a:gd name="connsiteY6" fmla="*/ 45243 h 102394"/>
                    <a:gd name="connsiteX7" fmla="*/ 4763 w 273844"/>
                    <a:gd name="connsiteY7" fmla="*/ 0 h 102394"/>
                    <a:gd name="connsiteX0" fmla="*/ 9525 w 273844"/>
                    <a:gd name="connsiteY0" fmla="*/ 0 h 97631"/>
                    <a:gd name="connsiteX1" fmla="*/ 0 w 273844"/>
                    <a:gd name="connsiteY1" fmla="*/ 64293 h 97631"/>
                    <a:gd name="connsiteX2" fmla="*/ 235744 w 273844"/>
                    <a:gd name="connsiteY2" fmla="*/ 97630 h 97631"/>
                    <a:gd name="connsiteX3" fmla="*/ 266700 w 273844"/>
                    <a:gd name="connsiteY3" fmla="*/ 97631 h 97631"/>
                    <a:gd name="connsiteX4" fmla="*/ 273844 w 273844"/>
                    <a:gd name="connsiteY4" fmla="*/ 78579 h 97631"/>
                    <a:gd name="connsiteX5" fmla="*/ 245268 w 273844"/>
                    <a:gd name="connsiteY5" fmla="*/ 73817 h 97631"/>
                    <a:gd name="connsiteX6" fmla="*/ 247650 w 273844"/>
                    <a:gd name="connsiteY6" fmla="*/ 40480 h 97631"/>
                    <a:gd name="connsiteX7" fmla="*/ 9525 w 273844"/>
                    <a:gd name="connsiteY7" fmla="*/ 0 h 97631"/>
                    <a:gd name="connsiteX0" fmla="*/ 9525 w 273844"/>
                    <a:gd name="connsiteY0" fmla="*/ 0 h 97631"/>
                    <a:gd name="connsiteX1" fmla="*/ 0 w 273844"/>
                    <a:gd name="connsiteY1" fmla="*/ 64293 h 97631"/>
                    <a:gd name="connsiteX2" fmla="*/ 9525 w 273844"/>
                    <a:gd name="connsiteY2" fmla="*/ 61911 h 97631"/>
                    <a:gd name="connsiteX3" fmla="*/ 235744 w 273844"/>
                    <a:gd name="connsiteY3" fmla="*/ 97630 h 97631"/>
                    <a:gd name="connsiteX4" fmla="*/ 266700 w 273844"/>
                    <a:gd name="connsiteY4" fmla="*/ 97631 h 97631"/>
                    <a:gd name="connsiteX5" fmla="*/ 273844 w 273844"/>
                    <a:gd name="connsiteY5" fmla="*/ 78579 h 97631"/>
                    <a:gd name="connsiteX6" fmla="*/ 245268 w 273844"/>
                    <a:gd name="connsiteY6" fmla="*/ 73817 h 97631"/>
                    <a:gd name="connsiteX7" fmla="*/ 247650 w 273844"/>
                    <a:gd name="connsiteY7" fmla="*/ 40480 h 97631"/>
                    <a:gd name="connsiteX8" fmla="*/ 9525 w 273844"/>
                    <a:gd name="connsiteY8" fmla="*/ 0 h 9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844" h="97631">
                      <a:moveTo>
                        <a:pt x="9525" y="0"/>
                      </a:moveTo>
                      <a:lnTo>
                        <a:pt x="0" y="64293"/>
                      </a:lnTo>
                      <a:cubicBezTo>
                        <a:pt x="4763" y="64293"/>
                        <a:pt x="4762" y="61911"/>
                        <a:pt x="9525" y="61911"/>
                      </a:cubicBezTo>
                      <a:lnTo>
                        <a:pt x="235744" y="97630"/>
                      </a:lnTo>
                      <a:lnTo>
                        <a:pt x="266700" y="97631"/>
                      </a:lnTo>
                      <a:lnTo>
                        <a:pt x="273844" y="78579"/>
                      </a:lnTo>
                      <a:lnTo>
                        <a:pt x="245268" y="73817"/>
                      </a:lnTo>
                      <a:lnTo>
                        <a:pt x="247650" y="40480"/>
                      </a:lnTo>
                      <a:lnTo>
                        <a:pt x="9525" y="0"/>
                      </a:lnTo>
                      <a:close/>
                    </a:path>
                  </a:pathLst>
                </a:custGeom>
                <a:solidFill>
                  <a:schemeClr val="bg2">
                    <a:lumMod val="25000"/>
                    <a:alpha val="7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7" name="フリーフォーム 136"/>
                <p:cNvSpPr/>
                <p:nvPr/>
              </p:nvSpPr>
              <p:spPr>
                <a:xfrm>
                  <a:off x="4423423" y="4045812"/>
                  <a:ext cx="800100" cy="302419"/>
                </a:xfrm>
                <a:custGeom>
                  <a:avLst/>
                  <a:gdLst>
                    <a:gd name="connsiteX0" fmla="*/ 0 w 800100"/>
                    <a:gd name="connsiteY0" fmla="*/ 266700 h 266700"/>
                    <a:gd name="connsiteX1" fmla="*/ 596900 w 800100"/>
                    <a:gd name="connsiteY1" fmla="*/ 34925 h 266700"/>
                    <a:gd name="connsiteX2" fmla="*/ 784225 w 800100"/>
                    <a:gd name="connsiteY2" fmla="*/ 174625 h 266700"/>
                    <a:gd name="connsiteX3" fmla="*/ 800100 w 800100"/>
                    <a:gd name="connsiteY3" fmla="*/ 165100 h 266700"/>
                    <a:gd name="connsiteX4" fmla="*/ 577850 w 800100"/>
                    <a:gd name="connsiteY4" fmla="*/ 0 h 266700"/>
                    <a:gd name="connsiteX5" fmla="*/ 0 w 800100"/>
                    <a:gd name="connsiteY5" fmla="*/ 266700 h 266700"/>
                    <a:gd name="connsiteX0" fmla="*/ 0 w 800100"/>
                    <a:gd name="connsiteY0" fmla="*/ 266700 h 266700"/>
                    <a:gd name="connsiteX1" fmla="*/ 53975 w 800100"/>
                    <a:gd name="connsiteY1" fmla="*/ 247650 h 266700"/>
                    <a:gd name="connsiteX2" fmla="*/ 596900 w 800100"/>
                    <a:gd name="connsiteY2" fmla="*/ 34925 h 266700"/>
                    <a:gd name="connsiteX3" fmla="*/ 784225 w 800100"/>
                    <a:gd name="connsiteY3" fmla="*/ 174625 h 266700"/>
                    <a:gd name="connsiteX4" fmla="*/ 800100 w 800100"/>
                    <a:gd name="connsiteY4" fmla="*/ 165100 h 266700"/>
                    <a:gd name="connsiteX5" fmla="*/ 577850 w 800100"/>
                    <a:gd name="connsiteY5" fmla="*/ 0 h 266700"/>
                    <a:gd name="connsiteX6" fmla="*/ 0 w 800100"/>
                    <a:gd name="connsiteY6" fmla="*/ 266700 h 266700"/>
                    <a:gd name="connsiteX0" fmla="*/ 0 w 800100"/>
                    <a:gd name="connsiteY0" fmla="*/ 266700 h 297656"/>
                    <a:gd name="connsiteX1" fmla="*/ 8731 w 800100"/>
                    <a:gd name="connsiteY1" fmla="*/ 297656 h 297656"/>
                    <a:gd name="connsiteX2" fmla="*/ 596900 w 800100"/>
                    <a:gd name="connsiteY2" fmla="*/ 34925 h 297656"/>
                    <a:gd name="connsiteX3" fmla="*/ 784225 w 800100"/>
                    <a:gd name="connsiteY3" fmla="*/ 174625 h 297656"/>
                    <a:gd name="connsiteX4" fmla="*/ 800100 w 800100"/>
                    <a:gd name="connsiteY4" fmla="*/ 165100 h 297656"/>
                    <a:gd name="connsiteX5" fmla="*/ 577850 w 800100"/>
                    <a:gd name="connsiteY5" fmla="*/ 0 h 297656"/>
                    <a:gd name="connsiteX6" fmla="*/ 0 w 800100"/>
                    <a:gd name="connsiteY6" fmla="*/ 266700 h 297656"/>
                    <a:gd name="connsiteX0" fmla="*/ 0 w 800100"/>
                    <a:gd name="connsiteY0" fmla="*/ 266700 h 302419"/>
                    <a:gd name="connsiteX1" fmla="*/ 13494 w 800100"/>
                    <a:gd name="connsiteY1" fmla="*/ 302419 h 302419"/>
                    <a:gd name="connsiteX2" fmla="*/ 596900 w 800100"/>
                    <a:gd name="connsiteY2" fmla="*/ 34925 h 302419"/>
                    <a:gd name="connsiteX3" fmla="*/ 784225 w 800100"/>
                    <a:gd name="connsiteY3" fmla="*/ 174625 h 302419"/>
                    <a:gd name="connsiteX4" fmla="*/ 800100 w 800100"/>
                    <a:gd name="connsiteY4" fmla="*/ 165100 h 302419"/>
                    <a:gd name="connsiteX5" fmla="*/ 577850 w 800100"/>
                    <a:gd name="connsiteY5" fmla="*/ 0 h 302419"/>
                    <a:gd name="connsiteX6" fmla="*/ 0 w 800100"/>
                    <a:gd name="connsiteY6" fmla="*/ 266700 h 302419"/>
                    <a:gd name="connsiteX0" fmla="*/ 0 w 800100"/>
                    <a:gd name="connsiteY0" fmla="*/ 266700 h 302419"/>
                    <a:gd name="connsiteX1" fmla="*/ 13494 w 800100"/>
                    <a:gd name="connsiteY1" fmla="*/ 302419 h 302419"/>
                    <a:gd name="connsiteX2" fmla="*/ 596900 w 800100"/>
                    <a:gd name="connsiteY2" fmla="*/ 34925 h 302419"/>
                    <a:gd name="connsiteX3" fmla="*/ 784225 w 800100"/>
                    <a:gd name="connsiteY3" fmla="*/ 174625 h 302419"/>
                    <a:gd name="connsiteX4" fmla="*/ 800100 w 800100"/>
                    <a:gd name="connsiteY4" fmla="*/ 165100 h 302419"/>
                    <a:gd name="connsiteX5" fmla="*/ 577850 w 800100"/>
                    <a:gd name="connsiteY5" fmla="*/ 0 h 302419"/>
                    <a:gd name="connsiteX6" fmla="*/ 0 w 800100"/>
                    <a:gd name="connsiteY6" fmla="*/ 266700 h 30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100" h="302419">
                      <a:moveTo>
                        <a:pt x="0" y="266700"/>
                      </a:moveTo>
                      <a:lnTo>
                        <a:pt x="13494" y="302419"/>
                      </a:lnTo>
                      <a:lnTo>
                        <a:pt x="596900" y="34925"/>
                      </a:lnTo>
                      <a:lnTo>
                        <a:pt x="784225" y="174625"/>
                      </a:lnTo>
                      <a:lnTo>
                        <a:pt x="800100" y="165100"/>
                      </a:lnTo>
                      <a:lnTo>
                        <a:pt x="577850" y="0"/>
                      </a:lnTo>
                      <a:lnTo>
                        <a:pt x="0" y="266700"/>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8" name="フリーフォーム 137"/>
                <p:cNvSpPr/>
                <p:nvPr/>
              </p:nvSpPr>
              <p:spPr>
                <a:xfrm>
                  <a:off x="4219562" y="4627162"/>
                  <a:ext cx="332492" cy="215529"/>
                </a:xfrm>
                <a:custGeom>
                  <a:avLst/>
                  <a:gdLst>
                    <a:gd name="connsiteX0" fmla="*/ 0 w 250825"/>
                    <a:gd name="connsiteY0" fmla="*/ 25400 h 161925"/>
                    <a:gd name="connsiteX1" fmla="*/ 47625 w 250825"/>
                    <a:gd name="connsiteY1" fmla="*/ 114300 h 161925"/>
                    <a:gd name="connsiteX2" fmla="*/ 98425 w 250825"/>
                    <a:gd name="connsiteY2" fmla="*/ 146050 h 161925"/>
                    <a:gd name="connsiteX3" fmla="*/ 120650 w 250825"/>
                    <a:gd name="connsiteY3" fmla="*/ 92075 h 161925"/>
                    <a:gd name="connsiteX4" fmla="*/ 209550 w 250825"/>
                    <a:gd name="connsiteY4" fmla="*/ 104775 h 161925"/>
                    <a:gd name="connsiteX5" fmla="*/ 196850 w 250825"/>
                    <a:gd name="connsiteY5" fmla="*/ 161925 h 161925"/>
                    <a:gd name="connsiteX6" fmla="*/ 225425 w 250825"/>
                    <a:gd name="connsiteY6" fmla="*/ 152400 h 161925"/>
                    <a:gd name="connsiteX7" fmla="*/ 250825 w 250825"/>
                    <a:gd name="connsiteY7" fmla="*/ 0 h 161925"/>
                    <a:gd name="connsiteX8" fmla="*/ 225425 w 250825"/>
                    <a:gd name="connsiteY8" fmla="*/ 6350 h 161925"/>
                    <a:gd name="connsiteX9" fmla="*/ 209550 w 250825"/>
                    <a:gd name="connsiteY9" fmla="*/ 76200 h 161925"/>
                    <a:gd name="connsiteX10" fmla="*/ 120650 w 250825"/>
                    <a:gd name="connsiteY10" fmla="*/ 60325 h 161925"/>
                    <a:gd name="connsiteX11" fmla="*/ 95250 w 250825"/>
                    <a:gd name="connsiteY11" fmla="*/ 31750 h 161925"/>
                    <a:gd name="connsiteX12" fmla="*/ 92075 w 250825"/>
                    <a:gd name="connsiteY12" fmla="*/ 15875 h 161925"/>
                    <a:gd name="connsiteX13" fmla="*/ 0 w 250825"/>
                    <a:gd name="connsiteY13" fmla="*/ 25400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0825" h="161925">
                      <a:moveTo>
                        <a:pt x="0" y="25400"/>
                      </a:moveTo>
                      <a:lnTo>
                        <a:pt x="47625" y="114300"/>
                      </a:lnTo>
                      <a:lnTo>
                        <a:pt x="98425" y="146050"/>
                      </a:lnTo>
                      <a:lnTo>
                        <a:pt x="120650" y="92075"/>
                      </a:lnTo>
                      <a:lnTo>
                        <a:pt x="209550" y="104775"/>
                      </a:lnTo>
                      <a:lnTo>
                        <a:pt x="196850" y="161925"/>
                      </a:lnTo>
                      <a:lnTo>
                        <a:pt x="225425" y="152400"/>
                      </a:lnTo>
                      <a:lnTo>
                        <a:pt x="250825" y="0"/>
                      </a:lnTo>
                      <a:lnTo>
                        <a:pt x="225425" y="6350"/>
                      </a:lnTo>
                      <a:lnTo>
                        <a:pt x="209550" y="76200"/>
                      </a:lnTo>
                      <a:lnTo>
                        <a:pt x="120650" y="60325"/>
                      </a:lnTo>
                      <a:lnTo>
                        <a:pt x="95250" y="31750"/>
                      </a:lnTo>
                      <a:lnTo>
                        <a:pt x="92075" y="15875"/>
                      </a:lnTo>
                      <a:lnTo>
                        <a:pt x="0" y="25400"/>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9" name="フリーフォーム 138"/>
                <p:cNvSpPr/>
                <p:nvPr/>
              </p:nvSpPr>
              <p:spPr>
                <a:xfrm>
                  <a:off x="4176714" y="4783205"/>
                  <a:ext cx="788565" cy="318388"/>
                </a:xfrm>
                <a:custGeom>
                  <a:avLst/>
                  <a:gdLst>
                    <a:gd name="connsiteX0" fmla="*/ 241300 w 577850"/>
                    <a:gd name="connsiteY0" fmla="*/ 165100 h 234950"/>
                    <a:gd name="connsiteX1" fmla="*/ 577850 w 577850"/>
                    <a:gd name="connsiteY1" fmla="*/ 215900 h 234950"/>
                    <a:gd name="connsiteX2" fmla="*/ 571500 w 577850"/>
                    <a:gd name="connsiteY2" fmla="*/ 234950 h 234950"/>
                    <a:gd name="connsiteX3" fmla="*/ 0 w 577850"/>
                    <a:gd name="connsiteY3" fmla="*/ 136525 h 234950"/>
                    <a:gd name="connsiteX4" fmla="*/ 12700 w 577850"/>
                    <a:gd name="connsiteY4" fmla="*/ 0 h 234950"/>
                    <a:gd name="connsiteX5" fmla="*/ 73025 w 577850"/>
                    <a:gd name="connsiteY5" fmla="*/ 15875 h 234950"/>
                    <a:gd name="connsiteX6" fmla="*/ 38100 w 577850"/>
                    <a:gd name="connsiteY6" fmla="*/ 44450 h 234950"/>
                    <a:gd name="connsiteX7" fmla="*/ 25400 w 577850"/>
                    <a:gd name="connsiteY7" fmla="*/ 76200 h 234950"/>
                    <a:gd name="connsiteX8" fmla="*/ 25400 w 577850"/>
                    <a:gd name="connsiteY8" fmla="*/ 92075 h 234950"/>
                    <a:gd name="connsiteX9" fmla="*/ 31750 w 577850"/>
                    <a:gd name="connsiteY9" fmla="*/ 104775 h 234950"/>
                    <a:gd name="connsiteX10" fmla="*/ 50800 w 577850"/>
                    <a:gd name="connsiteY10" fmla="*/ 117475 h 234950"/>
                    <a:gd name="connsiteX11" fmla="*/ 79375 w 577850"/>
                    <a:gd name="connsiteY11" fmla="*/ 117475 h 234950"/>
                    <a:gd name="connsiteX12" fmla="*/ 79375 w 577850"/>
                    <a:gd name="connsiteY12" fmla="*/ 117475 h 234950"/>
                    <a:gd name="connsiteX13" fmla="*/ 88900 w 577850"/>
                    <a:gd name="connsiteY13" fmla="*/ 82550 h 234950"/>
                    <a:gd name="connsiteX14" fmla="*/ 69850 w 577850"/>
                    <a:gd name="connsiteY14" fmla="*/ 79375 h 234950"/>
                    <a:gd name="connsiteX15" fmla="*/ 63500 w 577850"/>
                    <a:gd name="connsiteY15" fmla="*/ 66675 h 234950"/>
                    <a:gd name="connsiteX16" fmla="*/ 63500 w 577850"/>
                    <a:gd name="connsiteY16" fmla="*/ 53975 h 234950"/>
                    <a:gd name="connsiteX17" fmla="*/ 79375 w 577850"/>
                    <a:gd name="connsiteY17" fmla="*/ 41275 h 234950"/>
                    <a:gd name="connsiteX18" fmla="*/ 79375 w 577850"/>
                    <a:gd name="connsiteY18" fmla="*/ 41275 h 234950"/>
                    <a:gd name="connsiteX19" fmla="*/ 111125 w 577850"/>
                    <a:gd name="connsiteY19" fmla="*/ 53975 h 234950"/>
                    <a:gd name="connsiteX20" fmla="*/ 127000 w 577850"/>
                    <a:gd name="connsiteY20" fmla="*/ 28575 h 234950"/>
                    <a:gd name="connsiteX21" fmla="*/ 203200 w 577850"/>
                    <a:gd name="connsiteY21" fmla="*/ 47625 h 234950"/>
                    <a:gd name="connsiteX22" fmla="*/ 250825 w 577850"/>
                    <a:gd name="connsiteY22" fmla="*/ 34925 h 234950"/>
                    <a:gd name="connsiteX23" fmla="*/ 304800 w 577850"/>
                    <a:gd name="connsiteY23" fmla="*/ 15875 h 234950"/>
                    <a:gd name="connsiteX24" fmla="*/ 311150 w 577850"/>
                    <a:gd name="connsiteY24" fmla="*/ 19050 h 234950"/>
                    <a:gd name="connsiteX25" fmla="*/ 241300 w 577850"/>
                    <a:gd name="connsiteY25" fmla="*/ 165100 h 23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7850" h="234950">
                      <a:moveTo>
                        <a:pt x="241300" y="165100"/>
                      </a:moveTo>
                      <a:lnTo>
                        <a:pt x="577850" y="215900"/>
                      </a:lnTo>
                      <a:lnTo>
                        <a:pt x="571500" y="234950"/>
                      </a:lnTo>
                      <a:lnTo>
                        <a:pt x="0" y="136525"/>
                      </a:lnTo>
                      <a:lnTo>
                        <a:pt x="12700" y="0"/>
                      </a:lnTo>
                      <a:lnTo>
                        <a:pt x="73025" y="15875"/>
                      </a:lnTo>
                      <a:lnTo>
                        <a:pt x="38100" y="44450"/>
                      </a:lnTo>
                      <a:lnTo>
                        <a:pt x="25400" y="76200"/>
                      </a:lnTo>
                      <a:lnTo>
                        <a:pt x="25400" y="92075"/>
                      </a:lnTo>
                      <a:lnTo>
                        <a:pt x="31750" y="104775"/>
                      </a:lnTo>
                      <a:lnTo>
                        <a:pt x="50800" y="117475"/>
                      </a:lnTo>
                      <a:lnTo>
                        <a:pt x="79375" y="117475"/>
                      </a:lnTo>
                      <a:lnTo>
                        <a:pt x="79375" y="117475"/>
                      </a:lnTo>
                      <a:lnTo>
                        <a:pt x="88900" y="82550"/>
                      </a:lnTo>
                      <a:lnTo>
                        <a:pt x="69850" y="79375"/>
                      </a:lnTo>
                      <a:lnTo>
                        <a:pt x="63500" y="66675"/>
                      </a:lnTo>
                      <a:lnTo>
                        <a:pt x="63500" y="53975"/>
                      </a:lnTo>
                      <a:lnTo>
                        <a:pt x="79375" y="41275"/>
                      </a:lnTo>
                      <a:lnTo>
                        <a:pt x="79375" y="41275"/>
                      </a:lnTo>
                      <a:lnTo>
                        <a:pt x="111125" y="53975"/>
                      </a:lnTo>
                      <a:lnTo>
                        <a:pt x="127000" y="28575"/>
                      </a:lnTo>
                      <a:lnTo>
                        <a:pt x="203200" y="47625"/>
                      </a:lnTo>
                      <a:lnTo>
                        <a:pt x="250825" y="34925"/>
                      </a:lnTo>
                      <a:lnTo>
                        <a:pt x="304800" y="15875"/>
                      </a:lnTo>
                      <a:lnTo>
                        <a:pt x="311150" y="19050"/>
                      </a:lnTo>
                      <a:lnTo>
                        <a:pt x="241300" y="165100"/>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0" name="フリーフォーム 139"/>
                <p:cNvSpPr/>
                <p:nvPr/>
              </p:nvSpPr>
              <p:spPr>
                <a:xfrm>
                  <a:off x="4143916" y="5465505"/>
                  <a:ext cx="1148914" cy="1184722"/>
                </a:xfrm>
                <a:custGeom>
                  <a:avLst/>
                  <a:gdLst>
                    <a:gd name="connsiteX0" fmla="*/ 279400 w 812800"/>
                    <a:gd name="connsiteY0" fmla="*/ 863600 h 863600"/>
                    <a:gd name="connsiteX1" fmla="*/ 812800 w 812800"/>
                    <a:gd name="connsiteY1" fmla="*/ 196850 h 863600"/>
                    <a:gd name="connsiteX2" fmla="*/ 577850 w 812800"/>
                    <a:gd name="connsiteY2" fmla="*/ 0 h 863600"/>
                    <a:gd name="connsiteX3" fmla="*/ 98425 w 812800"/>
                    <a:gd name="connsiteY3" fmla="*/ 603250 h 863600"/>
                    <a:gd name="connsiteX4" fmla="*/ 44450 w 812800"/>
                    <a:gd name="connsiteY4" fmla="*/ 558800 h 863600"/>
                    <a:gd name="connsiteX5" fmla="*/ 0 w 812800"/>
                    <a:gd name="connsiteY5" fmla="*/ 622300 h 863600"/>
                    <a:gd name="connsiteX6" fmla="*/ 279400 w 812800"/>
                    <a:gd name="connsiteY6" fmla="*/ 863600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 h="863600">
                      <a:moveTo>
                        <a:pt x="279400" y="863600"/>
                      </a:moveTo>
                      <a:lnTo>
                        <a:pt x="812800" y="196850"/>
                      </a:lnTo>
                      <a:lnTo>
                        <a:pt x="577850" y="0"/>
                      </a:lnTo>
                      <a:lnTo>
                        <a:pt x="98425" y="603250"/>
                      </a:lnTo>
                      <a:lnTo>
                        <a:pt x="44450" y="558800"/>
                      </a:lnTo>
                      <a:lnTo>
                        <a:pt x="0" y="622300"/>
                      </a:lnTo>
                      <a:lnTo>
                        <a:pt x="279400" y="863600"/>
                      </a:lnTo>
                      <a:close/>
                    </a:path>
                  </a:pathLst>
                </a:custGeom>
                <a:solidFill>
                  <a:schemeClr val="bg2">
                    <a:lumMod val="25000"/>
                    <a:alpha val="7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141" name="フリーフォーム 140"/>
                <p:cNvSpPr/>
                <p:nvPr/>
              </p:nvSpPr>
              <p:spPr>
                <a:xfrm>
                  <a:off x="2957827" y="5209485"/>
                  <a:ext cx="834261" cy="1183676"/>
                </a:xfrm>
                <a:custGeom>
                  <a:avLst/>
                  <a:gdLst>
                    <a:gd name="connsiteX0" fmla="*/ 190500 w 695325"/>
                    <a:gd name="connsiteY0" fmla="*/ 825500 h 825500"/>
                    <a:gd name="connsiteX1" fmla="*/ 695325 w 695325"/>
                    <a:gd name="connsiteY1" fmla="*/ 41275 h 825500"/>
                    <a:gd name="connsiteX2" fmla="*/ 333375 w 695325"/>
                    <a:gd name="connsiteY2" fmla="*/ 0 h 825500"/>
                    <a:gd name="connsiteX3" fmla="*/ 0 w 695325"/>
                    <a:gd name="connsiteY3" fmla="*/ 520700 h 825500"/>
                    <a:gd name="connsiteX4" fmla="*/ 190500 w 695325"/>
                    <a:gd name="connsiteY4" fmla="*/ 825500 h 82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325" h="825500">
                      <a:moveTo>
                        <a:pt x="190500" y="825500"/>
                      </a:moveTo>
                      <a:lnTo>
                        <a:pt x="695325" y="41275"/>
                      </a:lnTo>
                      <a:lnTo>
                        <a:pt x="333375" y="0"/>
                      </a:lnTo>
                      <a:lnTo>
                        <a:pt x="0" y="520700"/>
                      </a:lnTo>
                      <a:lnTo>
                        <a:pt x="190500" y="825500"/>
                      </a:lnTo>
                      <a:close/>
                    </a:path>
                  </a:pathLst>
                </a:custGeom>
                <a:solidFill>
                  <a:schemeClr val="bg2">
                    <a:lumMod val="75000"/>
                    <a:alpha val="53000"/>
                  </a:schemeClr>
                </a:solidFill>
                <a:ln w="952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0" name="正方形/長方形 49"/>
                <p:cNvSpPr/>
                <p:nvPr/>
              </p:nvSpPr>
              <p:spPr>
                <a:xfrm rot="17310600" flipV="1">
                  <a:off x="3433421" y="5885335"/>
                  <a:ext cx="668779" cy="16474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2400" dirty="0">
                    <a:solidFill>
                      <a:srgbClr val="FFFFFF"/>
                    </a:solidFill>
                    <a:latin typeface="Arial"/>
                    <a:ea typeface="ＭＳ Ｐゴシック"/>
                  </a:endParaRPr>
                </a:p>
              </p:txBody>
            </p:sp>
            <p:sp>
              <p:nvSpPr>
                <p:cNvPr id="142" name="フリーフォーム 141"/>
                <p:cNvSpPr/>
                <p:nvPr/>
              </p:nvSpPr>
              <p:spPr>
                <a:xfrm rot="168799">
                  <a:off x="4840566" y="7125388"/>
                  <a:ext cx="317672" cy="551157"/>
                </a:xfrm>
                <a:custGeom>
                  <a:avLst/>
                  <a:gdLst>
                    <a:gd name="connsiteX0" fmla="*/ 0 w 244475"/>
                    <a:gd name="connsiteY0" fmla="*/ 15875 h 390525"/>
                    <a:gd name="connsiteX1" fmla="*/ 60325 w 244475"/>
                    <a:gd name="connsiteY1" fmla="*/ 41275 h 390525"/>
                    <a:gd name="connsiteX2" fmla="*/ 127000 w 244475"/>
                    <a:gd name="connsiteY2" fmla="*/ 31750 h 390525"/>
                    <a:gd name="connsiteX3" fmla="*/ 171450 w 244475"/>
                    <a:gd name="connsiteY3" fmla="*/ 19050 h 390525"/>
                    <a:gd name="connsiteX4" fmla="*/ 238125 w 244475"/>
                    <a:gd name="connsiteY4" fmla="*/ 0 h 390525"/>
                    <a:gd name="connsiteX5" fmla="*/ 244475 w 244475"/>
                    <a:gd name="connsiteY5" fmla="*/ 152400 h 390525"/>
                    <a:gd name="connsiteX6" fmla="*/ 127000 w 244475"/>
                    <a:gd name="connsiteY6" fmla="*/ 254000 h 390525"/>
                    <a:gd name="connsiteX7" fmla="*/ 130175 w 244475"/>
                    <a:gd name="connsiteY7" fmla="*/ 384175 h 390525"/>
                    <a:gd name="connsiteX8" fmla="*/ 9525 w 244475"/>
                    <a:gd name="connsiteY8" fmla="*/ 390525 h 390525"/>
                    <a:gd name="connsiteX9" fmla="*/ 0 w 244475"/>
                    <a:gd name="connsiteY9" fmla="*/ 15875 h 390525"/>
                    <a:gd name="connsiteX0" fmla="*/ 0 w 249237"/>
                    <a:gd name="connsiteY0" fmla="*/ 0 h 393700"/>
                    <a:gd name="connsiteX1" fmla="*/ 65087 w 249237"/>
                    <a:gd name="connsiteY1" fmla="*/ 44450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80974 w 249237"/>
                    <a:gd name="connsiteY3" fmla="*/ 17463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1588 h 395288"/>
                    <a:gd name="connsiteX1" fmla="*/ 76993 w 249237"/>
                    <a:gd name="connsiteY1" fmla="*/ 38895 h 395288"/>
                    <a:gd name="connsiteX2" fmla="*/ 138906 w 249237"/>
                    <a:gd name="connsiteY2" fmla="*/ 29369 h 395288"/>
                    <a:gd name="connsiteX3" fmla="*/ 180974 w 249237"/>
                    <a:gd name="connsiteY3" fmla="*/ 19051 h 395288"/>
                    <a:gd name="connsiteX4" fmla="*/ 245268 w 249237"/>
                    <a:gd name="connsiteY4" fmla="*/ 0 h 395288"/>
                    <a:gd name="connsiteX5" fmla="*/ 249237 w 249237"/>
                    <a:gd name="connsiteY5" fmla="*/ 157163 h 395288"/>
                    <a:gd name="connsiteX6" fmla="*/ 131762 w 249237"/>
                    <a:gd name="connsiteY6" fmla="*/ 258763 h 395288"/>
                    <a:gd name="connsiteX7" fmla="*/ 134937 w 249237"/>
                    <a:gd name="connsiteY7" fmla="*/ 388938 h 395288"/>
                    <a:gd name="connsiteX8" fmla="*/ 14287 w 249237"/>
                    <a:gd name="connsiteY8" fmla="*/ 395288 h 395288"/>
                    <a:gd name="connsiteX9" fmla="*/ 0 w 249237"/>
                    <a:gd name="connsiteY9" fmla="*/ 1588 h 39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9237" h="395288">
                      <a:moveTo>
                        <a:pt x="0" y="1588"/>
                      </a:moveTo>
                      <a:lnTo>
                        <a:pt x="76993" y="38895"/>
                      </a:lnTo>
                      <a:lnTo>
                        <a:pt x="138906" y="29369"/>
                      </a:lnTo>
                      <a:cubicBezTo>
                        <a:pt x="151341" y="27517"/>
                        <a:pt x="163247" y="23946"/>
                        <a:pt x="180974" y="19051"/>
                      </a:cubicBezTo>
                      <a:cubicBezTo>
                        <a:pt x="198701" y="14156"/>
                        <a:pt x="223043" y="6350"/>
                        <a:pt x="245268" y="0"/>
                      </a:cubicBezTo>
                      <a:lnTo>
                        <a:pt x="249237" y="157163"/>
                      </a:lnTo>
                      <a:lnTo>
                        <a:pt x="131762" y="258763"/>
                      </a:lnTo>
                      <a:cubicBezTo>
                        <a:pt x="132820" y="302155"/>
                        <a:pt x="133879" y="345546"/>
                        <a:pt x="134937" y="388938"/>
                      </a:cubicBezTo>
                      <a:lnTo>
                        <a:pt x="14287" y="395288"/>
                      </a:lnTo>
                      <a:lnTo>
                        <a:pt x="0" y="1588"/>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3" name="フリーフォーム 142"/>
                <p:cNvSpPr/>
                <p:nvPr/>
              </p:nvSpPr>
              <p:spPr>
                <a:xfrm>
                  <a:off x="4873866" y="6539543"/>
                  <a:ext cx="1362480" cy="622064"/>
                </a:xfrm>
                <a:custGeom>
                  <a:avLst/>
                  <a:gdLst>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342900 w 1025525"/>
                    <a:gd name="connsiteY12" fmla="*/ 361950 h 463550"/>
                    <a:gd name="connsiteX13" fmla="*/ 276225 w 1025525"/>
                    <a:gd name="connsiteY13" fmla="*/ 361950 h 463550"/>
                    <a:gd name="connsiteX14" fmla="*/ 212725 w 1025525"/>
                    <a:gd name="connsiteY14" fmla="*/ 365125 h 463550"/>
                    <a:gd name="connsiteX15" fmla="*/ 400050 w 1025525"/>
                    <a:gd name="connsiteY15" fmla="*/ 387350 h 463550"/>
                    <a:gd name="connsiteX16" fmla="*/ 234950 w 1025525"/>
                    <a:gd name="connsiteY16" fmla="*/ 425450 h 463550"/>
                    <a:gd name="connsiteX17" fmla="*/ 66675 w 1025525"/>
                    <a:gd name="connsiteY17" fmla="*/ 463550 h 463550"/>
                    <a:gd name="connsiteX18" fmla="*/ 0 w 1025525"/>
                    <a:gd name="connsiteY18" fmla="*/ 422275 h 463550"/>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342900 w 1025525"/>
                    <a:gd name="connsiteY12" fmla="*/ 361950 h 463550"/>
                    <a:gd name="connsiteX13" fmla="*/ 276225 w 1025525"/>
                    <a:gd name="connsiteY13" fmla="*/ 361950 h 463550"/>
                    <a:gd name="connsiteX14" fmla="*/ 400050 w 1025525"/>
                    <a:gd name="connsiteY14" fmla="*/ 387350 h 463550"/>
                    <a:gd name="connsiteX15" fmla="*/ 234950 w 1025525"/>
                    <a:gd name="connsiteY15" fmla="*/ 425450 h 463550"/>
                    <a:gd name="connsiteX16" fmla="*/ 66675 w 1025525"/>
                    <a:gd name="connsiteY16" fmla="*/ 463550 h 463550"/>
                    <a:gd name="connsiteX17" fmla="*/ 0 w 1025525"/>
                    <a:gd name="connsiteY17" fmla="*/ 422275 h 463550"/>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342900 w 1025525"/>
                    <a:gd name="connsiteY12" fmla="*/ 361950 h 463550"/>
                    <a:gd name="connsiteX13" fmla="*/ 400050 w 1025525"/>
                    <a:gd name="connsiteY13" fmla="*/ 387350 h 463550"/>
                    <a:gd name="connsiteX14" fmla="*/ 234950 w 1025525"/>
                    <a:gd name="connsiteY14" fmla="*/ 425450 h 463550"/>
                    <a:gd name="connsiteX15" fmla="*/ 66675 w 1025525"/>
                    <a:gd name="connsiteY15" fmla="*/ 463550 h 463550"/>
                    <a:gd name="connsiteX16" fmla="*/ 0 w 1025525"/>
                    <a:gd name="connsiteY16" fmla="*/ 422275 h 463550"/>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400050 w 1025525"/>
                    <a:gd name="connsiteY12" fmla="*/ 387350 h 463550"/>
                    <a:gd name="connsiteX13" fmla="*/ 234950 w 1025525"/>
                    <a:gd name="connsiteY13" fmla="*/ 425450 h 463550"/>
                    <a:gd name="connsiteX14" fmla="*/ 66675 w 1025525"/>
                    <a:gd name="connsiteY14" fmla="*/ 463550 h 463550"/>
                    <a:gd name="connsiteX15" fmla="*/ 0 w 1025525"/>
                    <a:gd name="connsiteY15" fmla="*/ 422275 h 46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25525" h="463550">
                      <a:moveTo>
                        <a:pt x="0" y="422275"/>
                      </a:moveTo>
                      <a:lnTo>
                        <a:pt x="952500" y="0"/>
                      </a:lnTo>
                      <a:lnTo>
                        <a:pt x="996950" y="6350"/>
                      </a:lnTo>
                      <a:lnTo>
                        <a:pt x="977900" y="31750"/>
                      </a:lnTo>
                      <a:lnTo>
                        <a:pt x="1025525" y="57150"/>
                      </a:lnTo>
                      <a:lnTo>
                        <a:pt x="1025525" y="73025"/>
                      </a:lnTo>
                      <a:lnTo>
                        <a:pt x="942975" y="53975"/>
                      </a:lnTo>
                      <a:lnTo>
                        <a:pt x="590550" y="190500"/>
                      </a:lnTo>
                      <a:lnTo>
                        <a:pt x="469900" y="257175"/>
                      </a:lnTo>
                      <a:lnTo>
                        <a:pt x="444500" y="298450"/>
                      </a:lnTo>
                      <a:lnTo>
                        <a:pt x="419100" y="330200"/>
                      </a:lnTo>
                      <a:lnTo>
                        <a:pt x="374650" y="349250"/>
                      </a:lnTo>
                      <a:lnTo>
                        <a:pt x="400050" y="387350"/>
                      </a:lnTo>
                      <a:lnTo>
                        <a:pt x="234950" y="425450"/>
                      </a:lnTo>
                      <a:lnTo>
                        <a:pt x="66675" y="463550"/>
                      </a:lnTo>
                      <a:lnTo>
                        <a:pt x="0" y="422275"/>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4" name="フリーフォーム 143"/>
                <p:cNvSpPr/>
                <p:nvPr/>
              </p:nvSpPr>
              <p:spPr>
                <a:xfrm>
                  <a:off x="5528152" y="7419682"/>
                  <a:ext cx="898218" cy="831407"/>
                </a:xfrm>
                <a:custGeom>
                  <a:avLst/>
                  <a:gdLst>
                    <a:gd name="connsiteX0" fmla="*/ 987425 w 1733550"/>
                    <a:gd name="connsiteY0" fmla="*/ 0 h 1476375"/>
                    <a:gd name="connsiteX1" fmla="*/ 0 w 1733550"/>
                    <a:gd name="connsiteY1" fmla="*/ 869950 h 1476375"/>
                    <a:gd name="connsiteX2" fmla="*/ 374650 w 1733550"/>
                    <a:gd name="connsiteY2" fmla="*/ 1466850 h 1476375"/>
                    <a:gd name="connsiteX3" fmla="*/ 1733550 w 1733550"/>
                    <a:gd name="connsiteY3" fmla="*/ 1476375 h 1476375"/>
                    <a:gd name="connsiteX4" fmla="*/ 1720850 w 1733550"/>
                    <a:gd name="connsiteY4" fmla="*/ 1416050 h 1476375"/>
                    <a:gd name="connsiteX5" fmla="*/ 1571625 w 1733550"/>
                    <a:gd name="connsiteY5" fmla="*/ 1412875 h 1476375"/>
                    <a:gd name="connsiteX6" fmla="*/ 1574800 w 1733550"/>
                    <a:gd name="connsiteY6" fmla="*/ 958850 h 1476375"/>
                    <a:gd name="connsiteX7" fmla="*/ 742950 w 1733550"/>
                    <a:gd name="connsiteY7" fmla="*/ 946150 h 1476375"/>
                    <a:gd name="connsiteX8" fmla="*/ 717550 w 1733550"/>
                    <a:gd name="connsiteY8" fmla="*/ 971550 h 1476375"/>
                    <a:gd name="connsiteX9" fmla="*/ 717550 w 1733550"/>
                    <a:gd name="connsiteY9" fmla="*/ 1336675 h 1476375"/>
                    <a:gd name="connsiteX10" fmla="*/ 441325 w 1733550"/>
                    <a:gd name="connsiteY10" fmla="*/ 1327150 h 1476375"/>
                    <a:gd name="connsiteX11" fmla="*/ 171450 w 1733550"/>
                    <a:gd name="connsiteY11" fmla="*/ 904875 h 1476375"/>
                    <a:gd name="connsiteX12" fmla="*/ 1085850 w 1733550"/>
                    <a:gd name="connsiteY12" fmla="*/ 95250 h 1476375"/>
                    <a:gd name="connsiteX13" fmla="*/ 987425 w 1733550"/>
                    <a:gd name="connsiteY13" fmla="*/ 0 h 1476375"/>
                    <a:gd name="connsiteX0" fmla="*/ 973138 w 1733550"/>
                    <a:gd name="connsiteY0" fmla="*/ 0 h 1457325"/>
                    <a:gd name="connsiteX1" fmla="*/ 0 w 1733550"/>
                    <a:gd name="connsiteY1" fmla="*/ 850900 h 1457325"/>
                    <a:gd name="connsiteX2" fmla="*/ 374650 w 1733550"/>
                    <a:gd name="connsiteY2" fmla="*/ 1447800 h 1457325"/>
                    <a:gd name="connsiteX3" fmla="*/ 1733550 w 1733550"/>
                    <a:gd name="connsiteY3" fmla="*/ 1457325 h 1457325"/>
                    <a:gd name="connsiteX4" fmla="*/ 1720850 w 1733550"/>
                    <a:gd name="connsiteY4" fmla="*/ 1397000 h 1457325"/>
                    <a:gd name="connsiteX5" fmla="*/ 1571625 w 1733550"/>
                    <a:gd name="connsiteY5" fmla="*/ 1393825 h 1457325"/>
                    <a:gd name="connsiteX6" fmla="*/ 1574800 w 1733550"/>
                    <a:gd name="connsiteY6" fmla="*/ 939800 h 1457325"/>
                    <a:gd name="connsiteX7" fmla="*/ 742950 w 1733550"/>
                    <a:gd name="connsiteY7" fmla="*/ 927100 h 1457325"/>
                    <a:gd name="connsiteX8" fmla="*/ 717550 w 1733550"/>
                    <a:gd name="connsiteY8" fmla="*/ 952500 h 1457325"/>
                    <a:gd name="connsiteX9" fmla="*/ 717550 w 1733550"/>
                    <a:gd name="connsiteY9" fmla="*/ 1317625 h 1457325"/>
                    <a:gd name="connsiteX10" fmla="*/ 441325 w 1733550"/>
                    <a:gd name="connsiteY10" fmla="*/ 1308100 h 1457325"/>
                    <a:gd name="connsiteX11" fmla="*/ 171450 w 1733550"/>
                    <a:gd name="connsiteY11" fmla="*/ 885825 h 1457325"/>
                    <a:gd name="connsiteX12" fmla="*/ 1085850 w 1733550"/>
                    <a:gd name="connsiteY12" fmla="*/ 76200 h 1457325"/>
                    <a:gd name="connsiteX13" fmla="*/ 973138 w 1733550"/>
                    <a:gd name="connsiteY13" fmla="*/ 0 h 1457325"/>
                    <a:gd name="connsiteX0" fmla="*/ 973138 w 1733550"/>
                    <a:gd name="connsiteY0" fmla="*/ 0 h 1457325"/>
                    <a:gd name="connsiteX1" fmla="*/ 0 w 1733550"/>
                    <a:gd name="connsiteY1" fmla="*/ 850900 h 1457325"/>
                    <a:gd name="connsiteX2" fmla="*/ 374650 w 1733550"/>
                    <a:gd name="connsiteY2" fmla="*/ 1447800 h 1457325"/>
                    <a:gd name="connsiteX3" fmla="*/ 1733550 w 1733550"/>
                    <a:gd name="connsiteY3" fmla="*/ 1457325 h 1457325"/>
                    <a:gd name="connsiteX4" fmla="*/ 1720850 w 1733550"/>
                    <a:gd name="connsiteY4" fmla="*/ 1397000 h 1457325"/>
                    <a:gd name="connsiteX5" fmla="*/ 1571625 w 1733550"/>
                    <a:gd name="connsiteY5" fmla="*/ 1393825 h 1457325"/>
                    <a:gd name="connsiteX6" fmla="*/ 1574800 w 1733550"/>
                    <a:gd name="connsiteY6" fmla="*/ 939800 h 1457325"/>
                    <a:gd name="connsiteX7" fmla="*/ 742950 w 1733550"/>
                    <a:gd name="connsiteY7" fmla="*/ 927100 h 1457325"/>
                    <a:gd name="connsiteX8" fmla="*/ 717550 w 1733550"/>
                    <a:gd name="connsiteY8" fmla="*/ 952500 h 1457325"/>
                    <a:gd name="connsiteX9" fmla="*/ 717550 w 1733550"/>
                    <a:gd name="connsiteY9" fmla="*/ 1317625 h 1457325"/>
                    <a:gd name="connsiteX10" fmla="*/ 441325 w 1733550"/>
                    <a:gd name="connsiteY10" fmla="*/ 1308100 h 1457325"/>
                    <a:gd name="connsiteX11" fmla="*/ 171450 w 1733550"/>
                    <a:gd name="connsiteY11" fmla="*/ 885825 h 1457325"/>
                    <a:gd name="connsiteX12" fmla="*/ 1033462 w 1733550"/>
                    <a:gd name="connsiteY12" fmla="*/ 123825 h 1457325"/>
                    <a:gd name="connsiteX13" fmla="*/ 973138 w 1733550"/>
                    <a:gd name="connsiteY13" fmla="*/ 0 h 1457325"/>
                    <a:gd name="connsiteX0" fmla="*/ 973138 w 1733550"/>
                    <a:gd name="connsiteY0" fmla="*/ 0 h 1457325"/>
                    <a:gd name="connsiteX1" fmla="*/ 0 w 1733550"/>
                    <a:gd name="connsiteY1" fmla="*/ 850900 h 1457325"/>
                    <a:gd name="connsiteX2" fmla="*/ 374650 w 1733550"/>
                    <a:gd name="connsiteY2" fmla="*/ 1447800 h 1457325"/>
                    <a:gd name="connsiteX3" fmla="*/ 1733550 w 1733550"/>
                    <a:gd name="connsiteY3" fmla="*/ 1457325 h 1457325"/>
                    <a:gd name="connsiteX4" fmla="*/ 1720850 w 1733550"/>
                    <a:gd name="connsiteY4" fmla="*/ 1397000 h 1457325"/>
                    <a:gd name="connsiteX5" fmla="*/ 1571625 w 1733550"/>
                    <a:gd name="connsiteY5" fmla="*/ 1393825 h 1457325"/>
                    <a:gd name="connsiteX6" fmla="*/ 1574800 w 1733550"/>
                    <a:gd name="connsiteY6" fmla="*/ 939800 h 1457325"/>
                    <a:gd name="connsiteX7" fmla="*/ 742950 w 1733550"/>
                    <a:gd name="connsiteY7" fmla="*/ 927100 h 1457325"/>
                    <a:gd name="connsiteX8" fmla="*/ 717550 w 1733550"/>
                    <a:gd name="connsiteY8" fmla="*/ 952500 h 1457325"/>
                    <a:gd name="connsiteX9" fmla="*/ 717550 w 1733550"/>
                    <a:gd name="connsiteY9" fmla="*/ 1317625 h 1457325"/>
                    <a:gd name="connsiteX10" fmla="*/ 441325 w 1733550"/>
                    <a:gd name="connsiteY10" fmla="*/ 1308100 h 1457325"/>
                    <a:gd name="connsiteX11" fmla="*/ 171450 w 1733550"/>
                    <a:gd name="connsiteY11" fmla="*/ 885825 h 1457325"/>
                    <a:gd name="connsiteX12" fmla="*/ 1062037 w 1733550"/>
                    <a:gd name="connsiteY12" fmla="*/ 85725 h 1457325"/>
                    <a:gd name="connsiteX13" fmla="*/ 973138 w 1733550"/>
                    <a:gd name="connsiteY13" fmla="*/ 0 h 1457325"/>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71450 w 1733550"/>
                    <a:gd name="connsiteY11" fmla="*/ 890587 h 1462087"/>
                    <a:gd name="connsiteX12" fmla="*/ 1062037 w 1733550"/>
                    <a:gd name="connsiteY12" fmla="*/ 90487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61925 w 1733550"/>
                    <a:gd name="connsiteY11" fmla="*/ 876300 h 1462087"/>
                    <a:gd name="connsiteX12" fmla="*/ 1062037 w 1733550"/>
                    <a:gd name="connsiteY12" fmla="*/ 90487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7162 w 1733550"/>
                    <a:gd name="connsiteY11" fmla="*/ 871537 h 1462087"/>
                    <a:gd name="connsiteX12" fmla="*/ 1062037 w 1733550"/>
                    <a:gd name="connsiteY12" fmla="*/ 90487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7162 w 1733550"/>
                    <a:gd name="connsiteY11" fmla="*/ 871537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47637 w 1733550"/>
                    <a:gd name="connsiteY11" fmla="*/ 86201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47637 w 1733550"/>
                    <a:gd name="connsiteY11" fmla="*/ 871537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33350 w 1733550"/>
                    <a:gd name="connsiteY11" fmla="*/ 895349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54087 h 1462087"/>
                    <a:gd name="connsiteX7" fmla="*/ 742950 w 1733550"/>
                    <a:gd name="connsiteY7" fmla="*/ 931862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54087 h 1462087"/>
                    <a:gd name="connsiteX7" fmla="*/ 752475 w 1733550"/>
                    <a:gd name="connsiteY7" fmla="*/ 941387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65275 w 1733550"/>
                    <a:gd name="connsiteY6" fmla="*/ 963612 h 1462087"/>
                    <a:gd name="connsiteX7" fmla="*/ 752475 w 1733550"/>
                    <a:gd name="connsiteY7" fmla="*/ 941387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0037 w 1733550"/>
                    <a:gd name="connsiteY6" fmla="*/ 958849 h 1462087"/>
                    <a:gd name="connsiteX7" fmla="*/ 752475 w 1733550"/>
                    <a:gd name="connsiteY7" fmla="*/ 941387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33550" h="1462087">
                      <a:moveTo>
                        <a:pt x="973138" y="0"/>
                      </a:moveTo>
                      <a:lnTo>
                        <a:pt x="0" y="855662"/>
                      </a:lnTo>
                      <a:lnTo>
                        <a:pt x="374650" y="1452562"/>
                      </a:lnTo>
                      <a:lnTo>
                        <a:pt x="1733550" y="1462087"/>
                      </a:lnTo>
                      <a:lnTo>
                        <a:pt x="1720850" y="1401762"/>
                      </a:lnTo>
                      <a:lnTo>
                        <a:pt x="1571625" y="1398587"/>
                      </a:lnTo>
                      <a:cubicBezTo>
                        <a:pt x="1572683" y="1247245"/>
                        <a:pt x="1568979" y="1110191"/>
                        <a:pt x="1570037" y="958849"/>
                      </a:cubicBezTo>
                      <a:lnTo>
                        <a:pt x="752475" y="941387"/>
                      </a:lnTo>
                      <a:lnTo>
                        <a:pt x="703262" y="966787"/>
                      </a:lnTo>
                      <a:lnTo>
                        <a:pt x="717550" y="1322387"/>
                      </a:lnTo>
                      <a:lnTo>
                        <a:pt x="441325" y="1312862"/>
                      </a:lnTo>
                      <a:lnTo>
                        <a:pt x="152400" y="881062"/>
                      </a:lnTo>
                      <a:lnTo>
                        <a:pt x="1052512" y="85724"/>
                      </a:lnTo>
                      <a:lnTo>
                        <a:pt x="973138" y="0"/>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5" name="フリーフォーム 144"/>
                <p:cNvSpPr/>
                <p:nvPr/>
              </p:nvSpPr>
              <p:spPr>
                <a:xfrm>
                  <a:off x="4843063" y="7130990"/>
                  <a:ext cx="1058173" cy="618815"/>
                </a:xfrm>
                <a:custGeom>
                  <a:avLst/>
                  <a:gdLst>
                    <a:gd name="connsiteX0" fmla="*/ 1847850 w 1847850"/>
                    <a:gd name="connsiteY0" fmla="*/ 95250 h 1057275"/>
                    <a:gd name="connsiteX1" fmla="*/ 800100 w 1847850"/>
                    <a:gd name="connsiteY1" fmla="*/ 1023938 h 1057275"/>
                    <a:gd name="connsiteX2" fmla="*/ 4762 w 1847850"/>
                    <a:gd name="connsiteY2" fmla="*/ 1057275 h 1057275"/>
                    <a:gd name="connsiteX3" fmla="*/ 0 w 1847850"/>
                    <a:gd name="connsiteY3" fmla="*/ 919163 h 1057275"/>
                    <a:gd name="connsiteX4" fmla="*/ 338137 w 1847850"/>
                    <a:gd name="connsiteY4" fmla="*/ 904875 h 1057275"/>
                    <a:gd name="connsiteX5" fmla="*/ 333375 w 1847850"/>
                    <a:gd name="connsiteY5" fmla="*/ 819150 h 1057275"/>
                    <a:gd name="connsiteX6" fmla="*/ 590550 w 1847850"/>
                    <a:gd name="connsiteY6" fmla="*/ 809625 h 1057275"/>
                    <a:gd name="connsiteX7" fmla="*/ 1533525 w 1847850"/>
                    <a:gd name="connsiteY7" fmla="*/ 0 h 1057275"/>
                    <a:gd name="connsiteX8" fmla="*/ 1662112 w 1847850"/>
                    <a:gd name="connsiteY8" fmla="*/ 147638 h 1057275"/>
                    <a:gd name="connsiteX9" fmla="*/ 1800225 w 1847850"/>
                    <a:gd name="connsiteY9" fmla="*/ 38100 h 1057275"/>
                    <a:gd name="connsiteX10" fmla="*/ 1847850 w 1847850"/>
                    <a:gd name="connsiteY10" fmla="*/ 95250 h 1057275"/>
                    <a:gd name="connsiteX0" fmla="*/ 1847850 w 1847850"/>
                    <a:gd name="connsiteY0" fmla="*/ 95250 h 1057275"/>
                    <a:gd name="connsiteX1" fmla="*/ 800100 w 1847850"/>
                    <a:gd name="connsiteY1" fmla="*/ 1023938 h 1057275"/>
                    <a:gd name="connsiteX2" fmla="*/ 4762 w 1847850"/>
                    <a:gd name="connsiteY2" fmla="*/ 1057275 h 1057275"/>
                    <a:gd name="connsiteX3" fmla="*/ 0 w 1847850"/>
                    <a:gd name="connsiteY3" fmla="*/ 919163 h 1057275"/>
                    <a:gd name="connsiteX4" fmla="*/ 338137 w 1847850"/>
                    <a:gd name="connsiteY4" fmla="*/ 904875 h 1057275"/>
                    <a:gd name="connsiteX5" fmla="*/ 333375 w 1847850"/>
                    <a:gd name="connsiteY5" fmla="*/ 795338 h 1057275"/>
                    <a:gd name="connsiteX6" fmla="*/ 590550 w 1847850"/>
                    <a:gd name="connsiteY6" fmla="*/ 809625 h 1057275"/>
                    <a:gd name="connsiteX7" fmla="*/ 1533525 w 1847850"/>
                    <a:gd name="connsiteY7" fmla="*/ 0 h 1057275"/>
                    <a:gd name="connsiteX8" fmla="*/ 1662112 w 1847850"/>
                    <a:gd name="connsiteY8" fmla="*/ 147638 h 1057275"/>
                    <a:gd name="connsiteX9" fmla="*/ 1800225 w 1847850"/>
                    <a:gd name="connsiteY9" fmla="*/ 38100 h 1057275"/>
                    <a:gd name="connsiteX10" fmla="*/ 1847850 w 1847850"/>
                    <a:gd name="connsiteY10" fmla="*/ 95250 h 1057275"/>
                    <a:gd name="connsiteX0" fmla="*/ 1847850 w 1847850"/>
                    <a:gd name="connsiteY0" fmla="*/ 95250 h 1057275"/>
                    <a:gd name="connsiteX1" fmla="*/ 800100 w 1847850"/>
                    <a:gd name="connsiteY1" fmla="*/ 1023938 h 1057275"/>
                    <a:gd name="connsiteX2" fmla="*/ 4762 w 1847850"/>
                    <a:gd name="connsiteY2" fmla="*/ 1057275 h 1057275"/>
                    <a:gd name="connsiteX3" fmla="*/ 0 w 1847850"/>
                    <a:gd name="connsiteY3" fmla="*/ 919163 h 1057275"/>
                    <a:gd name="connsiteX4" fmla="*/ 338137 w 1847850"/>
                    <a:gd name="connsiteY4" fmla="*/ 904875 h 1057275"/>
                    <a:gd name="connsiteX5" fmla="*/ 333375 w 1847850"/>
                    <a:gd name="connsiteY5" fmla="*/ 795338 h 1057275"/>
                    <a:gd name="connsiteX6" fmla="*/ 595313 w 1847850"/>
                    <a:gd name="connsiteY6" fmla="*/ 790575 h 1057275"/>
                    <a:gd name="connsiteX7" fmla="*/ 1533525 w 1847850"/>
                    <a:gd name="connsiteY7" fmla="*/ 0 h 1057275"/>
                    <a:gd name="connsiteX8" fmla="*/ 1662112 w 1847850"/>
                    <a:gd name="connsiteY8" fmla="*/ 147638 h 1057275"/>
                    <a:gd name="connsiteX9" fmla="*/ 1800225 w 1847850"/>
                    <a:gd name="connsiteY9" fmla="*/ 38100 h 1057275"/>
                    <a:gd name="connsiteX10" fmla="*/ 1847850 w 1847850"/>
                    <a:gd name="connsiteY10" fmla="*/ 95250 h 1057275"/>
                    <a:gd name="connsiteX0" fmla="*/ 1862137 w 1862137"/>
                    <a:gd name="connsiteY0" fmla="*/ 109537 h 1057275"/>
                    <a:gd name="connsiteX1" fmla="*/ 800100 w 1862137"/>
                    <a:gd name="connsiteY1" fmla="*/ 1023938 h 1057275"/>
                    <a:gd name="connsiteX2" fmla="*/ 4762 w 1862137"/>
                    <a:gd name="connsiteY2" fmla="*/ 1057275 h 1057275"/>
                    <a:gd name="connsiteX3" fmla="*/ 0 w 1862137"/>
                    <a:gd name="connsiteY3" fmla="*/ 919163 h 1057275"/>
                    <a:gd name="connsiteX4" fmla="*/ 338137 w 1862137"/>
                    <a:gd name="connsiteY4" fmla="*/ 904875 h 1057275"/>
                    <a:gd name="connsiteX5" fmla="*/ 333375 w 1862137"/>
                    <a:gd name="connsiteY5" fmla="*/ 795338 h 1057275"/>
                    <a:gd name="connsiteX6" fmla="*/ 595313 w 1862137"/>
                    <a:gd name="connsiteY6" fmla="*/ 790575 h 1057275"/>
                    <a:gd name="connsiteX7" fmla="*/ 1533525 w 1862137"/>
                    <a:gd name="connsiteY7" fmla="*/ 0 h 1057275"/>
                    <a:gd name="connsiteX8" fmla="*/ 1662112 w 1862137"/>
                    <a:gd name="connsiteY8" fmla="*/ 147638 h 1057275"/>
                    <a:gd name="connsiteX9" fmla="*/ 1800225 w 1862137"/>
                    <a:gd name="connsiteY9" fmla="*/ 38100 h 1057275"/>
                    <a:gd name="connsiteX10" fmla="*/ 1862137 w 1862137"/>
                    <a:gd name="connsiteY10" fmla="*/ 109537 h 1057275"/>
                    <a:gd name="connsiteX0" fmla="*/ 1862137 w 1862137"/>
                    <a:gd name="connsiteY0" fmla="*/ 147637 h 1095375"/>
                    <a:gd name="connsiteX1" fmla="*/ 800100 w 1862137"/>
                    <a:gd name="connsiteY1" fmla="*/ 1062038 h 1095375"/>
                    <a:gd name="connsiteX2" fmla="*/ 4762 w 1862137"/>
                    <a:gd name="connsiteY2" fmla="*/ 1095375 h 1095375"/>
                    <a:gd name="connsiteX3" fmla="*/ 0 w 1862137"/>
                    <a:gd name="connsiteY3" fmla="*/ 957263 h 1095375"/>
                    <a:gd name="connsiteX4" fmla="*/ 338137 w 1862137"/>
                    <a:gd name="connsiteY4" fmla="*/ 942975 h 1095375"/>
                    <a:gd name="connsiteX5" fmla="*/ 333375 w 1862137"/>
                    <a:gd name="connsiteY5" fmla="*/ 833438 h 1095375"/>
                    <a:gd name="connsiteX6" fmla="*/ 595313 w 1862137"/>
                    <a:gd name="connsiteY6" fmla="*/ 828675 h 1095375"/>
                    <a:gd name="connsiteX7" fmla="*/ 1576387 w 1862137"/>
                    <a:gd name="connsiteY7" fmla="*/ 0 h 1095375"/>
                    <a:gd name="connsiteX8" fmla="*/ 1662112 w 1862137"/>
                    <a:gd name="connsiteY8" fmla="*/ 185738 h 1095375"/>
                    <a:gd name="connsiteX9" fmla="*/ 1800225 w 1862137"/>
                    <a:gd name="connsiteY9" fmla="*/ 76200 h 1095375"/>
                    <a:gd name="connsiteX10" fmla="*/ 1862137 w 1862137"/>
                    <a:gd name="connsiteY10" fmla="*/ 147637 h 1095375"/>
                    <a:gd name="connsiteX0" fmla="*/ 1862137 w 1862137"/>
                    <a:gd name="connsiteY0" fmla="*/ 147637 h 1095375"/>
                    <a:gd name="connsiteX1" fmla="*/ 800100 w 1862137"/>
                    <a:gd name="connsiteY1" fmla="*/ 1062038 h 1095375"/>
                    <a:gd name="connsiteX2" fmla="*/ 4762 w 1862137"/>
                    <a:gd name="connsiteY2" fmla="*/ 1095375 h 1095375"/>
                    <a:gd name="connsiteX3" fmla="*/ 0 w 1862137"/>
                    <a:gd name="connsiteY3" fmla="*/ 957263 h 1095375"/>
                    <a:gd name="connsiteX4" fmla="*/ 338137 w 1862137"/>
                    <a:gd name="connsiteY4" fmla="*/ 942975 h 1095375"/>
                    <a:gd name="connsiteX5" fmla="*/ 333375 w 1862137"/>
                    <a:gd name="connsiteY5" fmla="*/ 833438 h 1095375"/>
                    <a:gd name="connsiteX6" fmla="*/ 595313 w 1862137"/>
                    <a:gd name="connsiteY6" fmla="*/ 828675 h 1095375"/>
                    <a:gd name="connsiteX7" fmla="*/ 1576387 w 1862137"/>
                    <a:gd name="connsiteY7" fmla="*/ 0 h 1095375"/>
                    <a:gd name="connsiteX8" fmla="*/ 1700212 w 1862137"/>
                    <a:gd name="connsiteY8" fmla="*/ 147638 h 1095375"/>
                    <a:gd name="connsiteX9" fmla="*/ 1800225 w 1862137"/>
                    <a:gd name="connsiteY9" fmla="*/ 76200 h 1095375"/>
                    <a:gd name="connsiteX10" fmla="*/ 1862137 w 1862137"/>
                    <a:gd name="connsiteY10" fmla="*/ 147637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00212 w 1876424"/>
                    <a:gd name="connsiteY8" fmla="*/ 147638 h 1095375"/>
                    <a:gd name="connsiteX9" fmla="*/ 1800225 w 1876424"/>
                    <a:gd name="connsiteY9" fmla="*/ 76200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00212 w 1876424"/>
                    <a:gd name="connsiteY8" fmla="*/ 147638 h 1095375"/>
                    <a:gd name="connsiteX9" fmla="*/ 1809750 w 1876424"/>
                    <a:gd name="connsiteY9" fmla="*/ 71438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28787 w 1876424"/>
                    <a:gd name="connsiteY8" fmla="*/ 176213 h 1095375"/>
                    <a:gd name="connsiteX9" fmla="*/ 1809750 w 1876424"/>
                    <a:gd name="connsiteY9" fmla="*/ 71438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28787 w 1876424"/>
                    <a:gd name="connsiteY8" fmla="*/ 176213 h 1095375"/>
                    <a:gd name="connsiteX9" fmla="*/ 1824038 w 1876424"/>
                    <a:gd name="connsiteY9" fmla="*/ 80963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28787 w 1876424"/>
                    <a:gd name="connsiteY8" fmla="*/ 176213 h 1095375"/>
                    <a:gd name="connsiteX9" fmla="*/ 1838325 w 1876424"/>
                    <a:gd name="connsiteY9" fmla="*/ 80963 h 1095375"/>
                    <a:gd name="connsiteX10" fmla="*/ 1876424 w 1876424"/>
                    <a:gd name="connsiteY10" fmla="*/ 133349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6424" h="1095375">
                      <a:moveTo>
                        <a:pt x="1876424" y="133349"/>
                      </a:moveTo>
                      <a:lnTo>
                        <a:pt x="800100" y="1062038"/>
                      </a:lnTo>
                      <a:lnTo>
                        <a:pt x="4762" y="1095375"/>
                      </a:lnTo>
                      <a:lnTo>
                        <a:pt x="0" y="957263"/>
                      </a:lnTo>
                      <a:lnTo>
                        <a:pt x="338137" y="942975"/>
                      </a:lnTo>
                      <a:lnTo>
                        <a:pt x="333375" y="833438"/>
                      </a:lnTo>
                      <a:lnTo>
                        <a:pt x="595313" y="828675"/>
                      </a:lnTo>
                      <a:lnTo>
                        <a:pt x="1576387" y="0"/>
                      </a:lnTo>
                      <a:lnTo>
                        <a:pt x="1728787" y="176213"/>
                      </a:lnTo>
                      <a:lnTo>
                        <a:pt x="1838325" y="80963"/>
                      </a:lnTo>
                      <a:lnTo>
                        <a:pt x="1876424" y="133349"/>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6" name="フリーフォーム 145"/>
                <p:cNvSpPr/>
                <p:nvPr/>
              </p:nvSpPr>
              <p:spPr>
                <a:xfrm>
                  <a:off x="7440099" y="6828005"/>
                  <a:ext cx="659233" cy="1520833"/>
                </a:xfrm>
                <a:custGeom>
                  <a:avLst/>
                  <a:gdLst>
                    <a:gd name="connsiteX0" fmla="*/ 53340 w 1211580"/>
                    <a:gd name="connsiteY0" fmla="*/ 2788920 h 2788920"/>
                    <a:gd name="connsiteX1" fmla="*/ 114300 w 1211580"/>
                    <a:gd name="connsiteY1" fmla="*/ 2667000 h 2788920"/>
                    <a:gd name="connsiteX2" fmla="*/ 1097280 w 1211580"/>
                    <a:gd name="connsiteY2" fmla="*/ 2186940 h 2788920"/>
                    <a:gd name="connsiteX3" fmla="*/ 1082040 w 1211580"/>
                    <a:gd name="connsiteY3" fmla="*/ 2141220 h 2788920"/>
                    <a:gd name="connsiteX4" fmla="*/ 1173480 w 1211580"/>
                    <a:gd name="connsiteY4" fmla="*/ 2087880 h 2788920"/>
                    <a:gd name="connsiteX5" fmla="*/ 1181100 w 1211580"/>
                    <a:gd name="connsiteY5" fmla="*/ 2148840 h 2788920"/>
                    <a:gd name="connsiteX6" fmla="*/ 1211580 w 1211580"/>
                    <a:gd name="connsiteY6" fmla="*/ 2125980 h 2788920"/>
                    <a:gd name="connsiteX7" fmla="*/ 876300 w 1211580"/>
                    <a:gd name="connsiteY7" fmla="*/ 38100 h 2788920"/>
                    <a:gd name="connsiteX8" fmla="*/ 754380 w 1211580"/>
                    <a:gd name="connsiteY8" fmla="*/ 60960 h 2788920"/>
                    <a:gd name="connsiteX9" fmla="*/ 746760 w 1211580"/>
                    <a:gd name="connsiteY9" fmla="*/ 0 h 2788920"/>
                    <a:gd name="connsiteX10" fmla="*/ 419100 w 1211580"/>
                    <a:gd name="connsiteY10" fmla="*/ 60960 h 2788920"/>
                    <a:gd name="connsiteX11" fmla="*/ 464820 w 1211580"/>
                    <a:gd name="connsiteY11" fmla="*/ 419100 h 2788920"/>
                    <a:gd name="connsiteX12" fmla="*/ 464820 w 1211580"/>
                    <a:gd name="connsiteY12" fmla="*/ 419100 h 2788920"/>
                    <a:gd name="connsiteX13" fmla="*/ 769620 w 1211580"/>
                    <a:gd name="connsiteY13" fmla="*/ 2225040 h 2788920"/>
                    <a:gd name="connsiteX14" fmla="*/ 0 w 1211580"/>
                    <a:gd name="connsiteY14" fmla="*/ 2613660 h 2788920"/>
                    <a:gd name="connsiteX15" fmla="*/ 53340 w 1211580"/>
                    <a:gd name="connsiteY15" fmla="*/ 2788920 h 2788920"/>
                    <a:gd name="connsiteX0" fmla="*/ 27940 w 1186180"/>
                    <a:gd name="connsiteY0" fmla="*/ 2788920 h 2788920"/>
                    <a:gd name="connsiteX1" fmla="*/ 88900 w 1186180"/>
                    <a:gd name="connsiteY1" fmla="*/ 2667000 h 2788920"/>
                    <a:gd name="connsiteX2" fmla="*/ 1071880 w 1186180"/>
                    <a:gd name="connsiteY2" fmla="*/ 2186940 h 2788920"/>
                    <a:gd name="connsiteX3" fmla="*/ 1056640 w 1186180"/>
                    <a:gd name="connsiteY3" fmla="*/ 2141220 h 2788920"/>
                    <a:gd name="connsiteX4" fmla="*/ 1148080 w 1186180"/>
                    <a:gd name="connsiteY4" fmla="*/ 2087880 h 2788920"/>
                    <a:gd name="connsiteX5" fmla="*/ 1155700 w 1186180"/>
                    <a:gd name="connsiteY5" fmla="*/ 2148840 h 2788920"/>
                    <a:gd name="connsiteX6" fmla="*/ 1186180 w 1186180"/>
                    <a:gd name="connsiteY6" fmla="*/ 2125980 h 2788920"/>
                    <a:gd name="connsiteX7" fmla="*/ 850900 w 1186180"/>
                    <a:gd name="connsiteY7" fmla="*/ 38100 h 2788920"/>
                    <a:gd name="connsiteX8" fmla="*/ 728980 w 1186180"/>
                    <a:gd name="connsiteY8" fmla="*/ 60960 h 2788920"/>
                    <a:gd name="connsiteX9" fmla="*/ 721360 w 1186180"/>
                    <a:gd name="connsiteY9" fmla="*/ 0 h 2788920"/>
                    <a:gd name="connsiteX10" fmla="*/ 393700 w 1186180"/>
                    <a:gd name="connsiteY10" fmla="*/ 60960 h 2788920"/>
                    <a:gd name="connsiteX11" fmla="*/ 439420 w 1186180"/>
                    <a:gd name="connsiteY11" fmla="*/ 419100 h 2788920"/>
                    <a:gd name="connsiteX12" fmla="*/ 439420 w 1186180"/>
                    <a:gd name="connsiteY12" fmla="*/ 419100 h 2788920"/>
                    <a:gd name="connsiteX13" fmla="*/ 744220 w 1186180"/>
                    <a:gd name="connsiteY13" fmla="*/ 2225040 h 2788920"/>
                    <a:gd name="connsiteX14" fmla="*/ 0 w 1186180"/>
                    <a:gd name="connsiteY14" fmla="*/ 2597785 h 2788920"/>
                    <a:gd name="connsiteX15" fmla="*/ 27940 w 1186180"/>
                    <a:gd name="connsiteY15" fmla="*/ 2788920 h 2788920"/>
                    <a:gd name="connsiteX0" fmla="*/ 46990 w 1186180"/>
                    <a:gd name="connsiteY0" fmla="*/ 2747645 h 2747645"/>
                    <a:gd name="connsiteX1" fmla="*/ 88900 w 1186180"/>
                    <a:gd name="connsiteY1" fmla="*/ 2667000 h 2747645"/>
                    <a:gd name="connsiteX2" fmla="*/ 1071880 w 1186180"/>
                    <a:gd name="connsiteY2" fmla="*/ 2186940 h 2747645"/>
                    <a:gd name="connsiteX3" fmla="*/ 1056640 w 1186180"/>
                    <a:gd name="connsiteY3" fmla="*/ 2141220 h 2747645"/>
                    <a:gd name="connsiteX4" fmla="*/ 1148080 w 1186180"/>
                    <a:gd name="connsiteY4" fmla="*/ 2087880 h 2747645"/>
                    <a:gd name="connsiteX5" fmla="*/ 1155700 w 1186180"/>
                    <a:gd name="connsiteY5" fmla="*/ 2148840 h 2747645"/>
                    <a:gd name="connsiteX6" fmla="*/ 1186180 w 1186180"/>
                    <a:gd name="connsiteY6" fmla="*/ 2125980 h 2747645"/>
                    <a:gd name="connsiteX7" fmla="*/ 850900 w 1186180"/>
                    <a:gd name="connsiteY7" fmla="*/ 38100 h 2747645"/>
                    <a:gd name="connsiteX8" fmla="*/ 728980 w 1186180"/>
                    <a:gd name="connsiteY8" fmla="*/ 60960 h 2747645"/>
                    <a:gd name="connsiteX9" fmla="*/ 721360 w 1186180"/>
                    <a:gd name="connsiteY9" fmla="*/ 0 h 2747645"/>
                    <a:gd name="connsiteX10" fmla="*/ 393700 w 1186180"/>
                    <a:gd name="connsiteY10" fmla="*/ 60960 h 2747645"/>
                    <a:gd name="connsiteX11" fmla="*/ 439420 w 1186180"/>
                    <a:gd name="connsiteY11" fmla="*/ 419100 h 2747645"/>
                    <a:gd name="connsiteX12" fmla="*/ 439420 w 1186180"/>
                    <a:gd name="connsiteY12" fmla="*/ 419100 h 2747645"/>
                    <a:gd name="connsiteX13" fmla="*/ 744220 w 1186180"/>
                    <a:gd name="connsiteY13" fmla="*/ 2225040 h 2747645"/>
                    <a:gd name="connsiteX14" fmla="*/ 0 w 1186180"/>
                    <a:gd name="connsiteY14" fmla="*/ 2597785 h 2747645"/>
                    <a:gd name="connsiteX15" fmla="*/ 46990 w 1186180"/>
                    <a:gd name="connsiteY15" fmla="*/ 2747645 h 2747645"/>
                    <a:gd name="connsiteX0" fmla="*/ 37465 w 1186180"/>
                    <a:gd name="connsiteY0" fmla="*/ 2757170 h 2757170"/>
                    <a:gd name="connsiteX1" fmla="*/ 88900 w 1186180"/>
                    <a:gd name="connsiteY1" fmla="*/ 2667000 h 2757170"/>
                    <a:gd name="connsiteX2" fmla="*/ 1071880 w 1186180"/>
                    <a:gd name="connsiteY2" fmla="*/ 2186940 h 2757170"/>
                    <a:gd name="connsiteX3" fmla="*/ 1056640 w 1186180"/>
                    <a:gd name="connsiteY3" fmla="*/ 2141220 h 2757170"/>
                    <a:gd name="connsiteX4" fmla="*/ 1148080 w 1186180"/>
                    <a:gd name="connsiteY4" fmla="*/ 2087880 h 2757170"/>
                    <a:gd name="connsiteX5" fmla="*/ 1155700 w 1186180"/>
                    <a:gd name="connsiteY5" fmla="*/ 2148840 h 2757170"/>
                    <a:gd name="connsiteX6" fmla="*/ 1186180 w 1186180"/>
                    <a:gd name="connsiteY6" fmla="*/ 2125980 h 2757170"/>
                    <a:gd name="connsiteX7" fmla="*/ 850900 w 1186180"/>
                    <a:gd name="connsiteY7" fmla="*/ 38100 h 2757170"/>
                    <a:gd name="connsiteX8" fmla="*/ 728980 w 1186180"/>
                    <a:gd name="connsiteY8" fmla="*/ 60960 h 2757170"/>
                    <a:gd name="connsiteX9" fmla="*/ 721360 w 1186180"/>
                    <a:gd name="connsiteY9" fmla="*/ 0 h 2757170"/>
                    <a:gd name="connsiteX10" fmla="*/ 393700 w 1186180"/>
                    <a:gd name="connsiteY10" fmla="*/ 60960 h 2757170"/>
                    <a:gd name="connsiteX11" fmla="*/ 439420 w 1186180"/>
                    <a:gd name="connsiteY11" fmla="*/ 419100 h 2757170"/>
                    <a:gd name="connsiteX12" fmla="*/ 439420 w 1186180"/>
                    <a:gd name="connsiteY12" fmla="*/ 419100 h 2757170"/>
                    <a:gd name="connsiteX13" fmla="*/ 744220 w 1186180"/>
                    <a:gd name="connsiteY13" fmla="*/ 2225040 h 2757170"/>
                    <a:gd name="connsiteX14" fmla="*/ 0 w 1186180"/>
                    <a:gd name="connsiteY14" fmla="*/ 2597785 h 2757170"/>
                    <a:gd name="connsiteX15" fmla="*/ 37465 w 1186180"/>
                    <a:gd name="connsiteY15" fmla="*/ 2757170 h 2757170"/>
                    <a:gd name="connsiteX0" fmla="*/ 46990 w 1186180"/>
                    <a:gd name="connsiteY0" fmla="*/ 2753995 h 2753995"/>
                    <a:gd name="connsiteX1" fmla="*/ 88900 w 1186180"/>
                    <a:gd name="connsiteY1" fmla="*/ 2667000 h 2753995"/>
                    <a:gd name="connsiteX2" fmla="*/ 1071880 w 1186180"/>
                    <a:gd name="connsiteY2" fmla="*/ 2186940 h 2753995"/>
                    <a:gd name="connsiteX3" fmla="*/ 1056640 w 1186180"/>
                    <a:gd name="connsiteY3" fmla="*/ 2141220 h 2753995"/>
                    <a:gd name="connsiteX4" fmla="*/ 1148080 w 1186180"/>
                    <a:gd name="connsiteY4" fmla="*/ 2087880 h 2753995"/>
                    <a:gd name="connsiteX5" fmla="*/ 1155700 w 1186180"/>
                    <a:gd name="connsiteY5" fmla="*/ 2148840 h 2753995"/>
                    <a:gd name="connsiteX6" fmla="*/ 1186180 w 1186180"/>
                    <a:gd name="connsiteY6" fmla="*/ 2125980 h 2753995"/>
                    <a:gd name="connsiteX7" fmla="*/ 850900 w 1186180"/>
                    <a:gd name="connsiteY7" fmla="*/ 38100 h 2753995"/>
                    <a:gd name="connsiteX8" fmla="*/ 728980 w 1186180"/>
                    <a:gd name="connsiteY8" fmla="*/ 60960 h 2753995"/>
                    <a:gd name="connsiteX9" fmla="*/ 721360 w 1186180"/>
                    <a:gd name="connsiteY9" fmla="*/ 0 h 2753995"/>
                    <a:gd name="connsiteX10" fmla="*/ 393700 w 1186180"/>
                    <a:gd name="connsiteY10" fmla="*/ 60960 h 2753995"/>
                    <a:gd name="connsiteX11" fmla="*/ 439420 w 1186180"/>
                    <a:gd name="connsiteY11" fmla="*/ 419100 h 2753995"/>
                    <a:gd name="connsiteX12" fmla="*/ 439420 w 1186180"/>
                    <a:gd name="connsiteY12" fmla="*/ 419100 h 2753995"/>
                    <a:gd name="connsiteX13" fmla="*/ 744220 w 1186180"/>
                    <a:gd name="connsiteY13" fmla="*/ 2225040 h 2753995"/>
                    <a:gd name="connsiteX14" fmla="*/ 0 w 1186180"/>
                    <a:gd name="connsiteY14" fmla="*/ 2597785 h 2753995"/>
                    <a:gd name="connsiteX15" fmla="*/ 46990 w 1186180"/>
                    <a:gd name="connsiteY15" fmla="*/ 2753995 h 275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6180" h="2753995">
                      <a:moveTo>
                        <a:pt x="46990" y="2753995"/>
                      </a:moveTo>
                      <a:lnTo>
                        <a:pt x="88900" y="2667000"/>
                      </a:lnTo>
                      <a:lnTo>
                        <a:pt x="1071880" y="2186940"/>
                      </a:lnTo>
                      <a:lnTo>
                        <a:pt x="1056640" y="2141220"/>
                      </a:lnTo>
                      <a:lnTo>
                        <a:pt x="1148080" y="2087880"/>
                      </a:lnTo>
                      <a:lnTo>
                        <a:pt x="1155700" y="2148840"/>
                      </a:lnTo>
                      <a:lnTo>
                        <a:pt x="1186180" y="2125980"/>
                      </a:lnTo>
                      <a:lnTo>
                        <a:pt x="850900" y="38100"/>
                      </a:lnTo>
                      <a:lnTo>
                        <a:pt x="728980" y="60960"/>
                      </a:lnTo>
                      <a:lnTo>
                        <a:pt x="721360" y="0"/>
                      </a:lnTo>
                      <a:lnTo>
                        <a:pt x="393700" y="60960"/>
                      </a:lnTo>
                      <a:lnTo>
                        <a:pt x="439420" y="419100"/>
                      </a:lnTo>
                      <a:lnTo>
                        <a:pt x="439420" y="419100"/>
                      </a:lnTo>
                      <a:lnTo>
                        <a:pt x="744220" y="2225040"/>
                      </a:lnTo>
                      <a:lnTo>
                        <a:pt x="0" y="2597785"/>
                      </a:lnTo>
                      <a:lnTo>
                        <a:pt x="46990" y="2753995"/>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7" name="フリーフォーム 146"/>
                <p:cNvSpPr/>
                <p:nvPr/>
              </p:nvSpPr>
              <p:spPr>
                <a:xfrm>
                  <a:off x="6229912" y="6533841"/>
                  <a:ext cx="1214170" cy="426838"/>
                </a:xfrm>
                <a:custGeom>
                  <a:avLst/>
                  <a:gdLst>
                    <a:gd name="connsiteX0" fmla="*/ 1988820 w 2072640"/>
                    <a:gd name="connsiteY0" fmla="*/ 129540 h 800100"/>
                    <a:gd name="connsiteX1" fmla="*/ 2072640 w 2072640"/>
                    <a:gd name="connsiteY1" fmla="*/ 624840 h 800100"/>
                    <a:gd name="connsiteX2" fmla="*/ 1257300 w 2072640"/>
                    <a:gd name="connsiteY2" fmla="*/ 800100 h 800100"/>
                    <a:gd name="connsiteX3" fmla="*/ 861060 w 2072640"/>
                    <a:gd name="connsiteY3" fmla="*/ 502920 h 800100"/>
                    <a:gd name="connsiteX4" fmla="*/ 883920 w 2072640"/>
                    <a:gd name="connsiteY4" fmla="*/ 403860 h 800100"/>
                    <a:gd name="connsiteX5" fmla="*/ 701040 w 2072640"/>
                    <a:gd name="connsiteY5" fmla="*/ 342900 h 800100"/>
                    <a:gd name="connsiteX6" fmla="*/ 678180 w 2072640"/>
                    <a:gd name="connsiteY6" fmla="*/ 373380 h 800100"/>
                    <a:gd name="connsiteX7" fmla="*/ 22860 w 2072640"/>
                    <a:gd name="connsiteY7" fmla="*/ 129540 h 800100"/>
                    <a:gd name="connsiteX8" fmla="*/ 30480 w 2072640"/>
                    <a:gd name="connsiteY8" fmla="*/ 83820 h 800100"/>
                    <a:gd name="connsiteX9" fmla="*/ 0 w 2072640"/>
                    <a:gd name="connsiteY9" fmla="*/ 53340 h 800100"/>
                    <a:gd name="connsiteX10" fmla="*/ 7620 w 2072640"/>
                    <a:gd name="connsiteY10" fmla="*/ 0 h 800100"/>
                    <a:gd name="connsiteX11" fmla="*/ 922020 w 2072640"/>
                    <a:gd name="connsiteY11" fmla="*/ 342900 h 800100"/>
                    <a:gd name="connsiteX12" fmla="*/ 1988820 w 2072640"/>
                    <a:gd name="connsiteY12" fmla="*/ 129540 h 800100"/>
                    <a:gd name="connsiteX0" fmla="*/ 2084070 w 2084070"/>
                    <a:gd name="connsiteY0" fmla="*/ 110490 h 800100"/>
                    <a:gd name="connsiteX1" fmla="*/ 2072640 w 2084070"/>
                    <a:gd name="connsiteY1" fmla="*/ 624840 h 800100"/>
                    <a:gd name="connsiteX2" fmla="*/ 1257300 w 2084070"/>
                    <a:gd name="connsiteY2" fmla="*/ 800100 h 800100"/>
                    <a:gd name="connsiteX3" fmla="*/ 861060 w 2084070"/>
                    <a:gd name="connsiteY3" fmla="*/ 502920 h 800100"/>
                    <a:gd name="connsiteX4" fmla="*/ 883920 w 2084070"/>
                    <a:gd name="connsiteY4" fmla="*/ 403860 h 800100"/>
                    <a:gd name="connsiteX5" fmla="*/ 701040 w 2084070"/>
                    <a:gd name="connsiteY5" fmla="*/ 342900 h 800100"/>
                    <a:gd name="connsiteX6" fmla="*/ 678180 w 2084070"/>
                    <a:gd name="connsiteY6" fmla="*/ 373380 h 800100"/>
                    <a:gd name="connsiteX7" fmla="*/ 22860 w 2084070"/>
                    <a:gd name="connsiteY7" fmla="*/ 129540 h 800100"/>
                    <a:gd name="connsiteX8" fmla="*/ 30480 w 2084070"/>
                    <a:gd name="connsiteY8" fmla="*/ 83820 h 800100"/>
                    <a:gd name="connsiteX9" fmla="*/ 0 w 2084070"/>
                    <a:gd name="connsiteY9" fmla="*/ 53340 h 800100"/>
                    <a:gd name="connsiteX10" fmla="*/ 7620 w 2084070"/>
                    <a:gd name="connsiteY10" fmla="*/ 0 h 800100"/>
                    <a:gd name="connsiteX11" fmla="*/ 922020 w 2084070"/>
                    <a:gd name="connsiteY11" fmla="*/ 342900 h 800100"/>
                    <a:gd name="connsiteX12" fmla="*/ 2084070 w 2084070"/>
                    <a:gd name="connsiteY12" fmla="*/ 110490 h 800100"/>
                    <a:gd name="connsiteX0" fmla="*/ 2084070 w 2172653"/>
                    <a:gd name="connsiteY0" fmla="*/ 110490 h 800100"/>
                    <a:gd name="connsiteX1" fmla="*/ 2172653 w 2172653"/>
                    <a:gd name="connsiteY1" fmla="*/ 634365 h 800100"/>
                    <a:gd name="connsiteX2" fmla="*/ 1257300 w 2172653"/>
                    <a:gd name="connsiteY2" fmla="*/ 800100 h 800100"/>
                    <a:gd name="connsiteX3" fmla="*/ 861060 w 2172653"/>
                    <a:gd name="connsiteY3" fmla="*/ 502920 h 800100"/>
                    <a:gd name="connsiteX4" fmla="*/ 883920 w 2172653"/>
                    <a:gd name="connsiteY4" fmla="*/ 403860 h 800100"/>
                    <a:gd name="connsiteX5" fmla="*/ 701040 w 2172653"/>
                    <a:gd name="connsiteY5" fmla="*/ 342900 h 800100"/>
                    <a:gd name="connsiteX6" fmla="*/ 678180 w 2172653"/>
                    <a:gd name="connsiteY6" fmla="*/ 373380 h 800100"/>
                    <a:gd name="connsiteX7" fmla="*/ 22860 w 2172653"/>
                    <a:gd name="connsiteY7" fmla="*/ 129540 h 800100"/>
                    <a:gd name="connsiteX8" fmla="*/ 30480 w 2172653"/>
                    <a:gd name="connsiteY8" fmla="*/ 83820 h 800100"/>
                    <a:gd name="connsiteX9" fmla="*/ 0 w 2172653"/>
                    <a:gd name="connsiteY9" fmla="*/ 53340 h 800100"/>
                    <a:gd name="connsiteX10" fmla="*/ 7620 w 2172653"/>
                    <a:gd name="connsiteY10" fmla="*/ 0 h 800100"/>
                    <a:gd name="connsiteX11" fmla="*/ 922020 w 2172653"/>
                    <a:gd name="connsiteY11" fmla="*/ 342900 h 800100"/>
                    <a:gd name="connsiteX12" fmla="*/ 2084070 w 2172653"/>
                    <a:gd name="connsiteY12" fmla="*/ 110490 h 800100"/>
                    <a:gd name="connsiteX0" fmla="*/ 2084070 w 2172653"/>
                    <a:gd name="connsiteY0" fmla="*/ 110490 h 809625"/>
                    <a:gd name="connsiteX1" fmla="*/ 2172653 w 2172653"/>
                    <a:gd name="connsiteY1" fmla="*/ 634365 h 809625"/>
                    <a:gd name="connsiteX2" fmla="*/ 1319213 w 2172653"/>
                    <a:gd name="connsiteY2" fmla="*/ 809625 h 809625"/>
                    <a:gd name="connsiteX3" fmla="*/ 861060 w 2172653"/>
                    <a:gd name="connsiteY3" fmla="*/ 502920 h 809625"/>
                    <a:gd name="connsiteX4" fmla="*/ 883920 w 2172653"/>
                    <a:gd name="connsiteY4" fmla="*/ 403860 h 809625"/>
                    <a:gd name="connsiteX5" fmla="*/ 701040 w 2172653"/>
                    <a:gd name="connsiteY5" fmla="*/ 342900 h 809625"/>
                    <a:gd name="connsiteX6" fmla="*/ 678180 w 2172653"/>
                    <a:gd name="connsiteY6" fmla="*/ 373380 h 809625"/>
                    <a:gd name="connsiteX7" fmla="*/ 22860 w 2172653"/>
                    <a:gd name="connsiteY7" fmla="*/ 129540 h 809625"/>
                    <a:gd name="connsiteX8" fmla="*/ 30480 w 2172653"/>
                    <a:gd name="connsiteY8" fmla="*/ 83820 h 809625"/>
                    <a:gd name="connsiteX9" fmla="*/ 0 w 2172653"/>
                    <a:gd name="connsiteY9" fmla="*/ 53340 h 809625"/>
                    <a:gd name="connsiteX10" fmla="*/ 7620 w 2172653"/>
                    <a:gd name="connsiteY10" fmla="*/ 0 h 809625"/>
                    <a:gd name="connsiteX11" fmla="*/ 922020 w 2172653"/>
                    <a:gd name="connsiteY11" fmla="*/ 342900 h 809625"/>
                    <a:gd name="connsiteX12" fmla="*/ 2084070 w 2172653"/>
                    <a:gd name="connsiteY12" fmla="*/ 110490 h 809625"/>
                    <a:gd name="connsiteX0" fmla="*/ 2084070 w 2172653"/>
                    <a:gd name="connsiteY0" fmla="*/ 110490 h 809625"/>
                    <a:gd name="connsiteX1" fmla="*/ 2172653 w 2172653"/>
                    <a:gd name="connsiteY1" fmla="*/ 634365 h 809625"/>
                    <a:gd name="connsiteX2" fmla="*/ 1319213 w 2172653"/>
                    <a:gd name="connsiteY2" fmla="*/ 809625 h 809625"/>
                    <a:gd name="connsiteX3" fmla="*/ 856297 w 2172653"/>
                    <a:gd name="connsiteY3" fmla="*/ 507683 h 809625"/>
                    <a:gd name="connsiteX4" fmla="*/ 883920 w 2172653"/>
                    <a:gd name="connsiteY4" fmla="*/ 403860 h 809625"/>
                    <a:gd name="connsiteX5" fmla="*/ 701040 w 2172653"/>
                    <a:gd name="connsiteY5" fmla="*/ 342900 h 809625"/>
                    <a:gd name="connsiteX6" fmla="*/ 678180 w 2172653"/>
                    <a:gd name="connsiteY6" fmla="*/ 373380 h 809625"/>
                    <a:gd name="connsiteX7" fmla="*/ 22860 w 2172653"/>
                    <a:gd name="connsiteY7" fmla="*/ 129540 h 809625"/>
                    <a:gd name="connsiteX8" fmla="*/ 30480 w 2172653"/>
                    <a:gd name="connsiteY8" fmla="*/ 83820 h 809625"/>
                    <a:gd name="connsiteX9" fmla="*/ 0 w 2172653"/>
                    <a:gd name="connsiteY9" fmla="*/ 53340 h 809625"/>
                    <a:gd name="connsiteX10" fmla="*/ 7620 w 2172653"/>
                    <a:gd name="connsiteY10" fmla="*/ 0 h 809625"/>
                    <a:gd name="connsiteX11" fmla="*/ 922020 w 2172653"/>
                    <a:gd name="connsiteY11" fmla="*/ 342900 h 809625"/>
                    <a:gd name="connsiteX12" fmla="*/ 2084070 w 2172653"/>
                    <a:gd name="connsiteY12" fmla="*/ 110490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72653" h="809625">
                      <a:moveTo>
                        <a:pt x="2084070" y="110490"/>
                      </a:moveTo>
                      <a:lnTo>
                        <a:pt x="2172653" y="634365"/>
                      </a:lnTo>
                      <a:lnTo>
                        <a:pt x="1319213" y="809625"/>
                      </a:lnTo>
                      <a:lnTo>
                        <a:pt x="856297" y="507683"/>
                      </a:lnTo>
                      <a:lnTo>
                        <a:pt x="883920" y="403860"/>
                      </a:lnTo>
                      <a:lnTo>
                        <a:pt x="701040" y="342900"/>
                      </a:lnTo>
                      <a:lnTo>
                        <a:pt x="678180" y="373380"/>
                      </a:lnTo>
                      <a:lnTo>
                        <a:pt x="22860" y="129540"/>
                      </a:lnTo>
                      <a:lnTo>
                        <a:pt x="30480" y="83820"/>
                      </a:lnTo>
                      <a:lnTo>
                        <a:pt x="0" y="53340"/>
                      </a:lnTo>
                      <a:lnTo>
                        <a:pt x="7620" y="0"/>
                      </a:lnTo>
                      <a:lnTo>
                        <a:pt x="922020" y="342900"/>
                      </a:lnTo>
                      <a:lnTo>
                        <a:pt x="2084070" y="110490"/>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8" name="フリーフォーム 147"/>
                <p:cNvSpPr/>
                <p:nvPr/>
              </p:nvSpPr>
              <p:spPr>
                <a:xfrm>
                  <a:off x="7498760" y="6623555"/>
                  <a:ext cx="324618" cy="266446"/>
                </a:xfrm>
                <a:custGeom>
                  <a:avLst/>
                  <a:gdLst>
                    <a:gd name="connsiteX0" fmla="*/ 0 w 212725"/>
                    <a:gd name="connsiteY0" fmla="*/ 0 h 152400"/>
                    <a:gd name="connsiteX1" fmla="*/ 60325 w 212725"/>
                    <a:gd name="connsiteY1" fmla="*/ 152400 h 152400"/>
                    <a:gd name="connsiteX2" fmla="*/ 212725 w 212725"/>
                    <a:gd name="connsiteY2" fmla="*/ 117475 h 152400"/>
                    <a:gd name="connsiteX3" fmla="*/ 212725 w 212725"/>
                    <a:gd name="connsiteY3" fmla="*/ 117475 h 152400"/>
                    <a:gd name="connsiteX4" fmla="*/ 0 w 212725"/>
                    <a:gd name="connsiteY4" fmla="*/ 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25" h="152400">
                      <a:moveTo>
                        <a:pt x="0" y="0"/>
                      </a:moveTo>
                      <a:lnTo>
                        <a:pt x="60325" y="152400"/>
                      </a:lnTo>
                      <a:lnTo>
                        <a:pt x="212725" y="117475"/>
                      </a:lnTo>
                      <a:lnTo>
                        <a:pt x="212725" y="117475"/>
                      </a:lnTo>
                      <a:lnTo>
                        <a:pt x="0" y="0"/>
                      </a:lnTo>
                      <a:close/>
                    </a:path>
                  </a:pathLst>
                </a:custGeom>
                <a:noFill/>
                <a:ln w="19050">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7" name="正方形/長方形 56"/>
                <p:cNvSpPr/>
                <p:nvPr/>
              </p:nvSpPr>
              <p:spPr>
                <a:xfrm rot="10800000" flipV="1">
                  <a:off x="7246449" y="6554338"/>
                  <a:ext cx="842835" cy="1377859"/>
                </a:xfrm>
                <a:prstGeom prst="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2400" dirty="0">
                    <a:solidFill>
                      <a:schemeClr val="tx1"/>
                    </a:solidFill>
                    <a:latin typeface="Arial"/>
                    <a:ea typeface="ＭＳ Ｐゴシック"/>
                  </a:endParaRPr>
                </a:p>
              </p:txBody>
            </p:sp>
            <p:sp>
              <p:nvSpPr>
                <p:cNvPr id="26" name="テキスト ボックス 25"/>
                <p:cNvSpPr txBox="1"/>
                <p:nvPr/>
              </p:nvSpPr>
              <p:spPr>
                <a:xfrm>
                  <a:off x="8079301" y="7602069"/>
                  <a:ext cx="2118222" cy="331667"/>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南港大橋北側周辺</a:t>
                  </a:r>
                </a:p>
              </p:txBody>
            </p:sp>
            <p:sp>
              <p:nvSpPr>
                <p:cNvPr id="149" name="フリーフォーム 148"/>
                <p:cNvSpPr/>
                <p:nvPr/>
              </p:nvSpPr>
              <p:spPr>
                <a:xfrm>
                  <a:off x="5137384" y="9253927"/>
                  <a:ext cx="708629" cy="256508"/>
                </a:xfrm>
                <a:custGeom>
                  <a:avLst/>
                  <a:gdLst>
                    <a:gd name="connsiteX0" fmla="*/ 69056 w 1126331"/>
                    <a:gd name="connsiteY0" fmla="*/ 209550 h 230982"/>
                    <a:gd name="connsiteX1" fmla="*/ 0 w 1126331"/>
                    <a:gd name="connsiteY1" fmla="*/ 0 h 230982"/>
                    <a:gd name="connsiteX2" fmla="*/ 116681 w 1126331"/>
                    <a:gd name="connsiteY2" fmla="*/ 4763 h 230982"/>
                    <a:gd name="connsiteX3" fmla="*/ 109538 w 1126331"/>
                    <a:gd name="connsiteY3" fmla="*/ 83344 h 230982"/>
                    <a:gd name="connsiteX4" fmla="*/ 411956 w 1126331"/>
                    <a:gd name="connsiteY4" fmla="*/ 83344 h 230982"/>
                    <a:gd name="connsiteX5" fmla="*/ 409575 w 1126331"/>
                    <a:gd name="connsiteY5" fmla="*/ 140494 h 230982"/>
                    <a:gd name="connsiteX6" fmla="*/ 1126331 w 1126331"/>
                    <a:gd name="connsiteY6" fmla="*/ 140494 h 230982"/>
                    <a:gd name="connsiteX7" fmla="*/ 1126331 w 1126331"/>
                    <a:gd name="connsiteY7" fmla="*/ 230982 h 230982"/>
                    <a:gd name="connsiteX8" fmla="*/ 69056 w 1126331"/>
                    <a:gd name="connsiteY8" fmla="*/ 209550 h 230982"/>
                    <a:gd name="connsiteX0" fmla="*/ 69056 w 1161256"/>
                    <a:gd name="connsiteY0" fmla="*/ 209550 h 230982"/>
                    <a:gd name="connsiteX1" fmla="*/ 0 w 1161256"/>
                    <a:gd name="connsiteY1" fmla="*/ 0 h 230982"/>
                    <a:gd name="connsiteX2" fmla="*/ 116681 w 1161256"/>
                    <a:gd name="connsiteY2" fmla="*/ 4763 h 230982"/>
                    <a:gd name="connsiteX3" fmla="*/ 109538 w 1161256"/>
                    <a:gd name="connsiteY3" fmla="*/ 83344 h 230982"/>
                    <a:gd name="connsiteX4" fmla="*/ 411956 w 1161256"/>
                    <a:gd name="connsiteY4" fmla="*/ 83344 h 230982"/>
                    <a:gd name="connsiteX5" fmla="*/ 409575 w 1161256"/>
                    <a:gd name="connsiteY5" fmla="*/ 140494 h 230982"/>
                    <a:gd name="connsiteX6" fmla="*/ 1126331 w 1161256"/>
                    <a:gd name="connsiteY6" fmla="*/ 140494 h 230982"/>
                    <a:gd name="connsiteX7" fmla="*/ 1161256 w 1161256"/>
                    <a:gd name="connsiteY7" fmla="*/ 230982 h 230982"/>
                    <a:gd name="connsiteX8" fmla="*/ 69056 w 116125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09575 w 1167606"/>
                    <a:gd name="connsiteY5" fmla="*/ 140494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31800 w 1167606"/>
                    <a:gd name="connsiteY5" fmla="*/ 156369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4500 w 1167606"/>
                    <a:gd name="connsiteY5" fmla="*/ 159544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1325 w 1167606"/>
                    <a:gd name="connsiteY5" fmla="*/ 162719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1325 w 1167606"/>
                    <a:gd name="connsiteY5" fmla="*/ 162719 h 230982"/>
                    <a:gd name="connsiteX6" fmla="*/ 1167606 w 1167606"/>
                    <a:gd name="connsiteY6" fmla="*/ 159544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40531 w 1167606"/>
                    <a:gd name="connsiteY4" fmla="*/ 1087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12713 w 1167606"/>
                    <a:gd name="connsiteY3" fmla="*/ 108744 h 230982"/>
                    <a:gd name="connsiteX4" fmla="*/ 440531 w 1167606"/>
                    <a:gd name="connsiteY4" fmla="*/ 1087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12713 w 1167606"/>
                    <a:gd name="connsiteY3" fmla="*/ 118269 h 230982"/>
                    <a:gd name="connsiteX4" fmla="*/ 440531 w 1167606"/>
                    <a:gd name="connsiteY4" fmla="*/ 1087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12713 w 1167606"/>
                    <a:gd name="connsiteY3" fmla="*/ 118269 h 230982"/>
                    <a:gd name="connsiteX4" fmla="*/ 440531 w 1167606"/>
                    <a:gd name="connsiteY4" fmla="*/ 11509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03981 w 1167606"/>
                    <a:gd name="connsiteY2" fmla="*/ 4763 h 230982"/>
                    <a:gd name="connsiteX3" fmla="*/ 112713 w 1167606"/>
                    <a:gd name="connsiteY3" fmla="*/ 118269 h 230982"/>
                    <a:gd name="connsiteX4" fmla="*/ 440531 w 1167606"/>
                    <a:gd name="connsiteY4" fmla="*/ 11509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03981 w 1167606"/>
                    <a:gd name="connsiteY2" fmla="*/ 4763 h 230982"/>
                    <a:gd name="connsiteX3" fmla="*/ 100013 w 1167606"/>
                    <a:gd name="connsiteY3" fmla="*/ 115094 h 230982"/>
                    <a:gd name="connsiteX4" fmla="*/ 440531 w 1167606"/>
                    <a:gd name="connsiteY4" fmla="*/ 11509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606" h="230982">
                      <a:moveTo>
                        <a:pt x="69056" y="209550"/>
                      </a:moveTo>
                      <a:lnTo>
                        <a:pt x="0" y="0"/>
                      </a:lnTo>
                      <a:lnTo>
                        <a:pt x="103981" y="4763"/>
                      </a:lnTo>
                      <a:lnTo>
                        <a:pt x="100013" y="115094"/>
                      </a:lnTo>
                      <a:lnTo>
                        <a:pt x="440531" y="115094"/>
                      </a:lnTo>
                      <a:cubicBezTo>
                        <a:pt x="439737" y="134144"/>
                        <a:pt x="442119" y="143669"/>
                        <a:pt x="441325" y="162719"/>
                      </a:cubicBezTo>
                      <a:lnTo>
                        <a:pt x="1167606" y="162719"/>
                      </a:lnTo>
                      <a:lnTo>
                        <a:pt x="1161256" y="230982"/>
                      </a:lnTo>
                      <a:lnTo>
                        <a:pt x="69056" y="209550"/>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フリーフォーム 149"/>
                <p:cNvSpPr/>
                <p:nvPr/>
              </p:nvSpPr>
              <p:spPr>
                <a:xfrm>
                  <a:off x="5611830" y="8795854"/>
                  <a:ext cx="681205" cy="123255"/>
                </a:xfrm>
                <a:custGeom>
                  <a:avLst/>
                  <a:gdLst>
                    <a:gd name="connsiteX0" fmla="*/ 0 w 1282700"/>
                    <a:gd name="connsiteY0" fmla="*/ 0 h 222250"/>
                    <a:gd name="connsiteX1" fmla="*/ 561975 w 1282700"/>
                    <a:gd name="connsiteY1" fmla="*/ 6350 h 222250"/>
                    <a:gd name="connsiteX2" fmla="*/ 895350 w 1282700"/>
                    <a:gd name="connsiteY2" fmla="*/ 69850 h 222250"/>
                    <a:gd name="connsiteX3" fmla="*/ 901700 w 1282700"/>
                    <a:gd name="connsiteY3" fmla="*/ 12700 h 222250"/>
                    <a:gd name="connsiteX4" fmla="*/ 1193800 w 1282700"/>
                    <a:gd name="connsiteY4" fmla="*/ 63500 h 222250"/>
                    <a:gd name="connsiteX5" fmla="*/ 1196975 w 1282700"/>
                    <a:gd name="connsiteY5" fmla="*/ 28575 h 222250"/>
                    <a:gd name="connsiteX6" fmla="*/ 1266825 w 1282700"/>
                    <a:gd name="connsiteY6" fmla="*/ 41275 h 222250"/>
                    <a:gd name="connsiteX7" fmla="*/ 1282700 w 1282700"/>
                    <a:gd name="connsiteY7" fmla="*/ 104775 h 222250"/>
                    <a:gd name="connsiteX8" fmla="*/ 1143000 w 1282700"/>
                    <a:gd name="connsiteY8" fmla="*/ 222250 h 222250"/>
                    <a:gd name="connsiteX9" fmla="*/ 539750 w 1282700"/>
                    <a:gd name="connsiteY9" fmla="*/ 130175 h 222250"/>
                    <a:gd name="connsiteX10" fmla="*/ 3175 w 1282700"/>
                    <a:gd name="connsiteY10" fmla="*/ 123825 h 222250"/>
                    <a:gd name="connsiteX11" fmla="*/ 0 w 1282700"/>
                    <a:gd name="connsiteY11" fmla="*/ 0 h 222250"/>
                    <a:gd name="connsiteX0" fmla="*/ 0 w 1282700"/>
                    <a:gd name="connsiteY0" fmla="*/ 0 h 262731"/>
                    <a:gd name="connsiteX1" fmla="*/ 561975 w 1282700"/>
                    <a:gd name="connsiteY1" fmla="*/ 6350 h 262731"/>
                    <a:gd name="connsiteX2" fmla="*/ 895350 w 1282700"/>
                    <a:gd name="connsiteY2" fmla="*/ 69850 h 262731"/>
                    <a:gd name="connsiteX3" fmla="*/ 901700 w 1282700"/>
                    <a:gd name="connsiteY3" fmla="*/ 12700 h 262731"/>
                    <a:gd name="connsiteX4" fmla="*/ 1193800 w 1282700"/>
                    <a:gd name="connsiteY4" fmla="*/ 63500 h 262731"/>
                    <a:gd name="connsiteX5" fmla="*/ 1196975 w 1282700"/>
                    <a:gd name="connsiteY5" fmla="*/ 28575 h 262731"/>
                    <a:gd name="connsiteX6" fmla="*/ 1266825 w 1282700"/>
                    <a:gd name="connsiteY6" fmla="*/ 41275 h 262731"/>
                    <a:gd name="connsiteX7" fmla="*/ 1282700 w 1282700"/>
                    <a:gd name="connsiteY7" fmla="*/ 104775 h 262731"/>
                    <a:gd name="connsiteX8" fmla="*/ 1092993 w 1282700"/>
                    <a:gd name="connsiteY8" fmla="*/ 262731 h 262731"/>
                    <a:gd name="connsiteX9" fmla="*/ 539750 w 1282700"/>
                    <a:gd name="connsiteY9" fmla="*/ 130175 h 262731"/>
                    <a:gd name="connsiteX10" fmla="*/ 3175 w 1282700"/>
                    <a:gd name="connsiteY10" fmla="*/ 123825 h 262731"/>
                    <a:gd name="connsiteX11" fmla="*/ 0 w 1282700"/>
                    <a:gd name="connsiteY11" fmla="*/ 0 h 262731"/>
                    <a:gd name="connsiteX0" fmla="*/ 0 w 1285081"/>
                    <a:gd name="connsiteY0" fmla="*/ 10318 h 256381"/>
                    <a:gd name="connsiteX1" fmla="*/ 564356 w 1285081"/>
                    <a:gd name="connsiteY1" fmla="*/ 0 h 256381"/>
                    <a:gd name="connsiteX2" fmla="*/ 897731 w 1285081"/>
                    <a:gd name="connsiteY2" fmla="*/ 63500 h 256381"/>
                    <a:gd name="connsiteX3" fmla="*/ 904081 w 1285081"/>
                    <a:gd name="connsiteY3" fmla="*/ 6350 h 256381"/>
                    <a:gd name="connsiteX4" fmla="*/ 1196181 w 1285081"/>
                    <a:gd name="connsiteY4" fmla="*/ 57150 h 256381"/>
                    <a:gd name="connsiteX5" fmla="*/ 1199356 w 1285081"/>
                    <a:gd name="connsiteY5" fmla="*/ 22225 h 256381"/>
                    <a:gd name="connsiteX6" fmla="*/ 1269206 w 1285081"/>
                    <a:gd name="connsiteY6" fmla="*/ 34925 h 256381"/>
                    <a:gd name="connsiteX7" fmla="*/ 1285081 w 1285081"/>
                    <a:gd name="connsiteY7" fmla="*/ 98425 h 256381"/>
                    <a:gd name="connsiteX8" fmla="*/ 1095374 w 1285081"/>
                    <a:gd name="connsiteY8" fmla="*/ 256381 h 256381"/>
                    <a:gd name="connsiteX9" fmla="*/ 542131 w 1285081"/>
                    <a:gd name="connsiteY9" fmla="*/ 123825 h 256381"/>
                    <a:gd name="connsiteX10" fmla="*/ 5556 w 1285081"/>
                    <a:gd name="connsiteY10" fmla="*/ 117475 h 256381"/>
                    <a:gd name="connsiteX11" fmla="*/ 0 w 1285081"/>
                    <a:gd name="connsiteY11" fmla="*/ 10318 h 256381"/>
                    <a:gd name="connsiteX0" fmla="*/ 0 w 1285081"/>
                    <a:gd name="connsiteY0" fmla="*/ 3968 h 250031"/>
                    <a:gd name="connsiteX1" fmla="*/ 561975 w 1285081"/>
                    <a:gd name="connsiteY1" fmla="*/ 17462 h 250031"/>
                    <a:gd name="connsiteX2" fmla="*/ 897731 w 1285081"/>
                    <a:gd name="connsiteY2" fmla="*/ 57150 h 250031"/>
                    <a:gd name="connsiteX3" fmla="*/ 904081 w 1285081"/>
                    <a:gd name="connsiteY3" fmla="*/ 0 h 250031"/>
                    <a:gd name="connsiteX4" fmla="*/ 1196181 w 1285081"/>
                    <a:gd name="connsiteY4" fmla="*/ 50800 h 250031"/>
                    <a:gd name="connsiteX5" fmla="*/ 1199356 w 1285081"/>
                    <a:gd name="connsiteY5" fmla="*/ 15875 h 250031"/>
                    <a:gd name="connsiteX6" fmla="*/ 1269206 w 1285081"/>
                    <a:gd name="connsiteY6" fmla="*/ 28575 h 250031"/>
                    <a:gd name="connsiteX7" fmla="*/ 1285081 w 1285081"/>
                    <a:gd name="connsiteY7" fmla="*/ 92075 h 250031"/>
                    <a:gd name="connsiteX8" fmla="*/ 1095374 w 1285081"/>
                    <a:gd name="connsiteY8" fmla="*/ 250031 h 250031"/>
                    <a:gd name="connsiteX9" fmla="*/ 542131 w 1285081"/>
                    <a:gd name="connsiteY9" fmla="*/ 117475 h 250031"/>
                    <a:gd name="connsiteX10" fmla="*/ 5556 w 1285081"/>
                    <a:gd name="connsiteY10" fmla="*/ 111125 h 250031"/>
                    <a:gd name="connsiteX11" fmla="*/ 0 w 1285081"/>
                    <a:gd name="connsiteY11" fmla="*/ 3968 h 250031"/>
                    <a:gd name="connsiteX0" fmla="*/ 0 w 1285081"/>
                    <a:gd name="connsiteY0" fmla="*/ 3968 h 250031"/>
                    <a:gd name="connsiteX1" fmla="*/ 561975 w 1285081"/>
                    <a:gd name="connsiteY1" fmla="*/ 17462 h 250031"/>
                    <a:gd name="connsiteX2" fmla="*/ 859631 w 1285081"/>
                    <a:gd name="connsiteY2" fmla="*/ 71438 h 250031"/>
                    <a:gd name="connsiteX3" fmla="*/ 904081 w 1285081"/>
                    <a:gd name="connsiteY3" fmla="*/ 0 h 250031"/>
                    <a:gd name="connsiteX4" fmla="*/ 1196181 w 1285081"/>
                    <a:gd name="connsiteY4" fmla="*/ 50800 h 250031"/>
                    <a:gd name="connsiteX5" fmla="*/ 1199356 w 1285081"/>
                    <a:gd name="connsiteY5" fmla="*/ 15875 h 250031"/>
                    <a:gd name="connsiteX6" fmla="*/ 1269206 w 1285081"/>
                    <a:gd name="connsiteY6" fmla="*/ 28575 h 250031"/>
                    <a:gd name="connsiteX7" fmla="*/ 1285081 w 1285081"/>
                    <a:gd name="connsiteY7" fmla="*/ 92075 h 250031"/>
                    <a:gd name="connsiteX8" fmla="*/ 1095374 w 1285081"/>
                    <a:gd name="connsiteY8" fmla="*/ 250031 h 250031"/>
                    <a:gd name="connsiteX9" fmla="*/ 542131 w 1285081"/>
                    <a:gd name="connsiteY9" fmla="*/ 117475 h 250031"/>
                    <a:gd name="connsiteX10" fmla="*/ 5556 w 1285081"/>
                    <a:gd name="connsiteY10" fmla="*/ 111125 h 250031"/>
                    <a:gd name="connsiteX11" fmla="*/ 0 w 1285081"/>
                    <a:gd name="connsiteY11" fmla="*/ 3968 h 250031"/>
                    <a:gd name="connsiteX0" fmla="*/ 0 w 1285081"/>
                    <a:gd name="connsiteY0" fmla="*/ 3968 h 250031"/>
                    <a:gd name="connsiteX1" fmla="*/ 561975 w 1285081"/>
                    <a:gd name="connsiteY1" fmla="*/ 17462 h 250031"/>
                    <a:gd name="connsiteX2" fmla="*/ 869156 w 1285081"/>
                    <a:gd name="connsiteY2" fmla="*/ 73819 h 250031"/>
                    <a:gd name="connsiteX3" fmla="*/ 904081 w 1285081"/>
                    <a:gd name="connsiteY3" fmla="*/ 0 h 250031"/>
                    <a:gd name="connsiteX4" fmla="*/ 1196181 w 1285081"/>
                    <a:gd name="connsiteY4" fmla="*/ 50800 h 250031"/>
                    <a:gd name="connsiteX5" fmla="*/ 1199356 w 1285081"/>
                    <a:gd name="connsiteY5" fmla="*/ 15875 h 250031"/>
                    <a:gd name="connsiteX6" fmla="*/ 1269206 w 1285081"/>
                    <a:gd name="connsiteY6" fmla="*/ 28575 h 250031"/>
                    <a:gd name="connsiteX7" fmla="*/ 1285081 w 1285081"/>
                    <a:gd name="connsiteY7" fmla="*/ 92075 h 250031"/>
                    <a:gd name="connsiteX8" fmla="*/ 1095374 w 1285081"/>
                    <a:gd name="connsiteY8" fmla="*/ 250031 h 250031"/>
                    <a:gd name="connsiteX9" fmla="*/ 542131 w 1285081"/>
                    <a:gd name="connsiteY9" fmla="*/ 117475 h 250031"/>
                    <a:gd name="connsiteX10" fmla="*/ 5556 w 1285081"/>
                    <a:gd name="connsiteY10" fmla="*/ 111125 h 250031"/>
                    <a:gd name="connsiteX11" fmla="*/ 0 w 1285081"/>
                    <a:gd name="connsiteY11" fmla="*/ 3968 h 250031"/>
                    <a:gd name="connsiteX0" fmla="*/ 0 w 1285081"/>
                    <a:gd name="connsiteY0" fmla="*/ 6349 h 252412"/>
                    <a:gd name="connsiteX1" fmla="*/ 561975 w 1285081"/>
                    <a:gd name="connsiteY1" fmla="*/ 19843 h 252412"/>
                    <a:gd name="connsiteX2" fmla="*/ 869156 w 1285081"/>
                    <a:gd name="connsiteY2" fmla="*/ 76200 h 252412"/>
                    <a:gd name="connsiteX3" fmla="*/ 880268 w 1285081"/>
                    <a:gd name="connsiteY3" fmla="*/ 0 h 252412"/>
                    <a:gd name="connsiteX4" fmla="*/ 1196181 w 1285081"/>
                    <a:gd name="connsiteY4" fmla="*/ 53181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96181 w 1285081"/>
                    <a:gd name="connsiteY4" fmla="*/ 53181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55700 w 1285081"/>
                    <a:gd name="connsiteY4" fmla="*/ 67468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80306 w 1285081"/>
                    <a:gd name="connsiteY5" fmla="*/ 20637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80306 w 1285081"/>
                    <a:gd name="connsiteY5" fmla="*/ 20637 h 252412"/>
                    <a:gd name="connsiteX6" fmla="*/ 1216818 w 1285081"/>
                    <a:gd name="connsiteY6" fmla="*/ 80962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80306 w 1285081"/>
                    <a:gd name="connsiteY5" fmla="*/ 20637 h 252412"/>
                    <a:gd name="connsiteX6" fmla="*/ 1223962 w 1285081"/>
                    <a:gd name="connsiteY6" fmla="*/ 28575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32694"/>
                    <a:gd name="connsiteY0" fmla="*/ 6349 h 252412"/>
                    <a:gd name="connsiteX1" fmla="*/ 561975 w 1232694"/>
                    <a:gd name="connsiteY1" fmla="*/ 19843 h 252412"/>
                    <a:gd name="connsiteX2" fmla="*/ 864393 w 1232694"/>
                    <a:gd name="connsiteY2" fmla="*/ 76200 h 252412"/>
                    <a:gd name="connsiteX3" fmla="*/ 880268 w 1232694"/>
                    <a:gd name="connsiteY3" fmla="*/ 0 h 252412"/>
                    <a:gd name="connsiteX4" fmla="*/ 1177132 w 1232694"/>
                    <a:gd name="connsiteY4" fmla="*/ 74612 h 252412"/>
                    <a:gd name="connsiteX5" fmla="*/ 1180306 w 1232694"/>
                    <a:gd name="connsiteY5" fmla="*/ 20637 h 252412"/>
                    <a:gd name="connsiteX6" fmla="*/ 1223962 w 1232694"/>
                    <a:gd name="connsiteY6" fmla="*/ 28575 h 252412"/>
                    <a:gd name="connsiteX7" fmla="*/ 1232694 w 1232694"/>
                    <a:gd name="connsiteY7" fmla="*/ 130175 h 252412"/>
                    <a:gd name="connsiteX8" fmla="*/ 1095374 w 1232694"/>
                    <a:gd name="connsiteY8" fmla="*/ 252412 h 252412"/>
                    <a:gd name="connsiteX9" fmla="*/ 542131 w 1232694"/>
                    <a:gd name="connsiteY9" fmla="*/ 119856 h 252412"/>
                    <a:gd name="connsiteX10" fmla="*/ 5556 w 1232694"/>
                    <a:gd name="connsiteY10" fmla="*/ 113506 h 252412"/>
                    <a:gd name="connsiteX11" fmla="*/ 0 w 1232694"/>
                    <a:gd name="connsiteY11" fmla="*/ 6349 h 252412"/>
                    <a:gd name="connsiteX0" fmla="*/ 0 w 1256507"/>
                    <a:gd name="connsiteY0" fmla="*/ 6349 h 252412"/>
                    <a:gd name="connsiteX1" fmla="*/ 561975 w 1256507"/>
                    <a:gd name="connsiteY1" fmla="*/ 19843 h 252412"/>
                    <a:gd name="connsiteX2" fmla="*/ 864393 w 1256507"/>
                    <a:gd name="connsiteY2" fmla="*/ 76200 h 252412"/>
                    <a:gd name="connsiteX3" fmla="*/ 880268 w 1256507"/>
                    <a:gd name="connsiteY3" fmla="*/ 0 h 252412"/>
                    <a:gd name="connsiteX4" fmla="*/ 1177132 w 1256507"/>
                    <a:gd name="connsiteY4" fmla="*/ 74612 h 252412"/>
                    <a:gd name="connsiteX5" fmla="*/ 1180306 w 1256507"/>
                    <a:gd name="connsiteY5" fmla="*/ 20637 h 252412"/>
                    <a:gd name="connsiteX6" fmla="*/ 1223962 w 1256507"/>
                    <a:gd name="connsiteY6" fmla="*/ 28575 h 252412"/>
                    <a:gd name="connsiteX7" fmla="*/ 1256507 w 1256507"/>
                    <a:gd name="connsiteY7" fmla="*/ 101600 h 252412"/>
                    <a:gd name="connsiteX8" fmla="*/ 1095374 w 1256507"/>
                    <a:gd name="connsiteY8" fmla="*/ 252412 h 252412"/>
                    <a:gd name="connsiteX9" fmla="*/ 542131 w 1256507"/>
                    <a:gd name="connsiteY9" fmla="*/ 119856 h 252412"/>
                    <a:gd name="connsiteX10" fmla="*/ 5556 w 1256507"/>
                    <a:gd name="connsiteY10" fmla="*/ 113506 h 252412"/>
                    <a:gd name="connsiteX11" fmla="*/ 0 w 1256507"/>
                    <a:gd name="connsiteY11" fmla="*/ 6349 h 252412"/>
                    <a:gd name="connsiteX0" fmla="*/ 0 w 1256507"/>
                    <a:gd name="connsiteY0" fmla="*/ 6349 h 252412"/>
                    <a:gd name="connsiteX1" fmla="*/ 561975 w 1256507"/>
                    <a:gd name="connsiteY1" fmla="*/ 19843 h 252412"/>
                    <a:gd name="connsiteX2" fmla="*/ 864393 w 1256507"/>
                    <a:gd name="connsiteY2" fmla="*/ 76200 h 252412"/>
                    <a:gd name="connsiteX3" fmla="*/ 880268 w 1256507"/>
                    <a:gd name="connsiteY3" fmla="*/ 0 h 252412"/>
                    <a:gd name="connsiteX4" fmla="*/ 1177132 w 1256507"/>
                    <a:gd name="connsiteY4" fmla="*/ 74612 h 252412"/>
                    <a:gd name="connsiteX5" fmla="*/ 1180306 w 1256507"/>
                    <a:gd name="connsiteY5" fmla="*/ 20637 h 252412"/>
                    <a:gd name="connsiteX6" fmla="*/ 1231106 w 1256507"/>
                    <a:gd name="connsiteY6" fmla="*/ 28575 h 252412"/>
                    <a:gd name="connsiteX7" fmla="*/ 1256507 w 1256507"/>
                    <a:gd name="connsiteY7" fmla="*/ 101600 h 252412"/>
                    <a:gd name="connsiteX8" fmla="*/ 1095374 w 1256507"/>
                    <a:gd name="connsiteY8" fmla="*/ 252412 h 252412"/>
                    <a:gd name="connsiteX9" fmla="*/ 542131 w 1256507"/>
                    <a:gd name="connsiteY9" fmla="*/ 119856 h 252412"/>
                    <a:gd name="connsiteX10" fmla="*/ 5556 w 1256507"/>
                    <a:gd name="connsiteY10" fmla="*/ 113506 h 252412"/>
                    <a:gd name="connsiteX11" fmla="*/ 0 w 1256507"/>
                    <a:gd name="connsiteY11" fmla="*/ 6349 h 25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6507" h="252412">
                      <a:moveTo>
                        <a:pt x="0" y="6349"/>
                      </a:moveTo>
                      <a:lnTo>
                        <a:pt x="561975" y="19843"/>
                      </a:lnTo>
                      <a:lnTo>
                        <a:pt x="864393" y="76200"/>
                      </a:lnTo>
                      <a:lnTo>
                        <a:pt x="880268" y="0"/>
                      </a:lnTo>
                      <a:lnTo>
                        <a:pt x="1177132" y="74612"/>
                      </a:lnTo>
                      <a:lnTo>
                        <a:pt x="1180306" y="20637"/>
                      </a:lnTo>
                      <a:lnTo>
                        <a:pt x="1231106" y="28575"/>
                      </a:lnTo>
                      <a:lnTo>
                        <a:pt x="1256507" y="101600"/>
                      </a:lnTo>
                      <a:lnTo>
                        <a:pt x="1095374" y="252412"/>
                      </a:lnTo>
                      <a:lnTo>
                        <a:pt x="542131" y="119856"/>
                      </a:lnTo>
                      <a:lnTo>
                        <a:pt x="5556" y="113506"/>
                      </a:lnTo>
                      <a:cubicBezTo>
                        <a:pt x="4498" y="72231"/>
                        <a:pt x="1058" y="47624"/>
                        <a:pt x="0" y="6349"/>
                      </a:cubicBez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フリーフォーム 150"/>
                <p:cNvSpPr/>
                <p:nvPr/>
              </p:nvSpPr>
              <p:spPr>
                <a:xfrm>
                  <a:off x="6744234" y="8825852"/>
                  <a:ext cx="757299" cy="662291"/>
                </a:xfrm>
                <a:custGeom>
                  <a:avLst/>
                  <a:gdLst>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276225 w 1376362"/>
                    <a:gd name="connsiteY14" fmla="*/ 195262 h 1143000"/>
                    <a:gd name="connsiteX15" fmla="*/ 100012 w 1376362"/>
                    <a:gd name="connsiteY15" fmla="*/ 133350 h 1143000"/>
                    <a:gd name="connsiteX16" fmla="*/ 90487 w 1376362"/>
                    <a:gd name="connsiteY16" fmla="*/ 1143000 h 1143000"/>
                    <a:gd name="connsiteX17" fmla="*/ 0 w 1376362"/>
                    <a:gd name="connsiteY17" fmla="*/ 114300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76362" h="1143000">
                      <a:moveTo>
                        <a:pt x="0" y="1143000"/>
                      </a:moveTo>
                      <a:lnTo>
                        <a:pt x="9525" y="33337"/>
                      </a:lnTo>
                      <a:lnTo>
                        <a:pt x="52387" y="0"/>
                      </a:lnTo>
                      <a:lnTo>
                        <a:pt x="381000" y="195262"/>
                      </a:lnTo>
                      <a:lnTo>
                        <a:pt x="433387" y="976312"/>
                      </a:lnTo>
                      <a:lnTo>
                        <a:pt x="1281112" y="976312"/>
                      </a:lnTo>
                      <a:lnTo>
                        <a:pt x="1271587" y="638175"/>
                      </a:lnTo>
                      <a:lnTo>
                        <a:pt x="909637" y="485775"/>
                      </a:lnTo>
                      <a:cubicBezTo>
                        <a:pt x="911225" y="404812"/>
                        <a:pt x="912812" y="323850"/>
                        <a:pt x="914400" y="242887"/>
                      </a:cubicBezTo>
                      <a:lnTo>
                        <a:pt x="1090612" y="290512"/>
                      </a:lnTo>
                      <a:lnTo>
                        <a:pt x="1052512" y="447675"/>
                      </a:lnTo>
                      <a:lnTo>
                        <a:pt x="1376362" y="590550"/>
                      </a:lnTo>
                      <a:lnTo>
                        <a:pt x="1366837" y="1038225"/>
                      </a:lnTo>
                      <a:lnTo>
                        <a:pt x="342900" y="1042987"/>
                      </a:lnTo>
                      <a:lnTo>
                        <a:pt x="276225" y="195262"/>
                      </a:lnTo>
                      <a:lnTo>
                        <a:pt x="100012" y="133350"/>
                      </a:lnTo>
                      <a:lnTo>
                        <a:pt x="90487" y="1143000"/>
                      </a:lnTo>
                      <a:lnTo>
                        <a:pt x="0" y="1143000"/>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2" name="フリーフォーム 151"/>
                <p:cNvSpPr/>
                <p:nvPr/>
              </p:nvSpPr>
              <p:spPr>
                <a:xfrm>
                  <a:off x="7230478" y="8450297"/>
                  <a:ext cx="250601" cy="529313"/>
                </a:xfrm>
                <a:custGeom>
                  <a:avLst/>
                  <a:gdLst>
                    <a:gd name="connsiteX0" fmla="*/ 200025 w 433387"/>
                    <a:gd name="connsiteY0" fmla="*/ 966788 h 966788"/>
                    <a:gd name="connsiteX1" fmla="*/ 180975 w 433387"/>
                    <a:gd name="connsiteY1" fmla="*/ 823913 h 966788"/>
                    <a:gd name="connsiteX2" fmla="*/ 166687 w 433387"/>
                    <a:gd name="connsiteY2" fmla="*/ 823913 h 966788"/>
                    <a:gd name="connsiteX3" fmla="*/ 185737 w 433387"/>
                    <a:gd name="connsiteY3" fmla="*/ 781050 h 966788"/>
                    <a:gd name="connsiteX4" fmla="*/ 38100 w 433387"/>
                    <a:gd name="connsiteY4" fmla="*/ 752475 h 966788"/>
                    <a:gd name="connsiteX5" fmla="*/ 42862 w 433387"/>
                    <a:gd name="connsiteY5" fmla="*/ 714375 h 966788"/>
                    <a:gd name="connsiteX6" fmla="*/ 171450 w 433387"/>
                    <a:gd name="connsiteY6" fmla="*/ 742950 h 966788"/>
                    <a:gd name="connsiteX7" fmla="*/ 180975 w 433387"/>
                    <a:gd name="connsiteY7" fmla="*/ 704850 h 966788"/>
                    <a:gd name="connsiteX8" fmla="*/ 176212 w 433387"/>
                    <a:gd name="connsiteY8" fmla="*/ 647700 h 966788"/>
                    <a:gd name="connsiteX9" fmla="*/ 152400 w 433387"/>
                    <a:gd name="connsiteY9" fmla="*/ 642938 h 966788"/>
                    <a:gd name="connsiteX10" fmla="*/ 157162 w 433387"/>
                    <a:gd name="connsiteY10" fmla="*/ 600075 h 966788"/>
                    <a:gd name="connsiteX11" fmla="*/ 9525 w 433387"/>
                    <a:gd name="connsiteY11" fmla="*/ 561975 h 966788"/>
                    <a:gd name="connsiteX12" fmla="*/ 14287 w 433387"/>
                    <a:gd name="connsiteY12" fmla="*/ 533400 h 966788"/>
                    <a:gd name="connsiteX13" fmla="*/ 147637 w 433387"/>
                    <a:gd name="connsiteY13" fmla="*/ 561975 h 966788"/>
                    <a:gd name="connsiteX14" fmla="*/ 161925 w 433387"/>
                    <a:gd name="connsiteY14" fmla="*/ 523875 h 966788"/>
                    <a:gd name="connsiteX15" fmla="*/ 152400 w 433387"/>
                    <a:gd name="connsiteY15" fmla="*/ 409575 h 966788"/>
                    <a:gd name="connsiteX16" fmla="*/ 133350 w 433387"/>
                    <a:gd name="connsiteY16" fmla="*/ 404813 h 966788"/>
                    <a:gd name="connsiteX17" fmla="*/ 142875 w 433387"/>
                    <a:gd name="connsiteY17" fmla="*/ 361950 h 966788"/>
                    <a:gd name="connsiteX18" fmla="*/ 0 w 433387"/>
                    <a:gd name="connsiteY18" fmla="*/ 328613 h 966788"/>
                    <a:gd name="connsiteX19" fmla="*/ 14287 w 433387"/>
                    <a:gd name="connsiteY19" fmla="*/ 295275 h 966788"/>
                    <a:gd name="connsiteX20" fmla="*/ 133350 w 433387"/>
                    <a:gd name="connsiteY20" fmla="*/ 323850 h 966788"/>
                    <a:gd name="connsiteX21" fmla="*/ 147637 w 433387"/>
                    <a:gd name="connsiteY21" fmla="*/ 290513 h 966788"/>
                    <a:gd name="connsiteX22" fmla="*/ 147637 w 433387"/>
                    <a:gd name="connsiteY22" fmla="*/ 290513 h 966788"/>
                    <a:gd name="connsiteX23" fmla="*/ 390525 w 433387"/>
                    <a:gd name="connsiteY23" fmla="*/ 161925 h 966788"/>
                    <a:gd name="connsiteX24" fmla="*/ 342900 w 433387"/>
                    <a:gd name="connsiteY24" fmla="*/ 14288 h 966788"/>
                    <a:gd name="connsiteX25" fmla="*/ 366712 w 433387"/>
                    <a:gd name="connsiteY25" fmla="*/ 0 h 966788"/>
                    <a:gd name="connsiteX26" fmla="*/ 428625 w 433387"/>
                    <a:gd name="connsiteY26" fmla="*/ 185738 h 966788"/>
                    <a:gd name="connsiteX27" fmla="*/ 300037 w 433387"/>
                    <a:gd name="connsiteY27" fmla="*/ 233363 h 966788"/>
                    <a:gd name="connsiteX28" fmla="*/ 404812 w 433387"/>
                    <a:gd name="connsiteY28" fmla="*/ 581025 h 966788"/>
                    <a:gd name="connsiteX29" fmla="*/ 433387 w 433387"/>
                    <a:gd name="connsiteY29" fmla="*/ 962025 h 966788"/>
                    <a:gd name="connsiteX30" fmla="*/ 200025 w 433387"/>
                    <a:gd name="connsiteY30" fmla="*/ 966788 h 966788"/>
                    <a:gd name="connsiteX0" fmla="*/ 200025 w 433387"/>
                    <a:gd name="connsiteY0" fmla="*/ 966788 h 966788"/>
                    <a:gd name="connsiteX1" fmla="*/ 180975 w 433387"/>
                    <a:gd name="connsiteY1" fmla="*/ 823913 h 966788"/>
                    <a:gd name="connsiteX2" fmla="*/ 166687 w 433387"/>
                    <a:gd name="connsiteY2" fmla="*/ 823913 h 966788"/>
                    <a:gd name="connsiteX3" fmla="*/ 185737 w 433387"/>
                    <a:gd name="connsiteY3" fmla="*/ 781050 h 966788"/>
                    <a:gd name="connsiteX4" fmla="*/ 38100 w 433387"/>
                    <a:gd name="connsiteY4" fmla="*/ 752475 h 966788"/>
                    <a:gd name="connsiteX5" fmla="*/ 42862 w 433387"/>
                    <a:gd name="connsiteY5" fmla="*/ 714375 h 966788"/>
                    <a:gd name="connsiteX6" fmla="*/ 171450 w 433387"/>
                    <a:gd name="connsiteY6" fmla="*/ 742950 h 966788"/>
                    <a:gd name="connsiteX7" fmla="*/ 180975 w 433387"/>
                    <a:gd name="connsiteY7" fmla="*/ 704850 h 966788"/>
                    <a:gd name="connsiteX8" fmla="*/ 176212 w 433387"/>
                    <a:gd name="connsiteY8" fmla="*/ 647700 h 966788"/>
                    <a:gd name="connsiteX9" fmla="*/ 152400 w 433387"/>
                    <a:gd name="connsiteY9" fmla="*/ 642938 h 966788"/>
                    <a:gd name="connsiteX10" fmla="*/ 157162 w 433387"/>
                    <a:gd name="connsiteY10" fmla="*/ 600075 h 966788"/>
                    <a:gd name="connsiteX11" fmla="*/ 9525 w 433387"/>
                    <a:gd name="connsiteY11" fmla="*/ 561975 h 966788"/>
                    <a:gd name="connsiteX12" fmla="*/ 14287 w 433387"/>
                    <a:gd name="connsiteY12" fmla="*/ 533400 h 966788"/>
                    <a:gd name="connsiteX13" fmla="*/ 147637 w 433387"/>
                    <a:gd name="connsiteY13" fmla="*/ 561975 h 966788"/>
                    <a:gd name="connsiteX14" fmla="*/ 161925 w 433387"/>
                    <a:gd name="connsiteY14" fmla="*/ 523875 h 966788"/>
                    <a:gd name="connsiteX15" fmla="*/ 152400 w 433387"/>
                    <a:gd name="connsiteY15" fmla="*/ 409575 h 966788"/>
                    <a:gd name="connsiteX16" fmla="*/ 133350 w 433387"/>
                    <a:gd name="connsiteY16" fmla="*/ 404813 h 966788"/>
                    <a:gd name="connsiteX17" fmla="*/ 142875 w 433387"/>
                    <a:gd name="connsiteY17" fmla="*/ 361950 h 966788"/>
                    <a:gd name="connsiteX18" fmla="*/ 0 w 433387"/>
                    <a:gd name="connsiteY18" fmla="*/ 328613 h 966788"/>
                    <a:gd name="connsiteX19" fmla="*/ 14287 w 433387"/>
                    <a:gd name="connsiteY19" fmla="*/ 295275 h 966788"/>
                    <a:gd name="connsiteX20" fmla="*/ 133350 w 433387"/>
                    <a:gd name="connsiteY20" fmla="*/ 323850 h 966788"/>
                    <a:gd name="connsiteX21" fmla="*/ 147637 w 433387"/>
                    <a:gd name="connsiteY21" fmla="*/ 290513 h 966788"/>
                    <a:gd name="connsiteX22" fmla="*/ 145256 w 433387"/>
                    <a:gd name="connsiteY22" fmla="*/ 247650 h 966788"/>
                    <a:gd name="connsiteX23" fmla="*/ 390525 w 433387"/>
                    <a:gd name="connsiteY23" fmla="*/ 161925 h 966788"/>
                    <a:gd name="connsiteX24" fmla="*/ 342900 w 433387"/>
                    <a:gd name="connsiteY24" fmla="*/ 14288 h 966788"/>
                    <a:gd name="connsiteX25" fmla="*/ 366712 w 433387"/>
                    <a:gd name="connsiteY25" fmla="*/ 0 h 966788"/>
                    <a:gd name="connsiteX26" fmla="*/ 428625 w 433387"/>
                    <a:gd name="connsiteY26" fmla="*/ 185738 h 966788"/>
                    <a:gd name="connsiteX27" fmla="*/ 300037 w 433387"/>
                    <a:gd name="connsiteY27" fmla="*/ 233363 h 966788"/>
                    <a:gd name="connsiteX28" fmla="*/ 404812 w 433387"/>
                    <a:gd name="connsiteY28" fmla="*/ 581025 h 966788"/>
                    <a:gd name="connsiteX29" fmla="*/ 433387 w 433387"/>
                    <a:gd name="connsiteY29" fmla="*/ 962025 h 966788"/>
                    <a:gd name="connsiteX30" fmla="*/ 200025 w 433387"/>
                    <a:gd name="connsiteY30" fmla="*/ 966788 h 96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33387" h="966788">
                      <a:moveTo>
                        <a:pt x="200025" y="966788"/>
                      </a:moveTo>
                      <a:lnTo>
                        <a:pt x="180975" y="823913"/>
                      </a:lnTo>
                      <a:lnTo>
                        <a:pt x="166687" y="823913"/>
                      </a:lnTo>
                      <a:lnTo>
                        <a:pt x="185737" y="781050"/>
                      </a:lnTo>
                      <a:lnTo>
                        <a:pt x="38100" y="752475"/>
                      </a:lnTo>
                      <a:lnTo>
                        <a:pt x="42862" y="714375"/>
                      </a:lnTo>
                      <a:lnTo>
                        <a:pt x="171450" y="742950"/>
                      </a:lnTo>
                      <a:lnTo>
                        <a:pt x="180975" y="704850"/>
                      </a:lnTo>
                      <a:lnTo>
                        <a:pt x="176212" y="647700"/>
                      </a:lnTo>
                      <a:lnTo>
                        <a:pt x="152400" y="642938"/>
                      </a:lnTo>
                      <a:lnTo>
                        <a:pt x="157162" y="600075"/>
                      </a:lnTo>
                      <a:lnTo>
                        <a:pt x="9525" y="561975"/>
                      </a:lnTo>
                      <a:lnTo>
                        <a:pt x="14287" y="533400"/>
                      </a:lnTo>
                      <a:lnTo>
                        <a:pt x="147637" y="561975"/>
                      </a:lnTo>
                      <a:lnTo>
                        <a:pt x="161925" y="523875"/>
                      </a:lnTo>
                      <a:lnTo>
                        <a:pt x="152400" y="409575"/>
                      </a:lnTo>
                      <a:lnTo>
                        <a:pt x="133350" y="404813"/>
                      </a:lnTo>
                      <a:lnTo>
                        <a:pt x="142875" y="361950"/>
                      </a:lnTo>
                      <a:lnTo>
                        <a:pt x="0" y="328613"/>
                      </a:lnTo>
                      <a:lnTo>
                        <a:pt x="14287" y="295275"/>
                      </a:lnTo>
                      <a:lnTo>
                        <a:pt x="133350" y="323850"/>
                      </a:lnTo>
                      <a:cubicBezTo>
                        <a:pt x="138112" y="312738"/>
                        <a:pt x="145653" y="303213"/>
                        <a:pt x="147637" y="290513"/>
                      </a:cubicBezTo>
                      <a:cubicBezTo>
                        <a:pt x="149621" y="277813"/>
                        <a:pt x="146050" y="261938"/>
                        <a:pt x="145256" y="247650"/>
                      </a:cubicBezTo>
                      <a:lnTo>
                        <a:pt x="390525" y="161925"/>
                      </a:lnTo>
                      <a:lnTo>
                        <a:pt x="342900" y="14288"/>
                      </a:lnTo>
                      <a:lnTo>
                        <a:pt x="366712" y="0"/>
                      </a:lnTo>
                      <a:lnTo>
                        <a:pt x="428625" y="185738"/>
                      </a:lnTo>
                      <a:lnTo>
                        <a:pt x="300037" y="233363"/>
                      </a:lnTo>
                      <a:lnTo>
                        <a:pt x="404812" y="581025"/>
                      </a:lnTo>
                      <a:lnTo>
                        <a:pt x="433387" y="962025"/>
                      </a:lnTo>
                      <a:lnTo>
                        <a:pt x="200025" y="966788"/>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153" name="フリーフォーム 152"/>
                <p:cNvSpPr/>
                <p:nvPr/>
              </p:nvSpPr>
              <p:spPr>
                <a:xfrm>
                  <a:off x="7446589" y="8188292"/>
                  <a:ext cx="621494" cy="323278"/>
                </a:xfrm>
                <a:custGeom>
                  <a:avLst/>
                  <a:gdLst>
                    <a:gd name="connsiteX0" fmla="*/ 0 w 1038225"/>
                    <a:gd name="connsiteY0" fmla="*/ 421481 h 564356"/>
                    <a:gd name="connsiteX1" fmla="*/ 97631 w 1038225"/>
                    <a:gd name="connsiteY1" fmla="*/ 454818 h 564356"/>
                    <a:gd name="connsiteX2" fmla="*/ 1028700 w 1038225"/>
                    <a:gd name="connsiteY2" fmla="*/ 0 h 564356"/>
                    <a:gd name="connsiteX3" fmla="*/ 1038225 w 1038225"/>
                    <a:gd name="connsiteY3" fmla="*/ 85725 h 564356"/>
                    <a:gd name="connsiteX4" fmla="*/ 47625 w 1038225"/>
                    <a:gd name="connsiteY4" fmla="*/ 564356 h 564356"/>
                    <a:gd name="connsiteX5" fmla="*/ 0 w 1038225"/>
                    <a:gd name="connsiteY5" fmla="*/ 421481 h 564356"/>
                    <a:gd name="connsiteX0" fmla="*/ 0 w 990600"/>
                    <a:gd name="connsiteY0" fmla="*/ 427831 h 564356"/>
                    <a:gd name="connsiteX1" fmla="*/ 50006 w 990600"/>
                    <a:gd name="connsiteY1" fmla="*/ 454818 h 564356"/>
                    <a:gd name="connsiteX2" fmla="*/ 981075 w 990600"/>
                    <a:gd name="connsiteY2" fmla="*/ 0 h 564356"/>
                    <a:gd name="connsiteX3" fmla="*/ 990600 w 990600"/>
                    <a:gd name="connsiteY3" fmla="*/ 85725 h 564356"/>
                    <a:gd name="connsiteX4" fmla="*/ 0 w 990600"/>
                    <a:gd name="connsiteY4" fmla="*/ 564356 h 564356"/>
                    <a:gd name="connsiteX5" fmla="*/ 0 w 990600"/>
                    <a:gd name="connsiteY5" fmla="*/ 427831 h 564356"/>
                    <a:gd name="connsiteX0" fmla="*/ 0 w 990600"/>
                    <a:gd name="connsiteY0" fmla="*/ 427831 h 564356"/>
                    <a:gd name="connsiteX1" fmla="*/ 69056 w 990600"/>
                    <a:gd name="connsiteY1" fmla="*/ 451643 h 564356"/>
                    <a:gd name="connsiteX2" fmla="*/ 981075 w 990600"/>
                    <a:gd name="connsiteY2" fmla="*/ 0 h 564356"/>
                    <a:gd name="connsiteX3" fmla="*/ 990600 w 990600"/>
                    <a:gd name="connsiteY3" fmla="*/ 85725 h 564356"/>
                    <a:gd name="connsiteX4" fmla="*/ 0 w 990600"/>
                    <a:gd name="connsiteY4" fmla="*/ 564356 h 564356"/>
                    <a:gd name="connsiteX5" fmla="*/ 0 w 990600"/>
                    <a:gd name="connsiteY5" fmla="*/ 427831 h 564356"/>
                    <a:gd name="connsiteX0" fmla="*/ 0 w 990600"/>
                    <a:gd name="connsiteY0" fmla="*/ 427831 h 548481"/>
                    <a:gd name="connsiteX1" fmla="*/ 69056 w 990600"/>
                    <a:gd name="connsiteY1" fmla="*/ 451643 h 548481"/>
                    <a:gd name="connsiteX2" fmla="*/ 981075 w 990600"/>
                    <a:gd name="connsiteY2" fmla="*/ 0 h 548481"/>
                    <a:gd name="connsiteX3" fmla="*/ 990600 w 990600"/>
                    <a:gd name="connsiteY3" fmla="*/ 85725 h 548481"/>
                    <a:gd name="connsiteX4" fmla="*/ 47625 w 990600"/>
                    <a:gd name="connsiteY4" fmla="*/ 548481 h 548481"/>
                    <a:gd name="connsiteX5" fmla="*/ 0 w 990600"/>
                    <a:gd name="connsiteY5" fmla="*/ 427831 h 548481"/>
                    <a:gd name="connsiteX0" fmla="*/ 0 w 1016000"/>
                    <a:gd name="connsiteY0" fmla="*/ 427831 h 548481"/>
                    <a:gd name="connsiteX1" fmla="*/ 69056 w 1016000"/>
                    <a:gd name="connsiteY1" fmla="*/ 451643 h 548481"/>
                    <a:gd name="connsiteX2" fmla="*/ 981075 w 1016000"/>
                    <a:gd name="connsiteY2" fmla="*/ 0 h 548481"/>
                    <a:gd name="connsiteX3" fmla="*/ 1016000 w 1016000"/>
                    <a:gd name="connsiteY3" fmla="*/ 82550 h 548481"/>
                    <a:gd name="connsiteX4" fmla="*/ 47625 w 1016000"/>
                    <a:gd name="connsiteY4" fmla="*/ 548481 h 548481"/>
                    <a:gd name="connsiteX5" fmla="*/ 0 w 1016000"/>
                    <a:gd name="connsiteY5" fmla="*/ 427831 h 548481"/>
                    <a:gd name="connsiteX0" fmla="*/ 0 w 1016000"/>
                    <a:gd name="connsiteY0" fmla="*/ 440531 h 561181"/>
                    <a:gd name="connsiteX1" fmla="*/ 69056 w 1016000"/>
                    <a:gd name="connsiteY1" fmla="*/ 464343 h 561181"/>
                    <a:gd name="connsiteX2" fmla="*/ 1009650 w 1016000"/>
                    <a:gd name="connsiteY2" fmla="*/ 0 h 561181"/>
                    <a:gd name="connsiteX3" fmla="*/ 1016000 w 1016000"/>
                    <a:gd name="connsiteY3" fmla="*/ 95250 h 561181"/>
                    <a:gd name="connsiteX4" fmla="*/ 47625 w 1016000"/>
                    <a:gd name="connsiteY4" fmla="*/ 561181 h 561181"/>
                    <a:gd name="connsiteX5" fmla="*/ 0 w 1016000"/>
                    <a:gd name="connsiteY5" fmla="*/ 440531 h 56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000" h="561181">
                      <a:moveTo>
                        <a:pt x="0" y="440531"/>
                      </a:moveTo>
                      <a:lnTo>
                        <a:pt x="69056" y="464343"/>
                      </a:lnTo>
                      <a:lnTo>
                        <a:pt x="1009650" y="0"/>
                      </a:lnTo>
                      <a:lnTo>
                        <a:pt x="1016000" y="95250"/>
                      </a:lnTo>
                      <a:lnTo>
                        <a:pt x="47625" y="561181"/>
                      </a:lnTo>
                      <a:lnTo>
                        <a:pt x="0" y="440531"/>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テキスト ボックス 21"/>
                <p:cNvSpPr txBox="1"/>
                <p:nvPr/>
              </p:nvSpPr>
              <p:spPr>
                <a:xfrm>
                  <a:off x="4685223" y="8394251"/>
                  <a:ext cx="2159473" cy="331667"/>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南埠頭北東側</a:t>
                  </a:r>
                </a:p>
              </p:txBody>
            </p:sp>
            <p:sp>
              <p:nvSpPr>
                <p:cNvPr id="27" name="テキスト ボックス 26"/>
                <p:cNvSpPr txBox="1"/>
                <p:nvPr/>
              </p:nvSpPr>
              <p:spPr>
                <a:xfrm>
                  <a:off x="8042657" y="6918973"/>
                  <a:ext cx="2091840" cy="552778"/>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大阪港コンテナ</a:t>
                  </a:r>
                  <a:endParaRPr kumimoji="1" lang="en-US" altLang="ja-JP" sz="1200" dirty="0">
                    <a:latin typeface="ＭＳ Ｐ明朝" panose="02020600040205080304" pitchFamily="18" charset="-128"/>
                    <a:ea typeface="ＭＳ Ｐ明朝" panose="02020600040205080304" pitchFamily="18" charset="-128"/>
                  </a:endParaRPr>
                </a:p>
                <a:p>
                  <a:r>
                    <a:rPr kumimoji="1" lang="ja-JP" altLang="en-US" sz="1200" dirty="0">
                      <a:latin typeface="ＭＳ Ｐ明朝" panose="02020600040205080304" pitchFamily="18" charset="-128"/>
                      <a:ea typeface="ＭＳ Ｐ明朝" panose="02020600040205080304" pitchFamily="18" charset="-128"/>
                    </a:rPr>
                    <a:t>埠頭背後</a:t>
                  </a:r>
                </a:p>
              </p:txBody>
            </p:sp>
            <p:sp>
              <p:nvSpPr>
                <p:cNvPr id="23" name="テキスト ボックス 22"/>
                <p:cNvSpPr txBox="1"/>
                <p:nvPr/>
              </p:nvSpPr>
              <p:spPr>
                <a:xfrm>
                  <a:off x="8365557" y="8301921"/>
                  <a:ext cx="2259345" cy="342345"/>
                </a:xfrm>
                <a:prstGeom prst="rect">
                  <a:avLst/>
                </a:prstGeom>
                <a:noFill/>
              </p:spPr>
              <p:txBody>
                <a:bodyPr wrap="square" rtlCol="0">
                  <a:spAutoFit/>
                </a:bodyPr>
                <a:lstStyle/>
                <a:p>
                  <a:r>
                    <a:rPr kumimoji="1" lang="ja-JP" altLang="en-US" sz="1200" dirty="0">
                      <a:latin typeface="ＭＳ Ｐ明朝" panose="02020600040205080304" pitchFamily="18" charset="-128"/>
                      <a:ea typeface="ＭＳ Ｐ明朝" panose="02020600040205080304" pitchFamily="18" charset="-128"/>
                    </a:rPr>
                    <a:t>南港大橋南側周辺</a:t>
                  </a:r>
                </a:p>
              </p:txBody>
            </p:sp>
          </p:grpSp>
          <p:grpSp>
            <p:nvGrpSpPr>
              <p:cNvPr id="11" name="グループ化 10"/>
              <p:cNvGrpSpPr/>
              <p:nvPr/>
            </p:nvGrpSpPr>
            <p:grpSpPr>
              <a:xfrm>
                <a:off x="209224" y="3611167"/>
                <a:ext cx="2613091" cy="1434331"/>
                <a:chOff x="209224" y="3611167"/>
                <a:chExt cx="2613091" cy="1434331"/>
              </a:xfrm>
            </p:grpSpPr>
            <p:sp>
              <p:nvSpPr>
                <p:cNvPr id="160" name="正方形/長方形 159"/>
                <p:cNvSpPr/>
                <p:nvPr/>
              </p:nvSpPr>
              <p:spPr>
                <a:xfrm>
                  <a:off x="209224" y="3611167"/>
                  <a:ext cx="2613091" cy="1434331"/>
                </a:xfrm>
                <a:prstGeom prst="rect">
                  <a:avLst/>
                </a:prstGeom>
                <a:solidFill>
                  <a:schemeClr val="bg1"/>
                </a:solidFill>
                <a:ln>
                  <a:solidFill>
                    <a:schemeClr val="tx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4000"/>
                </a:p>
              </p:txBody>
            </p:sp>
            <p:sp>
              <p:nvSpPr>
                <p:cNvPr id="155" name="テキスト ボックス 154"/>
                <p:cNvSpPr txBox="1"/>
                <p:nvPr/>
              </p:nvSpPr>
              <p:spPr>
                <a:xfrm>
                  <a:off x="782618" y="3771005"/>
                  <a:ext cx="901093" cy="291262"/>
                </a:xfrm>
                <a:prstGeom prst="rect">
                  <a:avLst/>
                </a:prstGeom>
                <a:noFill/>
              </p:spPr>
              <p:txBody>
                <a:bodyPr wrap="none" rtlCol="0">
                  <a:spAutoFit/>
                </a:bodyPr>
                <a:lstStyle/>
                <a:p>
                  <a:r>
                    <a:rPr kumimoji="1" lang="ja-JP" altLang="en-US" sz="1000" dirty="0">
                      <a:latin typeface="ＭＳ Ｐ明朝" panose="02020600040205080304" pitchFamily="18" charset="-128"/>
                      <a:ea typeface="ＭＳ Ｐ明朝" panose="02020600040205080304" pitchFamily="18" charset="-128"/>
                    </a:rPr>
                    <a:t>：対策箇所</a:t>
                  </a:r>
                </a:p>
              </p:txBody>
            </p:sp>
            <p:sp>
              <p:nvSpPr>
                <p:cNvPr id="162" name="テキスト ボックス 161">
                  <a:extLst>
                    <a:ext uri="{FF2B5EF4-FFF2-40B4-BE49-F238E27FC236}">
                      <a16:creationId xmlns:a16="http://schemas.microsoft.com/office/drawing/2014/main" id="{DFCB1867-2049-430C-9EE3-11FFE2865EE8}"/>
                    </a:ext>
                  </a:extLst>
                </p:cNvPr>
                <p:cNvSpPr txBox="1"/>
                <p:nvPr/>
              </p:nvSpPr>
              <p:spPr>
                <a:xfrm>
                  <a:off x="771818" y="4028863"/>
                  <a:ext cx="1811290" cy="291262"/>
                </a:xfrm>
                <a:prstGeom prst="rect">
                  <a:avLst/>
                </a:prstGeom>
                <a:noFill/>
                <a:ln>
                  <a:noFill/>
                </a:ln>
              </p:spPr>
              <p:txBody>
                <a:bodyPr wrap="none" rtlCol="0">
                  <a:spAutoFit/>
                </a:bodyPr>
                <a:lstStyle/>
                <a:p>
                  <a:pPr algn="r"/>
                  <a:r>
                    <a:rPr kumimoji="1" lang="ja-JP" altLang="en-US" sz="1000" dirty="0">
                      <a:latin typeface="ＭＳ Ｐ明朝" panose="02020600040205080304" pitchFamily="18" charset="-128"/>
                      <a:ea typeface="ＭＳ Ｐ明朝" panose="02020600040205080304" pitchFamily="18" charset="-128"/>
                    </a:rPr>
                    <a:t>：埠頭用地（防護対象外）</a:t>
                  </a:r>
                </a:p>
              </p:txBody>
            </p:sp>
            <p:sp>
              <p:nvSpPr>
                <p:cNvPr id="154" name="正方形/長方形 153"/>
                <p:cNvSpPr/>
                <p:nvPr/>
              </p:nvSpPr>
              <p:spPr>
                <a:xfrm rot="16200000" flipV="1">
                  <a:off x="538956" y="3693437"/>
                  <a:ext cx="115091" cy="41369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kumimoji="1" lang="ja-JP" altLang="en-US" sz="4800" dirty="0">
                    <a:solidFill>
                      <a:srgbClr val="FFFFFF"/>
                    </a:solidFill>
                    <a:latin typeface="Arial"/>
                    <a:ea typeface="ＭＳ Ｐゴシック"/>
                  </a:endParaRPr>
                </a:p>
              </p:txBody>
            </p:sp>
            <p:sp>
              <p:nvSpPr>
                <p:cNvPr id="157" name="テキスト ボックス 156">
                  <a:extLst>
                    <a:ext uri="{FF2B5EF4-FFF2-40B4-BE49-F238E27FC236}">
                      <a16:creationId xmlns:a16="http://schemas.microsoft.com/office/drawing/2014/main" id="{DFCB1867-2049-430C-9EE3-11FFE2865EE8}"/>
                    </a:ext>
                  </a:extLst>
                </p:cNvPr>
                <p:cNvSpPr txBox="1"/>
                <p:nvPr/>
              </p:nvSpPr>
              <p:spPr>
                <a:xfrm>
                  <a:off x="768537" y="4337068"/>
                  <a:ext cx="1583739" cy="291262"/>
                </a:xfrm>
                <a:prstGeom prst="rect">
                  <a:avLst/>
                </a:prstGeom>
                <a:noFill/>
                <a:ln>
                  <a:noFill/>
                </a:ln>
              </p:spPr>
              <p:txBody>
                <a:bodyPr wrap="none" rtlCol="0">
                  <a:spAutoFit/>
                </a:bodyPr>
                <a:lstStyle/>
                <a:p>
                  <a:pPr algn="r"/>
                  <a:r>
                    <a:rPr kumimoji="1" lang="ja-JP" altLang="en-US" sz="1000" dirty="0">
                      <a:latin typeface="ＭＳ Ｐ明朝" panose="02020600040205080304" pitchFamily="18" charset="-128"/>
                      <a:ea typeface="ＭＳ Ｐ明朝" panose="02020600040205080304" pitchFamily="18" charset="-128"/>
                    </a:rPr>
                    <a:t>：緑地（防護対象外</a:t>
                  </a:r>
                  <a:r>
                    <a:rPr kumimoji="1" lang="ja-JP" altLang="en-US" sz="1000" dirty="0">
                      <a:latin typeface="+mj-ea"/>
                    </a:rPr>
                    <a:t>）</a:t>
                  </a:r>
                </a:p>
              </p:txBody>
            </p:sp>
            <p:sp>
              <p:nvSpPr>
                <p:cNvPr id="156" name="正方形/長方形 155"/>
                <p:cNvSpPr/>
                <p:nvPr/>
              </p:nvSpPr>
              <p:spPr>
                <a:xfrm>
                  <a:off x="380538" y="4103733"/>
                  <a:ext cx="431932" cy="108790"/>
                </a:xfrm>
                <a:prstGeom prst="rect">
                  <a:avLst/>
                </a:pr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4000"/>
                </a:p>
              </p:txBody>
            </p:sp>
            <p:sp>
              <p:nvSpPr>
                <p:cNvPr id="158" name="正方形/長方形 157"/>
                <p:cNvSpPr/>
                <p:nvPr/>
              </p:nvSpPr>
              <p:spPr>
                <a:xfrm>
                  <a:off x="389659" y="4403800"/>
                  <a:ext cx="413695" cy="103929"/>
                </a:xfrm>
                <a:prstGeom prst="rect">
                  <a:avLst/>
                </a:prstGeom>
                <a:solidFill>
                  <a:schemeClr val="bg2">
                    <a:lumMod val="75000"/>
                    <a:alpha val="53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4000"/>
                </a:p>
              </p:txBody>
            </p:sp>
            <p:sp>
              <p:nvSpPr>
                <p:cNvPr id="159" name="テキスト ボックス 158">
                  <a:extLst>
                    <a:ext uri="{FF2B5EF4-FFF2-40B4-BE49-F238E27FC236}">
                      <a16:creationId xmlns:a16="http://schemas.microsoft.com/office/drawing/2014/main" id="{DFCB1867-2049-430C-9EE3-11FFE2865EE8}"/>
                    </a:ext>
                  </a:extLst>
                </p:cNvPr>
                <p:cNvSpPr txBox="1"/>
                <p:nvPr/>
              </p:nvSpPr>
              <p:spPr>
                <a:xfrm>
                  <a:off x="768692" y="4648365"/>
                  <a:ext cx="1416873" cy="291262"/>
                </a:xfrm>
                <a:prstGeom prst="rect">
                  <a:avLst/>
                </a:prstGeom>
                <a:noFill/>
                <a:ln>
                  <a:noFill/>
                </a:ln>
              </p:spPr>
              <p:txBody>
                <a:bodyPr wrap="none" rtlCol="0">
                  <a:spAutoFit/>
                </a:bodyPr>
                <a:lstStyle/>
                <a:p>
                  <a:pPr algn="r"/>
                  <a:r>
                    <a:rPr kumimoji="1" lang="ja-JP" altLang="en-US" sz="1000" dirty="0">
                      <a:latin typeface="ＭＳ Ｐ明朝" panose="02020600040205080304" pitchFamily="18" charset="-128"/>
                      <a:ea typeface="ＭＳ Ｐ明朝" panose="02020600040205080304" pitchFamily="18" charset="-128"/>
                    </a:rPr>
                    <a:t>：既設防潮堤ライン</a:t>
                  </a:r>
                </a:p>
              </p:txBody>
            </p:sp>
            <p:cxnSp>
              <p:nvCxnSpPr>
                <p:cNvPr id="161" name="直線コネクタ 160"/>
                <p:cNvCxnSpPr/>
                <p:nvPr/>
              </p:nvCxnSpPr>
              <p:spPr>
                <a:xfrm>
                  <a:off x="421901" y="4795435"/>
                  <a:ext cx="349209"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pic>
          <p:nvPicPr>
            <p:cNvPr id="196" name="図 19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408141" y="3175323"/>
              <a:ext cx="758447" cy="1016108"/>
            </a:xfrm>
            <a:prstGeom prst="rect">
              <a:avLst/>
            </a:prstGeom>
          </p:spPr>
        </p:pic>
      </p:grpSp>
      <p:grpSp>
        <p:nvGrpSpPr>
          <p:cNvPr id="6" name="グループ化 5"/>
          <p:cNvGrpSpPr>
            <a:grpSpLocks noChangeAspect="1"/>
          </p:cNvGrpSpPr>
          <p:nvPr/>
        </p:nvGrpSpPr>
        <p:grpSpPr>
          <a:xfrm>
            <a:off x="3393836" y="7851376"/>
            <a:ext cx="6625258" cy="5400000"/>
            <a:chOff x="3803788" y="10048388"/>
            <a:chExt cx="6947474" cy="5662629"/>
          </a:xfrm>
        </p:grpSpPr>
        <p:pic>
          <p:nvPicPr>
            <p:cNvPr id="79" name="図 78"/>
            <p:cNvPicPr>
              <a:picLocks noChangeAspect="1"/>
            </p:cNvPicPr>
            <p:nvPr/>
          </p:nvPicPr>
          <p:blipFill rotWithShape="1">
            <a:blip r:embed="rId6" cstate="screen">
              <a:extLst>
                <a:ext uri="{28A0092B-C50C-407E-A947-70E740481C1C}">
                  <a14:useLocalDpi xmlns:a14="http://schemas.microsoft.com/office/drawing/2010/main"/>
                </a:ext>
              </a:extLst>
            </a:blip>
            <a:srcRect l="1104" t="1276" r="1513" b="436"/>
            <a:stretch/>
          </p:blipFill>
          <p:spPr>
            <a:xfrm>
              <a:off x="4638817" y="10048388"/>
              <a:ext cx="6112445" cy="5662629"/>
            </a:xfrm>
            <a:prstGeom prst="rect">
              <a:avLst/>
            </a:prstGeom>
            <a:ln w="3175">
              <a:noFill/>
            </a:ln>
          </p:spPr>
        </p:pic>
        <p:grpSp>
          <p:nvGrpSpPr>
            <p:cNvPr id="83" name="グループ化 82"/>
            <p:cNvGrpSpPr/>
            <p:nvPr/>
          </p:nvGrpSpPr>
          <p:grpSpPr>
            <a:xfrm>
              <a:off x="3803788" y="10086595"/>
              <a:ext cx="6927198" cy="5519322"/>
              <a:chOff x="1629712" y="3638259"/>
              <a:chExt cx="8152556" cy="6139233"/>
            </a:xfrm>
          </p:grpSpPr>
          <p:pic>
            <p:nvPicPr>
              <p:cNvPr id="85" name="図 84"/>
              <p:cNvPicPr>
                <a:picLocks noChangeAspect="1"/>
              </p:cNvPicPr>
              <p:nvPr/>
            </p:nvPicPr>
            <p:blipFill rotWithShape="1">
              <a:blip r:embed="rId3" cstate="email">
                <a:extLst>
                  <a:ext uri="{28A0092B-C50C-407E-A947-70E740481C1C}">
                    <a14:useLocalDpi xmlns:a14="http://schemas.microsoft.com/office/drawing/2010/main"/>
                  </a:ext>
                </a:extLst>
              </a:blip>
              <a:srcRect l="230" t="1325" r="24395"/>
              <a:stretch/>
            </p:blipFill>
            <p:spPr>
              <a:xfrm>
                <a:off x="5778498" y="3638259"/>
                <a:ext cx="4003770" cy="5586240"/>
              </a:xfrm>
              <a:prstGeom prst="rect">
                <a:avLst/>
              </a:prstGeom>
            </p:spPr>
          </p:pic>
          <p:pic>
            <p:nvPicPr>
              <p:cNvPr id="8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25826" y="9472166"/>
                <a:ext cx="2413524" cy="305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 name="テキスト ボックス 88"/>
              <p:cNvSpPr txBox="1"/>
              <p:nvPr/>
            </p:nvSpPr>
            <p:spPr>
              <a:xfrm>
                <a:off x="3604315" y="5787863"/>
                <a:ext cx="1287072" cy="376579"/>
              </a:xfrm>
              <a:prstGeom prst="rect">
                <a:avLst/>
              </a:prstGeom>
              <a:noFill/>
            </p:spPr>
            <p:txBody>
              <a:bodyPr wrap="square" rtlCol="0">
                <a:spAutoFit/>
              </a:bodyPr>
              <a:lstStyle/>
              <a:p>
                <a:r>
                  <a:rPr kumimoji="1" lang="ja-JP" altLang="en-US" sz="1600" b="1" dirty="0">
                    <a:latin typeface="ＭＳ Ｐ明朝" panose="02020600040205080304" pitchFamily="18" charset="-128"/>
                    <a:ea typeface="ＭＳ Ｐ明朝" panose="02020600040205080304" pitchFamily="18" charset="-128"/>
                  </a:rPr>
                  <a:t>夢洲</a:t>
                </a:r>
              </a:p>
            </p:txBody>
          </p:sp>
          <p:sp>
            <p:nvSpPr>
              <p:cNvPr id="90" name="テキスト ボックス 89"/>
              <p:cNvSpPr txBox="1"/>
              <p:nvPr/>
            </p:nvSpPr>
            <p:spPr>
              <a:xfrm>
                <a:off x="4555205" y="4456813"/>
                <a:ext cx="844226" cy="376579"/>
              </a:xfrm>
              <a:prstGeom prst="rect">
                <a:avLst/>
              </a:prstGeom>
              <a:noFill/>
            </p:spPr>
            <p:txBody>
              <a:bodyPr wrap="square" rtlCol="0">
                <a:spAutoFit/>
              </a:bodyPr>
              <a:lstStyle/>
              <a:p>
                <a:r>
                  <a:rPr kumimoji="1" lang="ja-JP" altLang="en-US" sz="1600" b="1" dirty="0">
                    <a:latin typeface="ＭＳ Ｐ明朝" panose="02020600040205080304" pitchFamily="18" charset="-128"/>
                    <a:ea typeface="ＭＳ Ｐ明朝" panose="02020600040205080304" pitchFamily="18" charset="-128"/>
                  </a:rPr>
                  <a:t>舞洲</a:t>
                </a:r>
              </a:p>
            </p:txBody>
          </p:sp>
          <p:sp>
            <p:nvSpPr>
              <p:cNvPr id="93" name="テキスト ボックス 92"/>
              <p:cNvSpPr txBox="1"/>
              <p:nvPr/>
            </p:nvSpPr>
            <p:spPr>
              <a:xfrm>
                <a:off x="1629712" y="9241334"/>
                <a:ext cx="1143157" cy="206707"/>
              </a:xfrm>
              <a:prstGeom prst="rect">
                <a:avLst/>
              </a:prstGeom>
              <a:noFill/>
            </p:spPr>
            <p:txBody>
              <a:bodyPr wrap="square" rtlCol="0">
                <a:spAutoFit/>
              </a:bodyPr>
              <a:lstStyle/>
              <a:p>
                <a:r>
                  <a:rPr kumimoji="1" lang="ja-JP" altLang="en-US" sz="1100" dirty="0">
                    <a:latin typeface="ＭＳ Ｐ明朝" panose="02020600040205080304" pitchFamily="18" charset="-128"/>
                    <a:ea typeface="ＭＳ Ｐ明朝" panose="02020600040205080304" pitchFamily="18" charset="-128"/>
                  </a:rPr>
                  <a:t>浸水深（ｍ）</a:t>
                </a:r>
              </a:p>
            </p:txBody>
          </p:sp>
          <p:sp>
            <p:nvSpPr>
              <p:cNvPr id="100" name="テキスト ボックス 99"/>
              <p:cNvSpPr txBox="1"/>
              <p:nvPr/>
            </p:nvSpPr>
            <p:spPr>
              <a:xfrm>
                <a:off x="5843893" y="8292950"/>
                <a:ext cx="1287072" cy="376579"/>
              </a:xfrm>
              <a:prstGeom prst="rect">
                <a:avLst/>
              </a:prstGeom>
              <a:noFill/>
            </p:spPr>
            <p:txBody>
              <a:bodyPr wrap="square" rtlCol="0">
                <a:spAutoFit/>
              </a:bodyPr>
              <a:lstStyle/>
              <a:p>
                <a:r>
                  <a:rPr kumimoji="1" lang="ja-JP" altLang="en-US" sz="1600" b="1" dirty="0">
                    <a:latin typeface="ＭＳ Ｐ明朝" panose="02020600040205080304" pitchFamily="18" charset="-128"/>
                    <a:ea typeface="ＭＳ Ｐ明朝" panose="02020600040205080304" pitchFamily="18" charset="-128"/>
                  </a:rPr>
                  <a:t>咲洲</a:t>
                </a:r>
              </a:p>
            </p:txBody>
          </p:sp>
          <p:sp>
            <p:nvSpPr>
              <p:cNvPr id="102" name="フリーフォーム 101"/>
              <p:cNvSpPr/>
              <p:nvPr/>
            </p:nvSpPr>
            <p:spPr>
              <a:xfrm>
                <a:off x="5603251" y="4630136"/>
                <a:ext cx="256436" cy="591959"/>
              </a:xfrm>
              <a:custGeom>
                <a:avLst/>
                <a:gdLst>
                  <a:gd name="connsiteX0" fmla="*/ 57150 w 159544"/>
                  <a:gd name="connsiteY0" fmla="*/ 0 h 438150"/>
                  <a:gd name="connsiteX1" fmla="*/ 159544 w 159544"/>
                  <a:gd name="connsiteY1" fmla="*/ 9525 h 438150"/>
                  <a:gd name="connsiteX2" fmla="*/ 111919 w 159544"/>
                  <a:gd name="connsiteY2" fmla="*/ 438150 h 438150"/>
                  <a:gd name="connsiteX3" fmla="*/ 0 w 159544"/>
                  <a:gd name="connsiteY3" fmla="*/ 414337 h 438150"/>
                  <a:gd name="connsiteX4" fmla="*/ 57150 w 159544"/>
                  <a:gd name="connsiteY4" fmla="*/ 0 h 438150"/>
                  <a:gd name="connsiteX0" fmla="*/ 47625 w 159544"/>
                  <a:gd name="connsiteY0" fmla="*/ 0 h 440531"/>
                  <a:gd name="connsiteX1" fmla="*/ 159544 w 159544"/>
                  <a:gd name="connsiteY1" fmla="*/ 11906 h 440531"/>
                  <a:gd name="connsiteX2" fmla="*/ 111919 w 159544"/>
                  <a:gd name="connsiteY2" fmla="*/ 440531 h 440531"/>
                  <a:gd name="connsiteX3" fmla="*/ 0 w 159544"/>
                  <a:gd name="connsiteY3" fmla="*/ 416718 h 440531"/>
                  <a:gd name="connsiteX4" fmla="*/ 47625 w 159544"/>
                  <a:gd name="connsiteY4" fmla="*/ 0 h 440531"/>
                  <a:gd name="connsiteX0" fmla="*/ 40481 w 152400"/>
                  <a:gd name="connsiteY0" fmla="*/ 0 h 440531"/>
                  <a:gd name="connsiteX1" fmla="*/ 152400 w 152400"/>
                  <a:gd name="connsiteY1" fmla="*/ 11906 h 440531"/>
                  <a:gd name="connsiteX2" fmla="*/ 104775 w 152400"/>
                  <a:gd name="connsiteY2" fmla="*/ 440531 h 440531"/>
                  <a:gd name="connsiteX3" fmla="*/ 0 w 152400"/>
                  <a:gd name="connsiteY3" fmla="*/ 416718 h 440531"/>
                  <a:gd name="connsiteX4" fmla="*/ 40481 w 152400"/>
                  <a:gd name="connsiteY4" fmla="*/ 0 h 440531"/>
                  <a:gd name="connsiteX0" fmla="*/ 47624 w 159543"/>
                  <a:gd name="connsiteY0" fmla="*/ 0 h 440531"/>
                  <a:gd name="connsiteX1" fmla="*/ 159543 w 159543"/>
                  <a:gd name="connsiteY1" fmla="*/ 11906 h 440531"/>
                  <a:gd name="connsiteX2" fmla="*/ 111918 w 159543"/>
                  <a:gd name="connsiteY2" fmla="*/ 440531 h 440531"/>
                  <a:gd name="connsiteX3" fmla="*/ 0 w 159543"/>
                  <a:gd name="connsiteY3" fmla="*/ 421480 h 440531"/>
                  <a:gd name="connsiteX4" fmla="*/ 47624 w 159543"/>
                  <a:gd name="connsiteY4" fmla="*/ 0 h 440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543" h="440531">
                    <a:moveTo>
                      <a:pt x="47624" y="0"/>
                    </a:moveTo>
                    <a:lnTo>
                      <a:pt x="159543" y="11906"/>
                    </a:lnTo>
                    <a:lnTo>
                      <a:pt x="111918" y="440531"/>
                    </a:lnTo>
                    <a:lnTo>
                      <a:pt x="0" y="421480"/>
                    </a:lnTo>
                    <a:lnTo>
                      <a:pt x="47624" y="0"/>
                    </a:lnTo>
                    <a:close/>
                  </a:path>
                </a:pathLst>
              </a:custGeom>
              <a:solidFill>
                <a:schemeClr val="bg2">
                  <a:lumMod val="25000"/>
                  <a:alpha val="7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3" name="フリーフォーム 102"/>
              <p:cNvSpPr/>
              <p:nvPr/>
            </p:nvSpPr>
            <p:spPr>
              <a:xfrm rot="235446">
                <a:off x="5031030" y="5064853"/>
                <a:ext cx="376100" cy="99276"/>
              </a:xfrm>
              <a:custGeom>
                <a:avLst/>
                <a:gdLst>
                  <a:gd name="connsiteX0" fmla="*/ 4763 w 247650"/>
                  <a:gd name="connsiteY0" fmla="*/ 0 h 102393"/>
                  <a:gd name="connsiteX1" fmla="*/ 0 w 247650"/>
                  <a:gd name="connsiteY1" fmla="*/ 69056 h 102393"/>
                  <a:gd name="connsiteX2" fmla="*/ 235744 w 247650"/>
                  <a:gd name="connsiteY2" fmla="*/ 102393 h 102393"/>
                  <a:gd name="connsiteX3" fmla="*/ 247650 w 247650"/>
                  <a:gd name="connsiteY3" fmla="*/ 45243 h 102393"/>
                  <a:gd name="connsiteX4" fmla="*/ 4763 w 247650"/>
                  <a:gd name="connsiteY4" fmla="*/ 0 h 102393"/>
                  <a:gd name="connsiteX0" fmla="*/ 4763 w 247650"/>
                  <a:gd name="connsiteY0" fmla="*/ 0 h 102393"/>
                  <a:gd name="connsiteX1" fmla="*/ 0 w 247650"/>
                  <a:gd name="connsiteY1" fmla="*/ 69056 h 102393"/>
                  <a:gd name="connsiteX2" fmla="*/ 235744 w 247650"/>
                  <a:gd name="connsiteY2" fmla="*/ 102393 h 102393"/>
                  <a:gd name="connsiteX3" fmla="*/ 238125 w 247650"/>
                  <a:gd name="connsiteY3" fmla="*/ 78581 h 102393"/>
                  <a:gd name="connsiteX4" fmla="*/ 247650 w 247650"/>
                  <a:gd name="connsiteY4" fmla="*/ 45243 h 102393"/>
                  <a:gd name="connsiteX5" fmla="*/ 4763 w 247650"/>
                  <a:gd name="connsiteY5" fmla="*/ 0 h 102393"/>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47650 w 266700"/>
                  <a:gd name="connsiteY4" fmla="*/ 45243 h 102394"/>
                  <a:gd name="connsiteX5" fmla="*/ 4763 w 266700"/>
                  <a:gd name="connsiteY5" fmla="*/ 0 h 102394"/>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59556 w 266700"/>
                  <a:gd name="connsiteY4" fmla="*/ 64292 h 102394"/>
                  <a:gd name="connsiteX5" fmla="*/ 247650 w 266700"/>
                  <a:gd name="connsiteY5" fmla="*/ 45243 h 102394"/>
                  <a:gd name="connsiteX6" fmla="*/ 4763 w 266700"/>
                  <a:gd name="connsiteY6" fmla="*/ 0 h 102394"/>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45269 w 266700"/>
                  <a:gd name="connsiteY4" fmla="*/ 80961 h 102394"/>
                  <a:gd name="connsiteX5" fmla="*/ 247650 w 266700"/>
                  <a:gd name="connsiteY5" fmla="*/ 45243 h 102394"/>
                  <a:gd name="connsiteX6" fmla="*/ 4763 w 266700"/>
                  <a:gd name="connsiteY6" fmla="*/ 0 h 102394"/>
                  <a:gd name="connsiteX0" fmla="*/ 4763 w 266700"/>
                  <a:gd name="connsiteY0" fmla="*/ 0 h 102394"/>
                  <a:gd name="connsiteX1" fmla="*/ 0 w 266700"/>
                  <a:gd name="connsiteY1" fmla="*/ 69056 h 102394"/>
                  <a:gd name="connsiteX2" fmla="*/ 235744 w 266700"/>
                  <a:gd name="connsiteY2" fmla="*/ 102393 h 102394"/>
                  <a:gd name="connsiteX3" fmla="*/ 266700 w 266700"/>
                  <a:gd name="connsiteY3" fmla="*/ 102394 h 102394"/>
                  <a:gd name="connsiteX4" fmla="*/ 245269 w 266700"/>
                  <a:gd name="connsiteY4" fmla="*/ 80961 h 102394"/>
                  <a:gd name="connsiteX5" fmla="*/ 259556 w 266700"/>
                  <a:gd name="connsiteY5" fmla="*/ 85724 h 102394"/>
                  <a:gd name="connsiteX6" fmla="*/ 247650 w 266700"/>
                  <a:gd name="connsiteY6" fmla="*/ 45243 h 102394"/>
                  <a:gd name="connsiteX7" fmla="*/ 4763 w 266700"/>
                  <a:gd name="connsiteY7" fmla="*/ 0 h 102394"/>
                  <a:gd name="connsiteX0" fmla="*/ 4763 w 290512"/>
                  <a:gd name="connsiteY0" fmla="*/ 0 h 102394"/>
                  <a:gd name="connsiteX1" fmla="*/ 0 w 290512"/>
                  <a:gd name="connsiteY1" fmla="*/ 69056 h 102394"/>
                  <a:gd name="connsiteX2" fmla="*/ 235744 w 290512"/>
                  <a:gd name="connsiteY2" fmla="*/ 102393 h 102394"/>
                  <a:gd name="connsiteX3" fmla="*/ 266700 w 290512"/>
                  <a:gd name="connsiteY3" fmla="*/ 102394 h 102394"/>
                  <a:gd name="connsiteX4" fmla="*/ 245269 w 290512"/>
                  <a:gd name="connsiteY4" fmla="*/ 80961 h 102394"/>
                  <a:gd name="connsiteX5" fmla="*/ 290512 w 290512"/>
                  <a:gd name="connsiteY5" fmla="*/ 85724 h 102394"/>
                  <a:gd name="connsiteX6" fmla="*/ 247650 w 290512"/>
                  <a:gd name="connsiteY6" fmla="*/ 45243 h 102394"/>
                  <a:gd name="connsiteX7" fmla="*/ 4763 w 290512"/>
                  <a:gd name="connsiteY7" fmla="*/ 0 h 102394"/>
                  <a:gd name="connsiteX0" fmla="*/ 4763 w 304800"/>
                  <a:gd name="connsiteY0" fmla="*/ 0 h 133349"/>
                  <a:gd name="connsiteX1" fmla="*/ 0 w 304800"/>
                  <a:gd name="connsiteY1" fmla="*/ 69056 h 133349"/>
                  <a:gd name="connsiteX2" fmla="*/ 235744 w 304800"/>
                  <a:gd name="connsiteY2" fmla="*/ 102393 h 133349"/>
                  <a:gd name="connsiteX3" fmla="*/ 266700 w 304800"/>
                  <a:gd name="connsiteY3" fmla="*/ 102394 h 133349"/>
                  <a:gd name="connsiteX4" fmla="*/ 304800 w 304800"/>
                  <a:gd name="connsiteY4" fmla="*/ 133349 h 133349"/>
                  <a:gd name="connsiteX5" fmla="*/ 290512 w 304800"/>
                  <a:gd name="connsiteY5" fmla="*/ 85724 h 133349"/>
                  <a:gd name="connsiteX6" fmla="*/ 247650 w 304800"/>
                  <a:gd name="connsiteY6" fmla="*/ 45243 h 133349"/>
                  <a:gd name="connsiteX7" fmla="*/ 4763 w 304800"/>
                  <a:gd name="connsiteY7" fmla="*/ 0 h 133349"/>
                  <a:gd name="connsiteX0" fmla="*/ 4763 w 304800"/>
                  <a:gd name="connsiteY0" fmla="*/ 0 h 133349"/>
                  <a:gd name="connsiteX1" fmla="*/ 0 w 304800"/>
                  <a:gd name="connsiteY1" fmla="*/ 69056 h 133349"/>
                  <a:gd name="connsiteX2" fmla="*/ 235744 w 304800"/>
                  <a:gd name="connsiteY2" fmla="*/ 102393 h 133349"/>
                  <a:gd name="connsiteX3" fmla="*/ 266700 w 304800"/>
                  <a:gd name="connsiteY3" fmla="*/ 102394 h 133349"/>
                  <a:gd name="connsiteX4" fmla="*/ 304800 w 304800"/>
                  <a:gd name="connsiteY4" fmla="*/ 133349 h 133349"/>
                  <a:gd name="connsiteX5" fmla="*/ 245268 w 304800"/>
                  <a:gd name="connsiteY5" fmla="*/ 78580 h 133349"/>
                  <a:gd name="connsiteX6" fmla="*/ 247650 w 304800"/>
                  <a:gd name="connsiteY6" fmla="*/ 45243 h 133349"/>
                  <a:gd name="connsiteX7" fmla="*/ 4763 w 304800"/>
                  <a:gd name="connsiteY7" fmla="*/ 0 h 133349"/>
                  <a:gd name="connsiteX0" fmla="*/ 4763 w 278606"/>
                  <a:gd name="connsiteY0" fmla="*/ 0 h 102394"/>
                  <a:gd name="connsiteX1" fmla="*/ 0 w 278606"/>
                  <a:gd name="connsiteY1" fmla="*/ 69056 h 102394"/>
                  <a:gd name="connsiteX2" fmla="*/ 235744 w 278606"/>
                  <a:gd name="connsiteY2" fmla="*/ 102393 h 102394"/>
                  <a:gd name="connsiteX3" fmla="*/ 266700 w 278606"/>
                  <a:gd name="connsiteY3" fmla="*/ 102394 h 102394"/>
                  <a:gd name="connsiteX4" fmla="*/ 278606 w 278606"/>
                  <a:gd name="connsiteY4" fmla="*/ 90486 h 102394"/>
                  <a:gd name="connsiteX5" fmla="*/ 245268 w 278606"/>
                  <a:gd name="connsiteY5" fmla="*/ 78580 h 102394"/>
                  <a:gd name="connsiteX6" fmla="*/ 247650 w 278606"/>
                  <a:gd name="connsiteY6" fmla="*/ 45243 h 102394"/>
                  <a:gd name="connsiteX7" fmla="*/ 4763 w 278606"/>
                  <a:gd name="connsiteY7" fmla="*/ 0 h 102394"/>
                  <a:gd name="connsiteX0" fmla="*/ 4763 w 273844"/>
                  <a:gd name="connsiteY0" fmla="*/ 0 h 102394"/>
                  <a:gd name="connsiteX1" fmla="*/ 0 w 273844"/>
                  <a:gd name="connsiteY1" fmla="*/ 69056 h 102394"/>
                  <a:gd name="connsiteX2" fmla="*/ 235744 w 273844"/>
                  <a:gd name="connsiteY2" fmla="*/ 102393 h 102394"/>
                  <a:gd name="connsiteX3" fmla="*/ 266700 w 273844"/>
                  <a:gd name="connsiteY3" fmla="*/ 102394 h 102394"/>
                  <a:gd name="connsiteX4" fmla="*/ 273844 w 273844"/>
                  <a:gd name="connsiteY4" fmla="*/ 83342 h 102394"/>
                  <a:gd name="connsiteX5" fmla="*/ 245268 w 273844"/>
                  <a:gd name="connsiteY5" fmla="*/ 78580 h 102394"/>
                  <a:gd name="connsiteX6" fmla="*/ 247650 w 273844"/>
                  <a:gd name="connsiteY6" fmla="*/ 45243 h 102394"/>
                  <a:gd name="connsiteX7" fmla="*/ 4763 w 273844"/>
                  <a:gd name="connsiteY7" fmla="*/ 0 h 102394"/>
                  <a:gd name="connsiteX0" fmla="*/ 9525 w 273844"/>
                  <a:gd name="connsiteY0" fmla="*/ 0 h 97631"/>
                  <a:gd name="connsiteX1" fmla="*/ 0 w 273844"/>
                  <a:gd name="connsiteY1" fmla="*/ 64293 h 97631"/>
                  <a:gd name="connsiteX2" fmla="*/ 235744 w 273844"/>
                  <a:gd name="connsiteY2" fmla="*/ 97630 h 97631"/>
                  <a:gd name="connsiteX3" fmla="*/ 266700 w 273844"/>
                  <a:gd name="connsiteY3" fmla="*/ 97631 h 97631"/>
                  <a:gd name="connsiteX4" fmla="*/ 273844 w 273844"/>
                  <a:gd name="connsiteY4" fmla="*/ 78579 h 97631"/>
                  <a:gd name="connsiteX5" fmla="*/ 245268 w 273844"/>
                  <a:gd name="connsiteY5" fmla="*/ 73817 h 97631"/>
                  <a:gd name="connsiteX6" fmla="*/ 247650 w 273844"/>
                  <a:gd name="connsiteY6" fmla="*/ 40480 h 97631"/>
                  <a:gd name="connsiteX7" fmla="*/ 9525 w 273844"/>
                  <a:gd name="connsiteY7" fmla="*/ 0 h 97631"/>
                  <a:gd name="connsiteX0" fmla="*/ 9525 w 273844"/>
                  <a:gd name="connsiteY0" fmla="*/ 0 h 97631"/>
                  <a:gd name="connsiteX1" fmla="*/ 0 w 273844"/>
                  <a:gd name="connsiteY1" fmla="*/ 64293 h 97631"/>
                  <a:gd name="connsiteX2" fmla="*/ 9525 w 273844"/>
                  <a:gd name="connsiteY2" fmla="*/ 61911 h 97631"/>
                  <a:gd name="connsiteX3" fmla="*/ 235744 w 273844"/>
                  <a:gd name="connsiteY3" fmla="*/ 97630 h 97631"/>
                  <a:gd name="connsiteX4" fmla="*/ 266700 w 273844"/>
                  <a:gd name="connsiteY4" fmla="*/ 97631 h 97631"/>
                  <a:gd name="connsiteX5" fmla="*/ 273844 w 273844"/>
                  <a:gd name="connsiteY5" fmla="*/ 78579 h 97631"/>
                  <a:gd name="connsiteX6" fmla="*/ 245268 w 273844"/>
                  <a:gd name="connsiteY6" fmla="*/ 73817 h 97631"/>
                  <a:gd name="connsiteX7" fmla="*/ 247650 w 273844"/>
                  <a:gd name="connsiteY7" fmla="*/ 40480 h 97631"/>
                  <a:gd name="connsiteX8" fmla="*/ 9525 w 273844"/>
                  <a:gd name="connsiteY8" fmla="*/ 0 h 9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844" h="97631">
                    <a:moveTo>
                      <a:pt x="9525" y="0"/>
                    </a:moveTo>
                    <a:lnTo>
                      <a:pt x="0" y="64293"/>
                    </a:lnTo>
                    <a:cubicBezTo>
                      <a:pt x="4763" y="64293"/>
                      <a:pt x="4762" y="61911"/>
                      <a:pt x="9525" y="61911"/>
                    </a:cubicBezTo>
                    <a:lnTo>
                      <a:pt x="235744" y="97630"/>
                    </a:lnTo>
                    <a:lnTo>
                      <a:pt x="266700" y="97631"/>
                    </a:lnTo>
                    <a:lnTo>
                      <a:pt x="273844" y="78579"/>
                    </a:lnTo>
                    <a:lnTo>
                      <a:pt x="245268" y="73817"/>
                    </a:lnTo>
                    <a:lnTo>
                      <a:pt x="247650" y="40480"/>
                    </a:lnTo>
                    <a:lnTo>
                      <a:pt x="9525" y="0"/>
                    </a:lnTo>
                    <a:close/>
                  </a:path>
                </a:pathLst>
              </a:custGeom>
              <a:solidFill>
                <a:schemeClr val="bg2">
                  <a:lumMod val="25000"/>
                  <a:alpha val="7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 name="フリーフォーム 103"/>
              <p:cNvSpPr/>
              <p:nvPr/>
            </p:nvSpPr>
            <p:spPr>
              <a:xfrm>
                <a:off x="4218842" y="4021976"/>
                <a:ext cx="1083149" cy="434855"/>
              </a:xfrm>
              <a:custGeom>
                <a:avLst/>
                <a:gdLst>
                  <a:gd name="connsiteX0" fmla="*/ 0 w 800100"/>
                  <a:gd name="connsiteY0" fmla="*/ 266700 h 266700"/>
                  <a:gd name="connsiteX1" fmla="*/ 596900 w 800100"/>
                  <a:gd name="connsiteY1" fmla="*/ 34925 h 266700"/>
                  <a:gd name="connsiteX2" fmla="*/ 784225 w 800100"/>
                  <a:gd name="connsiteY2" fmla="*/ 174625 h 266700"/>
                  <a:gd name="connsiteX3" fmla="*/ 800100 w 800100"/>
                  <a:gd name="connsiteY3" fmla="*/ 165100 h 266700"/>
                  <a:gd name="connsiteX4" fmla="*/ 577850 w 800100"/>
                  <a:gd name="connsiteY4" fmla="*/ 0 h 266700"/>
                  <a:gd name="connsiteX5" fmla="*/ 0 w 800100"/>
                  <a:gd name="connsiteY5" fmla="*/ 266700 h 266700"/>
                  <a:gd name="connsiteX0" fmla="*/ 0 w 800100"/>
                  <a:gd name="connsiteY0" fmla="*/ 266700 h 266700"/>
                  <a:gd name="connsiteX1" fmla="*/ 53975 w 800100"/>
                  <a:gd name="connsiteY1" fmla="*/ 247650 h 266700"/>
                  <a:gd name="connsiteX2" fmla="*/ 596900 w 800100"/>
                  <a:gd name="connsiteY2" fmla="*/ 34925 h 266700"/>
                  <a:gd name="connsiteX3" fmla="*/ 784225 w 800100"/>
                  <a:gd name="connsiteY3" fmla="*/ 174625 h 266700"/>
                  <a:gd name="connsiteX4" fmla="*/ 800100 w 800100"/>
                  <a:gd name="connsiteY4" fmla="*/ 165100 h 266700"/>
                  <a:gd name="connsiteX5" fmla="*/ 577850 w 800100"/>
                  <a:gd name="connsiteY5" fmla="*/ 0 h 266700"/>
                  <a:gd name="connsiteX6" fmla="*/ 0 w 800100"/>
                  <a:gd name="connsiteY6" fmla="*/ 266700 h 266700"/>
                  <a:gd name="connsiteX0" fmla="*/ 0 w 800100"/>
                  <a:gd name="connsiteY0" fmla="*/ 266700 h 297656"/>
                  <a:gd name="connsiteX1" fmla="*/ 8731 w 800100"/>
                  <a:gd name="connsiteY1" fmla="*/ 297656 h 297656"/>
                  <a:gd name="connsiteX2" fmla="*/ 596900 w 800100"/>
                  <a:gd name="connsiteY2" fmla="*/ 34925 h 297656"/>
                  <a:gd name="connsiteX3" fmla="*/ 784225 w 800100"/>
                  <a:gd name="connsiteY3" fmla="*/ 174625 h 297656"/>
                  <a:gd name="connsiteX4" fmla="*/ 800100 w 800100"/>
                  <a:gd name="connsiteY4" fmla="*/ 165100 h 297656"/>
                  <a:gd name="connsiteX5" fmla="*/ 577850 w 800100"/>
                  <a:gd name="connsiteY5" fmla="*/ 0 h 297656"/>
                  <a:gd name="connsiteX6" fmla="*/ 0 w 800100"/>
                  <a:gd name="connsiteY6" fmla="*/ 266700 h 297656"/>
                  <a:gd name="connsiteX0" fmla="*/ 0 w 800100"/>
                  <a:gd name="connsiteY0" fmla="*/ 266700 h 302419"/>
                  <a:gd name="connsiteX1" fmla="*/ 13494 w 800100"/>
                  <a:gd name="connsiteY1" fmla="*/ 302419 h 302419"/>
                  <a:gd name="connsiteX2" fmla="*/ 596900 w 800100"/>
                  <a:gd name="connsiteY2" fmla="*/ 34925 h 302419"/>
                  <a:gd name="connsiteX3" fmla="*/ 784225 w 800100"/>
                  <a:gd name="connsiteY3" fmla="*/ 174625 h 302419"/>
                  <a:gd name="connsiteX4" fmla="*/ 800100 w 800100"/>
                  <a:gd name="connsiteY4" fmla="*/ 165100 h 302419"/>
                  <a:gd name="connsiteX5" fmla="*/ 577850 w 800100"/>
                  <a:gd name="connsiteY5" fmla="*/ 0 h 302419"/>
                  <a:gd name="connsiteX6" fmla="*/ 0 w 800100"/>
                  <a:gd name="connsiteY6" fmla="*/ 266700 h 302419"/>
                  <a:gd name="connsiteX0" fmla="*/ 0 w 800100"/>
                  <a:gd name="connsiteY0" fmla="*/ 266700 h 302419"/>
                  <a:gd name="connsiteX1" fmla="*/ 13494 w 800100"/>
                  <a:gd name="connsiteY1" fmla="*/ 302419 h 302419"/>
                  <a:gd name="connsiteX2" fmla="*/ 596900 w 800100"/>
                  <a:gd name="connsiteY2" fmla="*/ 34925 h 302419"/>
                  <a:gd name="connsiteX3" fmla="*/ 784225 w 800100"/>
                  <a:gd name="connsiteY3" fmla="*/ 174625 h 302419"/>
                  <a:gd name="connsiteX4" fmla="*/ 800100 w 800100"/>
                  <a:gd name="connsiteY4" fmla="*/ 165100 h 302419"/>
                  <a:gd name="connsiteX5" fmla="*/ 577850 w 800100"/>
                  <a:gd name="connsiteY5" fmla="*/ 0 h 302419"/>
                  <a:gd name="connsiteX6" fmla="*/ 0 w 800100"/>
                  <a:gd name="connsiteY6" fmla="*/ 266700 h 302419"/>
                  <a:gd name="connsiteX0" fmla="*/ 0 w 1080347"/>
                  <a:gd name="connsiteY0" fmla="*/ 407081 h 407081"/>
                  <a:gd name="connsiteX1" fmla="*/ 293741 w 1080347"/>
                  <a:gd name="connsiteY1" fmla="*/ 302419 h 407081"/>
                  <a:gd name="connsiteX2" fmla="*/ 877147 w 1080347"/>
                  <a:gd name="connsiteY2" fmla="*/ 34925 h 407081"/>
                  <a:gd name="connsiteX3" fmla="*/ 1064472 w 1080347"/>
                  <a:gd name="connsiteY3" fmla="*/ 174625 h 407081"/>
                  <a:gd name="connsiteX4" fmla="*/ 1080347 w 1080347"/>
                  <a:gd name="connsiteY4" fmla="*/ 165100 h 407081"/>
                  <a:gd name="connsiteX5" fmla="*/ 858097 w 1080347"/>
                  <a:gd name="connsiteY5" fmla="*/ 0 h 407081"/>
                  <a:gd name="connsiteX6" fmla="*/ 0 w 1080347"/>
                  <a:gd name="connsiteY6" fmla="*/ 407081 h 407081"/>
                  <a:gd name="connsiteX0" fmla="*/ 0 w 1080347"/>
                  <a:gd name="connsiteY0" fmla="*/ 407081 h 434854"/>
                  <a:gd name="connsiteX1" fmla="*/ 10692 w 1080347"/>
                  <a:gd name="connsiteY1" fmla="*/ 434854 h 434854"/>
                  <a:gd name="connsiteX2" fmla="*/ 877147 w 1080347"/>
                  <a:gd name="connsiteY2" fmla="*/ 34925 h 434854"/>
                  <a:gd name="connsiteX3" fmla="*/ 1064472 w 1080347"/>
                  <a:gd name="connsiteY3" fmla="*/ 174625 h 434854"/>
                  <a:gd name="connsiteX4" fmla="*/ 1080347 w 1080347"/>
                  <a:gd name="connsiteY4" fmla="*/ 165100 h 434854"/>
                  <a:gd name="connsiteX5" fmla="*/ 858097 w 1080347"/>
                  <a:gd name="connsiteY5" fmla="*/ 0 h 434854"/>
                  <a:gd name="connsiteX6" fmla="*/ 0 w 1080347"/>
                  <a:gd name="connsiteY6" fmla="*/ 407081 h 434854"/>
                  <a:gd name="connsiteX0" fmla="*/ 0 w 1083149"/>
                  <a:gd name="connsiteY0" fmla="*/ 393837 h 434854"/>
                  <a:gd name="connsiteX1" fmla="*/ 13494 w 1083149"/>
                  <a:gd name="connsiteY1" fmla="*/ 434854 h 434854"/>
                  <a:gd name="connsiteX2" fmla="*/ 879949 w 1083149"/>
                  <a:gd name="connsiteY2" fmla="*/ 34925 h 434854"/>
                  <a:gd name="connsiteX3" fmla="*/ 1067274 w 1083149"/>
                  <a:gd name="connsiteY3" fmla="*/ 174625 h 434854"/>
                  <a:gd name="connsiteX4" fmla="*/ 1083149 w 1083149"/>
                  <a:gd name="connsiteY4" fmla="*/ 165100 h 434854"/>
                  <a:gd name="connsiteX5" fmla="*/ 860899 w 1083149"/>
                  <a:gd name="connsiteY5" fmla="*/ 0 h 434854"/>
                  <a:gd name="connsiteX6" fmla="*/ 0 w 1083149"/>
                  <a:gd name="connsiteY6" fmla="*/ 393837 h 434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3149" h="434854">
                    <a:moveTo>
                      <a:pt x="0" y="393837"/>
                    </a:moveTo>
                    <a:lnTo>
                      <a:pt x="13494" y="434854"/>
                    </a:lnTo>
                    <a:lnTo>
                      <a:pt x="879949" y="34925"/>
                    </a:lnTo>
                    <a:lnTo>
                      <a:pt x="1067274" y="174625"/>
                    </a:lnTo>
                    <a:lnTo>
                      <a:pt x="1083149" y="165100"/>
                    </a:lnTo>
                    <a:lnTo>
                      <a:pt x="860899" y="0"/>
                    </a:lnTo>
                    <a:lnTo>
                      <a:pt x="0" y="393837"/>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 name="フリーフォーム 104"/>
              <p:cNvSpPr/>
              <p:nvPr/>
            </p:nvSpPr>
            <p:spPr>
              <a:xfrm>
                <a:off x="4323249" y="4558303"/>
                <a:ext cx="332492" cy="215529"/>
              </a:xfrm>
              <a:custGeom>
                <a:avLst/>
                <a:gdLst>
                  <a:gd name="connsiteX0" fmla="*/ 0 w 250825"/>
                  <a:gd name="connsiteY0" fmla="*/ 25400 h 161925"/>
                  <a:gd name="connsiteX1" fmla="*/ 47625 w 250825"/>
                  <a:gd name="connsiteY1" fmla="*/ 114300 h 161925"/>
                  <a:gd name="connsiteX2" fmla="*/ 98425 w 250825"/>
                  <a:gd name="connsiteY2" fmla="*/ 146050 h 161925"/>
                  <a:gd name="connsiteX3" fmla="*/ 120650 w 250825"/>
                  <a:gd name="connsiteY3" fmla="*/ 92075 h 161925"/>
                  <a:gd name="connsiteX4" fmla="*/ 209550 w 250825"/>
                  <a:gd name="connsiteY4" fmla="*/ 104775 h 161925"/>
                  <a:gd name="connsiteX5" fmla="*/ 196850 w 250825"/>
                  <a:gd name="connsiteY5" fmla="*/ 161925 h 161925"/>
                  <a:gd name="connsiteX6" fmla="*/ 225425 w 250825"/>
                  <a:gd name="connsiteY6" fmla="*/ 152400 h 161925"/>
                  <a:gd name="connsiteX7" fmla="*/ 250825 w 250825"/>
                  <a:gd name="connsiteY7" fmla="*/ 0 h 161925"/>
                  <a:gd name="connsiteX8" fmla="*/ 225425 w 250825"/>
                  <a:gd name="connsiteY8" fmla="*/ 6350 h 161925"/>
                  <a:gd name="connsiteX9" fmla="*/ 209550 w 250825"/>
                  <a:gd name="connsiteY9" fmla="*/ 76200 h 161925"/>
                  <a:gd name="connsiteX10" fmla="*/ 120650 w 250825"/>
                  <a:gd name="connsiteY10" fmla="*/ 60325 h 161925"/>
                  <a:gd name="connsiteX11" fmla="*/ 95250 w 250825"/>
                  <a:gd name="connsiteY11" fmla="*/ 31750 h 161925"/>
                  <a:gd name="connsiteX12" fmla="*/ 92075 w 250825"/>
                  <a:gd name="connsiteY12" fmla="*/ 15875 h 161925"/>
                  <a:gd name="connsiteX13" fmla="*/ 0 w 250825"/>
                  <a:gd name="connsiteY13" fmla="*/ 25400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0825" h="161925">
                    <a:moveTo>
                      <a:pt x="0" y="25400"/>
                    </a:moveTo>
                    <a:lnTo>
                      <a:pt x="47625" y="114300"/>
                    </a:lnTo>
                    <a:lnTo>
                      <a:pt x="98425" y="146050"/>
                    </a:lnTo>
                    <a:lnTo>
                      <a:pt x="120650" y="92075"/>
                    </a:lnTo>
                    <a:lnTo>
                      <a:pt x="209550" y="104775"/>
                    </a:lnTo>
                    <a:lnTo>
                      <a:pt x="196850" y="161925"/>
                    </a:lnTo>
                    <a:lnTo>
                      <a:pt x="225425" y="152400"/>
                    </a:lnTo>
                    <a:lnTo>
                      <a:pt x="250825" y="0"/>
                    </a:lnTo>
                    <a:lnTo>
                      <a:pt x="225425" y="6350"/>
                    </a:lnTo>
                    <a:lnTo>
                      <a:pt x="209550" y="76200"/>
                    </a:lnTo>
                    <a:lnTo>
                      <a:pt x="120650" y="60325"/>
                    </a:lnTo>
                    <a:lnTo>
                      <a:pt x="95250" y="31750"/>
                    </a:lnTo>
                    <a:lnTo>
                      <a:pt x="92075" y="15875"/>
                    </a:lnTo>
                    <a:lnTo>
                      <a:pt x="0" y="25400"/>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6" name="フリーフォーム 105"/>
              <p:cNvSpPr/>
              <p:nvPr/>
            </p:nvSpPr>
            <p:spPr>
              <a:xfrm>
                <a:off x="4243974" y="4754073"/>
                <a:ext cx="788565" cy="318388"/>
              </a:xfrm>
              <a:custGeom>
                <a:avLst/>
                <a:gdLst>
                  <a:gd name="connsiteX0" fmla="*/ 241300 w 577850"/>
                  <a:gd name="connsiteY0" fmla="*/ 165100 h 234950"/>
                  <a:gd name="connsiteX1" fmla="*/ 577850 w 577850"/>
                  <a:gd name="connsiteY1" fmla="*/ 215900 h 234950"/>
                  <a:gd name="connsiteX2" fmla="*/ 571500 w 577850"/>
                  <a:gd name="connsiteY2" fmla="*/ 234950 h 234950"/>
                  <a:gd name="connsiteX3" fmla="*/ 0 w 577850"/>
                  <a:gd name="connsiteY3" fmla="*/ 136525 h 234950"/>
                  <a:gd name="connsiteX4" fmla="*/ 12700 w 577850"/>
                  <a:gd name="connsiteY4" fmla="*/ 0 h 234950"/>
                  <a:gd name="connsiteX5" fmla="*/ 73025 w 577850"/>
                  <a:gd name="connsiteY5" fmla="*/ 15875 h 234950"/>
                  <a:gd name="connsiteX6" fmla="*/ 38100 w 577850"/>
                  <a:gd name="connsiteY6" fmla="*/ 44450 h 234950"/>
                  <a:gd name="connsiteX7" fmla="*/ 25400 w 577850"/>
                  <a:gd name="connsiteY7" fmla="*/ 76200 h 234950"/>
                  <a:gd name="connsiteX8" fmla="*/ 25400 w 577850"/>
                  <a:gd name="connsiteY8" fmla="*/ 92075 h 234950"/>
                  <a:gd name="connsiteX9" fmla="*/ 31750 w 577850"/>
                  <a:gd name="connsiteY9" fmla="*/ 104775 h 234950"/>
                  <a:gd name="connsiteX10" fmla="*/ 50800 w 577850"/>
                  <a:gd name="connsiteY10" fmla="*/ 117475 h 234950"/>
                  <a:gd name="connsiteX11" fmla="*/ 79375 w 577850"/>
                  <a:gd name="connsiteY11" fmla="*/ 117475 h 234950"/>
                  <a:gd name="connsiteX12" fmla="*/ 79375 w 577850"/>
                  <a:gd name="connsiteY12" fmla="*/ 117475 h 234950"/>
                  <a:gd name="connsiteX13" fmla="*/ 88900 w 577850"/>
                  <a:gd name="connsiteY13" fmla="*/ 82550 h 234950"/>
                  <a:gd name="connsiteX14" fmla="*/ 69850 w 577850"/>
                  <a:gd name="connsiteY14" fmla="*/ 79375 h 234950"/>
                  <a:gd name="connsiteX15" fmla="*/ 63500 w 577850"/>
                  <a:gd name="connsiteY15" fmla="*/ 66675 h 234950"/>
                  <a:gd name="connsiteX16" fmla="*/ 63500 w 577850"/>
                  <a:gd name="connsiteY16" fmla="*/ 53975 h 234950"/>
                  <a:gd name="connsiteX17" fmla="*/ 79375 w 577850"/>
                  <a:gd name="connsiteY17" fmla="*/ 41275 h 234950"/>
                  <a:gd name="connsiteX18" fmla="*/ 79375 w 577850"/>
                  <a:gd name="connsiteY18" fmla="*/ 41275 h 234950"/>
                  <a:gd name="connsiteX19" fmla="*/ 111125 w 577850"/>
                  <a:gd name="connsiteY19" fmla="*/ 53975 h 234950"/>
                  <a:gd name="connsiteX20" fmla="*/ 127000 w 577850"/>
                  <a:gd name="connsiteY20" fmla="*/ 28575 h 234950"/>
                  <a:gd name="connsiteX21" fmla="*/ 203200 w 577850"/>
                  <a:gd name="connsiteY21" fmla="*/ 47625 h 234950"/>
                  <a:gd name="connsiteX22" fmla="*/ 250825 w 577850"/>
                  <a:gd name="connsiteY22" fmla="*/ 34925 h 234950"/>
                  <a:gd name="connsiteX23" fmla="*/ 304800 w 577850"/>
                  <a:gd name="connsiteY23" fmla="*/ 15875 h 234950"/>
                  <a:gd name="connsiteX24" fmla="*/ 311150 w 577850"/>
                  <a:gd name="connsiteY24" fmla="*/ 19050 h 234950"/>
                  <a:gd name="connsiteX25" fmla="*/ 241300 w 577850"/>
                  <a:gd name="connsiteY25" fmla="*/ 165100 h 23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7850" h="234950">
                    <a:moveTo>
                      <a:pt x="241300" y="165100"/>
                    </a:moveTo>
                    <a:lnTo>
                      <a:pt x="577850" y="215900"/>
                    </a:lnTo>
                    <a:lnTo>
                      <a:pt x="571500" y="234950"/>
                    </a:lnTo>
                    <a:lnTo>
                      <a:pt x="0" y="136525"/>
                    </a:lnTo>
                    <a:lnTo>
                      <a:pt x="12700" y="0"/>
                    </a:lnTo>
                    <a:lnTo>
                      <a:pt x="73025" y="15875"/>
                    </a:lnTo>
                    <a:lnTo>
                      <a:pt x="38100" y="44450"/>
                    </a:lnTo>
                    <a:lnTo>
                      <a:pt x="25400" y="76200"/>
                    </a:lnTo>
                    <a:lnTo>
                      <a:pt x="25400" y="92075"/>
                    </a:lnTo>
                    <a:lnTo>
                      <a:pt x="31750" y="104775"/>
                    </a:lnTo>
                    <a:lnTo>
                      <a:pt x="50800" y="117475"/>
                    </a:lnTo>
                    <a:lnTo>
                      <a:pt x="79375" y="117475"/>
                    </a:lnTo>
                    <a:lnTo>
                      <a:pt x="79375" y="117475"/>
                    </a:lnTo>
                    <a:lnTo>
                      <a:pt x="88900" y="82550"/>
                    </a:lnTo>
                    <a:lnTo>
                      <a:pt x="69850" y="79375"/>
                    </a:lnTo>
                    <a:lnTo>
                      <a:pt x="63500" y="66675"/>
                    </a:lnTo>
                    <a:lnTo>
                      <a:pt x="63500" y="53975"/>
                    </a:lnTo>
                    <a:lnTo>
                      <a:pt x="79375" y="41275"/>
                    </a:lnTo>
                    <a:lnTo>
                      <a:pt x="79375" y="41275"/>
                    </a:lnTo>
                    <a:lnTo>
                      <a:pt x="111125" y="53975"/>
                    </a:lnTo>
                    <a:lnTo>
                      <a:pt x="127000" y="28575"/>
                    </a:lnTo>
                    <a:lnTo>
                      <a:pt x="203200" y="47625"/>
                    </a:lnTo>
                    <a:lnTo>
                      <a:pt x="250825" y="34925"/>
                    </a:lnTo>
                    <a:lnTo>
                      <a:pt x="304800" y="15875"/>
                    </a:lnTo>
                    <a:lnTo>
                      <a:pt x="311150" y="19050"/>
                    </a:lnTo>
                    <a:lnTo>
                      <a:pt x="241300" y="165100"/>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7" name="フリーフォーム 106"/>
              <p:cNvSpPr/>
              <p:nvPr/>
            </p:nvSpPr>
            <p:spPr>
              <a:xfrm>
                <a:off x="4233595" y="5448553"/>
                <a:ext cx="1148914" cy="1184722"/>
              </a:xfrm>
              <a:custGeom>
                <a:avLst/>
                <a:gdLst>
                  <a:gd name="connsiteX0" fmla="*/ 279400 w 812800"/>
                  <a:gd name="connsiteY0" fmla="*/ 863600 h 863600"/>
                  <a:gd name="connsiteX1" fmla="*/ 812800 w 812800"/>
                  <a:gd name="connsiteY1" fmla="*/ 196850 h 863600"/>
                  <a:gd name="connsiteX2" fmla="*/ 577850 w 812800"/>
                  <a:gd name="connsiteY2" fmla="*/ 0 h 863600"/>
                  <a:gd name="connsiteX3" fmla="*/ 98425 w 812800"/>
                  <a:gd name="connsiteY3" fmla="*/ 603250 h 863600"/>
                  <a:gd name="connsiteX4" fmla="*/ 44450 w 812800"/>
                  <a:gd name="connsiteY4" fmla="*/ 558800 h 863600"/>
                  <a:gd name="connsiteX5" fmla="*/ 0 w 812800"/>
                  <a:gd name="connsiteY5" fmla="*/ 622300 h 863600"/>
                  <a:gd name="connsiteX6" fmla="*/ 279400 w 812800"/>
                  <a:gd name="connsiteY6" fmla="*/ 863600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 h="863600">
                    <a:moveTo>
                      <a:pt x="279400" y="863600"/>
                    </a:moveTo>
                    <a:lnTo>
                      <a:pt x="812800" y="196850"/>
                    </a:lnTo>
                    <a:lnTo>
                      <a:pt x="577850" y="0"/>
                    </a:lnTo>
                    <a:lnTo>
                      <a:pt x="98425" y="603250"/>
                    </a:lnTo>
                    <a:lnTo>
                      <a:pt x="44450" y="558800"/>
                    </a:lnTo>
                    <a:lnTo>
                      <a:pt x="0" y="622300"/>
                    </a:lnTo>
                    <a:lnTo>
                      <a:pt x="279400" y="863600"/>
                    </a:lnTo>
                    <a:close/>
                  </a:path>
                </a:pathLst>
              </a:custGeom>
              <a:solidFill>
                <a:schemeClr val="bg2">
                  <a:lumMod val="25000"/>
                  <a:alpha val="7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108" name="フリーフォーム 107"/>
              <p:cNvSpPr/>
              <p:nvPr/>
            </p:nvSpPr>
            <p:spPr>
              <a:xfrm rot="227143">
                <a:off x="3026006" y="5151145"/>
                <a:ext cx="923377" cy="1182800"/>
              </a:xfrm>
              <a:custGeom>
                <a:avLst/>
                <a:gdLst>
                  <a:gd name="connsiteX0" fmla="*/ 190500 w 695325"/>
                  <a:gd name="connsiteY0" fmla="*/ 825500 h 825500"/>
                  <a:gd name="connsiteX1" fmla="*/ 695325 w 695325"/>
                  <a:gd name="connsiteY1" fmla="*/ 41275 h 825500"/>
                  <a:gd name="connsiteX2" fmla="*/ 333375 w 695325"/>
                  <a:gd name="connsiteY2" fmla="*/ 0 h 825500"/>
                  <a:gd name="connsiteX3" fmla="*/ 0 w 695325"/>
                  <a:gd name="connsiteY3" fmla="*/ 520700 h 825500"/>
                  <a:gd name="connsiteX4" fmla="*/ 190500 w 695325"/>
                  <a:gd name="connsiteY4" fmla="*/ 825500 h 825500"/>
                  <a:gd name="connsiteX0" fmla="*/ 224843 w 729668"/>
                  <a:gd name="connsiteY0" fmla="*/ 825500 h 825500"/>
                  <a:gd name="connsiteX1" fmla="*/ 729668 w 729668"/>
                  <a:gd name="connsiteY1" fmla="*/ 41275 h 825500"/>
                  <a:gd name="connsiteX2" fmla="*/ 367718 w 729668"/>
                  <a:gd name="connsiteY2" fmla="*/ 0 h 825500"/>
                  <a:gd name="connsiteX3" fmla="*/ 0 w 729668"/>
                  <a:gd name="connsiteY3" fmla="*/ 529902 h 825500"/>
                  <a:gd name="connsiteX4" fmla="*/ 224843 w 729668"/>
                  <a:gd name="connsiteY4" fmla="*/ 825500 h 825500"/>
                  <a:gd name="connsiteX0" fmla="*/ 224843 w 729668"/>
                  <a:gd name="connsiteY0" fmla="*/ 824889 h 824889"/>
                  <a:gd name="connsiteX1" fmla="*/ 729668 w 729668"/>
                  <a:gd name="connsiteY1" fmla="*/ 40664 h 824889"/>
                  <a:gd name="connsiteX2" fmla="*/ 356064 w 729668"/>
                  <a:gd name="connsiteY2" fmla="*/ 0 h 824889"/>
                  <a:gd name="connsiteX3" fmla="*/ 0 w 729668"/>
                  <a:gd name="connsiteY3" fmla="*/ 529291 h 824889"/>
                  <a:gd name="connsiteX4" fmla="*/ 224843 w 729668"/>
                  <a:gd name="connsiteY4" fmla="*/ 824889 h 824889"/>
                  <a:gd name="connsiteX0" fmla="*/ 224843 w 769599"/>
                  <a:gd name="connsiteY0" fmla="*/ 824889 h 824889"/>
                  <a:gd name="connsiteX1" fmla="*/ 769599 w 769599"/>
                  <a:gd name="connsiteY1" fmla="*/ 42276 h 824889"/>
                  <a:gd name="connsiteX2" fmla="*/ 356064 w 769599"/>
                  <a:gd name="connsiteY2" fmla="*/ 0 h 824889"/>
                  <a:gd name="connsiteX3" fmla="*/ 0 w 769599"/>
                  <a:gd name="connsiteY3" fmla="*/ 529291 h 824889"/>
                  <a:gd name="connsiteX4" fmla="*/ 224843 w 769599"/>
                  <a:gd name="connsiteY4" fmla="*/ 824889 h 824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599" h="824889">
                    <a:moveTo>
                      <a:pt x="224843" y="824889"/>
                    </a:moveTo>
                    <a:lnTo>
                      <a:pt x="769599" y="42276"/>
                    </a:lnTo>
                    <a:lnTo>
                      <a:pt x="356064" y="0"/>
                    </a:lnTo>
                    <a:lnTo>
                      <a:pt x="0" y="529291"/>
                    </a:lnTo>
                    <a:lnTo>
                      <a:pt x="224843" y="824889"/>
                    </a:lnTo>
                    <a:close/>
                  </a:path>
                </a:pathLst>
              </a:custGeom>
              <a:solidFill>
                <a:schemeClr val="bg2">
                  <a:lumMod val="75000"/>
                  <a:alpha val="53000"/>
                </a:schemeClr>
              </a:solidFill>
              <a:ln w="952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0" name="フリーフォーム 109"/>
              <p:cNvSpPr/>
              <p:nvPr/>
            </p:nvSpPr>
            <p:spPr>
              <a:xfrm rot="168799">
                <a:off x="4957148" y="7116912"/>
                <a:ext cx="317672" cy="551157"/>
              </a:xfrm>
              <a:custGeom>
                <a:avLst/>
                <a:gdLst>
                  <a:gd name="connsiteX0" fmla="*/ 0 w 244475"/>
                  <a:gd name="connsiteY0" fmla="*/ 15875 h 390525"/>
                  <a:gd name="connsiteX1" fmla="*/ 60325 w 244475"/>
                  <a:gd name="connsiteY1" fmla="*/ 41275 h 390525"/>
                  <a:gd name="connsiteX2" fmla="*/ 127000 w 244475"/>
                  <a:gd name="connsiteY2" fmla="*/ 31750 h 390525"/>
                  <a:gd name="connsiteX3" fmla="*/ 171450 w 244475"/>
                  <a:gd name="connsiteY3" fmla="*/ 19050 h 390525"/>
                  <a:gd name="connsiteX4" fmla="*/ 238125 w 244475"/>
                  <a:gd name="connsiteY4" fmla="*/ 0 h 390525"/>
                  <a:gd name="connsiteX5" fmla="*/ 244475 w 244475"/>
                  <a:gd name="connsiteY5" fmla="*/ 152400 h 390525"/>
                  <a:gd name="connsiteX6" fmla="*/ 127000 w 244475"/>
                  <a:gd name="connsiteY6" fmla="*/ 254000 h 390525"/>
                  <a:gd name="connsiteX7" fmla="*/ 130175 w 244475"/>
                  <a:gd name="connsiteY7" fmla="*/ 384175 h 390525"/>
                  <a:gd name="connsiteX8" fmla="*/ 9525 w 244475"/>
                  <a:gd name="connsiteY8" fmla="*/ 390525 h 390525"/>
                  <a:gd name="connsiteX9" fmla="*/ 0 w 244475"/>
                  <a:gd name="connsiteY9" fmla="*/ 15875 h 390525"/>
                  <a:gd name="connsiteX0" fmla="*/ 0 w 249237"/>
                  <a:gd name="connsiteY0" fmla="*/ 0 h 393700"/>
                  <a:gd name="connsiteX1" fmla="*/ 65087 w 249237"/>
                  <a:gd name="connsiteY1" fmla="*/ 44450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80974 w 249237"/>
                  <a:gd name="connsiteY3" fmla="*/ 17463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1588 h 395288"/>
                  <a:gd name="connsiteX1" fmla="*/ 76993 w 249237"/>
                  <a:gd name="connsiteY1" fmla="*/ 38895 h 395288"/>
                  <a:gd name="connsiteX2" fmla="*/ 138906 w 249237"/>
                  <a:gd name="connsiteY2" fmla="*/ 29369 h 395288"/>
                  <a:gd name="connsiteX3" fmla="*/ 180974 w 249237"/>
                  <a:gd name="connsiteY3" fmla="*/ 19051 h 395288"/>
                  <a:gd name="connsiteX4" fmla="*/ 245268 w 249237"/>
                  <a:gd name="connsiteY4" fmla="*/ 0 h 395288"/>
                  <a:gd name="connsiteX5" fmla="*/ 249237 w 249237"/>
                  <a:gd name="connsiteY5" fmla="*/ 157163 h 395288"/>
                  <a:gd name="connsiteX6" fmla="*/ 131762 w 249237"/>
                  <a:gd name="connsiteY6" fmla="*/ 258763 h 395288"/>
                  <a:gd name="connsiteX7" fmla="*/ 134937 w 249237"/>
                  <a:gd name="connsiteY7" fmla="*/ 388938 h 395288"/>
                  <a:gd name="connsiteX8" fmla="*/ 14287 w 249237"/>
                  <a:gd name="connsiteY8" fmla="*/ 395288 h 395288"/>
                  <a:gd name="connsiteX9" fmla="*/ 0 w 249237"/>
                  <a:gd name="connsiteY9" fmla="*/ 1588 h 39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9237" h="395288">
                    <a:moveTo>
                      <a:pt x="0" y="1588"/>
                    </a:moveTo>
                    <a:lnTo>
                      <a:pt x="76993" y="38895"/>
                    </a:lnTo>
                    <a:lnTo>
                      <a:pt x="138906" y="29369"/>
                    </a:lnTo>
                    <a:cubicBezTo>
                      <a:pt x="151341" y="27517"/>
                      <a:pt x="163247" y="23946"/>
                      <a:pt x="180974" y="19051"/>
                    </a:cubicBezTo>
                    <a:cubicBezTo>
                      <a:pt x="198701" y="14156"/>
                      <a:pt x="223043" y="6350"/>
                      <a:pt x="245268" y="0"/>
                    </a:cubicBezTo>
                    <a:lnTo>
                      <a:pt x="249237" y="157163"/>
                    </a:lnTo>
                    <a:lnTo>
                      <a:pt x="131762" y="258763"/>
                    </a:lnTo>
                    <a:cubicBezTo>
                      <a:pt x="132820" y="302155"/>
                      <a:pt x="133879" y="345546"/>
                      <a:pt x="134937" y="388938"/>
                    </a:cubicBezTo>
                    <a:lnTo>
                      <a:pt x="14287" y="395288"/>
                    </a:lnTo>
                    <a:lnTo>
                      <a:pt x="0" y="1588"/>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1" name="フリーフォーム 110"/>
              <p:cNvSpPr/>
              <p:nvPr/>
            </p:nvSpPr>
            <p:spPr>
              <a:xfrm>
                <a:off x="4936641" y="6522592"/>
                <a:ext cx="1362481" cy="643254"/>
              </a:xfrm>
              <a:custGeom>
                <a:avLst/>
                <a:gdLst>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342900 w 1025525"/>
                  <a:gd name="connsiteY12" fmla="*/ 361950 h 463550"/>
                  <a:gd name="connsiteX13" fmla="*/ 276225 w 1025525"/>
                  <a:gd name="connsiteY13" fmla="*/ 361950 h 463550"/>
                  <a:gd name="connsiteX14" fmla="*/ 212725 w 1025525"/>
                  <a:gd name="connsiteY14" fmla="*/ 365125 h 463550"/>
                  <a:gd name="connsiteX15" fmla="*/ 400050 w 1025525"/>
                  <a:gd name="connsiteY15" fmla="*/ 387350 h 463550"/>
                  <a:gd name="connsiteX16" fmla="*/ 234950 w 1025525"/>
                  <a:gd name="connsiteY16" fmla="*/ 425450 h 463550"/>
                  <a:gd name="connsiteX17" fmla="*/ 66675 w 1025525"/>
                  <a:gd name="connsiteY17" fmla="*/ 463550 h 463550"/>
                  <a:gd name="connsiteX18" fmla="*/ 0 w 1025525"/>
                  <a:gd name="connsiteY18" fmla="*/ 422275 h 463550"/>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342900 w 1025525"/>
                  <a:gd name="connsiteY12" fmla="*/ 361950 h 463550"/>
                  <a:gd name="connsiteX13" fmla="*/ 276225 w 1025525"/>
                  <a:gd name="connsiteY13" fmla="*/ 361950 h 463550"/>
                  <a:gd name="connsiteX14" fmla="*/ 400050 w 1025525"/>
                  <a:gd name="connsiteY14" fmla="*/ 387350 h 463550"/>
                  <a:gd name="connsiteX15" fmla="*/ 234950 w 1025525"/>
                  <a:gd name="connsiteY15" fmla="*/ 425450 h 463550"/>
                  <a:gd name="connsiteX16" fmla="*/ 66675 w 1025525"/>
                  <a:gd name="connsiteY16" fmla="*/ 463550 h 463550"/>
                  <a:gd name="connsiteX17" fmla="*/ 0 w 1025525"/>
                  <a:gd name="connsiteY17" fmla="*/ 422275 h 463550"/>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342900 w 1025525"/>
                  <a:gd name="connsiteY12" fmla="*/ 361950 h 463550"/>
                  <a:gd name="connsiteX13" fmla="*/ 400050 w 1025525"/>
                  <a:gd name="connsiteY13" fmla="*/ 387350 h 463550"/>
                  <a:gd name="connsiteX14" fmla="*/ 234950 w 1025525"/>
                  <a:gd name="connsiteY14" fmla="*/ 425450 h 463550"/>
                  <a:gd name="connsiteX15" fmla="*/ 66675 w 1025525"/>
                  <a:gd name="connsiteY15" fmla="*/ 463550 h 463550"/>
                  <a:gd name="connsiteX16" fmla="*/ 0 w 1025525"/>
                  <a:gd name="connsiteY16" fmla="*/ 422275 h 463550"/>
                  <a:gd name="connsiteX0" fmla="*/ 0 w 1025525"/>
                  <a:gd name="connsiteY0" fmla="*/ 422275 h 463550"/>
                  <a:gd name="connsiteX1" fmla="*/ 952500 w 1025525"/>
                  <a:gd name="connsiteY1" fmla="*/ 0 h 463550"/>
                  <a:gd name="connsiteX2" fmla="*/ 996950 w 1025525"/>
                  <a:gd name="connsiteY2" fmla="*/ 6350 h 463550"/>
                  <a:gd name="connsiteX3" fmla="*/ 977900 w 1025525"/>
                  <a:gd name="connsiteY3" fmla="*/ 31750 h 463550"/>
                  <a:gd name="connsiteX4" fmla="*/ 1025525 w 1025525"/>
                  <a:gd name="connsiteY4" fmla="*/ 57150 h 463550"/>
                  <a:gd name="connsiteX5" fmla="*/ 1025525 w 1025525"/>
                  <a:gd name="connsiteY5" fmla="*/ 73025 h 463550"/>
                  <a:gd name="connsiteX6" fmla="*/ 942975 w 1025525"/>
                  <a:gd name="connsiteY6" fmla="*/ 53975 h 463550"/>
                  <a:gd name="connsiteX7" fmla="*/ 590550 w 1025525"/>
                  <a:gd name="connsiteY7" fmla="*/ 190500 h 463550"/>
                  <a:gd name="connsiteX8" fmla="*/ 469900 w 1025525"/>
                  <a:gd name="connsiteY8" fmla="*/ 257175 h 463550"/>
                  <a:gd name="connsiteX9" fmla="*/ 444500 w 1025525"/>
                  <a:gd name="connsiteY9" fmla="*/ 298450 h 463550"/>
                  <a:gd name="connsiteX10" fmla="*/ 419100 w 1025525"/>
                  <a:gd name="connsiteY10" fmla="*/ 330200 h 463550"/>
                  <a:gd name="connsiteX11" fmla="*/ 374650 w 1025525"/>
                  <a:gd name="connsiteY11" fmla="*/ 349250 h 463550"/>
                  <a:gd name="connsiteX12" fmla="*/ 400050 w 1025525"/>
                  <a:gd name="connsiteY12" fmla="*/ 387350 h 463550"/>
                  <a:gd name="connsiteX13" fmla="*/ 234950 w 1025525"/>
                  <a:gd name="connsiteY13" fmla="*/ 425450 h 463550"/>
                  <a:gd name="connsiteX14" fmla="*/ 66675 w 1025525"/>
                  <a:gd name="connsiteY14" fmla="*/ 463550 h 463550"/>
                  <a:gd name="connsiteX15" fmla="*/ 0 w 1025525"/>
                  <a:gd name="connsiteY15" fmla="*/ 422275 h 463550"/>
                  <a:gd name="connsiteX0" fmla="*/ 0 w 1025525"/>
                  <a:gd name="connsiteY0" fmla="*/ 422275 h 479340"/>
                  <a:gd name="connsiteX1" fmla="*/ 952500 w 1025525"/>
                  <a:gd name="connsiteY1" fmla="*/ 0 h 479340"/>
                  <a:gd name="connsiteX2" fmla="*/ 996950 w 1025525"/>
                  <a:gd name="connsiteY2" fmla="*/ 6350 h 479340"/>
                  <a:gd name="connsiteX3" fmla="*/ 977900 w 1025525"/>
                  <a:gd name="connsiteY3" fmla="*/ 31750 h 479340"/>
                  <a:gd name="connsiteX4" fmla="*/ 1025525 w 1025525"/>
                  <a:gd name="connsiteY4" fmla="*/ 57150 h 479340"/>
                  <a:gd name="connsiteX5" fmla="*/ 1025525 w 1025525"/>
                  <a:gd name="connsiteY5" fmla="*/ 73025 h 479340"/>
                  <a:gd name="connsiteX6" fmla="*/ 942975 w 1025525"/>
                  <a:gd name="connsiteY6" fmla="*/ 53975 h 479340"/>
                  <a:gd name="connsiteX7" fmla="*/ 590550 w 1025525"/>
                  <a:gd name="connsiteY7" fmla="*/ 190500 h 479340"/>
                  <a:gd name="connsiteX8" fmla="*/ 469900 w 1025525"/>
                  <a:gd name="connsiteY8" fmla="*/ 257175 h 479340"/>
                  <a:gd name="connsiteX9" fmla="*/ 444500 w 1025525"/>
                  <a:gd name="connsiteY9" fmla="*/ 298450 h 479340"/>
                  <a:gd name="connsiteX10" fmla="*/ 419100 w 1025525"/>
                  <a:gd name="connsiteY10" fmla="*/ 330200 h 479340"/>
                  <a:gd name="connsiteX11" fmla="*/ 374650 w 1025525"/>
                  <a:gd name="connsiteY11" fmla="*/ 349250 h 479340"/>
                  <a:gd name="connsiteX12" fmla="*/ 400050 w 1025525"/>
                  <a:gd name="connsiteY12" fmla="*/ 387350 h 479340"/>
                  <a:gd name="connsiteX13" fmla="*/ 234950 w 1025525"/>
                  <a:gd name="connsiteY13" fmla="*/ 425450 h 479340"/>
                  <a:gd name="connsiteX14" fmla="*/ 98316 w 1025525"/>
                  <a:gd name="connsiteY14" fmla="*/ 479340 h 479340"/>
                  <a:gd name="connsiteX15" fmla="*/ 0 w 1025525"/>
                  <a:gd name="connsiteY15" fmla="*/ 422275 h 479340"/>
                  <a:gd name="connsiteX0" fmla="*/ 0 w 1025525"/>
                  <a:gd name="connsiteY0" fmla="*/ 422275 h 479340"/>
                  <a:gd name="connsiteX1" fmla="*/ 952500 w 1025525"/>
                  <a:gd name="connsiteY1" fmla="*/ 0 h 479340"/>
                  <a:gd name="connsiteX2" fmla="*/ 996950 w 1025525"/>
                  <a:gd name="connsiteY2" fmla="*/ 6350 h 479340"/>
                  <a:gd name="connsiteX3" fmla="*/ 977900 w 1025525"/>
                  <a:gd name="connsiteY3" fmla="*/ 31750 h 479340"/>
                  <a:gd name="connsiteX4" fmla="*/ 1025525 w 1025525"/>
                  <a:gd name="connsiteY4" fmla="*/ 57150 h 479340"/>
                  <a:gd name="connsiteX5" fmla="*/ 1025525 w 1025525"/>
                  <a:gd name="connsiteY5" fmla="*/ 73025 h 479340"/>
                  <a:gd name="connsiteX6" fmla="*/ 942975 w 1025525"/>
                  <a:gd name="connsiteY6" fmla="*/ 53975 h 479340"/>
                  <a:gd name="connsiteX7" fmla="*/ 590550 w 1025525"/>
                  <a:gd name="connsiteY7" fmla="*/ 190500 h 479340"/>
                  <a:gd name="connsiteX8" fmla="*/ 469900 w 1025525"/>
                  <a:gd name="connsiteY8" fmla="*/ 257175 h 479340"/>
                  <a:gd name="connsiteX9" fmla="*/ 444500 w 1025525"/>
                  <a:gd name="connsiteY9" fmla="*/ 298450 h 479340"/>
                  <a:gd name="connsiteX10" fmla="*/ 419100 w 1025525"/>
                  <a:gd name="connsiteY10" fmla="*/ 330200 h 479340"/>
                  <a:gd name="connsiteX11" fmla="*/ 374650 w 1025525"/>
                  <a:gd name="connsiteY11" fmla="*/ 349250 h 479340"/>
                  <a:gd name="connsiteX12" fmla="*/ 400050 w 1025525"/>
                  <a:gd name="connsiteY12" fmla="*/ 387350 h 479340"/>
                  <a:gd name="connsiteX13" fmla="*/ 209637 w 1025525"/>
                  <a:gd name="connsiteY13" fmla="*/ 457030 h 479340"/>
                  <a:gd name="connsiteX14" fmla="*/ 98316 w 1025525"/>
                  <a:gd name="connsiteY14" fmla="*/ 479340 h 479340"/>
                  <a:gd name="connsiteX15" fmla="*/ 0 w 1025525"/>
                  <a:gd name="connsiteY15" fmla="*/ 422275 h 47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25525" h="479340">
                    <a:moveTo>
                      <a:pt x="0" y="422275"/>
                    </a:moveTo>
                    <a:lnTo>
                      <a:pt x="952500" y="0"/>
                    </a:lnTo>
                    <a:lnTo>
                      <a:pt x="996950" y="6350"/>
                    </a:lnTo>
                    <a:lnTo>
                      <a:pt x="977900" y="31750"/>
                    </a:lnTo>
                    <a:lnTo>
                      <a:pt x="1025525" y="57150"/>
                    </a:lnTo>
                    <a:lnTo>
                      <a:pt x="1025525" y="73025"/>
                    </a:lnTo>
                    <a:lnTo>
                      <a:pt x="942975" y="53975"/>
                    </a:lnTo>
                    <a:lnTo>
                      <a:pt x="590550" y="190500"/>
                    </a:lnTo>
                    <a:lnTo>
                      <a:pt x="469900" y="257175"/>
                    </a:lnTo>
                    <a:lnTo>
                      <a:pt x="444500" y="298450"/>
                    </a:lnTo>
                    <a:lnTo>
                      <a:pt x="419100" y="330200"/>
                    </a:lnTo>
                    <a:lnTo>
                      <a:pt x="374650" y="349250"/>
                    </a:lnTo>
                    <a:lnTo>
                      <a:pt x="400050" y="387350"/>
                    </a:lnTo>
                    <a:lnTo>
                      <a:pt x="209637" y="457030"/>
                    </a:lnTo>
                    <a:lnTo>
                      <a:pt x="98316" y="479340"/>
                    </a:lnTo>
                    <a:lnTo>
                      <a:pt x="0" y="422275"/>
                    </a:lnTo>
                    <a:close/>
                  </a:path>
                </a:pathLst>
              </a:custGeom>
              <a:solidFill>
                <a:schemeClr val="bg2">
                  <a:lumMod val="75000"/>
                  <a:alpha val="53000"/>
                </a:schemeClr>
              </a:solidFill>
              <a:ln w="9525">
                <a:solidFill>
                  <a:schemeClr val="tx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2" name="フリーフォーム 111"/>
              <p:cNvSpPr/>
              <p:nvPr/>
            </p:nvSpPr>
            <p:spPr>
              <a:xfrm>
                <a:off x="5644176" y="7369885"/>
                <a:ext cx="986922" cy="799504"/>
              </a:xfrm>
              <a:custGeom>
                <a:avLst/>
                <a:gdLst>
                  <a:gd name="connsiteX0" fmla="*/ 987425 w 1733550"/>
                  <a:gd name="connsiteY0" fmla="*/ 0 h 1476375"/>
                  <a:gd name="connsiteX1" fmla="*/ 0 w 1733550"/>
                  <a:gd name="connsiteY1" fmla="*/ 869950 h 1476375"/>
                  <a:gd name="connsiteX2" fmla="*/ 374650 w 1733550"/>
                  <a:gd name="connsiteY2" fmla="*/ 1466850 h 1476375"/>
                  <a:gd name="connsiteX3" fmla="*/ 1733550 w 1733550"/>
                  <a:gd name="connsiteY3" fmla="*/ 1476375 h 1476375"/>
                  <a:gd name="connsiteX4" fmla="*/ 1720850 w 1733550"/>
                  <a:gd name="connsiteY4" fmla="*/ 1416050 h 1476375"/>
                  <a:gd name="connsiteX5" fmla="*/ 1571625 w 1733550"/>
                  <a:gd name="connsiteY5" fmla="*/ 1412875 h 1476375"/>
                  <a:gd name="connsiteX6" fmla="*/ 1574800 w 1733550"/>
                  <a:gd name="connsiteY6" fmla="*/ 958850 h 1476375"/>
                  <a:gd name="connsiteX7" fmla="*/ 742950 w 1733550"/>
                  <a:gd name="connsiteY7" fmla="*/ 946150 h 1476375"/>
                  <a:gd name="connsiteX8" fmla="*/ 717550 w 1733550"/>
                  <a:gd name="connsiteY8" fmla="*/ 971550 h 1476375"/>
                  <a:gd name="connsiteX9" fmla="*/ 717550 w 1733550"/>
                  <a:gd name="connsiteY9" fmla="*/ 1336675 h 1476375"/>
                  <a:gd name="connsiteX10" fmla="*/ 441325 w 1733550"/>
                  <a:gd name="connsiteY10" fmla="*/ 1327150 h 1476375"/>
                  <a:gd name="connsiteX11" fmla="*/ 171450 w 1733550"/>
                  <a:gd name="connsiteY11" fmla="*/ 904875 h 1476375"/>
                  <a:gd name="connsiteX12" fmla="*/ 1085850 w 1733550"/>
                  <a:gd name="connsiteY12" fmla="*/ 95250 h 1476375"/>
                  <a:gd name="connsiteX13" fmla="*/ 987425 w 1733550"/>
                  <a:gd name="connsiteY13" fmla="*/ 0 h 1476375"/>
                  <a:gd name="connsiteX0" fmla="*/ 973138 w 1733550"/>
                  <a:gd name="connsiteY0" fmla="*/ 0 h 1457325"/>
                  <a:gd name="connsiteX1" fmla="*/ 0 w 1733550"/>
                  <a:gd name="connsiteY1" fmla="*/ 850900 h 1457325"/>
                  <a:gd name="connsiteX2" fmla="*/ 374650 w 1733550"/>
                  <a:gd name="connsiteY2" fmla="*/ 1447800 h 1457325"/>
                  <a:gd name="connsiteX3" fmla="*/ 1733550 w 1733550"/>
                  <a:gd name="connsiteY3" fmla="*/ 1457325 h 1457325"/>
                  <a:gd name="connsiteX4" fmla="*/ 1720850 w 1733550"/>
                  <a:gd name="connsiteY4" fmla="*/ 1397000 h 1457325"/>
                  <a:gd name="connsiteX5" fmla="*/ 1571625 w 1733550"/>
                  <a:gd name="connsiteY5" fmla="*/ 1393825 h 1457325"/>
                  <a:gd name="connsiteX6" fmla="*/ 1574800 w 1733550"/>
                  <a:gd name="connsiteY6" fmla="*/ 939800 h 1457325"/>
                  <a:gd name="connsiteX7" fmla="*/ 742950 w 1733550"/>
                  <a:gd name="connsiteY7" fmla="*/ 927100 h 1457325"/>
                  <a:gd name="connsiteX8" fmla="*/ 717550 w 1733550"/>
                  <a:gd name="connsiteY8" fmla="*/ 952500 h 1457325"/>
                  <a:gd name="connsiteX9" fmla="*/ 717550 w 1733550"/>
                  <a:gd name="connsiteY9" fmla="*/ 1317625 h 1457325"/>
                  <a:gd name="connsiteX10" fmla="*/ 441325 w 1733550"/>
                  <a:gd name="connsiteY10" fmla="*/ 1308100 h 1457325"/>
                  <a:gd name="connsiteX11" fmla="*/ 171450 w 1733550"/>
                  <a:gd name="connsiteY11" fmla="*/ 885825 h 1457325"/>
                  <a:gd name="connsiteX12" fmla="*/ 1085850 w 1733550"/>
                  <a:gd name="connsiteY12" fmla="*/ 76200 h 1457325"/>
                  <a:gd name="connsiteX13" fmla="*/ 973138 w 1733550"/>
                  <a:gd name="connsiteY13" fmla="*/ 0 h 1457325"/>
                  <a:gd name="connsiteX0" fmla="*/ 973138 w 1733550"/>
                  <a:gd name="connsiteY0" fmla="*/ 0 h 1457325"/>
                  <a:gd name="connsiteX1" fmla="*/ 0 w 1733550"/>
                  <a:gd name="connsiteY1" fmla="*/ 850900 h 1457325"/>
                  <a:gd name="connsiteX2" fmla="*/ 374650 w 1733550"/>
                  <a:gd name="connsiteY2" fmla="*/ 1447800 h 1457325"/>
                  <a:gd name="connsiteX3" fmla="*/ 1733550 w 1733550"/>
                  <a:gd name="connsiteY3" fmla="*/ 1457325 h 1457325"/>
                  <a:gd name="connsiteX4" fmla="*/ 1720850 w 1733550"/>
                  <a:gd name="connsiteY4" fmla="*/ 1397000 h 1457325"/>
                  <a:gd name="connsiteX5" fmla="*/ 1571625 w 1733550"/>
                  <a:gd name="connsiteY5" fmla="*/ 1393825 h 1457325"/>
                  <a:gd name="connsiteX6" fmla="*/ 1574800 w 1733550"/>
                  <a:gd name="connsiteY6" fmla="*/ 939800 h 1457325"/>
                  <a:gd name="connsiteX7" fmla="*/ 742950 w 1733550"/>
                  <a:gd name="connsiteY7" fmla="*/ 927100 h 1457325"/>
                  <a:gd name="connsiteX8" fmla="*/ 717550 w 1733550"/>
                  <a:gd name="connsiteY8" fmla="*/ 952500 h 1457325"/>
                  <a:gd name="connsiteX9" fmla="*/ 717550 w 1733550"/>
                  <a:gd name="connsiteY9" fmla="*/ 1317625 h 1457325"/>
                  <a:gd name="connsiteX10" fmla="*/ 441325 w 1733550"/>
                  <a:gd name="connsiteY10" fmla="*/ 1308100 h 1457325"/>
                  <a:gd name="connsiteX11" fmla="*/ 171450 w 1733550"/>
                  <a:gd name="connsiteY11" fmla="*/ 885825 h 1457325"/>
                  <a:gd name="connsiteX12" fmla="*/ 1033462 w 1733550"/>
                  <a:gd name="connsiteY12" fmla="*/ 123825 h 1457325"/>
                  <a:gd name="connsiteX13" fmla="*/ 973138 w 1733550"/>
                  <a:gd name="connsiteY13" fmla="*/ 0 h 1457325"/>
                  <a:gd name="connsiteX0" fmla="*/ 973138 w 1733550"/>
                  <a:gd name="connsiteY0" fmla="*/ 0 h 1457325"/>
                  <a:gd name="connsiteX1" fmla="*/ 0 w 1733550"/>
                  <a:gd name="connsiteY1" fmla="*/ 850900 h 1457325"/>
                  <a:gd name="connsiteX2" fmla="*/ 374650 w 1733550"/>
                  <a:gd name="connsiteY2" fmla="*/ 1447800 h 1457325"/>
                  <a:gd name="connsiteX3" fmla="*/ 1733550 w 1733550"/>
                  <a:gd name="connsiteY3" fmla="*/ 1457325 h 1457325"/>
                  <a:gd name="connsiteX4" fmla="*/ 1720850 w 1733550"/>
                  <a:gd name="connsiteY4" fmla="*/ 1397000 h 1457325"/>
                  <a:gd name="connsiteX5" fmla="*/ 1571625 w 1733550"/>
                  <a:gd name="connsiteY5" fmla="*/ 1393825 h 1457325"/>
                  <a:gd name="connsiteX6" fmla="*/ 1574800 w 1733550"/>
                  <a:gd name="connsiteY6" fmla="*/ 939800 h 1457325"/>
                  <a:gd name="connsiteX7" fmla="*/ 742950 w 1733550"/>
                  <a:gd name="connsiteY7" fmla="*/ 927100 h 1457325"/>
                  <a:gd name="connsiteX8" fmla="*/ 717550 w 1733550"/>
                  <a:gd name="connsiteY8" fmla="*/ 952500 h 1457325"/>
                  <a:gd name="connsiteX9" fmla="*/ 717550 w 1733550"/>
                  <a:gd name="connsiteY9" fmla="*/ 1317625 h 1457325"/>
                  <a:gd name="connsiteX10" fmla="*/ 441325 w 1733550"/>
                  <a:gd name="connsiteY10" fmla="*/ 1308100 h 1457325"/>
                  <a:gd name="connsiteX11" fmla="*/ 171450 w 1733550"/>
                  <a:gd name="connsiteY11" fmla="*/ 885825 h 1457325"/>
                  <a:gd name="connsiteX12" fmla="*/ 1062037 w 1733550"/>
                  <a:gd name="connsiteY12" fmla="*/ 85725 h 1457325"/>
                  <a:gd name="connsiteX13" fmla="*/ 973138 w 1733550"/>
                  <a:gd name="connsiteY13" fmla="*/ 0 h 1457325"/>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71450 w 1733550"/>
                  <a:gd name="connsiteY11" fmla="*/ 890587 h 1462087"/>
                  <a:gd name="connsiteX12" fmla="*/ 1062037 w 1733550"/>
                  <a:gd name="connsiteY12" fmla="*/ 90487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61925 w 1733550"/>
                  <a:gd name="connsiteY11" fmla="*/ 876300 h 1462087"/>
                  <a:gd name="connsiteX12" fmla="*/ 1062037 w 1733550"/>
                  <a:gd name="connsiteY12" fmla="*/ 90487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7162 w 1733550"/>
                  <a:gd name="connsiteY11" fmla="*/ 871537 h 1462087"/>
                  <a:gd name="connsiteX12" fmla="*/ 1062037 w 1733550"/>
                  <a:gd name="connsiteY12" fmla="*/ 90487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7162 w 1733550"/>
                  <a:gd name="connsiteY11" fmla="*/ 871537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47637 w 1733550"/>
                  <a:gd name="connsiteY11" fmla="*/ 86201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47637 w 1733550"/>
                  <a:gd name="connsiteY11" fmla="*/ 871537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33350 w 1733550"/>
                  <a:gd name="connsiteY11" fmla="*/ 895349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17550 w 1733550"/>
                  <a:gd name="connsiteY8" fmla="*/ 957262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44562 h 1462087"/>
                  <a:gd name="connsiteX7" fmla="*/ 742950 w 1733550"/>
                  <a:gd name="connsiteY7" fmla="*/ 931862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54087 h 1462087"/>
                  <a:gd name="connsiteX7" fmla="*/ 742950 w 1733550"/>
                  <a:gd name="connsiteY7" fmla="*/ 931862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4800 w 1733550"/>
                  <a:gd name="connsiteY6" fmla="*/ 954087 h 1462087"/>
                  <a:gd name="connsiteX7" fmla="*/ 752475 w 1733550"/>
                  <a:gd name="connsiteY7" fmla="*/ 941387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65275 w 1733550"/>
                  <a:gd name="connsiteY6" fmla="*/ 963612 h 1462087"/>
                  <a:gd name="connsiteX7" fmla="*/ 752475 w 1733550"/>
                  <a:gd name="connsiteY7" fmla="*/ 941387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0037 w 1733550"/>
                  <a:gd name="connsiteY6" fmla="*/ 958849 h 1462087"/>
                  <a:gd name="connsiteX7" fmla="*/ 752475 w 1733550"/>
                  <a:gd name="connsiteY7" fmla="*/ 941387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052512 w 1733550"/>
                  <a:gd name="connsiteY12" fmla="*/ 85724 h 1462087"/>
                  <a:gd name="connsiteX13" fmla="*/ 973138 w 1733550"/>
                  <a:gd name="connsiteY13" fmla="*/ 0 h 1462087"/>
                  <a:gd name="connsiteX0" fmla="*/ 973138 w 1733550"/>
                  <a:gd name="connsiteY0" fmla="*/ 0 h 1462087"/>
                  <a:gd name="connsiteX1" fmla="*/ 0 w 1733550"/>
                  <a:gd name="connsiteY1" fmla="*/ 855662 h 1462087"/>
                  <a:gd name="connsiteX2" fmla="*/ 374650 w 1733550"/>
                  <a:gd name="connsiteY2" fmla="*/ 1452562 h 1462087"/>
                  <a:gd name="connsiteX3" fmla="*/ 1733550 w 1733550"/>
                  <a:gd name="connsiteY3" fmla="*/ 1462087 h 1462087"/>
                  <a:gd name="connsiteX4" fmla="*/ 1720850 w 1733550"/>
                  <a:gd name="connsiteY4" fmla="*/ 1401762 h 1462087"/>
                  <a:gd name="connsiteX5" fmla="*/ 1571625 w 1733550"/>
                  <a:gd name="connsiteY5" fmla="*/ 1398587 h 1462087"/>
                  <a:gd name="connsiteX6" fmla="*/ 1570037 w 1733550"/>
                  <a:gd name="connsiteY6" fmla="*/ 958849 h 1462087"/>
                  <a:gd name="connsiteX7" fmla="*/ 752475 w 1733550"/>
                  <a:gd name="connsiteY7" fmla="*/ 941387 h 1462087"/>
                  <a:gd name="connsiteX8" fmla="*/ 703262 w 1733550"/>
                  <a:gd name="connsiteY8" fmla="*/ 966787 h 1462087"/>
                  <a:gd name="connsiteX9" fmla="*/ 717550 w 1733550"/>
                  <a:gd name="connsiteY9" fmla="*/ 1322387 h 1462087"/>
                  <a:gd name="connsiteX10" fmla="*/ 441325 w 1733550"/>
                  <a:gd name="connsiteY10" fmla="*/ 1312862 h 1462087"/>
                  <a:gd name="connsiteX11" fmla="*/ 152400 w 1733550"/>
                  <a:gd name="connsiteY11" fmla="*/ 881062 h 1462087"/>
                  <a:gd name="connsiteX12" fmla="*/ 1144460 w 1733550"/>
                  <a:gd name="connsiteY12" fmla="*/ 136961 h 1462087"/>
                  <a:gd name="connsiteX13" fmla="*/ 973138 w 1733550"/>
                  <a:gd name="connsiteY13" fmla="*/ 0 h 1462087"/>
                  <a:gd name="connsiteX0" fmla="*/ 1043453 w 1733550"/>
                  <a:gd name="connsiteY0" fmla="*/ 0 h 1415509"/>
                  <a:gd name="connsiteX1" fmla="*/ 0 w 1733550"/>
                  <a:gd name="connsiteY1" fmla="*/ 809084 h 1415509"/>
                  <a:gd name="connsiteX2" fmla="*/ 374650 w 1733550"/>
                  <a:gd name="connsiteY2" fmla="*/ 1405984 h 1415509"/>
                  <a:gd name="connsiteX3" fmla="*/ 1733550 w 1733550"/>
                  <a:gd name="connsiteY3" fmla="*/ 1415509 h 1415509"/>
                  <a:gd name="connsiteX4" fmla="*/ 1720850 w 1733550"/>
                  <a:gd name="connsiteY4" fmla="*/ 1355184 h 1415509"/>
                  <a:gd name="connsiteX5" fmla="*/ 1571625 w 1733550"/>
                  <a:gd name="connsiteY5" fmla="*/ 1352009 h 1415509"/>
                  <a:gd name="connsiteX6" fmla="*/ 1570037 w 1733550"/>
                  <a:gd name="connsiteY6" fmla="*/ 912271 h 1415509"/>
                  <a:gd name="connsiteX7" fmla="*/ 752475 w 1733550"/>
                  <a:gd name="connsiteY7" fmla="*/ 894809 h 1415509"/>
                  <a:gd name="connsiteX8" fmla="*/ 703262 w 1733550"/>
                  <a:gd name="connsiteY8" fmla="*/ 920209 h 1415509"/>
                  <a:gd name="connsiteX9" fmla="*/ 717550 w 1733550"/>
                  <a:gd name="connsiteY9" fmla="*/ 1275809 h 1415509"/>
                  <a:gd name="connsiteX10" fmla="*/ 441325 w 1733550"/>
                  <a:gd name="connsiteY10" fmla="*/ 1266284 h 1415509"/>
                  <a:gd name="connsiteX11" fmla="*/ 152400 w 1733550"/>
                  <a:gd name="connsiteY11" fmla="*/ 834484 h 1415509"/>
                  <a:gd name="connsiteX12" fmla="*/ 1144460 w 1733550"/>
                  <a:gd name="connsiteY12" fmla="*/ 90383 h 1415509"/>
                  <a:gd name="connsiteX13" fmla="*/ 1043453 w 1733550"/>
                  <a:gd name="connsiteY13" fmla="*/ 0 h 1415509"/>
                  <a:gd name="connsiteX0" fmla="*/ 1043453 w 1733550"/>
                  <a:gd name="connsiteY0" fmla="*/ 0 h 1415509"/>
                  <a:gd name="connsiteX1" fmla="*/ 0 w 1733550"/>
                  <a:gd name="connsiteY1" fmla="*/ 809084 h 1415509"/>
                  <a:gd name="connsiteX2" fmla="*/ 374650 w 1733550"/>
                  <a:gd name="connsiteY2" fmla="*/ 1405984 h 1415509"/>
                  <a:gd name="connsiteX3" fmla="*/ 1733550 w 1733550"/>
                  <a:gd name="connsiteY3" fmla="*/ 1415509 h 1415509"/>
                  <a:gd name="connsiteX4" fmla="*/ 1720850 w 1733550"/>
                  <a:gd name="connsiteY4" fmla="*/ 1355184 h 1415509"/>
                  <a:gd name="connsiteX5" fmla="*/ 1571625 w 1733550"/>
                  <a:gd name="connsiteY5" fmla="*/ 1352009 h 1415509"/>
                  <a:gd name="connsiteX6" fmla="*/ 1570037 w 1733550"/>
                  <a:gd name="connsiteY6" fmla="*/ 912271 h 1415509"/>
                  <a:gd name="connsiteX7" fmla="*/ 752475 w 1733550"/>
                  <a:gd name="connsiteY7" fmla="*/ 894809 h 1415509"/>
                  <a:gd name="connsiteX8" fmla="*/ 703262 w 1733550"/>
                  <a:gd name="connsiteY8" fmla="*/ 920209 h 1415509"/>
                  <a:gd name="connsiteX9" fmla="*/ 717550 w 1733550"/>
                  <a:gd name="connsiteY9" fmla="*/ 1275809 h 1415509"/>
                  <a:gd name="connsiteX10" fmla="*/ 441325 w 1733550"/>
                  <a:gd name="connsiteY10" fmla="*/ 1266284 h 1415509"/>
                  <a:gd name="connsiteX11" fmla="*/ 206487 w 1733550"/>
                  <a:gd name="connsiteY11" fmla="*/ 862431 h 1415509"/>
                  <a:gd name="connsiteX12" fmla="*/ 1144460 w 1733550"/>
                  <a:gd name="connsiteY12" fmla="*/ 90383 h 1415509"/>
                  <a:gd name="connsiteX13" fmla="*/ 1043453 w 1733550"/>
                  <a:gd name="connsiteY13" fmla="*/ 0 h 1415509"/>
                  <a:gd name="connsiteX0" fmla="*/ 1027226 w 1717323"/>
                  <a:gd name="connsiteY0" fmla="*/ 0 h 1415509"/>
                  <a:gd name="connsiteX1" fmla="*/ 0 w 1717323"/>
                  <a:gd name="connsiteY1" fmla="*/ 860322 h 1415509"/>
                  <a:gd name="connsiteX2" fmla="*/ 358423 w 1717323"/>
                  <a:gd name="connsiteY2" fmla="*/ 1405984 h 1415509"/>
                  <a:gd name="connsiteX3" fmla="*/ 1717323 w 1717323"/>
                  <a:gd name="connsiteY3" fmla="*/ 1415509 h 1415509"/>
                  <a:gd name="connsiteX4" fmla="*/ 1704623 w 1717323"/>
                  <a:gd name="connsiteY4" fmla="*/ 1355184 h 1415509"/>
                  <a:gd name="connsiteX5" fmla="*/ 1555398 w 1717323"/>
                  <a:gd name="connsiteY5" fmla="*/ 1352009 h 1415509"/>
                  <a:gd name="connsiteX6" fmla="*/ 1553810 w 1717323"/>
                  <a:gd name="connsiteY6" fmla="*/ 912271 h 1415509"/>
                  <a:gd name="connsiteX7" fmla="*/ 736248 w 1717323"/>
                  <a:gd name="connsiteY7" fmla="*/ 894809 h 1415509"/>
                  <a:gd name="connsiteX8" fmla="*/ 687035 w 1717323"/>
                  <a:gd name="connsiteY8" fmla="*/ 920209 h 1415509"/>
                  <a:gd name="connsiteX9" fmla="*/ 701323 w 1717323"/>
                  <a:gd name="connsiteY9" fmla="*/ 1275809 h 1415509"/>
                  <a:gd name="connsiteX10" fmla="*/ 425098 w 1717323"/>
                  <a:gd name="connsiteY10" fmla="*/ 1266284 h 1415509"/>
                  <a:gd name="connsiteX11" fmla="*/ 190260 w 1717323"/>
                  <a:gd name="connsiteY11" fmla="*/ 862431 h 1415509"/>
                  <a:gd name="connsiteX12" fmla="*/ 1128233 w 1717323"/>
                  <a:gd name="connsiteY12" fmla="*/ 90383 h 1415509"/>
                  <a:gd name="connsiteX13" fmla="*/ 1027226 w 1717323"/>
                  <a:gd name="connsiteY13" fmla="*/ 0 h 1415509"/>
                  <a:gd name="connsiteX0" fmla="*/ 1027226 w 1904746"/>
                  <a:gd name="connsiteY0" fmla="*/ 0 h 1415509"/>
                  <a:gd name="connsiteX1" fmla="*/ 0 w 1904746"/>
                  <a:gd name="connsiteY1" fmla="*/ 860322 h 1415509"/>
                  <a:gd name="connsiteX2" fmla="*/ 358423 w 1904746"/>
                  <a:gd name="connsiteY2" fmla="*/ 1405984 h 1415509"/>
                  <a:gd name="connsiteX3" fmla="*/ 1717323 w 1904746"/>
                  <a:gd name="connsiteY3" fmla="*/ 1415509 h 1415509"/>
                  <a:gd name="connsiteX4" fmla="*/ 1904746 w 1904746"/>
                  <a:gd name="connsiteY4" fmla="*/ 1313262 h 1415509"/>
                  <a:gd name="connsiteX5" fmla="*/ 1555398 w 1904746"/>
                  <a:gd name="connsiteY5" fmla="*/ 1352009 h 1415509"/>
                  <a:gd name="connsiteX6" fmla="*/ 1553810 w 1904746"/>
                  <a:gd name="connsiteY6" fmla="*/ 912271 h 1415509"/>
                  <a:gd name="connsiteX7" fmla="*/ 736248 w 1904746"/>
                  <a:gd name="connsiteY7" fmla="*/ 894809 h 1415509"/>
                  <a:gd name="connsiteX8" fmla="*/ 687035 w 1904746"/>
                  <a:gd name="connsiteY8" fmla="*/ 920209 h 1415509"/>
                  <a:gd name="connsiteX9" fmla="*/ 701323 w 1904746"/>
                  <a:gd name="connsiteY9" fmla="*/ 1275809 h 1415509"/>
                  <a:gd name="connsiteX10" fmla="*/ 425098 w 1904746"/>
                  <a:gd name="connsiteY10" fmla="*/ 1266284 h 1415509"/>
                  <a:gd name="connsiteX11" fmla="*/ 190260 w 1904746"/>
                  <a:gd name="connsiteY11" fmla="*/ 862431 h 1415509"/>
                  <a:gd name="connsiteX12" fmla="*/ 1128233 w 1904746"/>
                  <a:gd name="connsiteY12" fmla="*/ 90383 h 1415509"/>
                  <a:gd name="connsiteX13" fmla="*/ 1027226 w 1904746"/>
                  <a:gd name="connsiteY13" fmla="*/ 0 h 1415509"/>
                  <a:gd name="connsiteX0" fmla="*/ 1027226 w 1904746"/>
                  <a:gd name="connsiteY0" fmla="*/ 0 h 1415509"/>
                  <a:gd name="connsiteX1" fmla="*/ 0 w 1904746"/>
                  <a:gd name="connsiteY1" fmla="*/ 860322 h 1415509"/>
                  <a:gd name="connsiteX2" fmla="*/ 358423 w 1904746"/>
                  <a:gd name="connsiteY2" fmla="*/ 1405984 h 1415509"/>
                  <a:gd name="connsiteX3" fmla="*/ 1717323 w 1904746"/>
                  <a:gd name="connsiteY3" fmla="*/ 1415509 h 1415509"/>
                  <a:gd name="connsiteX4" fmla="*/ 1904746 w 1904746"/>
                  <a:gd name="connsiteY4" fmla="*/ 1313262 h 1415509"/>
                  <a:gd name="connsiteX5" fmla="*/ 1571625 w 1904746"/>
                  <a:gd name="connsiteY5" fmla="*/ 1310086 h 1415509"/>
                  <a:gd name="connsiteX6" fmla="*/ 1553810 w 1904746"/>
                  <a:gd name="connsiteY6" fmla="*/ 912271 h 1415509"/>
                  <a:gd name="connsiteX7" fmla="*/ 736248 w 1904746"/>
                  <a:gd name="connsiteY7" fmla="*/ 894809 h 1415509"/>
                  <a:gd name="connsiteX8" fmla="*/ 687035 w 1904746"/>
                  <a:gd name="connsiteY8" fmla="*/ 920209 h 1415509"/>
                  <a:gd name="connsiteX9" fmla="*/ 701323 w 1904746"/>
                  <a:gd name="connsiteY9" fmla="*/ 1275809 h 1415509"/>
                  <a:gd name="connsiteX10" fmla="*/ 425098 w 1904746"/>
                  <a:gd name="connsiteY10" fmla="*/ 1266284 h 1415509"/>
                  <a:gd name="connsiteX11" fmla="*/ 190260 w 1904746"/>
                  <a:gd name="connsiteY11" fmla="*/ 862431 h 1415509"/>
                  <a:gd name="connsiteX12" fmla="*/ 1128233 w 1904746"/>
                  <a:gd name="connsiteY12" fmla="*/ 90383 h 1415509"/>
                  <a:gd name="connsiteX13" fmla="*/ 1027226 w 1904746"/>
                  <a:gd name="connsiteY13" fmla="*/ 0 h 1415509"/>
                  <a:gd name="connsiteX0" fmla="*/ 1027226 w 1904746"/>
                  <a:gd name="connsiteY0" fmla="*/ 0 h 1405985"/>
                  <a:gd name="connsiteX1" fmla="*/ 0 w 1904746"/>
                  <a:gd name="connsiteY1" fmla="*/ 860322 h 1405985"/>
                  <a:gd name="connsiteX2" fmla="*/ 358423 w 1904746"/>
                  <a:gd name="connsiteY2" fmla="*/ 1405984 h 1405985"/>
                  <a:gd name="connsiteX3" fmla="*/ 1901221 w 1904746"/>
                  <a:gd name="connsiteY3" fmla="*/ 1401535 h 1405985"/>
                  <a:gd name="connsiteX4" fmla="*/ 1904746 w 1904746"/>
                  <a:gd name="connsiteY4" fmla="*/ 1313262 h 1405985"/>
                  <a:gd name="connsiteX5" fmla="*/ 1571625 w 1904746"/>
                  <a:gd name="connsiteY5" fmla="*/ 1310086 h 1405985"/>
                  <a:gd name="connsiteX6" fmla="*/ 1553810 w 1904746"/>
                  <a:gd name="connsiteY6" fmla="*/ 912271 h 1405985"/>
                  <a:gd name="connsiteX7" fmla="*/ 736248 w 1904746"/>
                  <a:gd name="connsiteY7" fmla="*/ 894809 h 1405985"/>
                  <a:gd name="connsiteX8" fmla="*/ 687035 w 1904746"/>
                  <a:gd name="connsiteY8" fmla="*/ 920209 h 1405985"/>
                  <a:gd name="connsiteX9" fmla="*/ 701323 w 1904746"/>
                  <a:gd name="connsiteY9" fmla="*/ 1275809 h 1405985"/>
                  <a:gd name="connsiteX10" fmla="*/ 425098 w 1904746"/>
                  <a:gd name="connsiteY10" fmla="*/ 1266284 h 1405985"/>
                  <a:gd name="connsiteX11" fmla="*/ 190260 w 1904746"/>
                  <a:gd name="connsiteY11" fmla="*/ 862431 h 1405985"/>
                  <a:gd name="connsiteX12" fmla="*/ 1128233 w 1904746"/>
                  <a:gd name="connsiteY12" fmla="*/ 90383 h 1405985"/>
                  <a:gd name="connsiteX13" fmla="*/ 1027226 w 1904746"/>
                  <a:gd name="connsiteY13" fmla="*/ 0 h 140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4746" h="1405985">
                    <a:moveTo>
                      <a:pt x="1027226" y="0"/>
                    </a:moveTo>
                    <a:lnTo>
                      <a:pt x="0" y="860322"/>
                    </a:lnTo>
                    <a:lnTo>
                      <a:pt x="358423" y="1405984"/>
                    </a:lnTo>
                    <a:lnTo>
                      <a:pt x="1901221" y="1401535"/>
                    </a:lnTo>
                    <a:lnTo>
                      <a:pt x="1904746" y="1313262"/>
                    </a:lnTo>
                    <a:lnTo>
                      <a:pt x="1571625" y="1310086"/>
                    </a:lnTo>
                    <a:cubicBezTo>
                      <a:pt x="1572683" y="1158744"/>
                      <a:pt x="1552752" y="1063613"/>
                      <a:pt x="1553810" y="912271"/>
                    </a:cubicBezTo>
                    <a:lnTo>
                      <a:pt x="736248" y="894809"/>
                    </a:lnTo>
                    <a:lnTo>
                      <a:pt x="687035" y="920209"/>
                    </a:lnTo>
                    <a:lnTo>
                      <a:pt x="701323" y="1275809"/>
                    </a:lnTo>
                    <a:lnTo>
                      <a:pt x="425098" y="1266284"/>
                    </a:lnTo>
                    <a:lnTo>
                      <a:pt x="190260" y="862431"/>
                    </a:lnTo>
                    <a:lnTo>
                      <a:pt x="1128233" y="90383"/>
                    </a:lnTo>
                    <a:lnTo>
                      <a:pt x="1027226" y="0"/>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3" name="フリーフォーム 112"/>
              <p:cNvSpPr/>
              <p:nvPr/>
            </p:nvSpPr>
            <p:spPr>
              <a:xfrm>
                <a:off x="4945631" y="7054707"/>
                <a:ext cx="1117026" cy="655896"/>
              </a:xfrm>
              <a:custGeom>
                <a:avLst/>
                <a:gdLst>
                  <a:gd name="connsiteX0" fmla="*/ 1847850 w 1847850"/>
                  <a:gd name="connsiteY0" fmla="*/ 95250 h 1057275"/>
                  <a:gd name="connsiteX1" fmla="*/ 800100 w 1847850"/>
                  <a:gd name="connsiteY1" fmla="*/ 1023938 h 1057275"/>
                  <a:gd name="connsiteX2" fmla="*/ 4762 w 1847850"/>
                  <a:gd name="connsiteY2" fmla="*/ 1057275 h 1057275"/>
                  <a:gd name="connsiteX3" fmla="*/ 0 w 1847850"/>
                  <a:gd name="connsiteY3" fmla="*/ 919163 h 1057275"/>
                  <a:gd name="connsiteX4" fmla="*/ 338137 w 1847850"/>
                  <a:gd name="connsiteY4" fmla="*/ 904875 h 1057275"/>
                  <a:gd name="connsiteX5" fmla="*/ 333375 w 1847850"/>
                  <a:gd name="connsiteY5" fmla="*/ 819150 h 1057275"/>
                  <a:gd name="connsiteX6" fmla="*/ 590550 w 1847850"/>
                  <a:gd name="connsiteY6" fmla="*/ 809625 h 1057275"/>
                  <a:gd name="connsiteX7" fmla="*/ 1533525 w 1847850"/>
                  <a:gd name="connsiteY7" fmla="*/ 0 h 1057275"/>
                  <a:gd name="connsiteX8" fmla="*/ 1662112 w 1847850"/>
                  <a:gd name="connsiteY8" fmla="*/ 147638 h 1057275"/>
                  <a:gd name="connsiteX9" fmla="*/ 1800225 w 1847850"/>
                  <a:gd name="connsiteY9" fmla="*/ 38100 h 1057275"/>
                  <a:gd name="connsiteX10" fmla="*/ 1847850 w 1847850"/>
                  <a:gd name="connsiteY10" fmla="*/ 95250 h 1057275"/>
                  <a:gd name="connsiteX0" fmla="*/ 1847850 w 1847850"/>
                  <a:gd name="connsiteY0" fmla="*/ 95250 h 1057275"/>
                  <a:gd name="connsiteX1" fmla="*/ 800100 w 1847850"/>
                  <a:gd name="connsiteY1" fmla="*/ 1023938 h 1057275"/>
                  <a:gd name="connsiteX2" fmla="*/ 4762 w 1847850"/>
                  <a:gd name="connsiteY2" fmla="*/ 1057275 h 1057275"/>
                  <a:gd name="connsiteX3" fmla="*/ 0 w 1847850"/>
                  <a:gd name="connsiteY3" fmla="*/ 919163 h 1057275"/>
                  <a:gd name="connsiteX4" fmla="*/ 338137 w 1847850"/>
                  <a:gd name="connsiteY4" fmla="*/ 904875 h 1057275"/>
                  <a:gd name="connsiteX5" fmla="*/ 333375 w 1847850"/>
                  <a:gd name="connsiteY5" fmla="*/ 795338 h 1057275"/>
                  <a:gd name="connsiteX6" fmla="*/ 590550 w 1847850"/>
                  <a:gd name="connsiteY6" fmla="*/ 809625 h 1057275"/>
                  <a:gd name="connsiteX7" fmla="*/ 1533525 w 1847850"/>
                  <a:gd name="connsiteY7" fmla="*/ 0 h 1057275"/>
                  <a:gd name="connsiteX8" fmla="*/ 1662112 w 1847850"/>
                  <a:gd name="connsiteY8" fmla="*/ 147638 h 1057275"/>
                  <a:gd name="connsiteX9" fmla="*/ 1800225 w 1847850"/>
                  <a:gd name="connsiteY9" fmla="*/ 38100 h 1057275"/>
                  <a:gd name="connsiteX10" fmla="*/ 1847850 w 1847850"/>
                  <a:gd name="connsiteY10" fmla="*/ 95250 h 1057275"/>
                  <a:gd name="connsiteX0" fmla="*/ 1847850 w 1847850"/>
                  <a:gd name="connsiteY0" fmla="*/ 95250 h 1057275"/>
                  <a:gd name="connsiteX1" fmla="*/ 800100 w 1847850"/>
                  <a:gd name="connsiteY1" fmla="*/ 1023938 h 1057275"/>
                  <a:gd name="connsiteX2" fmla="*/ 4762 w 1847850"/>
                  <a:gd name="connsiteY2" fmla="*/ 1057275 h 1057275"/>
                  <a:gd name="connsiteX3" fmla="*/ 0 w 1847850"/>
                  <a:gd name="connsiteY3" fmla="*/ 919163 h 1057275"/>
                  <a:gd name="connsiteX4" fmla="*/ 338137 w 1847850"/>
                  <a:gd name="connsiteY4" fmla="*/ 904875 h 1057275"/>
                  <a:gd name="connsiteX5" fmla="*/ 333375 w 1847850"/>
                  <a:gd name="connsiteY5" fmla="*/ 795338 h 1057275"/>
                  <a:gd name="connsiteX6" fmla="*/ 595313 w 1847850"/>
                  <a:gd name="connsiteY6" fmla="*/ 790575 h 1057275"/>
                  <a:gd name="connsiteX7" fmla="*/ 1533525 w 1847850"/>
                  <a:gd name="connsiteY7" fmla="*/ 0 h 1057275"/>
                  <a:gd name="connsiteX8" fmla="*/ 1662112 w 1847850"/>
                  <a:gd name="connsiteY8" fmla="*/ 147638 h 1057275"/>
                  <a:gd name="connsiteX9" fmla="*/ 1800225 w 1847850"/>
                  <a:gd name="connsiteY9" fmla="*/ 38100 h 1057275"/>
                  <a:gd name="connsiteX10" fmla="*/ 1847850 w 1847850"/>
                  <a:gd name="connsiteY10" fmla="*/ 95250 h 1057275"/>
                  <a:gd name="connsiteX0" fmla="*/ 1862137 w 1862137"/>
                  <a:gd name="connsiteY0" fmla="*/ 109537 h 1057275"/>
                  <a:gd name="connsiteX1" fmla="*/ 800100 w 1862137"/>
                  <a:gd name="connsiteY1" fmla="*/ 1023938 h 1057275"/>
                  <a:gd name="connsiteX2" fmla="*/ 4762 w 1862137"/>
                  <a:gd name="connsiteY2" fmla="*/ 1057275 h 1057275"/>
                  <a:gd name="connsiteX3" fmla="*/ 0 w 1862137"/>
                  <a:gd name="connsiteY3" fmla="*/ 919163 h 1057275"/>
                  <a:gd name="connsiteX4" fmla="*/ 338137 w 1862137"/>
                  <a:gd name="connsiteY4" fmla="*/ 904875 h 1057275"/>
                  <a:gd name="connsiteX5" fmla="*/ 333375 w 1862137"/>
                  <a:gd name="connsiteY5" fmla="*/ 795338 h 1057275"/>
                  <a:gd name="connsiteX6" fmla="*/ 595313 w 1862137"/>
                  <a:gd name="connsiteY6" fmla="*/ 790575 h 1057275"/>
                  <a:gd name="connsiteX7" fmla="*/ 1533525 w 1862137"/>
                  <a:gd name="connsiteY7" fmla="*/ 0 h 1057275"/>
                  <a:gd name="connsiteX8" fmla="*/ 1662112 w 1862137"/>
                  <a:gd name="connsiteY8" fmla="*/ 147638 h 1057275"/>
                  <a:gd name="connsiteX9" fmla="*/ 1800225 w 1862137"/>
                  <a:gd name="connsiteY9" fmla="*/ 38100 h 1057275"/>
                  <a:gd name="connsiteX10" fmla="*/ 1862137 w 1862137"/>
                  <a:gd name="connsiteY10" fmla="*/ 109537 h 1057275"/>
                  <a:gd name="connsiteX0" fmla="*/ 1862137 w 1862137"/>
                  <a:gd name="connsiteY0" fmla="*/ 147637 h 1095375"/>
                  <a:gd name="connsiteX1" fmla="*/ 800100 w 1862137"/>
                  <a:gd name="connsiteY1" fmla="*/ 1062038 h 1095375"/>
                  <a:gd name="connsiteX2" fmla="*/ 4762 w 1862137"/>
                  <a:gd name="connsiteY2" fmla="*/ 1095375 h 1095375"/>
                  <a:gd name="connsiteX3" fmla="*/ 0 w 1862137"/>
                  <a:gd name="connsiteY3" fmla="*/ 957263 h 1095375"/>
                  <a:gd name="connsiteX4" fmla="*/ 338137 w 1862137"/>
                  <a:gd name="connsiteY4" fmla="*/ 942975 h 1095375"/>
                  <a:gd name="connsiteX5" fmla="*/ 333375 w 1862137"/>
                  <a:gd name="connsiteY5" fmla="*/ 833438 h 1095375"/>
                  <a:gd name="connsiteX6" fmla="*/ 595313 w 1862137"/>
                  <a:gd name="connsiteY6" fmla="*/ 828675 h 1095375"/>
                  <a:gd name="connsiteX7" fmla="*/ 1576387 w 1862137"/>
                  <a:gd name="connsiteY7" fmla="*/ 0 h 1095375"/>
                  <a:gd name="connsiteX8" fmla="*/ 1662112 w 1862137"/>
                  <a:gd name="connsiteY8" fmla="*/ 185738 h 1095375"/>
                  <a:gd name="connsiteX9" fmla="*/ 1800225 w 1862137"/>
                  <a:gd name="connsiteY9" fmla="*/ 76200 h 1095375"/>
                  <a:gd name="connsiteX10" fmla="*/ 1862137 w 1862137"/>
                  <a:gd name="connsiteY10" fmla="*/ 147637 h 1095375"/>
                  <a:gd name="connsiteX0" fmla="*/ 1862137 w 1862137"/>
                  <a:gd name="connsiteY0" fmla="*/ 147637 h 1095375"/>
                  <a:gd name="connsiteX1" fmla="*/ 800100 w 1862137"/>
                  <a:gd name="connsiteY1" fmla="*/ 1062038 h 1095375"/>
                  <a:gd name="connsiteX2" fmla="*/ 4762 w 1862137"/>
                  <a:gd name="connsiteY2" fmla="*/ 1095375 h 1095375"/>
                  <a:gd name="connsiteX3" fmla="*/ 0 w 1862137"/>
                  <a:gd name="connsiteY3" fmla="*/ 957263 h 1095375"/>
                  <a:gd name="connsiteX4" fmla="*/ 338137 w 1862137"/>
                  <a:gd name="connsiteY4" fmla="*/ 942975 h 1095375"/>
                  <a:gd name="connsiteX5" fmla="*/ 333375 w 1862137"/>
                  <a:gd name="connsiteY5" fmla="*/ 833438 h 1095375"/>
                  <a:gd name="connsiteX6" fmla="*/ 595313 w 1862137"/>
                  <a:gd name="connsiteY6" fmla="*/ 828675 h 1095375"/>
                  <a:gd name="connsiteX7" fmla="*/ 1576387 w 1862137"/>
                  <a:gd name="connsiteY7" fmla="*/ 0 h 1095375"/>
                  <a:gd name="connsiteX8" fmla="*/ 1700212 w 1862137"/>
                  <a:gd name="connsiteY8" fmla="*/ 147638 h 1095375"/>
                  <a:gd name="connsiteX9" fmla="*/ 1800225 w 1862137"/>
                  <a:gd name="connsiteY9" fmla="*/ 76200 h 1095375"/>
                  <a:gd name="connsiteX10" fmla="*/ 1862137 w 1862137"/>
                  <a:gd name="connsiteY10" fmla="*/ 147637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00212 w 1876424"/>
                  <a:gd name="connsiteY8" fmla="*/ 147638 h 1095375"/>
                  <a:gd name="connsiteX9" fmla="*/ 1800225 w 1876424"/>
                  <a:gd name="connsiteY9" fmla="*/ 76200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00212 w 1876424"/>
                  <a:gd name="connsiteY8" fmla="*/ 147638 h 1095375"/>
                  <a:gd name="connsiteX9" fmla="*/ 1809750 w 1876424"/>
                  <a:gd name="connsiteY9" fmla="*/ 71438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28787 w 1876424"/>
                  <a:gd name="connsiteY8" fmla="*/ 176213 h 1095375"/>
                  <a:gd name="connsiteX9" fmla="*/ 1809750 w 1876424"/>
                  <a:gd name="connsiteY9" fmla="*/ 71438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28787 w 1876424"/>
                  <a:gd name="connsiteY8" fmla="*/ 176213 h 1095375"/>
                  <a:gd name="connsiteX9" fmla="*/ 1824038 w 1876424"/>
                  <a:gd name="connsiteY9" fmla="*/ 80963 h 1095375"/>
                  <a:gd name="connsiteX10" fmla="*/ 1876424 w 1876424"/>
                  <a:gd name="connsiteY10" fmla="*/ 133349 h 1095375"/>
                  <a:gd name="connsiteX0" fmla="*/ 1876424 w 1876424"/>
                  <a:gd name="connsiteY0" fmla="*/ 133349 h 1095375"/>
                  <a:gd name="connsiteX1" fmla="*/ 800100 w 1876424"/>
                  <a:gd name="connsiteY1" fmla="*/ 1062038 h 1095375"/>
                  <a:gd name="connsiteX2" fmla="*/ 4762 w 1876424"/>
                  <a:gd name="connsiteY2" fmla="*/ 1095375 h 1095375"/>
                  <a:gd name="connsiteX3" fmla="*/ 0 w 1876424"/>
                  <a:gd name="connsiteY3" fmla="*/ 957263 h 1095375"/>
                  <a:gd name="connsiteX4" fmla="*/ 338137 w 1876424"/>
                  <a:gd name="connsiteY4" fmla="*/ 942975 h 1095375"/>
                  <a:gd name="connsiteX5" fmla="*/ 333375 w 1876424"/>
                  <a:gd name="connsiteY5" fmla="*/ 833438 h 1095375"/>
                  <a:gd name="connsiteX6" fmla="*/ 595313 w 1876424"/>
                  <a:gd name="connsiteY6" fmla="*/ 828675 h 1095375"/>
                  <a:gd name="connsiteX7" fmla="*/ 1576387 w 1876424"/>
                  <a:gd name="connsiteY7" fmla="*/ 0 h 1095375"/>
                  <a:gd name="connsiteX8" fmla="*/ 1728787 w 1876424"/>
                  <a:gd name="connsiteY8" fmla="*/ 176213 h 1095375"/>
                  <a:gd name="connsiteX9" fmla="*/ 1838325 w 1876424"/>
                  <a:gd name="connsiteY9" fmla="*/ 80963 h 1095375"/>
                  <a:gd name="connsiteX10" fmla="*/ 1876424 w 1876424"/>
                  <a:gd name="connsiteY10" fmla="*/ 133349 h 1095375"/>
                  <a:gd name="connsiteX0" fmla="*/ 1956143 w 1956143"/>
                  <a:gd name="connsiteY0" fmla="*/ 133349 h 1161013"/>
                  <a:gd name="connsiteX1" fmla="*/ 879819 w 1956143"/>
                  <a:gd name="connsiteY1" fmla="*/ 1062038 h 1161013"/>
                  <a:gd name="connsiteX2" fmla="*/ 0 w 1956143"/>
                  <a:gd name="connsiteY2" fmla="*/ 1161013 h 1161013"/>
                  <a:gd name="connsiteX3" fmla="*/ 79719 w 1956143"/>
                  <a:gd name="connsiteY3" fmla="*/ 957263 h 1161013"/>
                  <a:gd name="connsiteX4" fmla="*/ 417856 w 1956143"/>
                  <a:gd name="connsiteY4" fmla="*/ 942975 h 1161013"/>
                  <a:gd name="connsiteX5" fmla="*/ 413094 w 1956143"/>
                  <a:gd name="connsiteY5" fmla="*/ 833438 h 1161013"/>
                  <a:gd name="connsiteX6" fmla="*/ 675032 w 1956143"/>
                  <a:gd name="connsiteY6" fmla="*/ 828675 h 1161013"/>
                  <a:gd name="connsiteX7" fmla="*/ 1656106 w 1956143"/>
                  <a:gd name="connsiteY7" fmla="*/ 0 h 1161013"/>
                  <a:gd name="connsiteX8" fmla="*/ 1808506 w 1956143"/>
                  <a:gd name="connsiteY8" fmla="*/ 176213 h 1161013"/>
                  <a:gd name="connsiteX9" fmla="*/ 1918044 w 1956143"/>
                  <a:gd name="connsiteY9" fmla="*/ 80963 h 1161013"/>
                  <a:gd name="connsiteX10" fmla="*/ 1956143 w 1956143"/>
                  <a:gd name="connsiteY10" fmla="*/ 133349 h 1161013"/>
                  <a:gd name="connsiteX0" fmla="*/ 1956143 w 1956143"/>
                  <a:gd name="connsiteY0" fmla="*/ 133349 h 1161013"/>
                  <a:gd name="connsiteX1" fmla="*/ 845032 w 1956143"/>
                  <a:gd name="connsiteY1" fmla="*/ 1108925 h 1161013"/>
                  <a:gd name="connsiteX2" fmla="*/ 0 w 1956143"/>
                  <a:gd name="connsiteY2" fmla="*/ 1161013 h 1161013"/>
                  <a:gd name="connsiteX3" fmla="*/ 79719 w 1956143"/>
                  <a:gd name="connsiteY3" fmla="*/ 957263 h 1161013"/>
                  <a:gd name="connsiteX4" fmla="*/ 417856 w 1956143"/>
                  <a:gd name="connsiteY4" fmla="*/ 942975 h 1161013"/>
                  <a:gd name="connsiteX5" fmla="*/ 413094 w 1956143"/>
                  <a:gd name="connsiteY5" fmla="*/ 833438 h 1161013"/>
                  <a:gd name="connsiteX6" fmla="*/ 675032 w 1956143"/>
                  <a:gd name="connsiteY6" fmla="*/ 828675 h 1161013"/>
                  <a:gd name="connsiteX7" fmla="*/ 1656106 w 1956143"/>
                  <a:gd name="connsiteY7" fmla="*/ 0 h 1161013"/>
                  <a:gd name="connsiteX8" fmla="*/ 1808506 w 1956143"/>
                  <a:gd name="connsiteY8" fmla="*/ 176213 h 1161013"/>
                  <a:gd name="connsiteX9" fmla="*/ 1918044 w 1956143"/>
                  <a:gd name="connsiteY9" fmla="*/ 80963 h 1161013"/>
                  <a:gd name="connsiteX10" fmla="*/ 1956143 w 1956143"/>
                  <a:gd name="connsiteY10" fmla="*/ 133349 h 1161013"/>
                  <a:gd name="connsiteX0" fmla="*/ 1980786 w 1980786"/>
                  <a:gd name="connsiteY0" fmla="*/ 133349 h 1161013"/>
                  <a:gd name="connsiteX1" fmla="*/ 869675 w 1980786"/>
                  <a:gd name="connsiteY1" fmla="*/ 1108925 h 1161013"/>
                  <a:gd name="connsiteX2" fmla="*/ 24643 w 1980786"/>
                  <a:gd name="connsiteY2" fmla="*/ 1161013 h 1161013"/>
                  <a:gd name="connsiteX3" fmla="*/ 0 w 1980786"/>
                  <a:gd name="connsiteY3" fmla="*/ 1013524 h 1161013"/>
                  <a:gd name="connsiteX4" fmla="*/ 442499 w 1980786"/>
                  <a:gd name="connsiteY4" fmla="*/ 942975 h 1161013"/>
                  <a:gd name="connsiteX5" fmla="*/ 437737 w 1980786"/>
                  <a:gd name="connsiteY5" fmla="*/ 833438 h 1161013"/>
                  <a:gd name="connsiteX6" fmla="*/ 699675 w 1980786"/>
                  <a:gd name="connsiteY6" fmla="*/ 828675 h 1161013"/>
                  <a:gd name="connsiteX7" fmla="*/ 1680749 w 1980786"/>
                  <a:gd name="connsiteY7" fmla="*/ 0 h 1161013"/>
                  <a:gd name="connsiteX8" fmla="*/ 1833149 w 1980786"/>
                  <a:gd name="connsiteY8" fmla="*/ 176213 h 1161013"/>
                  <a:gd name="connsiteX9" fmla="*/ 1942687 w 1980786"/>
                  <a:gd name="connsiteY9" fmla="*/ 80963 h 1161013"/>
                  <a:gd name="connsiteX10" fmla="*/ 1980786 w 1980786"/>
                  <a:gd name="connsiteY10" fmla="*/ 133349 h 1161013"/>
                  <a:gd name="connsiteX0" fmla="*/ 1980786 w 1980786"/>
                  <a:gd name="connsiteY0" fmla="*/ 133349 h 1161013"/>
                  <a:gd name="connsiteX1" fmla="*/ 869675 w 1980786"/>
                  <a:gd name="connsiteY1" fmla="*/ 1108925 h 1161013"/>
                  <a:gd name="connsiteX2" fmla="*/ 24643 w 1980786"/>
                  <a:gd name="connsiteY2" fmla="*/ 1161013 h 1161013"/>
                  <a:gd name="connsiteX3" fmla="*/ 0 w 1980786"/>
                  <a:gd name="connsiteY3" fmla="*/ 1013524 h 1161013"/>
                  <a:gd name="connsiteX4" fmla="*/ 338139 w 1980786"/>
                  <a:gd name="connsiteY4" fmla="*/ 994548 h 1161013"/>
                  <a:gd name="connsiteX5" fmla="*/ 437737 w 1980786"/>
                  <a:gd name="connsiteY5" fmla="*/ 833438 h 1161013"/>
                  <a:gd name="connsiteX6" fmla="*/ 699675 w 1980786"/>
                  <a:gd name="connsiteY6" fmla="*/ 828675 h 1161013"/>
                  <a:gd name="connsiteX7" fmla="*/ 1680749 w 1980786"/>
                  <a:gd name="connsiteY7" fmla="*/ 0 h 1161013"/>
                  <a:gd name="connsiteX8" fmla="*/ 1833149 w 1980786"/>
                  <a:gd name="connsiteY8" fmla="*/ 176213 h 1161013"/>
                  <a:gd name="connsiteX9" fmla="*/ 1942687 w 1980786"/>
                  <a:gd name="connsiteY9" fmla="*/ 80963 h 1161013"/>
                  <a:gd name="connsiteX10" fmla="*/ 1980786 w 1980786"/>
                  <a:gd name="connsiteY10" fmla="*/ 133349 h 1161013"/>
                  <a:gd name="connsiteX0" fmla="*/ 1980786 w 1980786"/>
                  <a:gd name="connsiteY0" fmla="*/ 133349 h 1161013"/>
                  <a:gd name="connsiteX1" fmla="*/ 869675 w 1980786"/>
                  <a:gd name="connsiteY1" fmla="*/ 1108925 h 1161013"/>
                  <a:gd name="connsiteX2" fmla="*/ 24643 w 1980786"/>
                  <a:gd name="connsiteY2" fmla="*/ 1161013 h 1161013"/>
                  <a:gd name="connsiteX3" fmla="*/ 0 w 1980786"/>
                  <a:gd name="connsiteY3" fmla="*/ 1013524 h 1161013"/>
                  <a:gd name="connsiteX4" fmla="*/ 338139 w 1980786"/>
                  <a:gd name="connsiteY4" fmla="*/ 994548 h 1161013"/>
                  <a:gd name="connsiteX5" fmla="*/ 338346 w 1980786"/>
                  <a:gd name="connsiteY5" fmla="*/ 903766 h 1161013"/>
                  <a:gd name="connsiteX6" fmla="*/ 699675 w 1980786"/>
                  <a:gd name="connsiteY6" fmla="*/ 828675 h 1161013"/>
                  <a:gd name="connsiteX7" fmla="*/ 1680749 w 1980786"/>
                  <a:gd name="connsiteY7" fmla="*/ 0 h 1161013"/>
                  <a:gd name="connsiteX8" fmla="*/ 1833149 w 1980786"/>
                  <a:gd name="connsiteY8" fmla="*/ 176213 h 1161013"/>
                  <a:gd name="connsiteX9" fmla="*/ 1942687 w 1980786"/>
                  <a:gd name="connsiteY9" fmla="*/ 80963 h 1161013"/>
                  <a:gd name="connsiteX10" fmla="*/ 1980786 w 1980786"/>
                  <a:gd name="connsiteY10" fmla="*/ 133349 h 1161013"/>
                  <a:gd name="connsiteX0" fmla="*/ 1980786 w 1980786"/>
                  <a:gd name="connsiteY0" fmla="*/ 133349 h 1161013"/>
                  <a:gd name="connsiteX1" fmla="*/ 869675 w 1980786"/>
                  <a:gd name="connsiteY1" fmla="*/ 1108925 h 1161013"/>
                  <a:gd name="connsiteX2" fmla="*/ 24643 w 1980786"/>
                  <a:gd name="connsiteY2" fmla="*/ 1161013 h 1161013"/>
                  <a:gd name="connsiteX3" fmla="*/ 0 w 1980786"/>
                  <a:gd name="connsiteY3" fmla="*/ 1013524 h 1161013"/>
                  <a:gd name="connsiteX4" fmla="*/ 338139 w 1980786"/>
                  <a:gd name="connsiteY4" fmla="*/ 994548 h 1161013"/>
                  <a:gd name="connsiteX5" fmla="*/ 338346 w 1980786"/>
                  <a:gd name="connsiteY5" fmla="*/ 903766 h 1161013"/>
                  <a:gd name="connsiteX6" fmla="*/ 615193 w 1980786"/>
                  <a:gd name="connsiteY6" fmla="*/ 884938 h 1161013"/>
                  <a:gd name="connsiteX7" fmla="*/ 1680749 w 1980786"/>
                  <a:gd name="connsiteY7" fmla="*/ 0 h 1161013"/>
                  <a:gd name="connsiteX8" fmla="*/ 1833149 w 1980786"/>
                  <a:gd name="connsiteY8" fmla="*/ 176213 h 1161013"/>
                  <a:gd name="connsiteX9" fmla="*/ 1942687 w 1980786"/>
                  <a:gd name="connsiteY9" fmla="*/ 80963 h 1161013"/>
                  <a:gd name="connsiteX10" fmla="*/ 1980786 w 1980786"/>
                  <a:gd name="connsiteY10" fmla="*/ 133349 h 1161013"/>
                  <a:gd name="connsiteX0" fmla="*/ 1980786 w 1980786"/>
                  <a:gd name="connsiteY0" fmla="*/ 133349 h 1161013"/>
                  <a:gd name="connsiteX1" fmla="*/ 869675 w 1980786"/>
                  <a:gd name="connsiteY1" fmla="*/ 1108925 h 1161013"/>
                  <a:gd name="connsiteX2" fmla="*/ 24643 w 1980786"/>
                  <a:gd name="connsiteY2" fmla="*/ 1161013 h 1161013"/>
                  <a:gd name="connsiteX3" fmla="*/ 0 w 1980786"/>
                  <a:gd name="connsiteY3" fmla="*/ 1013524 h 1161013"/>
                  <a:gd name="connsiteX4" fmla="*/ 338139 w 1980786"/>
                  <a:gd name="connsiteY4" fmla="*/ 994548 h 1161013"/>
                  <a:gd name="connsiteX5" fmla="*/ 333374 w 1980786"/>
                  <a:gd name="connsiteY5" fmla="*/ 885012 h 1161013"/>
                  <a:gd name="connsiteX6" fmla="*/ 615193 w 1980786"/>
                  <a:gd name="connsiteY6" fmla="*/ 884938 h 1161013"/>
                  <a:gd name="connsiteX7" fmla="*/ 1680749 w 1980786"/>
                  <a:gd name="connsiteY7" fmla="*/ 0 h 1161013"/>
                  <a:gd name="connsiteX8" fmla="*/ 1833149 w 1980786"/>
                  <a:gd name="connsiteY8" fmla="*/ 176213 h 1161013"/>
                  <a:gd name="connsiteX9" fmla="*/ 1942687 w 1980786"/>
                  <a:gd name="connsiteY9" fmla="*/ 80963 h 1161013"/>
                  <a:gd name="connsiteX10" fmla="*/ 1980786 w 1980786"/>
                  <a:gd name="connsiteY10" fmla="*/ 133349 h 1161013"/>
                  <a:gd name="connsiteX0" fmla="*/ 1980786 w 1980786"/>
                  <a:gd name="connsiteY0" fmla="*/ 133349 h 1161013"/>
                  <a:gd name="connsiteX1" fmla="*/ 869675 w 1980786"/>
                  <a:gd name="connsiteY1" fmla="*/ 1108925 h 1161013"/>
                  <a:gd name="connsiteX2" fmla="*/ 24643 w 1980786"/>
                  <a:gd name="connsiteY2" fmla="*/ 1161013 h 1161013"/>
                  <a:gd name="connsiteX3" fmla="*/ 0 w 1980786"/>
                  <a:gd name="connsiteY3" fmla="*/ 1013524 h 1161013"/>
                  <a:gd name="connsiteX4" fmla="*/ 338139 w 1980786"/>
                  <a:gd name="connsiteY4" fmla="*/ 989858 h 1161013"/>
                  <a:gd name="connsiteX5" fmla="*/ 333374 w 1980786"/>
                  <a:gd name="connsiteY5" fmla="*/ 885012 h 1161013"/>
                  <a:gd name="connsiteX6" fmla="*/ 615193 w 1980786"/>
                  <a:gd name="connsiteY6" fmla="*/ 884938 h 1161013"/>
                  <a:gd name="connsiteX7" fmla="*/ 1680749 w 1980786"/>
                  <a:gd name="connsiteY7" fmla="*/ 0 h 1161013"/>
                  <a:gd name="connsiteX8" fmla="*/ 1833149 w 1980786"/>
                  <a:gd name="connsiteY8" fmla="*/ 176213 h 1161013"/>
                  <a:gd name="connsiteX9" fmla="*/ 1942687 w 1980786"/>
                  <a:gd name="connsiteY9" fmla="*/ 80963 h 1161013"/>
                  <a:gd name="connsiteX10" fmla="*/ 1980786 w 1980786"/>
                  <a:gd name="connsiteY10" fmla="*/ 133349 h 1161013"/>
                  <a:gd name="connsiteX0" fmla="*/ 1980786 w 1980786"/>
                  <a:gd name="connsiteY0" fmla="*/ 133349 h 1161013"/>
                  <a:gd name="connsiteX1" fmla="*/ 869675 w 1980786"/>
                  <a:gd name="connsiteY1" fmla="*/ 1108925 h 1161013"/>
                  <a:gd name="connsiteX2" fmla="*/ 24643 w 1980786"/>
                  <a:gd name="connsiteY2" fmla="*/ 1161013 h 1161013"/>
                  <a:gd name="connsiteX3" fmla="*/ 0 w 1980786"/>
                  <a:gd name="connsiteY3" fmla="*/ 1013524 h 1161013"/>
                  <a:gd name="connsiteX4" fmla="*/ 328201 w 1980786"/>
                  <a:gd name="connsiteY4" fmla="*/ 999234 h 1161013"/>
                  <a:gd name="connsiteX5" fmla="*/ 333374 w 1980786"/>
                  <a:gd name="connsiteY5" fmla="*/ 885012 h 1161013"/>
                  <a:gd name="connsiteX6" fmla="*/ 615193 w 1980786"/>
                  <a:gd name="connsiteY6" fmla="*/ 884938 h 1161013"/>
                  <a:gd name="connsiteX7" fmla="*/ 1680749 w 1980786"/>
                  <a:gd name="connsiteY7" fmla="*/ 0 h 1161013"/>
                  <a:gd name="connsiteX8" fmla="*/ 1833149 w 1980786"/>
                  <a:gd name="connsiteY8" fmla="*/ 176213 h 1161013"/>
                  <a:gd name="connsiteX9" fmla="*/ 1942687 w 1980786"/>
                  <a:gd name="connsiteY9" fmla="*/ 80963 h 1161013"/>
                  <a:gd name="connsiteX10" fmla="*/ 1980786 w 1980786"/>
                  <a:gd name="connsiteY10" fmla="*/ 133349 h 116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0786" h="1161013">
                    <a:moveTo>
                      <a:pt x="1980786" y="133349"/>
                    </a:moveTo>
                    <a:lnTo>
                      <a:pt x="869675" y="1108925"/>
                    </a:lnTo>
                    <a:lnTo>
                      <a:pt x="24643" y="1161013"/>
                    </a:lnTo>
                    <a:lnTo>
                      <a:pt x="0" y="1013524"/>
                    </a:lnTo>
                    <a:lnTo>
                      <a:pt x="328201" y="999234"/>
                    </a:lnTo>
                    <a:lnTo>
                      <a:pt x="333374" y="885012"/>
                    </a:lnTo>
                    <a:lnTo>
                      <a:pt x="615193" y="884938"/>
                    </a:lnTo>
                    <a:lnTo>
                      <a:pt x="1680749" y="0"/>
                    </a:lnTo>
                    <a:lnTo>
                      <a:pt x="1833149" y="176213"/>
                    </a:lnTo>
                    <a:lnTo>
                      <a:pt x="1942687" y="80963"/>
                    </a:lnTo>
                    <a:lnTo>
                      <a:pt x="1980786" y="133349"/>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4" name="フリーフォーム 113"/>
              <p:cNvSpPr/>
              <p:nvPr/>
            </p:nvSpPr>
            <p:spPr>
              <a:xfrm>
                <a:off x="7565650" y="6751722"/>
                <a:ext cx="659233" cy="1520832"/>
              </a:xfrm>
              <a:custGeom>
                <a:avLst/>
                <a:gdLst>
                  <a:gd name="connsiteX0" fmla="*/ 53340 w 1211580"/>
                  <a:gd name="connsiteY0" fmla="*/ 2788920 h 2788920"/>
                  <a:gd name="connsiteX1" fmla="*/ 114300 w 1211580"/>
                  <a:gd name="connsiteY1" fmla="*/ 2667000 h 2788920"/>
                  <a:gd name="connsiteX2" fmla="*/ 1097280 w 1211580"/>
                  <a:gd name="connsiteY2" fmla="*/ 2186940 h 2788920"/>
                  <a:gd name="connsiteX3" fmla="*/ 1082040 w 1211580"/>
                  <a:gd name="connsiteY3" fmla="*/ 2141220 h 2788920"/>
                  <a:gd name="connsiteX4" fmla="*/ 1173480 w 1211580"/>
                  <a:gd name="connsiteY4" fmla="*/ 2087880 h 2788920"/>
                  <a:gd name="connsiteX5" fmla="*/ 1181100 w 1211580"/>
                  <a:gd name="connsiteY5" fmla="*/ 2148840 h 2788920"/>
                  <a:gd name="connsiteX6" fmla="*/ 1211580 w 1211580"/>
                  <a:gd name="connsiteY6" fmla="*/ 2125980 h 2788920"/>
                  <a:gd name="connsiteX7" fmla="*/ 876300 w 1211580"/>
                  <a:gd name="connsiteY7" fmla="*/ 38100 h 2788920"/>
                  <a:gd name="connsiteX8" fmla="*/ 754380 w 1211580"/>
                  <a:gd name="connsiteY8" fmla="*/ 60960 h 2788920"/>
                  <a:gd name="connsiteX9" fmla="*/ 746760 w 1211580"/>
                  <a:gd name="connsiteY9" fmla="*/ 0 h 2788920"/>
                  <a:gd name="connsiteX10" fmla="*/ 419100 w 1211580"/>
                  <a:gd name="connsiteY10" fmla="*/ 60960 h 2788920"/>
                  <a:gd name="connsiteX11" fmla="*/ 464820 w 1211580"/>
                  <a:gd name="connsiteY11" fmla="*/ 419100 h 2788920"/>
                  <a:gd name="connsiteX12" fmla="*/ 464820 w 1211580"/>
                  <a:gd name="connsiteY12" fmla="*/ 419100 h 2788920"/>
                  <a:gd name="connsiteX13" fmla="*/ 769620 w 1211580"/>
                  <a:gd name="connsiteY13" fmla="*/ 2225040 h 2788920"/>
                  <a:gd name="connsiteX14" fmla="*/ 0 w 1211580"/>
                  <a:gd name="connsiteY14" fmla="*/ 2613660 h 2788920"/>
                  <a:gd name="connsiteX15" fmla="*/ 53340 w 1211580"/>
                  <a:gd name="connsiteY15" fmla="*/ 2788920 h 2788920"/>
                  <a:gd name="connsiteX0" fmla="*/ 27940 w 1186180"/>
                  <a:gd name="connsiteY0" fmla="*/ 2788920 h 2788920"/>
                  <a:gd name="connsiteX1" fmla="*/ 88900 w 1186180"/>
                  <a:gd name="connsiteY1" fmla="*/ 2667000 h 2788920"/>
                  <a:gd name="connsiteX2" fmla="*/ 1071880 w 1186180"/>
                  <a:gd name="connsiteY2" fmla="*/ 2186940 h 2788920"/>
                  <a:gd name="connsiteX3" fmla="*/ 1056640 w 1186180"/>
                  <a:gd name="connsiteY3" fmla="*/ 2141220 h 2788920"/>
                  <a:gd name="connsiteX4" fmla="*/ 1148080 w 1186180"/>
                  <a:gd name="connsiteY4" fmla="*/ 2087880 h 2788920"/>
                  <a:gd name="connsiteX5" fmla="*/ 1155700 w 1186180"/>
                  <a:gd name="connsiteY5" fmla="*/ 2148840 h 2788920"/>
                  <a:gd name="connsiteX6" fmla="*/ 1186180 w 1186180"/>
                  <a:gd name="connsiteY6" fmla="*/ 2125980 h 2788920"/>
                  <a:gd name="connsiteX7" fmla="*/ 850900 w 1186180"/>
                  <a:gd name="connsiteY7" fmla="*/ 38100 h 2788920"/>
                  <a:gd name="connsiteX8" fmla="*/ 728980 w 1186180"/>
                  <a:gd name="connsiteY8" fmla="*/ 60960 h 2788920"/>
                  <a:gd name="connsiteX9" fmla="*/ 721360 w 1186180"/>
                  <a:gd name="connsiteY9" fmla="*/ 0 h 2788920"/>
                  <a:gd name="connsiteX10" fmla="*/ 393700 w 1186180"/>
                  <a:gd name="connsiteY10" fmla="*/ 60960 h 2788920"/>
                  <a:gd name="connsiteX11" fmla="*/ 439420 w 1186180"/>
                  <a:gd name="connsiteY11" fmla="*/ 419100 h 2788920"/>
                  <a:gd name="connsiteX12" fmla="*/ 439420 w 1186180"/>
                  <a:gd name="connsiteY12" fmla="*/ 419100 h 2788920"/>
                  <a:gd name="connsiteX13" fmla="*/ 744220 w 1186180"/>
                  <a:gd name="connsiteY13" fmla="*/ 2225040 h 2788920"/>
                  <a:gd name="connsiteX14" fmla="*/ 0 w 1186180"/>
                  <a:gd name="connsiteY14" fmla="*/ 2597785 h 2788920"/>
                  <a:gd name="connsiteX15" fmla="*/ 27940 w 1186180"/>
                  <a:gd name="connsiteY15" fmla="*/ 2788920 h 2788920"/>
                  <a:gd name="connsiteX0" fmla="*/ 46990 w 1186180"/>
                  <a:gd name="connsiteY0" fmla="*/ 2747645 h 2747645"/>
                  <a:gd name="connsiteX1" fmla="*/ 88900 w 1186180"/>
                  <a:gd name="connsiteY1" fmla="*/ 2667000 h 2747645"/>
                  <a:gd name="connsiteX2" fmla="*/ 1071880 w 1186180"/>
                  <a:gd name="connsiteY2" fmla="*/ 2186940 h 2747645"/>
                  <a:gd name="connsiteX3" fmla="*/ 1056640 w 1186180"/>
                  <a:gd name="connsiteY3" fmla="*/ 2141220 h 2747645"/>
                  <a:gd name="connsiteX4" fmla="*/ 1148080 w 1186180"/>
                  <a:gd name="connsiteY4" fmla="*/ 2087880 h 2747645"/>
                  <a:gd name="connsiteX5" fmla="*/ 1155700 w 1186180"/>
                  <a:gd name="connsiteY5" fmla="*/ 2148840 h 2747645"/>
                  <a:gd name="connsiteX6" fmla="*/ 1186180 w 1186180"/>
                  <a:gd name="connsiteY6" fmla="*/ 2125980 h 2747645"/>
                  <a:gd name="connsiteX7" fmla="*/ 850900 w 1186180"/>
                  <a:gd name="connsiteY7" fmla="*/ 38100 h 2747645"/>
                  <a:gd name="connsiteX8" fmla="*/ 728980 w 1186180"/>
                  <a:gd name="connsiteY8" fmla="*/ 60960 h 2747645"/>
                  <a:gd name="connsiteX9" fmla="*/ 721360 w 1186180"/>
                  <a:gd name="connsiteY9" fmla="*/ 0 h 2747645"/>
                  <a:gd name="connsiteX10" fmla="*/ 393700 w 1186180"/>
                  <a:gd name="connsiteY10" fmla="*/ 60960 h 2747645"/>
                  <a:gd name="connsiteX11" fmla="*/ 439420 w 1186180"/>
                  <a:gd name="connsiteY11" fmla="*/ 419100 h 2747645"/>
                  <a:gd name="connsiteX12" fmla="*/ 439420 w 1186180"/>
                  <a:gd name="connsiteY12" fmla="*/ 419100 h 2747645"/>
                  <a:gd name="connsiteX13" fmla="*/ 744220 w 1186180"/>
                  <a:gd name="connsiteY13" fmla="*/ 2225040 h 2747645"/>
                  <a:gd name="connsiteX14" fmla="*/ 0 w 1186180"/>
                  <a:gd name="connsiteY14" fmla="*/ 2597785 h 2747645"/>
                  <a:gd name="connsiteX15" fmla="*/ 46990 w 1186180"/>
                  <a:gd name="connsiteY15" fmla="*/ 2747645 h 2747645"/>
                  <a:gd name="connsiteX0" fmla="*/ 37465 w 1186180"/>
                  <a:gd name="connsiteY0" fmla="*/ 2757170 h 2757170"/>
                  <a:gd name="connsiteX1" fmla="*/ 88900 w 1186180"/>
                  <a:gd name="connsiteY1" fmla="*/ 2667000 h 2757170"/>
                  <a:gd name="connsiteX2" fmla="*/ 1071880 w 1186180"/>
                  <a:gd name="connsiteY2" fmla="*/ 2186940 h 2757170"/>
                  <a:gd name="connsiteX3" fmla="*/ 1056640 w 1186180"/>
                  <a:gd name="connsiteY3" fmla="*/ 2141220 h 2757170"/>
                  <a:gd name="connsiteX4" fmla="*/ 1148080 w 1186180"/>
                  <a:gd name="connsiteY4" fmla="*/ 2087880 h 2757170"/>
                  <a:gd name="connsiteX5" fmla="*/ 1155700 w 1186180"/>
                  <a:gd name="connsiteY5" fmla="*/ 2148840 h 2757170"/>
                  <a:gd name="connsiteX6" fmla="*/ 1186180 w 1186180"/>
                  <a:gd name="connsiteY6" fmla="*/ 2125980 h 2757170"/>
                  <a:gd name="connsiteX7" fmla="*/ 850900 w 1186180"/>
                  <a:gd name="connsiteY7" fmla="*/ 38100 h 2757170"/>
                  <a:gd name="connsiteX8" fmla="*/ 728980 w 1186180"/>
                  <a:gd name="connsiteY8" fmla="*/ 60960 h 2757170"/>
                  <a:gd name="connsiteX9" fmla="*/ 721360 w 1186180"/>
                  <a:gd name="connsiteY9" fmla="*/ 0 h 2757170"/>
                  <a:gd name="connsiteX10" fmla="*/ 393700 w 1186180"/>
                  <a:gd name="connsiteY10" fmla="*/ 60960 h 2757170"/>
                  <a:gd name="connsiteX11" fmla="*/ 439420 w 1186180"/>
                  <a:gd name="connsiteY11" fmla="*/ 419100 h 2757170"/>
                  <a:gd name="connsiteX12" fmla="*/ 439420 w 1186180"/>
                  <a:gd name="connsiteY12" fmla="*/ 419100 h 2757170"/>
                  <a:gd name="connsiteX13" fmla="*/ 744220 w 1186180"/>
                  <a:gd name="connsiteY13" fmla="*/ 2225040 h 2757170"/>
                  <a:gd name="connsiteX14" fmla="*/ 0 w 1186180"/>
                  <a:gd name="connsiteY14" fmla="*/ 2597785 h 2757170"/>
                  <a:gd name="connsiteX15" fmla="*/ 37465 w 1186180"/>
                  <a:gd name="connsiteY15" fmla="*/ 2757170 h 2757170"/>
                  <a:gd name="connsiteX0" fmla="*/ 46990 w 1186180"/>
                  <a:gd name="connsiteY0" fmla="*/ 2753995 h 2753995"/>
                  <a:gd name="connsiteX1" fmla="*/ 88900 w 1186180"/>
                  <a:gd name="connsiteY1" fmla="*/ 2667000 h 2753995"/>
                  <a:gd name="connsiteX2" fmla="*/ 1071880 w 1186180"/>
                  <a:gd name="connsiteY2" fmla="*/ 2186940 h 2753995"/>
                  <a:gd name="connsiteX3" fmla="*/ 1056640 w 1186180"/>
                  <a:gd name="connsiteY3" fmla="*/ 2141220 h 2753995"/>
                  <a:gd name="connsiteX4" fmla="*/ 1148080 w 1186180"/>
                  <a:gd name="connsiteY4" fmla="*/ 2087880 h 2753995"/>
                  <a:gd name="connsiteX5" fmla="*/ 1155700 w 1186180"/>
                  <a:gd name="connsiteY5" fmla="*/ 2148840 h 2753995"/>
                  <a:gd name="connsiteX6" fmla="*/ 1186180 w 1186180"/>
                  <a:gd name="connsiteY6" fmla="*/ 2125980 h 2753995"/>
                  <a:gd name="connsiteX7" fmla="*/ 850900 w 1186180"/>
                  <a:gd name="connsiteY7" fmla="*/ 38100 h 2753995"/>
                  <a:gd name="connsiteX8" fmla="*/ 728980 w 1186180"/>
                  <a:gd name="connsiteY8" fmla="*/ 60960 h 2753995"/>
                  <a:gd name="connsiteX9" fmla="*/ 721360 w 1186180"/>
                  <a:gd name="connsiteY9" fmla="*/ 0 h 2753995"/>
                  <a:gd name="connsiteX10" fmla="*/ 393700 w 1186180"/>
                  <a:gd name="connsiteY10" fmla="*/ 60960 h 2753995"/>
                  <a:gd name="connsiteX11" fmla="*/ 439420 w 1186180"/>
                  <a:gd name="connsiteY11" fmla="*/ 419100 h 2753995"/>
                  <a:gd name="connsiteX12" fmla="*/ 439420 w 1186180"/>
                  <a:gd name="connsiteY12" fmla="*/ 419100 h 2753995"/>
                  <a:gd name="connsiteX13" fmla="*/ 744220 w 1186180"/>
                  <a:gd name="connsiteY13" fmla="*/ 2225040 h 2753995"/>
                  <a:gd name="connsiteX14" fmla="*/ 0 w 1186180"/>
                  <a:gd name="connsiteY14" fmla="*/ 2597785 h 2753995"/>
                  <a:gd name="connsiteX15" fmla="*/ 46990 w 1186180"/>
                  <a:gd name="connsiteY15" fmla="*/ 2753995 h 275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6180" h="2753995">
                    <a:moveTo>
                      <a:pt x="46990" y="2753995"/>
                    </a:moveTo>
                    <a:lnTo>
                      <a:pt x="88900" y="2667000"/>
                    </a:lnTo>
                    <a:lnTo>
                      <a:pt x="1071880" y="2186940"/>
                    </a:lnTo>
                    <a:lnTo>
                      <a:pt x="1056640" y="2141220"/>
                    </a:lnTo>
                    <a:lnTo>
                      <a:pt x="1148080" y="2087880"/>
                    </a:lnTo>
                    <a:lnTo>
                      <a:pt x="1155700" y="2148840"/>
                    </a:lnTo>
                    <a:lnTo>
                      <a:pt x="1186180" y="2125980"/>
                    </a:lnTo>
                    <a:lnTo>
                      <a:pt x="850900" y="38100"/>
                    </a:lnTo>
                    <a:lnTo>
                      <a:pt x="728980" y="60960"/>
                    </a:lnTo>
                    <a:lnTo>
                      <a:pt x="721360" y="0"/>
                    </a:lnTo>
                    <a:lnTo>
                      <a:pt x="393700" y="60960"/>
                    </a:lnTo>
                    <a:lnTo>
                      <a:pt x="439420" y="419100"/>
                    </a:lnTo>
                    <a:lnTo>
                      <a:pt x="439420" y="419100"/>
                    </a:lnTo>
                    <a:lnTo>
                      <a:pt x="744220" y="2225040"/>
                    </a:lnTo>
                    <a:lnTo>
                      <a:pt x="0" y="2597785"/>
                    </a:lnTo>
                    <a:lnTo>
                      <a:pt x="46990" y="2753995"/>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5" name="フリーフォーム 114"/>
              <p:cNvSpPr/>
              <p:nvPr/>
            </p:nvSpPr>
            <p:spPr>
              <a:xfrm>
                <a:off x="6281476" y="6475039"/>
                <a:ext cx="1270219" cy="434784"/>
              </a:xfrm>
              <a:custGeom>
                <a:avLst/>
                <a:gdLst>
                  <a:gd name="connsiteX0" fmla="*/ 1988820 w 2072640"/>
                  <a:gd name="connsiteY0" fmla="*/ 129540 h 800100"/>
                  <a:gd name="connsiteX1" fmla="*/ 2072640 w 2072640"/>
                  <a:gd name="connsiteY1" fmla="*/ 624840 h 800100"/>
                  <a:gd name="connsiteX2" fmla="*/ 1257300 w 2072640"/>
                  <a:gd name="connsiteY2" fmla="*/ 800100 h 800100"/>
                  <a:gd name="connsiteX3" fmla="*/ 861060 w 2072640"/>
                  <a:gd name="connsiteY3" fmla="*/ 502920 h 800100"/>
                  <a:gd name="connsiteX4" fmla="*/ 883920 w 2072640"/>
                  <a:gd name="connsiteY4" fmla="*/ 403860 h 800100"/>
                  <a:gd name="connsiteX5" fmla="*/ 701040 w 2072640"/>
                  <a:gd name="connsiteY5" fmla="*/ 342900 h 800100"/>
                  <a:gd name="connsiteX6" fmla="*/ 678180 w 2072640"/>
                  <a:gd name="connsiteY6" fmla="*/ 373380 h 800100"/>
                  <a:gd name="connsiteX7" fmla="*/ 22860 w 2072640"/>
                  <a:gd name="connsiteY7" fmla="*/ 129540 h 800100"/>
                  <a:gd name="connsiteX8" fmla="*/ 30480 w 2072640"/>
                  <a:gd name="connsiteY8" fmla="*/ 83820 h 800100"/>
                  <a:gd name="connsiteX9" fmla="*/ 0 w 2072640"/>
                  <a:gd name="connsiteY9" fmla="*/ 53340 h 800100"/>
                  <a:gd name="connsiteX10" fmla="*/ 7620 w 2072640"/>
                  <a:gd name="connsiteY10" fmla="*/ 0 h 800100"/>
                  <a:gd name="connsiteX11" fmla="*/ 922020 w 2072640"/>
                  <a:gd name="connsiteY11" fmla="*/ 342900 h 800100"/>
                  <a:gd name="connsiteX12" fmla="*/ 1988820 w 2072640"/>
                  <a:gd name="connsiteY12" fmla="*/ 129540 h 800100"/>
                  <a:gd name="connsiteX0" fmla="*/ 2084070 w 2084070"/>
                  <a:gd name="connsiteY0" fmla="*/ 110490 h 800100"/>
                  <a:gd name="connsiteX1" fmla="*/ 2072640 w 2084070"/>
                  <a:gd name="connsiteY1" fmla="*/ 624840 h 800100"/>
                  <a:gd name="connsiteX2" fmla="*/ 1257300 w 2084070"/>
                  <a:gd name="connsiteY2" fmla="*/ 800100 h 800100"/>
                  <a:gd name="connsiteX3" fmla="*/ 861060 w 2084070"/>
                  <a:gd name="connsiteY3" fmla="*/ 502920 h 800100"/>
                  <a:gd name="connsiteX4" fmla="*/ 883920 w 2084070"/>
                  <a:gd name="connsiteY4" fmla="*/ 403860 h 800100"/>
                  <a:gd name="connsiteX5" fmla="*/ 701040 w 2084070"/>
                  <a:gd name="connsiteY5" fmla="*/ 342900 h 800100"/>
                  <a:gd name="connsiteX6" fmla="*/ 678180 w 2084070"/>
                  <a:gd name="connsiteY6" fmla="*/ 373380 h 800100"/>
                  <a:gd name="connsiteX7" fmla="*/ 22860 w 2084070"/>
                  <a:gd name="connsiteY7" fmla="*/ 129540 h 800100"/>
                  <a:gd name="connsiteX8" fmla="*/ 30480 w 2084070"/>
                  <a:gd name="connsiteY8" fmla="*/ 83820 h 800100"/>
                  <a:gd name="connsiteX9" fmla="*/ 0 w 2084070"/>
                  <a:gd name="connsiteY9" fmla="*/ 53340 h 800100"/>
                  <a:gd name="connsiteX10" fmla="*/ 7620 w 2084070"/>
                  <a:gd name="connsiteY10" fmla="*/ 0 h 800100"/>
                  <a:gd name="connsiteX11" fmla="*/ 922020 w 2084070"/>
                  <a:gd name="connsiteY11" fmla="*/ 342900 h 800100"/>
                  <a:gd name="connsiteX12" fmla="*/ 2084070 w 2084070"/>
                  <a:gd name="connsiteY12" fmla="*/ 110490 h 800100"/>
                  <a:gd name="connsiteX0" fmla="*/ 2084070 w 2172653"/>
                  <a:gd name="connsiteY0" fmla="*/ 110490 h 800100"/>
                  <a:gd name="connsiteX1" fmla="*/ 2172653 w 2172653"/>
                  <a:gd name="connsiteY1" fmla="*/ 634365 h 800100"/>
                  <a:gd name="connsiteX2" fmla="*/ 1257300 w 2172653"/>
                  <a:gd name="connsiteY2" fmla="*/ 800100 h 800100"/>
                  <a:gd name="connsiteX3" fmla="*/ 861060 w 2172653"/>
                  <a:gd name="connsiteY3" fmla="*/ 502920 h 800100"/>
                  <a:gd name="connsiteX4" fmla="*/ 883920 w 2172653"/>
                  <a:gd name="connsiteY4" fmla="*/ 403860 h 800100"/>
                  <a:gd name="connsiteX5" fmla="*/ 701040 w 2172653"/>
                  <a:gd name="connsiteY5" fmla="*/ 342900 h 800100"/>
                  <a:gd name="connsiteX6" fmla="*/ 678180 w 2172653"/>
                  <a:gd name="connsiteY6" fmla="*/ 373380 h 800100"/>
                  <a:gd name="connsiteX7" fmla="*/ 22860 w 2172653"/>
                  <a:gd name="connsiteY7" fmla="*/ 129540 h 800100"/>
                  <a:gd name="connsiteX8" fmla="*/ 30480 w 2172653"/>
                  <a:gd name="connsiteY8" fmla="*/ 83820 h 800100"/>
                  <a:gd name="connsiteX9" fmla="*/ 0 w 2172653"/>
                  <a:gd name="connsiteY9" fmla="*/ 53340 h 800100"/>
                  <a:gd name="connsiteX10" fmla="*/ 7620 w 2172653"/>
                  <a:gd name="connsiteY10" fmla="*/ 0 h 800100"/>
                  <a:gd name="connsiteX11" fmla="*/ 922020 w 2172653"/>
                  <a:gd name="connsiteY11" fmla="*/ 342900 h 800100"/>
                  <a:gd name="connsiteX12" fmla="*/ 2084070 w 2172653"/>
                  <a:gd name="connsiteY12" fmla="*/ 110490 h 800100"/>
                  <a:gd name="connsiteX0" fmla="*/ 2084070 w 2172653"/>
                  <a:gd name="connsiteY0" fmla="*/ 110490 h 809625"/>
                  <a:gd name="connsiteX1" fmla="*/ 2172653 w 2172653"/>
                  <a:gd name="connsiteY1" fmla="*/ 634365 h 809625"/>
                  <a:gd name="connsiteX2" fmla="*/ 1319213 w 2172653"/>
                  <a:gd name="connsiteY2" fmla="*/ 809625 h 809625"/>
                  <a:gd name="connsiteX3" fmla="*/ 861060 w 2172653"/>
                  <a:gd name="connsiteY3" fmla="*/ 502920 h 809625"/>
                  <a:gd name="connsiteX4" fmla="*/ 883920 w 2172653"/>
                  <a:gd name="connsiteY4" fmla="*/ 403860 h 809625"/>
                  <a:gd name="connsiteX5" fmla="*/ 701040 w 2172653"/>
                  <a:gd name="connsiteY5" fmla="*/ 342900 h 809625"/>
                  <a:gd name="connsiteX6" fmla="*/ 678180 w 2172653"/>
                  <a:gd name="connsiteY6" fmla="*/ 373380 h 809625"/>
                  <a:gd name="connsiteX7" fmla="*/ 22860 w 2172653"/>
                  <a:gd name="connsiteY7" fmla="*/ 129540 h 809625"/>
                  <a:gd name="connsiteX8" fmla="*/ 30480 w 2172653"/>
                  <a:gd name="connsiteY8" fmla="*/ 83820 h 809625"/>
                  <a:gd name="connsiteX9" fmla="*/ 0 w 2172653"/>
                  <a:gd name="connsiteY9" fmla="*/ 53340 h 809625"/>
                  <a:gd name="connsiteX10" fmla="*/ 7620 w 2172653"/>
                  <a:gd name="connsiteY10" fmla="*/ 0 h 809625"/>
                  <a:gd name="connsiteX11" fmla="*/ 922020 w 2172653"/>
                  <a:gd name="connsiteY11" fmla="*/ 342900 h 809625"/>
                  <a:gd name="connsiteX12" fmla="*/ 2084070 w 2172653"/>
                  <a:gd name="connsiteY12" fmla="*/ 110490 h 809625"/>
                  <a:gd name="connsiteX0" fmla="*/ 2084070 w 2172653"/>
                  <a:gd name="connsiteY0" fmla="*/ 110490 h 809625"/>
                  <a:gd name="connsiteX1" fmla="*/ 2172653 w 2172653"/>
                  <a:gd name="connsiteY1" fmla="*/ 634365 h 809625"/>
                  <a:gd name="connsiteX2" fmla="*/ 1319213 w 2172653"/>
                  <a:gd name="connsiteY2" fmla="*/ 809625 h 809625"/>
                  <a:gd name="connsiteX3" fmla="*/ 856297 w 2172653"/>
                  <a:gd name="connsiteY3" fmla="*/ 507683 h 809625"/>
                  <a:gd name="connsiteX4" fmla="*/ 883920 w 2172653"/>
                  <a:gd name="connsiteY4" fmla="*/ 403860 h 809625"/>
                  <a:gd name="connsiteX5" fmla="*/ 701040 w 2172653"/>
                  <a:gd name="connsiteY5" fmla="*/ 342900 h 809625"/>
                  <a:gd name="connsiteX6" fmla="*/ 678180 w 2172653"/>
                  <a:gd name="connsiteY6" fmla="*/ 373380 h 809625"/>
                  <a:gd name="connsiteX7" fmla="*/ 22860 w 2172653"/>
                  <a:gd name="connsiteY7" fmla="*/ 129540 h 809625"/>
                  <a:gd name="connsiteX8" fmla="*/ 30480 w 2172653"/>
                  <a:gd name="connsiteY8" fmla="*/ 83820 h 809625"/>
                  <a:gd name="connsiteX9" fmla="*/ 0 w 2172653"/>
                  <a:gd name="connsiteY9" fmla="*/ 53340 h 809625"/>
                  <a:gd name="connsiteX10" fmla="*/ 7620 w 2172653"/>
                  <a:gd name="connsiteY10" fmla="*/ 0 h 809625"/>
                  <a:gd name="connsiteX11" fmla="*/ 922020 w 2172653"/>
                  <a:gd name="connsiteY11" fmla="*/ 342900 h 809625"/>
                  <a:gd name="connsiteX12" fmla="*/ 2084070 w 2172653"/>
                  <a:gd name="connsiteY12" fmla="*/ 110490 h 809625"/>
                  <a:gd name="connsiteX0" fmla="*/ 2141644 w 2230227"/>
                  <a:gd name="connsiteY0" fmla="*/ 125563 h 824698"/>
                  <a:gd name="connsiteX1" fmla="*/ 2230227 w 2230227"/>
                  <a:gd name="connsiteY1" fmla="*/ 649438 h 824698"/>
                  <a:gd name="connsiteX2" fmla="*/ 1376787 w 2230227"/>
                  <a:gd name="connsiteY2" fmla="*/ 824698 h 824698"/>
                  <a:gd name="connsiteX3" fmla="*/ 913871 w 2230227"/>
                  <a:gd name="connsiteY3" fmla="*/ 522756 h 824698"/>
                  <a:gd name="connsiteX4" fmla="*/ 941494 w 2230227"/>
                  <a:gd name="connsiteY4" fmla="*/ 418933 h 824698"/>
                  <a:gd name="connsiteX5" fmla="*/ 758614 w 2230227"/>
                  <a:gd name="connsiteY5" fmla="*/ 357973 h 824698"/>
                  <a:gd name="connsiteX6" fmla="*/ 735754 w 2230227"/>
                  <a:gd name="connsiteY6" fmla="*/ 388453 h 824698"/>
                  <a:gd name="connsiteX7" fmla="*/ 80434 w 2230227"/>
                  <a:gd name="connsiteY7" fmla="*/ 144613 h 824698"/>
                  <a:gd name="connsiteX8" fmla="*/ 88054 w 2230227"/>
                  <a:gd name="connsiteY8" fmla="*/ 98893 h 824698"/>
                  <a:gd name="connsiteX9" fmla="*/ 57574 w 2230227"/>
                  <a:gd name="connsiteY9" fmla="*/ 68413 h 824698"/>
                  <a:gd name="connsiteX10" fmla="*/ 0 w 2230227"/>
                  <a:gd name="connsiteY10" fmla="*/ 0 h 824698"/>
                  <a:gd name="connsiteX11" fmla="*/ 979594 w 2230227"/>
                  <a:gd name="connsiteY11" fmla="*/ 357973 h 824698"/>
                  <a:gd name="connsiteX12" fmla="*/ 2141644 w 2230227"/>
                  <a:gd name="connsiteY12" fmla="*/ 125563 h 824698"/>
                  <a:gd name="connsiteX0" fmla="*/ 2184365 w 2272948"/>
                  <a:gd name="connsiteY0" fmla="*/ 125563 h 824698"/>
                  <a:gd name="connsiteX1" fmla="*/ 2272948 w 2272948"/>
                  <a:gd name="connsiteY1" fmla="*/ 649438 h 824698"/>
                  <a:gd name="connsiteX2" fmla="*/ 1419508 w 2272948"/>
                  <a:gd name="connsiteY2" fmla="*/ 824698 h 824698"/>
                  <a:gd name="connsiteX3" fmla="*/ 956592 w 2272948"/>
                  <a:gd name="connsiteY3" fmla="*/ 522756 h 824698"/>
                  <a:gd name="connsiteX4" fmla="*/ 984215 w 2272948"/>
                  <a:gd name="connsiteY4" fmla="*/ 418933 h 824698"/>
                  <a:gd name="connsiteX5" fmla="*/ 801335 w 2272948"/>
                  <a:gd name="connsiteY5" fmla="*/ 357973 h 824698"/>
                  <a:gd name="connsiteX6" fmla="*/ 778475 w 2272948"/>
                  <a:gd name="connsiteY6" fmla="*/ 388453 h 824698"/>
                  <a:gd name="connsiteX7" fmla="*/ 123155 w 2272948"/>
                  <a:gd name="connsiteY7" fmla="*/ 144613 h 824698"/>
                  <a:gd name="connsiteX8" fmla="*/ 130775 w 2272948"/>
                  <a:gd name="connsiteY8" fmla="*/ 98893 h 824698"/>
                  <a:gd name="connsiteX9" fmla="*/ 0 w 2272948"/>
                  <a:gd name="connsiteY9" fmla="*/ 83486 h 824698"/>
                  <a:gd name="connsiteX10" fmla="*/ 42721 w 2272948"/>
                  <a:gd name="connsiteY10" fmla="*/ 0 h 824698"/>
                  <a:gd name="connsiteX11" fmla="*/ 1022315 w 2272948"/>
                  <a:gd name="connsiteY11" fmla="*/ 357973 h 824698"/>
                  <a:gd name="connsiteX12" fmla="*/ 2184365 w 2272948"/>
                  <a:gd name="connsiteY12" fmla="*/ 125563 h 824698"/>
                  <a:gd name="connsiteX0" fmla="*/ 2184365 w 2272948"/>
                  <a:gd name="connsiteY0" fmla="*/ 125563 h 824698"/>
                  <a:gd name="connsiteX1" fmla="*/ 2272948 w 2272948"/>
                  <a:gd name="connsiteY1" fmla="*/ 649438 h 824698"/>
                  <a:gd name="connsiteX2" fmla="*/ 1419508 w 2272948"/>
                  <a:gd name="connsiteY2" fmla="*/ 824698 h 824698"/>
                  <a:gd name="connsiteX3" fmla="*/ 956592 w 2272948"/>
                  <a:gd name="connsiteY3" fmla="*/ 522756 h 824698"/>
                  <a:gd name="connsiteX4" fmla="*/ 984215 w 2272948"/>
                  <a:gd name="connsiteY4" fmla="*/ 418933 h 824698"/>
                  <a:gd name="connsiteX5" fmla="*/ 801335 w 2272948"/>
                  <a:gd name="connsiteY5" fmla="*/ 357973 h 824698"/>
                  <a:gd name="connsiteX6" fmla="*/ 778475 w 2272948"/>
                  <a:gd name="connsiteY6" fmla="*/ 388453 h 824698"/>
                  <a:gd name="connsiteX7" fmla="*/ 123155 w 2272948"/>
                  <a:gd name="connsiteY7" fmla="*/ 144613 h 824698"/>
                  <a:gd name="connsiteX8" fmla="*/ 80628 w 2272948"/>
                  <a:gd name="connsiteY8" fmla="*/ 113965 h 824698"/>
                  <a:gd name="connsiteX9" fmla="*/ 0 w 2272948"/>
                  <a:gd name="connsiteY9" fmla="*/ 83486 h 824698"/>
                  <a:gd name="connsiteX10" fmla="*/ 42721 w 2272948"/>
                  <a:gd name="connsiteY10" fmla="*/ 0 h 824698"/>
                  <a:gd name="connsiteX11" fmla="*/ 1022315 w 2272948"/>
                  <a:gd name="connsiteY11" fmla="*/ 357973 h 824698"/>
                  <a:gd name="connsiteX12" fmla="*/ 2184365 w 2272948"/>
                  <a:gd name="connsiteY12" fmla="*/ 125563 h 824698"/>
                  <a:gd name="connsiteX0" fmla="*/ 2184365 w 2272948"/>
                  <a:gd name="connsiteY0" fmla="*/ 125563 h 824698"/>
                  <a:gd name="connsiteX1" fmla="*/ 2272948 w 2272948"/>
                  <a:gd name="connsiteY1" fmla="*/ 649438 h 824698"/>
                  <a:gd name="connsiteX2" fmla="*/ 1419508 w 2272948"/>
                  <a:gd name="connsiteY2" fmla="*/ 824698 h 824698"/>
                  <a:gd name="connsiteX3" fmla="*/ 956592 w 2272948"/>
                  <a:gd name="connsiteY3" fmla="*/ 522756 h 824698"/>
                  <a:gd name="connsiteX4" fmla="*/ 984215 w 2272948"/>
                  <a:gd name="connsiteY4" fmla="*/ 418933 h 824698"/>
                  <a:gd name="connsiteX5" fmla="*/ 801335 w 2272948"/>
                  <a:gd name="connsiteY5" fmla="*/ 357973 h 824698"/>
                  <a:gd name="connsiteX6" fmla="*/ 778475 w 2272948"/>
                  <a:gd name="connsiteY6" fmla="*/ 388453 h 824698"/>
                  <a:gd name="connsiteX7" fmla="*/ 168288 w 2272948"/>
                  <a:gd name="connsiteY7" fmla="*/ 219974 h 824698"/>
                  <a:gd name="connsiteX8" fmla="*/ 80628 w 2272948"/>
                  <a:gd name="connsiteY8" fmla="*/ 113965 h 824698"/>
                  <a:gd name="connsiteX9" fmla="*/ 0 w 2272948"/>
                  <a:gd name="connsiteY9" fmla="*/ 83486 h 824698"/>
                  <a:gd name="connsiteX10" fmla="*/ 42721 w 2272948"/>
                  <a:gd name="connsiteY10" fmla="*/ 0 h 824698"/>
                  <a:gd name="connsiteX11" fmla="*/ 1022315 w 2272948"/>
                  <a:gd name="connsiteY11" fmla="*/ 357973 h 824698"/>
                  <a:gd name="connsiteX12" fmla="*/ 2184365 w 2272948"/>
                  <a:gd name="connsiteY12" fmla="*/ 125563 h 824698"/>
                  <a:gd name="connsiteX0" fmla="*/ 2184365 w 2272948"/>
                  <a:gd name="connsiteY0" fmla="*/ 125563 h 824698"/>
                  <a:gd name="connsiteX1" fmla="*/ 2272948 w 2272948"/>
                  <a:gd name="connsiteY1" fmla="*/ 649438 h 824698"/>
                  <a:gd name="connsiteX2" fmla="*/ 1419508 w 2272948"/>
                  <a:gd name="connsiteY2" fmla="*/ 824698 h 824698"/>
                  <a:gd name="connsiteX3" fmla="*/ 956592 w 2272948"/>
                  <a:gd name="connsiteY3" fmla="*/ 522756 h 824698"/>
                  <a:gd name="connsiteX4" fmla="*/ 984215 w 2272948"/>
                  <a:gd name="connsiteY4" fmla="*/ 418933 h 824698"/>
                  <a:gd name="connsiteX5" fmla="*/ 801335 w 2272948"/>
                  <a:gd name="connsiteY5" fmla="*/ 357973 h 824698"/>
                  <a:gd name="connsiteX6" fmla="*/ 738357 w 2272948"/>
                  <a:gd name="connsiteY6" fmla="*/ 398502 h 824698"/>
                  <a:gd name="connsiteX7" fmla="*/ 168288 w 2272948"/>
                  <a:gd name="connsiteY7" fmla="*/ 219974 h 824698"/>
                  <a:gd name="connsiteX8" fmla="*/ 80628 w 2272948"/>
                  <a:gd name="connsiteY8" fmla="*/ 113965 h 824698"/>
                  <a:gd name="connsiteX9" fmla="*/ 0 w 2272948"/>
                  <a:gd name="connsiteY9" fmla="*/ 83486 h 824698"/>
                  <a:gd name="connsiteX10" fmla="*/ 42721 w 2272948"/>
                  <a:gd name="connsiteY10" fmla="*/ 0 h 824698"/>
                  <a:gd name="connsiteX11" fmla="*/ 1022315 w 2272948"/>
                  <a:gd name="connsiteY11" fmla="*/ 357973 h 824698"/>
                  <a:gd name="connsiteX12" fmla="*/ 2184365 w 2272948"/>
                  <a:gd name="connsiteY12" fmla="*/ 125563 h 824698"/>
                  <a:gd name="connsiteX0" fmla="*/ 2184365 w 2272948"/>
                  <a:gd name="connsiteY0" fmla="*/ 125563 h 824698"/>
                  <a:gd name="connsiteX1" fmla="*/ 2272948 w 2272948"/>
                  <a:gd name="connsiteY1" fmla="*/ 649438 h 824698"/>
                  <a:gd name="connsiteX2" fmla="*/ 1419508 w 2272948"/>
                  <a:gd name="connsiteY2" fmla="*/ 824698 h 824698"/>
                  <a:gd name="connsiteX3" fmla="*/ 956592 w 2272948"/>
                  <a:gd name="connsiteY3" fmla="*/ 522756 h 824698"/>
                  <a:gd name="connsiteX4" fmla="*/ 984215 w 2272948"/>
                  <a:gd name="connsiteY4" fmla="*/ 418933 h 824698"/>
                  <a:gd name="connsiteX5" fmla="*/ 791307 w 2272948"/>
                  <a:gd name="connsiteY5" fmla="*/ 513718 h 824698"/>
                  <a:gd name="connsiteX6" fmla="*/ 738357 w 2272948"/>
                  <a:gd name="connsiteY6" fmla="*/ 398502 h 824698"/>
                  <a:gd name="connsiteX7" fmla="*/ 168288 w 2272948"/>
                  <a:gd name="connsiteY7" fmla="*/ 219974 h 824698"/>
                  <a:gd name="connsiteX8" fmla="*/ 80628 w 2272948"/>
                  <a:gd name="connsiteY8" fmla="*/ 113965 h 824698"/>
                  <a:gd name="connsiteX9" fmla="*/ 0 w 2272948"/>
                  <a:gd name="connsiteY9" fmla="*/ 83486 h 824698"/>
                  <a:gd name="connsiteX10" fmla="*/ 42721 w 2272948"/>
                  <a:gd name="connsiteY10" fmla="*/ 0 h 824698"/>
                  <a:gd name="connsiteX11" fmla="*/ 1022315 w 2272948"/>
                  <a:gd name="connsiteY11" fmla="*/ 357973 h 824698"/>
                  <a:gd name="connsiteX12" fmla="*/ 2184365 w 2272948"/>
                  <a:gd name="connsiteY12" fmla="*/ 125563 h 824698"/>
                  <a:gd name="connsiteX0" fmla="*/ 2184365 w 2272948"/>
                  <a:gd name="connsiteY0" fmla="*/ 125563 h 824698"/>
                  <a:gd name="connsiteX1" fmla="*/ 2272948 w 2272948"/>
                  <a:gd name="connsiteY1" fmla="*/ 649438 h 824698"/>
                  <a:gd name="connsiteX2" fmla="*/ 1419508 w 2272948"/>
                  <a:gd name="connsiteY2" fmla="*/ 824698 h 824698"/>
                  <a:gd name="connsiteX3" fmla="*/ 956592 w 2272948"/>
                  <a:gd name="connsiteY3" fmla="*/ 522756 h 824698"/>
                  <a:gd name="connsiteX4" fmla="*/ 858846 w 2272948"/>
                  <a:gd name="connsiteY4" fmla="*/ 564631 h 824698"/>
                  <a:gd name="connsiteX5" fmla="*/ 791307 w 2272948"/>
                  <a:gd name="connsiteY5" fmla="*/ 513718 h 824698"/>
                  <a:gd name="connsiteX6" fmla="*/ 738357 w 2272948"/>
                  <a:gd name="connsiteY6" fmla="*/ 398502 h 824698"/>
                  <a:gd name="connsiteX7" fmla="*/ 168288 w 2272948"/>
                  <a:gd name="connsiteY7" fmla="*/ 219974 h 824698"/>
                  <a:gd name="connsiteX8" fmla="*/ 80628 w 2272948"/>
                  <a:gd name="connsiteY8" fmla="*/ 113965 h 824698"/>
                  <a:gd name="connsiteX9" fmla="*/ 0 w 2272948"/>
                  <a:gd name="connsiteY9" fmla="*/ 83486 h 824698"/>
                  <a:gd name="connsiteX10" fmla="*/ 42721 w 2272948"/>
                  <a:gd name="connsiteY10" fmla="*/ 0 h 824698"/>
                  <a:gd name="connsiteX11" fmla="*/ 1022315 w 2272948"/>
                  <a:gd name="connsiteY11" fmla="*/ 357973 h 824698"/>
                  <a:gd name="connsiteX12" fmla="*/ 2184365 w 2272948"/>
                  <a:gd name="connsiteY12" fmla="*/ 125563 h 82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2948" h="824698">
                    <a:moveTo>
                      <a:pt x="2184365" y="125563"/>
                    </a:moveTo>
                    <a:lnTo>
                      <a:pt x="2272948" y="649438"/>
                    </a:lnTo>
                    <a:lnTo>
                      <a:pt x="1419508" y="824698"/>
                    </a:lnTo>
                    <a:lnTo>
                      <a:pt x="956592" y="522756"/>
                    </a:lnTo>
                    <a:lnTo>
                      <a:pt x="858846" y="564631"/>
                    </a:lnTo>
                    <a:lnTo>
                      <a:pt x="791307" y="513718"/>
                    </a:lnTo>
                    <a:lnTo>
                      <a:pt x="738357" y="398502"/>
                    </a:lnTo>
                    <a:lnTo>
                      <a:pt x="168288" y="219974"/>
                    </a:lnTo>
                    <a:lnTo>
                      <a:pt x="80628" y="113965"/>
                    </a:lnTo>
                    <a:lnTo>
                      <a:pt x="0" y="83486"/>
                    </a:lnTo>
                    <a:lnTo>
                      <a:pt x="42721" y="0"/>
                    </a:lnTo>
                    <a:lnTo>
                      <a:pt x="1022315" y="357973"/>
                    </a:lnTo>
                    <a:lnTo>
                      <a:pt x="2184365" y="125563"/>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6" name="フリーフォーム 115"/>
              <p:cNvSpPr/>
              <p:nvPr/>
            </p:nvSpPr>
            <p:spPr>
              <a:xfrm>
                <a:off x="7652895" y="6602362"/>
                <a:ext cx="293792" cy="221418"/>
              </a:xfrm>
              <a:custGeom>
                <a:avLst/>
                <a:gdLst>
                  <a:gd name="connsiteX0" fmla="*/ 0 w 212725"/>
                  <a:gd name="connsiteY0" fmla="*/ 0 h 152400"/>
                  <a:gd name="connsiteX1" fmla="*/ 60325 w 212725"/>
                  <a:gd name="connsiteY1" fmla="*/ 152400 h 152400"/>
                  <a:gd name="connsiteX2" fmla="*/ 212725 w 212725"/>
                  <a:gd name="connsiteY2" fmla="*/ 117475 h 152400"/>
                  <a:gd name="connsiteX3" fmla="*/ 212725 w 212725"/>
                  <a:gd name="connsiteY3" fmla="*/ 117475 h 152400"/>
                  <a:gd name="connsiteX4" fmla="*/ 0 w 212725"/>
                  <a:gd name="connsiteY4" fmla="*/ 0 h 152400"/>
                  <a:gd name="connsiteX0" fmla="*/ 0 w 212725"/>
                  <a:gd name="connsiteY0" fmla="*/ 0 h 135735"/>
                  <a:gd name="connsiteX1" fmla="*/ 45633 w 212725"/>
                  <a:gd name="connsiteY1" fmla="*/ 135735 h 135735"/>
                  <a:gd name="connsiteX2" fmla="*/ 212725 w 212725"/>
                  <a:gd name="connsiteY2" fmla="*/ 117475 h 135735"/>
                  <a:gd name="connsiteX3" fmla="*/ 212725 w 212725"/>
                  <a:gd name="connsiteY3" fmla="*/ 117475 h 135735"/>
                  <a:gd name="connsiteX4" fmla="*/ 0 w 212725"/>
                  <a:gd name="connsiteY4" fmla="*/ 0 h 135735"/>
                  <a:gd name="connsiteX0" fmla="*/ 0 w 212725"/>
                  <a:gd name="connsiteY0" fmla="*/ 0 h 135735"/>
                  <a:gd name="connsiteX1" fmla="*/ 45633 w 212725"/>
                  <a:gd name="connsiteY1" fmla="*/ 135735 h 135735"/>
                  <a:gd name="connsiteX2" fmla="*/ 212725 w 212725"/>
                  <a:gd name="connsiteY2" fmla="*/ 117475 h 135735"/>
                  <a:gd name="connsiteX3" fmla="*/ 187015 w 212725"/>
                  <a:gd name="connsiteY3" fmla="*/ 85660 h 135735"/>
                  <a:gd name="connsiteX4" fmla="*/ 0 w 212725"/>
                  <a:gd name="connsiteY4" fmla="*/ 0 h 135735"/>
                  <a:gd name="connsiteX0" fmla="*/ 0 w 187015"/>
                  <a:gd name="connsiteY0" fmla="*/ 0 h 135735"/>
                  <a:gd name="connsiteX1" fmla="*/ 45633 w 187015"/>
                  <a:gd name="connsiteY1" fmla="*/ 135735 h 135735"/>
                  <a:gd name="connsiteX2" fmla="*/ 185178 w 187015"/>
                  <a:gd name="connsiteY2" fmla="*/ 96265 h 135735"/>
                  <a:gd name="connsiteX3" fmla="*/ 187015 w 187015"/>
                  <a:gd name="connsiteY3" fmla="*/ 85660 h 135735"/>
                  <a:gd name="connsiteX4" fmla="*/ 0 w 187015"/>
                  <a:gd name="connsiteY4" fmla="*/ 0 h 135735"/>
                  <a:gd name="connsiteX0" fmla="*/ 0 w 192525"/>
                  <a:gd name="connsiteY0" fmla="*/ 0 h 126645"/>
                  <a:gd name="connsiteX1" fmla="*/ 51143 w 192525"/>
                  <a:gd name="connsiteY1" fmla="*/ 126645 h 126645"/>
                  <a:gd name="connsiteX2" fmla="*/ 190688 w 192525"/>
                  <a:gd name="connsiteY2" fmla="*/ 87175 h 126645"/>
                  <a:gd name="connsiteX3" fmla="*/ 192525 w 192525"/>
                  <a:gd name="connsiteY3" fmla="*/ 76570 h 126645"/>
                  <a:gd name="connsiteX4" fmla="*/ 0 w 192525"/>
                  <a:gd name="connsiteY4" fmla="*/ 0 h 126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25" h="126645">
                    <a:moveTo>
                      <a:pt x="0" y="0"/>
                    </a:moveTo>
                    <a:lnTo>
                      <a:pt x="51143" y="126645"/>
                    </a:lnTo>
                    <a:lnTo>
                      <a:pt x="190688" y="87175"/>
                    </a:lnTo>
                    <a:lnTo>
                      <a:pt x="192525" y="76570"/>
                    </a:lnTo>
                    <a:lnTo>
                      <a:pt x="0" y="0"/>
                    </a:lnTo>
                    <a:close/>
                  </a:path>
                </a:pathLst>
              </a:custGeom>
              <a:solidFill>
                <a:schemeClr val="bg2">
                  <a:lumMod val="10000"/>
                  <a:alpha val="50000"/>
                </a:schemeClr>
              </a:solidFill>
              <a:ln w="19050">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9" name="フリーフォーム 118"/>
              <p:cNvSpPr/>
              <p:nvPr/>
            </p:nvSpPr>
            <p:spPr>
              <a:xfrm>
                <a:off x="5125350" y="8925758"/>
                <a:ext cx="1270873" cy="486990"/>
              </a:xfrm>
              <a:custGeom>
                <a:avLst/>
                <a:gdLst>
                  <a:gd name="connsiteX0" fmla="*/ 69056 w 1126331"/>
                  <a:gd name="connsiteY0" fmla="*/ 209550 h 230982"/>
                  <a:gd name="connsiteX1" fmla="*/ 0 w 1126331"/>
                  <a:gd name="connsiteY1" fmla="*/ 0 h 230982"/>
                  <a:gd name="connsiteX2" fmla="*/ 116681 w 1126331"/>
                  <a:gd name="connsiteY2" fmla="*/ 4763 h 230982"/>
                  <a:gd name="connsiteX3" fmla="*/ 109538 w 1126331"/>
                  <a:gd name="connsiteY3" fmla="*/ 83344 h 230982"/>
                  <a:gd name="connsiteX4" fmla="*/ 411956 w 1126331"/>
                  <a:gd name="connsiteY4" fmla="*/ 83344 h 230982"/>
                  <a:gd name="connsiteX5" fmla="*/ 409575 w 1126331"/>
                  <a:gd name="connsiteY5" fmla="*/ 140494 h 230982"/>
                  <a:gd name="connsiteX6" fmla="*/ 1126331 w 1126331"/>
                  <a:gd name="connsiteY6" fmla="*/ 140494 h 230982"/>
                  <a:gd name="connsiteX7" fmla="*/ 1126331 w 1126331"/>
                  <a:gd name="connsiteY7" fmla="*/ 230982 h 230982"/>
                  <a:gd name="connsiteX8" fmla="*/ 69056 w 1126331"/>
                  <a:gd name="connsiteY8" fmla="*/ 209550 h 230982"/>
                  <a:gd name="connsiteX0" fmla="*/ 69056 w 1161256"/>
                  <a:gd name="connsiteY0" fmla="*/ 209550 h 230982"/>
                  <a:gd name="connsiteX1" fmla="*/ 0 w 1161256"/>
                  <a:gd name="connsiteY1" fmla="*/ 0 h 230982"/>
                  <a:gd name="connsiteX2" fmla="*/ 116681 w 1161256"/>
                  <a:gd name="connsiteY2" fmla="*/ 4763 h 230982"/>
                  <a:gd name="connsiteX3" fmla="*/ 109538 w 1161256"/>
                  <a:gd name="connsiteY3" fmla="*/ 83344 h 230982"/>
                  <a:gd name="connsiteX4" fmla="*/ 411956 w 1161256"/>
                  <a:gd name="connsiteY4" fmla="*/ 83344 h 230982"/>
                  <a:gd name="connsiteX5" fmla="*/ 409575 w 1161256"/>
                  <a:gd name="connsiteY5" fmla="*/ 140494 h 230982"/>
                  <a:gd name="connsiteX6" fmla="*/ 1126331 w 1161256"/>
                  <a:gd name="connsiteY6" fmla="*/ 140494 h 230982"/>
                  <a:gd name="connsiteX7" fmla="*/ 1161256 w 1161256"/>
                  <a:gd name="connsiteY7" fmla="*/ 230982 h 230982"/>
                  <a:gd name="connsiteX8" fmla="*/ 69056 w 116125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09575 w 1167606"/>
                  <a:gd name="connsiteY5" fmla="*/ 140494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31800 w 1167606"/>
                  <a:gd name="connsiteY5" fmla="*/ 156369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4500 w 1167606"/>
                  <a:gd name="connsiteY5" fmla="*/ 159544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1325 w 1167606"/>
                  <a:gd name="connsiteY5" fmla="*/ 162719 h 230982"/>
                  <a:gd name="connsiteX6" fmla="*/ 1167606 w 1167606"/>
                  <a:gd name="connsiteY6" fmla="*/ 1500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1325 w 1167606"/>
                  <a:gd name="connsiteY5" fmla="*/ 162719 h 230982"/>
                  <a:gd name="connsiteX6" fmla="*/ 1167606 w 1167606"/>
                  <a:gd name="connsiteY6" fmla="*/ 159544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11956 w 1167606"/>
                  <a:gd name="connsiteY4" fmla="*/ 833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09538 w 1167606"/>
                  <a:gd name="connsiteY3" fmla="*/ 83344 h 230982"/>
                  <a:gd name="connsiteX4" fmla="*/ 440531 w 1167606"/>
                  <a:gd name="connsiteY4" fmla="*/ 1087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12713 w 1167606"/>
                  <a:gd name="connsiteY3" fmla="*/ 108744 h 230982"/>
                  <a:gd name="connsiteX4" fmla="*/ 440531 w 1167606"/>
                  <a:gd name="connsiteY4" fmla="*/ 1087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12713 w 1167606"/>
                  <a:gd name="connsiteY3" fmla="*/ 118269 h 230982"/>
                  <a:gd name="connsiteX4" fmla="*/ 440531 w 1167606"/>
                  <a:gd name="connsiteY4" fmla="*/ 10874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16681 w 1167606"/>
                  <a:gd name="connsiteY2" fmla="*/ 4763 h 230982"/>
                  <a:gd name="connsiteX3" fmla="*/ 112713 w 1167606"/>
                  <a:gd name="connsiteY3" fmla="*/ 118269 h 230982"/>
                  <a:gd name="connsiteX4" fmla="*/ 440531 w 1167606"/>
                  <a:gd name="connsiteY4" fmla="*/ 11509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03981 w 1167606"/>
                  <a:gd name="connsiteY2" fmla="*/ 4763 h 230982"/>
                  <a:gd name="connsiteX3" fmla="*/ 112713 w 1167606"/>
                  <a:gd name="connsiteY3" fmla="*/ 118269 h 230982"/>
                  <a:gd name="connsiteX4" fmla="*/ 440531 w 1167606"/>
                  <a:gd name="connsiteY4" fmla="*/ 11509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167606"/>
                  <a:gd name="connsiteY0" fmla="*/ 209550 h 230982"/>
                  <a:gd name="connsiteX1" fmla="*/ 0 w 1167606"/>
                  <a:gd name="connsiteY1" fmla="*/ 0 h 230982"/>
                  <a:gd name="connsiteX2" fmla="*/ 103981 w 1167606"/>
                  <a:gd name="connsiteY2" fmla="*/ 4763 h 230982"/>
                  <a:gd name="connsiteX3" fmla="*/ 100013 w 1167606"/>
                  <a:gd name="connsiteY3" fmla="*/ 115094 h 230982"/>
                  <a:gd name="connsiteX4" fmla="*/ 440531 w 1167606"/>
                  <a:gd name="connsiteY4" fmla="*/ 115094 h 230982"/>
                  <a:gd name="connsiteX5" fmla="*/ 441325 w 1167606"/>
                  <a:gd name="connsiteY5" fmla="*/ 162719 h 230982"/>
                  <a:gd name="connsiteX6" fmla="*/ 1167606 w 1167606"/>
                  <a:gd name="connsiteY6" fmla="*/ 162719 h 230982"/>
                  <a:gd name="connsiteX7" fmla="*/ 1161256 w 1167606"/>
                  <a:gd name="connsiteY7" fmla="*/ 230982 h 230982"/>
                  <a:gd name="connsiteX8" fmla="*/ 69056 w 1167606"/>
                  <a:gd name="connsiteY8" fmla="*/ 209550 h 230982"/>
                  <a:gd name="connsiteX0" fmla="*/ 69056 w 1849280"/>
                  <a:gd name="connsiteY0" fmla="*/ 209550 h 221442"/>
                  <a:gd name="connsiteX1" fmla="*/ 0 w 1849280"/>
                  <a:gd name="connsiteY1" fmla="*/ 0 h 221442"/>
                  <a:gd name="connsiteX2" fmla="*/ 103981 w 1849280"/>
                  <a:gd name="connsiteY2" fmla="*/ 4763 h 221442"/>
                  <a:gd name="connsiteX3" fmla="*/ 100013 w 1849280"/>
                  <a:gd name="connsiteY3" fmla="*/ 115094 h 221442"/>
                  <a:gd name="connsiteX4" fmla="*/ 440531 w 1849280"/>
                  <a:gd name="connsiteY4" fmla="*/ 115094 h 221442"/>
                  <a:gd name="connsiteX5" fmla="*/ 441325 w 1849280"/>
                  <a:gd name="connsiteY5" fmla="*/ 162719 h 221442"/>
                  <a:gd name="connsiteX6" fmla="*/ 1167606 w 1849280"/>
                  <a:gd name="connsiteY6" fmla="*/ 162719 h 221442"/>
                  <a:gd name="connsiteX7" fmla="*/ 1849280 w 1849280"/>
                  <a:gd name="connsiteY7" fmla="*/ 221442 h 221442"/>
                  <a:gd name="connsiteX8" fmla="*/ 69056 w 1849280"/>
                  <a:gd name="connsiteY8" fmla="*/ 209550 h 221442"/>
                  <a:gd name="connsiteX0" fmla="*/ 69056 w 1883337"/>
                  <a:gd name="connsiteY0" fmla="*/ 209550 h 221442"/>
                  <a:gd name="connsiteX1" fmla="*/ 0 w 1883337"/>
                  <a:gd name="connsiteY1" fmla="*/ 0 h 221442"/>
                  <a:gd name="connsiteX2" fmla="*/ 103981 w 1883337"/>
                  <a:gd name="connsiteY2" fmla="*/ 4763 h 221442"/>
                  <a:gd name="connsiteX3" fmla="*/ 100013 w 1883337"/>
                  <a:gd name="connsiteY3" fmla="*/ 115094 h 221442"/>
                  <a:gd name="connsiteX4" fmla="*/ 440531 w 1883337"/>
                  <a:gd name="connsiteY4" fmla="*/ 115094 h 221442"/>
                  <a:gd name="connsiteX5" fmla="*/ 441325 w 1883337"/>
                  <a:gd name="connsiteY5" fmla="*/ 162719 h 221442"/>
                  <a:gd name="connsiteX6" fmla="*/ 1883337 w 1883337"/>
                  <a:gd name="connsiteY6" fmla="*/ 167488 h 221442"/>
                  <a:gd name="connsiteX7" fmla="*/ 1849280 w 1883337"/>
                  <a:gd name="connsiteY7" fmla="*/ 221442 h 221442"/>
                  <a:gd name="connsiteX8" fmla="*/ 69056 w 1883337"/>
                  <a:gd name="connsiteY8" fmla="*/ 209550 h 221442"/>
                  <a:gd name="connsiteX0" fmla="*/ 69056 w 1895455"/>
                  <a:gd name="connsiteY0" fmla="*/ 209550 h 219057"/>
                  <a:gd name="connsiteX1" fmla="*/ 0 w 1895455"/>
                  <a:gd name="connsiteY1" fmla="*/ 0 h 219057"/>
                  <a:gd name="connsiteX2" fmla="*/ 103981 w 1895455"/>
                  <a:gd name="connsiteY2" fmla="*/ 4763 h 219057"/>
                  <a:gd name="connsiteX3" fmla="*/ 100013 w 1895455"/>
                  <a:gd name="connsiteY3" fmla="*/ 115094 h 219057"/>
                  <a:gd name="connsiteX4" fmla="*/ 440531 w 1895455"/>
                  <a:gd name="connsiteY4" fmla="*/ 115094 h 219057"/>
                  <a:gd name="connsiteX5" fmla="*/ 441325 w 1895455"/>
                  <a:gd name="connsiteY5" fmla="*/ 162719 h 219057"/>
                  <a:gd name="connsiteX6" fmla="*/ 1883337 w 1895455"/>
                  <a:gd name="connsiteY6" fmla="*/ 167488 h 219057"/>
                  <a:gd name="connsiteX7" fmla="*/ 1895455 w 1895455"/>
                  <a:gd name="connsiteY7" fmla="*/ 219057 h 219057"/>
                  <a:gd name="connsiteX8" fmla="*/ 69056 w 1895455"/>
                  <a:gd name="connsiteY8" fmla="*/ 209550 h 219057"/>
                  <a:gd name="connsiteX0" fmla="*/ 92143 w 1895455"/>
                  <a:gd name="connsiteY0" fmla="*/ 226246 h 226246"/>
                  <a:gd name="connsiteX1" fmla="*/ 0 w 1895455"/>
                  <a:gd name="connsiteY1" fmla="*/ 0 h 226246"/>
                  <a:gd name="connsiteX2" fmla="*/ 103981 w 1895455"/>
                  <a:gd name="connsiteY2" fmla="*/ 4763 h 226246"/>
                  <a:gd name="connsiteX3" fmla="*/ 100013 w 1895455"/>
                  <a:gd name="connsiteY3" fmla="*/ 115094 h 226246"/>
                  <a:gd name="connsiteX4" fmla="*/ 440531 w 1895455"/>
                  <a:gd name="connsiteY4" fmla="*/ 115094 h 226246"/>
                  <a:gd name="connsiteX5" fmla="*/ 441325 w 1895455"/>
                  <a:gd name="connsiteY5" fmla="*/ 162719 h 226246"/>
                  <a:gd name="connsiteX6" fmla="*/ 1883337 w 1895455"/>
                  <a:gd name="connsiteY6" fmla="*/ 167488 h 226246"/>
                  <a:gd name="connsiteX7" fmla="*/ 1895455 w 1895455"/>
                  <a:gd name="connsiteY7" fmla="*/ 219057 h 226246"/>
                  <a:gd name="connsiteX8" fmla="*/ 92143 w 1895455"/>
                  <a:gd name="connsiteY8" fmla="*/ 226246 h 226246"/>
                  <a:gd name="connsiteX0" fmla="*/ 138318 w 1941630"/>
                  <a:gd name="connsiteY0" fmla="*/ 221483 h 221483"/>
                  <a:gd name="connsiteX1" fmla="*/ 0 w 1941630"/>
                  <a:gd name="connsiteY1" fmla="*/ 7162 h 221483"/>
                  <a:gd name="connsiteX2" fmla="*/ 150156 w 1941630"/>
                  <a:gd name="connsiteY2" fmla="*/ 0 h 221483"/>
                  <a:gd name="connsiteX3" fmla="*/ 146188 w 1941630"/>
                  <a:gd name="connsiteY3" fmla="*/ 110331 h 221483"/>
                  <a:gd name="connsiteX4" fmla="*/ 486706 w 1941630"/>
                  <a:gd name="connsiteY4" fmla="*/ 110331 h 221483"/>
                  <a:gd name="connsiteX5" fmla="*/ 487500 w 1941630"/>
                  <a:gd name="connsiteY5" fmla="*/ 157956 h 221483"/>
                  <a:gd name="connsiteX6" fmla="*/ 1929512 w 1941630"/>
                  <a:gd name="connsiteY6" fmla="*/ 162725 h 221483"/>
                  <a:gd name="connsiteX7" fmla="*/ 1941630 w 1941630"/>
                  <a:gd name="connsiteY7" fmla="*/ 214294 h 221483"/>
                  <a:gd name="connsiteX8" fmla="*/ 138318 w 1941630"/>
                  <a:gd name="connsiteY8" fmla="*/ 221483 h 221483"/>
                  <a:gd name="connsiteX0" fmla="*/ 138318 w 1941630"/>
                  <a:gd name="connsiteY0" fmla="*/ 221483 h 221483"/>
                  <a:gd name="connsiteX1" fmla="*/ 0 w 1941630"/>
                  <a:gd name="connsiteY1" fmla="*/ 7162 h 221483"/>
                  <a:gd name="connsiteX2" fmla="*/ 80892 w 1941630"/>
                  <a:gd name="connsiteY2" fmla="*/ 0 h 221483"/>
                  <a:gd name="connsiteX3" fmla="*/ 146188 w 1941630"/>
                  <a:gd name="connsiteY3" fmla="*/ 110331 h 221483"/>
                  <a:gd name="connsiteX4" fmla="*/ 486706 w 1941630"/>
                  <a:gd name="connsiteY4" fmla="*/ 110331 h 221483"/>
                  <a:gd name="connsiteX5" fmla="*/ 487500 w 1941630"/>
                  <a:gd name="connsiteY5" fmla="*/ 157956 h 221483"/>
                  <a:gd name="connsiteX6" fmla="*/ 1929512 w 1941630"/>
                  <a:gd name="connsiteY6" fmla="*/ 162725 h 221483"/>
                  <a:gd name="connsiteX7" fmla="*/ 1941630 w 1941630"/>
                  <a:gd name="connsiteY7" fmla="*/ 214294 h 221483"/>
                  <a:gd name="connsiteX8" fmla="*/ 138318 w 1941630"/>
                  <a:gd name="connsiteY8" fmla="*/ 221483 h 221483"/>
                  <a:gd name="connsiteX0" fmla="*/ 138318 w 1941630"/>
                  <a:gd name="connsiteY0" fmla="*/ 221483 h 221483"/>
                  <a:gd name="connsiteX1" fmla="*/ 0 w 1941630"/>
                  <a:gd name="connsiteY1" fmla="*/ 7162 h 221483"/>
                  <a:gd name="connsiteX2" fmla="*/ 80892 w 1941630"/>
                  <a:gd name="connsiteY2" fmla="*/ 0 h 221483"/>
                  <a:gd name="connsiteX3" fmla="*/ 146188 w 1941630"/>
                  <a:gd name="connsiteY3" fmla="*/ 110331 h 221483"/>
                  <a:gd name="connsiteX4" fmla="*/ 223500 w 1941630"/>
                  <a:gd name="connsiteY4" fmla="*/ 117486 h 221483"/>
                  <a:gd name="connsiteX5" fmla="*/ 487500 w 1941630"/>
                  <a:gd name="connsiteY5" fmla="*/ 157956 h 221483"/>
                  <a:gd name="connsiteX6" fmla="*/ 1929512 w 1941630"/>
                  <a:gd name="connsiteY6" fmla="*/ 162725 h 221483"/>
                  <a:gd name="connsiteX7" fmla="*/ 1941630 w 1941630"/>
                  <a:gd name="connsiteY7" fmla="*/ 214294 h 221483"/>
                  <a:gd name="connsiteX8" fmla="*/ 138318 w 1941630"/>
                  <a:gd name="connsiteY8" fmla="*/ 221483 h 221483"/>
                  <a:gd name="connsiteX0" fmla="*/ 138318 w 1941630"/>
                  <a:gd name="connsiteY0" fmla="*/ 221483 h 221483"/>
                  <a:gd name="connsiteX1" fmla="*/ 0 w 1941630"/>
                  <a:gd name="connsiteY1" fmla="*/ 7162 h 221483"/>
                  <a:gd name="connsiteX2" fmla="*/ 80892 w 1941630"/>
                  <a:gd name="connsiteY2" fmla="*/ 0 h 221483"/>
                  <a:gd name="connsiteX3" fmla="*/ 146188 w 1941630"/>
                  <a:gd name="connsiteY3" fmla="*/ 110331 h 221483"/>
                  <a:gd name="connsiteX4" fmla="*/ 223500 w 1941630"/>
                  <a:gd name="connsiteY4" fmla="*/ 117486 h 221483"/>
                  <a:gd name="connsiteX5" fmla="*/ 201207 w 1941630"/>
                  <a:gd name="connsiteY5" fmla="*/ 165110 h 221483"/>
                  <a:gd name="connsiteX6" fmla="*/ 1929512 w 1941630"/>
                  <a:gd name="connsiteY6" fmla="*/ 162725 h 221483"/>
                  <a:gd name="connsiteX7" fmla="*/ 1941630 w 1941630"/>
                  <a:gd name="connsiteY7" fmla="*/ 214294 h 221483"/>
                  <a:gd name="connsiteX8" fmla="*/ 138318 w 1941630"/>
                  <a:gd name="connsiteY8" fmla="*/ 221483 h 221483"/>
                  <a:gd name="connsiteX0" fmla="*/ 290699 w 2094011"/>
                  <a:gd name="connsiteY0" fmla="*/ 426598 h 426598"/>
                  <a:gd name="connsiteX1" fmla="*/ 0 w 2094011"/>
                  <a:gd name="connsiteY1" fmla="*/ 0 h 426598"/>
                  <a:gd name="connsiteX2" fmla="*/ 233273 w 2094011"/>
                  <a:gd name="connsiteY2" fmla="*/ 205115 h 426598"/>
                  <a:gd name="connsiteX3" fmla="*/ 298569 w 2094011"/>
                  <a:gd name="connsiteY3" fmla="*/ 315446 h 426598"/>
                  <a:gd name="connsiteX4" fmla="*/ 375881 w 2094011"/>
                  <a:gd name="connsiteY4" fmla="*/ 322601 h 426598"/>
                  <a:gd name="connsiteX5" fmla="*/ 353588 w 2094011"/>
                  <a:gd name="connsiteY5" fmla="*/ 370225 h 426598"/>
                  <a:gd name="connsiteX6" fmla="*/ 2081893 w 2094011"/>
                  <a:gd name="connsiteY6" fmla="*/ 367840 h 426598"/>
                  <a:gd name="connsiteX7" fmla="*/ 2094011 w 2094011"/>
                  <a:gd name="connsiteY7" fmla="*/ 419409 h 426598"/>
                  <a:gd name="connsiteX8" fmla="*/ 290699 w 2094011"/>
                  <a:gd name="connsiteY8" fmla="*/ 426598 h 426598"/>
                  <a:gd name="connsiteX0" fmla="*/ 290699 w 2094011"/>
                  <a:gd name="connsiteY0" fmla="*/ 438528 h 438528"/>
                  <a:gd name="connsiteX1" fmla="*/ 0 w 2094011"/>
                  <a:gd name="connsiteY1" fmla="*/ 11930 h 438528"/>
                  <a:gd name="connsiteX2" fmla="*/ 80892 w 2094011"/>
                  <a:gd name="connsiteY2" fmla="*/ 0 h 438528"/>
                  <a:gd name="connsiteX3" fmla="*/ 298569 w 2094011"/>
                  <a:gd name="connsiteY3" fmla="*/ 327376 h 438528"/>
                  <a:gd name="connsiteX4" fmla="*/ 375881 w 2094011"/>
                  <a:gd name="connsiteY4" fmla="*/ 334531 h 438528"/>
                  <a:gd name="connsiteX5" fmla="*/ 353588 w 2094011"/>
                  <a:gd name="connsiteY5" fmla="*/ 382155 h 438528"/>
                  <a:gd name="connsiteX6" fmla="*/ 2081893 w 2094011"/>
                  <a:gd name="connsiteY6" fmla="*/ 379770 h 438528"/>
                  <a:gd name="connsiteX7" fmla="*/ 2094011 w 2094011"/>
                  <a:gd name="connsiteY7" fmla="*/ 431339 h 438528"/>
                  <a:gd name="connsiteX8" fmla="*/ 290699 w 2094011"/>
                  <a:gd name="connsiteY8" fmla="*/ 438528 h 43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4011" h="438528">
                    <a:moveTo>
                      <a:pt x="290699" y="438528"/>
                    </a:moveTo>
                    <a:lnTo>
                      <a:pt x="0" y="11930"/>
                    </a:lnTo>
                    <a:lnTo>
                      <a:pt x="80892" y="0"/>
                    </a:lnTo>
                    <a:lnTo>
                      <a:pt x="298569" y="327376"/>
                    </a:lnTo>
                    <a:lnTo>
                      <a:pt x="375881" y="334531"/>
                    </a:lnTo>
                    <a:cubicBezTo>
                      <a:pt x="375087" y="353581"/>
                      <a:pt x="354382" y="363105"/>
                      <a:pt x="353588" y="382155"/>
                    </a:cubicBezTo>
                    <a:lnTo>
                      <a:pt x="2081893" y="379770"/>
                    </a:lnTo>
                    <a:lnTo>
                      <a:pt x="2094011" y="431339"/>
                    </a:lnTo>
                    <a:lnTo>
                      <a:pt x="290699" y="438528"/>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フリーフォーム 119"/>
              <p:cNvSpPr/>
              <p:nvPr/>
            </p:nvSpPr>
            <p:spPr>
              <a:xfrm>
                <a:off x="5518788" y="8717373"/>
                <a:ext cx="899799" cy="112208"/>
              </a:xfrm>
              <a:custGeom>
                <a:avLst/>
                <a:gdLst>
                  <a:gd name="connsiteX0" fmla="*/ 0 w 1282700"/>
                  <a:gd name="connsiteY0" fmla="*/ 0 h 222250"/>
                  <a:gd name="connsiteX1" fmla="*/ 561975 w 1282700"/>
                  <a:gd name="connsiteY1" fmla="*/ 6350 h 222250"/>
                  <a:gd name="connsiteX2" fmla="*/ 895350 w 1282700"/>
                  <a:gd name="connsiteY2" fmla="*/ 69850 h 222250"/>
                  <a:gd name="connsiteX3" fmla="*/ 901700 w 1282700"/>
                  <a:gd name="connsiteY3" fmla="*/ 12700 h 222250"/>
                  <a:gd name="connsiteX4" fmla="*/ 1193800 w 1282700"/>
                  <a:gd name="connsiteY4" fmla="*/ 63500 h 222250"/>
                  <a:gd name="connsiteX5" fmla="*/ 1196975 w 1282700"/>
                  <a:gd name="connsiteY5" fmla="*/ 28575 h 222250"/>
                  <a:gd name="connsiteX6" fmla="*/ 1266825 w 1282700"/>
                  <a:gd name="connsiteY6" fmla="*/ 41275 h 222250"/>
                  <a:gd name="connsiteX7" fmla="*/ 1282700 w 1282700"/>
                  <a:gd name="connsiteY7" fmla="*/ 104775 h 222250"/>
                  <a:gd name="connsiteX8" fmla="*/ 1143000 w 1282700"/>
                  <a:gd name="connsiteY8" fmla="*/ 222250 h 222250"/>
                  <a:gd name="connsiteX9" fmla="*/ 539750 w 1282700"/>
                  <a:gd name="connsiteY9" fmla="*/ 130175 h 222250"/>
                  <a:gd name="connsiteX10" fmla="*/ 3175 w 1282700"/>
                  <a:gd name="connsiteY10" fmla="*/ 123825 h 222250"/>
                  <a:gd name="connsiteX11" fmla="*/ 0 w 1282700"/>
                  <a:gd name="connsiteY11" fmla="*/ 0 h 222250"/>
                  <a:gd name="connsiteX0" fmla="*/ 0 w 1282700"/>
                  <a:gd name="connsiteY0" fmla="*/ 0 h 262731"/>
                  <a:gd name="connsiteX1" fmla="*/ 561975 w 1282700"/>
                  <a:gd name="connsiteY1" fmla="*/ 6350 h 262731"/>
                  <a:gd name="connsiteX2" fmla="*/ 895350 w 1282700"/>
                  <a:gd name="connsiteY2" fmla="*/ 69850 h 262731"/>
                  <a:gd name="connsiteX3" fmla="*/ 901700 w 1282700"/>
                  <a:gd name="connsiteY3" fmla="*/ 12700 h 262731"/>
                  <a:gd name="connsiteX4" fmla="*/ 1193800 w 1282700"/>
                  <a:gd name="connsiteY4" fmla="*/ 63500 h 262731"/>
                  <a:gd name="connsiteX5" fmla="*/ 1196975 w 1282700"/>
                  <a:gd name="connsiteY5" fmla="*/ 28575 h 262731"/>
                  <a:gd name="connsiteX6" fmla="*/ 1266825 w 1282700"/>
                  <a:gd name="connsiteY6" fmla="*/ 41275 h 262731"/>
                  <a:gd name="connsiteX7" fmla="*/ 1282700 w 1282700"/>
                  <a:gd name="connsiteY7" fmla="*/ 104775 h 262731"/>
                  <a:gd name="connsiteX8" fmla="*/ 1092993 w 1282700"/>
                  <a:gd name="connsiteY8" fmla="*/ 262731 h 262731"/>
                  <a:gd name="connsiteX9" fmla="*/ 539750 w 1282700"/>
                  <a:gd name="connsiteY9" fmla="*/ 130175 h 262731"/>
                  <a:gd name="connsiteX10" fmla="*/ 3175 w 1282700"/>
                  <a:gd name="connsiteY10" fmla="*/ 123825 h 262731"/>
                  <a:gd name="connsiteX11" fmla="*/ 0 w 1282700"/>
                  <a:gd name="connsiteY11" fmla="*/ 0 h 262731"/>
                  <a:gd name="connsiteX0" fmla="*/ 0 w 1285081"/>
                  <a:gd name="connsiteY0" fmla="*/ 10318 h 256381"/>
                  <a:gd name="connsiteX1" fmla="*/ 564356 w 1285081"/>
                  <a:gd name="connsiteY1" fmla="*/ 0 h 256381"/>
                  <a:gd name="connsiteX2" fmla="*/ 897731 w 1285081"/>
                  <a:gd name="connsiteY2" fmla="*/ 63500 h 256381"/>
                  <a:gd name="connsiteX3" fmla="*/ 904081 w 1285081"/>
                  <a:gd name="connsiteY3" fmla="*/ 6350 h 256381"/>
                  <a:gd name="connsiteX4" fmla="*/ 1196181 w 1285081"/>
                  <a:gd name="connsiteY4" fmla="*/ 57150 h 256381"/>
                  <a:gd name="connsiteX5" fmla="*/ 1199356 w 1285081"/>
                  <a:gd name="connsiteY5" fmla="*/ 22225 h 256381"/>
                  <a:gd name="connsiteX6" fmla="*/ 1269206 w 1285081"/>
                  <a:gd name="connsiteY6" fmla="*/ 34925 h 256381"/>
                  <a:gd name="connsiteX7" fmla="*/ 1285081 w 1285081"/>
                  <a:gd name="connsiteY7" fmla="*/ 98425 h 256381"/>
                  <a:gd name="connsiteX8" fmla="*/ 1095374 w 1285081"/>
                  <a:gd name="connsiteY8" fmla="*/ 256381 h 256381"/>
                  <a:gd name="connsiteX9" fmla="*/ 542131 w 1285081"/>
                  <a:gd name="connsiteY9" fmla="*/ 123825 h 256381"/>
                  <a:gd name="connsiteX10" fmla="*/ 5556 w 1285081"/>
                  <a:gd name="connsiteY10" fmla="*/ 117475 h 256381"/>
                  <a:gd name="connsiteX11" fmla="*/ 0 w 1285081"/>
                  <a:gd name="connsiteY11" fmla="*/ 10318 h 256381"/>
                  <a:gd name="connsiteX0" fmla="*/ 0 w 1285081"/>
                  <a:gd name="connsiteY0" fmla="*/ 3968 h 250031"/>
                  <a:gd name="connsiteX1" fmla="*/ 561975 w 1285081"/>
                  <a:gd name="connsiteY1" fmla="*/ 17462 h 250031"/>
                  <a:gd name="connsiteX2" fmla="*/ 897731 w 1285081"/>
                  <a:gd name="connsiteY2" fmla="*/ 57150 h 250031"/>
                  <a:gd name="connsiteX3" fmla="*/ 904081 w 1285081"/>
                  <a:gd name="connsiteY3" fmla="*/ 0 h 250031"/>
                  <a:gd name="connsiteX4" fmla="*/ 1196181 w 1285081"/>
                  <a:gd name="connsiteY4" fmla="*/ 50800 h 250031"/>
                  <a:gd name="connsiteX5" fmla="*/ 1199356 w 1285081"/>
                  <a:gd name="connsiteY5" fmla="*/ 15875 h 250031"/>
                  <a:gd name="connsiteX6" fmla="*/ 1269206 w 1285081"/>
                  <a:gd name="connsiteY6" fmla="*/ 28575 h 250031"/>
                  <a:gd name="connsiteX7" fmla="*/ 1285081 w 1285081"/>
                  <a:gd name="connsiteY7" fmla="*/ 92075 h 250031"/>
                  <a:gd name="connsiteX8" fmla="*/ 1095374 w 1285081"/>
                  <a:gd name="connsiteY8" fmla="*/ 250031 h 250031"/>
                  <a:gd name="connsiteX9" fmla="*/ 542131 w 1285081"/>
                  <a:gd name="connsiteY9" fmla="*/ 117475 h 250031"/>
                  <a:gd name="connsiteX10" fmla="*/ 5556 w 1285081"/>
                  <a:gd name="connsiteY10" fmla="*/ 111125 h 250031"/>
                  <a:gd name="connsiteX11" fmla="*/ 0 w 1285081"/>
                  <a:gd name="connsiteY11" fmla="*/ 3968 h 250031"/>
                  <a:gd name="connsiteX0" fmla="*/ 0 w 1285081"/>
                  <a:gd name="connsiteY0" fmla="*/ 3968 h 250031"/>
                  <a:gd name="connsiteX1" fmla="*/ 561975 w 1285081"/>
                  <a:gd name="connsiteY1" fmla="*/ 17462 h 250031"/>
                  <a:gd name="connsiteX2" fmla="*/ 859631 w 1285081"/>
                  <a:gd name="connsiteY2" fmla="*/ 71438 h 250031"/>
                  <a:gd name="connsiteX3" fmla="*/ 904081 w 1285081"/>
                  <a:gd name="connsiteY3" fmla="*/ 0 h 250031"/>
                  <a:gd name="connsiteX4" fmla="*/ 1196181 w 1285081"/>
                  <a:gd name="connsiteY4" fmla="*/ 50800 h 250031"/>
                  <a:gd name="connsiteX5" fmla="*/ 1199356 w 1285081"/>
                  <a:gd name="connsiteY5" fmla="*/ 15875 h 250031"/>
                  <a:gd name="connsiteX6" fmla="*/ 1269206 w 1285081"/>
                  <a:gd name="connsiteY6" fmla="*/ 28575 h 250031"/>
                  <a:gd name="connsiteX7" fmla="*/ 1285081 w 1285081"/>
                  <a:gd name="connsiteY7" fmla="*/ 92075 h 250031"/>
                  <a:gd name="connsiteX8" fmla="*/ 1095374 w 1285081"/>
                  <a:gd name="connsiteY8" fmla="*/ 250031 h 250031"/>
                  <a:gd name="connsiteX9" fmla="*/ 542131 w 1285081"/>
                  <a:gd name="connsiteY9" fmla="*/ 117475 h 250031"/>
                  <a:gd name="connsiteX10" fmla="*/ 5556 w 1285081"/>
                  <a:gd name="connsiteY10" fmla="*/ 111125 h 250031"/>
                  <a:gd name="connsiteX11" fmla="*/ 0 w 1285081"/>
                  <a:gd name="connsiteY11" fmla="*/ 3968 h 250031"/>
                  <a:gd name="connsiteX0" fmla="*/ 0 w 1285081"/>
                  <a:gd name="connsiteY0" fmla="*/ 3968 h 250031"/>
                  <a:gd name="connsiteX1" fmla="*/ 561975 w 1285081"/>
                  <a:gd name="connsiteY1" fmla="*/ 17462 h 250031"/>
                  <a:gd name="connsiteX2" fmla="*/ 869156 w 1285081"/>
                  <a:gd name="connsiteY2" fmla="*/ 73819 h 250031"/>
                  <a:gd name="connsiteX3" fmla="*/ 904081 w 1285081"/>
                  <a:gd name="connsiteY3" fmla="*/ 0 h 250031"/>
                  <a:gd name="connsiteX4" fmla="*/ 1196181 w 1285081"/>
                  <a:gd name="connsiteY4" fmla="*/ 50800 h 250031"/>
                  <a:gd name="connsiteX5" fmla="*/ 1199356 w 1285081"/>
                  <a:gd name="connsiteY5" fmla="*/ 15875 h 250031"/>
                  <a:gd name="connsiteX6" fmla="*/ 1269206 w 1285081"/>
                  <a:gd name="connsiteY6" fmla="*/ 28575 h 250031"/>
                  <a:gd name="connsiteX7" fmla="*/ 1285081 w 1285081"/>
                  <a:gd name="connsiteY7" fmla="*/ 92075 h 250031"/>
                  <a:gd name="connsiteX8" fmla="*/ 1095374 w 1285081"/>
                  <a:gd name="connsiteY8" fmla="*/ 250031 h 250031"/>
                  <a:gd name="connsiteX9" fmla="*/ 542131 w 1285081"/>
                  <a:gd name="connsiteY9" fmla="*/ 117475 h 250031"/>
                  <a:gd name="connsiteX10" fmla="*/ 5556 w 1285081"/>
                  <a:gd name="connsiteY10" fmla="*/ 111125 h 250031"/>
                  <a:gd name="connsiteX11" fmla="*/ 0 w 1285081"/>
                  <a:gd name="connsiteY11" fmla="*/ 3968 h 250031"/>
                  <a:gd name="connsiteX0" fmla="*/ 0 w 1285081"/>
                  <a:gd name="connsiteY0" fmla="*/ 6349 h 252412"/>
                  <a:gd name="connsiteX1" fmla="*/ 561975 w 1285081"/>
                  <a:gd name="connsiteY1" fmla="*/ 19843 h 252412"/>
                  <a:gd name="connsiteX2" fmla="*/ 869156 w 1285081"/>
                  <a:gd name="connsiteY2" fmla="*/ 76200 h 252412"/>
                  <a:gd name="connsiteX3" fmla="*/ 880268 w 1285081"/>
                  <a:gd name="connsiteY3" fmla="*/ 0 h 252412"/>
                  <a:gd name="connsiteX4" fmla="*/ 1196181 w 1285081"/>
                  <a:gd name="connsiteY4" fmla="*/ 53181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96181 w 1285081"/>
                  <a:gd name="connsiteY4" fmla="*/ 53181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55700 w 1285081"/>
                  <a:gd name="connsiteY4" fmla="*/ 67468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99356 w 1285081"/>
                  <a:gd name="connsiteY5" fmla="*/ 18256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80306 w 1285081"/>
                  <a:gd name="connsiteY5" fmla="*/ 20637 h 252412"/>
                  <a:gd name="connsiteX6" fmla="*/ 1269206 w 1285081"/>
                  <a:gd name="connsiteY6" fmla="*/ 30956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80306 w 1285081"/>
                  <a:gd name="connsiteY5" fmla="*/ 20637 h 252412"/>
                  <a:gd name="connsiteX6" fmla="*/ 1216818 w 1285081"/>
                  <a:gd name="connsiteY6" fmla="*/ 80962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85081"/>
                  <a:gd name="connsiteY0" fmla="*/ 6349 h 252412"/>
                  <a:gd name="connsiteX1" fmla="*/ 561975 w 1285081"/>
                  <a:gd name="connsiteY1" fmla="*/ 19843 h 252412"/>
                  <a:gd name="connsiteX2" fmla="*/ 864393 w 1285081"/>
                  <a:gd name="connsiteY2" fmla="*/ 76200 h 252412"/>
                  <a:gd name="connsiteX3" fmla="*/ 880268 w 1285081"/>
                  <a:gd name="connsiteY3" fmla="*/ 0 h 252412"/>
                  <a:gd name="connsiteX4" fmla="*/ 1177132 w 1285081"/>
                  <a:gd name="connsiteY4" fmla="*/ 74612 h 252412"/>
                  <a:gd name="connsiteX5" fmla="*/ 1180306 w 1285081"/>
                  <a:gd name="connsiteY5" fmla="*/ 20637 h 252412"/>
                  <a:gd name="connsiteX6" fmla="*/ 1223962 w 1285081"/>
                  <a:gd name="connsiteY6" fmla="*/ 28575 h 252412"/>
                  <a:gd name="connsiteX7" fmla="*/ 1285081 w 1285081"/>
                  <a:gd name="connsiteY7" fmla="*/ 94456 h 252412"/>
                  <a:gd name="connsiteX8" fmla="*/ 1095374 w 1285081"/>
                  <a:gd name="connsiteY8" fmla="*/ 252412 h 252412"/>
                  <a:gd name="connsiteX9" fmla="*/ 542131 w 1285081"/>
                  <a:gd name="connsiteY9" fmla="*/ 119856 h 252412"/>
                  <a:gd name="connsiteX10" fmla="*/ 5556 w 1285081"/>
                  <a:gd name="connsiteY10" fmla="*/ 113506 h 252412"/>
                  <a:gd name="connsiteX11" fmla="*/ 0 w 1285081"/>
                  <a:gd name="connsiteY11" fmla="*/ 6349 h 252412"/>
                  <a:gd name="connsiteX0" fmla="*/ 0 w 1232694"/>
                  <a:gd name="connsiteY0" fmla="*/ 6349 h 252412"/>
                  <a:gd name="connsiteX1" fmla="*/ 561975 w 1232694"/>
                  <a:gd name="connsiteY1" fmla="*/ 19843 h 252412"/>
                  <a:gd name="connsiteX2" fmla="*/ 864393 w 1232694"/>
                  <a:gd name="connsiteY2" fmla="*/ 76200 h 252412"/>
                  <a:gd name="connsiteX3" fmla="*/ 880268 w 1232694"/>
                  <a:gd name="connsiteY3" fmla="*/ 0 h 252412"/>
                  <a:gd name="connsiteX4" fmla="*/ 1177132 w 1232694"/>
                  <a:gd name="connsiteY4" fmla="*/ 74612 h 252412"/>
                  <a:gd name="connsiteX5" fmla="*/ 1180306 w 1232694"/>
                  <a:gd name="connsiteY5" fmla="*/ 20637 h 252412"/>
                  <a:gd name="connsiteX6" fmla="*/ 1223962 w 1232694"/>
                  <a:gd name="connsiteY6" fmla="*/ 28575 h 252412"/>
                  <a:gd name="connsiteX7" fmla="*/ 1232694 w 1232694"/>
                  <a:gd name="connsiteY7" fmla="*/ 130175 h 252412"/>
                  <a:gd name="connsiteX8" fmla="*/ 1095374 w 1232694"/>
                  <a:gd name="connsiteY8" fmla="*/ 252412 h 252412"/>
                  <a:gd name="connsiteX9" fmla="*/ 542131 w 1232694"/>
                  <a:gd name="connsiteY9" fmla="*/ 119856 h 252412"/>
                  <a:gd name="connsiteX10" fmla="*/ 5556 w 1232694"/>
                  <a:gd name="connsiteY10" fmla="*/ 113506 h 252412"/>
                  <a:gd name="connsiteX11" fmla="*/ 0 w 1232694"/>
                  <a:gd name="connsiteY11" fmla="*/ 6349 h 252412"/>
                  <a:gd name="connsiteX0" fmla="*/ 0 w 1256507"/>
                  <a:gd name="connsiteY0" fmla="*/ 6349 h 252412"/>
                  <a:gd name="connsiteX1" fmla="*/ 561975 w 1256507"/>
                  <a:gd name="connsiteY1" fmla="*/ 19843 h 252412"/>
                  <a:gd name="connsiteX2" fmla="*/ 864393 w 1256507"/>
                  <a:gd name="connsiteY2" fmla="*/ 76200 h 252412"/>
                  <a:gd name="connsiteX3" fmla="*/ 880268 w 1256507"/>
                  <a:gd name="connsiteY3" fmla="*/ 0 h 252412"/>
                  <a:gd name="connsiteX4" fmla="*/ 1177132 w 1256507"/>
                  <a:gd name="connsiteY4" fmla="*/ 74612 h 252412"/>
                  <a:gd name="connsiteX5" fmla="*/ 1180306 w 1256507"/>
                  <a:gd name="connsiteY5" fmla="*/ 20637 h 252412"/>
                  <a:gd name="connsiteX6" fmla="*/ 1223962 w 1256507"/>
                  <a:gd name="connsiteY6" fmla="*/ 28575 h 252412"/>
                  <a:gd name="connsiteX7" fmla="*/ 1256507 w 1256507"/>
                  <a:gd name="connsiteY7" fmla="*/ 101600 h 252412"/>
                  <a:gd name="connsiteX8" fmla="*/ 1095374 w 1256507"/>
                  <a:gd name="connsiteY8" fmla="*/ 252412 h 252412"/>
                  <a:gd name="connsiteX9" fmla="*/ 542131 w 1256507"/>
                  <a:gd name="connsiteY9" fmla="*/ 119856 h 252412"/>
                  <a:gd name="connsiteX10" fmla="*/ 5556 w 1256507"/>
                  <a:gd name="connsiteY10" fmla="*/ 113506 h 252412"/>
                  <a:gd name="connsiteX11" fmla="*/ 0 w 1256507"/>
                  <a:gd name="connsiteY11" fmla="*/ 6349 h 252412"/>
                  <a:gd name="connsiteX0" fmla="*/ 0 w 1256507"/>
                  <a:gd name="connsiteY0" fmla="*/ 6349 h 252412"/>
                  <a:gd name="connsiteX1" fmla="*/ 561975 w 1256507"/>
                  <a:gd name="connsiteY1" fmla="*/ 19843 h 252412"/>
                  <a:gd name="connsiteX2" fmla="*/ 864393 w 1256507"/>
                  <a:gd name="connsiteY2" fmla="*/ 76200 h 252412"/>
                  <a:gd name="connsiteX3" fmla="*/ 880268 w 1256507"/>
                  <a:gd name="connsiteY3" fmla="*/ 0 h 252412"/>
                  <a:gd name="connsiteX4" fmla="*/ 1177132 w 1256507"/>
                  <a:gd name="connsiteY4" fmla="*/ 74612 h 252412"/>
                  <a:gd name="connsiteX5" fmla="*/ 1180306 w 1256507"/>
                  <a:gd name="connsiteY5" fmla="*/ 20637 h 252412"/>
                  <a:gd name="connsiteX6" fmla="*/ 1231106 w 1256507"/>
                  <a:gd name="connsiteY6" fmla="*/ 28575 h 252412"/>
                  <a:gd name="connsiteX7" fmla="*/ 1256507 w 1256507"/>
                  <a:gd name="connsiteY7" fmla="*/ 101600 h 252412"/>
                  <a:gd name="connsiteX8" fmla="*/ 1095374 w 1256507"/>
                  <a:gd name="connsiteY8" fmla="*/ 252412 h 252412"/>
                  <a:gd name="connsiteX9" fmla="*/ 542131 w 1256507"/>
                  <a:gd name="connsiteY9" fmla="*/ 119856 h 252412"/>
                  <a:gd name="connsiteX10" fmla="*/ 5556 w 1256507"/>
                  <a:gd name="connsiteY10" fmla="*/ 113506 h 252412"/>
                  <a:gd name="connsiteX11" fmla="*/ 0 w 1256507"/>
                  <a:gd name="connsiteY11" fmla="*/ 6349 h 252412"/>
                  <a:gd name="connsiteX0" fmla="*/ 0 w 1659710"/>
                  <a:gd name="connsiteY0" fmla="*/ 0 h 256913"/>
                  <a:gd name="connsiteX1" fmla="*/ 965178 w 1659710"/>
                  <a:gd name="connsiteY1" fmla="*/ 24344 h 256913"/>
                  <a:gd name="connsiteX2" fmla="*/ 1267596 w 1659710"/>
                  <a:gd name="connsiteY2" fmla="*/ 80701 h 256913"/>
                  <a:gd name="connsiteX3" fmla="*/ 1283471 w 1659710"/>
                  <a:gd name="connsiteY3" fmla="*/ 4501 h 256913"/>
                  <a:gd name="connsiteX4" fmla="*/ 1580335 w 1659710"/>
                  <a:gd name="connsiteY4" fmla="*/ 79113 h 256913"/>
                  <a:gd name="connsiteX5" fmla="*/ 1583509 w 1659710"/>
                  <a:gd name="connsiteY5" fmla="*/ 25138 h 256913"/>
                  <a:gd name="connsiteX6" fmla="*/ 1634309 w 1659710"/>
                  <a:gd name="connsiteY6" fmla="*/ 33076 h 256913"/>
                  <a:gd name="connsiteX7" fmla="*/ 1659710 w 1659710"/>
                  <a:gd name="connsiteY7" fmla="*/ 106101 h 256913"/>
                  <a:gd name="connsiteX8" fmla="*/ 1498577 w 1659710"/>
                  <a:gd name="connsiteY8" fmla="*/ 256913 h 256913"/>
                  <a:gd name="connsiteX9" fmla="*/ 945334 w 1659710"/>
                  <a:gd name="connsiteY9" fmla="*/ 124357 h 256913"/>
                  <a:gd name="connsiteX10" fmla="*/ 408759 w 1659710"/>
                  <a:gd name="connsiteY10" fmla="*/ 118007 h 256913"/>
                  <a:gd name="connsiteX11" fmla="*/ 0 w 1659710"/>
                  <a:gd name="connsiteY11" fmla="*/ 0 h 256913"/>
                  <a:gd name="connsiteX0" fmla="*/ 0 w 1659710"/>
                  <a:gd name="connsiteY0" fmla="*/ 0 h 256913"/>
                  <a:gd name="connsiteX1" fmla="*/ 965178 w 1659710"/>
                  <a:gd name="connsiteY1" fmla="*/ 24344 h 256913"/>
                  <a:gd name="connsiteX2" fmla="*/ 1267596 w 1659710"/>
                  <a:gd name="connsiteY2" fmla="*/ 80701 h 256913"/>
                  <a:gd name="connsiteX3" fmla="*/ 1283471 w 1659710"/>
                  <a:gd name="connsiteY3" fmla="*/ 4501 h 256913"/>
                  <a:gd name="connsiteX4" fmla="*/ 1580335 w 1659710"/>
                  <a:gd name="connsiteY4" fmla="*/ 79113 h 256913"/>
                  <a:gd name="connsiteX5" fmla="*/ 1583509 w 1659710"/>
                  <a:gd name="connsiteY5" fmla="*/ 25138 h 256913"/>
                  <a:gd name="connsiteX6" fmla="*/ 1634309 w 1659710"/>
                  <a:gd name="connsiteY6" fmla="*/ 33076 h 256913"/>
                  <a:gd name="connsiteX7" fmla="*/ 1659710 w 1659710"/>
                  <a:gd name="connsiteY7" fmla="*/ 106101 h 256913"/>
                  <a:gd name="connsiteX8" fmla="*/ 1498577 w 1659710"/>
                  <a:gd name="connsiteY8" fmla="*/ 256913 h 256913"/>
                  <a:gd name="connsiteX9" fmla="*/ 945334 w 1659710"/>
                  <a:gd name="connsiteY9" fmla="*/ 124357 h 256913"/>
                  <a:gd name="connsiteX10" fmla="*/ 5557 w 1659710"/>
                  <a:gd name="connsiteY10" fmla="*/ 193947 h 256913"/>
                  <a:gd name="connsiteX11" fmla="*/ 0 w 1659710"/>
                  <a:gd name="connsiteY11" fmla="*/ 0 h 256913"/>
                  <a:gd name="connsiteX0" fmla="*/ 0 w 1659710"/>
                  <a:gd name="connsiteY0" fmla="*/ 0 h 256913"/>
                  <a:gd name="connsiteX1" fmla="*/ 965178 w 1659710"/>
                  <a:gd name="connsiteY1" fmla="*/ 24344 h 256913"/>
                  <a:gd name="connsiteX2" fmla="*/ 1267596 w 1659710"/>
                  <a:gd name="connsiteY2" fmla="*/ 80701 h 256913"/>
                  <a:gd name="connsiteX3" fmla="*/ 1283471 w 1659710"/>
                  <a:gd name="connsiteY3" fmla="*/ 4501 h 256913"/>
                  <a:gd name="connsiteX4" fmla="*/ 1580335 w 1659710"/>
                  <a:gd name="connsiteY4" fmla="*/ 79113 h 256913"/>
                  <a:gd name="connsiteX5" fmla="*/ 1583509 w 1659710"/>
                  <a:gd name="connsiteY5" fmla="*/ 25138 h 256913"/>
                  <a:gd name="connsiteX6" fmla="*/ 1634309 w 1659710"/>
                  <a:gd name="connsiteY6" fmla="*/ 33076 h 256913"/>
                  <a:gd name="connsiteX7" fmla="*/ 1659710 w 1659710"/>
                  <a:gd name="connsiteY7" fmla="*/ 106101 h 256913"/>
                  <a:gd name="connsiteX8" fmla="*/ 1498577 w 1659710"/>
                  <a:gd name="connsiteY8" fmla="*/ 256913 h 256913"/>
                  <a:gd name="connsiteX9" fmla="*/ 924657 w 1659710"/>
                  <a:gd name="connsiteY9" fmla="*/ 178601 h 256913"/>
                  <a:gd name="connsiteX10" fmla="*/ 5557 w 1659710"/>
                  <a:gd name="connsiteY10" fmla="*/ 193947 h 256913"/>
                  <a:gd name="connsiteX11" fmla="*/ 0 w 1659710"/>
                  <a:gd name="connsiteY11" fmla="*/ 0 h 256913"/>
                  <a:gd name="connsiteX0" fmla="*/ 0 w 1659710"/>
                  <a:gd name="connsiteY0" fmla="*/ 0 h 256913"/>
                  <a:gd name="connsiteX1" fmla="*/ 1099579 w 1659710"/>
                  <a:gd name="connsiteY1" fmla="*/ 8071 h 256913"/>
                  <a:gd name="connsiteX2" fmla="*/ 1267596 w 1659710"/>
                  <a:gd name="connsiteY2" fmla="*/ 80701 h 256913"/>
                  <a:gd name="connsiteX3" fmla="*/ 1283471 w 1659710"/>
                  <a:gd name="connsiteY3" fmla="*/ 4501 h 256913"/>
                  <a:gd name="connsiteX4" fmla="*/ 1580335 w 1659710"/>
                  <a:gd name="connsiteY4" fmla="*/ 79113 h 256913"/>
                  <a:gd name="connsiteX5" fmla="*/ 1583509 w 1659710"/>
                  <a:gd name="connsiteY5" fmla="*/ 25138 h 256913"/>
                  <a:gd name="connsiteX6" fmla="*/ 1634309 w 1659710"/>
                  <a:gd name="connsiteY6" fmla="*/ 33076 h 256913"/>
                  <a:gd name="connsiteX7" fmla="*/ 1659710 w 1659710"/>
                  <a:gd name="connsiteY7" fmla="*/ 106101 h 256913"/>
                  <a:gd name="connsiteX8" fmla="*/ 1498577 w 1659710"/>
                  <a:gd name="connsiteY8" fmla="*/ 256913 h 256913"/>
                  <a:gd name="connsiteX9" fmla="*/ 924657 w 1659710"/>
                  <a:gd name="connsiteY9" fmla="*/ 178601 h 256913"/>
                  <a:gd name="connsiteX10" fmla="*/ 5557 w 1659710"/>
                  <a:gd name="connsiteY10" fmla="*/ 193947 h 256913"/>
                  <a:gd name="connsiteX11" fmla="*/ 0 w 1659710"/>
                  <a:gd name="connsiteY11" fmla="*/ 0 h 256913"/>
                  <a:gd name="connsiteX0" fmla="*/ 0 w 1659710"/>
                  <a:gd name="connsiteY0" fmla="*/ 0 h 256913"/>
                  <a:gd name="connsiteX1" fmla="*/ 1099579 w 1659710"/>
                  <a:gd name="connsiteY1" fmla="*/ 8071 h 256913"/>
                  <a:gd name="connsiteX2" fmla="*/ 1210733 w 1659710"/>
                  <a:gd name="connsiteY2" fmla="*/ 59004 h 256913"/>
                  <a:gd name="connsiteX3" fmla="*/ 1283471 w 1659710"/>
                  <a:gd name="connsiteY3" fmla="*/ 4501 h 256913"/>
                  <a:gd name="connsiteX4" fmla="*/ 1580335 w 1659710"/>
                  <a:gd name="connsiteY4" fmla="*/ 79113 h 256913"/>
                  <a:gd name="connsiteX5" fmla="*/ 1583509 w 1659710"/>
                  <a:gd name="connsiteY5" fmla="*/ 25138 h 256913"/>
                  <a:gd name="connsiteX6" fmla="*/ 1634309 w 1659710"/>
                  <a:gd name="connsiteY6" fmla="*/ 33076 h 256913"/>
                  <a:gd name="connsiteX7" fmla="*/ 1659710 w 1659710"/>
                  <a:gd name="connsiteY7" fmla="*/ 106101 h 256913"/>
                  <a:gd name="connsiteX8" fmla="*/ 1498577 w 1659710"/>
                  <a:gd name="connsiteY8" fmla="*/ 256913 h 256913"/>
                  <a:gd name="connsiteX9" fmla="*/ 924657 w 1659710"/>
                  <a:gd name="connsiteY9" fmla="*/ 178601 h 256913"/>
                  <a:gd name="connsiteX10" fmla="*/ 5557 w 1659710"/>
                  <a:gd name="connsiteY10" fmla="*/ 193947 h 256913"/>
                  <a:gd name="connsiteX11" fmla="*/ 0 w 1659710"/>
                  <a:gd name="connsiteY11" fmla="*/ 0 h 256913"/>
                  <a:gd name="connsiteX0" fmla="*/ 0 w 1659710"/>
                  <a:gd name="connsiteY0" fmla="*/ 0 h 256913"/>
                  <a:gd name="connsiteX1" fmla="*/ 1099579 w 1659710"/>
                  <a:gd name="connsiteY1" fmla="*/ 8071 h 256913"/>
                  <a:gd name="connsiteX2" fmla="*/ 1210733 w 1659710"/>
                  <a:gd name="connsiteY2" fmla="*/ 59004 h 256913"/>
                  <a:gd name="connsiteX3" fmla="*/ 1283471 w 1659710"/>
                  <a:gd name="connsiteY3" fmla="*/ 4501 h 256913"/>
                  <a:gd name="connsiteX4" fmla="*/ 1507966 w 1659710"/>
                  <a:gd name="connsiteY4" fmla="*/ 19449 h 256913"/>
                  <a:gd name="connsiteX5" fmla="*/ 1583509 w 1659710"/>
                  <a:gd name="connsiteY5" fmla="*/ 25138 h 256913"/>
                  <a:gd name="connsiteX6" fmla="*/ 1634309 w 1659710"/>
                  <a:gd name="connsiteY6" fmla="*/ 33076 h 256913"/>
                  <a:gd name="connsiteX7" fmla="*/ 1659710 w 1659710"/>
                  <a:gd name="connsiteY7" fmla="*/ 106101 h 256913"/>
                  <a:gd name="connsiteX8" fmla="*/ 1498577 w 1659710"/>
                  <a:gd name="connsiteY8" fmla="*/ 256913 h 256913"/>
                  <a:gd name="connsiteX9" fmla="*/ 924657 w 1659710"/>
                  <a:gd name="connsiteY9" fmla="*/ 178601 h 256913"/>
                  <a:gd name="connsiteX10" fmla="*/ 5557 w 1659710"/>
                  <a:gd name="connsiteY10" fmla="*/ 193947 h 256913"/>
                  <a:gd name="connsiteX11" fmla="*/ 0 w 1659710"/>
                  <a:gd name="connsiteY11" fmla="*/ 0 h 256913"/>
                  <a:gd name="connsiteX0" fmla="*/ 0 w 1659710"/>
                  <a:gd name="connsiteY0" fmla="*/ 0 h 229790"/>
                  <a:gd name="connsiteX1" fmla="*/ 1099579 w 1659710"/>
                  <a:gd name="connsiteY1" fmla="*/ 8071 h 229790"/>
                  <a:gd name="connsiteX2" fmla="*/ 1210733 w 1659710"/>
                  <a:gd name="connsiteY2" fmla="*/ 59004 h 229790"/>
                  <a:gd name="connsiteX3" fmla="*/ 1283471 w 1659710"/>
                  <a:gd name="connsiteY3" fmla="*/ 4501 h 229790"/>
                  <a:gd name="connsiteX4" fmla="*/ 1507966 w 1659710"/>
                  <a:gd name="connsiteY4" fmla="*/ 19449 h 229790"/>
                  <a:gd name="connsiteX5" fmla="*/ 1583509 w 1659710"/>
                  <a:gd name="connsiteY5" fmla="*/ 25138 h 229790"/>
                  <a:gd name="connsiteX6" fmla="*/ 1634309 w 1659710"/>
                  <a:gd name="connsiteY6" fmla="*/ 33076 h 229790"/>
                  <a:gd name="connsiteX7" fmla="*/ 1659710 w 1659710"/>
                  <a:gd name="connsiteY7" fmla="*/ 106101 h 229790"/>
                  <a:gd name="connsiteX8" fmla="*/ 1503746 w 1659710"/>
                  <a:gd name="connsiteY8" fmla="*/ 229790 h 229790"/>
                  <a:gd name="connsiteX9" fmla="*/ 924657 w 1659710"/>
                  <a:gd name="connsiteY9" fmla="*/ 178601 h 229790"/>
                  <a:gd name="connsiteX10" fmla="*/ 5557 w 1659710"/>
                  <a:gd name="connsiteY10" fmla="*/ 193947 h 229790"/>
                  <a:gd name="connsiteX11" fmla="*/ 0 w 1659710"/>
                  <a:gd name="connsiteY11" fmla="*/ 0 h 229790"/>
                  <a:gd name="connsiteX0" fmla="*/ 0 w 1659710"/>
                  <a:gd name="connsiteY0" fmla="*/ 0 h 229790"/>
                  <a:gd name="connsiteX1" fmla="*/ 1099579 w 1659710"/>
                  <a:gd name="connsiteY1" fmla="*/ 8071 h 229790"/>
                  <a:gd name="connsiteX2" fmla="*/ 1210733 w 1659710"/>
                  <a:gd name="connsiteY2" fmla="*/ 59004 h 229790"/>
                  <a:gd name="connsiteX3" fmla="*/ 1283471 w 1659710"/>
                  <a:gd name="connsiteY3" fmla="*/ 4501 h 229790"/>
                  <a:gd name="connsiteX4" fmla="*/ 1507966 w 1659710"/>
                  <a:gd name="connsiteY4" fmla="*/ 19449 h 229790"/>
                  <a:gd name="connsiteX5" fmla="*/ 1583509 w 1659710"/>
                  <a:gd name="connsiteY5" fmla="*/ 25138 h 229790"/>
                  <a:gd name="connsiteX6" fmla="*/ 1634309 w 1659710"/>
                  <a:gd name="connsiteY6" fmla="*/ 33076 h 229790"/>
                  <a:gd name="connsiteX7" fmla="*/ 1659710 w 1659710"/>
                  <a:gd name="connsiteY7" fmla="*/ 106101 h 229790"/>
                  <a:gd name="connsiteX8" fmla="*/ 1503746 w 1659710"/>
                  <a:gd name="connsiteY8" fmla="*/ 229790 h 229790"/>
                  <a:gd name="connsiteX9" fmla="*/ 1162452 w 1659710"/>
                  <a:gd name="connsiteY9" fmla="*/ 187542 h 229790"/>
                  <a:gd name="connsiteX10" fmla="*/ 924657 w 1659710"/>
                  <a:gd name="connsiteY10" fmla="*/ 178601 h 229790"/>
                  <a:gd name="connsiteX11" fmla="*/ 5557 w 1659710"/>
                  <a:gd name="connsiteY11" fmla="*/ 193947 h 229790"/>
                  <a:gd name="connsiteX12" fmla="*/ 0 w 1659710"/>
                  <a:gd name="connsiteY12" fmla="*/ 0 h 229790"/>
                  <a:gd name="connsiteX0" fmla="*/ 0 w 1659710"/>
                  <a:gd name="connsiteY0" fmla="*/ 0 h 229790"/>
                  <a:gd name="connsiteX1" fmla="*/ 1099579 w 1659710"/>
                  <a:gd name="connsiteY1" fmla="*/ 8071 h 229790"/>
                  <a:gd name="connsiteX2" fmla="*/ 1210733 w 1659710"/>
                  <a:gd name="connsiteY2" fmla="*/ 59004 h 229790"/>
                  <a:gd name="connsiteX3" fmla="*/ 1283471 w 1659710"/>
                  <a:gd name="connsiteY3" fmla="*/ 4501 h 229790"/>
                  <a:gd name="connsiteX4" fmla="*/ 1507966 w 1659710"/>
                  <a:gd name="connsiteY4" fmla="*/ 19449 h 229790"/>
                  <a:gd name="connsiteX5" fmla="*/ 1583509 w 1659710"/>
                  <a:gd name="connsiteY5" fmla="*/ 25138 h 229790"/>
                  <a:gd name="connsiteX6" fmla="*/ 1634309 w 1659710"/>
                  <a:gd name="connsiteY6" fmla="*/ 33076 h 229790"/>
                  <a:gd name="connsiteX7" fmla="*/ 1659710 w 1659710"/>
                  <a:gd name="connsiteY7" fmla="*/ 106101 h 229790"/>
                  <a:gd name="connsiteX8" fmla="*/ 1503746 w 1659710"/>
                  <a:gd name="connsiteY8" fmla="*/ 229790 h 229790"/>
                  <a:gd name="connsiteX9" fmla="*/ 1146946 w 1659710"/>
                  <a:gd name="connsiteY9" fmla="*/ 225512 h 229790"/>
                  <a:gd name="connsiteX10" fmla="*/ 924657 w 1659710"/>
                  <a:gd name="connsiteY10" fmla="*/ 178601 h 229790"/>
                  <a:gd name="connsiteX11" fmla="*/ 5557 w 1659710"/>
                  <a:gd name="connsiteY11" fmla="*/ 193947 h 229790"/>
                  <a:gd name="connsiteX12" fmla="*/ 0 w 1659710"/>
                  <a:gd name="connsiteY12" fmla="*/ 0 h 229790"/>
                  <a:gd name="connsiteX0" fmla="*/ 0 w 1659710"/>
                  <a:gd name="connsiteY0" fmla="*/ 0 h 229790"/>
                  <a:gd name="connsiteX1" fmla="*/ 1099579 w 1659710"/>
                  <a:gd name="connsiteY1" fmla="*/ 8071 h 229790"/>
                  <a:gd name="connsiteX2" fmla="*/ 1210733 w 1659710"/>
                  <a:gd name="connsiteY2" fmla="*/ 59004 h 229790"/>
                  <a:gd name="connsiteX3" fmla="*/ 1283471 w 1659710"/>
                  <a:gd name="connsiteY3" fmla="*/ 4501 h 229790"/>
                  <a:gd name="connsiteX4" fmla="*/ 1507966 w 1659710"/>
                  <a:gd name="connsiteY4" fmla="*/ 19449 h 229790"/>
                  <a:gd name="connsiteX5" fmla="*/ 1583509 w 1659710"/>
                  <a:gd name="connsiteY5" fmla="*/ 25138 h 229790"/>
                  <a:gd name="connsiteX6" fmla="*/ 1634309 w 1659710"/>
                  <a:gd name="connsiteY6" fmla="*/ 33076 h 229790"/>
                  <a:gd name="connsiteX7" fmla="*/ 1659710 w 1659710"/>
                  <a:gd name="connsiteY7" fmla="*/ 106101 h 229790"/>
                  <a:gd name="connsiteX8" fmla="*/ 1503746 w 1659710"/>
                  <a:gd name="connsiteY8" fmla="*/ 229790 h 229790"/>
                  <a:gd name="connsiteX9" fmla="*/ 1146946 w 1659710"/>
                  <a:gd name="connsiteY9" fmla="*/ 225512 h 229790"/>
                  <a:gd name="connsiteX10" fmla="*/ 1022882 w 1659710"/>
                  <a:gd name="connsiteY10" fmla="*/ 192965 h 229790"/>
                  <a:gd name="connsiteX11" fmla="*/ 924657 w 1659710"/>
                  <a:gd name="connsiteY11" fmla="*/ 178601 h 229790"/>
                  <a:gd name="connsiteX12" fmla="*/ 5557 w 1659710"/>
                  <a:gd name="connsiteY12" fmla="*/ 193947 h 229790"/>
                  <a:gd name="connsiteX13" fmla="*/ 0 w 1659710"/>
                  <a:gd name="connsiteY13" fmla="*/ 0 h 229790"/>
                  <a:gd name="connsiteX0" fmla="*/ 0 w 1659710"/>
                  <a:gd name="connsiteY0" fmla="*/ 0 h 229790"/>
                  <a:gd name="connsiteX1" fmla="*/ 1099579 w 1659710"/>
                  <a:gd name="connsiteY1" fmla="*/ 8071 h 229790"/>
                  <a:gd name="connsiteX2" fmla="*/ 1210733 w 1659710"/>
                  <a:gd name="connsiteY2" fmla="*/ 59004 h 229790"/>
                  <a:gd name="connsiteX3" fmla="*/ 1283471 w 1659710"/>
                  <a:gd name="connsiteY3" fmla="*/ 4501 h 229790"/>
                  <a:gd name="connsiteX4" fmla="*/ 1507966 w 1659710"/>
                  <a:gd name="connsiteY4" fmla="*/ 19449 h 229790"/>
                  <a:gd name="connsiteX5" fmla="*/ 1583509 w 1659710"/>
                  <a:gd name="connsiteY5" fmla="*/ 25138 h 229790"/>
                  <a:gd name="connsiteX6" fmla="*/ 1634309 w 1659710"/>
                  <a:gd name="connsiteY6" fmla="*/ 33076 h 229790"/>
                  <a:gd name="connsiteX7" fmla="*/ 1659710 w 1659710"/>
                  <a:gd name="connsiteY7" fmla="*/ 106101 h 229790"/>
                  <a:gd name="connsiteX8" fmla="*/ 1503746 w 1659710"/>
                  <a:gd name="connsiteY8" fmla="*/ 229790 h 229790"/>
                  <a:gd name="connsiteX9" fmla="*/ 1146946 w 1659710"/>
                  <a:gd name="connsiteY9" fmla="*/ 225512 h 229790"/>
                  <a:gd name="connsiteX10" fmla="*/ 1131436 w 1659710"/>
                  <a:gd name="connsiteY10" fmla="*/ 182118 h 229790"/>
                  <a:gd name="connsiteX11" fmla="*/ 924657 w 1659710"/>
                  <a:gd name="connsiteY11" fmla="*/ 178601 h 229790"/>
                  <a:gd name="connsiteX12" fmla="*/ 5557 w 1659710"/>
                  <a:gd name="connsiteY12" fmla="*/ 193947 h 229790"/>
                  <a:gd name="connsiteX13" fmla="*/ 0 w 1659710"/>
                  <a:gd name="connsiteY13" fmla="*/ 0 h 22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9710" h="229790">
                    <a:moveTo>
                      <a:pt x="0" y="0"/>
                    </a:moveTo>
                    <a:lnTo>
                      <a:pt x="1099579" y="8071"/>
                    </a:lnTo>
                    <a:lnTo>
                      <a:pt x="1210733" y="59004"/>
                    </a:lnTo>
                    <a:lnTo>
                      <a:pt x="1283471" y="4501"/>
                    </a:lnTo>
                    <a:lnTo>
                      <a:pt x="1507966" y="19449"/>
                    </a:lnTo>
                    <a:lnTo>
                      <a:pt x="1583509" y="25138"/>
                    </a:lnTo>
                    <a:lnTo>
                      <a:pt x="1634309" y="33076"/>
                    </a:lnTo>
                    <a:lnTo>
                      <a:pt x="1659710" y="106101"/>
                    </a:lnTo>
                    <a:lnTo>
                      <a:pt x="1503746" y="229790"/>
                    </a:lnTo>
                    <a:lnTo>
                      <a:pt x="1146946" y="225512"/>
                    </a:lnTo>
                    <a:lnTo>
                      <a:pt x="1131436" y="182118"/>
                    </a:lnTo>
                    <a:lnTo>
                      <a:pt x="924657" y="178601"/>
                    </a:lnTo>
                    <a:lnTo>
                      <a:pt x="5557" y="193947"/>
                    </a:lnTo>
                    <a:cubicBezTo>
                      <a:pt x="4499" y="152672"/>
                      <a:pt x="1058" y="41275"/>
                      <a:pt x="0" y="0"/>
                    </a:cubicBez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フリーフォーム 120"/>
              <p:cNvSpPr/>
              <p:nvPr/>
            </p:nvSpPr>
            <p:spPr>
              <a:xfrm>
                <a:off x="6861378" y="8749569"/>
                <a:ext cx="766071" cy="662291"/>
              </a:xfrm>
              <a:custGeom>
                <a:avLst/>
                <a:gdLst>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276225 w 1376362"/>
                  <a:gd name="connsiteY14" fmla="*/ 195262 h 1143000"/>
                  <a:gd name="connsiteX15" fmla="*/ 100012 w 1376362"/>
                  <a:gd name="connsiteY15" fmla="*/ 133350 h 1143000"/>
                  <a:gd name="connsiteX16" fmla="*/ 90487 w 1376362"/>
                  <a:gd name="connsiteY16" fmla="*/ 1143000 h 1143000"/>
                  <a:gd name="connsiteX17" fmla="*/ 0 w 1376362"/>
                  <a:gd name="connsiteY17"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100012 w 1376362"/>
                  <a:gd name="connsiteY15" fmla="*/ 133350 h 1143000"/>
                  <a:gd name="connsiteX16" fmla="*/ 90487 w 1376362"/>
                  <a:gd name="connsiteY16" fmla="*/ 1143000 h 1143000"/>
                  <a:gd name="connsiteX17" fmla="*/ 0 w 1376362"/>
                  <a:gd name="connsiteY17"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84730 w 1376362"/>
                  <a:gd name="connsiteY15" fmla="*/ 133350 h 1143000"/>
                  <a:gd name="connsiteX16" fmla="*/ 90487 w 1376362"/>
                  <a:gd name="connsiteY16" fmla="*/ 1143000 h 1143000"/>
                  <a:gd name="connsiteX17" fmla="*/ 0 w 1376362"/>
                  <a:gd name="connsiteY17"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84730 w 1376362"/>
                  <a:gd name="connsiteY15" fmla="*/ 133350 h 1143000"/>
                  <a:gd name="connsiteX16" fmla="*/ 141421 w 1376362"/>
                  <a:gd name="connsiteY16" fmla="*/ 1143000 h 1143000"/>
                  <a:gd name="connsiteX17" fmla="*/ 0 w 1376362"/>
                  <a:gd name="connsiteY17"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84730 w 1376362"/>
                  <a:gd name="connsiteY15" fmla="*/ 133350 h 1143000"/>
                  <a:gd name="connsiteX16" fmla="*/ 116152 w 1376362"/>
                  <a:gd name="connsiteY16" fmla="*/ 728738 h 1143000"/>
                  <a:gd name="connsiteX17" fmla="*/ 141421 w 1376362"/>
                  <a:gd name="connsiteY17" fmla="*/ 1143000 h 1143000"/>
                  <a:gd name="connsiteX18" fmla="*/ 0 w 1376362"/>
                  <a:gd name="connsiteY18"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84730 w 1376362"/>
                  <a:gd name="connsiteY15" fmla="*/ 133350 h 1143000"/>
                  <a:gd name="connsiteX16" fmla="*/ 146713 w 1376362"/>
                  <a:gd name="connsiteY16" fmla="*/ 806450 h 1143000"/>
                  <a:gd name="connsiteX17" fmla="*/ 141421 w 1376362"/>
                  <a:gd name="connsiteY17" fmla="*/ 1143000 h 1143000"/>
                  <a:gd name="connsiteX18" fmla="*/ 0 w 1376362"/>
                  <a:gd name="connsiteY18"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84730 w 1376362"/>
                  <a:gd name="connsiteY15" fmla="*/ 133350 h 1143000"/>
                  <a:gd name="connsiteX16" fmla="*/ 116152 w 1376362"/>
                  <a:gd name="connsiteY16" fmla="*/ 651028 h 1143000"/>
                  <a:gd name="connsiteX17" fmla="*/ 146713 w 1376362"/>
                  <a:gd name="connsiteY17" fmla="*/ 806450 h 1143000"/>
                  <a:gd name="connsiteX18" fmla="*/ 141421 w 1376362"/>
                  <a:gd name="connsiteY18" fmla="*/ 1143000 h 1143000"/>
                  <a:gd name="connsiteX19" fmla="*/ 0 w 1376362"/>
                  <a:gd name="connsiteY19"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84730 w 1376362"/>
                  <a:gd name="connsiteY15" fmla="*/ 133350 h 1143000"/>
                  <a:gd name="connsiteX16" fmla="*/ 75405 w 1376362"/>
                  <a:gd name="connsiteY16" fmla="*/ 779022 h 1143000"/>
                  <a:gd name="connsiteX17" fmla="*/ 146713 w 1376362"/>
                  <a:gd name="connsiteY17" fmla="*/ 806450 h 1143000"/>
                  <a:gd name="connsiteX18" fmla="*/ 141421 w 1376362"/>
                  <a:gd name="connsiteY18" fmla="*/ 1143000 h 1143000"/>
                  <a:gd name="connsiteX19" fmla="*/ 0 w 1376362"/>
                  <a:gd name="connsiteY19"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3387 w 1376362"/>
                  <a:gd name="connsiteY4" fmla="*/ 976312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54169 w 1376362"/>
                  <a:gd name="connsiteY15" fmla="*/ 142493 h 1143000"/>
                  <a:gd name="connsiteX16" fmla="*/ 75405 w 1376362"/>
                  <a:gd name="connsiteY16" fmla="*/ 779022 h 1143000"/>
                  <a:gd name="connsiteX17" fmla="*/ 146713 w 1376362"/>
                  <a:gd name="connsiteY17" fmla="*/ 806450 h 1143000"/>
                  <a:gd name="connsiteX18" fmla="*/ 141421 w 1376362"/>
                  <a:gd name="connsiteY18" fmla="*/ 1143000 h 1143000"/>
                  <a:gd name="connsiteX19" fmla="*/ 0 w 1376362"/>
                  <a:gd name="connsiteY19"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8479 w 1376362"/>
                  <a:gd name="connsiteY4" fmla="*/ 953456 h 1143000"/>
                  <a:gd name="connsiteX5" fmla="*/ 1281112 w 1376362"/>
                  <a:gd name="connsiteY5" fmla="*/ 976312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54169 w 1376362"/>
                  <a:gd name="connsiteY15" fmla="*/ 142493 h 1143000"/>
                  <a:gd name="connsiteX16" fmla="*/ 75405 w 1376362"/>
                  <a:gd name="connsiteY16" fmla="*/ 779022 h 1143000"/>
                  <a:gd name="connsiteX17" fmla="*/ 146713 w 1376362"/>
                  <a:gd name="connsiteY17" fmla="*/ 806450 h 1143000"/>
                  <a:gd name="connsiteX18" fmla="*/ 141421 w 1376362"/>
                  <a:gd name="connsiteY18" fmla="*/ 1143000 h 1143000"/>
                  <a:gd name="connsiteX19" fmla="*/ 0 w 1376362"/>
                  <a:gd name="connsiteY19" fmla="*/ 1143000 h 1143000"/>
                  <a:gd name="connsiteX0" fmla="*/ 0 w 1376362"/>
                  <a:gd name="connsiteY0" fmla="*/ 1143000 h 1143000"/>
                  <a:gd name="connsiteX1" fmla="*/ 9525 w 1376362"/>
                  <a:gd name="connsiteY1" fmla="*/ 33337 h 1143000"/>
                  <a:gd name="connsiteX2" fmla="*/ 52387 w 1376362"/>
                  <a:gd name="connsiteY2" fmla="*/ 0 h 1143000"/>
                  <a:gd name="connsiteX3" fmla="*/ 381000 w 1376362"/>
                  <a:gd name="connsiteY3" fmla="*/ 195262 h 1143000"/>
                  <a:gd name="connsiteX4" fmla="*/ 438479 w 1376362"/>
                  <a:gd name="connsiteY4" fmla="*/ 953456 h 1143000"/>
                  <a:gd name="connsiteX5" fmla="*/ 1265831 w 1376362"/>
                  <a:gd name="connsiteY5" fmla="*/ 930599 h 1143000"/>
                  <a:gd name="connsiteX6" fmla="*/ 1271587 w 1376362"/>
                  <a:gd name="connsiteY6" fmla="*/ 638175 h 1143000"/>
                  <a:gd name="connsiteX7" fmla="*/ 909637 w 1376362"/>
                  <a:gd name="connsiteY7" fmla="*/ 485775 h 1143000"/>
                  <a:gd name="connsiteX8" fmla="*/ 914400 w 1376362"/>
                  <a:gd name="connsiteY8" fmla="*/ 242887 h 1143000"/>
                  <a:gd name="connsiteX9" fmla="*/ 1090612 w 1376362"/>
                  <a:gd name="connsiteY9" fmla="*/ 290512 h 1143000"/>
                  <a:gd name="connsiteX10" fmla="*/ 1052512 w 1376362"/>
                  <a:gd name="connsiteY10" fmla="*/ 447675 h 1143000"/>
                  <a:gd name="connsiteX11" fmla="*/ 1376362 w 1376362"/>
                  <a:gd name="connsiteY11" fmla="*/ 590550 h 1143000"/>
                  <a:gd name="connsiteX12" fmla="*/ 1366837 w 1376362"/>
                  <a:gd name="connsiteY12" fmla="*/ 1038225 h 1143000"/>
                  <a:gd name="connsiteX13" fmla="*/ 342900 w 1376362"/>
                  <a:gd name="connsiteY13" fmla="*/ 1042987 h 1143000"/>
                  <a:gd name="connsiteX14" fmla="*/ 337345 w 1376362"/>
                  <a:gd name="connsiteY14" fmla="*/ 268402 h 1143000"/>
                  <a:gd name="connsiteX15" fmla="*/ 54169 w 1376362"/>
                  <a:gd name="connsiteY15" fmla="*/ 142493 h 1143000"/>
                  <a:gd name="connsiteX16" fmla="*/ 75405 w 1376362"/>
                  <a:gd name="connsiteY16" fmla="*/ 779022 h 1143000"/>
                  <a:gd name="connsiteX17" fmla="*/ 146713 w 1376362"/>
                  <a:gd name="connsiteY17" fmla="*/ 806450 h 1143000"/>
                  <a:gd name="connsiteX18" fmla="*/ 141421 w 1376362"/>
                  <a:gd name="connsiteY18" fmla="*/ 1143000 h 1143000"/>
                  <a:gd name="connsiteX19" fmla="*/ 0 w 1376362"/>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265831 w 1392306"/>
                  <a:gd name="connsiteY5" fmla="*/ 930599 h 1143000"/>
                  <a:gd name="connsiteX6" fmla="*/ 1271587 w 1392306"/>
                  <a:gd name="connsiteY6" fmla="*/ 638175 h 1143000"/>
                  <a:gd name="connsiteX7" fmla="*/ 909637 w 1392306"/>
                  <a:gd name="connsiteY7" fmla="*/ 485775 h 1143000"/>
                  <a:gd name="connsiteX8" fmla="*/ 914400 w 1392306"/>
                  <a:gd name="connsiteY8" fmla="*/ 242887 h 1143000"/>
                  <a:gd name="connsiteX9" fmla="*/ 1090612 w 1392306"/>
                  <a:gd name="connsiteY9" fmla="*/ 290512 h 1143000"/>
                  <a:gd name="connsiteX10" fmla="*/ 1052512 w 1392306"/>
                  <a:gd name="connsiteY10" fmla="*/ 447675 h 1143000"/>
                  <a:gd name="connsiteX11" fmla="*/ 1376362 w 1392306"/>
                  <a:gd name="connsiteY11" fmla="*/ 590550 h 1143000"/>
                  <a:gd name="connsiteX12" fmla="*/ 1392306 w 1392306"/>
                  <a:gd name="connsiteY12" fmla="*/ 960515 h 1143000"/>
                  <a:gd name="connsiteX13" fmla="*/ 342900 w 1392306"/>
                  <a:gd name="connsiteY13" fmla="*/ 104298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265831 w 1392306"/>
                  <a:gd name="connsiteY5" fmla="*/ 930599 h 1143000"/>
                  <a:gd name="connsiteX6" fmla="*/ 1271587 w 1392306"/>
                  <a:gd name="connsiteY6" fmla="*/ 638175 h 1143000"/>
                  <a:gd name="connsiteX7" fmla="*/ 909637 w 1392306"/>
                  <a:gd name="connsiteY7" fmla="*/ 485775 h 1143000"/>
                  <a:gd name="connsiteX8" fmla="*/ 914400 w 1392306"/>
                  <a:gd name="connsiteY8" fmla="*/ 242887 h 1143000"/>
                  <a:gd name="connsiteX9" fmla="*/ 1090612 w 1392306"/>
                  <a:gd name="connsiteY9" fmla="*/ 290512 h 1143000"/>
                  <a:gd name="connsiteX10" fmla="*/ 1052512 w 1392306"/>
                  <a:gd name="connsiteY10" fmla="*/ 447675 h 1143000"/>
                  <a:gd name="connsiteX11" fmla="*/ 1376362 w 1392306"/>
                  <a:gd name="connsiteY11" fmla="*/ 590550 h 1143000"/>
                  <a:gd name="connsiteX12" fmla="*/ 1392306 w 1392306"/>
                  <a:gd name="connsiteY12" fmla="*/ 960515 h 1143000"/>
                  <a:gd name="connsiteX13" fmla="*/ 363274 w 1392306"/>
                  <a:gd name="connsiteY13" fmla="*/ 100184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265831 w 1392306"/>
                  <a:gd name="connsiteY5" fmla="*/ 930599 h 1143000"/>
                  <a:gd name="connsiteX6" fmla="*/ 1271587 w 1392306"/>
                  <a:gd name="connsiteY6" fmla="*/ 638175 h 1143000"/>
                  <a:gd name="connsiteX7" fmla="*/ 909637 w 1392306"/>
                  <a:gd name="connsiteY7" fmla="*/ 485775 h 1143000"/>
                  <a:gd name="connsiteX8" fmla="*/ 914400 w 1392306"/>
                  <a:gd name="connsiteY8" fmla="*/ 242887 h 1143000"/>
                  <a:gd name="connsiteX9" fmla="*/ 1141548 w 1392306"/>
                  <a:gd name="connsiteY9" fmla="*/ 272228 h 1143000"/>
                  <a:gd name="connsiteX10" fmla="*/ 1052512 w 1392306"/>
                  <a:gd name="connsiteY10" fmla="*/ 447675 h 1143000"/>
                  <a:gd name="connsiteX11" fmla="*/ 1376362 w 1392306"/>
                  <a:gd name="connsiteY11" fmla="*/ 590550 h 1143000"/>
                  <a:gd name="connsiteX12" fmla="*/ 1392306 w 1392306"/>
                  <a:gd name="connsiteY12" fmla="*/ 960515 h 1143000"/>
                  <a:gd name="connsiteX13" fmla="*/ 363274 w 1392306"/>
                  <a:gd name="connsiteY13" fmla="*/ 100184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265831 w 1392306"/>
                  <a:gd name="connsiteY5" fmla="*/ 930599 h 1143000"/>
                  <a:gd name="connsiteX6" fmla="*/ 1271587 w 1392306"/>
                  <a:gd name="connsiteY6" fmla="*/ 638175 h 1143000"/>
                  <a:gd name="connsiteX7" fmla="*/ 909637 w 1392306"/>
                  <a:gd name="connsiteY7" fmla="*/ 485775 h 1143000"/>
                  <a:gd name="connsiteX8" fmla="*/ 914400 w 1392306"/>
                  <a:gd name="connsiteY8" fmla="*/ 242887 h 1143000"/>
                  <a:gd name="connsiteX9" fmla="*/ 1141548 w 1392306"/>
                  <a:gd name="connsiteY9" fmla="*/ 272228 h 1143000"/>
                  <a:gd name="connsiteX10" fmla="*/ 1083071 w 1392306"/>
                  <a:gd name="connsiteY10" fmla="*/ 447676 h 1143000"/>
                  <a:gd name="connsiteX11" fmla="*/ 1376362 w 1392306"/>
                  <a:gd name="connsiteY11" fmla="*/ 590550 h 1143000"/>
                  <a:gd name="connsiteX12" fmla="*/ 1392306 w 1392306"/>
                  <a:gd name="connsiteY12" fmla="*/ 960515 h 1143000"/>
                  <a:gd name="connsiteX13" fmla="*/ 363274 w 1392306"/>
                  <a:gd name="connsiteY13" fmla="*/ 100184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265831 w 1392306"/>
                  <a:gd name="connsiteY5" fmla="*/ 930599 h 1143000"/>
                  <a:gd name="connsiteX6" fmla="*/ 1271587 w 1392306"/>
                  <a:gd name="connsiteY6" fmla="*/ 638175 h 1143000"/>
                  <a:gd name="connsiteX7" fmla="*/ 909637 w 1392306"/>
                  <a:gd name="connsiteY7" fmla="*/ 485775 h 1143000"/>
                  <a:gd name="connsiteX8" fmla="*/ 914400 w 1392306"/>
                  <a:gd name="connsiteY8" fmla="*/ 242887 h 1143000"/>
                  <a:gd name="connsiteX9" fmla="*/ 1141548 w 1392306"/>
                  <a:gd name="connsiteY9" fmla="*/ 272228 h 1143000"/>
                  <a:gd name="connsiteX10" fmla="*/ 1083071 w 1392306"/>
                  <a:gd name="connsiteY10" fmla="*/ 447676 h 1143000"/>
                  <a:gd name="connsiteX11" fmla="*/ 1381455 w 1392306"/>
                  <a:gd name="connsiteY11" fmla="*/ 553981 h 1143000"/>
                  <a:gd name="connsiteX12" fmla="*/ 1392306 w 1392306"/>
                  <a:gd name="connsiteY12" fmla="*/ 960515 h 1143000"/>
                  <a:gd name="connsiteX13" fmla="*/ 363274 w 1392306"/>
                  <a:gd name="connsiteY13" fmla="*/ 100184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321860 w 1392306"/>
                  <a:gd name="connsiteY5" fmla="*/ 921455 h 1143000"/>
                  <a:gd name="connsiteX6" fmla="*/ 1271587 w 1392306"/>
                  <a:gd name="connsiteY6" fmla="*/ 638175 h 1143000"/>
                  <a:gd name="connsiteX7" fmla="*/ 909637 w 1392306"/>
                  <a:gd name="connsiteY7" fmla="*/ 485775 h 1143000"/>
                  <a:gd name="connsiteX8" fmla="*/ 914400 w 1392306"/>
                  <a:gd name="connsiteY8" fmla="*/ 242887 h 1143000"/>
                  <a:gd name="connsiteX9" fmla="*/ 1141548 w 1392306"/>
                  <a:gd name="connsiteY9" fmla="*/ 272228 h 1143000"/>
                  <a:gd name="connsiteX10" fmla="*/ 1083071 w 1392306"/>
                  <a:gd name="connsiteY10" fmla="*/ 447676 h 1143000"/>
                  <a:gd name="connsiteX11" fmla="*/ 1381455 w 1392306"/>
                  <a:gd name="connsiteY11" fmla="*/ 553981 h 1143000"/>
                  <a:gd name="connsiteX12" fmla="*/ 1392306 w 1392306"/>
                  <a:gd name="connsiteY12" fmla="*/ 960515 h 1143000"/>
                  <a:gd name="connsiteX13" fmla="*/ 363274 w 1392306"/>
                  <a:gd name="connsiteY13" fmla="*/ 100184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321860 w 1392306"/>
                  <a:gd name="connsiteY5" fmla="*/ 921455 h 1143000"/>
                  <a:gd name="connsiteX6" fmla="*/ 1302149 w 1392306"/>
                  <a:gd name="connsiteY6" fmla="*/ 665602 h 1143000"/>
                  <a:gd name="connsiteX7" fmla="*/ 909637 w 1392306"/>
                  <a:gd name="connsiteY7" fmla="*/ 485775 h 1143000"/>
                  <a:gd name="connsiteX8" fmla="*/ 914400 w 1392306"/>
                  <a:gd name="connsiteY8" fmla="*/ 242887 h 1143000"/>
                  <a:gd name="connsiteX9" fmla="*/ 1141548 w 1392306"/>
                  <a:gd name="connsiteY9" fmla="*/ 272228 h 1143000"/>
                  <a:gd name="connsiteX10" fmla="*/ 1083071 w 1392306"/>
                  <a:gd name="connsiteY10" fmla="*/ 447676 h 1143000"/>
                  <a:gd name="connsiteX11" fmla="*/ 1381455 w 1392306"/>
                  <a:gd name="connsiteY11" fmla="*/ 553981 h 1143000"/>
                  <a:gd name="connsiteX12" fmla="*/ 1392306 w 1392306"/>
                  <a:gd name="connsiteY12" fmla="*/ 960515 h 1143000"/>
                  <a:gd name="connsiteX13" fmla="*/ 363274 w 1392306"/>
                  <a:gd name="connsiteY13" fmla="*/ 100184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 name="connsiteX0" fmla="*/ 0 w 1392306"/>
                  <a:gd name="connsiteY0" fmla="*/ 1143000 h 1143000"/>
                  <a:gd name="connsiteX1" fmla="*/ 9525 w 1392306"/>
                  <a:gd name="connsiteY1" fmla="*/ 33337 h 1143000"/>
                  <a:gd name="connsiteX2" fmla="*/ 52387 w 1392306"/>
                  <a:gd name="connsiteY2" fmla="*/ 0 h 1143000"/>
                  <a:gd name="connsiteX3" fmla="*/ 381000 w 1392306"/>
                  <a:gd name="connsiteY3" fmla="*/ 195262 h 1143000"/>
                  <a:gd name="connsiteX4" fmla="*/ 438479 w 1392306"/>
                  <a:gd name="connsiteY4" fmla="*/ 953456 h 1143000"/>
                  <a:gd name="connsiteX5" fmla="*/ 1306579 w 1392306"/>
                  <a:gd name="connsiteY5" fmla="*/ 912312 h 1143000"/>
                  <a:gd name="connsiteX6" fmla="*/ 1302149 w 1392306"/>
                  <a:gd name="connsiteY6" fmla="*/ 665602 h 1143000"/>
                  <a:gd name="connsiteX7" fmla="*/ 909637 w 1392306"/>
                  <a:gd name="connsiteY7" fmla="*/ 485775 h 1143000"/>
                  <a:gd name="connsiteX8" fmla="*/ 914400 w 1392306"/>
                  <a:gd name="connsiteY8" fmla="*/ 242887 h 1143000"/>
                  <a:gd name="connsiteX9" fmla="*/ 1141548 w 1392306"/>
                  <a:gd name="connsiteY9" fmla="*/ 272228 h 1143000"/>
                  <a:gd name="connsiteX10" fmla="*/ 1083071 w 1392306"/>
                  <a:gd name="connsiteY10" fmla="*/ 447676 h 1143000"/>
                  <a:gd name="connsiteX11" fmla="*/ 1381455 w 1392306"/>
                  <a:gd name="connsiteY11" fmla="*/ 553981 h 1143000"/>
                  <a:gd name="connsiteX12" fmla="*/ 1392306 w 1392306"/>
                  <a:gd name="connsiteY12" fmla="*/ 960515 h 1143000"/>
                  <a:gd name="connsiteX13" fmla="*/ 363274 w 1392306"/>
                  <a:gd name="connsiteY13" fmla="*/ 1001847 h 1143000"/>
                  <a:gd name="connsiteX14" fmla="*/ 337345 w 1392306"/>
                  <a:gd name="connsiteY14" fmla="*/ 268402 h 1143000"/>
                  <a:gd name="connsiteX15" fmla="*/ 54169 w 1392306"/>
                  <a:gd name="connsiteY15" fmla="*/ 142493 h 1143000"/>
                  <a:gd name="connsiteX16" fmla="*/ 75405 w 1392306"/>
                  <a:gd name="connsiteY16" fmla="*/ 779022 h 1143000"/>
                  <a:gd name="connsiteX17" fmla="*/ 146713 w 1392306"/>
                  <a:gd name="connsiteY17" fmla="*/ 806450 h 1143000"/>
                  <a:gd name="connsiteX18" fmla="*/ 141421 w 1392306"/>
                  <a:gd name="connsiteY18" fmla="*/ 1143000 h 1143000"/>
                  <a:gd name="connsiteX19" fmla="*/ 0 w 1392306"/>
                  <a:gd name="connsiteY19" fmla="*/ 114300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92306" h="1143000">
                    <a:moveTo>
                      <a:pt x="0" y="1143000"/>
                    </a:moveTo>
                    <a:lnTo>
                      <a:pt x="9525" y="33337"/>
                    </a:lnTo>
                    <a:lnTo>
                      <a:pt x="52387" y="0"/>
                    </a:lnTo>
                    <a:lnTo>
                      <a:pt x="381000" y="195262"/>
                    </a:lnTo>
                    <a:lnTo>
                      <a:pt x="438479" y="953456"/>
                    </a:lnTo>
                    <a:lnTo>
                      <a:pt x="1306579" y="912312"/>
                    </a:lnTo>
                    <a:cubicBezTo>
                      <a:pt x="1305102" y="830075"/>
                      <a:pt x="1303626" y="747839"/>
                      <a:pt x="1302149" y="665602"/>
                    </a:cubicBezTo>
                    <a:lnTo>
                      <a:pt x="909637" y="485775"/>
                    </a:lnTo>
                    <a:cubicBezTo>
                      <a:pt x="911225" y="404812"/>
                      <a:pt x="912812" y="323850"/>
                      <a:pt x="914400" y="242887"/>
                    </a:cubicBezTo>
                    <a:lnTo>
                      <a:pt x="1141548" y="272228"/>
                    </a:lnTo>
                    <a:lnTo>
                      <a:pt x="1083071" y="447676"/>
                    </a:lnTo>
                    <a:lnTo>
                      <a:pt x="1381455" y="553981"/>
                    </a:lnTo>
                    <a:lnTo>
                      <a:pt x="1392306" y="960515"/>
                    </a:lnTo>
                    <a:lnTo>
                      <a:pt x="363274" y="1001847"/>
                    </a:lnTo>
                    <a:cubicBezTo>
                      <a:pt x="361422" y="743652"/>
                      <a:pt x="339197" y="526597"/>
                      <a:pt x="337345" y="268402"/>
                    </a:cubicBezTo>
                    <a:lnTo>
                      <a:pt x="54169" y="142493"/>
                    </a:lnTo>
                    <a:lnTo>
                      <a:pt x="75405" y="779022"/>
                    </a:lnTo>
                    <a:lnTo>
                      <a:pt x="146713" y="806450"/>
                    </a:lnTo>
                    <a:lnTo>
                      <a:pt x="141421" y="1143000"/>
                    </a:lnTo>
                    <a:lnTo>
                      <a:pt x="0" y="1143000"/>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2" name="フリーフォーム 121"/>
              <p:cNvSpPr/>
              <p:nvPr/>
            </p:nvSpPr>
            <p:spPr>
              <a:xfrm>
                <a:off x="7356028" y="8374014"/>
                <a:ext cx="250601" cy="529312"/>
              </a:xfrm>
              <a:custGeom>
                <a:avLst/>
                <a:gdLst>
                  <a:gd name="connsiteX0" fmla="*/ 200025 w 433387"/>
                  <a:gd name="connsiteY0" fmla="*/ 966788 h 966788"/>
                  <a:gd name="connsiteX1" fmla="*/ 180975 w 433387"/>
                  <a:gd name="connsiteY1" fmla="*/ 823913 h 966788"/>
                  <a:gd name="connsiteX2" fmla="*/ 166687 w 433387"/>
                  <a:gd name="connsiteY2" fmla="*/ 823913 h 966788"/>
                  <a:gd name="connsiteX3" fmla="*/ 185737 w 433387"/>
                  <a:gd name="connsiteY3" fmla="*/ 781050 h 966788"/>
                  <a:gd name="connsiteX4" fmla="*/ 38100 w 433387"/>
                  <a:gd name="connsiteY4" fmla="*/ 752475 h 966788"/>
                  <a:gd name="connsiteX5" fmla="*/ 42862 w 433387"/>
                  <a:gd name="connsiteY5" fmla="*/ 714375 h 966788"/>
                  <a:gd name="connsiteX6" fmla="*/ 171450 w 433387"/>
                  <a:gd name="connsiteY6" fmla="*/ 742950 h 966788"/>
                  <a:gd name="connsiteX7" fmla="*/ 180975 w 433387"/>
                  <a:gd name="connsiteY7" fmla="*/ 704850 h 966788"/>
                  <a:gd name="connsiteX8" fmla="*/ 176212 w 433387"/>
                  <a:gd name="connsiteY8" fmla="*/ 647700 h 966788"/>
                  <a:gd name="connsiteX9" fmla="*/ 152400 w 433387"/>
                  <a:gd name="connsiteY9" fmla="*/ 642938 h 966788"/>
                  <a:gd name="connsiteX10" fmla="*/ 157162 w 433387"/>
                  <a:gd name="connsiteY10" fmla="*/ 600075 h 966788"/>
                  <a:gd name="connsiteX11" fmla="*/ 9525 w 433387"/>
                  <a:gd name="connsiteY11" fmla="*/ 561975 h 966788"/>
                  <a:gd name="connsiteX12" fmla="*/ 14287 w 433387"/>
                  <a:gd name="connsiteY12" fmla="*/ 533400 h 966788"/>
                  <a:gd name="connsiteX13" fmla="*/ 147637 w 433387"/>
                  <a:gd name="connsiteY13" fmla="*/ 561975 h 966788"/>
                  <a:gd name="connsiteX14" fmla="*/ 161925 w 433387"/>
                  <a:gd name="connsiteY14" fmla="*/ 523875 h 966788"/>
                  <a:gd name="connsiteX15" fmla="*/ 152400 w 433387"/>
                  <a:gd name="connsiteY15" fmla="*/ 409575 h 966788"/>
                  <a:gd name="connsiteX16" fmla="*/ 133350 w 433387"/>
                  <a:gd name="connsiteY16" fmla="*/ 404813 h 966788"/>
                  <a:gd name="connsiteX17" fmla="*/ 142875 w 433387"/>
                  <a:gd name="connsiteY17" fmla="*/ 361950 h 966788"/>
                  <a:gd name="connsiteX18" fmla="*/ 0 w 433387"/>
                  <a:gd name="connsiteY18" fmla="*/ 328613 h 966788"/>
                  <a:gd name="connsiteX19" fmla="*/ 14287 w 433387"/>
                  <a:gd name="connsiteY19" fmla="*/ 295275 h 966788"/>
                  <a:gd name="connsiteX20" fmla="*/ 133350 w 433387"/>
                  <a:gd name="connsiteY20" fmla="*/ 323850 h 966788"/>
                  <a:gd name="connsiteX21" fmla="*/ 147637 w 433387"/>
                  <a:gd name="connsiteY21" fmla="*/ 290513 h 966788"/>
                  <a:gd name="connsiteX22" fmla="*/ 147637 w 433387"/>
                  <a:gd name="connsiteY22" fmla="*/ 290513 h 966788"/>
                  <a:gd name="connsiteX23" fmla="*/ 390525 w 433387"/>
                  <a:gd name="connsiteY23" fmla="*/ 161925 h 966788"/>
                  <a:gd name="connsiteX24" fmla="*/ 342900 w 433387"/>
                  <a:gd name="connsiteY24" fmla="*/ 14288 h 966788"/>
                  <a:gd name="connsiteX25" fmla="*/ 366712 w 433387"/>
                  <a:gd name="connsiteY25" fmla="*/ 0 h 966788"/>
                  <a:gd name="connsiteX26" fmla="*/ 428625 w 433387"/>
                  <a:gd name="connsiteY26" fmla="*/ 185738 h 966788"/>
                  <a:gd name="connsiteX27" fmla="*/ 300037 w 433387"/>
                  <a:gd name="connsiteY27" fmla="*/ 233363 h 966788"/>
                  <a:gd name="connsiteX28" fmla="*/ 404812 w 433387"/>
                  <a:gd name="connsiteY28" fmla="*/ 581025 h 966788"/>
                  <a:gd name="connsiteX29" fmla="*/ 433387 w 433387"/>
                  <a:gd name="connsiteY29" fmla="*/ 962025 h 966788"/>
                  <a:gd name="connsiteX30" fmla="*/ 200025 w 433387"/>
                  <a:gd name="connsiteY30" fmla="*/ 966788 h 966788"/>
                  <a:gd name="connsiteX0" fmla="*/ 200025 w 433387"/>
                  <a:gd name="connsiteY0" fmla="*/ 966788 h 966788"/>
                  <a:gd name="connsiteX1" fmla="*/ 180975 w 433387"/>
                  <a:gd name="connsiteY1" fmla="*/ 823913 h 966788"/>
                  <a:gd name="connsiteX2" fmla="*/ 166687 w 433387"/>
                  <a:gd name="connsiteY2" fmla="*/ 823913 h 966788"/>
                  <a:gd name="connsiteX3" fmla="*/ 185737 w 433387"/>
                  <a:gd name="connsiteY3" fmla="*/ 781050 h 966788"/>
                  <a:gd name="connsiteX4" fmla="*/ 38100 w 433387"/>
                  <a:gd name="connsiteY4" fmla="*/ 752475 h 966788"/>
                  <a:gd name="connsiteX5" fmla="*/ 42862 w 433387"/>
                  <a:gd name="connsiteY5" fmla="*/ 714375 h 966788"/>
                  <a:gd name="connsiteX6" fmla="*/ 171450 w 433387"/>
                  <a:gd name="connsiteY6" fmla="*/ 742950 h 966788"/>
                  <a:gd name="connsiteX7" fmla="*/ 180975 w 433387"/>
                  <a:gd name="connsiteY7" fmla="*/ 704850 h 966788"/>
                  <a:gd name="connsiteX8" fmla="*/ 176212 w 433387"/>
                  <a:gd name="connsiteY8" fmla="*/ 647700 h 966788"/>
                  <a:gd name="connsiteX9" fmla="*/ 152400 w 433387"/>
                  <a:gd name="connsiteY9" fmla="*/ 642938 h 966788"/>
                  <a:gd name="connsiteX10" fmla="*/ 157162 w 433387"/>
                  <a:gd name="connsiteY10" fmla="*/ 600075 h 966788"/>
                  <a:gd name="connsiteX11" fmla="*/ 9525 w 433387"/>
                  <a:gd name="connsiteY11" fmla="*/ 561975 h 966788"/>
                  <a:gd name="connsiteX12" fmla="*/ 14287 w 433387"/>
                  <a:gd name="connsiteY12" fmla="*/ 533400 h 966788"/>
                  <a:gd name="connsiteX13" fmla="*/ 147637 w 433387"/>
                  <a:gd name="connsiteY13" fmla="*/ 561975 h 966788"/>
                  <a:gd name="connsiteX14" fmla="*/ 161925 w 433387"/>
                  <a:gd name="connsiteY14" fmla="*/ 523875 h 966788"/>
                  <a:gd name="connsiteX15" fmla="*/ 152400 w 433387"/>
                  <a:gd name="connsiteY15" fmla="*/ 409575 h 966788"/>
                  <a:gd name="connsiteX16" fmla="*/ 133350 w 433387"/>
                  <a:gd name="connsiteY16" fmla="*/ 404813 h 966788"/>
                  <a:gd name="connsiteX17" fmla="*/ 142875 w 433387"/>
                  <a:gd name="connsiteY17" fmla="*/ 361950 h 966788"/>
                  <a:gd name="connsiteX18" fmla="*/ 0 w 433387"/>
                  <a:gd name="connsiteY18" fmla="*/ 328613 h 966788"/>
                  <a:gd name="connsiteX19" fmla="*/ 14287 w 433387"/>
                  <a:gd name="connsiteY19" fmla="*/ 295275 h 966788"/>
                  <a:gd name="connsiteX20" fmla="*/ 133350 w 433387"/>
                  <a:gd name="connsiteY20" fmla="*/ 323850 h 966788"/>
                  <a:gd name="connsiteX21" fmla="*/ 147637 w 433387"/>
                  <a:gd name="connsiteY21" fmla="*/ 290513 h 966788"/>
                  <a:gd name="connsiteX22" fmla="*/ 145256 w 433387"/>
                  <a:gd name="connsiteY22" fmla="*/ 247650 h 966788"/>
                  <a:gd name="connsiteX23" fmla="*/ 390525 w 433387"/>
                  <a:gd name="connsiteY23" fmla="*/ 161925 h 966788"/>
                  <a:gd name="connsiteX24" fmla="*/ 342900 w 433387"/>
                  <a:gd name="connsiteY24" fmla="*/ 14288 h 966788"/>
                  <a:gd name="connsiteX25" fmla="*/ 366712 w 433387"/>
                  <a:gd name="connsiteY25" fmla="*/ 0 h 966788"/>
                  <a:gd name="connsiteX26" fmla="*/ 428625 w 433387"/>
                  <a:gd name="connsiteY26" fmla="*/ 185738 h 966788"/>
                  <a:gd name="connsiteX27" fmla="*/ 300037 w 433387"/>
                  <a:gd name="connsiteY27" fmla="*/ 233363 h 966788"/>
                  <a:gd name="connsiteX28" fmla="*/ 404812 w 433387"/>
                  <a:gd name="connsiteY28" fmla="*/ 581025 h 966788"/>
                  <a:gd name="connsiteX29" fmla="*/ 433387 w 433387"/>
                  <a:gd name="connsiteY29" fmla="*/ 962025 h 966788"/>
                  <a:gd name="connsiteX30" fmla="*/ 200025 w 433387"/>
                  <a:gd name="connsiteY30" fmla="*/ 966788 h 96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33387" h="966788">
                    <a:moveTo>
                      <a:pt x="200025" y="966788"/>
                    </a:moveTo>
                    <a:lnTo>
                      <a:pt x="180975" y="823913"/>
                    </a:lnTo>
                    <a:lnTo>
                      <a:pt x="166687" y="823913"/>
                    </a:lnTo>
                    <a:lnTo>
                      <a:pt x="185737" y="781050"/>
                    </a:lnTo>
                    <a:lnTo>
                      <a:pt x="38100" y="752475"/>
                    </a:lnTo>
                    <a:lnTo>
                      <a:pt x="42862" y="714375"/>
                    </a:lnTo>
                    <a:lnTo>
                      <a:pt x="171450" y="742950"/>
                    </a:lnTo>
                    <a:lnTo>
                      <a:pt x="180975" y="704850"/>
                    </a:lnTo>
                    <a:lnTo>
                      <a:pt x="176212" y="647700"/>
                    </a:lnTo>
                    <a:lnTo>
                      <a:pt x="152400" y="642938"/>
                    </a:lnTo>
                    <a:lnTo>
                      <a:pt x="157162" y="600075"/>
                    </a:lnTo>
                    <a:lnTo>
                      <a:pt x="9525" y="561975"/>
                    </a:lnTo>
                    <a:lnTo>
                      <a:pt x="14287" y="533400"/>
                    </a:lnTo>
                    <a:lnTo>
                      <a:pt x="147637" y="561975"/>
                    </a:lnTo>
                    <a:lnTo>
                      <a:pt x="161925" y="523875"/>
                    </a:lnTo>
                    <a:lnTo>
                      <a:pt x="152400" y="409575"/>
                    </a:lnTo>
                    <a:lnTo>
                      <a:pt x="133350" y="404813"/>
                    </a:lnTo>
                    <a:lnTo>
                      <a:pt x="142875" y="361950"/>
                    </a:lnTo>
                    <a:lnTo>
                      <a:pt x="0" y="328613"/>
                    </a:lnTo>
                    <a:lnTo>
                      <a:pt x="14287" y="295275"/>
                    </a:lnTo>
                    <a:lnTo>
                      <a:pt x="133350" y="323850"/>
                    </a:lnTo>
                    <a:cubicBezTo>
                      <a:pt x="138112" y="312738"/>
                      <a:pt x="145653" y="303213"/>
                      <a:pt x="147637" y="290513"/>
                    </a:cubicBezTo>
                    <a:cubicBezTo>
                      <a:pt x="149621" y="277813"/>
                      <a:pt x="146050" y="261938"/>
                      <a:pt x="145256" y="247650"/>
                    </a:cubicBezTo>
                    <a:lnTo>
                      <a:pt x="390525" y="161925"/>
                    </a:lnTo>
                    <a:lnTo>
                      <a:pt x="342900" y="14288"/>
                    </a:lnTo>
                    <a:lnTo>
                      <a:pt x="366712" y="0"/>
                    </a:lnTo>
                    <a:lnTo>
                      <a:pt x="428625" y="185738"/>
                    </a:lnTo>
                    <a:lnTo>
                      <a:pt x="300037" y="233363"/>
                    </a:lnTo>
                    <a:lnTo>
                      <a:pt x="404812" y="581025"/>
                    </a:lnTo>
                    <a:lnTo>
                      <a:pt x="433387" y="962025"/>
                    </a:lnTo>
                    <a:lnTo>
                      <a:pt x="200025" y="966788"/>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123" name="フリーフォーム 122"/>
              <p:cNvSpPr/>
              <p:nvPr/>
            </p:nvSpPr>
            <p:spPr>
              <a:xfrm>
                <a:off x="7572140" y="8112009"/>
                <a:ext cx="621494" cy="323278"/>
              </a:xfrm>
              <a:custGeom>
                <a:avLst/>
                <a:gdLst>
                  <a:gd name="connsiteX0" fmla="*/ 0 w 1038225"/>
                  <a:gd name="connsiteY0" fmla="*/ 421481 h 564356"/>
                  <a:gd name="connsiteX1" fmla="*/ 97631 w 1038225"/>
                  <a:gd name="connsiteY1" fmla="*/ 454818 h 564356"/>
                  <a:gd name="connsiteX2" fmla="*/ 1028700 w 1038225"/>
                  <a:gd name="connsiteY2" fmla="*/ 0 h 564356"/>
                  <a:gd name="connsiteX3" fmla="*/ 1038225 w 1038225"/>
                  <a:gd name="connsiteY3" fmla="*/ 85725 h 564356"/>
                  <a:gd name="connsiteX4" fmla="*/ 47625 w 1038225"/>
                  <a:gd name="connsiteY4" fmla="*/ 564356 h 564356"/>
                  <a:gd name="connsiteX5" fmla="*/ 0 w 1038225"/>
                  <a:gd name="connsiteY5" fmla="*/ 421481 h 564356"/>
                  <a:gd name="connsiteX0" fmla="*/ 0 w 990600"/>
                  <a:gd name="connsiteY0" fmla="*/ 427831 h 564356"/>
                  <a:gd name="connsiteX1" fmla="*/ 50006 w 990600"/>
                  <a:gd name="connsiteY1" fmla="*/ 454818 h 564356"/>
                  <a:gd name="connsiteX2" fmla="*/ 981075 w 990600"/>
                  <a:gd name="connsiteY2" fmla="*/ 0 h 564356"/>
                  <a:gd name="connsiteX3" fmla="*/ 990600 w 990600"/>
                  <a:gd name="connsiteY3" fmla="*/ 85725 h 564356"/>
                  <a:gd name="connsiteX4" fmla="*/ 0 w 990600"/>
                  <a:gd name="connsiteY4" fmla="*/ 564356 h 564356"/>
                  <a:gd name="connsiteX5" fmla="*/ 0 w 990600"/>
                  <a:gd name="connsiteY5" fmla="*/ 427831 h 564356"/>
                  <a:gd name="connsiteX0" fmla="*/ 0 w 990600"/>
                  <a:gd name="connsiteY0" fmla="*/ 427831 h 564356"/>
                  <a:gd name="connsiteX1" fmla="*/ 69056 w 990600"/>
                  <a:gd name="connsiteY1" fmla="*/ 451643 h 564356"/>
                  <a:gd name="connsiteX2" fmla="*/ 981075 w 990600"/>
                  <a:gd name="connsiteY2" fmla="*/ 0 h 564356"/>
                  <a:gd name="connsiteX3" fmla="*/ 990600 w 990600"/>
                  <a:gd name="connsiteY3" fmla="*/ 85725 h 564356"/>
                  <a:gd name="connsiteX4" fmla="*/ 0 w 990600"/>
                  <a:gd name="connsiteY4" fmla="*/ 564356 h 564356"/>
                  <a:gd name="connsiteX5" fmla="*/ 0 w 990600"/>
                  <a:gd name="connsiteY5" fmla="*/ 427831 h 564356"/>
                  <a:gd name="connsiteX0" fmla="*/ 0 w 990600"/>
                  <a:gd name="connsiteY0" fmla="*/ 427831 h 548481"/>
                  <a:gd name="connsiteX1" fmla="*/ 69056 w 990600"/>
                  <a:gd name="connsiteY1" fmla="*/ 451643 h 548481"/>
                  <a:gd name="connsiteX2" fmla="*/ 981075 w 990600"/>
                  <a:gd name="connsiteY2" fmla="*/ 0 h 548481"/>
                  <a:gd name="connsiteX3" fmla="*/ 990600 w 990600"/>
                  <a:gd name="connsiteY3" fmla="*/ 85725 h 548481"/>
                  <a:gd name="connsiteX4" fmla="*/ 47625 w 990600"/>
                  <a:gd name="connsiteY4" fmla="*/ 548481 h 548481"/>
                  <a:gd name="connsiteX5" fmla="*/ 0 w 990600"/>
                  <a:gd name="connsiteY5" fmla="*/ 427831 h 548481"/>
                  <a:gd name="connsiteX0" fmla="*/ 0 w 1016000"/>
                  <a:gd name="connsiteY0" fmla="*/ 427831 h 548481"/>
                  <a:gd name="connsiteX1" fmla="*/ 69056 w 1016000"/>
                  <a:gd name="connsiteY1" fmla="*/ 451643 h 548481"/>
                  <a:gd name="connsiteX2" fmla="*/ 981075 w 1016000"/>
                  <a:gd name="connsiteY2" fmla="*/ 0 h 548481"/>
                  <a:gd name="connsiteX3" fmla="*/ 1016000 w 1016000"/>
                  <a:gd name="connsiteY3" fmla="*/ 82550 h 548481"/>
                  <a:gd name="connsiteX4" fmla="*/ 47625 w 1016000"/>
                  <a:gd name="connsiteY4" fmla="*/ 548481 h 548481"/>
                  <a:gd name="connsiteX5" fmla="*/ 0 w 1016000"/>
                  <a:gd name="connsiteY5" fmla="*/ 427831 h 548481"/>
                  <a:gd name="connsiteX0" fmla="*/ 0 w 1016000"/>
                  <a:gd name="connsiteY0" fmla="*/ 440531 h 561181"/>
                  <a:gd name="connsiteX1" fmla="*/ 69056 w 1016000"/>
                  <a:gd name="connsiteY1" fmla="*/ 464343 h 561181"/>
                  <a:gd name="connsiteX2" fmla="*/ 1009650 w 1016000"/>
                  <a:gd name="connsiteY2" fmla="*/ 0 h 561181"/>
                  <a:gd name="connsiteX3" fmla="*/ 1016000 w 1016000"/>
                  <a:gd name="connsiteY3" fmla="*/ 95250 h 561181"/>
                  <a:gd name="connsiteX4" fmla="*/ 47625 w 1016000"/>
                  <a:gd name="connsiteY4" fmla="*/ 561181 h 561181"/>
                  <a:gd name="connsiteX5" fmla="*/ 0 w 1016000"/>
                  <a:gd name="connsiteY5" fmla="*/ 440531 h 56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000" h="561181">
                    <a:moveTo>
                      <a:pt x="0" y="440531"/>
                    </a:moveTo>
                    <a:lnTo>
                      <a:pt x="69056" y="464343"/>
                    </a:lnTo>
                    <a:lnTo>
                      <a:pt x="1009650" y="0"/>
                    </a:lnTo>
                    <a:lnTo>
                      <a:pt x="1016000" y="95250"/>
                    </a:lnTo>
                    <a:lnTo>
                      <a:pt x="47625" y="561181"/>
                    </a:lnTo>
                    <a:lnTo>
                      <a:pt x="0" y="440531"/>
                    </a:lnTo>
                    <a:close/>
                  </a:path>
                </a:pathLst>
              </a:cu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24" name="フリーフォーム 123"/>
            <p:cNvSpPr/>
            <p:nvPr/>
          </p:nvSpPr>
          <p:spPr>
            <a:xfrm rot="168799">
              <a:off x="8987889" y="12242870"/>
              <a:ext cx="300866" cy="219558"/>
            </a:xfrm>
            <a:custGeom>
              <a:avLst/>
              <a:gdLst>
                <a:gd name="connsiteX0" fmla="*/ 0 w 244475"/>
                <a:gd name="connsiteY0" fmla="*/ 15875 h 390525"/>
                <a:gd name="connsiteX1" fmla="*/ 60325 w 244475"/>
                <a:gd name="connsiteY1" fmla="*/ 41275 h 390525"/>
                <a:gd name="connsiteX2" fmla="*/ 127000 w 244475"/>
                <a:gd name="connsiteY2" fmla="*/ 31750 h 390525"/>
                <a:gd name="connsiteX3" fmla="*/ 171450 w 244475"/>
                <a:gd name="connsiteY3" fmla="*/ 19050 h 390525"/>
                <a:gd name="connsiteX4" fmla="*/ 238125 w 244475"/>
                <a:gd name="connsiteY4" fmla="*/ 0 h 390525"/>
                <a:gd name="connsiteX5" fmla="*/ 244475 w 244475"/>
                <a:gd name="connsiteY5" fmla="*/ 152400 h 390525"/>
                <a:gd name="connsiteX6" fmla="*/ 127000 w 244475"/>
                <a:gd name="connsiteY6" fmla="*/ 254000 h 390525"/>
                <a:gd name="connsiteX7" fmla="*/ 130175 w 244475"/>
                <a:gd name="connsiteY7" fmla="*/ 384175 h 390525"/>
                <a:gd name="connsiteX8" fmla="*/ 9525 w 244475"/>
                <a:gd name="connsiteY8" fmla="*/ 390525 h 390525"/>
                <a:gd name="connsiteX9" fmla="*/ 0 w 244475"/>
                <a:gd name="connsiteY9" fmla="*/ 15875 h 390525"/>
                <a:gd name="connsiteX0" fmla="*/ 0 w 249237"/>
                <a:gd name="connsiteY0" fmla="*/ 0 h 393700"/>
                <a:gd name="connsiteX1" fmla="*/ 65087 w 249237"/>
                <a:gd name="connsiteY1" fmla="*/ 44450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80974 w 249237"/>
                <a:gd name="connsiteY3" fmla="*/ 17463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1588 h 395288"/>
                <a:gd name="connsiteX1" fmla="*/ 76993 w 249237"/>
                <a:gd name="connsiteY1" fmla="*/ 38895 h 395288"/>
                <a:gd name="connsiteX2" fmla="*/ 138906 w 249237"/>
                <a:gd name="connsiteY2" fmla="*/ 29369 h 395288"/>
                <a:gd name="connsiteX3" fmla="*/ 180974 w 249237"/>
                <a:gd name="connsiteY3" fmla="*/ 19051 h 395288"/>
                <a:gd name="connsiteX4" fmla="*/ 245268 w 249237"/>
                <a:gd name="connsiteY4" fmla="*/ 0 h 395288"/>
                <a:gd name="connsiteX5" fmla="*/ 249237 w 249237"/>
                <a:gd name="connsiteY5" fmla="*/ 157163 h 395288"/>
                <a:gd name="connsiteX6" fmla="*/ 131762 w 249237"/>
                <a:gd name="connsiteY6" fmla="*/ 258763 h 395288"/>
                <a:gd name="connsiteX7" fmla="*/ 134937 w 249237"/>
                <a:gd name="connsiteY7" fmla="*/ 388938 h 395288"/>
                <a:gd name="connsiteX8" fmla="*/ 14287 w 249237"/>
                <a:gd name="connsiteY8" fmla="*/ 395288 h 395288"/>
                <a:gd name="connsiteX9" fmla="*/ 0 w 249237"/>
                <a:gd name="connsiteY9" fmla="*/ 1588 h 395288"/>
                <a:gd name="connsiteX0" fmla="*/ 0 w 298673"/>
                <a:gd name="connsiteY0" fmla="*/ 138724 h 395288"/>
                <a:gd name="connsiteX1" fmla="*/ 126429 w 298673"/>
                <a:gd name="connsiteY1" fmla="*/ 38895 h 395288"/>
                <a:gd name="connsiteX2" fmla="*/ 188342 w 298673"/>
                <a:gd name="connsiteY2" fmla="*/ 29369 h 395288"/>
                <a:gd name="connsiteX3" fmla="*/ 230410 w 298673"/>
                <a:gd name="connsiteY3" fmla="*/ 19051 h 395288"/>
                <a:gd name="connsiteX4" fmla="*/ 294704 w 298673"/>
                <a:gd name="connsiteY4" fmla="*/ 0 h 395288"/>
                <a:gd name="connsiteX5" fmla="*/ 298673 w 298673"/>
                <a:gd name="connsiteY5" fmla="*/ 157163 h 395288"/>
                <a:gd name="connsiteX6" fmla="*/ 181198 w 298673"/>
                <a:gd name="connsiteY6" fmla="*/ 258763 h 395288"/>
                <a:gd name="connsiteX7" fmla="*/ 184373 w 298673"/>
                <a:gd name="connsiteY7" fmla="*/ 388938 h 395288"/>
                <a:gd name="connsiteX8" fmla="*/ 63723 w 298673"/>
                <a:gd name="connsiteY8" fmla="*/ 395288 h 395288"/>
                <a:gd name="connsiteX9" fmla="*/ 0 w 298673"/>
                <a:gd name="connsiteY9" fmla="*/ 138724 h 395288"/>
                <a:gd name="connsiteX0" fmla="*/ 0 w 298673"/>
                <a:gd name="connsiteY0" fmla="*/ 138724 h 388938"/>
                <a:gd name="connsiteX1" fmla="*/ 126429 w 298673"/>
                <a:gd name="connsiteY1" fmla="*/ 38895 h 388938"/>
                <a:gd name="connsiteX2" fmla="*/ 188342 w 298673"/>
                <a:gd name="connsiteY2" fmla="*/ 29369 h 388938"/>
                <a:gd name="connsiteX3" fmla="*/ 230410 w 298673"/>
                <a:gd name="connsiteY3" fmla="*/ 19051 h 388938"/>
                <a:gd name="connsiteX4" fmla="*/ 294704 w 298673"/>
                <a:gd name="connsiteY4" fmla="*/ 0 h 388938"/>
                <a:gd name="connsiteX5" fmla="*/ 298673 w 298673"/>
                <a:gd name="connsiteY5" fmla="*/ 157163 h 388938"/>
                <a:gd name="connsiteX6" fmla="*/ 181198 w 298673"/>
                <a:gd name="connsiteY6" fmla="*/ 258763 h 388938"/>
                <a:gd name="connsiteX7" fmla="*/ 184373 w 298673"/>
                <a:gd name="connsiteY7" fmla="*/ 388938 h 388938"/>
                <a:gd name="connsiteX8" fmla="*/ 185669 w 298673"/>
                <a:gd name="connsiteY8" fmla="*/ 217035 h 388938"/>
                <a:gd name="connsiteX9" fmla="*/ 0 w 298673"/>
                <a:gd name="connsiteY9" fmla="*/ 138724 h 388938"/>
                <a:gd name="connsiteX0" fmla="*/ 0 w 298673"/>
                <a:gd name="connsiteY0" fmla="*/ 138724 h 260658"/>
                <a:gd name="connsiteX1" fmla="*/ 126429 w 298673"/>
                <a:gd name="connsiteY1" fmla="*/ 38895 h 260658"/>
                <a:gd name="connsiteX2" fmla="*/ 188342 w 298673"/>
                <a:gd name="connsiteY2" fmla="*/ 29369 h 260658"/>
                <a:gd name="connsiteX3" fmla="*/ 230410 w 298673"/>
                <a:gd name="connsiteY3" fmla="*/ 19051 h 260658"/>
                <a:gd name="connsiteX4" fmla="*/ 294704 w 298673"/>
                <a:gd name="connsiteY4" fmla="*/ 0 h 260658"/>
                <a:gd name="connsiteX5" fmla="*/ 298673 w 298673"/>
                <a:gd name="connsiteY5" fmla="*/ 157163 h 260658"/>
                <a:gd name="connsiteX6" fmla="*/ 181198 w 298673"/>
                <a:gd name="connsiteY6" fmla="*/ 258763 h 260658"/>
                <a:gd name="connsiteX7" fmla="*/ 185669 w 298673"/>
                <a:gd name="connsiteY7" fmla="*/ 217035 h 260658"/>
                <a:gd name="connsiteX8" fmla="*/ 0 w 298673"/>
                <a:gd name="connsiteY8" fmla="*/ 138724 h 260658"/>
                <a:gd name="connsiteX0" fmla="*/ 0 w 298673"/>
                <a:gd name="connsiteY0" fmla="*/ 138724 h 217035"/>
                <a:gd name="connsiteX1" fmla="*/ 126429 w 298673"/>
                <a:gd name="connsiteY1" fmla="*/ 38895 h 217035"/>
                <a:gd name="connsiteX2" fmla="*/ 188342 w 298673"/>
                <a:gd name="connsiteY2" fmla="*/ 29369 h 217035"/>
                <a:gd name="connsiteX3" fmla="*/ 230410 w 298673"/>
                <a:gd name="connsiteY3" fmla="*/ 19051 h 217035"/>
                <a:gd name="connsiteX4" fmla="*/ 294704 w 298673"/>
                <a:gd name="connsiteY4" fmla="*/ 0 h 217035"/>
                <a:gd name="connsiteX5" fmla="*/ 298673 w 298673"/>
                <a:gd name="connsiteY5" fmla="*/ 157163 h 217035"/>
                <a:gd name="connsiteX6" fmla="*/ 185669 w 298673"/>
                <a:gd name="connsiteY6" fmla="*/ 217035 h 217035"/>
                <a:gd name="connsiteX7" fmla="*/ 0 w 298673"/>
                <a:gd name="connsiteY7" fmla="*/ 138724 h 217035"/>
                <a:gd name="connsiteX0" fmla="*/ 0 w 294704"/>
                <a:gd name="connsiteY0" fmla="*/ 138724 h 217035"/>
                <a:gd name="connsiteX1" fmla="*/ 126429 w 294704"/>
                <a:gd name="connsiteY1" fmla="*/ 38895 h 217035"/>
                <a:gd name="connsiteX2" fmla="*/ 188342 w 294704"/>
                <a:gd name="connsiteY2" fmla="*/ 29369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94704"/>
                <a:gd name="connsiteY0" fmla="*/ 138724 h 217035"/>
                <a:gd name="connsiteX1" fmla="*/ 190438 w 294704"/>
                <a:gd name="connsiteY1" fmla="*/ 41883 h 217035"/>
                <a:gd name="connsiteX2" fmla="*/ 188342 w 294704"/>
                <a:gd name="connsiteY2" fmla="*/ 29369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94704"/>
                <a:gd name="connsiteY0" fmla="*/ 138724 h 217035"/>
                <a:gd name="connsiteX1" fmla="*/ 190438 w 294704"/>
                <a:gd name="connsiteY1" fmla="*/ 41883 h 217035"/>
                <a:gd name="connsiteX2" fmla="*/ 249471 w 294704"/>
                <a:gd name="connsiteY2" fmla="*/ 59107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94704"/>
                <a:gd name="connsiteY0" fmla="*/ 138724 h 217035"/>
                <a:gd name="connsiteX1" fmla="*/ 190438 w 294704"/>
                <a:gd name="connsiteY1" fmla="*/ 41883 h 217035"/>
                <a:gd name="connsiteX2" fmla="*/ 249471 w 294704"/>
                <a:gd name="connsiteY2" fmla="*/ 59107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54275"/>
                <a:gd name="connsiteY0" fmla="*/ 122070 h 200381"/>
                <a:gd name="connsiteX1" fmla="*/ 190438 w 254275"/>
                <a:gd name="connsiteY1" fmla="*/ 25229 h 200381"/>
                <a:gd name="connsiteX2" fmla="*/ 249471 w 254275"/>
                <a:gd name="connsiteY2" fmla="*/ 42453 h 200381"/>
                <a:gd name="connsiteX3" fmla="*/ 230410 w 254275"/>
                <a:gd name="connsiteY3" fmla="*/ 2397 h 200381"/>
                <a:gd name="connsiteX4" fmla="*/ 142160 w 254275"/>
                <a:gd name="connsiteY4" fmla="*/ 126761 h 200381"/>
                <a:gd name="connsiteX5" fmla="*/ 243085 w 254275"/>
                <a:gd name="connsiteY5" fmla="*/ 169497 h 200381"/>
                <a:gd name="connsiteX6" fmla="*/ 185669 w 254275"/>
                <a:gd name="connsiteY6" fmla="*/ 200381 h 200381"/>
                <a:gd name="connsiteX7" fmla="*/ 0 w 254275"/>
                <a:gd name="connsiteY7" fmla="*/ 122070 h 200381"/>
                <a:gd name="connsiteX0" fmla="*/ 0 w 252612"/>
                <a:gd name="connsiteY0" fmla="*/ 96841 h 175152"/>
                <a:gd name="connsiteX1" fmla="*/ 190438 w 252612"/>
                <a:gd name="connsiteY1" fmla="*/ 0 h 175152"/>
                <a:gd name="connsiteX2" fmla="*/ 249471 w 252612"/>
                <a:gd name="connsiteY2" fmla="*/ 17224 h 175152"/>
                <a:gd name="connsiteX3" fmla="*/ 216726 w 252612"/>
                <a:gd name="connsiteY3" fmla="*/ 46219 h 175152"/>
                <a:gd name="connsiteX4" fmla="*/ 142160 w 252612"/>
                <a:gd name="connsiteY4" fmla="*/ 101532 h 175152"/>
                <a:gd name="connsiteX5" fmla="*/ 243085 w 252612"/>
                <a:gd name="connsiteY5" fmla="*/ 144268 h 175152"/>
                <a:gd name="connsiteX6" fmla="*/ 185669 w 252612"/>
                <a:gd name="connsiteY6" fmla="*/ 175152 h 175152"/>
                <a:gd name="connsiteX7" fmla="*/ 0 w 252612"/>
                <a:gd name="connsiteY7" fmla="*/ 96841 h 175152"/>
                <a:gd name="connsiteX0" fmla="*/ 0 w 276302"/>
                <a:gd name="connsiteY0" fmla="*/ 96841 h 175152"/>
                <a:gd name="connsiteX1" fmla="*/ 190438 w 276302"/>
                <a:gd name="connsiteY1" fmla="*/ 0 h 175152"/>
                <a:gd name="connsiteX2" fmla="*/ 274276 w 276302"/>
                <a:gd name="connsiteY2" fmla="*/ 27583 h 175152"/>
                <a:gd name="connsiteX3" fmla="*/ 216726 w 276302"/>
                <a:gd name="connsiteY3" fmla="*/ 46219 h 175152"/>
                <a:gd name="connsiteX4" fmla="*/ 142160 w 276302"/>
                <a:gd name="connsiteY4" fmla="*/ 101532 h 175152"/>
                <a:gd name="connsiteX5" fmla="*/ 243085 w 276302"/>
                <a:gd name="connsiteY5" fmla="*/ 144268 h 175152"/>
                <a:gd name="connsiteX6" fmla="*/ 185669 w 276302"/>
                <a:gd name="connsiteY6" fmla="*/ 175152 h 175152"/>
                <a:gd name="connsiteX7" fmla="*/ 0 w 276302"/>
                <a:gd name="connsiteY7" fmla="*/ 96841 h 175152"/>
                <a:gd name="connsiteX0" fmla="*/ 0 w 275990"/>
                <a:gd name="connsiteY0" fmla="*/ 96841 h 175152"/>
                <a:gd name="connsiteX1" fmla="*/ 190438 w 275990"/>
                <a:gd name="connsiteY1" fmla="*/ 0 h 175152"/>
                <a:gd name="connsiteX2" fmla="*/ 274276 w 275990"/>
                <a:gd name="connsiteY2" fmla="*/ 27583 h 175152"/>
                <a:gd name="connsiteX3" fmla="*/ 244609 w 275990"/>
                <a:gd name="connsiteY3" fmla="*/ 34657 h 175152"/>
                <a:gd name="connsiteX4" fmla="*/ 216726 w 275990"/>
                <a:gd name="connsiteY4" fmla="*/ 46219 h 175152"/>
                <a:gd name="connsiteX5" fmla="*/ 142160 w 275990"/>
                <a:gd name="connsiteY5" fmla="*/ 101532 h 175152"/>
                <a:gd name="connsiteX6" fmla="*/ 243085 w 275990"/>
                <a:gd name="connsiteY6" fmla="*/ 144268 h 175152"/>
                <a:gd name="connsiteX7" fmla="*/ 185669 w 275990"/>
                <a:gd name="connsiteY7" fmla="*/ 175152 h 175152"/>
                <a:gd name="connsiteX8" fmla="*/ 0 w 275990"/>
                <a:gd name="connsiteY8" fmla="*/ 96841 h 175152"/>
                <a:gd name="connsiteX0" fmla="*/ 0 w 277807"/>
                <a:gd name="connsiteY0" fmla="*/ 96841 h 175152"/>
                <a:gd name="connsiteX1" fmla="*/ 190438 w 277807"/>
                <a:gd name="connsiteY1" fmla="*/ 0 h 175152"/>
                <a:gd name="connsiteX2" fmla="*/ 274276 w 277807"/>
                <a:gd name="connsiteY2" fmla="*/ 27583 h 175152"/>
                <a:gd name="connsiteX3" fmla="*/ 263689 w 277807"/>
                <a:gd name="connsiteY3" fmla="*/ 60474 h 175152"/>
                <a:gd name="connsiteX4" fmla="*/ 216726 w 277807"/>
                <a:gd name="connsiteY4" fmla="*/ 46219 h 175152"/>
                <a:gd name="connsiteX5" fmla="*/ 142160 w 277807"/>
                <a:gd name="connsiteY5" fmla="*/ 101532 h 175152"/>
                <a:gd name="connsiteX6" fmla="*/ 243085 w 277807"/>
                <a:gd name="connsiteY6" fmla="*/ 144268 h 175152"/>
                <a:gd name="connsiteX7" fmla="*/ 185669 w 277807"/>
                <a:gd name="connsiteY7" fmla="*/ 175152 h 175152"/>
                <a:gd name="connsiteX8" fmla="*/ 0 w 277807"/>
                <a:gd name="connsiteY8" fmla="*/ 96841 h 175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807" h="175152">
                  <a:moveTo>
                    <a:pt x="0" y="96841"/>
                  </a:moveTo>
                  <a:lnTo>
                    <a:pt x="190438" y="0"/>
                  </a:lnTo>
                  <a:lnTo>
                    <a:pt x="274276" y="27583"/>
                  </a:lnTo>
                  <a:cubicBezTo>
                    <a:pt x="283304" y="33359"/>
                    <a:pt x="273281" y="57368"/>
                    <a:pt x="263689" y="60474"/>
                  </a:cubicBezTo>
                  <a:cubicBezTo>
                    <a:pt x="254097" y="63580"/>
                    <a:pt x="236981" y="39376"/>
                    <a:pt x="216726" y="46219"/>
                  </a:cubicBezTo>
                  <a:cubicBezTo>
                    <a:pt x="196471" y="53062"/>
                    <a:pt x="119935" y="107882"/>
                    <a:pt x="142160" y="101532"/>
                  </a:cubicBezTo>
                  <a:lnTo>
                    <a:pt x="243085" y="144268"/>
                  </a:lnTo>
                  <a:lnTo>
                    <a:pt x="185669" y="175152"/>
                  </a:lnTo>
                  <a:lnTo>
                    <a:pt x="0" y="96841"/>
                  </a:lnTo>
                  <a:close/>
                </a:path>
              </a:pathLst>
            </a:custGeom>
            <a:solidFill>
              <a:schemeClr val="bg2">
                <a:lumMod val="10000"/>
                <a:alpha val="53000"/>
              </a:schemeClr>
            </a:solidFill>
            <a:ln w="9525">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5" name="フリーフォーム 124"/>
            <p:cNvSpPr/>
            <p:nvPr/>
          </p:nvSpPr>
          <p:spPr>
            <a:xfrm rot="168799">
              <a:off x="9412280" y="12451551"/>
              <a:ext cx="384213" cy="196550"/>
            </a:xfrm>
            <a:custGeom>
              <a:avLst/>
              <a:gdLst>
                <a:gd name="connsiteX0" fmla="*/ 0 w 244475"/>
                <a:gd name="connsiteY0" fmla="*/ 15875 h 390525"/>
                <a:gd name="connsiteX1" fmla="*/ 60325 w 244475"/>
                <a:gd name="connsiteY1" fmla="*/ 41275 h 390525"/>
                <a:gd name="connsiteX2" fmla="*/ 127000 w 244475"/>
                <a:gd name="connsiteY2" fmla="*/ 31750 h 390525"/>
                <a:gd name="connsiteX3" fmla="*/ 171450 w 244475"/>
                <a:gd name="connsiteY3" fmla="*/ 19050 h 390525"/>
                <a:gd name="connsiteX4" fmla="*/ 238125 w 244475"/>
                <a:gd name="connsiteY4" fmla="*/ 0 h 390525"/>
                <a:gd name="connsiteX5" fmla="*/ 244475 w 244475"/>
                <a:gd name="connsiteY5" fmla="*/ 152400 h 390525"/>
                <a:gd name="connsiteX6" fmla="*/ 127000 w 244475"/>
                <a:gd name="connsiteY6" fmla="*/ 254000 h 390525"/>
                <a:gd name="connsiteX7" fmla="*/ 130175 w 244475"/>
                <a:gd name="connsiteY7" fmla="*/ 384175 h 390525"/>
                <a:gd name="connsiteX8" fmla="*/ 9525 w 244475"/>
                <a:gd name="connsiteY8" fmla="*/ 390525 h 390525"/>
                <a:gd name="connsiteX9" fmla="*/ 0 w 244475"/>
                <a:gd name="connsiteY9" fmla="*/ 15875 h 390525"/>
                <a:gd name="connsiteX0" fmla="*/ 0 w 249237"/>
                <a:gd name="connsiteY0" fmla="*/ 0 h 393700"/>
                <a:gd name="connsiteX1" fmla="*/ 65087 w 249237"/>
                <a:gd name="connsiteY1" fmla="*/ 44450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1762 w 249237"/>
                <a:gd name="connsiteY2" fmla="*/ 34925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76212 w 249237"/>
                <a:gd name="connsiteY3" fmla="*/ 22225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0 h 393700"/>
                <a:gd name="connsiteX1" fmla="*/ 76993 w 249237"/>
                <a:gd name="connsiteY1" fmla="*/ 37307 h 393700"/>
                <a:gd name="connsiteX2" fmla="*/ 138906 w 249237"/>
                <a:gd name="connsiteY2" fmla="*/ 27781 h 393700"/>
                <a:gd name="connsiteX3" fmla="*/ 180974 w 249237"/>
                <a:gd name="connsiteY3" fmla="*/ 17463 h 393700"/>
                <a:gd name="connsiteX4" fmla="*/ 242887 w 249237"/>
                <a:gd name="connsiteY4" fmla="*/ 3175 h 393700"/>
                <a:gd name="connsiteX5" fmla="*/ 249237 w 249237"/>
                <a:gd name="connsiteY5" fmla="*/ 155575 h 393700"/>
                <a:gd name="connsiteX6" fmla="*/ 131762 w 249237"/>
                <a:gd name="connsiteY6" fmla="*/ 257175 h 393700"/>
                <a:gd name="connsiteX7" fmla="*/ 134937 w 249237"/>
                <a:gd name="connsiteY7" fmla="*/ 387350 h 393700"/>
                <a:gd name="connsiteX8" fmla="*/ 14287 w 249237"/>
                <a:gd name="connsiteY8" fmla="*/ 393700 h 393700"/>
                <a:gd name="connsiteX9" fmla="*/ 0 w 249237"/>
                <a:gd name="connsiteY9" fmla="*/ 0 h 393700"/>
                <a:gd name="connsiteX0" fmla="*/ 0 w 249237"/>
                <a:gd name="connsiteY0" fmla="*/ 1588 h 395288"/>
                <a:gd name="connsiteX1" fmla="*/ 76993 w 249237"/>
                <a:gd name="connsiteY1" fmla="*/ 38895 h 395288"/>
                <a:gd name="connsiteX2" fmla="*/ 138906 w 249237"/>
                <a:gd name="connsiteY2" fmla="*/ 29369 h 395288"/>
                <a:gd name="connsiteX3" fmla="*/ 180974 w 249237"/>
                <a:gd name="connsiteY3" fmla="*/ 19051 h 395288"/>
                <a:gd name="connsiteX4" fmla="*/ 245268 w 249237"/>
                <a:gd name="connsiteY4" fmla="*/ 0 h 395288"/>
                <a:gd name="connsiteX5" fmla="*/ 249237 w 249237"/>
                <a:gd name="connsiteY5" fmla="*/ 157163 h 395288"/>
                <a:gd name="connsiteX6" fmla="*/ 131762 w 249237"/>
                <a:gd name="connsiteY6" fmla="*/ 258763 h 395288"/>
                <a:gd name="connsiteX7" fmla="*/ 134937 w 249237"/>
                <a:gd name="connsiteY7" fmla="*/ 388938 h 395288"/>
                <a:gd name="connsiteX8" fmla="*/ 14287 w 249237"/>
                <a:gd name="connsiteY8" fmla="*/ 395288 h 395288"/>
                <a:gd name="connsiteX9" fmla="*/ 0 w 249237"/>
                <a:gd name="connsiteY9" fmla="*/ 1588 h 395288"/>
                <a:gd name="connsiteX0" fmla="*/ 0 w 298673"/>
                <a:gd name="connsiteY0" fmla="*/ 138724 h 395288"/>
                <a:gd name="connsiteX1" fmla="*/ 126429 w 298673"/>
                <a:gd name="connsiteY1" fmla="*/ 38895 h 395288"/>
                <a:gd name="connsiteX2" fmla="*/ 188342 w 298673"/>
                <a:gd name="connsiteY2" fmla="*/ 29369 h 395288"/>
                <a:gd name="connsiteX3" fmla="*/ 230410 w 298673"/>
                <a:gd name="connsiteY3" fmla="*/ 19051 h 395288"/>
                <a:gd name="connsiteX4" fmla="*/ 294704 w 298673"/>
                <a:gd name="connsiteY4" fmla="*/ 0 h 395288"/>
                <a:gd name="connsiteX5" fmla="*/ 298673 w 298673"/>
                <a:gd name="connsiteY5" fmla="*/ 157163 h 395288"/>
                <a:gd name="connsiteX6" fmla="*/ 181198 w 298673"/>
                <a:gd name="connsiteY6" fmla="*/ 258763 h 395288"/>
                <a:gd name="connsiteX7" fmla="*/ 184373 w 298673"/>
                <a:gd name="connsiteY7" fmla="*/ 388938 h 395288"/>
                <a:gd name="connsiteX8" fmla="*/ 63723 w 298673"/>
                <a:gd name="connsiteY8" fmla="*/ 395288 h 395288"/>
                <a:gd name="connsiteX9" fmla="*/ 0 w 298673"/>
                <a:gd name="connsiteY9" fmla="*/ 138724 h 395288"/>
                <a:gd name="connsiteX0" fmla="*/ 0 w 298673"/>
                <a:gd name="connsiteY0" fmla="*/ 138724 h 388938"/>
                <a:gd name="connsiteX1" fmla="*/ 126429 w 298673"/>
                <a:gd name="connsiteY1" fmla="*/ 38895 h 388938"/>
                <a:gd name="connsiteX2" fmla="*/ 188342 w 298673"/>
                <a:gd name="connsiteY2" fmla="*/ 29369 h 388938"/>
                <a:gd name="connsiteX3" fmla="*/ 230410 w 298673"/>
                <a:gd name="connsiteY3" fmla="*/ 19051 h 388938"/>
                <a:gd name="connsiteX4" fmla="*/ 294704 w 298673"/>
                <a:gd name="connsiteY4" fmla="*/ 0 h 388938"/>
                <a:gd name="connsiteX5" fmla="*/ 298673 w 298673"/>
                <a:gd name="connsiteY5" fmla="*/ 157163 h 388938"/>
                <a:gd name="connsiteX6" fmla="*/ 181198 w 298673"/>
                <a:gd name="connsiteY6" fmla="*/ 258763 h 388938"/>
                <a:gd name="connsiteX7" fmla="*/ 184373 w 298673"/>
                <a:gd name="connsiteY7" fmla="*/ 388938 h 388938"/>
                <a:gd name="connsiteX8" fmla="*/ 185669 w 298673"/>
                <a:gd name="connsiteY8" fmla="*/ 217035 h 388938"/>
                <a:gd name="connsiteX9" fmla="*/ 0 w 298673"/>
                <a:gd name="connsiteY9" fmla="*/ 138724 h 388938"/>
                <a:gd name="connsiteX0" fmla="*/ 0 w 298673"/>
                <a:gd name="connsiteY0" fmla="*/ 138724 h 260658"/>
                <a:gd name="connsiteX1" fmla="*/ 126429 w 298673"/>
                <a:gd name="connsiteY1" fmla="*/ 38895 h 260658"/>
                <a:gd name="connsiteX2" fmla="*/ 188342 w 298673"/>
                <a:gd name="connsiteY2" fmla="*/ 29369 h 260658"/>
                <a:gd name="connsiteX3" fmla="*/ 230410 w 298673"/>
                <a:gd name="connsiteY3" fmla="*/ 19051 h 260658"/>
                <a:gd name="connsiteX4" fmla="*/ 294704 w 298673"/>
                <a:gd name="connsiteY4" fmla="*/ 0 h 260658"/>
                <a:gd name="connsiteX5" fmla="*/ 298673 w 298673"/>
                <a:gd name="connsiteY5" fmla="*/ 157163 h 260658"/>
                <a:gd name="connsiteX6" fmla="*/ 181198 w 298673"/>
                <a:gd name="connsiteY6" fmla="*/ 258763 h 260658"/>
                <a:gd name="connsiteX7" fmla="*/ 185669 w 298673"/>
                <a:gd name="connsiteY7" fmla="*/ 217035 h 260658"/>
                <a:gd name="connsiteX8" fmla="*/ 0 w 298673"/>
                <a:gd name="connsiteY8" fmla="*/ 138724 h 260658"/>
                <a:gd name="connsiteX0" fmla="*/ 0 w 298673"/>
                <a:gd name="connsiteY0" fmla="*/ 138724 h 217035"/>
                <a:gd name="connsiteX1" fmla="*/ 126429 w 298673"/>
                <a:gd name="connsiteY1" fmla="*/ 38895 h 217035"/>
                <a:gd name="connsiteX2" fmla="*/ 188342 w 298673"/>
                <a:gd name="connsiteY2" fmla="*/ 29369 h 217035"/>
                <a:gd name="connsiteX3" fmla="*/ 230410 w 298673"/>
                <a:gd name="connsiteY3" fmla="*/ 19051 h 217035"/>
                <a:gd name="connsiteX4" fmla="*/ 294704 w 298673"/>
                <a:gd name="connsiteY4" fmla="*/ 0 h 217035"/>
                <a:gd name="connsiteX5" fmla="*/ 298673 w 298673"/>
                <a:gd name="connsiteY5" fmla="*/ 157163 h 217035"/>
                <a:gd name="connsiteX6" fmla="*/ 185669 w 298673"/>
                <a:gd name="connsiteY6" fmla="*/ 217035 h 217035"/>
                <a:gd name="connsiteX7" fmla="*/ 0 w 298673"/>
                <a:gd name="connsiteY7" fmla="*/ 138724 h 217035"/>
                <a:gd name="connsiteX0" fmla="*/ 0 w 294704"/>
                <a:gd name="connsiteY0" fmla="*/ 138724 h 217035"/>
                <a:gd name="connsiteX1" fmla="*/ 126429 w 294704"/>
                <a:gd name="connsiteY1" fmla="*/ 38895 h 217035"/>
                <a:gd name="connsiteX2" fmla="*/ 188342 w 294704"/>
                <a:gd name="connsiteY2" fmla="*/ 29369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94704"/>
                <a:gd name="connsiteY0" fmla="*/ 138724 h 217035"/>
                <a:gd name="connsiteX1" fmla="*/ 190438 w 294704"/>
                <a:gd name="connsiteY1" fmla="*/ 41883 h 217035"/>
                <a:gd name="connsiteX2" fmla="*/ 188342 w 294704"/>
                <a:gd name="connsiteY2" fmla="*/ 29369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94704"/>
                <a:gd name="connsiteY0" fmla="*/ 138724 h 217035"/>
                <a:gd name="connsiteX1" fmla="*/ 190438 w 294704"/>
                <a:gd name="connsiteY1" fmla="*/ 41883 h 217035"/>
                <a:gd name="connsiteX2" fmla="*/ 249471 w 294704"/>
                <a:gd name="connsiteY2" fmla="*/ 59107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94704"/>
                <a:gd name="connsiteY0" fmla="*/ 138724 h 217035"/>
                <a:gd name="connsiteX1" fmla="*/ 190438 w 294704"/>
                <a:gd name="connsiteY1" fmla="*/ 41883 h 217035"/>
                <a:gd name="connsiteX2" fmla="*/ 249471 w 294704"/>
                <a:gd name="connsiteY2" fmla="*/ 59107 h 217035"/>
                <a:gd name="connsiteX3" fmla="*/ 230410 w 294704"/>
                <a:gd name="connsiteY3" fmla="*/ 19051 h 217035"/>
                <a:gd name="connsiteX4" fmla="*/ 294704 w 294704"/>
                <a:gd name="connsiteY4" fmla="*/ 0 h 217035"/>
                <a:gd name="connsiteX5" fmla="*/ 243085 w 294704"/>
                <a:gd name="connsiteY5" fmla="*/ 186151 h 217035"/>
                <a:gd name="connsiteX6" fmla="*/ 185669 w 294704"/>
                <a:gd name="connsiteY6" fmla="*/ 217035 h 217035"/>
                <a:gd name="connsiteX7" fmla="*/ 0 w 294704"/>
                <a:gd name="connsiteY7" fmla="*/ 138724 h 217035"/>
                <a:gd name="connsiteX0" fmla="*/ 0 w 254275"/>
                <a:gd name="connsiteY0" fmla="*/ 122070 h 200381"/>
                <a:gd name="connsiteX1" fmla="*/ 190438 w 254275"/>
                <a:gd name="connsiteY1" fmla="*/ 25229 h 200381"/>
                <a:gd name="connsiteX2" fmla="*/ 249471 w 254275"/>
                <a:gd name="connsiteY2" fmla="*/ 42453 h 200381"/>
                <a:gd name="connsiteX3" fmla="*/ 230410 w 254275"/>
                <a:gd name="connsiteY3" fmla="*/ 2397 h 200381"/>
                <a:gd name="connsiteX4" fmla="*/ 142160 w 254275"/>
                <a:gd name="connsiteY4" fmla="*/ 126761 h 200381"/>
                <a:gd name="connsiteX5" fmla="*/ 243085 w 254275"/>
                <a:gd name="connsiteY5" fmla="*/ 169497 h 200381"/>
                <a:gd name="connsiteX6" fmla="*/ 185669 w 254275"/>
                <a:gd name="connsiteY6" fmla="*/ 200381 h 200381"/>
                <a:gd name="connsiteX7" fmla="*/ 0 w 254275"/>
                <a:gd name="connsiteY7" fmla="*/ 122070 h 200381"/>
                <a:gd name="connsiteX0" fmla="*/ 0 w 252612"/>
                <a:gd name="connsiteY0" fmla="*/ 96841 h 175152"/>
                <a:gd name="connsiteX1" fmla="*/ 190438 w 252612"/>
                <a:gd name="connsiteY1" fmla="*/ 0 h 175152"/>
                <a:gd name="connsiteX2" fmla="*/ 249471 w 252612"/>
                <a:gd name="connsiteY2" fmla="*/ 17224 h 175152"/>
                <a:gd name="connsiteX3" fmla="*/ 216726 w 252612"/>
                <a:gd name="connsiteY3" fmla="*/ 46219 h 175152"/>
                <a:gd name="connsiteX4" fmla="*/ 142160 w 252612"/>
                <a:gd name="connsiteY4" fmla="*/ 101532 h 175152"/>
                <a:gd name="connsiteX5" fmla="*/ 243085 w 252612"/>
                <a:gd name="connsiteY5" fmla="*/ 144268 h 175152"/>
                <a:gd name="connsiteX6" fmla="*/ 185669 w 252612"/>
                <a:gd name="connsiteY6" fmla="*/ 175152 h 175152"/>
                <a:gd name="connsiteX7" fmla="*/ 0 w 252612"/>
                <a:gd name="connsiteY7" fmla="*/ 96841 h 175152"/>
                <a:gd name="connsiteX0" fmla="*/ 0 w 276302"/>
                <a:gd name="connsiteY0" fmla="*/ 96841 h 175152"/>
                <a:gd name="connsiteX1" fmla="*/ 190438 w 276302"/>
                <a:gd name="connsiteY1" fmla="*/ 0 h 175152"/>
                <a:gd name="connsiteX2" fmla="*/ 274276 w 276302"/>
                <a:gd name="connsiteY2" fmla="*/ 27583 h 175152"/>
                <a:gd name="connsiteX3" fmla="*/ 216726 w 276302"/>
                <a:gd name="connsiteY3" fmla="*/ 46219 h 175152"/>
                <a:gd name="connsiteX4" fmla="*/ 142160 w 276302"/>
                <a:gd name="connsiteY4" fmla="*/ 101532 h 175152"/>
                <a:gd name="connsiteX5" fmla="*/ 243085 w 276302"/>
                <a:gd name="connsiteY5" fmla="*/ 144268 h 175152"/>
                <a:gd name="connsiteX6" fmla="*/ 185669 w 276302"/>
                <a:gd name="connsiteY6" fmla="*/ 175152 h 175152"/>
                <a:gd name="connsiteX7" fmla="*/ 0 w 276302"/>
                <a:gd name="connsiteY7" fmla="*/ 96841 h 175152"/>
                <a:gd name="connsiteX0" fmla="*/ 0 w 275990"/>
                <a:gd name="connsiteY0" fmla="*/ 96841 h 175152"/>
                <a:gd name="connsiteX1" fmla="*/ 190438 w 275990"/>
                <a:gd name="connsiteY1" fmla="*/ 0 h 175152"/>
                <a:gd name="connsiteX2" fmla="*/ 274276 w 275990"/>
                <a:gd name="connsiteY2" fmla="*/ 27583 h 175152"/>
                <a:gd name="connsiteX3" fmla="*/ 244609 w 275990"/>
                <a:gd name="connsiteY3" fmla="*/ 34657 h 175152"/>
                <a:gd name="connsiteX4" fmla="*/ 216726 w 275990"/>
                <a:gd name="connsiteY4" fmla="*/ 46219 h 175152"/>
                <a:gd name="connsiteX5" fmla="*/ 142160 w 275990"/>
                <a:gd name="connsiteY5" fmla="*/ 101532 h 175152"/>
                <a:gd name="connsiteX6" fmla="*/ 243085 w 275990"/>
                <a:gd name="connsiteY6" fmla="*/ 144268 h 175152"/>
                <a:gd name="connsiteX7" fmla="*/ 185669 w 275990"/>
                <a:gd name="connsiteY7" fmla="*/ 175152 h 175152"/>
                <a:gd name="connsiteX8" fmla="*/ 0 w 275990"/>
                <a:gd name="connsiteY8" fmla="*/ 96841 h 175152"/>
                <a:gd name="connsiteX0" fmla="*/ 0 w 277807"/>
                <a:gd name="connsiteY0" fmla="*/ 96841 h 175152"/>
                <a:gd name="connsiteX1" fmla="*/ 190438 w 277807"/>
                <a:gd name="connsiteY1" fmla="*/ 0 h 175152"/>
                <a:gd name="connsiteX2" fmla="*/ 274276 w 277807"/>
                <a:gd name="connsiteY2" fmla="*/ 27583 h 175152"/>
                <a:gd name="connsiteX3" fmla="*/ 263689 w 277807"/>
                <a:gd name="connsiteY3" fmla="*/ 60474 h 175152"/>
                <a:gd name="connsiteX4" fmla="*/ 216726 w 277807"/>
                <a:gd name="connsiteY4" fmla="*/ 46219 h 175152"/>
                <a:gd name="connsiteX5" fmla="*/ 142160 w 277807"/>
                <a:gd name="connsiteY5" fmla="*/ 101532 h 175152"/>
                <a:gd name="connsiteX6" fmla="*/ 243085 w 277807"/>
                <a:gd name="connsiteY6" fmla="*/ 144268 h 175152"/>
                <a:gd name="connsiteX7" fmla="*/ 185669 w 277807"/>
                <a:gd name="connsiteY7" fmla="*/ 175152 h 175152"/>
                <a:gd name="connsiteX8" fmla="*/ 0 w 277807"/>
                <a:gd name="connsiteY8" fmla="*/ 96841 h 175152"/>
                <a:gd name="connsiteX0" fmla="*/ 0 w 277807"/>
                <a:gd name="connsiteY0" fmla="*/ 102127 h 180438"/>
                <a:gd name="connsiteX1" fmla="*/ 225360 w 277807"/>
                <a:gd name="connsiteY1" fmla="*/ 0 h 180438"/>
                <a:gd name="connsiteX2" fmla="*/ 274276 w 277807"/>
                <a:gd name="connsiteY2" fmla="*/ 32869 h 180438"/>
                <a:gd name="connsiteX3" fmla="*/ 263689 w 277807"/>
                <a:gd name="connsiteY3" fmla="*/ 65760 h 180438"/>
                <a:gd name="connsiteX4" fmla="*/ 216726 w 277807"/>
                <a:gd name="connsiteY4" fmla="*/ 51505 h 180438"/>
                <a:gd name="connsiteX5" fmla="*/ 142160 w 277807"/>
                <a:gd name="connsiteY5" fmla="*/ 106818 h 180438"/>
                <a:gd name="connsiteX6" fmla="*/ 243085 w 277807"/>
                <a:gd name="connsiteY6" fmla="*/ 149554 h 180438"/>
                <a:gd name="connsiteX7" fmla="*/ 185669 w 277807"/>
                <a:gd name="connsiteY7" fmla="*/ 180438 h 180438"/>
                <a:gd name="connsiteX8" fmla="*/ 0 w 277807"/>
                <a:gd name="connsiteY8" fmla="*/ 102127 h 180438"/>
                <a:gd name="connsiteX0" fmla="*/ 0 w 313524"/>
                <a:gd name="connsiteY0" fmla="*/ 102127 h 180438"/>
                <a:gd name="connsiteX1" fmla="*/ 225360 w 313524"/>
                <a:gd name="connsiteY1" fmla="*/ 0 h 180438"/>
                <a:gd name="connsiteX2" fmla="*/ 312403 w 313524"/>
                <a:gd name="connsiteY2" fmla="*/ 6526 h 180438"/>
                <a:gd name="connsiteX3" fmla="*/ 263689 w 313524"/>
                <a:gd name="connsiteY3" fmla="*/ 65760 h 180438"/>
                <a:gd name="connsiteX4" fmla="*/ 216726 w 313524"/>
                <a:gd name="connsiteY4" fmla="*/ 51505 h 180438"/>
                <a:gd name="connsiteX5" fmla="*/ 142160 w 313524"/>
                <a:gd name="connsiteY5" fmla="*/ 106818 h 180438"/>
                <a:gd name="connsiteX6" fmla="*/ 243085 w 313524"/>
                <a:gd name="connsiteY6" fmla="*/ 149554 h 180438"/>
                <a:gd name="connsiteX7" fmla="*/ 185669 w 313524"/>
                <a:gd name="connsiteY7" fmla="*/ 180438 h 180438"/>
                <a:gd name="connsiteX8" fmla="*/ 0 w 313524"/>
                <a:gd name="connsiteY8" fmla="*/ 102127 h 180438"/>
                <a:gd name="connsiteX0" fmla="*/ 0 w 278386"/>
                <a:gd name="connsiteY0" fmla="*/ 100635 h 180438"/>
                <a:gd name="connsiteX1" fmla="*/ 190222 w 278386"/>
                <a:gd name="connsiteY1" fmla="*/ 0 h 180438"/>
                <a:gd name="connsiteX2" fmla="*/ 277265 w 278386"/>
                <a:gd name="connsiteY2" fmla="*/ 6526 h 180438"/>
                <a:gd name="connsiteX3" fmla="*/ 228551 w 278386"/>
                <a:gd name="connsiteY3" fmla="*/ 65760 h 180438"/>
                <a:gd name="connsiteX4" fmla="*/ 181588 w 278386"/>
                <a:gd name="connsiteY4" fmla="*/ 51505 h 180438"/>
                <a:gd name="connsiteX5" fmla="*/ 107022 w 278386"/>
                <a:gd name="connsiteY5" fmla="*/ 106818 h 180438"/>
                <a:gd name="connsiteX6" fmla="*/ 207947 w 278386"/>
                <a:gd name="connsiteY6" fmla="*/ 149554 h 180438"/>
                <a:gd name="connsiteX7" fmla="*/ 150531 w 278386"/>
                <a:gd name="connsiteY7" fmla="*/ 180438 h 180438"/>
                <a:gd name="connsiteX8" fmla="*/ 0 w 278386"/>
                <a:gd name="connsiteY8" fmla="*/ 100635 h 180438"/>
                <a:gd name="connsiteX0" fmla="*/ 0 w 278386"/>
                <a:gd name="connsiteY0" fmla="*/ 100635 h 154495"/>
                <a:gd name="connsiteX1" fmla="*/ 190222 w 278386"/>
                <a:gd name="connsiteY1" fmla="*/ 0 h 154495"/>
                <a:gd name="connsiteX2" fmla="*/ 277265 w 278386"/>
                <a:gd name="connsiteY2" fmla="*/ 6526 h 154495"/>
                <a:gd name="connsiteX3" fmla="*/ 228551 w 278386"/>
                <a:gd name="connsiteY3" fmla="*/ 65760 h 154495"/>
                <a:gd name="connsiteX4" fmla="*/ 181588 w 278386"/>
                <a:gd name="connsiteY4" fmla="*/ 51505 h 154495"/>
                <a:gd name="connsiteX5" fmla="*/ 107022 w 278386"/>
                <a:gd name="connsiteY5" fmla="*/ 106818 h 154495"/>
                <a:gd name="connsiteX6" fmla="*/ 207947 w 278386"/>
                <a:gd name="connsiteY6" fmla="*/ 149554 h 154495"/>
                <a:gd name="connsiteX7" fmla="*/ 89617 w 278386"/>
                <a:gd name="connsiteY7" fmla="*/ 154495 h 154495"/>
                <a:gd name="connsiteX8" fmla="*/ 0 w 278386"/>
                <a:gd name="connsiteY8" fmla="*/ 100635 h 154495"/>
                <a:gd name="connsiteX0" fmla="*/ 0 w 317935"/>
                <a:gd name="connsiteY0" fmla="*/ 100635 h 154495"/>
                <a:gd name="connsiteX1" fmla="*/ 190222 w 317935"/>
                <a:gd name="connsiteY1" fmla="*/ 0 h 154495"/>
                <a:gd name="connsiteX2" fmla="*/ 277265 w 317935"/>
                <a:gd name="connsiteY2" fmla="*/ 6526 h 154495"/>
                <a:gd name="connsiteX3" fmla="*/ 228551 w 317935"/>
                <a:gd name="connsiteY3" fmla="*/ 65760 h 154495"/>
                <a:gd name="connsiteX4" fmla="*/ 181588 w 317935"/>
                <a:gd name="connsiteY4" fmla="*/ 51505 h 154495"/>
                <a:gd name="connsiteX5" fmla="*/ 107022 w 317935"/>
                <a:gd name="connsiteY5" fmla="*/ 106818 h 154495"/>
                <a:gd name="connsiteX6" fmla="*/ 317935 w 317935"/>
                <a:gd name="connsiteY6" fmla="*/ 70708 h 154495"/>
                <a:gd name="connsiteX7" fmla="*/ 89617 w 317935"/>
                <a:gd name="connsiteY7" fmla="*/ 154495 h 154495"/>
                <a:gd name="connsiteX8" fmla="*/ 0 w 317935"/>
                <a:gd name="connsiteY8" fmla="*/ 100635 h 154495"/>
                <a:gd name="connsiteX0" fmla="*/ 0 w 327894"/>
                <a:gd name="connsiteY0" fmla="*/ 100635 h 154495"/>
                <a:gd name="connsiteX1" fmla="*/ 190222 w 327894"/>
                <a:gd name="connsiteY1" fmla="*/ 0 h 154495"/>
                <a:gd name="connsiteX2" fmla="*/ 277265 w 327894"/>
                <a:gd name="connsiteY2" fmla="*/ 6526 h 154495"/>
                <a:gd name="connsiteX3" fmla="*/ 228551 w 327894"/>
                <a:gd name="connsiteY3" fmla="*/ 65760 h 154495"/>
                <a:gd name="connsiteX4" fmla="*/ 181588 w 327894"/>
                <a:gd name="connsiteY4" fmla="*/ 51505 h 154495"/>
                <a:gd name="connsiteX5" fmla="*/ 327894 w 327894"/>
                <a:gd name="connsiteY5" fmla="*/ 42284 h 154495"/>
                <a:gd name="connsiteX6" fmla="*/ 317935 w 327894"/>
                <a:gd name="connsiteY6" fmla="*/ 70708 h 154495"/>
                <a:gd name="connsiteX7" fmla="*/ 89617 w 327894"/>
                <a:gd name="connsiteY7" fmla="*/ 154495 h 154495"/>
                <a:gd name="connsiteX8" fmla="*/ 0 w 327894"/>
                <a:gd name="connsiteY8" fmla="*/ 100635 h 154495"/>
                <a:gd name="connsiteX0" fmla="*/ 0 w 357465"/>
                <a:gd name="connsiteY0" fmla="*/ 100635 h 154495"/>
                <a:gd name="connsiteX1" fmla="*/ 190222 w 357465"/>
                <a:gd name="connsiteY1" fmla="*/ 0 h 154495"/>
                <a:gd name="connsiteX2" fmla="*/ 277265 w 357465"/>
                <a:gd name="connsiteY2" fmla="*/ 6526 h 154495"/>
                <a:gd name="connsiteX3" fmla="*/ 228551 w 357465"/>
                <a:gd name="connsiteY3" fmla="*/ 65760 h 154495"/>
                <a:gd name="connsiteX4" fmla="*/ 354756 w 357465"/>
                <a:gd name="connsiteY4" fmla="*/ 38447 h 154495"/>
                <a:gd name="connsiteX5" fmla="*/ 327894 w 357465"/>
                <a:gd name="connsiteY5" fmla="*/ 42284 h 154495"/>
                <a:gd name="connsiteX6" fmla="*/ 317935 w 357465"/>
                <a:gd name="connsiteY6" fmla="*/ 70708 h 154495"/>
                <a:gd name="connsiteX7" fmla="*/ 89617 w 357465"/>
                <a:gd name="connsiteY7" fmla="*/ 154495 h 154495"/>
                <a:gd name="connsiteX8" fmla="*/ 0 w 357465"/>
                <a:gd name="connsiteY8" fmla="*/ 100635 h 154495"/>
                <a:gd name="connsiteX0" fmla="*/ 0 w 354765"/>
                <a:gd name="connsiteY0" fmla="*/ 100635 h 154495"/>
                <a:gd name="connsiteX1" fmla="*/ 190222 w 354765"/>
                <a:gd name="connsiteY1" fmla="*/ 0 h 154495"/>
                <a:gd name="connsiteX2" fmla="*/ 277265 w 354765"/>
                <a:gd name="connsiteY2" fmla="*/ 6526 h 154495"/>
                <a:gd name="connsiteX3" fmla="*/ 323128 w 354765"/>
                <a:gd name="connsiteY3" fmla="*/ 25608 h 154495"/>
                <a:gd name="connsiteX4" fmla="*/ 354756 w 354765"/>
                <a:gd name="connsiteY4" fmla="*/ 38447 h 154495"/>
                <a:gd name="connsiteX5" fmla="*/ 327894 w 354765"/>
                <a:gd name="connsiteY5" fmla="*/ 42284 h 154495"/>
                <a:gd name="connsiteX6" fmla="*/ 317935 w 354765"/>
                <a:gd name="connsiteY6" fmla="*/ 70708 h 154495"/>
                <a:gd name="connsiteX7" fmla="*/ 89617 w 354765"/>
                <a:gd name="connsiteY7" fmla="*/ 154495 h 154495"/>
                <a:gd name="connsiteX8" fmla="*/ 0 w 354765"/>
                <a:gd name="connsiteY8" fmla="*/ 100635 h 154495"/>
                <a:gd name="connsiteX0" fmla="*/ 0 w 354765"/>
                <a:gd name="connsiteY0" fmla="*/ 100635 h 156797"/>
                <a:gd name="connsiteX1" fmla="*/ 190222 w 354765"/>
                <a:gd name="connsiteY1" fmla="*/ 0 h 156797"/>
                <a:gd name="connsiteX2" fmla="*/ 277265 w 354765"/>
                <a:gd name="connsiteY2" fmla="*/ 6526 h 156797"/>
                <a:gd name="connsiteX3" fmla="*/ 323128 w 354765"/>
                <a:gd name="connsiteY3" fmla="*/ 25608 h 156797"/>
                <a:gd name="connsiteX4" fmla="*/ 354756 w 354765"/>
                <a:gd name="connsiteY4" fmla="*/ 38447 h 156797"/>
                <a:gd name="connsiteX5" fmla="*/ 327894 w 354765"/>
                <a:gd name="connsiteY5" fmla="*/ 42284 h 156797"/>
                <a:gd name="connsiteX6" fmla="*/ 317935 w 354765"/>
                <a:gd name="connsiteY6" fmla="*/ 70708 h 156797"/>
                <a:gd name="connsiteX7" fmla="*/ 124970 w 354765"/>
                <a:gd name="connsiteY7" fmla="*/ 156797 h 156797"/>
                <a:gd name="connsiteX8" fmla="*/ 0 w 354765"/>
                <a:gd name="connsiteY8" fmla="*/ 100635 h 15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765" h="156797">
                  <a:moveTo>
                    <a:pt x="0" y="100635"/>
                  </a:moveTo>
                  <a:lnTo>
                    <a:pt x="190222" y="0"/>
                  </a:lnTo>
                  <a:lnTo>
                    <a:pt x="277265" y="6526"/>
                  </a:lnTo>
                  <a:cubicBezTo>
                    <a:pt x="286293" y="12302"/>
                    <a:pt x="332720" y="22502"/>
                    <a:pt x="323128" y="25608"/>
                  </a:cubicBezTo>
                  <a:cubicBezTo>
                    <a:pt x="313536" y="28714"/>
                    <a:pt x="353962" y="35668"/>
                    <a:pt x="354756" y="38447"/>
                  </a:cubicBezTo>
                  <a:cubicBezTo>
                    <a:pt x="355550" y="41226"/>
                    <a:pt x="305669" y="48634"/>
                    <a:pt x="327894" y="42284"/>
                  </a:cubicBezTo>
                  <a:lnTo>
                    <a:pt x="317935" y="70708"/>
                  </a:lnTo>
                  <a:lnTo>
                    <a:pt x="124970" y="156797"/>
                  </a:lnTo>
                  <a:lnTo>
                    <a:pt x="0" y="100635"/>
                  </a:lnTo>
                  <a:close/>
                </a:path>
              </a:pathLst>
            </a:custGeom>
            <a:solidFill>
              <a:schemeClr val="bg2">
                <a:lumMod val="10000"/>
                <a:alpha val="53000"/>
              </a:schemeClr>
            </a:solidFill>
            <a:ln w="9525">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pic>
        <p:nvPicPr>
          <p:cNvPr id="130" name="図 129"/>
          <p:cNvPicPr>
            <a:picLocks noChangeAspect="1"/>
          </p:cNvPicPr>
          <p:nvPr/>
        </p:nvPicPr>
        <p:blipFill rotWithShape="1">
          <a:blip r:embed="rId7"/>
          <a:srcRect l="30144" t="30691" r="48119" b="17511"/>
          <a:stretch/>
        </p:blipFill>
        <p:spPr>
          <a:xfrm>
            <a:off x="4575806" y="8001212"/>
            <a:ext cx="711320" cy="952971"/>
          </a:xfrm>
          <a:prstGeom prst="rect">
            <a:avLst/>
          </a:prstGeom>
        </p:spPr>
      </p:pic>
      <p:grpSp>
        <p:nvGrpSpPr>
          <p:cNvPr id="5" name="グループ化 4"/>
          <p:cNvGrpSpPr/>
          <p:nvPr/>
        </p:nvGrpSpPr>
        <p:grpSpPr>
          <a:xfrm>
            <a:off x="1992218" y="8374744"/>
            <a:ext cx="2464959" cy="1097075"/>
            <a:chOff x="3977479" y="13894813"/>
            <a:chExt cx="2464959" cy="1097075"/>
          </a:xfrm>
        </p:grpSpPr>
        <p:sp>
          <p:nvSpPr>
            <p:cNvPr id="131" name="正方形/長方形 130"/>
            <p:cNvSpPr/>
            <p:nvPr/>
          </p:nvSpPr>
          <p:spPr>
            <a:xfrm>
              <a:off x="3977479" y="13894813"/>
              <a:ext cx="2464959" cy="1097075"/>
            </a:xfrm>
            <a:prstGeom prst="rect">
              <a:avLst/>
            </a:prstGeom>
            <a:solidFill>
              <a:schemeClr val="bg1"/>
            </a:solidFill>
            <a:ln>
              <a:solidFill>
                <a:schemeClr val="tx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4000"/>
            </a:p>
          </p:txBody>
        </p:sp>
        <p:sp>
          <p:nvSpPr>
            <p:cNvPr id="133" name="テキスト ボックス 132">
              <a:extLst>
                <a:ext uri="{FF2B5EF4-FFF2-40B4-BE49-F238E27FC236}">
                  <a16:creationId xmlns:a16="http://schemas.microsoft.com/office/drawing/2014/main" id="{DFCB1867-2049-430C-9EE3-11FFE2865EE8}"/>
                </a:ext>
              </a:extLst>
            </p:cNvPr>
            <p:cNvSpPr txBox="1"/>
            <p:nvPr/>
          </p:nvSpPr>
          <p:spPr>
            <a:xfrm>
              <a:off x="4538060" y="14017052"/>
              <a:ext cx="1531188" cy="246221"/>
            </a:xfrm>
            <a:prstGeom prst="rect">
              <a:avLst/>
            </a:prstGeom>
            <a:noFill/>
            <a:ln>
              <a:noFill/>
            </a:ln>
          </p:spPr>
          <p:txBody>
            <a:bodyPr wrap="none" rtlCol="0">
              <a:spAutoFit/>
            </a:bodyPr>
            <a:lstStyle/>
            <a:p>
              <a:pPr algn="r"/>
              <a:r>
                <a:rPr kumimoji="1" lang="ja-JP" altLang="en-US" sz="1000" dirty="0">
                  <a:latin typeface="ＭＳ Ｐ明朝" panose="02020600040205080304" pitchFamily="18" charset="-128"/>
                  <a:ea typeface="ＭＳ Ｐ明朝" panose="02020600040205080304" pitchFamily="18" charset="-128"/>
                </a:rPr>
                <a:t>：埠頭用地（防護対象外）</a:t>
              </a:r>
            </a:p>
          </p:txBody>
        </p:sp>
        <p:sp>
          <p:nvSpPr>
            <p:cNvPr id="179" name="テキスト ボックス 178">
              <a:extLst>
                <a:ext uri="{FF2B5EF4-FFF2-40B4-BE49-F238E27FC236}">
                  <a16:creationId xmlns:a16="http://schemas.microsoft.com/office/drawing/2014/main" id="{DFCB1867-2049-430C-9EE3-11FFE2865EE8}"/>
                </a:ext>
              </a:extLst>
            </p:cNvPr>
            <p:cNvSpPr txBox="1"/>
            <p:nvPr/>
          </p:nvSpPr>
          <p:spPr>
            <a:xfrm>
              <a:off x="4534980" y="14636555"/>
              <a:ext cx="1402948" cy="276999"/>
            </a:xfrm>
            <a:prstGeom prst="rect">
              <a:avLst/>
            </a:prstGeom>
            <a:noFill/>
            <a:ln>
              <a:noFill/>
            </a:ln>
          </p:spPr>
          <p:txBody>
            <a:bodyPr wrap="none" rtlCol="0">
              <a:spAutoFit/>
            </a:bodyPr>
            <a:lstStyle/>
            <a:p>
              <a:pPr algn="r"/>
              <a:r>
                <a:rPr kumimoji="1" lang="ja-JP" altLang="en-US" sz="1200" dirty="0">
                  <a:latin typeface="ＭＳ Ｐ明朝" panose="02020600040205080304" pitchFamily="18" charset="-128"/>
                  <a:ea typeface="ＭＳ Ｐ明朝" panose="02020600040205080304" pitchFamily="18" charset="-128"/>
                </a:rPr>
                <a:t>：既設防潮堤ライン</a:t>
              </a:r>
            </a:p>
          </p:txBody>
        </p:sp>
        <p:sp>
          <p:nvSpPr>
            <p:cNvPr id="181" name="テキスト ボックス 180">
              <a:extLst>
                <a:ext uri="{FF2B5EF4-FFF2-40B4-BE49-F238E27FC236}">
                  <a16:creationId xmlns:a16="http://schemas.microsoft.com/office/drawing/2014/main" id="{DFCB1867-2049-430C-9EE3-11FFE2865EE8}"/>
                </a:ext>
              </a:extLst>
            </p:cNvPr>
            <p:cNvSpPr txBox="1"/>
            <p:nvPr/>
          </p:nvSpPr>
          <p:spPr>
            <a:xfrm>
              <a:off x="4534980" y="14342296"/>
              <a:ext cx="1569660" cy="276999"/>
            </a:xfrm>
            <a:prstGeom prst="rect">
              <a:avLst/>
            </a:prstGeom>
            <a:noFill/>
            <a:ln>
              <a:noFill/>
            </a:ln>
          </p:spPr>
          <p:txBody>
            <a:bodyPr wrap="none" rtlCol="0">
              <a:spAutoFit/>
            </a:bodyPr>
            <a:lstStyle/>
            <a:p>
              <a:pPr algn="r"/>
              <a:r>
                <a:rPr kumimoji="1" lang="ja-JP" altLang="en-US" sz="1200" dirty="0">
                  <a:latin typeface="ＭＳ Ｐ明朝" panose="02020600040205080304" pitchFamily="18" charset="-128"/>
                  <a:ea typeface="ＭＳ Ｐ明朝" panose="02020600040205080304" pitchFamily="18" charset="-128"/>
                </a:rPr>
                <a:t>：緑地（防護対象外</a:t>
              </a:r>
              <a:r>
                <a:rPr kumimoji="1" lang="ja-JP" altLang="en-US" sz="1200" dirty="0">
                  <a:latin typeface="+mj-ea"/>
                </a:rPr>
                <a:t>）</a:t>
              </a:r>
            </a:p>
          </p:txBody>
        </p:sp>
        <p:sp>
          <p:nvSpPr>
            <p:cNvPr id="177" name="正方形/長方形 176"/>
            <p:cNvSpPr/>
            <p:nvPr/>
          </p:nvSpPr>
          <p:spPr>
            <a:xfrm>
              <a:off x="4127991" y="14091922"/>
              <a:ext cx="407448" cy="102030"/>
            </a:xfrm>
            <a:prstGeom prst="rect">
              <a:avLst/>
            </a:pr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4000"/>
            </a:p>
          </p:txBody>
        </p:sp>
        <p:sp>
          <p:nvSpPr>
            <p:cNvPr id="178" name="正方形/長方形 177"/>
            <p:cNvSpPr/>
            <p:nvPr/>
          </p:nvSpPr>
          <p:spPr>
            <a:xfrm>
              <a:off x="4136594" y="14433984"/>
              <a:ext cx="390243" cy="97471"/>
            </a:xfrm>
            <a:prstGeom prst="rect">
              <a:avLst/>
            </a:prstGeom>
            <a:solidFill>
              <a:schemeClr val="bg2">
                <a:lumMod val="75000"/>
                <a:alpha val="53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4000"/>
            </a:p>
          </p:txBody>
        </p:sp>
        <p:cxnSp>
          <p:nvCxnSpPr>
            <p:cNvPr id="180" name="直線コネクタ 179"/>
            <p:cNvCxnSpPr/>
            <p:nvPr/>
          </p:nvCxnSpPr>
          <p:spPr>
            <a:xfrm>
              <a:off x="4167009" y="14799272"/>
              <a:ext cx="329413"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163" name="グループ化 162"/>
          <p:cNvGrpSpPr/>
          <p:nvPr/>
        </p:nvGrpSpPr>
        <p:grpSpPr>
          <a:xfrm>
            <a:off x="1917365" y="4826605"/>
            <a:ext cx="3671747" cy="2175442"/>
            <a:chOff x="0" y="-961296"/>
            <a:chExt cx="2303972" cy="1512052"/>
          </a:xfrm>
        </p:grpSpPr>
        <p:grpSp>
          <p:nvGrpSpPr>
            <p:cNvPr id="164" name="グループ化 163"/>
            <p:cNvGrpSpPr/>
            <p:nvPr/>
          </p:nvGrpSpPr>
          <p:grpSpPr>
            <a:xfrm>
              <a:off x="0" y="-961296"/>
              <a:ext cx="2303972" cy="1512052"/>
              <a:chOff x="0" y="-1036287"/>
              <a:chExt cx="2304072" cy="1514959"/>
            </a:xfrm>
          </p:grpSpPr>
          <p:sp>
            <p:nvSpPr>
              <p:cNvPr id="167" name="正方形/長方形 166"/>
              <p:cNvSpPr/>
              <p:nvPr/>
            </p:nvSpPr>
            <p:spPr>
              <a:xfrm>
                <a:off x="514350" y="-348970"/>
                <a:ext cx="1451594" cy="563830"/>
              </a:xfrm>
              <a:prstGeom prst="rect">
                <a:avLst/>
              </a:prstGeom>
              <a:solidFill>
                <a:srgbClr val="E9CE5D"/>
              </a:solidFill>
              <a:ln w="25400" cap="flat" cmpd="sng" algn="ctr">
                <a:noFill/>
                <a:prstDash val="solid"/>
              </a:ln>
              <a:effectLst/>
            </p:spPr>
            <p:txBody>
              <a:bodyPr rtlCol="0" anchor="ctr"/>
              <a:lstStyle/>
              <a:p>
                <a:endParaRPr lang="ja-JP" altLang="en-US"/>
              </a:p>
            </p:txBody>
          </p:sp>
          <p:sp>
            <p:nvSpPr>
              <p:cNvPr id="168" name="正方形/長方形 167"/>
              <p:cNvSpPr/>
              <p:nvPr/>
            </p:nvSpPr>
            <p:spPr>
              <a:xfrm>
                <a:off x="0" y="-375875"/>
                <a:ext cx="517489" cy="587341"/>
              </a:xfrm>
              <a:prstGeom prst="rect">
                <a:avLst/>
              </a:prstGeom>
              <a:gradFill flip="none" rotWithShape="1">
                <a:gsLst>
                  <a:gs pos="0">
                    <a:srgbClr val="4F81BD">
                      <a:lumMod val="67000"/>
                    </a:srgbClr>
                  </a:gs>
                  <a:gs pos="83000">
                    <a:srgbClr val="4F81BD">
                      <a:lumMod val="97000"/>
                      <a:lumOff val="3000"/>
                    </a:srgbClr>
                  </a:gs>
                  <a:gs pos="100000">
                    <a:srgbClr val="4F81BD">
                      <a:lumMod val="60000"/>
                      <a:lumOff val="40000"/>
                    </a:srgbClr>
                  </a:gs>
                </a:gsLst>
                <a:lin ang="10800000" scaled="1"/>
                <a:tileRect/>
              </a:gradFill>
              <a:ln w="25400" cap="flat" cmpd="sng" algn="ctr">
                <a:noFill/>
                <a:prstDash val="solid"/>
              </a:ln>
              <a:effectLst/>
            </p:spPr>
            <p:txBody>
              <a:bodyPr rtlCol="0" anchor="ctr"/>
              <a:lstStyle/>
              <a:p>
                <a:endParaRPr lang="ja-JP" altLang="en-US"/>
              </a:p>
            </p:txBody>
          </p:sp>
          <p:sp>
            <p:nvSpPr>
              <p:cNvPr id="169" name="正方形/長方形 168"/>
              <p:cNvSpPr/>
              <p:nvPr/>
            </p:nvSpPr>
            <p:spPr>
              <a:xfrm>
                <a:off x="1552575" y="-593689"/>
                <a:ext cx="63043" cy="226328"/>
              </a:xfrm>
              <a:prstGeom prst="rect">
                <a:avLst/>
              </a:prstGeom>
              <a:solidFill>
                <a:srgbClr val="EEECE1">
                  <a:lumMod val="50000"/>
                </a:srgbClr>
              </a:solidFill>
              <a:ln w="6350" cap="flat" cmpd="sng" algn="ctr">
                <a:solidFill>
                  <a:sysClr val="windowText" lastClr="000000"/>
                </a:solidFill>
                <a:prstDash val="solid"/>
              </a:ln>
              <a:effectLst/>
            </p:spPr>
            <p:txBody>
              <a:bodyPr rtlCol="0" anchor="ctr"/>
              <a:lstStyle/>
              <a:p>
                <a:endParaRPr lang="ja-JP" altLang="en-US"/>
              </a:p>
            </p:txBody>
          </p:sp>
          <p:sp>
            <p:nvSpPr>
              <p:cNvPr id="170" name="テキスト ボックス 120"/>
              <p:cNvSpPr txBox="1"/>
              <p:nvPr/>
            </p:nvSpPr>
            <p:spPr bwMode="auto">
              <a:xfrm>
                <a:off x="695276" y="-204434"/>
                <a:ext cx="1239520" cy="274929"/>
              </a:xfrm>
              <a:prstGeom prst="rect">
                <a:avLst/>
              </a:prstGeom>
              <a:noFill/>
            </p:spPr>
            <p:txBody>
              <a:bodyPr wrap="square">
                <a:noAutofit/>
              </a:bodyPr>
              <a:lstStyle/>
              <a:p>
                <a:pPr algn="just" eaLnBrk="0" fontAlgn="base" hangingPunct="0">
                  <a:spcAft>
                    <a:spcPts val="0"/>
                  </a:spcAft>
                </a:pPr>
                <a:r>
                  <a:rPr lang="ja-JP" sz="1200" kern="1200" dirty="0">
                    <a:solidFill>
                      <a:srgbClr val="000000"/>
                    </a:solidFill>
                    <a:effectLst/>
                    <a:latin typeface="ＭＳ Ｐ明朝" panose="02020600040205080304" pitchFamily="18" charset="-128"/>
                    <a:ea typeface="ＭＳ Ｐ明朝" panose="02020600040205080304" pitchFamily="18" charset="-128"/>
                  </a:rPr>
                  <a:t>岸壁（埋立地）</a:t>
                </a:r>
                <a:endParaRPr lang="ja-JP" sz="1200" kern="100" dirty="0">
                  <a:effectLst/>
                  <a:latin typeface="ＭＳ Ｐ明朝" panose="02020600040205080304" pitchFamily="18" charset="-128"/>
                  <a:ea typeface="ＭＳ Ｐ明朝" panose="02020600040205080304" pitchFamily="18" charset="-128"/>
                </a:endParaRPr>
              </a:p>
            </p:txBody>
          </p:sp>
          <p:sp>
            <p:nvSpPr>
              <p:cNvPr id="171" name="フリーフォーム 170"/>
              <p:cNvSpPr/>
              <p:nvPr/>
            </p:nvSpPr>
            <p:spPr>
              <a:xfrm>
                <a:off x="0" y="-528267"/>
                <a:ext cx="1546515" cy="172271"/>
              </a:xfrm>
              <a:custGeom>
                <a:avLst/>
                <a:gdLst>
                  <a:gd name="connsiteX0" fmla="*/ 0 w 1905945"/>
                  <a:gd name="connsiteY0" fmla="*/ 157181 h 161972"/>
                  <a:gd name="connsiteX1" fmla="*/ 371475 w 1905945"/>
                  <a:gd name="connsiteY1" fmla="*/ 19068 h 161972"/>
                  <a:gd name="connsiteX2" fmla="*/ 785813 w 1905945"/>
                  <a:gd name="connsiteY2" fmla="*/ 161943 h 161972"/>
                  <a:gd name="connsiteX3" fmla="*/ 1157288 w 1905945"/>
                  <a:gd name="connsiteY3" fmla="*/ 4781 h 161972"/>
                  <a:gd name="connsiteX4" fmla="*/ 1538288 w 1905945"/>
                  <a:gd name="connsiteY4" fmla="*/ 147656 h 161972"/>
                  <a:gd name="connsiteX5" fmla="*/ 1895475 w 1905945"/>
                  <a:gd name="connsiteY5" fmla="*/ 18 h 161972"/>
                  <a:gd name="connsiteX6" fmla="*/ 1824038 w 1905945"/>
                  <a:gd name="connsiteY6" fmla="*/ 138131 h 161972"/>
                  <a:gd name="connsiteX0" fmla="*/ 0 w 1905945"/>
                  <a:gd name="connsiteY0" fmla="*/ 157181 h 161972"/>
                  <a:gd name="connsiteX1" fmla="*/ 371475 w 1905945"/>
                  <a:gd name="connsiteY1" fmla="*/ 19068 h 161972"/>
                  <a:gd name="connsiteX2" fmla="*/ 785813 w 1905945"/>
                  <a:gd name="connsiteY2" fmla="*/ 161943 h 161972"/>
                  <a:gd name="connsiteX3" fmla="*/ 1157288 w 1905945"/>
                  <a:gd name="connsiteY3" fmla="*/ 4781 h 161972"/>
                  <a:gd name="connsiteX4" fmla="*/ 1538288 w 1905945"/>
                  <a:gd name="connsiteY4" fmla="*/ 147656 h 161972"/>
                  <a:gd name="connsiteX5" fmla="*/ 1895475 w 1905945"/>
                  <a:gd name="connsiteY5" fmla="*/ 18 h 161972"/>
                  <a:gd name="connsiteX6" fmla="*/ 1824038 w 1905945"/>
                  <a:gd name="connsiteY6" fmla="*/ 138131 h 161972"/>
                  <a:gd name="connsiteX7" fmla="*/ 1822184 w 1905945"/>
                  <a:gd name="connsiteY7" fmla="*/ 159281 h 161972"/>
                  <a:gd name="connsiteX0" fmla="*/ 0 w 1905945"/>
                  <a:gd name="connsiteY0" fmla="*/ 157181 h 278344"/>
                  <a:gd name="connsiteX1" fmla="*/ 371475 w 1905945"/>
                  <a:gd name="connsiteY1" fmla="*/ 19068 h 278344"/>
                  <a:gd name="connsiteX2" fmla="*/ 785813 w 1905945"/>
                  <a:gd name="connsiteY2" fmla="*/ 161943 h 278344"/>
                  <a:gd name="connsiteX3" fmla="*/ 1157288 w 1905945"/>
                  <a:gd name="connsiteY3" fmla="*/ 4781 h 278344"/>
                  <a:gd name="connsiteX4" fmla="*/ 1538288 w 1905945"/>
                  <a:gd name="connsiteY4" fmla="*/ 147656 h 278344"/>
                  <a:gd name="connsiteX5" fmla="*/ 1895475 w 1905945"/>
                  <a:gd name="connsiteY5" fmla="*/ 18 h 278344"/>
                  <a:gd name="connsiteX6" fmla="*/ 1824038 w 1905945"/>
                  <a:gd name="connsiteY6" fmla="*/ 138131 h 278344"/>
                  <a:gd name="connsiteX7" fmla="*/ 1831709 w 1905945"/>
                  <a:gd name="connsiteY7" fmla="*/ 278344 h 278344"/>
                  <a:gd name="connsiteX0" fmla="*/ 0 w 1905945"/>
                  <a:gd name="connsiteY0" fmla="*/ 157181 h 294027"/>
                  <a:gd name="connsiteX1" fmla="*/ 371475 w 1905945"/>
                  <a:gd name="connsiteY1" fmla="*/ 19068 h 294027"/>
                  <a:gd name="connsiteX2" fmla="*/ 785813 w 1905945"/>
                  <a:gd name="connsiteY2" fmla="*/ 161943 h 294027"/>
                  <a:gd name="connsiteX3" fmla="*/ 1157288 w 1905945"/>
                  <a:gd name="connsiteY3" fmla="*/ 4781 h 294027"/>
                  <a:gd name="connsiteX4" fmla="*/ 1538288 w 1905945"/>
                  <a:gd name="connsiteY4" fmla="*/ 147656 h 294027"/>
                  <a:gd name="connsiteX5" fmla="*/ 1895475 w 1905945"/>
                  <a:gd name="connsiteY5" fmla="*/ 18 h 294027"/>
                  <a:gd name="connsiteX6" fmla="*/ 1824038 w 1905945"/>
                  <a:gd name="connsiteY6" fmla="*/ 138131 h 294027"/>
                  <a:gd name="connsiteX7" fmla="*/ 1831709 w 1905945"/>
                  <a:gd name="connsiteY7" fmla="*/ 278344 h 294027"/>
                  <a:gd name="connsiteX8" fmla="*/ 1836471 w 1905945"/>
                  <a:gd name="connsiteY8" fmla="*/ 292631 h 294027"/>
                  <a:gd name="connsiteX0" fmla="*/ 6617 w 1912562"/>
                  <a:gd name="connsiteY0" fmla="*/ 157181 h 354544"/>
                  <a:gd name="connsiteX1" fmla="*/ 378092 w 1912562"/>
                  <a:gd name="connsiteY1" fmla="*/ 19068 h 354544"/>
                  <a:gd name="connsiteX2" fmla="*/ 792430 w 1912562"/>
                  <a:gd name="connsiteY2" fmla="*/ 161943 h 354544"/>
                  <a:gd name="connsiteX3" fmla="*/ 1163905 w 1912562"/>
                  <a:gd name="connsiteY3" fmla="*/ 4781 h 354544"/>
                  <a:gd name="connsiteX4" fmla="*/ 1544905 w 1912562"/>
                  <a:gd name="connsiteY4" fmla="*/ 147656 h 354544"/>
                  <a:gd name="connsiteX5" fmla="*/ 1902092 w 1912562"/>
                  <a:gd name="connsiteY5" fmla="*/ 18 h 354544"/>
                  <a:gd name="connsiteX6" fmla="*/ 1830655 w 1912562"/>
                  <a:gd name="connsiteY6" fmla="*/ 138131 h 354544"/>
                  <a:gd name="connsiteX7" fmla="*/ 1838326 w 1912562"/>
                  <a:gd name="connsiteY7" fmla="*/ 278344 h 354544"/>
                  <a:gd name="connsiteX8" fmla="*/ 0 w 1912562"/>
                  <a:gd name="connsiteY8" fmla="*/ 354544 h 354544"/>
                  <a:gd name="connsiteX0" fmla="*/ 144163 w 2050108"/>
                  <a:gd name="connsiteY0" fmla="*/ 157181 h 360188"/>
                  <a:gd name="connsiteX1" fmla="*/ 515638 w 2050108"/>
                  <a:gd name="connsiteY1" fmla="*/ 19068 h 360188"/>
                  <a:gd name="connsiteX2" fmla="*/ 929976 w 2050108"/>
                  <a:gd name="connsiteY2" fmla="*/ 161943 h 360188"/>
                  <a:gd name="connsiteX3" fmla="*/ 1301451 w 2050108"/>
                  <a:gd name="connsiteY3" fmla="*/ 4781 h 360188"/>
                  <a:gd name="connsiteX4" fmla="*/ 1682451 w 2050108"/>
                  <a:gd name="connsiteY4" fmla="*/ 147656 h 360188"/>
                  <a:gd name="connsiteX5" fmla="*/ 2039638 w 2050108"/>
                  <a:gd name="connsiteY5" fmla="*/ 18 h 360188"/>
                  <a:gd name="connsiteX6" fmla="*/ 1968201 w 2050108"/>
                  <a:gd name="connsiteY6" fmla="*/ 138131 h 360188"/>
                  <a:gd name="connsiteX7" fmla="*/ 1975872 w 2050108"/>
                  <a:gd name="connsiteY7" fmla="*/ 278344 h 360188"/>
                  <a:gd name="connsiteX8" fmla="*/ 137546 w 2050108"/>
                  <a:gd name="connsiteY8" fmla="*/ 354544 h 360188"/>
                  <a:gd name="connsiteX9" fmla="*/ 132784 w 2050108"/>
                  <a:gd name="connsiteY9" fmla="*/ 354543 h 360188"/>
                  <a:gd name="connsiteX0" fmla="*/ 139324 w 2045269"/>
                  <a:gd name="connsiteY0" fmla="*/ 157181 h 355079"/>
                  <a:gd name="connsiteX1" fmla="*/ 510799 w 2045269"/>
                  <a:gd name="connsiteY1" fmla="*/ 19068 h 355079"/>
                  <a:gd name="connsiteX2" fmla="*/ 925137 w 2045269"/>
                  <a:gd name="connsiteY2" fmla="*/ 161943 h 355079"/>
                  <a:gd name="connsiteX3" fmla="*/ 1296612 w 2045269"/>
                  <a:gd name="connsiteY3" fmla="*/ 4781 h 355079"/>
                  <a:gd name="connsiteX4" fmla="*/ 1677612 w 2045269"/>
                  <a:gd name="connsiteY4" fmla="*/ 147656 h 355079"/>
                  <a:gd name="connsiteX5" fmla="*/ 2034799 w 2045269"/>
                  <a:gd name="connsiteY5" fmla="*/ 18 h 355079"/>
                  <a:gd name="connsiteX6" fmla="*/ 1963362 w 2045269"/>
                  <a:gd name="connsiteY6" fmla="*/ 138131 h 355079"/>
                  <a:gd name="connsiteX7" fmla="*/ 1971033 w 2045269"/>
                  <a:gd name="connsiteY7" fmla="*/ 278344 h 355079"/>
                  <a:gd name="connsiteX8" fmla="*/ 132707 w 2045269"/>
                  <a:gd name="connsiteY8" fmla="*/ 354544 h 355079"/>
                  <a:gd name="connsiteX9" fmla="*/ 146995 w 2045269"/>
                  <a:gd name="connsiteY9" fmla="*/ 149755 h 355079"/>
                  <a:gd name="connsiteX0" fmla="*/ 139324 w 2045269"/>
                  <a:gd name="connsiteY0" fmla="*/ 157181 h 355079"/>
                  <a:gd name="connsiteX1" fmla="*/ 510799 w 2045269"/>
                  <a:gd name="connsiteY1" fmla="*/ 19068 h 355079"/>
                  <a:gd name="connsiteX2" fmla="*/ 925137 w 2045269"/>
                  <a:gd name="connsiteY2" fmla="*/ 161943 h 355079"/>
                  <a:gd name="connsiteX3" fmla="*/ 1296612 w 2045269"/>
                  <a:gd name="connsiteY3" fmla="*/ 4781 h 355079"/>
                  <a:gd name="connsiteX4" fmla="*/ 1677612 w 2045269"/>
                  <a:gd name="connsiteY4" fmla="*/ 147656 h 355079"/>
                  <a:gd name="connsiteX5" fmla="*/ 2034799 w 2045269"/>
                  <a:gd name="connsiteY5" fmla="*/ 18 h 355079"/>
                  <a:gd name="connsiteX6" fmla="*/ 1963362 w 2045269"/>
                  <a:gd name="connsiteY6" fmla="*/ 138131 h 355079"/>
                  <a:gd name="connsiteX7" fmla="*/ 1971033 w 2045269"/>
                  <a:gd name="connsiteY7" fmla="*/ 278344 h 355079"/>
                  <a:gd name="connsiteX8" fmla="*/ 132707 w 2045269"/>
                  <a:gd name="connsiteY8" fmla="*/ 354544 h 355079"/>
                  <a:gd name="connsiteX9" fmla="*/ 146995 w 2045269"/>
                  <a:gd name="connsiteY9" fmla="*/ 149755 h 355079"/>
                  <a:gd name="connsiteX0" fmla="*/ 6618 w 1912563"/>
                  <a:gd name="connsiteY0" fmla="*/ 157181 h 354674"/>
                  <a:gd name="connsiteX1" fmla="*/ 378093 w 1912563"/>
                  <a:gd name="connsiteY1" fmla="*/ 19068 h 354674"/>
                  <a:gd name="connsiteX2" fmla="*/ 792431 w 1912563"/>
                  <a:gd name="connsiteY2" fmla="*/ 161943 h 354674"/>
                  <a:gd name="connsiteX3" fmla="*/ 1163906 w 1912563"/>
                  <a:gd name="connsiteY3" fmla="*/ 4781 h 354674"/>
                  <a:gd name="connsiteX4" fmla="*/ 1544906 w 1912563"/>
                  <a:gd name="connsiteY4" fmla="*/ 147656 h 354674"/>
                  <a:gd name="connsiteX5" fmla="*/ 1902093 w 1912563"/>
                  <a:gd name="connsiteY5" fmla="*/ 18 h 354674"/>
                  <a:gd name="connsiteX6" fmla="*/ 1830656 w 1912563"/>
                  <a:gd name="connsiteY6" fmla="*/ 138131 h 354674"/>
                  <a:gd name="connsiteX7" fmla="*/ 1838327 w 1912563"/>
                  <a:gd name="connsiteY7" fmla="*/ 278344 h 354674"/>
                  <a:gd name="connsiteX8" fmla="*/ 1 w 1912563"/>
                  <a:gd name="connsiteY8" fmla="*/ 354544 h 354674"/>
                  <a:gd name="connsiteX9" fmla="*/ 14289 w 1912563"/>
                  <a:gd name="connsiteY9" fmla="*/ 149755 h 354674"/>
                  <a:gd name="connsiteX0" fmla="*/ 6618 w 1912563"/>
                  <a:gd name="connsiteY0" fmla="*/ 157181 h 354674"/>
                  <a:gd name="connsiteX1" fmla="*/ 378093 w 1912563"/>
                  <a:gd name="connsiteY1" fmla="*/ 19068 h 354674"/>
                  <a:gd name="connsiteX2" fmla="*/ 792431 w 1912563"/>
                  <a:gd name="connsiteY2" fmla="*/ 161943 h 354674"/>
                  <a:gd name="connsiteX3" fmla="*/ 1163906 w 1912563"/>
                  <a:gd name="connsiteY3" fmla="*/ 4781 h 354674"/>
                  <a:gd name="connsiteX4" fmla="*/ 1544906 w 1912563"/>
                  <a:gd name="connsiteY4" fmla="*/ 147656 h 354674"/>
                  <a:gd name="connsiteX5" fmla="*/ 1902093 w 1912563"/>
                  <a:gd name="connsiteY5" fmla="*/ 18 h 354674"/>
                  <a:gd name="connsiteX6" fmla="*/ 1830656 w 1912563"/>
                  <a:gd name="connsiteY6" fmla="*/ 138131 h 354674"/>
                  <a:gd name="connsiteX7" fmla="*/ 1838327 w 1912563"/>
                  <a:gd name="connsiteY7" fmla="*/ 278344 h 354674"/>
                  <a:gd name="connsiteX8" fmla="*/ 1 w 1912563"/>
                  <a:gd name="connsiteY8" fmla="*/ 354544 h 354674"/>
                  <a:gd name="connsiteX9" fmla="*/ 14289 w 1912563"/>
                  <a:gd name="connsiteY9" fmla="*/ 149755 h 354674"/>
                  <a:gd name="connsiteX10" fmla="*/ 6618 w 1912563"/>
                  <a:gd name="connsiteY10" fmla="*/ 157181 h 354674"/>
                  <a:gd name="connsiteX0" fmla="*/ 11381 w 1912563"/>
                  <a:gd name="connsiteY0" fmla="*/ 150038 h 354674"/>
                  <a:gd name="connsiteX1" fmla="*/ 378093 w 1912563"/>
                  <a:gd name="connsiteY1" fmla="*/ 19068 h 354674"/>
                  <a:gd name="connsiteX2" fmla="*/ 792431 w 1912563"/>
                  <a:gd name="connsiteY2" fmla="*/ 161943 h 354674"/>
                  <a:gd name="connsiteX3" fmla="*/ 1163906 w 1912563"/>
                  <a:gd name="connsiteY3" fmla="*/ 4781 h 354674"/>
                  <a:gd name="connsiteX4" fmla="*/ 1544906 w 1912563"/>
                  <a:gd name="connsiteY4" fmla="*/ 147656 h 354674"/>
                  <a:gd name="connsiteX5" fmla="*/ 1902093 w 1912563"/>
                  <a:gd name="connsiteY5" fmla="*/ 18 h 354674"/>
                  <a:gd name="connsiteX6" fmla="*/ 1830656 w 1912563"/>
                  <a:gd name="connsiteY6" fmla="*/ 138131 h 354674"/>
                  <a:gd name="connsiteX7" fmla="*/ 1838327 w 1912563"/>
                  <a:gd name="connsiteY7" fmla="*/ 278344 h 354674"/>
                  <a:gd name="connsiteX8" fmla="*/ 1 w 1912563"/>
                  <a:gd name="connsiteY8" fmla="*/ 354544 h 354674"/>
                  <a:gd name="connsiteX9" fmla="*/ 14289 w 1912563"/>
                  <a:gd name="connsiteY9" fmla="*/ 149755 h 354674"/>
                  <a:gd name="connsiteX10" fmla="*/ 11381 w 1912563"/>
                  <a:gd name="connsiteY10" fmla="*/ 150038 h 354674"/>
                  <a:gd name="connsiteX0" fmla="*/ 0 w 1977382"/>
                  <a:gd name="connsiteY0" fmla="*/ 182329 h 354674"/>
                  <a:gd name="connsiteX1" fmla="*/ 442912 w 1977382"/>
                  <a:gd name="connsiteY1" fmla="*/ 19068 h 354674"/>
                  <a:gd name="connsiteX2" fmla="*/ 857250 w 1977382"/>
                  <a:gd name="connsiteY2" fmla="*/ 161943 h 354674"/>
                  <a:gd name="connsiteX3" fmla="*/ 1228725 w 1977382"/>
                  <a:gd name="connsiteY3" fmla="*/ 4781 h 354674"/>
                  <a:gd name="connsiteX4" fmla="*/ 1609725 w 1977382"/>
                  <a:gd name="connsiteY4" fmla="*/ 147656 h 354674"/>
                  <a:gd name="connsiteX5" fmla="*/ 1966912 w 1977382"/>
                  <a:gd name="connsiteY5" fmla="*/ 18 h 354674"/>
                  <a:gd name="connsiteX6" fmla="*/ 1895475 w 1977382"/>
                  <a:gd name="connsiteY6" fmla="*/ 138131 h 354674"/>
                  <a:gd name="connsiteX7" fmla="*/ 1903146 w 1977382"/>
                  <a:gd name="connsiteY7" fmla="*/ 278344 h 354674"/>
                  <a:gd name="connsiteX8" fmla="*/ 64820 w 1977382"/>
                  <a:gd name="connsiteY8" fmla="*/ 354544 h 354674"/>
                  <a:gd name="connsiteX9" fmla="*/ 79108 w 1977382"/>
                  <a:gd name="connsiteY9" fmla="*/ 149755 h 354674"/>
                  <a:gd name="connsiteX10" fmla="*/ 0 w 1977382"/>
                  <a:gd name="connsiteY10" fmla="*/ 182329 h 354674"/>
                  <a:gd name="connsiteX0" fmla="*/ 0 w 1948184"/>
                  <a:gd name="connsiteY0" fmla="*/ 201456 h 373801"/>
                  <a:gd name="connsiteX1" fmla="*/ 442912 w 1948184"/>
                  <a:gd name="connsiteY1" fmla="*/ 38195 h 373801"/>
                  <a:gd name="connsiteX2" fmla="*/ 857250 w 1948184"/>
                  <a:gd name="connsiteY2" fmla="*/ 181070 h 373801"/>
                  <a:gd name="connsiteX3" fmla="*/ 1228725 w 1948184"/>
                  <a:gd name="connsiteY3" fmla="*/ 23908 h 373801"/>
                  <a:gd name="connsiteX4" fmla="*/ 1609725 w 1948184"/>
                  <a:gd name="connsiteY4" fmla="*/ 166783 h 373801"/>
                  <a:gd name="connsiteX5" fmla="*/ 1935162 w 1948184"/>
                  <a:gd name="connsiteY5" fmla="*/ 16 h 373801"/>
                  <a:gd name="connsiteX6" fmla="*/ 1895475 w 1948184"/>
                  <a:gd name="connsiteY6" fmla="*/ 157258 h 373801"/>
                  <a:gd name="connsiteX7" fmla="*/ 1903146 w 1948184"/>
                  <a:gd name="connsiteY7" fmla="*/ 297471 h 373801"/>
                  <a:gd name="connsiteX8" fmla="*/ 64820 w 1948184"/>
                  <a:gd name="connsiteY8" fmla="*/ 373671 h 373801"/>
                  <a:gd name="connsiteX9" fmla="*/ 79108 w 1948184"/>
                  <a:gd name="connsiteY9" fmla="*/ 168882 h 373801"/>
                  <a:gd name="connsiteX10" fmla="*/ 0 w 1948184"/>
                  <a:gd name="connsiteY10" fmla="*/ 201456 h 373801"/>
                  <a:gd name="connsiteX0" fmla="*/ 0 w 1953928"/>
                  <a:gd name="connsiteY0" fmla="*/ 201456 h 373801"/>
                  <a:gd name="connsiteX1" fmla="*/ 442912 w 1953928"/>
                  <a:gd name="connsiteY1" fmla="*/ 38195 h 373801"/>
                  <a:gd name="connsiteX2" fmla="*/ 857250 w 1953928"/>
                  <a:gd name="connsiteY2" fmla="*/ 181070 h 373801"/>
                  <a:gd name="connsiteX3" fmla="*/ 1228725 w 1953928"/>
                  <a:gd name="connsiteY3" fmla="*/ 23908 h 373801"/>
                  <a:gd name="connsiteX4" fmla="*/ 1609725 w 1953928"/>
                  <a:gd name="connsiteY4" fmla="*/ 166783 h 373801"/>
                  <a:gd name="connsiteX5" fmla="*/ 1941512 w 1953928"/>
                  <a:gd name="connsiteY5" fmla="*/ 16 h 373801"/>
                  <a:gd name="connsiteX6" fmla="*/ 1895475 w 1953928"/>
                  <a:gd name="connsiteY6" fmla="*/ 157258 h 373801"/>
                  <a:gd name="connsiteX7" fmla="*/ 1903146 w 1953928"/>
                  <a:gd name="connsiteY7" fmla="*/ 297471 h 373801"/>
                  <a:gd name="connsiteX8" fmla="*/ 64820 w 1953928"/>
                  <a:gd name="connsiteY8" fmla="*/ 373671 h 373801"/>
                  <a:gd name="connsiteX9" fmla="*/ 79108 w 1953928"/>
                  <a:gd name="connsiteY9" fmla="*/ 168882 h 373801"/>
                  <a:gd name="connsiteX10" fmla="*/ 0 w 1953928"/>
                  <a:gd name="connsiteY10" fmla="*/ 201456 h 373801"/>
                  <a:gd name="connsiteX0" fmla="*/ 0 w 1969479"/>
                  <a:gd name="connsiteY0" fmla="*/ 201442 h 373787"/>
                  <a:gd name="connsiteX1" fmla="*/ 442912 w 1969479"/>
                  <a:gd name="connsiteY1" fmla="*/ 38181 h 373787"/>
                  <a:gd name="connsiteX2" fmla="*/ 857250 w 1969479"/>
                  <a:gd name="connsiteY2" fmla="*/ 181056 h 373787"/>
                  <a:gd name="connsiteX3" fmla="*/ 1228725 w 1969479"/>
                  <a:gd name="connsiteY3" fmla="*/ 23894 h 373787"/>
                  <a:gd name="connsiteX4" fmla="*/ 1609725 w 1969479"/>
                  <a:gd name="connsiteY4" fmla="*/ 166769 h 373787"/>
                  <a:gd name="connsiteX5" fmla="*/ 1941512 w 1969479"/>
                  <a:gd name="connsiteY5" fmla="*/ 2 h 373787"/>
                  <a:gd name="connsiteX6" fmla="*/ 1958975 w 1969479"/>
                  <a:gd name="connsiteY6" fmla="*/ 169996 h 373787"/>
                  <a:gd name="connsiteX7" fmla="*/ 1903146 w 1969479"/>
                  <a:gd name="connsiteY7" fmla="*/ 297457 h 373787"/>
                  <a:gd name="connsiteX8" fmla="*/ 64820 w 1969479"/>
                  <a:gd name="connsiteY8" fmla="*/ 373657 h 373787"/>
                  <a:gd name="connsiteX9" fmla="*/ 79108 w 1969479"/>
                  <a:gd name="connsiteY9" fmla="*/ 168868 h 373787"/>
                  <a:gd name="connsiteX10" fmla="*/ 0 w 1969479"/>
                  <a:gd name="connsiteY10" fmla="*/ 201442 h 373787"/>
                  <a:gd name="connsiteX0" fmla="*/ 0 w 1978382"/>
                  <a:gd name="connsiteY0" fmla="*/ 201442 h 373787"/>
                  <a:gd name="connsiteX1" fmla="*/ 442912 w 1978382"/>
                  <a:gd name="connsiteY1" fmla="*/ 38181 h 373787"/>
                  <a:gd name="connsiteX2" fmla="*/ 857250 w 1978382"/>
                  <a:gd name="connsiteY2" fmla="*/ 181056 h 373787"/>
                  <a:gd name="connsiteX3" fmla="*/ 1228725 w 1978382"/>
                  <a:gd name="connsiteY3" fmla="*/ 23894 h 373787"/>
                  <a:gd name="connsiteX4" fmla="*/ 1609725 w 1978382"/>
                  <a:gd name="connsiteY4" fmla="*/ 166769 h 373787"/>
                  <a:gd name="connsiteX5" fmla="*/ 1941512 w 1978382"/>
                  <a:gd name="connsiteY5" fmla="*/ 2 h 373787"/>
                  <a:gd name="connsiteX6" fmla="*/ 1958975 w 1978382"/>
                  <a:gd name="connsiteY6" fmla="*/ 169996 h 373787"/>
                  <a:gd name="connsiteX7" fmla="*/ 1903146 w 1978382"/>
                  <a:gd name="connsiteY7" fmla="*/ 297457 h 373787"/>
                  <a:gd name="connsiteX8" fmla="*/ 64820 w 1978382"/>
                  <a:gd name="connsiteY8" fmla="*/ 373657 h 373787"/>
                  <a:gd name="connsiteX9" fmla="*/ 79108 w 1978382"/>
                  <a:gd name="connsiteY9" fmla="*/ 168868 h 373787"/>
                  <a:gd name="connsiteX10" fmla="*/ 0 w 1978382"/>
                  <a:gd name="connsiteY10" fmla="*/ 201442 h 373787"/>
                  <a:gd name="connsiteX0" fmla="*/ 0 w 1973662"/>
                  <a:gd name="connsiteY0" fmla="*/ 201454 h 373799"/>
                  <a:gd name="connsiteX1" fmla="*/ 442912 w 1973662"/>
                  <a:gd name="connsiteY1" fmla="*/ 38193 h 373799"/>
                  <a:gd name="connsiteX2" fmla="*/ 857250 w 1973662"/>
                  <a:gd name="connsiteY2" fmla="*/ 181068 h 373799"/>
                  <a:gd name="connsiteX3" fmla="*/ 1228725 w 1973662"/>
                  <a:gd name="connsiteY3" fmla="*/ 23906 h 373799"/>
                  <a:gd name="connsiteX4" fmla="*/ 1609725 w 1973662"/>
                  <a:gd name="connsiteY4" fmla="*/ 166781 h 373799"/>
                  <a:gd name="connsiteX5" fmla="*/ 1941512 w 1973662"/>
                  <a:gd name="connsiteY5" fmla="*/ 14 h 373799"/>
                  <a:gd name="connsiteX6" fmla="*/ 1949450 w 1973662"/>
                  <a:gd name="connsiteY6" fmla="*/ 157255 h 373799"/>
                  <a:gd name="connsiteX7" fmla="*/ 1903146 w 1973662"/>
                  <a:gd name="connsiteY7" fmla="*/ 297469 h 373799"/>
                  <a:gd name="connsiteX8" fmla="*/ 64820 w 1973662"/>
                  <a:gd name="connsiteY8" fmla="*/ 373669 h 373799"/>
                  <a:gd name="connsiteX9" fmla="*/ 79108 w 1973662"/>
                  <a:gd name="connsiteY9" fmla="*/ 168880 h 373799"/>
                  <a:gd name="connsiteX10" fmla="*/ 0 w 1973662"/>
                  <a:gd name="connsiteY10" fmla="*/ 201454 h 373799"/>
                  <a:gd name="connsiteX0" fmla="*/ 70471 w 2038728"/>
                  <a:gd name="connsiteY0" fmla="*/ 201456 h 377607"/>
                  <a:gd name="connsiteX1" fmla="*/ 513383 w 2038728"/>
                  <a:gd name="connsiteY1" fmla="*/ 38195 h 377607"/>
                  <a:gd name="connsiteX2" fmla="*/ 927721 w 2038728"/>
                  <a:gd name="connsiteY2" fmla="*/ 181070 h 377607"/>
                  <a:gd name="connsiteX3" fmla="*/ 1299196 w 2038728"/>
                  <a:gd name="connsiteY3" fmla="*/ 23908 h 377607"/>
                  <a:gd name="connsiteX4" fmla="*/ 1680196 w 2038728"/>
                  <a:gd name="connsiteY4" fmla="*/ 166783 h 377607"/>
                  <a:gd name="connsiteX5" fmla="*/ 2011983 w 2038728"/>
                  <a:gd name="connsiteY5" fmla="*/ 16 h 377607"/>
                  <a:gd name="connsiteX6" fmla="*/ 2019921 w 2038728"/>
                  <a:gd name="connsiteY6" fmla="*/ 157257 h 377607"/>
                  <a:gd name="connsiteX7" fmla="*/ 2027592 w 2038728"/>
                  <a:gd name="connsiteY7" fmla="*/ 297471 h 377607"/>
                  <a:gd name="connsiteX8" fmla="*/ 135291 w 2038728"/>
                  <a:gd name="connsiteY8" fmla="*/ 373671 h 377607"/>
                  <a:gd name="connsiteX9" fmla="*/ 149579 w 2038728"/>
                  <a:gd name="connsiteY9" fmla="*/ 168882 h 377607"/>
                  <a:gd name="connsiteX10" fmla="*/ 70471 w 2038728"/>
                  <a:gd name="connsiteY10" fmla="*/ 201456 h 377607"/>
                  <a:gd name="connsiteX0" fmla="*/ 70471 w 2027655"/>
                  <a:gd name="connsiteY0" fmla="*/ 220583 h 396734"/>
                  <a:gd name="connsiteX1" fmla="*/ 513383 w 2027655"/>
                  <a:gd name="connsiteY1" fmla="*/ 57322 h 396734"/>
                  <a:gd name="connsiteX2" fmla="*/ 927721 w 2027655"/>
                  <a:gd name="connsiteY2" fmla="*/ 200197 h 396734"/>
                  <a:gd name="connsiteX3" fmla="*/ 1299196 w 2027655"/>
                  <a:gd name="connsiteY3" fmla="*/ 43035 h 396734"/>
                  <a:gd name="connsiteX4" fmla="*/ 1680196 w 2027655"/>
                  <a:gd name="connsiteY4" fmla="*/ 185910 h 396734"/>
                  <a:gd name="connsiteX5" fmla="*/ 1986583 w 2027655"/>
                  <a:gd name="connsiteY5" fmla="*/ 14 h 396734"/>
                  <a:gd name="connsiteX6" fmla="*/ 2019921 w 2027655"/>
                  <a:gd name="connsiteY6" fmla="*/ 176384 h 396734"/>
                  <a:gd name="connsiteX7" fmla="*/ 2027592 w 2027655"/>
                  <a:gd name="connsiteY7" fmla="*/ 316598 h 396734"/>
                  <a:gd name="connsiteX8" fmla="*/ 135291 w 2027655"/>
                  <a:gd name="connsiteY8" fmla="*/ 392798 h 396734"/>
                  <a:gd name="connsiteX9" fmla="*/ 149579 w 2027655"/>
                  <a:gd name="connsiteY9" fmla="*/ 188009 h 396734"/>
                  <a:gd name="connsiteX10" fmla="*/ 70471 w 2027655"/>
                  <a:gd name="connsiteY10" fmla="*/ 220583 h 396734"/>
                  <a:gd name="connsiteX0" fmla="*/ 70471 w 2027627"/>
                  <a:gd name="connsiteY0" fmla="*/ 220583 h 396734"/>
                  <a:gd name="connsiteX1" fmla="*/ 513383 w 2027627"/>
                  <a:gd name="connsiteY1" fmla="*/ 57322 h 396734"/>
                  <a:gd name="connsiteX2" fmla="*/ 927721 w 2027627"/>
                  <a:gd name="connsiteY2" fmla="*/ 200197 h 396734"/>
                  <a:gd name="connsiteX3" fmla="*/ 1299196 w 2027627"/>
                  <a:gd name="connsiteY3" fmla="*/ 43035 h 396734"/>
                  <a:gd name="connsiteX4" fmla="*/ 1680196 w 2027627"/>
                  <a:gd name="connsiteY4" fmla="*/ 185910 h 396734"/>
                  <a:gd name="connsiteX5" fmla="*/ 1996108 w 2027627"/>
                  <a:gd name="connsiteY5" fmla="*/ 14 h 396734"/>
                  <a:gd name="connsiteX6" fmla="*/ 2019921 w 2027627"/>
                  <a:gd name="connsiteY6" fmla="*/ 176384 h 396734"/>
                  <a:gd name="connsiteX7" fmla="*/ 2027592 w 2027627"/>
                  <a:gd name="connsiteY7" fmla="*/ 316598 h 396734"/>
                  <a:gd name="connsiteX8" fmla="*/ 135291 w 2027627"/>
                  <a:gd name="connsiteY8" fmla="*/ 392798 h 396734"/>
                  <a:gd name="connsiteX9" fmla="*/ 149579 w 2027627"/>
                  <a:gd name="connsiteY9" fmla="*/ 188009 h 396734"/>
                  <a:gd name="connsiteX10" fmla="*/ 70471 w 2027627"/>
                  <a:gd name="connsiteY10" fmla="*/ 220583 h 396734"/>
                  <a:gd name="connsiteX0" fmla="*/ 70471 w 2027627"/>
                  <a:gd name="connsiteY0" fmla="*/ 220583 h 396734"/>
                  <a:gd name="connsiteX1" fmla="*/ 513383 w 2027627"/>
                  <a:gd name="connsiteY1" fmla="*/ 57322 h 396734"/>
                  <a:gd name="connsiteX2" fmla="*/ 927721 w 2027627"/>
                  <a:gd name="connsiteY2" fmla="*/ 200197 h 396734"/>
                  <a:gd name="connsiteX3" fmla="*/ 1299196 w 2027627"/>
                  <a:gd name="connsiteY3" fmla="*/ 43035 h 396734"/>
                  <a:gd name="connsiteX4" fmla="*/ 1680196 w 2027627"/>
                  <a:gd name="connsiteY4" fmla="*/ 185910 h 396734"/>
                  <a:gd name="connsiteX5" fmla="*/ 1996108 w 2027627"/>
                  <a:gd name="connsiteY5" fmla="*/ 14 h 396734"/>
                  <a:gd name="connsiteX6" fmla="*/ 2019921 w 2027627"/>
                  <a:gd name="connsiteY6" fmla="*/ 176384 h 396734"/>
                  <a:gd name="connsiteX7" fmla="*/ 2027592 w 2027627"/>
                  <a:gd name="connsiteY7" fmla="*/ 316598 h 396734"/>
                  <a:gd name="connsiteX8" fmla="*/ 135291 w 2027627"/>
                  <a:gd name="connsiteY8" fmla="*/ 392798 h 396734"/>
                  <a:gd name="connsiteX9" fmla="*/ 149579 w 2027627"/>
                  <a:gd name="connsiteY9" fmla="*/ 188009 h 396734"/>
                  <a:gd name="connsiteX10" fmla="*/ 70471 w 2027627"/>
                  <a:gd name="connsiteY10" fmla="*/ 220583 h 396734"/>
                  <a:gd name="connsiteX0" fmla="*/ 70471 w 2027627"/>
                  <a:gd name="connsiteY0" fmla="*/ 220583 h 396734"/>
                  <a:gd name="connsiteX1" fmla="*/ 513383 w 2027627"/>
                  <a:gd name="connsiteY1" fmla="*/ 57322 h 396734"/>
                  <a:gd name="connsiteX2" fmla="*/ 927721 w 2027627"/>
                  <a:gd name="connsiteY2" fmla="*/ 200197 h 396734"/>
                  <a:gd name="connsiteX3" fmla="*/ 1299196 w 2027627"/>
                  <a:gd name="connsiteY3" fmla="*/ 43035 h 396734"/>
                  <a:gd name="connsiteX4" fmla="*/ 1680196 w 2027627"/>
                  <a:gd name="connsiteY4" fmla="*/ 185910 h 396734"/>
                  <a:gd name="connsiteX5" fmla="*/ 1996108 w 2027627"/>
                  <a:gd name="connsiteY5" fmla="*/ 14 h 396734"/>
                  <a:gd name="connsiteX6" fmla="*/ 2019921 w 2027627"/>
                  <a:gd name="connsiteY6" fmla="*/ 176384 h 396734"/>
                  <a:gd name="connsiteX7" fmla="*/ 2027592 w 2027627"/>
                  <a:gd name="connsiteY7" fmla="*/ 316598 h 396734"/>
                  <a:gd name="connsiteX8" fmla="*/ 135291 w 2027627"/>
                  <a:gd name="connsiteY8" fmla="*/ 392798 h 396734"/>
                  <a:gd name="connsiteX9" fmla="*/ 149579 w 2027627"/>
                  <a:gd name="connsiteY9" fmla="*/ 188009 h 396734"/>
                  <a:gd name="connsiteX10" fmla="*/ 70471 w 2027627"/>
                  <a:gd name="connsiteY10" fmla="*/ 220583 h 396734"/>
                  <a:gd name="connsiteX0" fmla="*/ 70471 w 2029757"/>
                  <a:gd name="connsiteY0" fmla="*/ 220595 h 396746"/>
                  <a:gd name="connsiteX1" fmla="*/ 513383 w 2029757"/>
                  <a:gd name="connsiteY1" fmla="*/ 57334 h 396746"/>
                  <a:gd name="connsiteX2" fmla="*/ 927721 w 2029757"/>
                  <a:gd name="connsiteY2" fmla="*/ 200209 h 396746"/>
                  <a:gd name="connsiteX3" fmla="*/ 1299196 w 2029757"/>
                  <a:gd name="connsiteY3" fmla="*/ 43047 h 396746"/>
                  <a:gd name="connsiteX4" fmla="*/ 1680196 w 2029757"/>
                  <a:gd name="connsiteY4" fmla="*/ 185922 h 396746"/>
                  <a:gd name="connsiteX5" fmla="*/ 1996108 w 2029757"/>
                  <a:gd name="connsiteY5" fmla="*/ 26 h 396746"/>
                  <a:gd name="connsiteX6" fmla="*/ 2019921 w 2029757"/>
                  <a:gd name="connsiteY6" fmla="*/ 176396 h 396746"/>
                  <a:gd name="connsiteX7" fmla="*/ 2027592 w 2029757"/>
                  <a:gd name="connsiteY7" fmla="*/ 316610 h 396746"/>
                  <a:gd name="connsiteX8" fmla="*/ 135291 w 2029757"/>
                  <a:gd name="connsiteY8" fmla="*/ 392810 h 396746"/>
                  <a:gd name="connsiteX9" fmla="*/ 149579 w 2029757"/>
                  <a:gd name="connsiteY9" fmla="*/ 188021 h 396746"/>
                  <a:gd name="connsiteX10" fmla="*/ 70471 w 2029757"/>
                  <a:gd name="connsiteY10" fmla="*/ 220595 h 396746"/>
                  <a:gd name="connsiteX0" fmla="*/ 70471 w 2039372"/>
                  <a:gd name="connsiteY0" fmla="*/ 220595 h 396746"/>
                  <a:gd name="connsiteX1" fmla="*/ 513383 w 2039372"/>
                  <a:gd name="connsiteY1" fmla="*/ 57334 h 396746"/>
                  <a:gd name="connsiteX2" fmla="*/ 927721 w 2039372"/>
                  <a:gd name="connsiteY2" fmla="*/ 200209 h 396746"/>
                  <a:gd name="connsiteX3" fmla="*/ 1299196 w 2039372"/>
                  <a:gd name="connsiteY3" fmla="*/ 43047 h 396746"/>
                  <a:gd name="connsiteX4" fmla="*/ 1680196 w 2039372"/>
                  <a:gd name="connsiteY4" fmla="*/ 185922 h 396746"/>
                  <a:gd name="connsiteX5" fmla="*/ 1996108 w 2039372"/>
                  <a:gd name="connsiteY5" fmla="*/ 26 h 396746"/>
                  <a:gd name="connsiteX6" fmla="*/ 2035796 w 2039372"/>
                  <a:gd name="connsiteY6" fmla="*/ 176396 h 396746"/>
                  <a:gd name="connsiteX7" fmla="*/ 2027592 w 2039372"/>
                  <a:gd name="connsiteY7" fmla="*/ 316610 h 396746"/>
                  <a:gd name="connsiteX8" fmla="*/ 135291 w 2039372"/>
                  <a:gd name="connsiteY8" fmla="*/ 392810 h 396746"/>
                  <a:gd name="connsiteX9" fmla="*/ 149579 w 2039372"/>
                  <a:gd name="connsiteY9" fmla="*/ 188021 h 396746"/>
                  <a:gd name="connsiteX10" fmla="*/ 70471 w 2039372"/>
                  <a:gd name="connsiteY10" fmla="*/ 220595 h 396746"/>
                  <a:gd name="connsiteX0" fmla="*/ 71000 w 2039009"/>
                  <a:gd name="connsiteY0" fmla="*/ 220585 h 398286"/>
                  <a:gd name="connsiteX1" fmla="*/ 513912 w 2039009"/>
                  <a:gd name="connsiteY1" fmla="*/ 57324 h 398286"/>
                  <a:gd name="connsiteX2" fmla="*/ 928250 w 2039009"/>
                  <a:gd name="connsiteY2" fmla="*/ 200199 h 398286"/>
                  <a:gd name="connsiteX3" fmla="*/ 1299725 w 2039009"/>
                  <a:gd name="connsiteY3" fmla="*/ 43037 h 398286"/>
                  <a:gd name="connsiteX4" fmla="*/ 1680725 w 2039009"/>
                  <a:gd name="connsiteY4" fmla="*/ 185912 h 398286"/>
                  <a:gd name="connsiteX5" fmla="*/ 1996637 w 2039009"/>
                  <a:gd name="connsiteY5" fmla="*/ 16 h 398286"/>
                  <a:gd name="connsiteX6" fmla="*/ 2036325 w 2039009"/>
                  <a:gd name="connsiteY6" fmla="*/ 176386 h 398286"/>
                  <a:gd name="connsiteX7" fmla="*/ 2035265 w 2039009"/>
                  <a:gd name="connsiteY7" fmla="*/ 330947 h 398286"/>
                  <a:gd name="connsiteX8" fmla="*/ 135820 w 2039009"/>
                  <a:gd name="connsiteY8" fmla="*/ 392800 h 398286"/>
                  <a:gd name="connsiteX9" fmla="*/ 150108 w 2039009"/>
                  <a:gd name="connsiteY9" fmla="*/ 188011 h 398286"/>
                  <a:gd name="connsiteX10" fmla="*/ 71000 w 2039009"/>
                  <a:gd name="connsiteY10" fmla="*/ 220585 h 398286"/>
                  <a:gd name="connsiteX0" fmla="*/ 71000 w 2038869"/>
                  <a:gd name="connsiteY0" fmla="*/ 220585 h 398286"/>
                  <a:gd name="connsiteX1" fmla="*/ 513912 w 2038869"/>
                  <a:gd name="connsiteY1" fmla="*/ 57324 h 398286"/>
                  <a:gd name="connsiteX2" fmla="*/ 928250 w 2038869"/>
                  <a:gd name="connsiteY2" fmla="*/ 200199 h 398286"/>
                  <a:gd name="connsiteX3" fmla="*/ 1299725 w 2038869"/>
                  <a:gd name="connsiteY3" fmla="*/ 43037 h 398286"/>
                  <a:gd name="connsiteX4" fmla="*/ 1680725 w 2038869"/>
                  <a:gd name="connsiteY4" fmla="*/ 185912 h 398286"/>
                  <a:gd name="connsiteX5" fmla="*/ 1996637 w 2038869"/>
                  <a:gd name="connsiteY5" fmla="*/ 16 h 398286"/>
                  <a:gd name="connsiteX6" fmla="*/ 2036325 w 2038869"/>
                  <a:gd name="connsiteY6" fmla="*/ 176386 h 398286"/>
                  <a:gd name="connsiteX7" fmla="*/ 2035265 w 2038869"/>
                  <a:gd name="connsiteY7" fmla="*/ 330947 h 398286"/>
                  <a:gd name="connsiteX8" fmla="*/ 135820 w 2038869"/>
                  <a:gd name="connsiteY8" fmla="*/ 392800 h 398286"/>
                  <a:gd name="connsiteX9" fmla="*/ 150108 w 2038869"/>
                  <a:gd name="connsiteY9" fmla="*/ 188011 h 398286"/>
                  <a:gd name="connsiteX10" fmla="*/ 71000 w 2038869"/>
                  <a:gd name="connsiteY10" fmla="*/ 220585 h 398286"/>
                  <a:gd name="connsiteX0" fmla="*/ 71000 w 2038869"/>
                  <a:gd name="connsiteY0" fmla="*/ 220585 h 398286"/>
                  <a:gd name="connsiteX1" fmla="*/ 513912 w 2038869"/>
                  <a:gd name="connsiteY1" fmla="*/ 57324 h 398286"/>
                  <a:gd name="connsiteX2" fmla="*/ 928250 w 2038869"/>
                  <a:gd name="connsiteY2" fmla="*/ 200199 h 398286"/>
                  <a:gd name="connsiteX3" fmla="*/ 1299725 w 2038869"/>
                  <a:gd name="connsiteY3" fmla="*/ 43037 h 398286"/>
                  <a:gd name="connsiteX4" fmla="*/ 1680725 w 2038869"/>
                  <a:gd name="connsiteY4" fmla="*/ 185912 h 398286"/>
                  <a:gd name="connsiteX5" fmla="*/ 1996637 w 2038869"/>
                  <a:gd name="connsiteY5" fmla="*/ 16 h 398286"/>
                  <a:gd name="connsiteX6" fmla="*/ 2036325 w 2038869"/>
                  <a:gd name="connsiteY6" fmla="*/ 176386 h 398286"/>
                  <a:gd name="connsiteX7" fmla="*/ 2035265 w 2038869"/>
                  <a:gd name="connsiteY7" fmla="*/ 330947 h 398286"/>
                  <a:gd name="connsiteX8" fmla="*/ 135820 w 2038869"/>
                  <a:gd name="connsiteY8" fmla="*/ 392800 h 398286"/>
                  <a:gd name="connsiteX9" fmla="*/ 150108 w 2038869"/>
                  <a:gd name="connsiteY9" fmla="*/ 188011 h 398286"/>
                  <a:gd name="connsiteX10" fmla="*/ 71000 w 2038869"/>
                  <a:gd name="connsiteY10" fmla="*/ 220585 h 398286"/>
                  <a:gd name="connsiteX0" fmla="*/ 71000 w 2039729"/>
                  <a:gd name="connsiteY0" fmla="*/ 220585 h 398286"/>
                  <a:gd name="connsiteX1" fmla="*/ 513912 w 2039729"/>
                  <a:gd name="connsiteY1" fmla="*/ 57324 h 398286"/>
                  <a:gd name="connsiteX2" fmla="*/ 928250 w 2039729"/>
                  <a:gd name="connsiteY2" fmla="*/ 200199 h 398286"/>
                  <a:gd name="connsiteX3" fmla="*/ 1299725 w 2039729"/>
                  <a:gd name="connsiteY3" fmla="*/ 43037 h 398286"/>
                  <a:gd name="connsiteX4" fmla="*/ 1680725 w 2039729"/>
                  <a:gd name="connsiteY4" fmla="*/ 185912 h 398286"/>
                  <a:gd name="connsiteX5" fmla="*/ 1996637 w 2039729"/>
                  <a:gd name="connsiteY5" fmla="*/ 16 h 398286"/>
                  <a:gd name="connsiteX6" fmla="*/ 2036325 w 2039729"/>
                  <a:gd name="connsiteY6" fmla="*/ 176386 h 398286"/>
                  <a:gd name="connsiteX7" fmla="*/ 2035265 w 2039729"/>
                  <a:gd name="connsiteY7" fmla="*/ 330947 h 398286"/>
                  <a:gd name="connsiteX8" fmla="*/ 135820 w 2039729"/>
                  <a:gd name="connsiteY8" fmla="*/ 392800 h 398286"/>
                  <a:gd name="connsiteX9" fmla="*/ 150108 w 2039729"/>
                  <a:gd name="connsiteY9" fmla="*/ 188011 h 398286"/>
                  <a:gd name="connsiteX10" fmla="*/ 71000 w 2039729"/>
                  <a:gd name="connsiteY10" fmla="*/ 220585 h 398286"/>
                  <a:gd name="connsiteX0" fmla="*/ 71000 w 2174593"/>
                  <a:gd name="connsiteY0" fmla="*/ 220573 h 398959"/>
                  <a:gd name="connsiteX1" fmla="*/ 513912 w 2174593"/>
                  <a:gd name="connsiteY1" fmla="*/ 57312 h 398959"/>
                  <a:gd name="connsiteX2" fmla="*/ 928250 w 2174593"/>
                  <a:gd name="connsiteY2" fmla="*/ 200187 h 398959"/>
                  <a:gd name="connsiteX3" fmla="*/ 1299725 w 2174593"/>
                  <a:gd name="connsiteY3" fmla="*/ 43025 h 398959"/>
                  <a:gd name="connsiteX4" fmla="*/ 1680725 w 2174593"/>
                  <a:gd name="connsiteY4" fmla="*/ 185900 h 398959"/>
                  <a:gd name="connsiteX5" fmla="*/ 1996637 w 2174593"/>
                  <a:gd name="connsiteY5" fmla="*/ 4 h 398959"/>
                  <a:gd name="connsiteX6" fmla="*/ 2031563 w 2174593"/>
                  <a:gd name="connsiteY6" fmla="*/ 181156 h 398959"/>
                  <a:gd name="connsiteX7" fmla="*/ 2035265 w 2174593"/>
                  <a:gd name="connsiteY7" fmla="*/ 330935 h 398959"/>
                  <a:gd name="connsiteX8" fmla="*/ 135820 w 2174593"/>
                  <a:gd name="connsiteY8" fmla="*/ 392788 h 398959"/>
                  <a:gd name="connsiteX9" fmla="*/ 150108 w 2174593"/>
                  <a:gd name="connsiteY9" fmla="*/ 187999 h 398959"/>
                  <a:gd name="connsiteX10" fmla="*/ 71000 w 2174593"/>
                  <a:gd name="connsiteY10" fmla="*/ 220573 h 398959"/>
                  <a:gd name="connsiteX0" fmla="*/ 71000 w 2150253"/>
                  <a:gd name="connsiteY0" fmla="*/ 220573 h 398250"/>
                  <a:gd name="connsiteX1" fmla="*/ 513912 w 2150253"/>
                  <a:gd name="connsiteY1" fmla="*/ 57312 h 398250"/>
                  <a:gd name="connsiteX2" fmla="*/ 928250 w 2150253"/>
                  <a:gd name="connsiteY2" fmla="*/ 200187 h 398250"/>
                  <a:gd name="connsiteX3" fmla="*/ 1299725 w 2150253"/>
                  <a:gd name="connsiteY3" fmla="*/ 43025 h 398250"/>
                  <a:gd name="connsiteX4" fmla="*/ 1680725 w 2150253"/>
                  <a:gd name="connsiteY4" fmla="*/ 185900 h 398250"/>
                  <a:gd name="connsiteX5" fmla="*/ 1996637 w 2150253"/>
                  <a:gd name="connsiteY5" fmla="*/ 4 h 398250"/>
                  <a:gd name="connsiteX6" fmla="*/ 2031563 w 2150253"/>
                  <a:gd name="connsiteY6" fmla="*/ 181156 h 398250"/>
                  <a:gd name="connsiteX7" fmla="*/ 2035265 w 2150253"/>
                  <a:gd name="connsiteY7" fmla="*/ 330935 h 398250"/>
                  <a:gd name="connsiteX8" fmla="*/ 135820 w 2150253"/>
                  <a:gd name="connsiteY8" fmla="*/ 392788 h 398250"/>
                  <a:gd name="connsiteX9" fmla="*/ 150108 w 2150253"/>
                  <a:gd name="connsiteY9" fmla="*/ 187999 h 398250"/>
                  <a:gd name="connsiteX10" fmla="*/ 71000 w 2150253"/>
                  <a:gd name="connsiteY10" fmla="*/ 220573 h 398250"/>
                  <a:gd name="connsiteX0" fmla="*/ 71000 w 2150253"/>
                  <a:gd name="connsiteY0" fmla="*/ 220573 h 398250"/>
                  <a:gd name="connsiteX1" fmla="*/ 513912 w 2150253"/>
                  <a:gd name="connsiteY1" fmla="*/ 57312 h 398250"/>
                  <a:gd name="connsiteX2" fmla="*/ 928250 w 2150253"/>
                  <a:gd name="connsiteY2" fmla="*/ 200187 h 398250"/>
                  <a:gd name="connsiteX3" fmla="*/ 1299725 w 2150253"/>
                  <a:gd name="connsiteY3" fmla="*/ 43025 h 398250"/>
                  <a:gd name="connsiteX4" fmla="*/ 1680725 w 2150253"/>
                  <a:gd name="connsiteY4" fmla="*/ 185900 h 398250"/>
                  <a:gd name="connsiteX5" fmla="*/ 1996637 w 2150253"/>
                  <a:gd name="connsiteY5" fmla="*/ 4 h 398250"/>
                  <a:gd name="connsiteX6" fmla="*/ 2031563 w 2150253"/>
                  <a:gd name="connsiteY6" fmla="*/ 181156 h 398250"/>
                  <a:gd name="connsiteX7" fmla="*/ 2035265 w 2150253"/>
                  <a:gd name="connsiteY7" fmla="*/ 330935 h 398250"/>
                  <a:gd name="connsiteX8" fmla="*/ 135820 w 2150253"/>
                  <a:gd name="connsiteY8" fmla="*/ 392788 h 398250"/>
                  <a:gd name="connsiteX9" fmla="*/ 150108 w 2150253"/>
                  <a:gd name="connsiteY9" fmla="*/ 187999 h 398250"/>
                  <a:gd name="connsiteX10" fmla="*/ 71000 w 2150253"/>
                  <a:gd name="connsiteY10" fmla="*/ 220573 h 398250"/>
                  <a:gd name="connsiteX0" fmla="*/ 71000 w 2036539"/>
                  <a:gd name="connsiteY0" fmla="*/ 220573 h 398250"/>
                  <a:gd name="connsiteX1" fmla="*/ 513912 w 2036539"/>
                  <a:gd name="connsiteY1" fmla="*/ 57312 h 398250"/>
                  <a:gd name="connsiteX2" fmla="*/ 928250 w 2036539"/>
                  <a:gd name="connsiteY2" fmla="*/ 200187 h 398250"/>
                  <a:gd name="connsiteX3" fmla="*/ 1299725 w 2036539"/>
                  <a:gd name="connsiteY3" fmla="*/ 43025 h 398250"/>
                  <a:gd name="connsiteX4" fmla="*/ 1680725 w 2036539"/>
                  <a:gd name="connsiteY4" fmla="*/ 185900 h 398250"/>
                  <a:gd name="connsiteX5" fmla="*/ 1996637 w 2036539"/>
                  <a:gd name="connsiteY5" fmla="*/ 4 h 398250"/>
                  <a:gd name="connsiteX6" fmla="*/ 2031563 w 2036539"/>
                  <a:gd name="connsiteY6" fmla="*/ 181156 h 398250"/>
                  <a:gd name="connsiteX7" fmla="*/ 2035265 w 2036539"/>
                  <a:gd name="connsiteY7" fmla="*/ 330935 h 398250"/>
                  <a:gd name="connsiteX8" fmla="*/ 135820 w 2036539"/>
                  <a:gd name="connsiteY8" fmla="*/ 392788 h 398250"/>
                  <a:gd name="connsiteX9" fmla="*/ 150108 w 2036539"/>
                  <a:gd name="connsiteY9" fmla="*/ 187999 h 398250"/>
                  <a:gd name="connsiteX10" fmla="*/ 71000 w 2036539"/>
                  <a:gd name="connsiteY10" fmla="*/ 220573 h 398250"/>
                  <a:gd name="connsiteX0" fmla="*/ 71000 w 2036539"/>
                  <a:gd name="connsiteY0" fmla="*/ 220573 h 398250"/>
                  <a:gd name="connsiteX1" fmla="*/ 513912 w 2036539"/>
                  <a:gd name="connsiteY1" fmla="*/ 57312 h 398250"/>
                  <a:gd name="connsiteX2" fmla="*/ 928250 w 2036539"/>
                  <a:gd name="connsiteY2" fmla="*/ 200187 h 398250"/>
                  <a:gd name="connsiteX3" fmla="*/ 1299725 w 2036539"/>
                  <a:gd name="connsiteY3" fmla="*/ 43025 h 398250"/>
                  <a:gd name="connsiteX4" fmla="*/ 1680725 w 2036539"/>
                  <a:gd name="connsiteY4" fmla="*/ 185900 h 398250"/>
                  <a:gd name="connsiteX5" fmla="*/ 1996637 w 2036539"/>
                  <a:gd name="connsiteY5" fmla="*/ 4 h 398250"/>
                  <a:gd name="connsiteX6" fmla="*/ 2031563 w 2036539"/>
                  <a:gd name="connsiteY6" fmla="*/ 181156 h 398250"/>
                  <a:gd name="connsiteX7" fmla="*/ 2035265 w 2036539"/>
                  <a:gd name="connsiteY7" fmla="*/ 330935 h 398250"/>
                  <a:gd name="connsiteX8" fmla="*/ 135820 w 2036539"/>
                  <a:gd name="connsiteY8" fmla="*/ 392788 h 398250"/>
                  <a:gd name="connsiteX9" fmla="*/ 150108 w 2036539"/>
                  <a:gd name="connsiteY9" fmla="*/ 187999 h 398250"/>
                  <a:gd name="connsiteX10" fmla="*/ 71000 w 2036539"/>
                  <a:gd name="connsiteY10" fmla="*/ 220573 h 398250"/>
                  <a:gd name="connsiteX0" fmla="*/ 71000 w 2035265"/>
                  <a:gd name="connsiteY0" fmla="*/ 220573 h 398250"/>
                  <a:gd name="connsiteX1" fmla="*/ 513912 w 2035265"/>
                  <a:gd name="connsiteY1" fmla="*/ 57312 h 398250"/>
                  <a:gd name="connsiteX2" fmla="*/ 928250 w 2035265"/>
                  <a:gd name="connsiteY2" fmla="*/ 200187 h 398250"/>
                  <a:gd name="connsiteX3" fmla="*/ 1299725 w 2035265"/>
                  <a:gd name="connsiteY3" fmla="*/ 43025 h 398250"/>
                  <a:gd name="connsiteX4" fmla="*/ 1680725 w 2035265"/>
                  <a:gd name="connsiteY4" fmla="*/ 185900 h 398250"/>
                  <a:gd name="connsiteX5" fmla="*/ 1996637 w 2035265"/>
                  <a:gd name="connsiteY5" fmla="*/ 4 h 398250"/>
                  <a:gd name="connsiteX6" fmla="*/ 2009338 w 2035265"/>
                  <a:gd name="connsiteY6" fmla="*/ 181156 h 398250"/>
                  <a:gd name="connsiteX7" fmla="*/ 2035265 w 2035265"/>
                  <a:gd name="connsiteY7" fmla="*/ 330935 h 398250"/>
                  <a:gd name="connsiteX8" fmla="*/ 135820 w 2035265"/>
                  <a:gd name="connsiteY8" fmla="*/ 392788 h 398250"/>
                  <a:gd name="connsiteX9" fmla="*/ 150108 w 2035265"/>
                  <a:gd name="connsiteY9" fmla="*/ 187999 h 398250"/>
                  <a:gd name="connsiteX10" fmla="*/ 71000 w 2035265"/>
                  <a:gd name="connsiteY10" fmla="*/ 220573 h 398250"/>
                  <a:gd name="connsiteX0" fmla="*/ 69121 w 2022279"/>
                  <a:gd name="connsiteY0" fmla="*/ 220573 h 413041"/>
                  <a:gd name="connsiteX1" fmla="*/ 512033 w 2022279"/>
                  <a:gd name="connsiteY1" fmla="*/ 57312 h 413041"/>
                  <a:gd name="connsiteX2" fmla="*/ 926371 w 2022279"/>
                  <a:gd name="connsiteY2" fmla="*/ 200187 h 413041"/>
                  <a:gd name="connsiteX3" fmla="*/ 1297846 w 2022279"/>
                  <a:gd name="connsiteY3" fmla="*/ 43025 h 413041"/>
                  <a:gd name="connsiteX4" fmla="*/ 1678846 w 2022279"/>
                  <a:gd name="connsiteY4" fmla="*/ 185900 h 413041"/>
                  <a:gd name="connsiteX5" fmla="*/ 1994758 w 2022279"/>
                  <a:gd name="connsiteY5" fmla="*/ 4 h 413041"/>
                  <a:gd name="connsiteX6" fmla="*/ 2007459 w 2022279"/>
                  <a:gd name="connsiteY6" fmla="*/ 181156 h 413041"/>
                  <a:gd name="connsiteX7" fmla="*/ 2007986 w 2022279"/>
                  <a:gd name="connsiteY7" fmla="*/ 388321 h 413041"/>
                  <a:gd name="connsiteX8" fmla="*/ 133941 w 2022279"/>
                  <a:gd name="connsiteY8" fmla="*/ 392788 h 413041"/>
                  <a:gd name="connsiteX9" fmla="*/ 148229 w 2022279"/>
                  <a:gd name="connsiteY9" fmla="*/ 187999 h 413041"/>
                  <a:gd name="connsiteX10" fmla="*/ 69121 w 2022279"/>
                  <a:gd name="connsiteY10" fmla="*/ 220573 h 413041"/>
                  <a:gd name="connsiteX0" fmla="*/ 69121 w 2026492"/>
                  <a:gd name="connsiteY0" fmla="*/ 220571 h 413039"/>
                  <a:gd name="connsiteX1" fmla="*/ 512033 w 2026492"/>
                  <a:gd name="connsiteY1" fmla="*/ 57310 h 413039"/>
                  <a:gd name="connsiteX2" fmla="*/ 926371 w 2026492"/>
                  <a:gd name="connsiteY2" fmla="*/ 200185 h 413039"/>
                  <a:gd name="connsiteX3" fmla="*/ 1297846 w 2026492"/>
                  <a:gd name="connsiteY3" fmla="*/ 43023 h 413039"/>
                  <a:gd name="connsiteX4" fmla="*/ 1678846 w 2026492"/>
                  <a:gd name="connsiteY4" fmla="*/ 185898 h 413039"/>
                  <a:gd name="connsiteX5" fmla="*/ 1994758 w 2026492"/>
                  <a:gd name="connsiteY5" fmla="*/ 2 h 413039"/>
                  <a:gd name="connsiteX6" fmla="*/ 2016984 w 2026492"/>
                  <a:gd name="connsiteY6" fmla="*/ 187530 h 413039"/>
                  <a:gd name="connsiteX7" fmla="*/ 2007986 w 2026492"/>
                  <a:gd name="connsiteY7" fmla="*/ 388319 h 413039"/>
                  <a:gd name="connsiteX8" fmla="*/ 133941 w 2026492"/>
                  <a:gd name="connsiteY8" fmla="*/ 392786 h 413039"/>
                  <a:gd name="connsiteX9" fmla="*/ 148229 w 2026492"/>
                  <a:gd name="connsiteY9" fmla="*/ 187997 h 413039"/>
                  <a:gd name="connsiteX10" fmla="*/ 69121 w 2026492"/>
                  <a:gd name="connsiteY10" fmla="*/ 220571 h 413039"/>
                  <a:gd name="connsiteX0" fmla="*/ 70765 w 2031855"/>
                  <a:gd name="connsiteY0" fmla="*/ 220571 h 410266"/>
                  <a:gd name="connsiteX1" fmla="*/ 513677 w 2031855"/>
                  <a:gd name="connsiteY1" fmla="*/ 57310 h 410266"/>
                  <a:gd name="connsiteX2" fmla="*/ 928015 w 2031855"/>
                  <a:gd name="connsiteY2" fmla="*/ 200185 h 410266"/>
                  <a:gd name="connsiteX3" fmla="*/ 1299490 w 2031855"/>
                  <a:gd name="connsiteY3" fmla="*/ 43023 h 410266"/>
                  <a:gd name="connsiteX4" fmla="*/ 1680490 w 2031855"/>
                  <a:gd name="connsiteY4" fmla="*/ 185898 h 410266"/>
                  <a:gd name="connsiteX5" fmla="*/ 1996402 w 2031855"/>
                  <a:gd name="connsiteY5" fmla="*/ 2 h 410266"/>
                  <a:gd name="connsiteX6" fmla="*/ 2018628 w 2031855"/>
                  <a:gd name="connsiteY6" fmla="*/ 187530 h 410266"/>
                  <a:gd name="connsiteX7" fmla="*/ 2031855 w 2031855"/>
                  <a:gd name="connsiteY7" fmla="*/ 381943 h 410266"/>
                  <a:gd name="connsiteX8" fmla="*/ 135585 w 2031855"/>
                  <a:gd name="connsiteY8" fmla="*/ 392786 h 410266"/>
                  <a:gd name="connsiteX9" fmla="*/ 149873 w 2031855"/>
                  <a:gd name="connsiteY9" fmla="*/ 187997 h 410266"/>
                  <a:gd name="connsiteX10" fmla="*/ 70765 w 2031855"/>
                  <a:gd name="connsiteY10" fmla="*/ 220571 h 410266"/>
                  <a:gd name="connsiteX0" fmla="*/ 70765 w 2031855"/>
                  <a:gd name="connsiteY0" fmla="*/ 220571 h 410266"/>
                  <a:gd name="connsiteX1" fmla="*/ 513677 w 2031855"/>
                  <a:gd name="connsiteY1" fmla="*/ 57310 h 410266"/>
                  <a:gd name="connsiteX2" fmla="*/ 928015 w 2031855"/>
                  <a:gd name="connsiteY2" fmla="*/ 200185 h 410266"/>
                  <a:gd name="connsiteX3" fmla="*/ 1299490 w 2031855"/>
                  <a:gd name="connsiteY3" fmla="*/ 43023 h 410266"/>
                  <a:gd name="connsiteX4" fmla="*/ 1680490 w 2031855"/>
                  <a:gd name="connsiteY4" fmla="*/ 185898 h 410266"/>
                  <a:gd name="connsiteX5" fmla="*/ 1996402 w 2031855"/>
                  <a:gd name="connsiteY5" fmla="*/ 2 h 410266"/>
                  <a:gd name="connsiteX6" fmla="*/ 2018628 w 2031855"/>
                  <a:gd name="connsiteY6" fmla="*/ 187530 h 410266"/>
                  <a:gd name="connsiteX7" fmla="*/ 2031855 w 2031855"/>
                  <a:gd name="connsiteY7" fmla="*/ 381943 h 410266"/>
                  <a:gd name="connsiteX8" fmla="*/ 135585 w 2031855"/>
                  <a:gd name="connsiteY8" fmla="*/ 392786 h 410266"/>
                  <a:gd name="connsiteX9" fmla="*/ 149873 w 2031855"/>
                  <a:gd name="connsiteY9" fmla="*/ 187997 h 410266"/>
                  <a:gd name="connsiteX10" fmla="*/ 70765 w 2031855"/>
                  <a:gd name="connsiteY10" fmla="*/ 220571 h 410266"/>
                  <a:gd name="connsiteX0" fmla="*/ 70765 w 2031855"/>
                  <a:gd name="connsiteY0" fmla="*/ 220571 h 410266"/>
                  <a:gd name="connsiteX1" fmla="*/ 513677 w 2031855"/>
                  <a:gd name="connsiteY1" fmla="*/ 57310 h 410266"/>
                  <a:gd name="connsiteX2" fmla="*/ 928015 w 2031855"/>
                  <a:gd name="connsiteY2" fmla="*/ 200185 h 410266"/>
                  <a:gd name="connsiteX3" fmla="*/ 1299490 w 2031855"/>
                  <a:gd name="connsiteY3" fmla="*/ 43023 h 410266"/>
                  <a:gd name="connsiteX4" fmla="*/ 1680490 w 2031855"/>
                  <a:gd name="connsiteY4" fmla="*/ 185898 h 410266"/>
                  <a:gd name="connsiteX5" fmla="*/ 1996402 w 2031855"/>
                  <a:gd name="connsiteY5" fmla="*/ 2 h 410266"/>
                  <a:gd name="connsiteX6" fmla="*/ 2018628 w 2031855"/>
                  <a:gd name="connsiteY6" fmla="*/ 187530 h 410266"/>
                  <a:gd name="connsiteX7" fmla="*/ 2031855 w 2031855"/>
                  <a:gd name="connsiteY7" fmla="*/ 381943 h 410266"/>
                  <a:gd name="connsiteX8" fmla="*/ 135585 w 2031855"/>
                  <a:gd name="connsiteY8" fmla="*/ 392786 h 410266"/>
                  <a:gd name="connsiteX9" fmla="*/ 149873 w 2031855"/>
                  <a:gd name="connsiteY9" fmla="*/ 187997 h 410266"/>
                  <a:gd name="connsiteX10" fmla="*/ 70765 w 2031855"/>
                  <a:gd name="connsiteY10" fmla="*/ 220571 h 410266"/>
                  <a:gd name="connsiteX0" fmla="*/ 96076 w 2057166"/>
                  <a:gd name="connsiteY0" fmla="*/ 220571 h 401725"/>
                  <a:gd name="connsiteX1" fmla="*/ 538988 w 2057166"/>
                  <a:gd name="connsiteY1" fmla="*/ 57310 h 401725"/>
                  <a:gd name="connsiteX2" fmla="*/ 953326 w 2057166"/>
                  <a:gd name="connsiteY2" fmla="*/ 200185 h 401725"/>
                  <a:gd name="connsiteX3" fmla="*/ 1324801 w 2057166"/>
                  <a:gd name="connsiteY3" fmla="*/ 43023 h 401725"/>
                  <a:gd name="connsiteX4" fmla="*/ 1705801 w 2057166"/>
                  <a:gd name="connsiteY4" fmla="*/ 185898 h 401725"/>
                  <a:gd name="connsiteX5" fmla="*/ 2021713 w 2057166"/>
                  <a:gd name="connsiteY5" fmla="*/ 2 h 401725"/>
                  <a:gd name="connsiteX6" fmla="*/ 2043939 w 2057166"/>
                  <a:gd name="connsiteY6" fmla="*/ 187530 h 401725"/>
                  <a:gd name="connsiteX7" fmla="*/ 2057166 w 2057166"/>
                  <a:gd name="connsiteY7" fmla="*/ 381943 h 401725"/>
                  <a:gd name="connsiteX8" fmla="*/ 160896 w 2057166"/>
                  <a:gd name="connsiteY8" fmla="*/ 392786 h 401725"/>
                  <a:gd name="connsiteX9" fmla="*/ 103746 w 2057166"/>
                  <a:gd name="connsiteY9" fmla="*/ 307553 h 401725"/>
                  <a:gd name="connsiteX10" fmla="*/ 96076 w 2057166"/>
                  <a:gd name="connsiteY10" fmla="*/ 220571 h 401725"/>
                  <a:gd name="connsiteX0" fmla="*/ 96317 w 2057407"/>
                  <a:gd name="connsiteY0" fmla="*/ 220571 h 401725"/>
                  <a:gd name="connsiteX1" fmla="*/ 539229 w 2057407"/>
                  <a:gd name="connsiteY1" fmla="*/ 57310 h 401725"/>
                  <a:gd name="connsiteX2" fmla="*/ 953567 w 2057407"/>
                  <a:gd name="connsiteY2" fmla="*/ 200185 h 401725"/>
                  <a:gd name="connsiteX3" fmla="*/ 1325042 w 2057407"/>
                  <a:gd name="connsiteY3" fmla="*/ 43023 h 401725"/>
                  <a:gd name="connsiteX4" fmla="*/ 1706042 w 2057407"/>
                  <a:gd name="connsiteY4" fmla="*/ 185898 h 401725"/>
                  <a:gd name="connsiteX5" fmla="*/ 2021954 w 2057407"/>
                  <a:gd name="connsiteY5" fmla="*/ 2 h 401725"/>
                  <a:gd name="connsiteX6" fmla="*/ 2044180 w 2057407"/>
                  <a:gd name="connsiteY6" fmla="*/ 187530 h 401725"/>
                  <a:gd name="connsiteX7" fmla="*/ 2057407 w 2057407"/>
                  <a:gd name="connsiteY7" fmla="*/ 381943 h 401725"/>
                  <a:gd name="connsiteX8" fmla="*/ 161137 w 2057407"/>
                  <a:gd name="connsiteY8" fmla="*/ 392786 h 401725"/>
                  <a:gd name="connsiteX9" fmla="*/ 103987 w 2057407"/>
                  <a:gd name="connsiteY9" fmla="*/ 307553 h 401725"/>
                  <a:gd name="connsiteX10" fmla="*/ 96317 w 2057407"/>
                  <a:gd name="connsiteY10" fmla="*/ 220571 h 401725"/>
                  <a:gd name="connsiteX0" fmla="*/ 95662 w 2056752"/>
                  <a:gd name="connsiteY0" fmla="*/ 220571 h 401725"/>
                  <a:gd name="connsiteX1" fmla="*/ 538574 w 2056752"/>
                  <a:gd name="connsiteY1" fmla="*/ 57310 h 401725"/>
                  <a:gd name="connsiteX2" fmla="*/ 952912 w 2056752"/>
                  <a:gd name="connsiteY2" fmla="*/ 200185 h 401725"/>
                  <a:gd name="connsiteX3" fmla="*/ 1324387 w 2056752"/>
                  <a:gd name="connsiteY3" fmla="*/ 43023 h 401725"/>
                  <a:gd name="connsiteX4" fmla="*/ 1705387 w 2056752"/>
                  <a:gd name="connsiteY4" fmla="*/ 185898 h 401725"/>
                  <a:gd name="connsiteX5" fmla="*/ 2021299 w 2056752"/>
                  <a:gd name="connsiteY5" fmla="*/ 2 h 401725"/>
                  <a:gd name="connsiteX6" fmla="*/ 2043525 w 2056752"/>
                  <a:gd name="connsiteY6" fmla="*/ 187530 h 401725"/>
                  <a:gd name="connsiteX7" fmla="*/ 2056752 w 2056752"/>
                  <a:gd name="connsiteY7" fmla="*/ 381943 h 401725"/>
                  <a:gd name="connsiteX8" fmla="*/ 160482 w 2056752"/>
                  <a:gd name="connsiteY8" fmla="*/ 392786 h 401725"/>
                  <a:gd name="connsiteX9" fmla="*/ 103332 w 2056752"/>
                  <a:gd name="connsiteY9" fmla="*/ 307553 h 401725"/>
                  <a:gd name="connsiteX10" fmla="*/ 95662 w 2056752"/>
                  <a:gd name="connsiteY10" fmla="*/ 220571 h 401725"/>
                  <a:gd name="connsiteX0" fmla="*/ 97567 w 2058657"/>
                  <a:gd name="connsiteY0" fmla="*/ 220571 h 401725"/>
                  <a:gd name="connsiteX1" fmla="*/ 540479 w 2058657"/>
                  <a:gd name="connsiteY1" fmla="*/ 57310 h 401725"/>
                  <a:gd name="connsiteX2" fmla="*/ 954817 w 2058657"/>
                  <a:gd name="connsiteY2" fmla="*/ 200185 h 401725"/>
                  <a:gd name="connsiteX3" fmla="*/ 1326292 w 2058657"/>
                  <a:gd name="connsiteY3" fmla="*/ 43023 h 401725"/>
                  <a:gd name="connsiteX4" fmla="*/ 1707292 w 2058657"/>
                  <a:gd name="connsiteY4" fmla="*/ 185898 h 401725"/>
                  <a:gd name="connsiteX5" fmla="*/ 2023204 w 2058657"/>
                  <a:gd name="connsiteY5" fmla="*/ 2 h 401725"/>
                  <a:gd name="connsiteX6" fmla="*/ 2045430 w 2058657"/>
                  <a:gd name="connsiteY6" fmla="*/ 187530 h 401725"/>
                  <a:gd name="connsiteX7" fmla="*/ 2058657 w 2058657"/>
                  <a:gd name="connsiteY7" fmla="*/ 381943 h 401725"/>
                  <a:gd name="connsiteX8" fmla="*/ 162387 w 2058657"/>
                  <a:gd name="connsiteY8" fmla="*/ 392786 h 401725"/>
                  <a:gd name="connsiteX9" fmla="*/ 105237 w 2058657"/>
                  <a:gd name="connsiteY9" fmla="*/ 307553 h 401725"/>
                  <a:gd name="connsiteX10" fmla="*/ 97567 w 2058657"/>
                  <a:gd name="connsiteY10" fmla="*/ 220571 h 401725"/>
                  <a:gd name="connsiteX0" fmla="*/ 97567 w 2058657"/>
                  <a:gd name="connsiteY0" fmla="*/ 220571 h 401725"/>
                  <a:gd name="connsiteX1" fmla="*/ 540479 w 2058657"/>
                  <a:gd name="connsiteY1" fmla="*/ 57310 h 401725"/>
                  <a:gd name="connsiteX2" fmla="*/ 954817 w 2058657"/>
                  <a:gd name="connsiteY2" fmla="*/ 200185 h 401725"/>
                  <a:gd name="connsiteX3" fmla="*/ 1326292 w 2058657"/>
                  <a:gd name="connsiteY3" fmla="*/ 43023 h 401725"/>
                  <a:gd name="connsiteX4" fmla="*/ 1707292 w 2058657"/>
                  <a:gd name="connsiteY4" fmla="*/ 185898 h 401725"/>
                  <a:gd name="connsiteX5" fmla="*/ 2023204 w 2058657"/>
                  <a:gd name="connsiteY5" fmla="*/ 2 h 401725"/>
                  <a:gd name="connsiteX6" fmla="*/ 2045430 w 2058657"/>
                  <a:gd name="connsiteY6" fmla="*/ 187530 h 401725"/>
                  <a:gd name="connsiteX7" fmla="*/ 2058657 w 2058657"/>
                  <a:gd name="connsiteY7" fmla="*/ 381943 h 401725"/>
                  <a:gd name="connsiteX8" fmla="*/ 162387 w 2058657"/>
                  <a:gd name="connsiteY8" fmla="*/ 392786 h 401725"/>
                  <a:gd name="connsiteX9" fmla="*/ 105237 w 2058657"/>
                  <a:gd name="connsiteY9" fmla="*/ 307553 h 401725"/>
                  <a:gd name="connsiteX10" fmla="*/ 97567 w 2058657"/>
                  <a:gd name="connsiteY10" fmla="*/ 220571 h 401725"/>
                  <a:gd name="connsiteX0" fmla="*/ 97567 w 2058657"/>
                  <a:gd name="connsiteY0" fmla="*/ 220571 h 401725"/>
                  <a:gd name="connsiteX1" fmla="*/ 540479 w 2058657"/>
                  <a:gd name="connsiteY1" fmla="*/ 57310 h 401725"/>
                  <a:gd name="connsiteX2" fmla="*/ 954817 w 2058657"/>
                  <a:gd name="connsiteY2" fmla="*/ 200185 h 401725"/>
                  <a:gd name="connsiteX3" fmla="*/ 1326292 w 2058657"/>
                  <a:gd name="connsiteY3" fmla="*/ 43023 h 401725"/>
                  <a:gd name="connsiteX4" fmla="*/ 1707292 w 2058657"/>
                  <a:gd name="connsiteY4" fmla="*/ 185898 h 401725"/>
                  <a:gd name="connsiteX5" fmla="*/ 2023204 w 2058657"/>
                  <a:gd name="connsiteY5" fmla="*/ 2 h 401725"/>
                  <a:gd name="connsiteX6" fmla="*/ 2045430 w 2058657"/>
                  <a:gd name="connsiteY6" fmla="*/ 187530 h 401725"/>
                  <a:gd name="connsiteX7" fmla="*/ 2058657 w 2058657"/>
                  <a:gd name="connsiteY7" fmla="*/ 381943 h 401725"/>
                  <a:gd name="connsiteX8" fmla="*/ 162387 w 2058657"/>
                  <a:gd name="connsiteY8" fmla="*/ 392786 h 401725"/>
                  <a:gd name="connsiteX9" fmla="*/ 105237 w 2058657"/>
                  <a:gd name="connsiteY9" fmla="*/ 307553 h 401725"/>
                  <a:gd name="connsiteX10" fmla="*/ 97567 w 2058657"/>
                  <a:gd name="connsiteY10" fmla="*/ 220571 h 401725"/>
                  <a:gd name="connsiteX0" fmla="*/ 97567 w 2058657"/>
                  <a:gd name="connsiteY0" fmla="*/ 220571 h 401725"/>
                  <a:gd name="connsiteX1" fmla="*/ 540479 w 2058657"/>
                  <a:gd name="connsiteY1" fmla="*/ 57310 h 401725"/>
                  <a:gd name="connsiteX2" fmla="*/ 954817 w 2058657"/>
                  <a:gd name="connsiteY2" fmla="*/ 200185 h 401725"/>
                  <a:gd name="connsiteX3" fmla="*/ 1326292 w 2058657"/>
                  <a:gd name="connsiteY3" fmla="*/ 43023 h 401725"/>
                  <a:gd name="connsiteX4" fmla="*/ 1707292 w 2058657"/>
                  <a:gd name="connsiteY4" fmla="*/ 185898 h 401725"/>
                  <a:gd name="connsiteX5" fmla="*/ 2023204 w 2058657"/>
                  <a:gd name="connsiteY5" fmla="*/ 2 h 401725"/>
                  <a:gd name="connsiteX6" fmla="*/ 2045430 w 2058657"/>
                  <a:gd name="connsiteY6" fmla="*/ 187530 h 401725"/>
                  <a:gd name="connsiteX7" fmla="*/ 2058657 w 2058657"/>
                  <a:gd name="connsiteY7" fmla="*/ 381943 h 401725"/>
                  <a:gd name="connsiteX8" fmla="*/ 162387 w 2058657"/>
                  <a:gd name="connsiteY8" fmla="*/ 392786 h 401725"/>
                  <a:gd name="connsiteX9" fmla="*/ 105237 w 2058657"/>
                  <a:gd name="connsiteY9" fmla="*/ 307553 h 401725"/>
                  <a:gd name="connsiteX10" fmla="*/ 97567 w 2058657"/>
                  <a:gd name="connsiteY10" fmla="*/ 220571 h 401725"/>
                  <a:gd name="connsiteX0" fmla="*/ 97567 w 2058657"/>
                  <a:gd name="connsiteY0" fmla="*/ 220571 h 401725"/>
                  <a:gd name="connsiteX1" fmla="*/ 540479 w 2058657"/>
                  <a:gd name="connsiteY1" fmla="*/ 57310 h 401725"/>
                  <a:gd name="connsiteX2" fmla="*/ 954817 w 2058657"/>
                  <a:gd name="connsiteY2" fmla="*/ 200185 h 401725"/>
                  <a:gd name="connsiteX3" fmla="*/ 1326292 w 2058657"/>
                  <a:gd name="connsiteY3" fmla="*/ 43023 h 401725"/>
                  <a:gd name="connsiteX4" fmla="*/ 1707292 w 2058657"/>
                  <a:gd name="connsiteY4" fmla="*/ 185898 h 401725"/>
                  <a:gd name="connsiteX5" fmla="*/ 2023204 w 2058657"/>
                  <a:gd name="connsiteY5" fmla="*/ 2 h 401725"/>
                  <a:gd name="connsiteX6" fmla="*/ 2045430 w 2058657"/>
                  <a:gd name="connsiteY6" fmla="*/ 187530 h 401725"/>
                  <a:gd name="connsiteX7" fmla="*/ 2058657 w 2058657"/>
                  <a:gd name="connsiteY7" fmla="*/ 381943 h 401725"/>
                  <a:gd name="connsiteX8" fmla="*/ 162387 w 2058657"/>
                  <a:gd name="connsiteY8" fmla="*/ 392786 h 401725"/>
                  <a:gd name="connsiteX9" fmla="*/ 105237 w 2058657"/>
                  <a:gd name="connsiteY9" fmla="*/ 307553 h 401725"/>
                  <a:gd name="connsiteX10" fmla="*/ 97567 w 2058657"/>
                  <a:gd name="connsiteY10" fmla="*/ 220571 h 401725"/>
                  <a:gd name="connsiteX0" fmla="*/ 105347 w 2066437"/>
                  <a:gd name="connsiteY0" fmla="*/ 220571 h 417359"/>
                  <a:gd name="connsiteX1" fmla="*/ 548259 w 2066437"/>
                  <a:gd name="connsiteY1" fmla="*/ 57310 h 417359"/>
                  <a:gd name="connsiteX2" fmla="*/ 962597 w 2066437"/>
                  <a:gd name="connsiteY2" fmla="*/ 200185 h 417359"/>
                  <a:gd name="connsiteX3" fmla="*/ 1334072 w 2066437"/>
                  <a:gd name="connsiteY3" fmla="*/ 43023 h 417359"/>
                  <a:gd name="connsiteX4" fmla="*/ 1715072 w 2066437"/>
                  <a:gd name="connsiteY4" fmla="*/ 185898 h 417359"/>
                  <a:gd name="connsiteX5" fmla="*/ 2030984 w 2066437"/>
                  <a:gd name="connsiteY5" fmla="*/ 2 h 417359"/>
                  <a:gd name="connsiteX6" fmla="*/ 2053210 w 2066437"/>
                  <a:gd name="connsiteY6" fmla="*/ 187530 h 417359"/>
                  <a:gd name="connsiteX7" fmla="*/ 2066437 w 2066437"/>
                  <a:gd name="connsiteY7" fmla="*/ 381943 h 417359"/>
                  <a:gd name="connsiteX8" fmla="*/ 170167 w 2066437"/>
                  <a:gd name="connsiteY8" fmla="*/ 392786 h 417359"/>
                  <a:gd name="connsiteX9" fmla="*/ 93967 w 2066437"/>
                  <a:gd name="connsiteY9" fmla="*/ 393632 h 417359"/>
                  <a:gd name="connsiteX10" fmla="*/ 105347 w 2066437"/>
                  <a:gd name="connsiteY10" fmla="*/ 220571 h 417359"/>
                  <a:gd name="connsiteX0" fmla="*/ 85383 w 2046473"/>
                  <a:gd name="connsiteY0" fmla="*/ 220571 h 396270"/>
                  <a:gd name="connsiteX1" fmla="*/ 528295 w 2046473"/>
                  <a:gd name="connsiteY1" fmla="*/ 57310 h 396270"/>
                  <a:gd name="connsiteX2" fmla="*/ 942633 w 2046473"/>
                  <a:gd name="connsiteY2" fmla="*/ 200185 h 396270"/>
                  <a:gd name="connsiteX3" fmla="*/ 1314108 w 2046473"/>
                  <a:gd name="connsiteY3" fmla="*/ 43023 h 396270"/>
                  <a:gd name="connsiteX4" fmla="*/ 1695108 w 2046473"/>
                  <a:gd name="connsiteY4" fmla="*/ 185898 h 396270"/>
                  <a:gd name="connsiteX5" fmla="*/ 2011020 w 2046473"/>
                  <a:gd name="connsiteY5" fmla="*/ 2 h 396270"/>
                  <a:gd name="connsiteX6" fmla="*/ 2033246 w 2046473"/>
                  <a:gd name="connsiteY6" fmla="*/ 187530 h 396270"/>
                  <a:gd name="connsiteX7" fmla="*/ 2046473 w 2046473"/>
                  <a:gd name="connsiteY7" fmla="*/ 381943 h 396270"/>
                  <a:gd name="connsiteX8" fmla="*/ 150203 w 2046473"/>
                  <a:gd name="connsiteY8" fmla="*/ 392786 h 396270"/>
                  <a:gd name="connsiteX9" fmla="*/ 74003 w 2046473"/>
                  <a:gd name="connsiteY9" fmla="*/ 393632 h 396270"/>
                  <a:gd name="connsiteX10" fmla="*/ 85383 w 2046473"/>
                  <a:gd name="connsiteY10" fmla="*/ 220571 h 396270"/>
                  <a:gd name="connsiteX0" fmla="*/ 85383 w 2046473"/>
                  <a:gd name="connsiteY0" fmla="*/ 220571 h 396270"/>
                  <a:gd name="connsiteX1" fmla="*/ 528295 w 2046473"/>
                  <a:gd name="connsiteY1" fmla="*/ 57310 h 396270"/>
                  <a:gd name="connsiteX2" fmla="*/ 942633 w 2046473"/>
                  <a:gd name="connsiteY2" fmla="*/ 200185 h 396270"/>
                  <a:gd name="connsiteX3" fmla="*/ 1314108 w 2046473"/>
                  <a:gd name="connsiteY3" fmla="*/ 43023 h 396270"/>
                  <a:gd name="connsiteX4" fmla="*/ 1695108 w 2046473"/>
                  <a:gd name="connsiteY4" fmla="*/ 185898 h 396270"/>
                  <a:gd name="connsiteX5" fmla="*/ 2011020 w 2046473"/>
                  <a:gd name="connsiteY5" fmla="*/ 2 h 396270"/>
                  <a:gd name="connsiteX6" fmla="*/ 2033246 w 2046473"/>
                  <a:gd name="connsiteY6" fmla="*/ 187530 h 396270"/>
                  <a:gd name="connsiteX7" fmla="*/ 2046473 w 2046473"/>
                  <a:gd name="connsiteY7" fmla="*/ 381943 h 396270"/>
                  <a:gd name="connsiteX8" fmla="*/ 150203 w 2046473"/>
                  <a:gd name="connsiteY8" fmla="*/ 392786 h 396270"/>
                  <a:gd name="connsiteX9" fmla="*/ 74003 w 2046473"/>
                  <a:gd name="connsiteY9" fmla="*/ 393632 h 396270"/>
                  <a:gd name="connsiteX10" fmla="*/ 85383 w 2046473"/>
                  <a:gd name="connsiteY10" fmla="*/ 220571 h 396270"/>
                  <a:gd name="connsiteX0" fmla="*/ 129610 w 2090700"/>
                  <a:gd name="connsiteY0" fmla="*/ 220571 h 402056"/>
                  <a:gd name="connsiteX1" fmla="*/ 572522 w 2090700"/>
                  <a:gd name="connsiteY1" fmla="*/ 57310 h 402056"/>
                  <a:gd name="connsiteX2" fmla="*/ 986860 w 2090700"/>
                  <a:gd name="connsiteY2" fmla="*/ 200185 h 402056"/>
                  <a:gd name="connsiteX3" fmla="*/ 1358335 w 2090700"/>
                  <a:gd name="connsiteY3" fmla="*/ 43023 h 402056"/>
                  <a:gd name="connsiteX4" fmla="*/ 1739335 w 2090700"/>
                  <a:gd name="connsiteY4" fmla="*/ 185898 h 402056"/>
                  <a:gd name="connsiteX5" fmla="*/ 2055247 w 2090700"/>
                  <a:gd name="connsiteY5" fmla="*/ 2 h 402056"/>
                  <a:gd name="connsiteX6" fmla="*/ 2077473 w 2090700"/>
                  <a:gd name="connsiteY6" fmla="*/ 187530 h 402056"/>
                  <a:gd name="connsiteX7" fmla="*/ 2090700 w 2090700"/>
                  <a:gd name="connsiteY7" fmla="*/ 381943 h 402056"/>
                  <a:gd name="connsiteX8" fmla="*/ 194430 w 2090700"/>
                  <a:gd name="connsiteY8" fmla="*/ 392786 h 402056"/>
                  <a:gd name="connsiteX9" fmla="*/ 13455 w 2090700"/>
                  <a:gd name="connsiteY9" fmla="*/ 302771 h 402056"/>
                  <a:gd name="connsiteX10" fmla="*/ 129610 w 2090700"/>
                  <a:gd name="connsiteY10" fmla="*/ 220571 h 402056"/>
                  <a:gd name="connsiteX0" fmla="*/ 154584 w 2115674"/>
                  <a:gd name="connsiteY0" fmla="*/ 220571 h 402056"/>
                  <a:gd name="connsiteX1" fmla="*/ 597496 w 2115674"/>
                  <a:gd name="connsiteY1" fmla="*/ 57310 h 402056"/>
                  <a:gd name="connsiteX2" fmla="*/ 1011834 w 2115674"/>
                  <a:gd name="connsiteY2" fmla="*/ 200185 h 402056"/>
                  <a:gd name="connsiteX3" fmla="*/ 1383309 w 2115674"/>
                  <a:gd name="connsiteY3" fmla="*/ 43023 h 402056"/>
                  <a:gd name="connsiteX4" fmla="*/ 1764309 w 2115674"/>
                  <a:gd name="connsiteY4" fmla="*/ 185898 h 402056"/>
                  <a:gd name="connsiteX5" fmla="*/ 2080221 w 2115674"/>
                  <a:gd name="connsiteY5" fmla="*/ 2 h 402056"/>
                  <a:gd name="connsiteX6" fmla="*/ 2102447 w 2115674"/>
                  <a:gd name="connsiteY6" fmla="*/ 187530 h 402056"/>
                  <a:gd name="connsiteX7" fmla="*/ 2115674 w 2115674"/>
                  <a:gd name="connsiteY7" fmla="*/ 381943 h 402056"/>
                  <a:gd name="connsiteX8" fmla="*/ 219404 w 2115674"/>
                  <a:gd name="connsiteY8" fmla="*/ 392786 h 402056"/>
                  <a:gd name="connsiteX9" fmla="*/ 38429 w 2115674"/>
                  <a:gd name="connsiteY9" fmla="*/ 302771 h 402056"/>
                  <a:gd name="connsiteX10" fmla="*/ 154584 w 2115674"/>
                  <a:gd name="connsiteY10" fmla="*/ 220571 h 402056"/>
                  <a:gd name="connsiteX0" fmla="*/ 116155 w 2077245"/>
                  <a:gd name="connsiteY0" fmla="*/ 220571 h 404267"/>
                  <a:gd name="connsiteX1" fmla="*/ 559067 w 2077245"/>
                  <a:gd name="connsiteY1" fmla="*/ 57310 h 404267"/>
                  <a:gd name="connsiteX2" fmla="*/ 973405 w 2077245"/>
                  <a:gd name="connsiteY2" fmla="*/ 200185 h 404267"/>
                  <a:gd name="connsiteX3" fmla="*/ 1344880 w 2077245"/>
                  <a:gd name="connsiteY3" fmla="*/ 43023 h 404267"/>
                  <a:gd name="connsiteX4" fmla="*/ 1725880 w 2077245"/>
                  <a:gd name="connsiteY4" fmla="*/ 185898 h 404267"/>
                  <a:gd name="connsiteX5" fmla="*/ 2041792 w 2077245"/>
                  <a:gd name="connsiteY5" fmla="*/ 2 h 404267"/>
                  <a:gd name="connsiteX6" fmla="*/ 2064018 w 2077245"/>
                  <a:gd name="connsiteY6" fmla="*/ 187530 h 404267"/>
                  <a:gd name="connsiteX7" fmla="*/ 2077245 w 2077245"/>
                  <a:gd name="connsiteY7" fmla="*/ 381943 h 404267"/>
                  <a:gd name="connsiteX8" fmla="*/ 180975 w 2077245"/>
                  <a:gd name="connsiteY8" fmla="*/ 392786 h 404267"/>
                  <a:gd name="connsiteX9" fmla="*/ 0 w 2077245"/>
                  <a:gd name="connsiteY9" fmla="*/ 302771 h 404267"/>
                  <a:gd name="connsiteX10" fmla="*/ 116155 w 2077245"/>
                  <a:gd name="connsiteY10" fmla="*/ 220571 h 404267"/>
                  <a:gd name="connsiteX0" fmla="*/ 123686 w 2084776"/>
                  <a:gd name="connsiteY0" fmla="*/ 220571 h 403801"/>
                  <a:gd name="connsiteX1" fmla="*/ 566598 w 2084776"/>
                  <a:gd name="connsiteY1" fmla="*/ 57310 h 403801"/>
                  <a:gd name="connsiteX2" fmla="*/ 980936 w 2084776"/>
                  <a:gd name="connsiteY2" fmla="*/ 200185 h 403801"/>
                  <a:gd name="connsiteX3" fmla="*/ 1352411 w 2084776"/>
                  <a:gd name="connsiteY3" fmla="*/ 43023 h 403801"/>
                  <a:gd name="connsiteX4" fmla="*/ 1733411 w 2084776"/>
                  <a:gd name="connsiteY4" fmla="*/ 185898 h 403801"/>
                  <a:gd name="connsiteX5" fmla="*/ 2049323 w 2084776"/>
                  <a:gd name="connsiteY5" fmla="*/ 2 h 403801"/>
                  <a:gd name="connsiteX6" fmla="*/ 2071549 w 2084776"/>
                  <a:gd name="connsiteY6" fmla="*/ 187530 h 403801"/>
                  <a:gd name="connsiteX7" fmla="*/ 2084776 w 2084776"/>
                  <a:gd name="connsiteY7" fmla="*/ 381943 h 403801"/>
                  <a:gd name="connsiteX8" fmla="*/ 188506 w 2084776"/>
                  <a:gd name="connsiteY8" fmla="*/ 392786 h 403801"/>
                  <a:gd name="connsiteX9" fmla="*/ 7531 w 2084776"/>
                  <a:gd name="connsiteY9" fmla="*/ 302771 h 403801"/>
                  <a:gd name="connsiteX10" fmla="*/ 123686 w 2084776"/>
                  <a:gd name="connsiteY10" fmla="*/ 220571 h 403801"/>
                  <a:gd name="connsiteX0" fmla="*/ 116742 w 2077832"/>
                  <a:gd name="connsiteY0" fmla="*/ 220571 h 414851"/>
                  <a:gd name="connsiteX1" fmla="*/ 559654 w 2077832"/>
                  <a:gd name="connsiteY1" fmla="*/ 57310 h 414851"/>
                  <a:gd name="connsiteX2" fmla="*/ 973992 w 2077832"/>
                  <a:gd name="connsiteY2" fmla="*/ 200185 h 414851"/>
                  <a:gd name="connsiteX3" fmla="*/ 1345467 w 2077832"/>
                  <a:gd name="connsiteY3" fmla="*/ 43023 h 414851"/>
                  <a:gd name="connsiteX4" fmla="*/ 1726467 w 2077832"/>
                  <a:gd name="connsiteY4" fmla="*/ 185898 h 414851"/>
                  <a:gd name="connsiteX5" fmla="*/ 2042379 w 2077832"/>
                  <a:gd name="connsiteY5" fmla="*/ 2 h 414851"/>
                  <a:gd name="connsiteX6" fmla="*/ 2064605 w 2077832"/>
                  <a:gd name="connsiteY6" fmla="*/ 187530 h 414851"/>
                  <a:gd name="connsiteX7" fmla="*/ 2077832 w 2077832"/>
                  <a:gd name="connsiteY7" fmla="*/ 381943 h 414851"/>
                  <a:gd name="connsiteX8" fmla="*/ 181562 w 2077832"/>
                  <a:gd name="connsiteY8" fmla="*/ 392786 h 414851"/>
                  <a:gd name="connsiteX9" fmla="*/ 105362 w 2077832"/>
                  <a:gd name="connsiteY9" fmla="*/ 331465 h 414851"/>
                  <a:gd name="connsiteX10" fmla="*/ 116742 w 2077832"/>
                  <a:gd name="connsiteY10" fmla="*/ 220571 h 414851"/>
                  <a:gd name="connsiteX0" fmla="*/ 104744 w 2065834"/>
                  <a:gd name="connsiteY0" fmla="*/ 220571 h 414851"/>
                  <a:gd name="connsiteX1" fmla="*/ 547656 w 2065834"/>
                  <a:gd name="connsiteY1" fmla="*/ 57310 h 414851"/>
                  <a:gd name="connsiteX2" fmla="*/ 961994 w 2065834"/>
                  <a:gd name="connsiteY2" fmla="*/ 200185 h 414851"/>
                  <a:gd name="connsiteX3" fmla="*/ 1333469 w 2065834"/>
                  <a:gd name="connsiteY3" fmla="*/ 43023 h 414851"/>
                  <a:gd name="connsiteX4" fmla="*/ 1714469 w 2065834"/>
                  <a:gd name="connsiteY4" fmla="*/ 185898 h 414851"/>
                  <a:gd name="connsiteX5" fmla="*/ 2030381 w 2065834"/>
                  <a:gd name="connsiteY5" fmla="*/ 2 h 414851"/>
                  <a:gd name="connsiteX6" fmla="*/ 2052607 w 2065834"/>
                  <a:gd name="connsiteY6" fmla="*/ 187530 h 414851"/>
                  <a:gd name="connsiteX7" fmla="*/ 2065834 w 2065834"/>
                  <a:gd name="connsiteY7" fmla="*/ 381943 h 414851"/>
                  <a:gd name="connsiteX8" fmla="*/ 169564 w 2065834"/>
                  <a:gd name="connsiteY8" fmla="*/ 392786 h 414851"/>
                  <a:gd name="connsiteX9" fmla="*/ 93364 w 2065834"/>
                  <a:gd name="connsiteY9" fmla="*/ 331465 h 414851"/>
                  <a:gd name="connsiteX10" fmla="*/ 104744 w 2065834"/>
                  <a:gd name="connsiteY10" fmla="*/ 220571 h 414851"/>
                  <a:gd name="connsiteX0" fmla="*/ 93558 w 2061792"/>
                  <a:gd name="connsiteY0" fmla="*/ 124927 h 400102"/>
                  <a:gd name="connsiteX1" fmla="*/ 543614 w 2061792"/>
                  <a:gd name="connsiteY1" fmla="*/ 57310 h 400102"/>
                  <a:gd name="connsiteX2" fmla="*/ 957952 w 2061792"/>
                  <a:gd name="connsiteY2" fmla="*/ 200185 h 400102"/>
                  <a:gd name="connsiteX3" fmla="*/ 1329427 w 2061792"/>
                  <a:gd name="connsiteY3" fmla="*/ 43023 h 400102"/>
                  <a:gd name="connsiteX4" fmla="*/ 1710427 w 2061792"/>
                  <a:gd name="connsiteY4" fmla="*/ 185898 h 400102"/>
                  <a:gd name="connsiteX5" fmla="*/ 2026339 w 2061792"/>
                  <a:gd name="connsiteY5" fmla="*/ 2 h 400102"/>
                  <a:gd name="connsiteX6" fmla="*/ 2048565 w 2061792"/>
                  <a:gd name="connsiteY6" fmla="*/ 187530 h 400102"/>
                  <a:gd name="connsiteX7" fmla="*/ 2061792 w 2061792"/>
                  <a:gd name="connsiteY7" fmla="*/ 381943 h 400102"/>
                  <a:gd name="connsiteX8" fmla="*/ 165522 w 2061792"/>
                  <a:gd name="connsiteY8" fmla="*/ 392786 h 400102"/>
                  <a:gd name="connsiteX9" fmla="*/ 89322 w 2061792"/>
                  <a:gd name="connsiteY9" fmla="*/ 331465 h 400102"/>
                  <a:gd name="connsiteX10" fmla="*/ 93558 w 2061792"/>
                  <a:gd name="connsiteY10" fmla="*/ 124927 h 400102"/>
                  <a:gd name="connsiteX0" fmla="*/ 93558 w 2061792"/>
                  <a:gd name="connsiteY0" fmla="*/ 124927 h 400102"/>
                  <a:gd name="connsiteX1" fmla="*/ 543614 w 2061792"/>
                  <a:gd name="connsiteY1" fmla="*/ 57310 h 400102"/>
                  <a:gd name="connsiteX2" fmla="*/ 957952 w 2061792"/>
                  <a:gd name="connsiteY2" fmla="*/ 200185 h 400102"/>
                  <a:gd name="connsiteX3" fmla="*/ 1329427 w 2061792"/>
                  <a:gd name="connsiteY3" fmla="*/ 43023 h 400102"/>
                  <a:gd name="connsiteX4" fmla="*/ 1710427 w 2061792"/>
                  <a:gd name="connsiteY4" fmla="*/ 185898 h 400102"/>
                  <a:gd name="connsiteX5" fmla="*/ 2026339 w 2061792"/>
                  <a:gd name="connsiteY5" fmla="*/ 2 h 400102"/>
                  <a:gd name="connsiteX6" fmla="*/ 2048565 w 2061792"/>
                  <a:gd name="connsiteY6" fmla="*/ 187530 h 400102"/>
                  <a:gd name="connsiteX7" fmla="*/ 2061792 w 2061792"/>
                  <a:gd name="connsiteY7" fmla="*/ 381943 h 400102"/>
                  <a:gd name="connsiteX8" fmla="*/ 165522 w 2061792"/>
                  <a:gd name="connsiteY8" fmla="*/ 392786 h 400102"/>
                  <a:gd name="connsiteX9" fmla="*/ 89322 w 2061792"/>
                  <a:gd name="connsiteY9" fmla="*/ 331465 h 400102"/>
                  <a:gd name="connsiteX10" fmla="*/ 93558 w 2061792"/>
                  <a:gd name="connsiteY10" fmla="*/ 124927 h 400102"/>
                  <a:gd name="connsiteX0" fmla="*/ 10344 w 1978578"/>
                  <a:gd name="connsiteY0" fmla="*/ 124927 h 413493"/>
                  <a:gd name="connsiteX1" fmla="*/ 460400 w 1978578"/>
                  <a:gd name="connsiteY1" fmla="*/ 57310 h 413493"/>
                  <a:gd name="connsiteX2" fmla="*/ 874738 w 1978578"/>
                  <a:gd name="connsiteY2" fmla="*/ 200185 h 413493"/>
                  <a:gd name="connsiteX3" fmla="*/ 1246213 w 1978578"/>
                  <a:gd name="connsiteY3" fmla="*/ 43023 h 413493"/>
                  <a:gd name="connsiteX4" fmla="*/ 1627213 w 1978578"/>
                  <a:gd name="connsiteY4" fmla="*/ 185898 h 413493"/>
                  <a:gd name="connsiteX5" fmla="*/ 1943125 w 1978578"/>
                  <a:gd name="connsiteY5" fmla="*/ 2 h 413493"/>
                  <a:gd name="connsiteX6" fmla="*/ 1965351 w 1978578"/>
                  <a:gd name="connsiteY6" fmla="*/ 187530 h 413493"/>
                  <a:gd name="connsiteX7" fmla="*/ 1978578 w 1978578"/>
                  <a:gd name="connsiteY7" fmla="*/ 381943 h 413493"/>
                  <a:gd name="connsiteX8" fmla="*/ 82308 w 1978578"/>
                  <a:gd name="connsiteY8" fmla="*/ 392786 h 413493"/>
                  <a:gd name="connsiteX9" fmla="*/ 6108 w 1978578"/>
                  <a:gd name="connsiteY9" fmla="*/ 331465 h 413493"/>
                  <a:gd name="connsiteX10" fmla="*/ 10344 w 1978578"/>
                  <a:gd name="connsiteY10" fmla="*/ 124927 h 413493"/>
                  <a:gd name="connsiteX0" fmla="*/ 83338 w 2051572"/>
                  <a:gd name="connsiteY0" fmla="*/ 124927 h 403054"/>
                  <a:gd name="connsiteX1" fmla="*/ 533394 w 2051572"/>
                  <a:gd name="connsiteY1" fmla="*/ 57310 h 403054"/>
                  <a:gd name="connsiteX2" fmla="*/ 947732 w 2051572"/>
                  <a:gd name="connsiteY2" fmla="*/ 200185 h 403054"/>
                  <a:gd name="connsiteX3" fmla="*/ 1319207 w 2051572"/>
                  <a:gd name="connsiteY3" fmla="*/ 43023 h 403054"/>
                  <a:gd name="connsiteX4" fmla="*/ 1700207 w 2051572"/>
                  <a:gd name="connsiteY4" fmla="*/ 185898 h 403054"/>
                  <a:gd name="connsiteX5" fmla="*/ 2016119 w 2051572"/>
                  <a:gd name="connsiteY5" fmla="*/ 2 h 403054"/>
                  <a:gd name="connsiteX6" fmla="*/ 2038345 w 2051572"/>
                  <a:gd name="connsiteY6" fmla="*/ 187530 h 403054"/>
                  <a:gd name="connsiteX7" fmla="*/ 2051572 w 2051572"/>
                  <a:gd name="connsiteY7" fmla="*/ 381943 h 403054"/>
                  <a:gd name="connsiteX8" fmla="*/ 155302 w 2051572"/>
                  <a:gd name="connsiteY8" fmla="*/ 392786 h 403054"/>
                  <a:gd name="connsiteX9" fmla="*/ 105296 w 2051572"/>
                  <a:gd name="connsiteY9" fmla="*/ 288426 h 403054"/>
                  <a:gd name="connsiteX10" fmla="*/ 83338 w 2051572"/>
                  <a:gd name="connsiteY10" fmla="*/ 124927 h 403054"/>
                  <a:gd name="connsiteX0" fmla="*/ 113923 w 2082157"/>
                  <a:gd name="connsiteY0" fmla="*/ 124927 h 414873"/>
                  <a:gd name="connsiteX1" fmla="*/ 563979 w 2082157"/>
                  <a:gd name="connsiteY1" fmla="*/ 57310 h 414873"/>
                  <a:gd name="connsiteX2" fmla="*/ 978317 w 2082157"/>
                  <a:gd name="connsiteY2" fmla="*/ 200185 h 414873"/>
                  <a:gd name="connsiteX3" fmla="*/ 1349792 w 2082157"/>
                  <a:gd name="connsiteY3" fmla="*/ 43023 h 414873"/>
                  <a:gd name="connsiteX4" fmla="*/ 1730792 w 2082157"/>
                  <a:gd name="connsiteY4" fmla="*/ 185898 h 414873"/>
                  <a:gd name="connsiteX5" fmla="*/ 2046704 w 2082157"/>
                  <a:gd name="connsiteY5" fmla="*/ 2 h 414873"/>
                  <a:gd name="connsiteX6" fmla="*/ 2068930 w 2082157"/>
                  <a:gd name="connsiteY6" fmla="*/ 187530 h 414873"/>
                  <a:gd name="connsiteX7" fmla="*/ 2082157 w 2082157"/>
                  <a:gd name="connsiteY7" fmla="*/ 381943 h 414873"/>
                  <a:gd name="connsiteX8" fmla="*/ 185887 w 2082157"/>
                  <a:gd name="connsiteY8" fmla="*/ 392786 h 414873"/>
                  <a:gd name="connsiteX9" fmla="*/ 113923 w 2082157"/>
                  <a:gd name="connsiteY9" fmla="*/ 124927 h 414873"/>
                  <a:gd name="connsiteX0" fmla="*/ 96125 w 2064359"/>
                  <a:gd name="connsiteY0" fmla="*/ 124927 h 414873"/>
                  <a:gd name="connsiteX1" fmla="*/ 546181 w 2064359"/>
                  <a:gd name="connsiteY1" fmla="*/ 57310 h 414873"/>
                  <a:gd name="connsiteX2" fmla="*/ 960519 w 2064359"/>
                  <a:gd name="connsiteY2" fmla="*/ 200185 h 414873"/>
                  <a:gd name="connsiteX3" fmla="*/ 1331994 w 2064359"/>
                  <a:gd name="connsiteY3" fmla="*/ 43023 h 414873"/>
                  <a:gd name="connsiteX4" fmla="*/ 1712994 w 2064359"/>
                  <a:gd name="connsiteY4" fmla="*/ 185898 h 414873"/>
                  <a:gd name="connsiteX5" fmla="*/ 2028906 w 2064359"/>
                  <a:gd name="connsiteY5" fmla="*/ 2 h 414873"/>
                  <a:gd name="connsiteX6" fmla="*/ 2051132 w 2064359"/>
                  <a:gd name="connsiteY6" fmla="*/ 187530 h 414873"/>
                  <a:gd name="connsiteX7" fmla="*/ 2064359 w 2064359"/>
                  <a:gd name="connsiteY7" fmla="*/ 381943 h 414873"/>
                  <a:gd name="connsiteX8" fmla="*/ 168089 w 2064359"/>
                  <a:gd name="connsiteY8" fmla="*/ 392786 h 414873"/>
                  <a:gd name="connsiteX9" fmla="*/ 96125 w 2064359"/>
                  <a:gd name="connsiteY9" fmla="*/ 124927 h 414873"/>
                  <a:gd name="connsiteX0" fmla="*/ 96125 w 2064359"/>
                  <a:gd name="connsiteY0" fmla="*/ 124927 h 414873"/>
                  <a:gd name="connsiteX1" fmla="*/ 546181 w 2064359"/>
                  <a:gd name="connsiteY1" fmla="*/ 57310 h 414873"/>
                  <a:gd name="connsiteX2" fmla="*/ 960519 w 2064359"/>
                  <a:gd name="connsiteY2" fmla="*/ 200185 h 414873"/>
                  <a:gd name="connsiteX3" fmla="*/ 1331994 w 2064359"/>
                  <a:gd name="connsiteY3" fmla="*/ 43023 h 414873"/>
                  <a:gd name="connsiteX4" fmla="*/ 1712994 w 2064359"/>
                  <a:gd name="connsiteY4" fmla="*/ 185898 h 414873"/>
                  <a:gd name="connsiteX5" fmla="*/ 2028906 w 2064359"/>
                  <a:gd name="connsiteY5" fmla="*/ 2 h 414873"/>
                  <a:gd name="connsiteX6" fmla="*/ 2051132 w 2064359"/>
                  <a:gd name="connsiteY6" fmla="*/ 187530 h 414873"/>
                  <a:gd name="connsiteX7" fmla="*/ 2064359 w 2064359"/>
                  <a:gd name="connsiteY7" fmla="*/ 381943 h 414873"/>
                  <a:gd name="connsiteX8" fmla="*/ 168089 w 2064359"/>
                  <a:gd name="connsiteY8" fmla="*/ 392786 h 414873"/>
                  <a:gd name="connsiteX9" fmla="*/ 96125 w 2064359"/>
                  <a:gd name="connsiteY9" fmla="*/ 124927 h 414873"/>
                  <a:gd name="connsiteX0" fmla="*/ 492 w 1968726"/>
                  <a:gd name="connsiteY0" fmla="*/ 124927 h 414873"/>
                  <a:gd name="connsiteX1" fmla="*/ 450548 w 1968726"/>
                  <a:gd name="connsiteY1" fmla="*/ 57310 h 414873"/>
                  <a:gd name="connsiteX2" fmla="*/ 864886 w 1968726"/>
                  <a:gd name="connsiteY2" fmla="*/ 200185 h 414873"/>
                  <a:gd name="connsiteX3" fmla="*/ 1236361 w 1968726"/>
                  <a:gd name="connsiteY3" fmla="*/ 43023 h 414873"/>
                  <a:gd name="connsiteX4" fmla="*/ 1617361 w 1968726"/>
                  <a:gd name="connsiteY4" fmla="*/ 185898 h 414873"/>
                  <a:gd name="connsiteX5" fmla="*/ 1933273 w 1968726"/>
                  <a:gd name="connsiteY5" fmla="*/ 2 h 414873"/>
                  <a:gd name="connsiteX6" fmla="*/ 1955499 w 1968726"/>
                  <a:gd name="connsiteY6" fmla="*/ 187530 h 414873"/>
                  <a:gd name="connsiteX7" fmla="*/ 1968726 w 1968726"/>
                  <a:gd name="connsiteY7" fmla="*/ 381943 h 414873"/>
                  <a:gd name="connsiteX8" fmla="*/ 72456 w 1968726"/>
                  <a:gd name="connsiteY8" fmla="*/ 392786 h 414873"/>
                  <a:gd name="connsiteX9" fmla="*/ 492 w 1968726"/>
                  <a:gd name="connsiteY9" fmla="*/ 124927 h 414873"/>
                  <a:gd name="connsiteX0" fmla="*/ 12255 w 1980489"/>
                  <a:gd name="connsiteY0" fmla="*/ 124927 h 414873"/>
                  <a:gd name="connsiteX1" fmla="*/ 462311 w 1980489"/>
                  <a:gd name="connsiteY1" fmla="*/ 57310 h 414873"/>
                  <a:gd name="connsiteX2" fmla="*/ 876649 w 1980489"/>
                  <a:gd name="connsiteY2" fmla="*/ 200185 h 414873"/>
                  <a:gd name="connsiteX3" fmla="*/ 1248124 w 1980489"/>
                  <a:gd name="connsiteY3" fmla="*/ 43023 h 414873"/>
                  <a:gd name="connsiteX4" fmla="*/ 1629124 w 1980489"/>
                  <a:gd name="connsiteY4" fmla="*/ 185898 h 414873"/>
                  <a:gd name="connsiteX5" fmla="*/ 1945036 w 1980489"/>
                  <a:gd name="connsiteY5" fmla="*/ 2 h 414873"/>
                  <a:gd name="connsiteX6" fmla="*/ 1967262 w 1980489"/>
                  <a:gd name="connsiteY6" fmla="*/ 187530 h 414873"/>
                  <a:gd name="connsiteX7" fmla="*/ 1980489 w 1980489"/>
                  <a:gd name="connsiteY7" fmla="*/ 381943 h 414873"/>
                  <a:gd name="connsiteX8" fmla="*/ 36594 w 1980489"/>
                  <a:gd name="connsiteY8" fmla="*/ 392786 h 414873"/>
                  <a:gd name="connsiteX9" fmla="*/ 12255 w 1980489"/>
                  <a:gd name="connsiteY9" fmla="*/ 124927 h 414873"/>
                  <a:gd name="connsiteX0" fmla="*/ 616 w 1968850"/>
                  <a:gd name="connsiteY0" fmla="*/ 124927 h 414873"/>
                  <a:gd name="connsiteX1" fmla="*/ 450672 w 1968850"/>
                  <a:gd name="connsiteY1" fmla="*/ 57310 h 414873"/>
                  <a:gd name="connsiteX2" fmla="*/ 865010 w 1968850"/>
                  <a:gd name="connsiteY2" fmla="*/ 200185 h 414873"/>
                  <a:gd name="connsiteX3" fmla="*/ 1236485 w 1968850"/>
                  <a:gd name="connsiteY3" fmla="*/ 43023 h 414873"/>
                  <a:gd name="connsiteX4" fmla="*/ 1617485 w 1968850"/>
                  <a:gd name="connsiteY4" fmla="*/ 185898 h 414873"/>
                  <a:gd name="connsiteX5" fmla="*/ 1933397 w 1968850"/>
                  <a:gd name="connsiteY5" fmla="*/ 2 h 414873"/>
                  <a:gd name="connsiteX6" fmla="*/ 1955623 w 1968850"/>
                  <a:gd name="connsiteY6" fmla="*/ 187530 h 414873"/>
                  <a:gd name="connsiteX7" fmla="*/ 1968850 w 1968850"/>
                  <a:gd name="connsiteY7" fmla="*/ 381943 h 414873"/>
                  <a:gd name="connsiteX8" fmla="*/ 24955 w 1968850"/>
                  <a:gd name="connsiteY8" fmla="*/ 392786 h 414873"/>
                  <a:gd name="connsiteX9" fmla="*/ 616 w 1968850"/>
                  <a:gd name="connsiteY9" fmla="*/ 124927 h 414873"/>
                  <a:gd name="connsiteX0" fmla="*/ 616 w 1968850"/>
                  <a:gd name="connsiteY0" fmla="*/ 226947 h 414873"/>
                  <a:gd name="connsiteX1" fmla="*/ 450672 w 1968850"/>
                  <a:gd name="connsiteY1" fmla="*/ 57310 h 414873"/>
                  <a:gd name="connsiteX2" fmla="*/ 865010 w 1968850"/>
                  <a:gd name="connsiteY2" fmla="*/ 200185 h 414873"/>
                  <a:gd name="connsiteX3" fmla="*/ 1236485 w 1968850"/>
                  <a:gd name="connsiteY3" fmla="*/ 43023 h 414873"/>
                  <a:gd name="connsiteX4" fmla="*/ 1617485 w 1968850"/>
                  <a:gd name="connsiteY4" fmla="*/ 185898 h 414873"/>
                  <a:gd name="connsiteX5" fmla="*/ 1933397 w 1968850"/>
                  <a:gd name="connsiteY5" fmla="*/ 2 h 414873"/>
                  <a:gd name="connsiteX6" fmla="*/ 1955623 w 1968850"/>
                  <a:gd name="connsiteY6" fmla="*/ 187530 h 414873"/>
                  <a:gd name="connsiteX7" fmla="*/ 1968850 w 1968850"/>
                  <a:gd name="connsiteY7" fmla="*/ 381943 h 414873"/>
                  <a:gd name="connsiteX8" fmla="*/ 24955 w 1968850"/>
                  <a:gd name="connsiteY8" fmla="*/ 392786 h 414873"/>
                  <a:gd name="connsiteX9" fmla="*/ 616 w 1968850"/>
                  <a:gd name="connsiteY9" fmla="*/ 226947 h 414873"/>
                  <a:gd name="connsiteX0" fmla="*/ 616 w 1964446"/>
                  <a:gd name="connsiteY0" fmla="*/ 226947 h 418261"/>
                  <a:gd name="connsiteX1" fmla="*/ 450672 w 1964446"/>
                  <a:gd name="connsiteY1" fmla="*/ 57310 h 418261"/>
                  <a:gd name="connsiteX2" fmla="*/ 865010 w 1964446"/>
                  <a:gd name="connsiteY2" fmla="*/ 200185 h 418261"/>
                  <a:gd name="connsiteX3" fmla="*/ 1236485 w 1964446"/>
                  <a:gd name="connsiteY3" fmla="*/ 43023 h 418261"/>
                  <a:gd name="connsiteX4" fmla="*/ 1617485 w 1964446"/>
                  <a:gd name="connsiteY4" fmla="*/ 185898 h 418261"/>
                  <a:gd name="connsiteX5" fmla="*/ 1933397 w 1964446"/>
                  <a:gd name="connsiteY5" fmla="*/ 2 h 418261"/>
                  <a:gd name="connsiteX6" fmla="*/ 1955623 w 1964446"/>
                  <a:gd name="connsiteY6" fmla="*/ 187530 h 418261"/>
                  <a:gd name="connsiteX7" fmla="*/ 1959325 w 1964446"/>
                  <a:gd name="connsiteY7" fmla="*/ 391507 h 418261"/>
                  <a:gd name="connsiteX8" fmla="*/ 24955 w 1964446"/>
                  <a:gd name="connsiteY8" fmla="*/ 392786 h 418261"/>
                  <a:gd name="connsiteX9" fmla="*/ 616 w 1964446"/>
                  <a:gd name="connsiteY9" fmla="*/ 226947 h 418261"/>
                  <a:gd name="connsiteX0" fmla="*/ 616 w 1966469"/>
                  <a:gd name="connsiteY0" fmla="*/ 226947 h 418261"/>
                  <a:gd name="connsiteX1" fmla="*/ 450672 w 1966469"/>
                  <a:gd name="connsiteY1" fmla="*/ 57310 h 418261"/>
                  <a:gd name="connsiteX2" fmla="*/ 865010 w 1966469"/>
                  <a:gd name="connsiteY2" fmla="*/ 200185 h 418261"/>
                  <a:gd name="connsiteX3" fmla="*/ 1236485 w 1966469"/>
                  <a:gd name="connsiteY3" fmla="*/ 43023 h 418261"/>
                  <a:gd name="connsiteX4" fmla="*/ 1617485 w 1966469"/>
                  <a:gd name="connsiteY4" fmla="*/ 185898 h 418261"/>
                  <a:gd name="connsiteX5" fmla="*/ 1933397 w 1966469"/>
                  <a:gd name="connsiteY5" fmla="*/ 2 h 418261"/>
                  <a:gd name="connsiteX6" fmla="*/ 1955623 w 1966469"/>
                  <a:gd name="connsiteY6" fmla="*/ 187530 h 418261"/>
                  <a:gd name="connsiteX7" fmla="*/ 1966469 w 1966469"/>
                  <a:gd name="connsiteY7" fmla="*/ 391507 h 418261"/>
                  <a:gd name="connsiteX8" fmla="*/ 24955 w 1966469"/>
                  <a:gd name="connsiteY8" fmla="*/ 392786 h 418261"/>
                  <a:gd name="connsiteX9" fmla="*/ 616 w 1966469"/>
                  <a:gd name="connsiteY9" fmla="*/ 226947 h 418261"/>
                  <a:gd name="connsiteX0" fmla="*/ 7533 w 1973386"/>
                  <a:gd name="connsiteY0" fmla="*/ 226947 h 422566"/>
                  <a:gd name="connsiteX1" fmla="*/ 457589 w 1973386"/>
                  <a:gd name="connsiteY1" fmla="*/ 57310 h 422566"/>
                  <a:gd name="connsiteX2" fmla="*/ 871927 w 1973386"/>
                  <a:gd name="connsiteY2" fmla="*/ 200185 h 422566"/>
                  <a:gd name="connsiteX3" fmla="*/ 1243402 w 1973386"/>
                  <a:gd name="connsiteY3" fmla="*/ 43023 h 422566"/>
                  <a:gd name="connsiteX4" fmla="*/ 1624402 w 1973386"/>
                  <a:gd name="connsiteY4" fmla="*/ 185898 h 422566"/>
                  <a:gd name="connsiteX5" fmla="*/ 1940314 w 1973386"/>
                  <a:gd name="connsiteY5" fmla="*/ 2 h 422566"/>
                  <a:gd name="connsiteX6" fmla="*/ 1962540 w 1973386"/>
                  <a:gd name="connsiteY6" fmla="*/ 187530 h 422566"/>
                  <a:gd name="connsiteX7" fmla="*/ 1973386 w 1973386"/>
                  <a:gd name="connsiteY7" fmla="*/ 391507 h 422566"/>
                  <a:gd name="connsiteX8" fmla="*/ 8207 w 1973386"/>
                  <a:gd name="connsiteY8" fmla="*/ 399575 h 422566"/>
                  <a:gd name="connsiteX9" fmla="*/ 7533 w 1973386"/>
                  <a:gd name="connsiteY9" fmla="*/ 226947 h 422566"/>
                  <a:gd name="connsiteX0" fmla="*/ 7533 w 1973386"/>
                  <a:gd name="connsiteY0" fmla="*/ 226947 h 406010"/>
                  <a:gd name="connsiteX1" fmla="*/ 457589 w 1973386"/>
                  <a:gd name="connsiteY1" fmla="*/ 57310 h 406010"/>
                  <a:gd name="connsiteX2" fmla="*/ 871927 w 1973386"/>
                  <a:gd name="connsiteY2" fmla="*/ 200185 h 406010"/>
                  <a:gd name="connsiteX3" fmla="*/ 1243402 w 1973386"/>
                  <a:gd name="connsiteY3" fmla="*/ 43023 h 406010"/>
                  <a:gd name="connsiteX4" fmla="*/ 1624402 w 1973386"/>
                  <a:gd name="connsiteY4" fmla="*/ 185898 h 406010"/>
                  <a:gd name="connsiteX5" fmla="*/ 1940314 w 1973386"/>
                  <a:gd name="connsiteY5" fmla="*/ 2 h 406010"/>
                  <a:gd name="connsiteX6" fmla="*/ 1962540 w 1973386"/>
                  <a:gd name="connsiteY6" fmla="*/ 187530 h 406010"/>
                  <a:gd name="connsiteX7" fmla="*/ 1973386 w 1973386"/>
                  <a:gd name="connsiteY7" fmla="*/ 391507 h 406010"/>
                  <a:gd name="connsiteX8" fmla="*/ 8207 w 1973386"/>
                  <a:gd name="connsiteY8" fmla="*/ 399575 h 406010"/>
                  <a:gd name="connsiteX9" fmla="*/ 7533 w 1973386"/>
                  <a:gd name="connsiteY9" fmla="*/ 226947 h 406010"/>
                  <a:gd name="connsiteX0" fmla="*/ 1255 w 1967108"/>
                  <a:gd name="connsiteY0" fmla="*/ 226947 h 406010"/>
                  <a:gd name="connsiteX1" fmla="*/ 451311 w 1967108"/>
                  <a:gd name="connsiteY1" fmla="*/ 57310 h 406010"/>
                  <a:gd name="connsiteX2" fmla="*/ 865649 w 1967108"/>
                  <a:gd name="connsiteY2" fmla="*/ 200185 h 406010"/>
                  <a:gd name="connsiteX3" fmla="*/ 1237124 w 1967108"/>
                  <a:gd name="connsiteY3" fmla="*/ 43023 h 406010"/>
                  <a:gd name="connsiteX4" fmla="*/ 1618124 w 1967108"/>
                  <a:gd name="connsiteY4" fmla="*/ 185898 h 406010"/>
                  <a:gd name="connsiteX5" fmla="*/ 1934036 w 1967108"/>
                  <a:gd name="connsiteY5" fmla="*/ 2 h 406010"/>
                  <a:gd name="connsiteX6" fmla="*/ 1956262 w 1967108"/>
                  <a:gd name="connsiteY6" fmla="*/ 187530 h 406010"/>
                  <a:gd name="connsiteX7" fmla="*/ 1967108 w 1967108"/>
                  <a:gd name="connsiteY7" fmla="*/ 391507 h 406010"/>
                  <a:gd name="connsiteX8" fmla="*/ 1929 w 1967108"/>
                  <a:gd name="connsiteY8" fmla="*/ 399575 h 406010"/>
                  <a:gd name="connsiteX9" fmla="*/ 1255 w 1967108"/>
                  <a:gd name="connsiteY9" fmla="*/ 226947 h 406010"/>
                  <a:gd name="connsiteX0" fmla="*/ 853 w 1970086"/>
                  <a:gd name="connsiteY0" fmla="*/ 226947 h 406010"/>
                  <a:gd name="connsiteX1" fmla="*/ 454289 w 1970086"/>
                  <a:gd name="connsiteY1" fmla="*/ 57310 h 406010"/>
                  <a:gd name="connsiteX2" fmla="*/ 868627 w 1970086"/>
                  <a:gd name="connsiteY2" fmla="*/ 200185 h 406010"/>
                  <a:gd name="connsiteX3" fmla="*/ 1240102 w 1970086"/>
                  <a:gd name="connsiteY3" fmla="*/ 43023 h 406010"/>
                  <a:gd name="connsiteX4" fmla="*/ 1621102 w 1970086"/>
                  <a:gd name="connsiteY4" fmla="*/ 185898 h 406010"/>
                  <a:gd name="connsiteX5" fmla="*/ 1937014 w 1970086"/>
                  <a:gd name="connsiteY5" fmla="*/ 2 h 406010"/>
                  <a:gd name="connsiteX6" fmla="*/ 1959240 w 1970086"/>
                  <a:gd name="connsiteY6" fmla="*/ 187530 h 406010"/>
                  <a:gd name="connsiteX7" fmla="*/ 1970086 w 1970086"/>
                  <a:gd name="connsiteY7" fmla="*/ 391507 h 406010"/>
                  <a:gd name="connsiteX8" fmla="*/ 4907 w 1970086"/>
                  <a:gd name="connsiteY8" fmla="*/ 399575 h 406010"/>
                  <a:gd name="connsiteX9" fmla="*/ 853 w 1970086"/>
                  <a:gd name="connsiteY9" fmla="*/ 226947 h 406010"/>
                  <a:gd name="connsiteX0" fmla="*/ 854 w 1970087"/>
                  <a:gd name="connsiteY0" fmla="*/ 226947 h 406010"/>
                  <a:gd name="connsiteX1" fmla="*/ 454290 w 1970087"/>
                  <a:gd name="connsiteY1" fmla="*/ 57310 h 406010"/>
                  <a:gd name="connsiteX2" fmla="*/ 868628 w 1970087"/>
                  <a:gd name="connsiteY2" fmla="*/ 200185 h 406010"/>
                  <a:gd name="connsiteX3" fmla="*/ 1240103 w 1970087"/>
                  <a:gd name="connsiteY3" fmla="*/ 43023 h 406010"/>
                  <a:gd name="connsiteX4" fmla="*/ 1621103 w 1970087"/>
                  <a:gd name="connsiteY4" fmla="*/ 185898 h 406010"/>
                  <a:gd name="connsiteX5" fmla="*/ 1937015 w 1970087"/>
                  <a:gd name="connsiteY5" fmla="*/ 2 h 406010"/>
                  <a:gd name="connsiteX6" fmla="*/ 1959241 w 1970087"/>
                  <a:gd name="connsiteY6" fmla="*/ 187530 h 406010"/>
                  <a:gd name="connsiteX7" fmla="*/ 1970087 w 1970087"/>
                  <a:gd name="connsiteY7" fmla="*/ 391507 h 406010"/>
                  <a:gd name="connsiteX8" fmla="*/ 4908 w 1970087"/>
                  <a:gd name="connsiteY8" fmla="*/ 399575 h 406010"/>
                  <a:gd name="connsiteX9" fmla="*/ 854 w 1970087"/>
                  <a:gd name="connsiteY9" fmla="*/ 226947 h 406010"/>
                  <a:gd name="connsiteX0" fmla="*/ 2707 w 1971940"/>
                  <a:gd name="connsiteY0" fmla="*/ 226947 h 406010"/>
                  <a:gd name="connsiteX1" fmla="*/ 456143 w 1971940"/>
                  <a:gd name="connsiteY1" fmla="*/ 57310 h 406010"/>
                  <a:gd name="connsiteX2" fmla="*/ 870481 w 1971940"/>
                  <a:gd name="connsiteY2" fmla="*/ 200185 h 406010"/>
                  <a:gd name="connsiteX3" fmla="*/ 1241956 w 1971940"/>
                  <a:gd name="connsiteY3" fmla="*/ 43023 h 406010"/>
                  <a:gd name="connsiteX4" fmla="*/ 1622956 w 1971940"/>
                  <a:gd name="connsiteY4" fmla="*/ 185898 h 406010"/>
                  <a:gd name="connsiteX5" fmla="*/ 1938868 w 1971940"/>
                  <a:gd name="connsiteY5" fmla="*/ 2 h 406010"/>
                  <a:gd name="connsiteX6" fmla="*/ 1961094 w 1971940"/>
                  <a:gd name="connsiteY6" fmla="*/ 187530 h 406010"/>
                  <a:gd name="connsiteX7" fmla="*/ 1971940 w 1971940"/>
                  <a:gd name="connsiteY7" fmla="*/ 391507 h 406010"/>
                  <a:gd name="connsiteX8" fmla="*/ 0 w 1971940"/>
                  <a:gd name="connsiteY8" fmla="*/ 399575 h 406010"/>
                  <a:gd name="connsiteX9" fmla="*/ 2707 w 1971940"/>
                  <a:gd name="connsiteY9" fmla="*/ 226947 h 406010"/>
                  <a:gd name="connsiteX0" fmla="*/ 2707 w 1985462"/>
                  <a:gd name="connsiteY0" fmla="*/ 226947 h 406010"/>
                  <a:gd name="connsiteX1" fmla="*/ 456143 w 1985462"/>
                  <a:gd name="connsiteY1" fmla="*/ 57310 h 406010"/>
                  <a:gd name="connsiteX2" fmla="*/ 870481 w 1985462"/>
                  <a:gd name="connsiteY2" fmla="*/ 200185 h 406010"/>
                  <a:gd name="connsiteX3" fmla="*/ 1241956 w 1985462"/>
                  <a:gd name="connsiteY3" fmla="*/ 43023 h 406010"/>
                  <a:gd name="connsiteX4" fmla="*/ 1622956 w 1985462"/>
                  <a:gd name="connsiteY4" fmla="*/ 185898 h 406010"/>
                  <a:gd name="connsiteX5" fmla="*/ 1938868 w 1985462"/>
                  <a:gd name="connsiteY5" fmla="*/ 2 h 406010"/>
                  <a:gd name="connsiteX6" fmla="*/ 1961094 w 1985462"/>
                  <a:gd name="connsiteY6" fmla="*/ 187530 h 406010"/>
                  <a:gd name="connsiteX7" fmla="*/ 1985462 w 1985462"/>
                  <a:gd name="connsiteY7" fmla="*/ 391506 h 406010"/>
                  <a:gd name="connsiteX8" fmla="*/ 0 w 1985462"/>
                  <a:gd name="connsiteY8" fmla="*/ 399575 h 406010"/>
                  <a:gd name="connsiteX9" fmla="*/ 2707 w 1985462"/>
                  <a:gd name="connsiteY9" fmla="*/ 226947 h 406010"/>
                  <a:gd name="connsiteX0" fmla="*/ 2707 w 1985462"/>
                  <a:gd name="connsiteY0" fmla="*/ 226947 h 400057"/>
                  <a:gd name="connsiteX1" fmla="*/ 456143 w 1985462"/>
                  <a:gd name="connsiteY1" fmla="*/ 57310 h 400057"/>
                  <a:gd name="connsiteX2" fmla="*/ 870481 w 1985462"/>
                  <a:gd name="connsiteY2" fmla="*/ 200185 h 400057"/>
                  <a:gd name="connsiteX3" fmla="*/ 1241956 w 1985462"/>
                  <a:gd name="connsiteY3" fmla="*/ 43023 h 400057"/>
                  <a:gd name="connsiteX4" fmla="*/ 1622956 w 1985462"/>
                  <a:gd name="connsiteY4" fmla="*/ 185898 h 400057"/>
                  <a:gd name="connsiteX5" fmla="*/ 1938868 w 1985462"/>
                  <a:gd name="connsiteY5" fmla="*/ 2 h 400057"/>
                  <a:gd name="connsiteX6" fmla="*/ 1961094 w 1985462"/>
                  <a:gd name="connsiteY6" fmla="*/ 187530 h 400057"/>
                  <a:gd name="connsiteX7" fmla="*/ 1985462 w 1985462"/>
                  <a:gd name="connsiteY7" fmla="*/ 391506 h 400057"/>
                  <a:gd name="connsiteX8" fmla="*/ 0 w 1985462"/>
                  <a:gd name="connsiteY8" fmla="*/ 399575 h 400057"/>
                  <a:gd name="connsiteX9" fmla="*/ 2707 w 1985462"/>
                  <a:gd name="connsiteY9" fmla="*/ 226947 h 400057"/>
                  <a:gd name="connsiteX0" fmla="*/ 2707 w 1985462"/>
                  <a:gd name="connsiteY0" fmla="*/ 226947 h 403302"/>
                  <a:gd name="connsiteX1" fmla="*/ 456143 w 1985462"/>
                  <a:gd name="connsiteY1" fmla="*/ 57310 h 403302"/>
                  <a:gd name="connsiteX2" fmla="*/ 870481 w 1985462"/>
                  <a:gd name="connsiteY2" fmla="*/ 200185 h 403302"/>
                  <a:gd name="connsiteX3" fmla="*/ 1241956 w 1985462"/>
                  <a:gd name="connsiteY3" fmla="*/ 43023 h 403302"/>
                  <a:gd name="connsiteX4" fmla="*/ 1622956 w 1985462"/>
                  <a:gd name="connsiteY4" fmla="*/ 185898 h 403302"/>
                  <a:gd name="connsiteX5" fmla="*/ 1938868 w 1985462"/>
                  <a:gd name="connsiteY5" fmla="*/ 2 h 403302"/>
                  <a:gd name="connsiteX6" fmla="*/ 1961094 w 1985462"/>
                  <a:gd name="connsiteY6" fmla="*/ 187530 h 403302"/>
                  <a:gd name="connsiteX7" fmla="*/ 1985462 w 1985462"/>
                  <a:gd name="connsiteY7" fmla="*/ 391506 h 403302"/>
                  <a:gd name="connsiteX8" fmla="*/ 0 w 1985462"/>
                  <a:gd name="connsiteY8" fmla="*/ 399575 h 403302"/>
                  <a:gd name="connsiteX9" fmla="*/ 2707 w 1985462"/>
                  <a:gd name="connsiteY9" fmla="*/ 226947 h 403302"/>
                  <a:gd name="connsiteX0" fmla="*/ 2707 w 1985462"/>
                  <a:gd name="connsiteY0" fmla="*/ 226947 h 403302"/>
                  <a:gd name="connsiteX1" fmla="*/ 456143 w 1985462"/>
                  <a:gd name="connsiteY1" fmla="*/ 57310 h 403302"/>
                  <a:gd name="connsiteX2" fmla="*/ 877242 w 1985462"/>
                  <a:gd name="connsiteY2" fmla="*/ 299215 h 403302"/>
                  <a:gd name="connsiteX3" fmla="*/ 1241956 w 1985462"/>
                  <a:gd name="connsiteY3" fmla="*/ 43023 h 403302"/>
                  <a:gd name="connsiteX4" fmla="*/ 1622956 w 1985462"/>
                  <a:gd name="connsiteY4" fmla="*/ 185898 h 403302"/>
                  <a:gd name="connsiteX5" fmla="*/ 1938868 w 1985462"/>
                  <a:gd name="connsiteY5" fmla="*/ 2 h 403302"/>
                  <a:gd name="connsiteX6" fmla="*/ 1961094 w 1985462"/>
                  <a:gd name="connsiteY6" fmla="*/ 187530 h 403302"/>
                  <a:gd name="connsiteX7" fmla="*/ 1985462 w 1985462"/>
                  <a:gd name="connsiteY7" fmla="*/ 391506 h 403302"/>
                  <a:gd name="connsiteX8" fmla="*/ 0 w 1985462"/>
                  <a:gd name="connsiteY8" fmla="*/ 399575 h 403302"/>
                  <a:gd name="connsiteX9" fmla="*/ 2707 w 1985462"/>
                  <a:gd name="connsiteY9" fmla="*/ 226947 h 403302"/>
                  <a:gd name="connsiteX0" fmla="*/ 2707 w 1985462"/>
                  <a:gd name="connsiteY0" fmla="*/ 228574 h 404929"/>
                  <a:gd name="connsiteX1" fmla="*/ 456143 w 1985462"/>
                  <a:gd name="connsiteY1" fmla="*/ 58937 h 404929"/>
                  <a:gd name="connsiteX2" fmla="*/ 877242 w 1985462"/>
                  <a:gd name="connsiteY2" fmla="*/ 300842 h 404929"/>
                  <a:gd name="connsiteX3" fmla="*/ 1241956 w 1985462"/>
                  <a:gd name="connsiteY3" fmla="*/ 44650 h 404929"/>
                  <a:gd name="connsiteX4" fmla="*/ 1616194 w 1985462"/>
                  <a:gd name="connsiteY4" fmla="*/ 298937 h 404929"/>
                  <a:gd name="connsiteX5" fmla="*/ 1938868 w 1985462"/>
                  <a:gd name="connsiteY5" fmla="*/ 1629 h 404929"/>
                  <a:gd name="connsiteX6" fmla="*/ 1961094 w 1985462"/>
                  <a:gd name="connsiteY6" fmla="*/ 189157 h 404929"/>
                  <a:gd name="connsiteX7" fmla="*/ 1985462 w 1985462"/>
                  <a:gd name="connsiteY7" fmla="*/ 393133 h 404929"/>
                  <a:gd name="connsiteX8" fmla="*/ 0 w 1985462"/>
                  <a:gd name="connsiteY8" fmla="*/ 401202 h 404929"/>
                  <a:gd name="connsiteX9" fmla="*/ 2707 w 1985462"/>
                  <a:gd name="connsiteY9" fmla="*/ 228574 h 40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85462" h="404929">
                    <a:moveTo>
                      <a:pt x="2707" y="228574"/>
                    </a:moveTo>
                    <a:cubicBezTo>
                      <a:pt x="79245" y="179450"/>
                      <a:pt x="310387" y="46892"/>
                      <a:pt x="456143" y="58937"/>
                    </a:cubicBezTo>
                    <a:cubicBezTo>
                      <a:pt x="601899" y="70982"/>
                      <a:pt x="746273" y="303223"/>
                      <a:pt x="877242" y="300842"/>
                    </a:cubicBezTo>
                    <a:cubicBezTo>
                      <a:pt x="1008211" y="298461"/>
                      <a:pt x="1118797" y="44968"/>
                      <a:pt x="1241956" y="44650"/>
                    </a:cubicBezTo>
                    <a:cubicBezTo>
                      <a:pt x="1365115" y="44333"/>
                      <a:pt x="1500042" y="306107"/>
                      <a:pt x="1616194" y="298937"/>
                    </a:cubicBezTo>
                    <a:cubicBezTo>
                      <a:pt x="1732346" y="291767"/>
                      <a:pt x="1881385" y="19926"/>
                      <a:pt x="1938868" y="1629"/>
                    </a:cubicBezTo>
                    <a:cubicBezTo>
                      <a:pt x="1996351" y="-16668"/>
                      <a:pt x="1953328" y="123906"/>
                      <a:pt x="1961094" y="189157"/>
                    </a:cubicBezTo>
                    <a:cubicBezTo>
                      <a:pt x="1968860" y="254408"/>
                      <a:pt x="1984712" y="195268"/>
                      <a:pt x="1985462" y="393133"/>
                    </a:cubicBezTo>
                    <a:cubicBezTo>
                      <a:pt x="1682082" y="411731"/>
                      <a:pt x="341561" y="403300"/>
                      <a:pt x="0" y="401202"/>
                    </a:cubicBezTo>
                    <a:cubicBezTo>
                      <a:pt x="808" y="201320"/>
                      <a:pt x="-777" y="365785"/>
                      <a:pt x="2707" y="228574"/>
                    </a:cubicBezTo>
                    <a:close/>
                  </a:path>
                </a:pathLst>
              </a:custGeom>
              <a:gradFill>
                <a:gsLst>
                  <a:gs pos="0">
                    <a:srgbClr val="4F81BD">
                      <a:lumMod val="67000"/>
                    </a:srgbClr>
                  </a:gs>
                  <a:gs pos="73000">
                    <a:srgbClr val="4F81BD">
                      <a:lumMod val="75000"/>
                    </a:srgbClr>
                  </a:gs>
                  <a:gs pos="100000">
                    <a:srgbClr val="4F81BD">
                      <a:lumMod val="60000"/>
                      <a:lumOff val="40000"/>
                    </a:srgbClr>
                  </a:gs>
                </a:gsLst>
                <a:lin ang="10800000" scaled="1"/>
              </a:gradFill>
              <a:ln w="25400" cap="flat" cmpd="sng" algn="ctr">
                <a:noFill/>
                <a:prstDash val="solid"/>
              </a:ln>
              <a:effectLst/>
            </p:spPr>
            <p:txBody>
              <a:bodyPr rtlCol="0" anchor="ctr"/>
              <a:lstStyle/>
              <a:p>
                <a:endParaRPr lang="ja-JP" altLang="en-US"/>
              </a:p>
            </p:txBody>
          </p:sp>
          <p:sp>
            <p:nvSpPr>
              <p:cNvPr id="173" name="角丸四角形吹き出し 172"/>
              <p:cNvSpPr/>
              <p:nvPr/>
            </p:nvSpPr>
            <p:spPr bwMode="auto">
              <a:xfrm>
                <a:off x="64663" y="-1036287"/>
                <a:ext cx="1487912" cy="237490"/>
              </a:xfrm>
              <a:prstGeom prst="wedgeRoundRectCallout">
                <a:avLst>
                  <a:gd name="adj1" fmla="val 48691"/>
                  <a:gd name="adj2" fmla="val 147368"/>
                  <a:gd name="adj3" fmla="val 16667"/>
                </a:avLst>
              </a:prstGeom>
              <a:noFill/>
              <a:ln w="12700" cap="flat" cmpd="sng" algn="ctr">
                <a:solidFill>
                  <a:srgbClr val="4F81BD">
                    <a:shade val="50000"/>
                  </a:srgbClr>
                </a:solidFill>
                <a:prstDash val="solid"/>
              </a:ln>
              <a:effectLst/>
            </p:spPr>
            <p:txBody>
              <a:bodyPr anchor="ctr"/>
              <a:lstStyle/>
              <a:p>
                <a:endParaRPr lang="ja-JP" altLang="en-US"/>
              </a:p>
            </p:txBody>
          </p:sp>
          <p:sp>
            <p:nvSpPr>
              <p:cNvPr id="174" name="テキスト ボックス 125"/>
              <p:cNvSpPr txBox="1"/>
              <p:nvPr/>
            </p:nvSpPr>
            <p:spPr bwMode="auto">
              <a:xfrm>
                <a:off x="124315" y="-1036245"/>
                <a:ext cx="1422200" cy="218080"/>
              </a:xfrm>
              <a:prstGeom prst="rect">
                <a:avLst/>
              </a:prstGeom>
              <a:noFill/>
            </p:spPr>
            <p:txBody>
              <a:bodyPr wrap="square">
                <a:noAutofit/>
              </a:bodyPr>
              <a:lstStyle/>
              <a:p>
                <a:pPr algn="just" eaLnBrk="0" fontAlgn="base" hangingPunct="0">
                  <a:spcAft>
                    <a:spcPts val="0"/>
                  </a:spcAft>
                </a:pPr>
                <a:r>
                  <a:rPr lang="ja-JP" sz="1200" kern="1200" dirty="0">
                    <a:solidFill>
                      <a:srgbClr val="000000"/>
                    </a:solidFill>
                    <a:effectLst/>
                    <a:latin typeface="ＭＳ Ｐ明朝" panose="02020600040205080304" pitchFamily="18" charset="-128"/>
                    <a:ea typeface="ＭＳ Ｐ明朝" panose="02020600040205080304" pitchFamily="18" charset="-128"/>
                  </a:rPr>
                  <a:t>コンクリート</a:t>
                </a:r>
                <a:r>
                  <a:rPr lang="ja-JP" altLang="en-US" sz="1200" kern="1200" dirty="0">
                    <a:solidFill>
                      <a:srgbClr val="000000"/>
                    </a:solidFill>
                    <a:effectLst/>
                    <a:latin typeface="ＭＳ Ｐ明朝" panose="02020600040205080304" pitchFamily="18" charset="-128"/>
                    <a:ea typeface="ＭＳ Ｐ明朝" panose="02020600040205080304" pitchFamily="18" charset="-128"/>
                  </a:rPr>
                  <a:t>胸</a:t>
                </a:r>
                <a:r>
                  <a:rPr lang="ja-JP" sz="1200" kern="1200" dirty="0">
                    <a:solidFill>
                      <a:srgbClr val="000000"/>
                    </a:solidFill>
                    <a:effectLst/>
                    <a:latin typeface="ＭＳ Ｐ明朝" panose="02020600040205080304" pitchFamily="18" charset="-128"/>
                    <a:ea typeface="ＭＳ Ｐ明朝" panose="02020600040205080304" pitchFamily="18" charset="-128"/>
                  </a:rPr>
                  <a:t>壁のかさ上げ等</a:t>
                </a:r>
                <a:endParaRPr lang="ja-JP" sz="1200" kern="100" dirty="0">
                  <a:effectLst/>
                  <a:latin typeface="ＭＳ Ｐ明朝" panose="02020600040205080304" pitchFamily="18" charset="-128"/>
                  <a:ea typeface="ＭＳ Ｐ明朝" panose="02020600040205080304" pitchFamily="18" charset="-128"/>
                </a:endParaRPr>
              </a:p>
            </p:txBody>
          </p:sp>
          <p:sp>
            <p:nvSpPr>
              <p:cNvPr id="175" name="テキスト ボックス 126"/>
              <p:cNvSpPr txBox="1"/>
              <p:nvPr/>
            </p:nvSpPr>
            <p:spPr bwMode="auto">
              <a:xfrm>
                <a:off x="529707" y="203743"/>
                <a:ext cx="1774365" cy="274929"/>
              </a:xfrm>
              <a:prstGeom prst="rect">
                <a:avLst/>
              </a:prstGeom>
              <a:noFill/>
            </p:spPr>
            <p:txBody>
              <a:bodyPr wrap="square">
                <a:noAutofit/>
              </a:bodyPr>
              <a:lstStyle/>
              <a:p>
                <a:pPr algn="just" eaLnBrk="0" fontAlgn="base" hangingPunct="0">
                  <a:spcAft>
                    <a:spcPts val="0"/>
                  </a:spcAft>
                </a:pPr>
                <a:r>
                  <a:rPr lang="ja-JP" sz="1200" kern="1200" dirty="0">
                    <a:solidFill>
                      <a:srgbClr val="000000"/>
                    </a:solidFill>
                    <a:effectLst/>
                    <a:latin typeface="ＭＳ Ｐ明朝" panose="02020600040205080304" pitchFamily="18" charset="-128"/>
                    <a:ea typeface="ＭＳ Ｐ明朝" panose="02020600040205080304" pitchFamily="18" charset="-128"/>
                  </a:rPr>
                  <a:t>＜対策イメージ＞</a:t>
                </a:r>
                <a:endParaRPr lang="ja-JP" sz="1200" kern="100" dirty="0">
                  <a:effectLst/>
                  <a:latin typeface="ＭＳ Ｐ明朝" panose="02020600040205080304" pitchFamily="18" charset="-128"/>
                  <a:ea typeface="ＭＳ Ｐ明朝" panose="02020600040205080304" pitchFamily="18" charset="-128"/>
                </a:endParaRPr>
              </a:p>
            </p:txBody>
          </p:sp>
          <p:sp>
            <p:nvSpPr>
              <p:cNvPr id="176" name="テキスト ボックス 127"/>
              <p:cNvSpPr txBox="1"/>
              <p:nvPr/>
            </p:nvSpPr>
            <p:spPr bwMode="auto">
              <a:xfrm>
                <a:off x="337387" y="-746434"/>
                <a:ext cx="619125" cy="274929"/>
              </a:xfrm>
              <a:prstGeom prst="rect">
                <a:avLst/>
              </a:prstGeom>
              <a:noFill/>
            </p:spPr>
            <p:txBody>
              <a:bodyPr wrap="square">
                <a:noAutofit/>
              </a:bodyPr>
              <a:lstStyle/>
              <a:p>
                <a:pPr algn="just" eaLnBrk="0" fontAlgn="base" hangingPunct="0">
                  <a:spcAft>
                    <a:spcPts val="0"/>
                  </a:spcAft>
                </a:pPr>
                <a:r>
                  <a:rPr lang="ja-JP" sz="1200" kern="1200" dirty="0">
                    <a:solidFill>
                      <a:srgbClr val="000000"/>
                    </a:solidFill>
                    <a:effectLst/>
                    <a:latin typeface="ＭＳ Ｐ明朝" panose="02020600040205080304" pitchFamily="18" charset="-128"/>
                    <a:ea typeface="ＭＳ Ｐ明朝" panose="02020600040205080304" pitchFamily="18" charset="-128"/>
                  </a:rPr>
                  <a:t>高波等</a:t>
                </a:r>
                <a:endParaRPr lang="ja-JP" sz="1200" kern="100" dirty="0">
                  <a:effectLst/>
                  <a:latin typeface="ＭＳ Ｐ明朝" panose="02020600040205080304" pitchFamily="18" charset="-128"/>
                  <a:ea typeface="ＭＳ Ｐ明朝" panose="02020600040205080304" pitchFamily="18" charset="-128"/>
                </a:endParaRPr>
              </a:p>
            </p:txBody>
          </p:sp>
        </p:grpSp>
        <p:cxnSp>
          <p:nvCxnSpPr>
            <p:cNvPr id="165" name="直線コネクタ 164"/>
            <p:cNvCxnSpPr/>
            <p:nvPr/>
          </p:nvCxnSpPr>
          <p:spPr>
            <a:xfrm>
              <a:off x="512064" y="-78046"/>
              <a:ext cx="0" cy="370117"/>
            </a:xfrm>
            <a:prstGeom prst="line">
              <a:avLst/>
            </a:prstGeom>
            <a:noFill/>
            <a:ln w="6350" cap="flat" cmpd="sng" algn="ctr">
              <a:solidFill>
                <a:sysClr val="windowText" lastClr="000000"/>
              </a:solidFill>
              <a:prstDash val="solid"/>
            </a:ln>
            <a:effectLst/>
          </p:spPr>
        </p:cxnSp>
        <p:cxnSp>
          <p:nvCxnSpPr>
            <p:cNvPr id="166" name="直線コネクタ 165"/>
            <p:cNvCxnSpPr/>
            <p:nvPr/>
          </p:nvCxnSpPr>
          <p:spPr>
            <a:xfrm flipH="1">
              <a:off x="504749" y="-283609"/>
              <a:ext cx="1463675" cy="0"/>
            </a:xfrm>
            <a:prstGeom prst="line">
              <a:avLst/>
            </a:prstGeom>
            <a:noFill/>
            <a:ln w="6350" cap="flat" cmpd="sng" algn="ctr">
              <a:solidFill>
                <a:sysClr val="windowText" lastClr="000000"/>
              </a:solidFill>
              <a:prstDash val="solid"/>
            </a:ln>
            <a:effectLst/>
          </p:spPr>
        </p:cxnSp>
      </p:grpSp>
      <p:sp>
        <p:nvSpPr>
          <p:cNvPr id="127" name="テキスト ボックス 40"/>
          <p:cNvSpPr txBox="1">
            <a:spLocks noChangeArrowheads="1"/>
          </p:cNvSpPr>
          <p:nvPr/>
        </p:nvSpPr>
        <p:spPr bwMode="auto">
          <a:xfrm>
            <a:off x="1830778" y="2263630"/>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lvl="0" algn="ctr" defTabSz="914400" eaLnBrk="0" fontAlgn="base" hangingPunct="0">
              <a:spcBef>
                <a:spcPct val="0"/>
              </a:spcBef>
              <a:spcAft>
                <a:spcPct val="0"/>
              </a:spcAft>
            </a:pPr>
            <a:r>
              <a:rPr lang="en-US" altLang="ja-JP" sz="14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対策前</a:t>
            </a:r>
            <a:r>
              <a:rPr lang="en-US" altLang="ja-JP" sz="1400" dirty="0">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cap="none" normalizeH="0" baseline="0" dirty="0">
              <a:ln>
                <a:noFill/>
              </a:ln>
              <a:effectLst/>
              <a:latin typeface="ＭＳ Ｐゴシック" panose="020B0600070205080204" pitchFamily="50" charset="-128"/>
              <a:ea typeface="ＭＳ Ｐゴシック" panose="020B0600070205080204" pitchFamily="50" charset="-128"/>
            </a:endParaRPr>
          </a:p>
        </p:txBody>
      </p:sp>
      <p:sp>
        <p:nvSpPr>
          <p:cNvPr id="128" name="テキスト ボックス 40"/>
          <p:cNvSpPr txBox="1">
            <a:spLocks noChangeArrowheads="1"/>
          </p:cNvSpPr>
          <p:nvPr/>
        </p:nvSpPr>
        <p:spPr bwMode="auto">
          <a:xfrm>
            <a:off x="1895044" y="7978701"/>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lvl="0" algn="ctr" defTabSz="914400" eaLnBrk="0" fontAlgn="base" hangingPunct="0">
              <a:spcBef>
                <a:spcPct val="0"/>
              </a:spcBef>
              <a:spcAft>
                <a:spcPct val="0"/>
              </a:spcAft>
            </a:pPr>
            <a:r>
              <a:rPr lang="en-US" altLang="ja-JP" sz="14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対策後</a:t>
            </a:r>
            <a:r>
              <a:rPr lang="en-US" altLang="ja-JP" sz="1400" dirty="0">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cap="none" normalizeH="0" baseline="0" dirty="0">
              <a:ln>
                <a:noFill/>
              </a:ln>
              <a:effectLst/>
              <a:latin typeface="ＭＳ Ｐゴシック" panose="020B0600070205080204" pitchFamily="50" charset="-128"/>
              <a:ea typeface="ＭＳ Ｐゴシック" panose="020B0600070205080204" pitchFamily="50" charset="-128"/>
            </a:endParaRPr>
          </a:p>
        </p:txBody>
      </p:sp>
      <p:sp>
        <p:nvSpPr>
          <p:cNvPr id="132" name="テキスト ボックス 40"/>
          <p:cNvSpPr txBox="1">
            <a:spLocks noChangeArrowheads="1"/>
          </p:cNvSpPr>
          <p:nvPr/>
        </p:nvSpPr>
        <p:spPr bwMode="auto">
          <a:xfrm>
            <a:off x="4292461" y="13159787"/>
            <a:ext cx="36070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lvl="0" algn="ctr" defTabSz="914400" eaLnBrk="0" fontAlgn="base" hangingPunct="0">
              <a:spcBef>
                <a:spcPct val="0"/>
              </a:spcBef>
              <a:spcAft>
                <a:spcPct val="0"/>
              </a:spcAft>
            </a:pPr>
            <a:r>
              <a:rPr kumimoji="0" lang="en-US" altLang="ja-JP" sz="16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600" dirty="0">
                <a:latin typeface="ＭＳ Ｐゴシック" panose="020B0600070205080204" pitchFamily="50" charset="-128"/>
                <a:ea typeface="ＭＳ Ｐゴシック" panose="020B0600070205080204" pitchFamily="50" charset="-128"/>
                <a:cs typeface="Times New Roman" panose="02020603050405020304" pitchFamily="18" charset="0"/>
              </a:rPr>
              <a:t>伊勢湾台風級の台風による浸水</a:t>
            </a:r>
            <a:r>
              <a:rPr kumimoji="0" lang="ja-JP" altLang="en-US" sz="1600" dirty="0">
                <a:latin typeface="ＭＳ Ｐゴシック" panose="020B0600070205080204" pitchFamily="50" charset="-128"/>
                <a:ea typeface="ＭＳ Ｐゴシック" panose="020B0600070205080204" pitchFamily="50" charset="-128"/>
                <a:cs typeface="Times New Roman" panose="02020603050405020304" pitchFamily="18" charset="0"/>
              </a:rPr>
              <a:t>想定</a:t>
            </a:r>
            <a:r>
              <a:rPr kumimoji="0" lang="ja-JP" altLang="ja-JP" sz="1600" b="0" i="0" u="none" strike="noStrike" cap="none" normalizeH="0" baseline="0" dirty="0">
                <a:ln>
                  <a:noFill/>
                </a:ln>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600" b="0" i="0" u="none" strike="noStrike" cap="none" normalizeH="0" baseline="0" dirty="0">
              <a:ln>
                <a:noFill/>
              </a:ln>
              <a:effectLst/>
              <a:latin typeface="ＭＳ Ｐゴシック" panose="020B0600070205080204" pitchFamily="50" charset="-128"/>
              <a:ea typeface="ＭＳ Ｐゴシック" panose="020B0600070205080204" pitchFamily="50" charset="-128"/>
            </a:endParaRPr>
          </a:p>
        </p:txBody>
      </p:sp>
      <p:sp>
        <p:nvSpPr>
          <p:cNvPr id="19" name="テキスト ボックス 18"/>
          <p:cNvSpPr txBox="1"/>
          <p:nvPr/>
        </p:nvSpPr>
        <p:spPr>
          <a:xfrm>
            <a:off x="1460937" y="13646182"/>
            <a:ext cx="4315286" cy="155427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沿岸市町における高潮対策</a:t>
            </a:r>
            <a:endParaRPr kumimoji="1" lang="en-US" altLang="ja-JP"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1"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沿岸域における住民や堤外地に立地する企業</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が</a:t>
            </a:r>
            <a:r>
              <a:rPr kumimoji="1"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、災害時</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に</a:t>
            </a:r>
            <a:r>
              <a:rPr kumimoji="1"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自主的</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に</a:t>
            </a:r>
            <a:r>
              <a:rPr kumimoji="1"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行動</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をとることができるよう</a:t>
            </a:r>
            <a:r>
              <a:rPr kumimoji="1"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高潮タイムラインの作成を進め</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ます。</a:t>
            </a:r>
          </a:p>
        </p:txBody>
      </p:sp>
      <p:grpSp>
        <p:nvGrpSpPr>
          <p:cNvPr id="20" name="グループ化 19">
            <a:extLst>
              <a:ext uri="{FF2B5EF4-FFF2-40B4-BE49-F238E27FC236}">
                <a16:creationId xmlns:a16="http://schemas.microsoft.com/office/drawing/2014/main" id="{6F024D77-286C-4806-ADC8-A5F4BA31B8A5}"/>
              </a:ext>
            </a:extLst>
          </p:cNvPr>
          <p:cNvGrpSpPr/>
          <p:nvPr/>
        </p:nvGrpSpPr>
        <p:grpSpPr>
          <a:xfrm>
            <a:off x="5810611" y="13722803"/>
            <a:ext cx="5480121" cy="2034863"/>
            <a:chOff x="578454" y="5280659"/>
            <a:chExt cx="3970120" cy="1871001"/>
          </a:xfrm>
        </p:grpSpPr>
        <p:sp>
          <p:nvSpPr>
            <p:cNvPr id="2" name="右矢印 24"/>
            <p:cNvSpPr/>
            <p:nvPr/>
          </p:nvSpPr>
          <p:spPr>
            <a:xfrm>
              <a:off x="2484470" y="5898997"/>
              <a:ext cx="155220" cy="37243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テキスト ボックス 21"/>
            <p:cNvSpPr txBox="1">
              <a:spLocks noChangeArrowheads="1"/>
            </p:cNvSpPr>
            <p:nvPr/>
          </p:nvSpPr>
          <p:spPr bwMode="auto">
            <a:xfrm>
              <a:off x="578454" y="6840369"/>
              <a:ext cx="3970120" cy="31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36000" tIns="36000" rIns="36000" bIns="36000" anchor="t" anchorCtr="0" upright="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（対策例：</a:t>
              </a:r>
              <a:r>
                <a:rPr kumimoji="0" lang="ja-JP" altLang="en-US" sz="1400" b="0" i="0" u="none" strike="noStrike" kern="100" cap="none" spc="0" normalizeH="0" baseline="0" noProof="0" dirty="0">
                  <a:ln>
                    <a:noFill/>
                  </a:ln>
                  <a:solidFill>
                    <a:srgbClr val="000000"/>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堺泉北港海岸 堺港新港地区</a:t>
              </a:r>
              <a:r>
                <a:rPr kumimoji="0" lang="ja-JP" altLang="en-US" sz="14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a:t>
              </a:r>
              <a:endParaRPr kumimoji="0" lang="ja-JP" altLang="en-US" sz="1400" b="0" i="0" u="none" strike="noStrike" kern="1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pic>
          <p:nvPicPr>
            <p:cNvPr id="10" name="図 9"/>
            <p:cNvPicPr>
              <a:picLocks noChangeAspect="1"/>
            </p:cNvPicPr>
            <p:nvPr/>
          </p:nvPicPr>
          <p:blipFill rotWithShape="1">
            <a:blip r:embed="rId8" cstate="print">
              <a:extLst>
                <a:ext uri="{28A0092B-C50C-407E-A947-70E740481C1C}">
                  <a14:useLocalDpi xmlns:a14="http://schemas.microsoft.com/office/drawing/2010/main" val="0"/>
                </a:ext>
              </a:extLst>
            </a:blip>
            <a:srcRect l="21367" t="22177" r="20152" b="19793"/>
            <a:stretch/>
          </p:blipFill>
          <p:spPr>
            <a:xfrm>
              <a:off x="2684271" y="5280659"/>
              <a:ext cx="1864303" cy="1537465"/>
            </a:xfrm>
            <a:prstGeom prst="rect">
              <a:avLst/>
            </a:prstGeom>
            <a:ln>
              <a:solidFill>
                <a:schemeClr val="dk1"/>
              </a:solidFill>
            </a:ln>
          </p:spPr>
        </p:pic>
        <p:sp>
          <p:nvSpPr>
            <p:cNvPr id="14" name="テキスト ボックス 21"/>
            <p:cNvSpPr txBox="1">
              <a:spLocks noChangeArrowheads="1"/>
            </p:cNvSpPr>
            <p:nvPr/>
          </p:nvSpPr>
          <p:spPr bwMode="auto">
            <a:xfrm>
              <a:off x="3941389" y="5294765"/>
              <a:ext cx="576135" cy="177393"/>
            </a:xfrm>
            <a:prstGeom prst="rect">
              <a:avLst/>
            </a:prstGeom>
            <a:solidFill>
              <a:schemeClr val="bg1"/>
            </a:solidFill>
            <a:ln w="9525">
              <a:noFill/>
              <a:miter lim="800000"/>
              <a:headEnd/>
              <a:tailEnd/>
            </a:ln>
          </p:spPr>
          <p:txBody>
            <a:bodyPr rot="0" vert="horz" wrap="square" lIns="0" tIns="0" rIns="0" bIns="0" anchor="t" anchorCtr="0" upright="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a:t>
              </a:r>
              <a:r>
                <a:rPr kumimoji="0" lang="ja-JP" altLang="en-US" sz="12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施工後</a:t>
              </a:r>
              <a:r>
                <a:rPr kumimoji="0" lang="en-US" altLang="ja-JP" sz="12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a:t>
              </a:r>
              <a:endParaRPr kumimoji="0" lang="ja-JP" altLang="en-US" sz="1200" b="0" i="0" u="none" strike="noStrike" kern="1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pic>
          <p:nvPicPr>
            <p:cNvPr id="16" name="図 15"/>
            <p:cNvPicPr>
              <a:picLocks noChangeAspect="1"/>
            </p:cNvPicPr>
            <p:nvPr/>
          </p:nvPicPr>
          <p:blipFill rotWithShape="1">
            <a:blip r:embed="rId9" cstate="print">
              <a:extLst>
                <a:ext uri="{28A0092B-C50C-407E-A947-70E740481C1C}">
                  <a14:useLocalDpi xmlns:a14="http://schemas.microsoft.com/office/drawing/2010/main" val="0"/>
                </a:ext>
              </a:extLst>
            </a:blip>
            <a:srcRect l="38526" t="11547" b="27294"/>
            <a:stretch/>
          </p:blipFill>
          <p:spPr>
            <a:xfrm>
              <a:off x="578454" y="5282350"/>
              <a:ext cx="1870257" cy="1546390"/>
            </a:xfrm>
            <a:prstGeom prst="rect">
              <a:avLst/>
            </a:prstGeom>
            <a:ln>
              <a:solidFill>
                <a:schemeClr val="dk1"/>
              </a:solidFill>
            </a:ln>
          </p:spPr>
        </p:pic>
        <p:sp>
          <p:nvSpPr>
            <p:cNvPr id="17" name="テキスト ボックス 21"/>
            <p:cNvSpPr txBox="1">
              <a:spLocks noChangeArrowheads="1"/>
            </p:cNvSpPr>
            <p:nvPr/>
          </p:nvSpPr>
          <p:spPr bwMode="auto">
            <a:xfrm>
              <a:off x="1825151" y="5304595"/>
              <a:ext cx="576135" cy="177393"/>
            </a:xfrm>
            <a:prstGeom prst="rect">
              <a:avLst/>
            </a:prstGeom>
            <a:solidFill>
              <a:schemeClr val="bg1"/>
            </a:solidFill>
            <a:ln w="9525">
              <a:noFill/>
              <a:miter lim="800000"/>
              <a:headEnd/>
              <a:tailEnd/>
            </a:ln>
          </p:spPr>
          <p:txBody>
            <a:bodyPr rot="0" vert="horz" wrap="square" lIns="0" tIns="0" rIns="0" bIns="0" anchor="t" anchorCtr="0" upright="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a:t>
              </a:r>
              <a:r>
                <a:rPr kumimoji="0" lang="ja-JP" altLang="en-US" sz="12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施工前</a:t>
              </a:r>
              <a:r>
                <a:rPr kumimoji="0" lang="en-US" altLang="ja-JP" sz="1200" b="0" i="0" u="none" strike="noStrike" kern="100" cap="none" spc="0" normalizeH="0" baseline="0" noProof="0" dirty="0">
                  <a:ln>
                    <a:noFill/>
                  </a:ln>
                  <a:solidFill>
                    <a:prstClr val="black"/>
                  </a:solidFill>
                  <a:effectLst/>
                  <a:uLnTx/>
                  <a:uFillTx/>
                  <a:latin typeface="ＭＳ ゴシック" panose="020B0609070205080204" pitchFamily="49" charset="-128"/>
                  <a:ea typeface="HG丸ｺﾞｼｯｸM-PRO" panose="020F0600000000000000" pitchFamily="50" charset="-128"/>
                  <a:cs typeface="Times New Roman" panose="02020603050405020304" pitchFamily="18" charset="0"/>
                </a:rPr>
                <a:t>】</a:t>
              </a:r>
              <a:endParaRPr kumimoji="0" lang="ja-JP" altLang="en-US" sz="1200" b="0" i="0" u="none" strike="noStrike" kern="1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grpSp>
    </p:spTree>
    <p:extLst>
      <p:ext uri="{BB962C8B-B14F-4D97-AF65-F5344CB8AC3E}">
        <p14:creationId xmlns:p14="http://schemas.microsoft.com/office/powerpoint/2010/main" val="2903043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78250" y="8051052"/>
            <a:ext cx="9835502" cy="67710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津波や高潮による浸水被害に対して大阪市から岬町までの沿岸部の生命と財産を守り、また、施設の劣化による事故をゼロにするため、「予防保全型」の維持管理に取り組みます。</a:t>
            </a:r>
          </a:p>
        </p:txBody>
      </p:sp>
      <p:sp>
        <p:nvSpPr>
          <p:cNvPr id="3" name="フッター プレースホルダー 2"/>
          <p:cNvSpPr>
            <a:spLocks noGrp="1"/>
          </p:cNvSpPr>
          <p:nvPr>
            <p:ph type="ftr" sz="quarter" idx="11"/>
          </p:nvPr>
        </p:nvSpPr>
        <p:spPr>
          <a:xfrm>
            <a:off x="4038600" y="15890876"/>
            <a:ext cx="4114800" cy="331798"/>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15</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角丸四角形 4"/>
          <p:cNvSpPr/>
          <p:nvPr/>
        </p:nvSpPr>
        <p:spPr>
          <a:xfrm>
            <a:off x="976566" y="7584011"/>
            <a:ext cx="3456000"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計画的な維持管理の推進</a:t>
            </a:r>
          </a:p>
        </p:txBody>
      </p:sp>
      <p:graphicFrame>
        <p:nvGraphicFramePr>
          <p:cNvPr id="8" name="表 7"/>
          <p:cNvGraphicFramePr>
            <a:graphicFrameLocks noGrp="1"/>
          </p:cNvGraphicFramePr>
          <p:nvPr>
            <p:extLst>
              <p:ext uri="{D42A27DB-BD31-4B8C-83A1-F6EECF244321}">
                <p14:modId xmlns:p14="http://schemas.microsoft.com/office/powerpoint/2010/main" val="92357902"/>
              </p:ext>
            </p:extLst>
          </p:nvPr>
        </p:nvGraphicFramePr>
        <p:xfrm>
          <a:off x="2535789" y="10749213"/>
          <a:ext cx="6928760" cy="2182716"/>
        </p:xfrm>
        <a:graphic>
          <a:graphicData uri="http://schemas.openxmlformats.org/drawingml/2006/table">
            <a:tbl>
              <a:tblPr firstRow="1" bandRow="1">
                <a:tableStyleId>{5C22544A-7EE6-4342-B048-85BDC9FD1C3A}</a:tableStyleId>
              </a:tblPr>
              <a:tblGrid>
                <a:gridCol w="1732190">
                  <a:extLst>
                    <a:ext uri="{9D8B030D-6E8A-4147-A177-3AD203B41FA5}">
                      <a16:colId xmlns:a16="http://schemas.microsoft.com/office/drawing/2014/main" val="4263545016"/>
                    </a:ext>
                  </a:extLst>
                </a:gridCol>
                <a:gridCol w="1732190">
                  <a:extLst>
                    <a:ext uri="{9D8B030D-6E8A-4147-A177-3AD203B41FA5}">
                      <a16:colId xmlns:a16="http://schemas.microsoft.com/office/drawing/2014/main" val="3246142695"/>
                    </a:ext>
                  </a:extLst>
                </a:gridCol>
                <a:gridCol w="1732190">
                  <a:extLst>
                    <a:ext uri="{9D8B030D-6E8A-4147-A177-3AD203B41FA5}">
                      <a16:colId xmlns:a16="http://schemas.microsoft.com/office/drawing/2014/main" val="3413792837"/>
                    </a:ext>
                  </a:extLst>
                </a:gridCol>
                <a:gridCol w="1732190">
                  <a:extLst>
                    <a:ext uri="{9D8B030D-6E8A-4147-A177-3AD203B41FA5}">
                      <a16:colId xmlns:a16="http://schemas.microsoft.com/office/drawing/2014/main" val="4080619328"/>
                    </a:ext>
                  </a:extLst>
                </a:gridCol>
              </a:tblGrid>
              <a:tr h="754384">
                <a:tc>
                  <a:txBody>
                    <a:bodyPr/>
                    <a:lstStyle/>
                    <a:p>
                      <a:pPr algn="ctr"/>
                      <a:endParaRPr kumimoji="1" lang="ja-JP" altLang="en-US" sz="1600" dirty="0"/>
                    </a:p>
                  </a:txBody>
                  <a:tcPr/>
                </a:tc>
                <a:tc>
                  <a:txBody>
                    <a:bodyPr/>
                    <a:lstStyle/>
                    <a:p>
                      <a:pPr algn="ctr"/>
                      <a:r>
                        <a:rPr kumimoji="1" lang="ja-JP" altLang="en-US" sz="1600" dirty="0"/>
                        <a:t>大阪市所管</a:t>
                      </a:r>
                      <a:endParaRPr kumimoji="1" lang="en-US" altLang="ja-JP" sz="1600" dirty="0"/>
                    </a:p>
                    <a:p>
                      <a:pPr algn="ctr"/>
                      <a:r>
                        <a:rPr kumimoji="1" lang="ja-JP" altLang="en-US" sz="1600" dirty="0"/>
                        <a:t>（大阪港）</a:t>
                      </a:r>
                    </a:p>
                  </a:txBody>
                  <a:tcPr/>
                </a:tc>
                <a:tc>
                  <a:txBody>
                    <a:bodyPr/>
                    <a:lstStyle/>
                    <a:p>
                      <a:pPr algn="ctr"/>
                      <a:r>
                        <a:rPr kumimoji="1" lang="ja-JP" altLang="en-US" sz="1600" dirty="0"/>
                        <a:t>大阪府所管</a:t>
                      </a:r>
                      <a:endParaRPr kumimoji="1" lang="en-US" altLang="ja-JP" sz="1600" dirty="0"/>
                    </a:p>
                    <a:p>
                      <a:pPr algn="ctr"/>
                      <a:r>
                        <a:rPr kumimoji="1" lang="ja-JP" altLang="en-US" sz="1600" dirty="0"/>
                        <a:t>（府営港湾・</a:t>
                      </a:r>
                      <a:endParaRPr kumimoji="1" lang="en-US" altLang="ja-JP" sz="1600" dirty="0"/>
                    </a:p>
                    <a:p>
                      <a:pPr algn="ctr"/>
                      <a:r>
                        <a:rPr kumimoji="1" lang="ja-JP" altLang="en-US" sz="1600" dirty="0"/>
                        <a:t>漁港・海岸）</a:t>
                      </a:r>
                    </a:p>
                  </a:txBody>
                  <a:tcPr/>
                </a:tc>
                <a:tc>
                  <a:txBody>
                    <a:bodyPr/>
                    <a:lstStyle/>
                    <a:p>
                      <a:pPr algn="ctr"/>
                      <a:endParaRPr kumimoji="1" lang="en-US" altLang="ja-JP" sz="1600" dirty="0"/>
                    </a:p>
                    <a:p>
                      <a:pPr algn="ctr"/>
                      <a:r>
                        <a:rPr kumimoji="1" lang="ja-JP" altLang="en-US" sz="1600" dirty="0"/>
                        <a:t>合計</a:t>
                      </a:r>
                    </a:p>
                  </a:txBody>
                  <a:tcPr/>
                </a:tc>
                <a:extLst>
                  <a:ext uri="{0D108BD9-81ED-4DB2-BD59-A6C34878D82A}">
                    <a16:rowId xmlns:a16="http://schemas.microsoft.com/office/drawing/2014/main" val="3927401766"/>
                  </a:ext>
                </a:extLst>
              </a:tr>
              <a:tr h="339939">
                <a:tc>
                  <a:txBody>
                    <a:bodyPr/>
                    <a:lstStyle/>
                    <a:p>
                      <a:pPr algn="ctr"/>
                      <a:r>
                        <a:rPr kumimoji="1" lang="ja-JP" altLang="en-US" sz="1600" dirty="0"/>
                        <a:t>防潮堤</a:t>
                      </a:r>
                    </a:p>
                  </a:txBody>
                  <a:tcPr/>
                </a:tc>
                <a:tc>
                  <a:txBody>
                    <a:bodyPr/>
                    <a:lstStyle/>
                    <a:p>
                      <a:pPr algn="ctr"/>
                      <a:r>
                        <a:rPr kumimoji="1" lang="ja-JP" altLang="en-US" sz="1600" dirty="0"/>
                        <a:t>約</a:t>
                      </a:r>
                      <a:r>
                        <a:rPr kumimoji="1" lang="en-US" altLang="ja-JP" sz="1600" dirty="0"/>
                        <a:t>60Km</a:t>
                      </a:r>
                      <a:endParaRPr kumimoji="1" lang="ja-JP" altLang="en-US" sz="1600" dirty="0"/>
                    </a:p>
                  </a:txBody>
                  <a:tcPr/>
                </a:tc>
                <a:tc>
                  <a:txBody>
                    <a:bodyPr/>
                    <a:lstStyle/>
                    <a:p>
                      <a:pPr algn="ctr"/>
                      <a:r>
                        <a:rPr kumimoji="1" lang="ja-JP" altLang="en-US" sz="1600" dirty="0"/>
                        <a:t>約</a:t>
                      </a:r>
                      <a:r>
                        <a:rPr kumimoji="1" lang="en-US" altLang="ja-JP" sz="1600" dirty="0"/>
                        <a:t>71km</a:t>
                      </a:r>
                      <a:endParaRPr kumimoji="1" lang="ja-JP" altLang="en-US" sz="1600" dirty="0"/>
                    </a:p>
                  </a:txBody>
                  <a:tcPr/>
                </a:tc>
                <a:tc>
                  <a:txBody>
                    <a:bodyPr/>
                    <a:lstStyle/>
                    <a:p>
                      <a:pPr algn="ctr"/>
                      <a:r>
                        <a:rPr kumimoji="1" lang="ja-JP" altLang="en-US" sz="1600" dirty="0"/>
                        <a:t>約</a:t>
                      </a:r>
                      <a:r>
                        <a:rPr kumimoji="1" lang="en-US" altLang="ja-JP" sz="1600" dirty="0"/>
                        <a:t>131km</a:t>
                      </a:r>
                      <a:endParaRPr kumimoji="1" lang="ja-JP" altLang="en-US" sz="1600" dirty="0"/>
                    </a:p>
                  </a:txBody>
                  <a:tcPr/>
                </a:tc>
                <a:extLst>
                  <a:ext uri="{0D108BD9-81ED-4DB2-BD59-A6C34878D82A}">
                    <a16:rowId xmlns:a16="http://schemas.microsoft.com/office/drawing/2014/main" val="3917365659"/>
                  </a:ext>
                </a:extLst>
              </a:tr>
              <a:tr h="339939">
                <a:tc>
                  <a:txBody>
                    <a:bodyPr/>
                    <a:lstStyle/>
                    <a:p>
                      <a:pPr algn="ctr"/>
                      <a:r>
                        <a:rPr kumimoji="1" lang="ja-JP" altLang="en-US" sz="1600" dirty="0"/>
                        <a:t>排水機場</a:t>
                      </a:r>
                      <a:endParaRPr kumimoji="1" lang="en-US" altLang="ja-JP" sz="1600" dirty="0"/>
                    </a:p>
                  </a:txBody>
                  <a:tcPr/>
                </a:tc>
                <a:tc>
                  <a:txBody>
                    <a:bodyPr/>
                    <a:lstStyle/>
                    <a:p>
                      <a:pPr algn="ctr"/>
                      <a:r>
                        <a:rPr kumimoji="1" lang="en-US" altLang="ja-JP" sz="1600" dirty="0"/>
                        <a:t>0</a:t>
                      </a:r>
                      <a:r>
                        <a:rPr kumimoji="1" lang="ja-JP" altLang="en-US" sz="1600" dirty="0"/>
                        <a:t>箇所</a:t>
                      </a:r>
                    </a:p>
                  </a:txBody>
                  <a:tcPr/>
                </a:tc>
                <a:tc>
                  <a:txBody>
                    <a:bodyPr/>
                    <a:lstStyle/>
                    <a:p>
                      <a:pPr algn="ctr"/>
                      <a:r>
                        <a:rPr kumimoji="1" lang="en-US" altLang="ja-JP" sz="1600" dirty="0">
                          <a:solidFill>
                            <a:schemeClr val="tx1"/>
                          </a:solidFill>
                        </a:rPr>
                        <a:t>9</a:t>
                      </a:r>
                      <a:r>
                        <a:rPr kumimoji="1" lang="ja-JP" altLang="en-US" sz="1600" dirty="0">
                          <a:solidFill>
                            <a:schemeClr val="tx1"/>
                          </a:solidFill>
                        </a:rPr>
                        <a:t>箇所</a:t>
                      </a:r>
                    </a:p>
                  </a:txBody>
                  <a:tcPr/>
                </a:tc>
                <a:tc>
                  <a:txBody>
                    <a:bodyPr/>
                    <a:lstStyle/>
                    <a:p>
                      <a:pPr algn="ctr"/>
                      <a:r>
                        <a:rPr kumimoji="1" lang="en-US" altLang="ja-JP" sz="1600" dirty="0">
                          <a:solidFill>
                            <a:schemeClr val="tx1"/>
                          </a:solidFill>
                        </a:rPr>
                        <a:t>9</a:t>
                      </a:r>
                      <a:r>
                        <a:rPr kumimoji="1" lang="ja-JP" altLang="en-US" sz="1600" dirty="0">
                          <a:solidFill>
                            <a:schemeClr val="tx1"/>
                          </a:solidFill>
                        </a:rPr>
                        <a:t>箇所</a:t>
                      </a:r>
                    </a:p>
                  </a:txBody>
                  <a:tcPr/>
                </a:tc>
                <a:extLst>
                  <a:ext uri="{0D108BD9-81ED-4DB2-BD59-A6C34878D82A}">
                    <a16:rowId xmlns:a16="http://schemas.microsoft.com/office/drawing/2014/main" val="3781143482"/>
                  </a:ext>
                </a:extLst>
              </a:tr>
              <a:tr h="339939">
                <a:tc>
                  <a:txBody>
                    <a:bodyPr/>
                    <a:lstStyle/>
                    <a:p>
                      <a:pPr algn="ctr"/>
                      <a:r>
                        <a:rPr kumimoji="1" lang="ja-JP" altLang="en-US" sz="1600" dirty="0"/>
                        <a:t>水門</a:t>
                      </a:r>
                    </a:p>
                  </a:txBody>
                  <a:tcPr/>
                </a:tc>
                <a:tc>
                  <a:txBody>
                    <a:bodyPr/>
                    <a:lstStyle/>
                    <a:p>
                      <a:pPr algn="ctr"/>
                      <a:r>
                        <a:rPr kumimoji="1" lang="en-US" altLang="ja-JP" sz="1600" dirty="0"/>
                        <a:t>8</a:t>
                      </a:r>
                      <a:r>
                        <a:rPr kumimoji="1" lang="ja-JP" altLang="en-US" sz="1600" dirty="0"/>
                        <a:t>箇所</a:t>
                      </a:r>
                    </a:p>
                  </a:txBody>
                  <a:tcPr/>
                </a:tc>
                <a:tc>
                  <a:txBody>
                    <a:bodyPr/>
                    <a:lstStyle/>
                    <a:p>
                      <a:pPr algn="ctr"/>
                      <a:r>
                        <a:rPr kumimoji="1" lang="en-US" altLang="ja-JP" sz="1600" dirty="0">
                          <a:solidFill>
                            <a:schemeClr val="tx1"/>
                          </a:solidFill>
                        </a:rPr>
                        <a:t>12</a:t>
                      </a:r>
                      <a:r>
                        <a:rPr kumimoji="1" lang="ja-JP" altLang="en-US" sz="1600" dirty="0">
                          <a:solidFill>
                            <a:schemeClr val="tx1"/>
                          </a:solidFill>
                        </a:rPr>
                        <a:t>箇所</a:t>
                      </a:r>
                    </a:p>
                  </a:txBody>
                  <a:tcPr/>
                </a:tc>
                <a:tc>
                  <a:txBody>
                    <a:bodyPr/>
                    <a:lstStyle/>
                    <a:p>
                      <a:pPr algn="ctr"/>
                      <a:r>
                        <a:rPr kumimoji="1" lang="en-US" altLang="ja-JP" sz="1600" dirty="0">
                          <a:solidFill>
                            <a:schemeClr val="tx1"/>
                          </a:solidFill>
                        </a:rPr>
                        <a:t>20</a:t>
                      </a:r>
                      <a:r>
                        <a:rPr kumimoji="1" lang="ja-JP" altLang="en-US" sz="1600" dirty="0">
                          <a:solidFill>
                            <a:schemeClr val="tx1"/>
                          </a:solidFill>
                        </a:rPr>
                        <a:t>箇所</a:t>
                      </a:r>
                    </a:p>
                  </a:txBody>
                  <a:tcPr/>
                </a:tc>
                <a:extLst>
                  <a:ext uri="{0D108BD9-81ED-4DB2-BD59-A6C34878D82A}">
                    <a16:rowId xmlns:a16="http://schemas.microsoft.com/office/drawing/2014/main" val="3549497787"/>
                  </a:ext>
                </a:extLst>
              </a:tr>
              <a:tr h="339939">
                <a:tc>
                  <a:txBody>
                    <a:bodyPr/>
                    <a:lstStyle/>
                    <a:p>
                      <a:pPr algn="ctr"/>
                      <a:r>
                        <a:rPr kumimoji="1" lang="ja-JP" altLang="en-US" sz="1600" dirty="0"/>
                        <a:t>防潮扉等</a:t>
                      </a:r>
                    </a:p>
                  </a:txBody>
                  <a:tcPr/>
                </a:tc>
                <a:tc>
                  <a:txBody>
                    <a:bodyPr/>
                    <a:lstStyle/>
                    <a:p>
                      <a:pPr algn="ctr"/>
                      <a:r>
                        <a:rPr kumimoji="1" lang="en-US" altLang="ja-JP" sz="1600" dirty="0">
                          <a:solidFill>
                            <a:schemeClr val="tx1"/>
                          </a:solidFill>
                        </a:rPr>
                        <a:t>330</a:t>
                      </a:r>
                      <a:r>
                        <a:rPr kumimoji="1" lang="ja-JP" altLang="en-US" sz="1600" dirty="0">
                          <a:solidFill>
                            <a:schemeClr val="tx1"/>
                          </a:solidFill>
                        </a:rPr>
                        <a:t>箇所</a:t>
                      </a:r>
                    </a:p>
                  </a:txBody>
                  <a:tcPr/>
                </a:tc>
                <a:tc>
                  <a:txBody>
                    <a:bodyPr/>
                    <a:lstStyle/>
                    <a:p>
                      <a:pPr algn="ctr"/>
                      <a:r>
                        <a:rPr kumimoji="1" lang="en-US" altLang="ja-JP" sz="1600" dirty="0">
                          <a:solidFill>
                            <a:schemeClr val="tx1"/>
                          </a:solidFill>
                        </a:rPr>
                        <a:t>191</a:t>
                      </a:r>
                      <a:r>
                        <a:rPr kumimoji="1" lang="ja-JP" altLang="en-US" sz="1600" dirty="0">
                          <a:solidFill>
                            <a:schemeClr val="tx1"/>
                          </a:solidFill>
                        </a:rPr>
                        <a:t>箇所</a:t>
                      </a:r>
                    </a:p>
                  </a:txBody>
                  <a:tcPr/>
                </a:tc>
                <a:tc>
                  <a:txBody>
                    <a:bodyPr/>
                    <a:lstStyle/>
                    <a:p>
                      <a:pPr algn="ctr"/>
                      <a:r>
                        <a:rPr kumimoji="1" lang="en-US" altLang="ja-JP" sz="1600" dirty="0">
                          <a:solidFill>
                            <a:schemeClr val="tx1"/>
                          </a:solidFill>
                        </a:rPr>
                        <a:t>521</a:t>
                      </a:r>
                      <a:r>
                        <a:rPr kumimoji="1" lang="ja-JP" altLang="en-US" sz="1600" dirty="0">
                          <a:solidFill>
                            <a:schemeClr val="tx1"/>
                          </a:solidFill>
                        </a:rPr>
                        <a:t>箇所</a:t>
                      </a:r>
                    </a:p>
                  </a:txBody>
                  <a:tcPr/>
                </a:tc>
                <a:extLst>
                  <a:ext uri="{0D108BD9-81ED-4DB2-BD59-A6C34878D82A}">
                    <a16:rowId xmlns:a16="http://schemas.microsoft.com/office/drawing/2014/main" val="2833327135"/>
                  </a:ext>
                </a:extLst>
              </a:tr>
            </a:tbl>
          </a:graphicData>
        </a:graphic>
      </p:graphicFrame>
      <p:sp>
        <p:nvSpPr>
          <p:cNvPr id="14" name="メモ 13"/>
          <p:cNvSpPr/>
          <p:nvPr/>
        </p:nvSpPr>
        <p:spPr>
          <a:xfrm>
            <a:off x="2085017" y="13094951"/>
            <a:ext cx="8282565" cy="947602"/>
          </a:xfrm>
          <a:prstGeom prst="foldedCorner">
            <a:avLst>
              <a:gd name="adj" fmla="val 28350"/>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0" rtlCol="0" anchor="ctr" anchorCtr="1"/>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施設点検・維持管理の技術や情報を共有し、機能や安全性を的確に</a:t>
            </a: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把握し、必要に応じて補修を進めるなど、適切な維持管理を実施します。</a:t>
            </a:r>
          </a:p>
        </p:txBody>
      </p:sp>
      <p:grpSp>
        <p:nvGrpSpPr>
          <p:cNvPr id="24" name="グループ化 23">
            <a:extLst>
              <a:ext uri="{FF2B5EF4-FFF2-40B4-BE49-F238E27FC236}">
                <a16:creationId xmlns:a16="http://schemas.microsoft.com/office/drawing/2014/main" id="{55C1FA97-0064-4375-B349-400F9162A60F}"/>
              </a:ext>
            </a:extLst>
          </p:cNvPr>
          <p:cNvGrpSpPr/>
          <p:nvPr/>
        </p:nvGrpSpPr>
        <p:grpSpPr>
          <a:xfrm>
            <a:off x="1368687" y="8991665"/>
            <a:ext cx="2631455" cy="1500957"/>
            <a:chOff x="1220062" y="8846875"/>
            <a:chExt cx="2631455" cy="1500957"/>
          </a:xfrm>
        </p:grpSpPr>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0062" y="8846875"/>
              <a:ext cx="2631455" cy="1500957"/>
            </a:xfrm>
            <a:prstGeom prst="rect">
              <a:avLst/>
            </a:prstGeom>
          </p:spPr>
        </p:pic>
        <p:sp>
          <p:nvSpPr>
            <p:cNvPr id="11" name="角丸四角形 10"/>
            <p:cNvSpPr/>
            <p:nvPr/>
          </p:nvSpPr>
          <p:spPr>
            <a:xfrm>
              <a:off x="1265868" y="10000490"/>
              <a:ext cx="910397" cy="3131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游ゴシック" panose="020B0400000000000000" pitchFamily="50" charset="-128"/>
                  <a:cs typeface="+mn-cs"/>
                </a:rPr>
                <a:t>水門</a:t>
              </a:r>
            </a:p>
          </p:txBody>
        </p:sp>
      </p:grpSp>
      <p:grpSp>
        <p:nvGrpSpPr>
          <p:cNvPr id="32" name="グループ化 31">
            <a:extLst>
              <a:ext uri="{FF2B5EF4-FFF2-40B4-BE49-F238E27FC236}">
                <a16:creationId xmlns:a16="http://schemas.microsoft.com/office/drawing/2014/main" id="{0AD0C6FD-B0DD-4AFB-9BD1-68D61A4998F6}"/>
              </a:ext>
            </a:extLst>
          </p:cNvPr>
          <p:cNvGrpSpPr/>
          <p:nvPr/>
        </p:nvGrpSpPr>
        <p:grpSpPr>
          <a:xfrm>
            <a:off x="4739136" y="8996614"/>
            <a:ext cx="2651696" cy="1500957"/>
            <a:chOff x="4495131" y="8795351"/>
            <a:chExt cx="2651696" cy="1500957"/>
          </a:xfrm>
        </p:grpSpPr>
        <p:pic>
          <p:nvPicPr>
            <p:cNvPr id="17" name="図 16"/>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495131" y="8795351"/>
              <a:ext cx="2651696" cy="1500957"/>
            </a:xfrm>
            <a:prstGeom prst="rect">
              <a:avLst/>
            </a:prstGeom>
          </p:spPr>
        </p:pic>
        <p:sp>
          <p:nvSpPr>
            <p:cNvPr id="21" name="角丸四角形 20"/>
            <p:cNvSpPr/>
            <p:nvPr/>
          </p:nvSpPr>
          <p:spPr>
            <a:xfrm>
              <a:off x="4513321" y="9959800"/>
              <a:ext cx="1281971" cy="3131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游ゴシック" panose="020B0400000000000000" pitchFamily="50" charset="-128"/>
                  <a:cs typeface="+mn-cs"/>
                </a:rPr>
                <a:t>防潮堤</a:t>
              </a:r>
            </a:p>
          </p:txBody>
        </p:sp>
      </p:grpSp>
      <p:grpSp>
        <p:nvGrpSpPr>
          <p:cNvPr id="37" name="グループ化 36">
            <a:extLst>
              <a:ext uri="{FF2B5EF4-FFF2-40B4-BE49-F238E27FC236}">
                <a16:creationId xmlns:a16="http://schemas.microsoft.com/office/drawing/2014/main" id="{E4278320-BC7E-4207-BED1-AB4A69A6FF4B}"/>
              </a:ext>
            </a:extLst>
          </p:cNvPr>
          <p:cNvGrpSpPr/>
          <p:nvPr/>
        </p:nvGrpSpPr>
        <p:grpSpPr>
          <a:xfrm>
            <a:off x="8134332" y="8978564"/>
            <a:ext cx="2643175" cy="1534493"/>
            <a:chOff x="7942419" y="8719023"/>
            <a:chExt cx="2643175" cy="1534493"/>
          </a:xfrm>
        </p:grpSpPr>
        <p:pic>
          <p:nvPicPr>
            <p:cNvPr id="15" name="図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2419" y="8719023"/>
              <a:ext cx="2643175" cy="1534493"/>
            </a:xfrm>
            <a:prstGeom prst="rect">
              <a:avLst/>
            </a:prstGeom>
          </p:spPr>
        </p:pic>
        <p:sp>
          <p:nvSpPr>
            <p:cNvPr id="22" name="角丸四角形 21"/>
            <p:cNvSpPr/>
            <p:nvPr/>
          </p:nvSpPr>
          <p:spPr>
            <a:xfrm>
              <a:off x="7961487" y="9901522"/>
              <a:ext cx="1053371" cy="3131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游ゴシック" panose="020B0400000000000000" pitchFamily="50" charset="-128"/>
                  <a:cs typeface="+mn-cs"/>
                </a:rPr>
                <a:t>防潮扉</a:t>
              </a:r>
            </a:p>
          </p:txBody>
        </p:sp>
      </p:grpSp>
      <p:grpSp>
        <p:nvGrpSpPr>
          <p:cNvPr id="12" name="グループ化 11">
            <a:extLst>
              <a:ext uri="{FF2B5EF4-FFF2-40B4-BE49-F238E27FC236}">
                <a16:creationId xmlns:a16="http://schemas.microsoft.com/office/drawing/2014/main" id="{538FC658-858C-4FFC-BC51-3A6CED4E1CAE}"/>
              </a:ext>
            </a:extLst>
          </p:cNvPr>
          <p:cNvGrpSpPr/>
          <p:nvPr/>
        </p:nvGrpSpPr>
        <p:grpSpPr>
          <a:xfrm>
            <a:off x="4703727" y="14188242"/>
            <a:ext cx="2687105" cy="1557222"/>
            <a:chOff x="4579648" y="13978133"/>
            <a:chExt cx="2687105" cy="1557222"/>
          </a:xfrm>
        </p:grpSpPr>
        <p:pic>
          <p:nvPicPr>
            <p:cNvPr id="2" name="図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9648" y="13980369"/>
              <a:ext cx="2687105" cy="1554986"/>
            </a:xfrm>
            <a:prstGeom prst="rect">
              <a:avLst/>
            </a:prstGeom>
            <a:noFill/>
            <a:ln w="6350">
              <a:solidFill>
                <a:srgbClr val="000000"/>
              </a:solidFill>
              <a:miter lim="800000"/>
              <a:headEnd/>
              <a:tailEnd/>
            </a:ln>
          </p:spPr>
        </p:pic>
        <p:sp>
          <p:nvSpPr>
            <p:cNvPr id="18" name="角丸四角形 17"/>
            <p:cNvSpPr/>
            <p:nvPr/>
          </p:nvSpPr>
          <p:spPr>
            <a:xfrm>
              <a:off x="4582960" y="13978133"/>
              <a:ext cx="1382547" cy="337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游ゴシック" panose="020B0400000000000000" pitchFamily="50" charset="-128"/>
                  <a:cs typeface="+mn-cs"/>
                </a:rPr>
                <a:t>防潮扉補修</a:t>
              </a:r>
            </a:p>
          </p:txBody>
        </p:sp>
      </p:grpSp>
      <p:grpSp>
        <p:nvGrpSpPr>
          <p:cNvPr id="16" name="グループ化 15">
            <a:extLst>
              <a:ext uri="{FF2B5EF4-FFF2-40B4-BE49-F238E27FC236}">
                <a16:creationId xmlns:a16="http://schemas.microsoft.com/office/drawing/2014/main" id="{F3EDA0D8-C7B5-4CD7-9FDA-3A5CD8CB8089}"/>
              </a:ext>
            </a:extLst>
          </p:cNvPr>
          <p:cNvGrpSpPr/>
          <p:nvPr/>
        </p:nvGrpSpPr>
        <p:grpSpPr>
          <a:xfrm>
            <a:off x="8134333" y="14210555"/>
            <a:ext cx="2786587" cy="1537749"/>
            <a:chOff x="8010254" y="14000446"/>
            <a:chExt cx="2786587" cy="1537749"/>
          </a:xfrm>
        </p:grpSpPr>
        <p:pic>
          <p:nvPicPr>
            <p:cNvPr id="9" name="図 8"/>
            <p:cNvPicPr>
              <a:picLocks noChangeAspect="1"/>
            </p:cNvPicPr>
            <p:nvPr/>
          </p:nvPicPr>
          <p:blipFill rotWithShape="1">
            <a:blip r:embed="rId6"/>
            <a:srcRect r="1631" b="7864"/>
            <a:stretch/>
          </p:blipFill>
          <p:spPr>
            <a:xfrm>
              <a:off x="8010254" y="14000446"/>
              <a:ext cx="2744358" cy="1537749"/>
            </a:xfrm>
            <a:prstGeom prst="rect">
              <a:avLst/>
            </a:prstGeom>
            <a:ln>
              <a:solidFill>
                <a:schemeClr val="tx1"/>
              </a:solidFill>
            </a:ln>
          </p:spPr>
        </p:pic>
        <p:sp>
          <p:nvSpPr>
            <p:cNvPr id="23" name="角丸四角形 22"/>
            <p:cNvSpPr/>
            <p:nvPr/>
          </p:nvSpPr>
          <p:spPr>
            <a:xfrm>
              <a:off x="8016922" y="14000446"/>
              <a:ext cx="1876496" cy="318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游ゴシック" panose="020B0400000000000000" pitchFamily="50" charset="-128"/>
                  <a:cs typeface="+mn-cs"/>
                </a:rPr>
                <a:t>ドローンの活用</a:t>
              </a:r>
            </a:p>
          </p:txBody>
        </p:sp>
        <p:pic>
          <p:nvPicPr>
            <p:cNvPr id="1027" name="Picture 3" descr="DJI_0089"/>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9696594" y="14805619"/>
              <a:ext cx="1056819" cy="729736"/>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6" name="テキスト ボックス 35"/>
            <p:cNvSpPr txBox="1"/>
            <p:nvPr/>
          </p:nvSpPr>
          <p:spPr>
            <a:xfrm>
              <a:off x="9331841" y="14315984"/>
              <a:ext cx="146500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ドローン</a:t>
              </a:r>
              <a:r>
                <a:rPr kumimoji="0"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からの画像</a:t>
              </a:r>
              <a:endPar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grpSp>
      <p:grpSp>
        <p:nvGrpSpPr>
          <p:cNvPr id="7" name="グループ化 6">
            <a:extLst>
              <a:ext uri="{FF2B5EF4-FFF2-40B4-BE49-F238E27FC236}">
                <a16:creationId xmlns:a16="http://schemas.microsoft.com/office/drawing/2014/main" id="{8F845C60-5D25-40EB-BEB9-2A1C77F3D82A}"/>
              </a:ext>
            </a:extLst>
          </p:cNvPr>
          <p:cNvGrpSpPr/>
          <p:nvPr/>
        </p:nvGrpSpPr>
        <p:grpSpPr>
          <a:xfrm>
            <a:off x="1305367" y="14167261"/>
            <a:ext cx="2670229" cy="1554986"/>
            <a:chOff x="1181288" y="13957152"/>
            <a:chExt cx="2670229" cy="1554986"/>
          </a:xfrm>
        </p:grpSpPr>
        <p:pic>
          <p:nvPicPr>
            <p:cNvPr id="10" name="図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1288" y="13957152"/>
              <a:ext cx="2670229" cy="1554986"/>
            </a:xfrm>
            <a:prstGeom prst="rect">
              <a:avLst/>
            </a:prstGeom>
          </p:spPr>
        </p:pic>
        <p:sp>
          <p:nvSpPr>
            <p:cNvPr id="38" name="角丸四角形 37"/>
            <p:cNvSpPr/>
            <p:nvPr/>
          </p:nvSpPr>
          <p:spPr>
            <a:xfrm>
              <a:off x="1197940" y="13967194"/>
              <a:ext cx="1382547" cy="3262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游ゴシック" panose="020B0400000000000000" pitchFamily="50" charset="-128"/>
                  <a:cs typeface="+mn-cs"/>
                </a:rPr>
                <a:t>施設点検</a:t>
              </a:r>
            </a:p>
          </p:txBody>
        </p:sp>
      </p:grpSp>
      <p:sp>
        <p:nvSpPr>
          <p:cNvPr id="31" name="テキスト ボックス 30"/>
          <p:cNvSpPr txBox="1"/>
          <p:nvPr/>
        </p:nvSpPr>
        <p:spPr>
          <a:xfrm>
            <a:off x="1178249" y="6200824"/>
            <a:ext cx="9835502" cy="9694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■堺泉北港堺２区基幹的広域防災拠点の機能強化</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近い将来に高い確率で発生することが予想されている南海トラフ地震や直下型地震などの大規模災害に備え、京阪神都市圏における基幹的広域防災拠点として必要な機能強化を図ります。</a:t>
            </a:r>
          </a:p>
        </p:txBody>
      </p:sp>
      <p:pic>
        <p:nvPicPr>
          <p:cNvPr id="33" name="図 32">
            <a:extLst>
              <a:ext uri="{FF2B5EF4-FFF2-40B4-BE49-F238E27FC236}">
                <a16:creationId xmlns:a16="http://schemas.microsoft.com/office/drawing/2014/main" id="{25421392-6FAD-4F64-92E0-134A720E97CE}"/>
              </a:ext>
            </a:extLst>
          </p:cNvPr>
          <p:cNvPicPr/>
          <p:nvPr/>
        </p:nvPicPr>
        <p:blipFill rotWithShape="1">
          <a:blip r:embed="rId9" cstate="print">
            <a:extLst>
              <a:ext uri="{28A0092B-C50C-407E-A947-70E740481C1C}">
                <a14:useLocalDpi xmlns:a14="http://schemas.microsoft.com/office/drawing/2010/main" val="0"/>
              </a:ext>
            </a:extLst>
          </a:blip>
          <a:srcRect b="46184"/>
          <a:stretch/>
        </p:blipFill>
        <p:spPr bwMode="auto">
          <a:xfrm>
            <a:off x="976566" y="1669423"/>
            <a:ext cx="10331899" cy="4190967"/>
          </a:xfrm>
          <a:prstGeom prst="rect">
            <a:avLst/>
          </a:prstGeom>
          <a:ln>
            <a:noFill/>
          </a:ln>
          <a:extLst>
            <a:ext uri="{53640926-AAD7-44D8-BBD7-CCE9431645EC}">
              <a14:shadowObscured xmlns:a14="http://schemas.microsoft.com/office/drawing/2010/main"/>
            </a:ext>
          </a:extLst>
        </p:spPr>
      </p:pic>
      <p:sp>
        <p:nvSpPr>
          <p:cNvPr id="34" name="テキスト ボックス 40">
            <a:extLst>
              <a:ext uri="{FF2B5EF4-FFF2-40B4-BE49-F238E27FC236}">
                <a16:creationId xmlns:a16="http://schemas.microsoft.com/office/drawing/2014/main" id="{5D93FC1B-05F2-4134-B985-C005895C3A5F}"/>
              </a:ext>
            </a:extLst>
          </p:cNvPr>
          <p:cNvSpPr txBox="1">
            <a:spLocks noChangeArrowheads="1"/>
          </p:cNvSpPr>
          <p:nvPr/>
        </p:nvSpPr>
        <p:spPr bwMode="auto">
          <a:xfrm>
            <a:off x="1076446" y="5764788"/>
            <a:ext cx="10232019" cy="34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（参考）気候変動（２℃上昇シナリオ）を踏まえた将来（</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2100</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年）の堤防計画高の算出イメージ</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41" name="テキスト ボックス 40">
            <a:extLst>
              <a:ext uri="{FF2B5EF4-FFF2-40B4-BE49-F238E27FC236}">
                <a16:creationId xmlns:a16="http://schemas.microsoft.com/office/drawing/2014/main" id="{B401839C-9CDC-4AEE-84C9-700BEC0BEDD4}"/>
              </a:ext>
            </a:extLst>
          </p:cNvPr>
          <p:cNvSpPr txBox="1"/>
          <p:nvPr/>
        </p:nvSpPr>
        <p:spPr>
          <a:xfrm>
            <a:off x="1178250" y="414350"/>
            <a:ext cx="9835502" cy="1261884"/>
          </a:xfrm>
          <a:prstGeom prst="rect">
            <a:avLst/>
          </a:prstGeom>
          <a:noFill/>
        </p:spPr>
        <p:txBody>
          <a:bodyPr wrap="square" rtlCol="0">
            <a:spAutoFit/>
          </a:bodyPr>
          <a:lstStyle/>
          <a:p>
            <a:pPr>
              <a:defRPr/>
            </a:pPr>
            <a:r>
              <a:rPr kumimoji="1" lang="ja-JP" altLang="en-US" sz="1900" dirty="0">
                <a:latin typeface="ＭＳ Ｐゴシック" panose="020B0600070205080204" pitchFamily="50" charset="-128"/>
                <a:ea typeface="ＭＳ Ｐゴシック" panose="020B0600070205080204" pitchFamily="50" charset="-128"/>
              </a:rPr>
              <a:t>■</a:t>
            </a:r>
            <a:r>
              <a:rPr lang="ja-JP" altLang="ja-JP" sz="1900" dirty="0">
                <a:latin typeface="ＭＳ Ｐゴシック" panose="020B0600070205080204" pitchFamily="50" charset="-128"/>
                <a:ea typeface="ＭＳ Ｐゴシック" panose="020B0600070205080204" pitchFamily="50" charset="-128"/>
              </a:rPr>
              <a:t>将来の気候変動の影響を踏まえた対策</a:t>
            </a:r>
            <a:endParaRPr kumimoji="1" lang="en-US" altLang="ja-JP" sz="1900" dirty="0">
              <a:latin typeface="ＭＳ Ｐゴシック" panose="020B0600070205080204" pitchFamily="50" charset="-128"/>
              <a:ea typeface="ＭＳ Ｐゴシック" panose="020B0600070205080204" pitchFamily="50" charset="-128"/>
            </a:endParaRPr>
          </a:p>
          <a:p>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a:t>
            </a:r>
            <a:r>
              <a:rPr lang="ja-JP" altLang="ja-JP" sz="1900" dirty="0">
                <a:latin typeface="ＭＳ Ｐ明朝" panose="02020600040205080304" pitchFamily="18" charset="-128"/>
                <a:ea typeface="ＭＳ Ｐ明朝" panose="02020600040205080304" pitchFamily="18" charset="-128"/>
              </a:rPr>
              <a:t>気候変動</a:t>
            </a:r>
            <a:r>
              <a:rPr lang="ja-JP" altLang="en-US" sz="1900" dirty="0">
                <a:latin typeface="ＭＳ Ｐ明朝" panose="02020600040205080304" pitchFamily="18" charset="-128"/>
                <a:ea typeface="ＭＳ Ｐ明朝" panose="02020600040205080304" pitchFamily="18" charset="-128"/>
              </a:rPr>
              <a:t>の影響を考慮して令和８年３月に「大阪湾沿岸海岸保全基本計画」を変更し、</a:t>
            </a:r>
            <a:r>
              <a:rPr lang="en-US" altLang="ja-JP" sz="1900" dirty="0">
                <a:latin typeface="ＭＳ Ｐ明朝" panose="02020600040205080304" pitchFamily="18" charset="-128"/>
                <a:ea typeface="ＭＳ Ｐ明朝" panose="02020600040205080304" pitchFamily="18" charset="-128"/>
              </a:rPr>
              <a:t> 2100</a:t>
            </a:r>
            <a:r>
              <a:rPr lang="ja-JP" altLang="en-US" sz="1900" dirty="0">
                <a:latin typeface="ＭＳ Ｐ明朝" panose="02020600040205080304" pitchFamily="18" charset="-128"/>
                <a:ea typeface="ＭＳ Ｐ明朝" panose="02020600040205080304" pitchFamily="18" charset="-128"/>
              </a:rPr>
              <a:t>年を想定年次とした</a:t>
            </a:r>
            <a:r>
              <a:rPr lang="ja-JP" altLang="ja-JP" sz="1900" dirty="0">
                <a:latin typeface="ＭＳ Ｐ明朝" panose="02020600040205080304" pitchFamily="18" charset="-128"/>
                <a:ea typeface="ＭＳ Ｐ明朝" panose="02020600040205080304" pitchFamily="18" charset="-128"/>
              </a:rPr>
              <a:t>堤防</a:t>
            </a:r>
            <a:r>
              <a:rPr lang="ja-JP" altLang="en-US" sz="1900" dirty="0">
                <a:latin typeface="ＭＳ Ｐ明朝" panose="02020600040205080304" pitchFamily="18" charset="-128"/>
                <a:ea typeface="ＭＳ Ｐ明朝" panose="02020600040205080304" pitchFamily="18" charset="-128"/>
              </a:rPr>
              <a:t>、防波堤</a:t>
            </a:r>
            <a:r>
              <a:rPr lang="ja-JP" altLang="ja-JP" sz="1900" dirty="0">
                <a:latin typeface="ＭＳ Ｐ明朝" panose="02020600040205080304" pitchFamily="18" charset="-128"/>
                <a:ea typeface="ＭＳ Ｐ明朝" panose="02020600040205080304" pitchFamily="18" charset="-128"/>
              </a:rPr>
              <a:t>の整備に取り組み、安全で安心な府民・市民生活の実現を</a:t>
            </a:r>
            <a:r>
              <a:rPr lang="ja-JP" altLang="en-US" sz="1900" dirty="0">
                <a:latin typeface="ＭＳ Ｐ明朝" panose="02020600040205080304" pitchFamily="18" charset="-128"/>
                <a:ea typeface="ＭＳ Ｐ明朝" panose="02020600040205080304" pitchFamily="18" charset="-128"/>
              </a:rPr>
              <a:t>めざ</a:t>
            </a:r>
            <a:r>
              <a:rPr lang="ja-JP" altLang="ja-JP" sz="1900" dirty="0">
                <a:latin typeface="ＭＳ Ｐ明朝" panose="02020600040205080304" pitchFamily="18" charset="-128"/>
                <a:ea typeface="ＭＳ Ｐ明朝" panose="02020600040205080304" pitchFamily="18" charset="-128"/>
              </a:rPr>
              <a:t>します。</a:t>
            </a:r>
            <a:endParaRPr kumimoji="1" lang="ja-JP" altLang="en-US" sz="1900" i="0" strike="noStrike" kern="1200" cap="none" spc="0" normalizeH="0" noProof="0" dirty="0">
              <a:ln>
                <a:noFill/>
              </a:ln>
              <a:effectLst/>
              <a:uLnTx/>
              <a:uFillTx/>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3527140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838200" y="439028"/>
            <a:ext cx="10515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1" u="sng" strike="noStrike" kern="1200" cap="none" spc="0" normalizeH="0" baseline="0" noProof="0" dirty="0">
                <a:ln>
                  <a:noFill/>
                </a:ln>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⑷　クリーンでグリーンな大阪“みなと</a:t>
            </a:r>
            <a:r>
              <a:rPr kumimoji="1" lang="en-US" altLang="ja-JP" sz="2800" b="0" i="1" u="sng" strike="noStrike" kern="1200" cap="none" spc="0" normalizeH="0" baseline="0" noProof="0" dirty="0">
                <a:ln>
                  <a:noFill/>
                </a:ln>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a:t>
            </a:r>
            <a:r>
              <a:rPr kumimoji="1" lang="ja-JP" altLang="en-US" sz="2800" b="0" i="1" u="sng" strike="noStrike" kern="1200" cap="none" spc="0" normalizeH="0" baseline="0" noProof="0" dirty="0">
                <a:ln>
                  <a:noFill/>
                </a:ln>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（環境）</a:t>
            </a:r>
          </a:p>
        </p:txBody>
      </p:sp>
      <p:sp>
        <p:nvSpPr>
          <p:cNvPr id="4" name="テキスト ボックス 3"/>
          <p:cNvSpPr txBox="1"/>
          <p:nvPr/>
        </p:nvSpPr>
        <p:spPr>
          <a:xfrm>
            <a:off x="1005840" y="1160556"/>
            <a:ext cx="9899967" cy="969496"/>
          </a:xfrm>
          <a:prstGeom prst="rect">
            <a:avLst/>
          </a:prstGeom>
          <a:noFill/>
        </p:spPr>
        <p:txBody>
          <a:bodyPr wrap="square" rtlCol="0">
            <a:spAutoFit/>
          </a:bodyPr>
          <a:lstStyle/>
          <a:p>
            <a:pPr lvl="0">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良好な港湾</a:t>
            </a:r>
            <a:r>
              <a:rPr kumimoji="1" lang="ja-JP" altLang="en-US" sz="1900" dirty="0">
                <a:latin typeface="ＭＳ Ｐ明朝" panose="02020600040205080304" pitchFamily="18" charset="-128"/>
                <a:ea typeface="ＭＳ Ｐ明朝" panose="02020600040205080304" pitchFamily="18" charset="-128"/>
              </a:rPr>
              <a:t>環境及び</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都市環境の保全、創出に向け、常に環境配慮への意識を取り込み、</a:t>
            </a:r>
            <a:endParaRPr kumimoji="1"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lvl="0">
              <a:defRPr/>
            </a:pP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ＣＯ２の削減等による環境負荷の軽減策を図るとともに、大阪湾の水質改善と多様な生物の生息・生育や人と海の関わりの増大に向けた取り組みを進めます。</a:t>
            </a:r>
            <a:endParaRPr kumimoji="1"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p:txBody>
      </p:sp>
      <p:sp>
        <p:nvSpPr>
          <p:cNvPr id="3" name="フッター プレースホルダー 2"/>
          <p:cNvSpPr>
            <a:spLocks noGrp="1"/>
          </p:cNvSpPr>
          <p:nvPr>
            <p:ph type="ftr" sz="quarter" idx="11"/>
          </p:nvPr>
        </p:nvSpPr>
        <p:spPr>
          <a:xfrm>
            <a:off x="4064456" y="15874314"/>
            <a:ext cx="4114800" cy="359854"/>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tint val="75000"/>
                  </a:prstClr>
                </a:solidFill>
                <a:latin typeface="Calibri" panose="020F0502020204030204"/>
                <a:ea typeface="游ゴシック" panose="020B0400000000000000" pitchFamily="50" charset="-128"/>
              </a:rPr>
              <a:t>16</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32" name="テキスト ボックス 31"/>
          <p:cNvSpPr txBox="1"/>
          <p:nvPr/>
        </p:nvSpPr>
        <p:spPr>
          <a:xfrm>
            <a:off x="1066800" y="2716165"/>
            <a:ext cx="9813323" cy="3385542"/>
          </a:xfrm>
          <a:prstGeom prst="rect">
            <a:avLst/>
          </a:prstGeom>
          <a:noFill/>
        </p:spPr>
        <p:txBody>
          <a:bodyPr wrap="square" rtlCol="0">
            <a:spAutoFit/>
          </a:bodyPr>
          <a:lstStyle/>
          <a:p>
            <a:pPr lvl="0">
              <a:defRPr/>
            </a:pPr>
            <a:r>
              <a:rPr kumimoji="1" lang="ja-JP" altLang="en-US" sz="1900" u="sng" dirty="0">
                <a:latin typeface="ＭＳ Ｐゴシック" panose="020B0600070205080204" pitchFamily="50" charset="-128"/>
                <a:ea typeface="ＭＳ Ｐゴシック" panose="020B0600070205080204" pitchFamily="50" charset="-128"/>
              </a:rPr>
              <a:t>〇大阪“みなと”カーボンニュートラルポートの形成</a:t>
            </a:r>
            <a:endParaRPr kumimoji="1" lang="en-US" altLang="ja-JP" sz="1900" u="sng" dirty="0">
              <a:latin typeface="ＭＳ Ｐゴシック" panose="020B0600070205080204" pitchFamily="50" charset="-128"/>
              <a:ea typeface="ＭＳ Ｐゴシック" panose="020B0600070205080204" pitchFamily="50" charset="-128"/>
            </a:endParaRPr>
          </a:p>
          <a:p>
            <a:pPr lvl="0">
              <a:defRPr/>
            </a:pPr>
            <a:endParaRPr kumimoji="1" lang="ja-JP" altLang="en-US" sz="500" b="0" i="0" strike="noStrike" kern="1200" cap="none" spc="0" normalizeH="0" noProof="0" dirty="0">
              <a:ln>
                <a:noFill/>
              </a:ln>
              <a:effectLst/>
              <a:uLnTx/>
              <a:uFillTx/>
              <a:latin typeface="ＭＳ Ｐゴシック" panose="020B0600070205080204" pitchFamily="50" charset="-128"/>
              <a:ea typeface="ＭＳ Ｐゴシック" panose="020B0600070205080204" pitchFamily="50" charset="-128"/>
            </a:endParaRPr>
          </a:p>
          <a:p>
            <a:pPr lvl="0">
              <a:defRPr/>
            </a:pPr>
            <a:r>
              <a:rPr kumimoji="1" lang="ja-JP" altLang="en-US" sz="1900" dirty="0">
                <a:latin typeface="ＭＳ Ｐ明朝" panose="02020600040205080304" pitchFamily="18" charset="-128"/>
                <a:ea typeface="ＭＳ Ｐ明朝" panose="02020600040205080304" pitchFamily="18" charset="-128"/>
              </a:rPr>
              <a:t>　 令和２年</a:t>
            </a:r>
            <a:r>
              <a:rPr kumimoji="1" lang="en-US" altLang="ja-JP" sz="1900" dirty="0">
                <a:latin typeface="ＭＳ Ｐ明朝" panose="02020600040205080304" pitchFamily="18" charset="-128"/>
                <a:ea typeface="ＭＳ Ｐ明朝" panose="02020600040205080304" pitchFamily="18" charset="-128"/>
              </a:rPr>
              <a:t>10</a:t>
            </a:r>
            <a:r>
              <a:rPr kumimoji="1" lang="ja-JP" altLang="en-US" sz="1900" dirty="0">
                <a:latin typeface="ＭＳ Ｐ明朝" panose="02020600040205080304" pitchFamily="18" charset="-128"/>
                <a:ea typeface="ＭＳ Ｐ明朝" panose="02020600040205080304" pitchFamily="18" charset="-128"/>
              </a:rPr>
              <a:t>月、国において、</a:t>
            </a:r>
            <a:r>
              <a:rPr kumimoji="1" lang="en-US" altLang="ja-JP" sz="1900" dirty="0">
                <a:latin typeface="ＭＳ Ｐ明朝" panose="02020600040205080304" pitchFamily="18" charset="-128"/>
                <a:ea typeface="ＭＳ Ｐ明朝" panose="02020600040205080304" pitchFamily="18" charset="-128"/>
              </a:rPr>
              <a:t>2050</a:t>
            </a:r>
            <a:r>
              <a:rPr kumimoji="1" lang="ja-JP" altLang="en-US" sz="1900" dirty="0">
                <a:latin typeface="ＭＳ Ｐ明朝" panose="02020600040205080304" pitchFamily="18" charset="-128"/>
                <a:ea typeface="ＭＳ Ｐ明朝" panose="02020600040205080304" pitchFamily="18" charset="-128"/>
              </a:rPr>
              <a:t>年カーボンニュートラル、脱炭素社会の実現をめざすことが宣言されました。　</a:t>
            </a:r>
            <a:endParaRPr kumimoji="1" lang="en-US" altLang="ja-JP" sz="1900" dirty="0">
              <a:latin typeface="ＭＳ Ｐ明朝" panose="02020600040205080304" pitchFamily="18" charset="-128"/>
              <a:ea typeface="ＭＳ Ｐ明朝" panose="02020600040205080304" pitchFamily="18" charset="-128"/>
            </a:endParaRPr>
          </a:p>
          <a:p>
            <a:pPr lvl="0">
              <a:defRPr/>
            </a:pPr>
            <a:r>
              <a:rPr kumimoji="1" lang="ja-JP" altLang="en-US" sz="1900" dirty="0">
                <a:latin typeface="ＭＳ Ｐ明朝" panose="02020600040205080304" pitchFamily="18" charset="-128"/>
                <a:ea typeface="ＭＳ Ｐ明朝" panose="02020600040205080304" pitchFamily="18" charset="-128"/>
              </a:rPr>
              <a:t>　 </a:t>
            </a:r>
            <a:r>
              <a:rPr kumimoji="1" lang="en-US" altLang="ja-JP" sz="1900" dirty="0">
                <a:latin typeface="ＭＳ Ｐ明朝" panose="02020600040205080304" pitchFamily="18" charset="-128"/>
                <a:ea typeface="ＭＳ Ｐ明朝" panose="02020600040205080304" pitchFamily="18" charset="-128"/>
              </a:rPr>
              <a:t>CO</a:t>
            </a:r>
            <a:r>
              <a:rPr kumimoji="1" lang="ja-JP" altLang="en-US" sz="1900" dirty="0">
                <a:latin typeface="ＭＳ Ｐ明朝" panose="02020600040205080304" pitchFamily="18" charset="-128"/>
                <a:ea typeface="ＭＳ Ｐ明朝" panose="02020600040205080304" pitchFamily="18" charset="-128"/>
              </a:rPr>
              <a:t>２排出量の約６割を占める産業の多くは、港湾、臨海部に立地しており、臨海部に集積する産業と連携し、港湾における官民関係者が一体となったカーボンニュートラルポート（ＣＮＰ）の取組を推進するための仕組みが必要となっています。</a:t>
            </a:r>
            <a:endParaRPr kumimoji="1" lang="en-US" altLang="ja-JP" sz="1900" dirty="0">
              <a:latin typeface="ＭＳ Ｐ明朝" panose="02020600040205080304" pitchFamily="18" charset="-128"/>
              <a:ea typeface="ＭＳ Ｐ明朝" panose="02020600040205080304" pitchFamily="18" charset="-128"/>
            </a:endParaRPr>
          </a:p>
          <a:p>
            <a:pPr lvl="0">
              <a:defRPr/>
            </a:pPr>
            <a:r>
              <a:rPr kumimoji="1" lang="ja-JP" altLang="en-US" sz="1900" dirty="0">
                <a:latin typeface="ＭＳ Ｐ明朝" panose="02020600040205080304" pitchFamily="18" charset="-128"/>
                <a:ea typeface="ＭＳ Ｐ明朝" panose="02020600040205080304" pitchFamily="18" charset="-128"/>
              </a:rPr>
              <a:t>　 大阪</a:t>
            </a:r>
            <a:r>
              <a:rPr kumimoji="1" lang="en-US" altLang="ja-JP" sz="1900" dirty="0">
                <a:latin typeface="ＭＳ Ｐ明朝" panose="02020600040205080304" pitchFamily="18" charset="-128"/>
                <a:ea typeface="ＭＳ Ｐ明朝" panose="02020600040205080304" pitchFamily="18" charset="-128"/>
              </a:rPr>
              <a:t>”</a:t>
            </a:r>
            <a:r>
              <a:rPr kumimoji="1" lang="ja-JP" altLang="en-US" sz="1900" dirty="0">
                <a:latin typeface="ＭＳ Ｐ明朝" panose="02020600040205080304" pitchFamily="18" charset="-128"/>
                <a:ea typeface="ＭＳ Ｐ明朝" panose="02020600040205080304" pitchFamily="18" charset="-128"/>
              </a:rPr>
              <a:t>みなと</a:t>
            </a:r>
            <a:r>
              <a:rPr kumimoji="1" lang="en-US" altLang="ja-JP" sz="1900" dirty="0">
                <a:latin typeface="ＭＳ Ｐ明朝" panose="02020600040205080304" pitchFamily="18" charset="-128"/>
                <a:ea typeface="ＭＳ Ｐ明朝" panose="02020600040205080304" pitchFamily="18" charset="-128"/>
              </a:rPr>
              <a:t>”</a:t>
            </a:r>
            <a:r>
              <a:rPr kumimoji="1" lang="ja-JP" altLang="en-US" sz="1900" dirty="0">
                <a:latin typeface="ＭＳ Ｐ明朝" panose="02020600040205080304" pitchFamily="18" charset="-128"/>
                <a:ea typeface="ＭＳ Ｐ明朝" panose="02020600040205080304" pitchFamily="18" charset="-128"/>
              </a:rPr>
              <a:t>では、令和４年</a:t>
            </a:r>
            <a:r>
              <a:rPr kumimoji="1" lang="en-US" altLang="ja-JP" sz="1900" dirty="0">
                <a:latin typeface="ＭＳ Ｐ明朝" panose="02020600040205080304" pitchFamily="18" charset="-128"/>
                <a:ea typeface="ＭＳ Ｐ明朝" panose="02020600040205080304" pitchFamily="18" charset="-128"/>
              </a:rPr>
              <a:t>12</a:t>
            </a:r>
            <a:r>
              <a:rPr kumimoji="1" lang="ja-JP" altLang="en-US" sz="1900" dirty="0">
                <a:latin typeface="ＭＳ Ｐ明朝" panose="02020600040205080304" pitchFamily="18" charset="-128"/>
                <a:ea typeface="ＭＳ Ｐ明朝" panose="02020600040205080304" pitchFamily="18" charset="-128"/>
              </a:rPr>
              <a:t>月に改正された港湾法に基づき、令和６年３月に「大阪港・堺泉北港・阪南港港湾脱炭素化推進計画」を策定しました。本計画においては、目標として</a:t>
            </a:r>
            <a:r>
              <a:rPr kumimoji="1" lang="en-US" altLang="ja-JP" sz="1900" dirty="0">
                <a:latin typeface="ＭＳ Ｐ明朝" panose="02020600040205080304" pitchFamily="18" charset="-128"/>
                <a:ea typeface="ＭＳ Ｐ明朝" panose="02020600040205080304" pitchFamily="18" charset="-128"/>
              </a:rPr>
              <a:t>CO2</a:t>
            </a:r>
            <a:r>
              <a:rPr kumimoji="1" lang="ja-JP" altLang="en-US" sz="1900" dirty="0">
                <a:latin typeface="ＭＳ Ｐ明朝" panose="02020600040205080304" pitchFamily="18" charset="-128"/>
                <a:ea typeface="ＭＳ Ｐ明朝" panose="02020600040205080304" pitchFamily="18" charset="-128"/>
              </a:rPr>
              <a:t>排出量を</a:t>
            </a:r>
            <a:r>
              <a:rPr kumimoji="1" lang="en-US" altLang="ja-JP" sz="1900" dirty="0">
                <a:latin typeface="ＭＳ Ｐ明朝" panose="02020600040205080304" pitchFamily="18" charset="-128"/>
                <a:ea typeface="ＭＳ Ｐ明朝" panose="02020600040205080304" pitchFamily="18" charset="-128"/>
              </a:rPr>
              <a:t>2030</a:t>
            </a:r>
            <a:r>
              <a:rPr kumimoji="1" lang="ja-JP" altLang="en-US" sz="1900" dirty="0">
                <a:latin typeface="ＭＳ Ｐ明朝" panose="02020600040205080304" pitchFamily="18" charset="-128"/>
                <a:ea typeface="ＭＳ Ｐ明朝" panose="02020600040205080304" pitchFamily="18" charset="-128"/>
              </a:rPr>
              <a:t>年度</a:t>
            </a:r>
            <a:r>
              <a:rPr kumimoji="1" lang="en-US" altLang="ja-JP" sz="1900" dirty="0">
                <a:latin typeface="ＭＳ Ｐ明朝" panose="02020600040205080304" pitchFamily="18" charset="-128"/>
                <a:ea typeface="ＭＳ Ｐ明朝" panose="02020600040205080304" pitchFamily="18" charset="-128"/>
              </a:rPr>
              <a:t>46%</a:t>
            </a:r>
            <a:r>
              <a:rPr kumimoji="1" lang="ja-JP" altLang="en-US" sz="1900" dirty="0">
                <a:latin typeface="ＭＳ Ｐ明朝" panose="02020600040205080304" pitchFamily="18" charset="-128"/>
                <a:ea typeface="ＭＳ Ｐ明朝" panose="02020600040205080304" pitchFamily="18" charset="-128"/>
              </a:rPr>
              <a:t>削減（</a:t>
            </a:r>
            <a:r>
              <a:rPr kumimoji="1" lang="en-US" altLang="ja-JP" sz="1900" dirty="0">
                <a:latin typeface="ＭＳ Ｐ明朝" panose="02020600040205080304" pitchFamily="18" charset="-128"/>
                <a:ea typeface="ＭＳ Ｐ明朝" panose="02020600040205080304" pitchFamily="18" charset="-128"/>
              </a:rPr>
              <a:t>2013</a:t>
            </a:r>
            <a:r>
              <a:rPr kumimoji="1" lang="ja-JP" altLang="en-US" sz="1900" dirty="0">
                <a:latin typeface="ＭＳ Ｐ明朝" panose="02020600040205080304" pitchFamily="18" charset="-128"/>
                <a:ea typeface="ＭＳ Ｐ明朝" panose="02020600040205080304" pitchFamily="18" charset="-128"/>
              </a:rPr>
              <a:t>年度比）、</a:t>
            </a:r>
            <a:r>
              <a:rPr kumimoji="1" lang="en-US" altLang="ja-JP" sz="1900" dirty="0">
                <a:latin typeface="ＭＳ Ｐ明朝" panose="02020600040205080304" pitchFamily="18" charset="-128"/>
                <a:ea typeface="ＭＳ Ｐ明朝" panose="02020600040205080304" pitchFamily="18" charset="-128"/>
              </a:rPr>
              <a:t>2050</a:t>
            </a:r>
            <a:r>
              <a:rPr kumimoji="1" lang="ja-JP" altLang="en-US" sz="1900" dirty="0">
                <a:latin typeface="ＭＳ Ｐ明朝" panose="02020600040205080304" pitchFamily="18" charset="-128"/>
                <a:ea typeface="ＭＳ Ｐ明朝" panose="02020600040205080304" pitchFamily="18" charset="-128"/>
              </a:rPr>
              <a:t>年カーボンニュートラル実現を掲げており、令和８年３月末には今後の取組みの方向性を示す「大阪”みなと”</a:t>
            </a:r>
            <a:r>
              <a:rPr kumimoji="1" lang="en-US" altLang="ja-JP" sz="1900" dirty="0">
                <a:latin typeface="ＭＳ Ｐ明朝" panose="02020600040205080304" pitchFamily="18" charset="-128"/>
                <a:ea typeface="ＭＳ Ｐ明朝" panose="02020600040205080304" pitchFamily="18" charset="-128"/>
              </a:rPr>
              <a:t>CNP</a:t>
            </a:r>
            <a:r>
              <a:rPr kumimoji="1" lang="ja-JP" altLang="en-US" sz="1900" dirty="0">
                <a:latin typeface="ＭＳ Ｐ明朝" panose="02020600040205080304" pitchFamily="18" charset="-128"/>
                <a:ea typeface="ＭＳ Ｐ明朝" panose="02020600040205080304" pitchFamily="18" charset="-128"/>
              </a:rPr>
              <a:t>形成戦略」をとりまとめました。引き続き、官民や民民の連携強化を図り、大阪“みなと”の</a:t>
            </a:r>
            <a:r>
              <a:rPr kumimoji="1" lang="en-US" altLang="ja-JP" sz="1900" dirty="0">
                <a:latin typeface="ＭＳ Ｐ明朝" panose="02020600040205080304" pitchFamily="18" charset="-128"/>
                <a:ea typeface="ＭＳ Ｐ明朝" panose="02020600040205080304" pitchFamily="18" charset="-128"/>
              </a:rPr>
              <a:t>CNP</a:t>
            </a:r>
            <a:r>
              <a:rPr kumimoji="1" lang="ja-JP" altLang="en-US" sz="1900" dirty="0">
                <a:latin typeface="ＭＳ Ｐ明朝" panose="02020600040205080304" pitchFamily="18" charset="-128"/>
                <a:ea typeface="ＭＳ Ｐ明朝" panose="02020600040205080304" pitchFamily="18" charset="-128"/>
              </a:rPr>
              <a:t>形成を加速化させていきます。</a:t>
            </a:r>
            <a:endParaRPr kumimoji="1" lang="en-US" altLang="ja-JP" sz="1900" dirty="0">
              <a:latin typeface="ＭＳ Ｐ明朝" panose="02020600040205080304" pitchFamily="18" charset="-128"/>
              <a:ea typeface="ＭＳ Ｐ明朝" panose="02020600040205080304" pitchFamily="18" charset="-128"/>
            </a:endParaRPr>
          </a:p>
        </p:txBody>
      </p:sp>
      <p:sp>
        <p:nvSpPr>
          <p:cNvPr id="9" name="テキスト ボックス 8"/>
          <p:cNvSpPr txBox="1"/>
          <p:nvPr/>
        </p:nvSpPr>
        <p:spPr>
          <a:xfrm>
            <a:off x="1066800" y="6228572"/>
            <a:ext cx="9646919" cy="1346522"/>
          </a:xfrm>
          <a:prstGeom prst="rect">
            <a:avLst/>
          </a:prstGeom>
          <a:noFill/>
        </p:spPr>
        <p:txBody>
          <a:bodyPr wrap="square" rtlCol="0">
            <a:spAutoFit/>
          </a:bodyPr>
          <a:lstStyle/>
          <a:p>
            <a:pPr lvl="0">
              <a:defRPr/>
            </a:pPr>
            <a:r>
              <a:rPr kumimoji="1" lang="ja-JP" altLang="en-US" sz="1900" dirty="0">
                <a:solidFill>
                  <a:srgbClr val="FF0000"/>
                </a:solidFill>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また、船舶燃料について、従来の燃料に比べて</a:t>
            </a:r>
            <a:r>
              <a:rPr kumimoji="1" lang="en-US" altLang="ja-JP" sz="1900" dirty="0">
                <a:latin typeface="ＭＳ Ｐ明朝" panose="02020600040205080304" pitchFamily="18" charset="-128"/>
                <a:ea typeface="ＭＳ Ｐ明朝" panose="02020600040205080304" pitchFamily="18" charset="-128"/>
              </a:rPr>
              <a:t>CO2</a:t>
            </a:r>
            <a:r>
              <a:rPr kumimoji="1" lang="ja-JP" altLang="en-US" sz="1900" dirty="0" err="1">
                <a:latin typeface="ＭＳ Ｐ明朝" panose="02020600040205080304" pitchFamily="18" charset="-128"/>
                <a:ea typeface="ＭＳ Ｐ明朝" panose="02020600040205080304" pitchFamily="18" charset="-128"/>
              </a:rPr>
              <a:t>の排</a:t>
            </a:r>
            <a:r>
              <a:rPr kumimoji="1" lang="ja-JP" altLang="en-US" sz="1900" dirty="0">
                <a:latin typeface="ＭＳ Ｐ明朝" panose="02020600040205080304" pitchFamily="18" charset="-128"/>
                <a:ea typeface="ＭＳ Ｐ明朝" panose="02020600040205080304" pitchFamily="18" charset="-128"/>
              </a:rPr>
              <a:t>出削減が可能な</a:t>
            </a:r>
            <a:r>
              <a:rPr kumimoji="1" lang="en-US" altLang="ja-JP" sz="1900" dirty="0">
                <a:latin typeface="ＭＳ Ｐ明朝" panose="02020600040205080304" pitchFamily="18" charset="-128"/>
                <a:ea typeface="ＭＳ Ｐ明朝" panose="02020600040205080304" pitchFamily="18" charset="-128"/>
              </a:rPr>
              <a:t>LNG</a:t>
            </a:r>
            <a:r>
              <a:rPr kumimoji="1" lang="ja-JP" altLang="en-US" sz="1900" dirty="0">
                <a:latin typeface="ＭＳ Ｐ明朝" panose="02020600040205080304" pitchFamily="18" charset="-128"/>
                <a:ea typeface="ＭＳ Ｐ明朝" panose="02020600040205080304" pitchFamily="18" charset="-128"/>
              </a:rPr>
              <a:t>の導入が進みつつあります。そのような中、堺泉北港の</a:t>
            </a:r>
            <a:r>
              <a:rPr kumimoji="1" lang="en-US" altLang="ja-JP" sz="1900" dirty="0">
                <a:latin typeface="ＭＳ Ｐ明朝" panose="02020600040205080304" pitchFamily="18" charset="-128"/>
                <a:ea typeface="ＭＳ Ｐ明朝" panose="02020600040205080304" pitchFamily="18" charset="-128"/>
              </a:rPr>
              <a:t>LNG</a:t>
            </a:r>
            <a:r>
              <a:rPr kumimoji="1" lang="ja-JP" altLang="en-US" sz="1900" dirty="0">
                <a:latin typeface="ＭＳ Ｐ明朝" panose="02020600040205080304" pitchFamily="18" charset="-128"/>
                <a:ea typeface="ＭＳ Ｐ明朝" panose="02020600040205080304" pitchFamily="18" charset="-128"/>
              </a:rPr>
              <a:t>基地を活用して</a:t>
            </a:r>
            <a:r>
              <a:rPr kumimoji="1" lang="en-US" altLang="ja-JP" sz="1900" dirty="0">
                <a:latin typeface="ＭＳ Ｐ明朝" panose="02020600040205080304" pitchFamily="18" charset="-128"/>
                <a:ea typeface="ＭＳ Ｐ明朝" panose="02020600040205080304" pitchFamily="18" charset="-128"/>
              </a:rPr>
              <a:t>LNG</a:t>
            </a:r>
            <a:r>
              <a:rPr kumimoji="1" lang="ja-JP" altLang="en-US" sz="1900" dirty="0">
                <a:latin typeface="ＭＳ Ｐ明朝" panose="02020600040205080304" pitchFamily="18" charset="-128"/>
                <a:ea typeface="ＭＳ Ｐ明朝" panose="02020600040205080304" pitchFamily="18" charset="-128"/>
              </a:rPr>
              <a:t>バンカリング環境を調えていくことで、</a:t>
            </a:r>
            <a:r>
              <a:rPr kumimoji="1" lang="en-US" altLang="ja-JP" sz="1900" dirty="0">
                <a:latin typeface="ＭＳ Ｐ明朝" panose="02020600040205080304" pitchFamily="18" charset="-128"/>
                <a:ea typeface="ＭＳ Ｐ明朝" panose="02020600040205080304" pitchFamily="18" charset="-128"/>
              </a:rPr>
              <a:t>LNG</a:t>
            </a:r>
            <a:r>
              <a:rPr kumimoji="1" lang="ja-JP" altLang="en-US" sz="1900" dirty="0">
                <a:latin typeface="ＭＳ Ｐ明朝" panose="02020600040205080304" pitchFamily="18" charset="-128"/>
                <a:ea typeface="ＭＳ Ｐ明朝" panose="02020600040205080304" pitchFamily="18" charset="-128"/>
              </a:rPr>
              <a:t>燃料船の寄港を促進し、環境負荷の低減を図ります。</a:t>
            </a:r>
            <a:endParaRPr kumimoji="1" lang="en-US" altLang="ja-JP" sz="1900" dirty="0">
              <a:latin typeface="ＭＳ Ｐ明朝" panose="02020600040205080304" pitchFamily="18" charset="-128"/>
              <a:ea typeface="ＭＳ Ｐ明朝" panose="02020600040205080304" pitchFamily="18" charset="-128"/>
            </a:endParaRPr>
          </a:p>
          <a:p>
            <a:pPr lvl="0">
              <a:defRPr/>
            </a:pPr>
            <a:endParaRPr kumimoji="1" lang="en-US" altLang="ja-JP" sz="1050" dirty="0">
              <a:latin typeface="ＭＳ Ｐ明朝" panose="02020600040205080304" pitchFamily="18" charset="-128"/>
              <a:ea typeface="ＭＳ Ｐ明朝" panose="02020600040205080304" pitchFamily="18" charset="-128"/>
            </a:endParaRPr>
          </a:p>
          <a:p>
            <a:pPr lvl="0" algn="r">
              <a:defRPr/>
            </a:pPr>
            <a:r>
              <a:rPr kumimoji="1" lang="en-US" altLang="ja-JP" sz="1400" dirty="0">
                <a:latin typeface="ＭＳ Ｐ明朝" panose="02020600040205080304" pitchFamily="18" charset="-128"/>
                <a:ea typeface="ＭＳ Ｐ明朝" panose="02020600040205080304" pitchFamily="18" charset="-128"/>
              </a:rPr>
              <a:t>※LNG</a:t>
            </a:r>
            <a:r>
              <a:rPr kumimoji="1" lang="ja-JP" altLang="en-US" sz="1400" dirty="0">
                <a:latin typeface="ＭＳ Ｐ明朝" panose="02020600040205080304" pitchFamily="18" charset="-128"/>
                <a:ea typeface="ＭＳ Ｐ明朝" panose="02020600040205080304" pitchFamily="18" charset="-128"/>
              </a:rPr>
              <a:t>バンカリング・・・船舶への</a:t>
            </a:r>
            <a:r>
              <a:rPr kumimoji="1" lang="en-US" altLang="ja-JP" sz="1400" dirty="0">
                <a:latin typeface="ＭＳ Ｐ明朝" panose="02020600040205080304" pitchFamily="18" charset="-128"/>
                <a:ea typeface="ＭＳ Ｐ明朝" panose="02020600040205080304" pitchFamily="18" charset="-128"/>
              </a:rPr>
              <a:t>LNG</a:t>
            </a:r>
            <a:r>
              <a:rPr kumimoji="1" lang="ja-JP" altLang="en-US" sz="1400" dirty="0">
                <a:latin typeface="ＭＳ Ｐ明朝" panose="02020600040205080304" pitchFamily="18" charset="-128"/>
                <a:ea typeface="ＭＳ Ｐ明朝" panose="02020600040205080304" pitchFamily="18" charset="-128"/>
              </a:rPr>
              <a:t>（液化天然ガス）の燃料供給のこと</a:t>
            </a:r>
          </a:p>
        </p:txBody>
      </p:sp>
      <p:sp>
        <p:nvSpPr>
          <p:cNvPr id="10" name="角丸四角形 6">
            <a:extLst>
              <a:ext uri="{FF2B5EF4-FFF2-40B4-BE49-F238E27FC236}">
                <a16:creationId xmlns:a16="http://schemas.microsoft.com/office/drawing/2014/main" id="{77385D3C-4131-E172-9232-0760DECB5C55}"/>
              </a:ext>
            </a:extLst>
          </p:cNvPr>
          <p:cNvSpPr/>
          <p:nvPr/>
        </p:nvSpPr>
        <p:spPr>
          <a:xfrm>
            <a:off x="1066800" y="2211864"/>
            <a:ext cx="3277132"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1" lang="ja-JP" altLang="en-US" sz="1900" b="1"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rPr>
              <a:t>脱炭素化の取組み</a:t>
            </a:r>
          </a:p>
        </p:txBody>
      </p:sp>
      <p:pic>
        <p:nvPicPr>
          <p:cNvPr id="2" name="図 1">
            <a:extLst>
              <a:ext uri="{FF2B5EF4-FFF2-40B4-BE49-F238E27FC236}">
                <a16:creationId xmlns:a16="http://schemas.microsoft.com/office/drawing/2014/main" id="{34F6E173-EF14-2D1F-7D27-D263B9E45A43}"/>
              </a:ext>
            </a:extLst>
          </p:cNvPr>
          <p:cNvPicPr/>
          <p:nvPr/>
        </p:nvPicPr>
        <p:blipFill rotWithShape="1">
          <a:blip r:embed="rId2" cstate="print">
            <a:extLst>
              <a:ext uri="{28A0092B-C50C-407E-A947-70E740481C1C}">
                <a14:useLocalDpi xmlns:a14="http://schemas.microsoft.com/office/drawing/2010/main" val="0"/>
              </a:ext>
            </a:extLst>
          </a:blip>
          <a:srcRect l="1078" t="10063" r="1532" b="16650"/>
          <a:stretch/>
        </p:blipFill>
        <p:spPr bwMode="auto">
          <a:xfrm>
            <a:off x="1278276" y="8128000"/>
            <a:ext cx="8821688" cy="5613523"/>
          </a:xfrm>
          <a:prstGeom prst="rect">
            <a:avLst/>
          </a:prstGeom>
          <a:noFill/>
          <a:ln>
            <a:noFill/>
          </a:ln>
          <a:extLst>
            <a:ext uri="{53640926-AAD7-44D8-BBD7-CCE9431645EC}">
              <a14:shadowObscured xmlns:a14="http://schemas.microsoft.com/office/drawing/2010/main"/>
            </a:ext>
          </a:extLst>
        </p:spPr>
      </p:pic>
      <p:sp>
        <p:nvSpPr>
          <p:cNvPr id="6" name="テキスト ボックス 21">
            <a:extLst>
              <a:ext uri="{FF2B5EF4-FFF2-40B4-BE49-F238E27FC236}">
                <a16:creationId xmlns:a16="http://schemas.microsoft.com/office/drawing/2014/main" id="{B5B59CAA-265A-419E-9A74-E31E6D061983}"/>
              </a:ext>
            </a:extLst>
          </p:cNvPr>
          <p:cNvSpPr txBox="1"/>
          <p:nvPr/>
        </p:nvSpPr>
        <p:spPr>
          <a:xfrm>
            <a:off x="1451698" y="13741523"/>
            <a:ext cx="8560403" cy="590512"/>
          </a:xfrm>
          <a:prstGeom prst="rect">
            <a:avLst/>
          </a:prstGeom>
          <a:noFill/>
        </p:spPr>
        <p:txBody>
          <a:bodyPr wrap="square" rtlCol="0">
            <a:noAutofit/>
          </a:bodyPr>
          <a:lstStyle/>
          <a:p>
            <a:pPr algn="ctr">
              <a:spcAft>
                <a:spcPts val="0"/>
              </a:spcAft>
            </a:pPr>
            <a:r>
              <a:rPr lang="en-US" sz="1400" b="1" kern="1200"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CNP </a:t>
            </a:r>
            <a:r>
              <a:rPr lang="ja-JP" sz="1400" b="1" kern="1200"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形成の形成イメージ</a:t>
            </a:r>
            <a:r>
              <a:rPr lang="en-US" sz="1400" b="1" kern="1200"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p>
          <a:p>
            <a:pPr algn="ctr">
              <a:spcAft>
                <a:spcPts val="0"/>
              </a:spcAft>
            </a:pPr>
            <a:r>
              <a:rPr lang="en-US" sz="1400" b="1" kern="1200"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sz="1400" kern="1200"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（国交省作成：</a:t>
            </a:r>
            <a:r>
              <a:rPr lang="ja-JP" altLang="en-US" sz="1400" kern="1200"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「港湾脱炭素化推進計画」作成マニュアル</a:t>
            </a:r>
            <a:r>
              <a:rPr lang="ja-JP" sz="1400" kern="1200" dirty="0">
                <a:solidFill>
                  <a:srgbClr val="00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より引用）</a:t>
            </a:r>
            <a:endParaRPr lang="ja-JP" sz="14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547018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D614B-60AF-C9D0-D4A7-2E371C380DAD}"/>
            </a:ext>
          </a:extLst>
        </p:cNvPr>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1A6A9955-9557-5671-D324-F87303199CAA}"/>
              </a:ext>
            </a:extLst>
          </p:cNvPr>
          <p:cNvSpPr>
            <a:spLocks noGrp="1"/>
          </p:cNvSpPr>
          <p:nvPr>
            <p:ph type="ftr" sz="quarter" idx="11"/>
          </p:nvPr>
        </p:nvSpPr>
        <p:spPr>
          <a:xfrm>
            <a:off x="3984113" y="15811259"/>
            <a:ext cx="4114800" cy="414339"/>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17</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1" name="正方形/長方形 50">
            <a:extLst>
              <a:ext uri="{FF2B5EF4-FFF2-40B4-BE49-F238E27FC236}">
                <a16:creationId xmlns:a16="http://schemas.microsoft.com/office/drawing/2014/main" id="{BB0EFC89-42E1-EEA1-97F9-58B2A74C889F}"/>
              </a:ext>
            </a:extLst>
          </p:cNvPr>
          <p:cNvSpPr/>
          <p:nvPr/>
        </p:nvSpPr>
        <p:spPr>
          <a:xfrm>
            <a:off x="1247442" y="1143210"/>
            <a:ext cx="10107323" cy="2864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defRPr/>
            </a:pPr>
            <a:r>
              <a:rPr kumimoji="1" lang="ja-JP" altLang="en-US" sz="1900" dirty="0">
                <a:solidFill>
                  <a:schemeClr val="tx1"/>
                </a:solidFill>
                <a:latin typeface="ＭＳ Ｐゴシック" panose="020B0600070205080204" pitchFamily="50" charset="-128"/>
                <a:ea typeface="ＭＳ Ｐゴシック" panose="020B0600070205080204" pitchFamily="50" charset="-128"/>
              </a:rPr>
              <a:t>■ 海洋・港湾環境プログラム（グリーンアウォード）に基づく認証船舶の利用促進</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船舶からの大気汚染物質の排出抑制についての国際的な規定が設けられる中、海洋・港湾環境の保全プログラムに参加すること</a:t>
            </a:r>
            <a:r>
              <a:rPr kumimoji="1" lang="ja-JP" altLang="en-US" sz="1900" dirty="0">
                <a:solidFill>
                  <a:prstClr val="black"/>
                </a:solidFill>
                <a:latin typeface="ＭＳ Ｐ明朝" panose="02020600040205080304" pitchFamily="18" charset="-128"/>
                <a:ea typeface="ＭＳ Ｐ明朝" panose="02020600040205080304" pitchFamily="18" charset="-128"/>
              </a:rPr>
              <a:t>で</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、クリーンでグリーンな大阪“みなと”の実現に向けた取組みを進めており、</a:t>
            </a: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大阪港及び大阪府営港湾では、認証船舶を対象に入港料</a:t>
            </a:r>
            <a:r>
              <a:rPr kumimoji="1" lang="ja-JP" altLang="en-US" sz="1900" dirty="0">
                <a:solidFill>
                  <a:schemeClr val="tx1"/>
                </a:solidFill>
                <a:latin typeface="ＭＳ Ｐ明朝" panose="02020600040205080304" pitchFamily="18" charset="-128"/>
                <a:ea typeface="ＭＳ Ｐ明朝" panose="02020600040205080304" pitchFamily="18" charset="-128"/>
              </a:rPr>
              <a:t>の一部</a:t>
            </a: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減免措置を実施</a:t>
            </a:r>
            <a:r>
              <a:rPr kumimoji="1" lang="ja-JP" altLang="en-US" sz="1900" dirty="0">
                <a:solidFill>
                  <a:schemeClr val="tx1"/>
                </a:solidFill>
                <a:latin typeface="ＭＳ Ｐ明朝" panose="02020600040205080304" pitchFamily="18" charset="-128"/>
                <a:ea typeface="ＭＳ Ｐ明朝" panose="02020600040205080304" pitchFamily="18" charset="-128"/>
              </a:rPr>
              <a:t>しています。</a:t>
            </a:r>
            <a:endParaRPr kumimoji="1" lang="en-US" altLang="ja-JP"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dirty="0">
                <a:solidFill>
                  <a:prstClr val="black"/>
                </a:solidFill>
                <a:latin typeface="ＭＳ Ｐ明朝" panose="02020600040205080304" pitchFamily="18" charset="-128"/>
                <a:ea typeface="ＭＳ Ｐ明朝" panose="02020600040205080304" pitchFamily="18" charset="-128"/>
              </a:rPr>
              <a:t>　</a:t>
            </a:r>
            <a:endParaRPr kumimoji="1" lang="en-US" altLang="ja-JP" sz="1600" dirty="0">
              <a:solidFill>
                <a:prstClr val="black"/>
              </a:solidFill>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latin typeface="ＭＳ Ｐ明朝" panose="02020600040205080304" pitchFamily="18" charset="-128"/>
                <a:ea typeface="ＭＳ Ｐ明朝" panose="02020600040205080304" pitchFamily="18" charset="-128"/>
              </a:rPr>
              <a:t>　</a:t>
            </a:r>
            <a:r>
              <a:rPr kumimoji="1" lang="en-US" altLang="ja-JP" sz="1600" dirty="0">
                <a:solidFill>
                  <a:schemeClr val="tx1"/>
                </a:solidFill>
                <a:latin typeface="ＭＳ Ｐ明朝" panose="02020600040205080304" pitchFamily="18" charset="-128"/>
                <a:ea typeface="ＭＳ Ｐ明朝" panose="02020600040205080304" pitchFamily="18" charset="-128"/>
              </a:rPr>
              <a:t>〈</a:t>
            </a:r>
            <a:r>
              <a:rPr kumimoji="1" lang="ja-JP" altLang="en-US" sz="1600" dirty="0">
                <a:solidFill>
                  <a:schemeClr val="tx1"/>
                </a:solidFill>
                <a:latin typeface="ＭＳ Ｐ明朝" panose="02020600040205080304" pitchFamily="18" charset="-128"/>
                <a:ea typeface="ＭＳ Ｐ明朝" panose="02020600040205080304" pitchFamily="18" charset="-128"/>
              </a:rPr>
              <a:t>日本国内の参加港</a:t>
            </a:r>
            <a:r>
              <a:rPr kumimoji="1" lang="en-US" altLang="ja-JP" sz="1600" dirty="0">
                <a:solidFill>
                  <a:schemeClr val="tx1"/>
                </a:solidFill>
                <a:latin typeface="ＭＳ Ｐ明朝" panose="02020600040205080304" pitchFamily="18" charset="-128"/>
                <a:ea typeface="ＭＳ Ｐ明朝" panose="02020600040205080304" pitchFamily="18" charset="-128"/>
              </a:rPr>
              <a:t>〉</a:t>
            </a:r>
            <a:r>
              <a:rPr kumimoji="1" lang="ja-JP" altLang="en-US" sz="1600" dirty="0">
                <a:solidFill>
                  <a:schemeClr val="tx1"/>
                </a:solidFill>
                <a:latin typeface="ＭＳ Ｐ明朝" panose="02020600040205080304" pitchFamily="18" charset="-128"/>
                <a:ea typeface="ＭＳ Ｐ明朝" panose="02020600040205080304" pitchFamily="18" charset="-128"/>
              </a:rPr>
              <a:t>（令和８年５月時点）</a:t>
            </a:r>
            <a:endParaRPr kumimoji="1" lang="en-US" altLang="ja-JP" sz="1600" dirty="0">
              <a:solidFill>
                <a:schemeClr val="tx1"/>
              </a:solidFill>
              <a:latin typeface="ＭＳ Ｐ明朝" panose="02020600040205080304" pitchFamily="18" charset="-128"/>
              <a:ea typeface="ＭＳ Ｐ明朝" panose="02020600040205080304" pitchFamily="18" charset="-128"/>
            </a:endParaRPr>
          </a:p>
          <a:p>
            <a:pPr lvl="0">
              <a:defRPr/>
            </a:pPr>
            <a:r>
              <a:rPr kumimoji="1" lang="ja-JP"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　　</a:t>
            </a:r>
            <a:r>
              <a:rPr kumimoji="1" lang="zh-CN" altLang="en-US" sz="1600" dirty="0">
                <a:solidFill>
                  <a:schemeClr val="tx1"/>
                </a:solidFill>
                <a:latin typeface="ＭＳ Ｐ明朝" panose="02020600040205080304" pitchFamily="18" charset="-128"/>
                <a:ea typeface="ＭＳ Ｐ明朝" panose="02020600040205080304" pitchFamily="18" charset="-128"/>
              </a:rPr>
              <a:t>横浜港</a:t>
            </a:r>
            <a:r>
              <a:rPr kumimoji="1" lang="ja-JP" altLang="en-US" sz="1600" dirty="0">
                <a:solidFill>
                  <a:schemeClr val="tx1"/>
                </a:solidFill>
                <a:latin typeface="ＭＳ Ｐ明朝" panose="02020600040205080304" pitchFamily="18" charset="-128"/>
                <a:ea typeface="ＭＳ Ｐ明朝" panose="02020600040205080304" pitchFamily="18" charset="-128"/>
              </a:rPr>
              <a:t>、</a:t>
            </a:r>
            <a:r>
              <a:rPr kumimoji="1" lang="zh-CN" altLang="en-US" sz="1600" dirty="0">
                <a:solidFill>
                  <a:schemeClr val="tx1"/>
                </a:solidFill>
                <a:latin typeface="ＭＳ Ｐ明朝" panose="02020600040205080304" pitchFamily="18" charset="-128"/>
                <a:ea typeface="ＭＳ Ｐ明朝" panose="02020600040205080304" pitchFamily="18" charset="-128"/>
              </a:rPr>
              <a:t>名古屋港</a:t>
            </a:r>
            <a:r>
              <a:rPr kumimoji="1" lang="ja-JP" altLang="en-US" sz="1600" dirty="0">
                <a:solidFill>
                  <a:schemeClr val="tx1"/>
                </a:solidFill>
                <a:latin typeface="ＭＳ Ｐ明朝" panose="02020600040205080304" pitchFamily="18" charset="-128"/>
                <a:ea typeface="ＭＳ Ｐ明朝" panose="02020600040205080304" pitchFamily="18" charset="-128"/>
              </a:rPr>
              <a:t>、四日市港、</a:t>
            </a:r>
            <a:r>
              <a:rPr kumimoji="1" lang="zh-CN"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大阪港、大阪府営港湾</a:t>
            </a:r>
            <a:r>
              <a:rPr kumimoji="1" lang="ja-JP"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a:t>
            </a:r>
            <a:r>
              <a:rPr kumimoji="1" lang="ja-JP" altLang="en-US" sz="1600" dirty="0">
                <a:solidFill>
                  <a:schemeClr val="tx1"/>
                </a:solidFill>
                <a:latin typeface="ＭＳ Ｐ明朝" panose="02020600040205080304" pitchFamily="18" charset="-128"/>
                <a:ea typeface="ＭＳ Ｐ明朝" panose="02020600040205080304" pitchFamily="18" charset="-128"/>
              </a:rPr>
              <a:t>尼崎西宮芦屋港、</a:t>
            </a:r>
            <a:r>
              <a:rPr kumimoji="1" lang="zh-CN"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神戸港、</a:t>
            </a:r>
            <a:r>
              <a:rPr kumimoji="1" lang="ja-JP"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東播磨港、姫路港、</a:t>
            </a:r>
            <a:r>
              <a:rPr kumimoji="1" lang="zh-CN" altLang="en-US" sz="1600" dirty="0">
                <a:solidFill>
                  <a:schemeClr val="tx1"/>
                </a:solidFill>
                <a:latin typeface="ＭＳ Ｐ明朝" panose="02020600040205080304" pitchFamily="18" charset="-128"/>
                <a:ea typeface="ＭＳ Ｐ明朝" panose="02020600040205080304" pitchFamily="18" charset="-128"/>
              </a:rPr>
              <a:t>北九州港</a:t>
            </a:r>
            <a:endParaRPr kumimoji="1" lang="en-US" altLang="ja-JP"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endParaRPr>
          </a:p>
        </p:txBody>
      </p:sp>
      <p:sp>
        <p:nvSpPr>
          <p:cNvPr id="90" name="下矢印 89">
            <a:extLst>
              <a:ext uri="{FF2B5EF4-FFF2-40B4-BE49-F238E27FC236}">
                <a16:creationId xmlns:a16="http://schemas.microsoft.com/office/drawing/2014/main" id="{D2D0B024-6AF4-081D-EB98-978E5704F987}"/>
              </a:ext>
            </a:extLst>
          </p:cNvPr>
          <p:cNvSpPr/>
          <p:nvPr/>
        </p:nvSpPr>
        <p:spPr>
          <a:xfrm>
            <a:off x="4557169" y="14487449"/>
            <a:ext cx="3077662" cy="414375"/>
          </a:xfrm>
          <a:prstGeom prst="downArrow">
            <a:avLst>
              <a:gd name="adj1" fmla="val 100000"/>
              <a:gd name="adj2" fmla="val 939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93" name="正方形/長方形 92">
            <a:extLst>
              <a:ext uri="{FF2B5EF4-FFF2-40B4-BE49-F238E27FC236}">
                <a16:creationId xmlns:a16="http://schemas.microsoft.com/office/drawing/2014/main" id="{F1E6B3DA-E8CB-B0FB-FE6C-4E0B8DC33D83}"/>
              </a:ext>
            </a:extLst>
          </p:cNvPr>
          <p:cNvSpPr/>
          <p:nvPr/>
        </p:nvSpPr>
        <p:spPr>
          <a:xfrm>
            <a:off x="1272599" y="14933141"/>
            <a:ext cx="9679969" cy="723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優遇措置の付与により、海洋環境保護に積極的に取組む港湾であることを世界に向けアピールし、同じ理念を共有する船会社による利用推進を</a:t>
            </a: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図ります。</a:t>
            </a:r>
          </a:p>
        </p:txBody>
      </p:sp>
      <p:sp>
        <p:nvSpPr>
          <p:cNvPr id="6" name="角丸四角形 103">
            <a:extLst>
              <a:ext uri="{FF2B5EF4-FFF2-40B4-BE49-F238E27FC236}">
                <a16:creationId xmlns:a16="http://schemas.microsoft.com/office/drawing/2014/main" id="{C77ECE19-4419-CCA1-40C1-D0355FE70D30}"/>
              </a:ext>
            </a:extLst>
          </p:cNvPr>
          <p:cNvSpPr/>
          <p:nvPr/>
        </p:nvSpPr>
        <p:spPr>
          <a:xfrm>
            <a:off x="1259555" y="3733708"/>
            <a:ext cx="6659832" cy="46734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144000" tIns="72000" rIns="144000" bIns="72000" rtlCol="0" anchor="ctr">
            <a:spAutoFit/>
          </a:bodyPr>
          <a:lstStyle/>
          <a:p>
            <a:r>
              <a:rPr kumimoji="1" lang="ja-JP" altLang="en-US" b="1" dirty="0">
                <a:solidFill>
                  <a:schemeClr val="tx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a:t>
            </a:r>
            <a:r>
              <a:rPr kumimoji="1" lang="ja-JP" altLang="en-US" b="1" u="sng" dirty="0">
                <a:solidFill>
                  <a:schemeClr val="tx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グリーンアウォード・プログラム参加による環境保全イメージ</a:t>
            </a:r>
            <a:r>
              <a:rPr kumimoji="1" lang="ja-JP" altLang="en-US" b="1" dirty="0">
                <a:solidFill>
                  <a:schemeClr val="tx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a:t>
            </a:r>
          </a:p>
        </p:txBody>
      </p:sp>
      <p:grpSp>
        <p:nvGrpSpPr>
          <p:cNvPr id="7" name="グループ化 6">
            <a:extLst>
              <a:ext uri="{FF2B5EF4-FFF2-40B4-BE49-F238E27FC236}">
                <a16:creationId xmlns:a16="http://schemas.microsoft.com/office/drawing/2014/main" id="{933D01B1-5D4F-E64E-E6F2-FB562C441E39}"/>
              </a:ext>
            </a:extLst>
          </p:cNvPr>
          <p:cNvGrpSpPr>
            <a:grpSpLocks/>
          </p:cNvGrpSpPr>
          <p:nvPr/>
        </p:nvGrpSpPr>
        <p:grpSpPr>
          <a:xfrm>
            <a:off x="1830770" y="4380949"/>
            <a:ext cx="4932606" cy="2775622"/>
            <a:chOff x="256548" y="9109290"/>
            <a:chExt cx="7974494" cy="2769246"/>
          </a:xfrm>
        </p:grpSpPr>
        <p:grpSp>
          <p:nvGrpSpPr>
            <p:cNvPr id="19" name="グループ化 18">
              <a:extLst>
                <a:ext uri="{FF2B5EF4-FFF2-40B4-BE49-F238E27FC236}">
                  <a16:creationId xmlns:a16="http://schemas.microsoft.com/office/drawing/2014/main" id="{17254965-0FCB-E817-12BB-0DAB7A944A42}"/>
                </a:ext>
              </a:extLst>
            </p:cNvPr>
            <p:cNvGrpSpPr>
              <a:grpSpLocks noChangeAspect="1"/>
            </p:cNvGrpSpPr>
            <p:nvPr/>
          </p:nvGrpSpPr>
          <p:grpSpPr>
            <a:xfrm>
              <a:off x="466577" y="10709697"/>
              <a:ext cx="3977450" cy="914567"/>
              <a:chOff x="3422650" y="9247188"/>
              <a:chExt cx="6696075" cy="1428750"/>
            </a:xfrm>
          </p:grpSpPr>
          <p:sp>
            <p:nvSpPr>
              <p:cNvPr id="27" name="フリーフォーム 125">
                <a:extLst>
                  <a:ext uri="{FF2B5EF4-FFF2-40B4-BE49-F238E27FC236}">
                    <a16:creationId xmlns:a16="http://schemas.microsoft.com/office/drawing/2014/main" id="{BCC7D628-80C7-CC1C-2041-E6943C5DAD5F}"/>
                  </a:ext>
                </a:extLst>
              </p:cNvPr>
              <p:cNvSpPr/>
              <p:nvPr/>
            </p:nvSpPr>
            <p:spPr>
              <a:xfrm>
                <a:off x="4146550" y="10437813"/>
                <a:ext cx="5972175" cy="238125"/>
              </a:xfrm>
              <a:custGeom>
                <a:avLst/>
                <a:gdLst>
                  <a:gd name="connsiteX0" fmla="*/ 0 w 5448300"/>
                  <a:gd name="connsiteY0" fmla="*/ 142875 h 1371600"/>
                  <a:gd name="connsiteX1" fmla="*/ 1495425 w 5448300"/>
                  <a:gd name="connsiteY1" fmla="*/ 1371600 h 1371600"/>
                  <a:gd name="connsiteX2" fmla="*/ 5429250 w 5448300"/>
                  <a:gd name="connsiteY2" fmla="*/ 1371600 h 1371600"/>
                  <a:gd name="connsiteX3" fmla="*/ 5448300 w 5448300"/>
                  <a:gd name="connsiteY3" fmla="*/ 0 h 1371600"/>
                  <a:gd name="connsiteX4" fmla="*/ 2781300 w 5448300"/>
                  <a:gd name="connsiteY4" fmla="*/ 0 h 1371600"/>
                  <a:gd name="connsiteX5" fmla="*/ 0 w 5448300"/>
                  <a:gd name="connsiteY5" fmla="*/ 142875 h 1371600"/>
                  <a:gd name="connsiteX0" fmla="*/ 0 w 5457825"/>
                  <a:gd name="connsiteY0" fmla="*/ 0 h 1476375"/>
                  <a:gd name="connsiteX1" fmla="*/ 1504950 w 5457825"/>
                  <a:gd name="connsiteY1" fmla="*/ 1476375 h 1476375"/>
                  <a:gd name="connsiteX2" fmla="*/ 5438775 w 5457825"/>
                  <a:gd name="connsiteY2" fmla="*/ 1476375 h 1476375"/>
                  <a:gd name="connsiteX3" fmla="*/ 5457825 w 5457825"/>
                  <a:gd name="connsiteY3" fmla="*/ 104775 h 1476375"/>
                  <a:gd name="connsiteX4" fmla="*/ 2790825 w 5457825"/>
                  <a:gd name="connsiteY4" fmla="*/ 104775 h 1476375"/>
                  <a:gd name="connsiteX5" fmla="*/ 0 w 5457825"/>
                  <a:gd name="connsiteY5" fmla="*/ 0 h 1476375"/>
                  <a:gd name="connsiteX0" fmla="*/ 0 w 5457824"/>
                  <a:gd name="connsiteY0" fmla="*/ 847726 h 1371600"/>
                  <a:gd name="connsiteX1" fmla="*/ 1504949 w 5457824"/>
                  <a:gd name="connsiteY1" fmla="*/ 1371600 h 1371600"/>
                  <a:gd name="connsiteX2" fmla="*/ 5438774 w 5457824"/>
                  <a:gd name="connsiteY2" fmla="*/ 1371600 h 1371600"/>
                  <a:gd name="connsiteX3" fmla="*/ 5457824 w 5457824"/>
                  <a:gd name="connsiteY3" fmla="*/ 0 h 1371600"/>
                  <a:gd name="connsiteX4" fmla="*/ 2790824 w 5457824"/>
                  <a:gd name="connsiteY4" fmla="*/ 0 h 1371600"/>
                  <a:gd name="connsiteX5" fmla="*/ 0 w 5457824"/>
                  <a:gd name="connsiteY5" fmla="*/ 847726 h 1371600"/>
                  <a:gd name="connsiteX0" fmla="*/ 0 w 5457824"/>
                  <a:gd name="connsiteY0" fmla="*/ 847726 h 1562100"/>
                  <a:gd name="connsiteX1" fmla="*/ 1057274 w 5457824"/>
                  <a:gd name="connsiteY1" fmla="*/ 1562100 h 1562100"/>
                  <a:gd name="connsiteX2" fmla="*/ 5438774 w 5457824"/>
                  <a:gd name="connsiteY2" fmla="*/ 1371600 h 1562100"/>
                  <a:gd name="connsiteX3" fmla="*/ 5457824 w 5457824"/>
                  <a:gd name="connsiteY3" fmla="*/ 0 h 1562100"/>
                  <a:gd name="connsiteX4" fmla="*/ 2790824 w 5457824"/>
                  <a:gd name="connsiteY4" fmla="*/ 0 h 1562100"/>
                  <a:gd name="connsiteX5" fmla="*/ 0 w 5457824"/>
                  <a:gd name="connsiteY5" fmla="*/ 847726 h 1562100"/>
                  <a:gd name="connsiteX0" fmla="*/ 0 w 5638799"/>
                  <a:gd name="connsiteY0" fmla="*/ 847726 h 1562100"/>
                  <a:gd name="connsiteX1" fmla="*/ 1057274 w 5638799"/>
                  <a:gd name="connsiteY1" fmla="*/ 1562100 h 1562100"/>
                  <a:gd name="connsiteX2" fmla="*/ 5638799 w 5638799"/>
                  <a:gd name="connsiteY2" fmla="*/ 1562100 h 1562100"/>
                  <a:gd name="connsiteX3" fmla="*/ 5457824 w 5638799"/>
                  <a:gd name="connsiteY3" fmla="*/ 0 h 1562100"/>
                  <a:gd name="connsiteX4" fmla="*/ 2790824 w 5638799"/>
                  <a:gd name="connsiteY4" fmla="*/ 0 h 1562100"/>
                  <a:gd name="connsiteX5" fmla="*/ 0 w 5638799"/>
                  <a:gd name="connsiteY5" fmla="*/ 847726 h 1562100"/>
                  <a:gd name="connsiteX0" fmla="*/ 0 w 5638799"/>
                  <a:gd name="connsiteY0" fmla="*/ 847726 h 1562100"/>
                  <a:gd name="connsiteX1" fmla="*/ 1057274 w 5638799"/>
                  <a:gd name="connsiteY1" fmla="*/ 1562100 h 1562100"/>
                  <a:gd name="connsiteX2" fmla="*/ 5638799 w 5638799"/>
                  <a:gd name="connsiteY2" fmla="*/ 1562100 h 1562100"/>
                  <a:gd name="connsiteX3" fmla="*/ 5638799 w 5638799"/>
                  <a:gd name="connsiteY3" fmla="*/ 847725 h 1562100"/>
                  <a:gd name="connsiteX4" fmla="*/ 2790824 w 5638799"/>
                  <a:gd name="connsiteY4" fmla="*/ 0 h 1562100"/>
                  <a:gd name="connsiteX5" fmla="*/ 0 w 5638799"/>
                  <a:gd name="connsiteY5" fmla="*/ 847726 h 1562100"/>
                  <a:gd name="connsiteX0" fmla="*/ 0 w 5638799"/>
                  <a:gd name="connsiteY0" fmla="*/ 1 h 714375"/>
                  <a:gd name="connsiteX1" fmla="*/ 1057274 w 5638799"/>
                  <a:gd name="connsiteY1" fmla="*/ 714375 h 714375"/>
                  <a:gd name="connsiteX2" fmla="*/ 5638799 w 5638799"/>
                  <a:gd name="connsiteY2" fmla="*/ 714375 h 714375"/>
                  <a:gd name="connsiteX3" fmla="*/ 5638799 w 5638799"/>
                  <a:gd name="connsiteY3" fmla="*/ 0 h 714375"/>
                  <a:gd name="connsiteX4" fmla="*/ 2466974 w 5638799"/>
                  <a:gd name="connsiteY4" fmla="*/ 0 h 714375"/>
                  <a:gd name="connsiteX5" fmla="*/ 0 w 5638799"/>
                  <a:gd name="connsiteY5" fmla="*/ 1 h 714375"/>
                  <a:gd name="connsiteX0" fmla="*/ 0 w 5638799"/>
                  <a:gd name="connsiteY0" fmla="*/ 1 h 714375"/>
                  <a:gd name="connsiteX1" fmla="*/ 333374 w 5638799"/>
                  <a:gd name="connsiteY1" fmla="*/ 238125 h 714375"/>
                  <a:gd name="connsiteX2" fmla="*/ 5638799 w 5638799"/>
                  <a:gd name="connsiteY2" fmla="*/ 714375 h 714375"/>
                  <a:gd name="connsiteX3" fmla="*/ 5638799 w 5638799"/>
                  <a:gd name="connsiteY3" fmla="*/ 0 h 714375"/>
                  <a:gd name="connsiteX4" fmla="*/ 2466974 w 5638799"/>
                  <a:gd name="connsiteY4" fmla="*/ 0 h 714375"/>
                  <a:gd name="connsiteX5" fmla="*/ 0 w 5638799"/>
                  <a:gd name="connsiteY5" fmla="*/ 1 h 714375"/>
                  <a:gd name="connsiteX0" fmla="*/ 0 w 5638799"/>
                  <a:gd name="connsiteY0" fmla="*/ 1 h 238125"/>
                  <a:gd name="connsiteX1" fmla="*/ 333374 w 5638799"/>
                  <a:gd name="connsiteY1" fmla="*/ 238125 h 238125"/>
                  <a:gd name="connsiteX2" fmla="*/ 5619749 w 5638799"/>
                  <a:gd name="connsiteY2" fmla="*/ 238125 h 238125"/>
                  <a:gd name="connsiteX3" fmla="*/ 5638799 w 5638799"/>
                  <a:gd name="connsiteY3" fmla="*/ 0 h 238125"/>
                  <a:gd name="connsiteX4" fmla="*/ 2466974 w 5638799"/>
                  <a:gd name="connsiteY4" fmla="*/ 0 h 238125"/>
                  <a:gd name="connsiteX5" fmla="*/ 0 w 5638799"/>
                  <a:gd name="connsiteY5" fmla="*/ 1 h 238125"/>
                  <a:gd name="connsiteX0" fmla="*/ 0 w 5972174"/>
                  <a:gd name="connsiteY0" fmla="*/ 1 h 238125"/>
                  <a:gd name="connsiteX1" fmla="*/ 333374 w 5972174"/>
                  <a:gd name="connsiteY1" fmla="*/ 238125 h 238125"/>
                  <a:gd name="connsiteX2" fmla="*/ 5619749 w 5972174"/>
                  <a:gd name="connsiteY2" fmla="*/ 238125 h 238125"/>
                  <a:gd name="connsiteX3" fmla="*/ 5972174 w 5972174"/>
                  <a:gd name="connsiteY3" fmla="*/ 0 h 238125"/>
                  <a:gd name="connsiteX4" fmla="*/ 2466974 w 5972174"/>
                  <a:gd name="connsiteY4" fmla="*/ 0 h 238125"/>
                  <a:gd name="connsiteX5" fmla="*/ 0 w 5972174"/>
                  <a:gd name="connsiteY5" fmla="*/ 1 h 238125"/>
                  <a:gd name="connsiteX0" fmla="*/ 0 w 5619749"/>
                  <a:gd name="connsiteY0" fmla="*/ 1 h 238125"/>
                  <a:gd name="connsiteX1" fmla="*/ 333374 w 5619749"/>
                  <a:gd name="connsiteY1" fmla="*/ 238125 h 238125"/>
                  <a:gd name="connsiteX2" fmla="*/ 5619749 w 5619749"/>
                  <a:gd name="connsiteY2" fmla="*/ 238125 h 238125"/>
                  <a:gd name="connsiteX3" fmla="*/ 5619748 w 5619749"/>
                  <a:gd name="connsiteY3" fmla="*/ 0 h 238125"/>
                  <a:gd name="connsiteX4" fmla="*/ 2466974 w 5619749"/>
                  <a:gd name="connsiteY4" fmla="*/ 0 h 238125"/>
                  <a:gd name="connsiteX5" fmla="*/ 0 w 5619749"/>
                  <a:gd name="connsiteY5" fmla="*/ 1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19749" h="238125">
                    <a:moveTo>
                      <a:pt x="0" y="1"/>
                    </a:moveTo>
                    <a:lnTo>
                      <a:pt x="333374" y="238125"/>
                    </a:lnTo>
                    <a:lnTo>
                      <a:pt x="5619749" y="238125"/>
                    </a:lnTo>
                    <a:cubicBezTo>
                      <a:pt x="5619749" y="158750"/>
                      <a:pt x="5619748" y="79375"/>
                      <a:pt x="5619748" y="0"/>
                    </a:cubicBezTo>
                    <a:lnTo>
                      <a:pt x="2466974" y="0"/>
                    </a:lnTo>
                    <a:lnTo>
                      <a:pt x="0" y="1"/>
                    </a:lnTo>
                    <a:close/>
                  </a:path>
                </a:pathLst>
              </a:cu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28" name="フリーフォーム 126">
                <a:extLst>
                  <a:ext uri="{FF2B5EF4-FFF2-40B4-BE49-F238E27FC236}">
                    <a16:creationId xmlns:a16="http://schemas.microsoft.com/office/drawing/2014/main" id="{AF438A26-237E-84E2-D710-E5F818126607}"/>
                  </a:ext>
                </a:extLst>
              </p:cNvPr>
              <p:cNvSpPr/>
              <p:nvPr/>
            </p:nvSpPr>
            <p:spPr>
              <a:xfrm>
                <a:off x="3422650" y="9961563"/>
                <a:ext cx="6696075" cy="476250"/>
              </a:xfrm>
              <a:custGeom>
                <a:avLst/>
                <a:gdLst>
                  <a:gd name="connsiteX0" fmla="*/ 0 w 5448300"/>
                  <a:gd name="connsiteY0" fmla="*/ 142875 h 1371600"/>
                  <a:gd name="connsiteX1" fmla="*/ 1495425 w 5448300"/>
                  <a:gd name="connsiteY1" fmla="*/ 1371600 h 1371600"/>
                  <a:gd name="connsiteX2" fmla="*/ 5429250 w 5448300"/>
                  <a:gd name="connsiteY2" fmla="*/ 1371600 h 1371600"/>
                  <a:gd name="connsiteX3" fmla="*/ 5448300 w 5448300"/>
                  <a:gd name="connsiteY3" fmla="*/ 0 h 1371600"/>
                  <a:gd name="connsiteX4" fmla="*/ 2781300 w 5448300"/>
                  <a:gd name="connsiteY4" fmla="*/ 0 h 1371600"/>
                  <a:gd name="connsiteX5" fmla="*/ 0 w 5448300"/>
                  <a:gd name="connsiteY5" fmla="*/ 142875 h 1371600"/>
                  <a:gd name="connsiteX0" fmla="*/ 0 w 5457825"/>
                  <a:gd name="connsiteY0" fmla="*/ 0 h 1476375"/>
                  <a:gd name="connsiteX1" fmla="*/ 1504950 w 5457825"/>
                  <a:gd name="connsiteY1" fmla="*/ 1476375 h 1476375"/>
                  <a:gd name="connsiteX2" fmla="*/ 5438775 w 5457825"/>
                  <a:gd name="connsiteY2" fmla="*/ 1476375 h 1476375"/>
                  <a:gd name="connsiteX3" fmla="*/ 5457825 w 5457825"/>
                  <a:gd name="connsiteY3" fmla="*/ 104775 h 1476375"/>
                  <a:gd name="connsiteX4" fmla="*/ 2790825 w 5457825"/>
                  <a:gd name="connsiteY4" fmla="*/ 104775 h 1476375"/>
                  <a:gd name="connsiteX5" fmla="*/ 0 w 5457825"/>
                  <a:gd name="connsiteY5" fmla="*/ 0 h 1476375"/>
                  <a:gd name="connsiteX0" fmla="*/ 0 w 5457824"/>
                  <a:gd name="connsiteY0" fmla="*/ 847726 h 1371600"/>
                  <a:gd name="connsiteX1" fmla="*/ 1504949 w 5457824"/>
                  <a:gd name="connsiteY1" fmla="*/ 1371600 h 1371600"/>
                  <a:gd name="connsiteX2" fmla="*/ 5438774 w 5457824"/>
                  <a:gd name="connsiteY2" fmla="*/ 1371600 h 1371600"/>
                  <a:gd name="connsiteX3" fmla="*/ 5457824 w 5457824"/>
                  <a:gd name="connsiteY3" fmla="*/ 0 h 1371600"/>
                  <a:gd name="connsiteX4" fmla="*/ 2790824 w 5457824"/>
                  <a:gd name="connsiteY4" fmla="*/ 0 h 1371600"/>
                  <a:gd name="connsiteX5" fmla="*/ 0 w 5457824"/>
                  <a:gd name="connsiteY5" fmla="*/ 847726 h 1371600"/>
                  <a:gd name="connsiteX0" fmla="*/ 0 w 5457824"/>
                  <a:gd name="connsiteY0" fmla="*/ 847726 h 1562100"/>
                  <a:gd name="connsiteX1" fmla="*/ 1057274 w 5457824"/>
                  <a:gd name="connsiteY1" fmla="*/ 1562100 h 1562100"/>
                  <a:gd name="connsiteX2" fmla="*/ 5438774 w 5457824"/>
                  <a:gd name="connsiteY2" fmla="*/ 1371600 h 1562100"/>
                  <a:gd name="connsiteX3" fmla="*/ 5457824 w 5457824"/>
                  <a:gd name="connsiteY3" fmla="*/ 0 h 1562100"/>
                  <a:gd name="connsiteX4" fmla="*/ 2790824 w 5457824"/>
                  <a:gd name="connsiteY4" fmla="*/ 0 h 1562100"/>
                  <a:gd name="connsiteX5" fmla="*/ 0 w 5457824"/>
                  <a:gd name="connsiteY5" fmla="*/ 847726 h 1562100"/>
                  <a:gd name="connsiteX0" fmla="*/ 0 w 5638799"/>
                  <a:gd name="connsiteY0" fmla="*/ 847726 h 1562100"/>
                  <a:gd name="connsiteX1" fmla="*/ 1057274 w 5638799"/>
                  <a:gd name="connsiteY1" fmla="*/ 1562100 h 1562100"/>
                  <a:gd name="connsiteX2" fmla="*/ 5638799 w 5638799"/>
                  <a:gd name="connsiteY2" fmla="*/ 1562100 h 1562100"/>
                  <a:gd name="connsiteX3" fmla="*/ 5457824 w 5638799"/>
                  <a:gd name="connsiteY3" fmla="*/ 0 h 1562100"/>
                  <a:gd name="connsiteX4" fmla="*/ 2790824 w 5638799"/>
                  <a:gd name="connsiteY4" fmla="*/ 0 h 1562100"/>
                  <a:gd name="connsiteX5" fmla="*/ 0 w 5638799"/>
                  <a:gd name="connsiteY5" fmla="*/ 847726 h 1562100"/>
                  <a:gd name="connsiteX0" fmla="*/ 0 w 5638799"/>
                  <a:gd name="connsiteY0" fmla="*/ 847726 h 1562100"/>
                  <a:gd name="connsiteX1" fmla="*/ 1057274 w 5638799"/>
                  <a:gd name="connsiteY1" fmla="*/ 1562100 h 1562100"/>
                  <a:gd name="connsiteX2" fmla="*/ 5638799 w 5638799"/>
                  <a:gd name="connsiteY2" fmla="*/ 1562100 h 1562100"/>
                  <a:gd name="connsiteX3" fmla="*/ 5638799 w 5638799"/>
                  <a:gd name="connsiteY3" fmla="*/ 847725 h 1562100"/>
                  <a:gd name="connsiteX4" fmla="*/ 2790824 w 5638799"/>
                  <a:gd name="connsiteY4" fmla="*/ 0 h 1562100"/>
                  <a:gd name="connsiteX5" fmla="*/ 0 w 5638799"/>
                  <a:gd name="connsiteY5" fmla="*/ 847726 h 1562100"/>
                  <a:gd name="connsiteX0" fmla="*/ 0 w 5638799"/>
                  <a:gd name="connsiteY0" fmla="*/ 1 h 714375"/>
                  <a:gd name="connsiteX1" fmla="*/ 1057274 w 5638799"/>
                  <a:gd name="connsiteY1" fmla="*/ 714375 h 714375"/>
                  <a:gd name="connsiteX2" fmla="*/ 5638799 w 5638799"/>
                  <a:gd name="connsiteY2" fmla="*/ 714375 h 714375"/>
                  <a:gd name="connsiteX3" fmla="*/ 5638799 w 5638799"/>
                  <a:gd name="connsiteY3" fmla="*/ 0 h 714375"/>
                  <a:gd name="connsiteX4" fmla="*/ 2466974 w 5638799"/>
                  <a:gd name="connsiteY4" fmla="*/ 0 h 714375"/>
                  <a:gd name="connsiteX5" fmla="*/ 0 w 5638799"/>
                  <a:gd name="connsiteY5" fmla="*/ 1 h 714375"/>
                  <a:gd name="connsiteX0" fmla="*/ 1057275 w 6696074"/>
                  <a:gd name="connsiteY0" fmla="*/ 1 h 1171575"/>
                  <a:gd name="connsiteX1" fmla="*/ 0 w 6696074"/>
                  <a:gd name="connsiteY1" fmla="*/ 1171575 h 1171575"/>
                  <a:gd name="connsiteX2" fmla="*/ 6696074 w 6696074"/>
                  <a:gd name="connsiteY2" fmla="*/ 714375 h 1171575"/>
                  <a:gd name="connsiteX3" fmla="*/ 6696074 w 6696074"/>
                  <a:gd name="connsiteY3" fmla="*/ 0 h 1171575"/>
                  <a:gd name="connsiteX4" fmla="*/ 3524249 w 6696074"/>
                  <a:gd name="connsiteY4" fmla="*/ 0 h 1171575"/>
                  <a:gd name="connsiteX5" fmla="*/ 1057275 w 6696074"/>
                  <a:gd name="connsiteY5" fmla="*/ 1 h 1171575"/>
                  <a:gd name="connsiteX0" fmla="*/ 0 w 7400924"/>
                  <a:gd name="connsiteY0" fmla="*/ 695325 h 1171575"/>
                  <a:gd name="connsiteX1" fmla="*/ 704850 w 7400924"/>
                  <a:gd name="connsiteY1" fmla="*/ 1171575 h 1171575"/>
                  <a:gd name="connsiteX2" fmla="*/ 7400924 w 7400924"/>
                  <a:gd name="connsiteY2" fmla="*/ 714375 h 1171575"/>
                  <a:gd name="connsiteX3" fmla="*/ 7400924 w 7400924"/>
                  <a:gd name="connsiteY3" fmla="*/ 0 h 1171575"/>
                  <a:gd name="connsiteX4" fmla="*/ 4229099 w 7400924"/>
                  <a:gd name="connsiteY4" fmla="*/ 0 h 1171575"/>
                  <a:gd name="connsiteX5" fmla="*/ 0 w 7400924"/>
                  <a:gd name="connsiteY5" fmla="*/ 695325 h 1171575"/>
                  <a:gd name="connsiteX0" fmla="*/ 0 w 7400924"/>
                  <a:gd name="connsiteY0" fmla="*/ 695325 h 1171575"/>
                  <a:gd name="connsiteX1" fmla="*/ 704850 w 7400924"/>
                  <a:gd name="connsiteY1" fmla="*/ 1171575 h 1171575"/>
                  <a:gd name="connsiteX2" fmla="*/ 6343650 w 7400924"/>
                  <a:gd name="connsiteY2" fmla="*/ 1171575 h 1171575"/>
                  <a:gd name="connsiteX3" fmla="*/ 7400924 w 7400924"/>
                  <a:gd name="connsiteY3" fmla="*/ 0 h 1171575"/>
                  <a:gd name="connsiteX4" fmla="*/ 4229099 w 7400924"/>
                  <a:gd name="connsiteY4" fmla="*/ 0 h 1171575"/>
                  <a:gd name="connsiteX5" fmla="*/ 0 w 7400924"/>
                  <a:gd name="connsiteY5" fmla="*/ 695325 h 1171575"/>
                  <a:gd name="connsiteX0" fmla="*/ 0 w 6343650"/>
                  <a:gd name="connsiteY0" fmla="*/ 695325 h 1171575"/>
                  <a:gd name="connsiteX1" fmla="*/ 704850 w 6343650"/>
                  <a:gd name="connsiteY1" fmla="*/ 1171575 h 1171575"/>
                  <a:gd name="connsiteX2" fmla="*/ 6343650 w 6343650"/>
                  <a:gd name="connsiteY2" fmla="*/ 1171575 h 1171575"/>
                  <a:gd name="connsiteX3" fmla="*/ 6343650 w 6343650"/>
                  <a:gd name="connsiteY3" fmla="*/ 695325 h 1171575"/>
                  <a:gd name="connsiteX4" fmla="*/ 4229099 w 6343650"/>
                  <a:gd name="connsiteY4" fmla="*/ 0 h 1171575"/>
                  <a:gd name="connsiteX5" fmla="*/ 0 w 6343650"/>
                  <a:gd name="connsiteY5" fmla="*/ 695325 h 1171575"/>
                  <a:gd name="connsiteX0" fmla="*/ 0 w 6343650"/>
                  <a:gd name="connsiteY0" fmla="*/ 0 h 476250"/>
                  <a:gd name="connsiteX1" fmla="*/ 704850 w 6343650"/>
                  <a:gd name="connsiteY1" fmla="*/ 476250 h 476250"/>
                  <a:gd name="connsiteX2" fmla="*/ 6343650 w 6343650"/>
                  <a:gd name="connsiteY2" fmla="*/ 476250 h 476250"/>
                  <a:gd name="connsiteX3" fmla="*/ 6343650 w 6343650"/>
                  <a:gd name="connsiteY3" fmla="*/ 0 h 476250"/>
                  <a:gd name="connsiteX4" fmla="*/ 3524250 w 6343650"/>
                  <a:gd name="connsiteY4" fmla="*/ 0 h 476250"/>
                  <a:gd name="connsiteX5" fmla="*/ 0 w 6343650"/>
                  <a:gd name="connsiteY5" fmla="*/ 0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3650" h="476250">
                    <a:moveTo>
                      <a:pt x="0" y="0"/>
                    </a:moveTo>
                    <a:lnTo>
                      <a:pt x="704850" y="476250"/>
                    </a:lnTo>
                    <a:lnTo>
                      <a:pt x="6343650" y="476250"/>
                    </a:lnTo>
                    <a:lnTo>
                      <a:pt x="6343650" y="0"/>
                    </a:lnTo>
                    <a:lnTo>
                      <a:pt x="3524250" y="0"/>
                    </a:lnTo>
                    <a:lnTo>
                      <a:pt x="0" y="0"/>
                    </a:lnTo>
                    <a:close/>
                  </a:path>
                </a:pathLst>
              </a:custGeom>
              <a:solidFill>
                <a:srgbClr val="002060"/>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29" name="弦 28">
                <a:extLst>
                  <a:ext uri="{FF2B5EF4-FFF2-40B4-BE49-F238E27FC236}">
                    <a16:creationId xmlns:a16="http://schemas.microsoft.com/office/drawing/2014/main" id="{7BD28487-48DA-509C-1B96-417A3438BB53}"/>
                  </a:ext>
                </a:extLst>
              </p:cNvPr>
              <p:cNvSpPr/>
              <p:nvPr/>
            </p:nvSpPr>
            <p:spPr>
              <a:xfrm>
                <a:off x="4832350" y="9485313"/>
                <a:ext cx="1409700" cy="952500"/>
              </a:xfrm>
              <a:prstGeom prst="chord">
                <a:avLst>
                  <a:gd name="adj1" fmla="val 10819365"/>
                  <a:gd name="adj2" fmla="val 122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30" name="弦 29">
                <a:extLst>
                  <a:ext uri="{FF2B5EF4-FFF2-40B4-BE49-F238E27FC236}">
                    <a16:creationId xmlns:a16="http://schemas.microsoft.com/office/drawing/2014/main" id="{2AA34836-36E8-3071-A38A-1388E3D53A2E}"/>
                  </a:ext>
                </a:extLst>
              </p:cNvPr>
              <p:cNvSpPr/>
              <p:nvPr/>
            </p:nvSpPr>
            <p:spPr>
              <a:xfrm>
                <a:off x="6242050" y="9485313"/>
                <a:ext cx="1409700" cy="952500"/>
              </a:xfrm>
              <a:prstGeom prst="chord">
                <a:avLst>
                  <a:gd name="adj1" fmla="val 10819365"/>
                  <a:gd name="adj2" fmla="val 122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31" name="弦 30">
                <a:extLst>
                  <a:ext uri="{FF2B5EF4-FFF2-40B4-BE49-F238E27FC236}">
                    <a16:creationId xmlns:a16="http://schemas.microsoft.com/office/drawing/2014/main" id="{8FC9D1FF-A4A4-3C34-04A2-336D38C8FA7E}"/>
                  </a:ext>
                </a:extLst>
              </p:cNvPr>
              <p:cNvSpPr/>
              <p:nvPr/>
            </p:nvSpPr>
            <p:spPr>
              <a:xfrm>
                <a:off x="7651750" y="9485313"/>
                <a:ext cx="1409700" cy="952500"/>
              </a:xfrm>
              <a:prstGeom prst="chord">
                <a:avLst>
                  <a:gd name="adj1" fmla="val 10819365"/>
                  <a:gd name="adj2" fmla="val 122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32" name="正方形/長方形 31">
                <a:extLst>
                  <a:ext uri="{FF2B5EF4-FFF2-40B4-BE49-F238E27FC236}">
                    <a16:creationId xmlns:a16="http://schemas.microsoft.com/office/drawing/2014/main" id="{857F21CC-80BC-C436-53A0-07F20A54AB90}"/>
                  </a:ext>
                </a:extLst>
              </p:cNvPr>
              <p:cNvSpPr/>
              <p:nvPr/>
            </p:nvSpPr>
            <p:spPr>
              <a:xfrm>
                <a:off x="9061450" y="9485313"/>
                <a:ext cx="704850" cy="47625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33" name="正方形/長方形 32">
                <a:extLst>
                  <a:ext uri="{FF2B5EF4-FFF2-40B4-BE49-F238E27FC236}">
                    <a16:creationId xmlns:a16="http://schemas.microsoft.com/office/drawing/2014/main" id="{B67D5C37-7749-F04B-54E6-A89BCB615F55}"/>
                  </a:ext>
                </a:extLst>
              </p:cNvPr>
              <p:cNvSpPr/>
              <p:nvPr/>
            </p:nvSpPr>
            <p:spPr>
              <a:xfrm>
                <a:off x="9413875" y="9247188"/>
                <a:ext cx="352425" cy="23812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sp>
          <p:nvSpPr>
            <p:cNvPr id="20" name="雲 19">
              <a:extLst>
                <a:ext uri="{FF2B5EF4-FFF2-40B4-BE49-F238E27FC236}">
                  <a16:creationId xmlns:a16="http://schemas.microsoft.com/office/drawing/2014/main" id="{D168FCE8-5358-EE9A-6BCE-7BE8DE14B5BC}"/>
                </a:ext>
              </a:extLst>
            </p:cNvPr>
            <p:cNvSpPr/>
            <p:nvPr/>
          </p:nvSpPr>
          <p:spPr>
            <a:xfrm>
              <a:off x="4304689" y="10378418"/>
              <a:ext cx="411823" cy="346793"/>
            </a:xfrm>
            <a:prstGeom prst="clou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雲 20">
              <a:extLst>
                <a:ext uri="{FF2B5EF4-FFF2-40B4-BE49-F238E27FC236}">
                  <a16:creationId xmlns:a16="http://schemas.microsoft.com/office/drawing/2014/main" id="{37B9C10E-74DF-4C18-CB6C-FA6C3AFD1CFA}"/>
                </a:ext>
              </a:extLst>
            </p:cNvPr>
            <p:cNvSpPr/>
            <p:nvPr/>
          </p:nvSpPr>
          <p:spPr>
            <a:xfrm>
              <a:off x="4889357" y="10050156"/>
              <a:ext cx="749746" cy="597222"/>
            </a:xfrm>
            <a:prstGeom prst="clou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雲 21">
              <a:extLst>
                <a:ext uri="{FF2B5EF4-FFF2-40B4-BE49-F238E27FC236}">
                  <a16:creationId xmlns:a16="http://schemas.microsoft.com/office/drawing/2014/main" id="{D94672AE-AA52-D944-D034-8EED42E3FA8D}"/>
                </a:ext>
              </a:extLst>
            </p:cNvPr>
            <p:cNvSpPr/>
            <p:nvPr/>
          </p:nvSpPr>
          <p:spPr>
            <a:xfrm>
              <a:off x="5467904" y="9109290"/>
              <a:ext cx="2763138" cy="1168438"/>
            </a:xfrm>
            <a:prstGeom prst="clou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E5979041-FA3E-8108-E75D-E98C91AEB6FB}"/>
                </a:ext>
              </a:extLst>
            </p:cNvPr>
            <p:cNvSpPr txBox="1"/>
            <p:nvPr/>
          </p:nvSpPr>
          <p:spPr>
            <a:xfrm>
              <a:off x="5780631" y="9370512"/>
              <a:ext cx="2427993" cy="489435"/>
            </a:xfrm>
            <a:prstGeom prst="rect">
              <a:avLst/>
            </a:prstGeom>
            <a:noFill/>
          </p:spPr>
          <p:txBody>
            <a:bodyPr wrap="square" rtlCol="0">
              <a:spAutoFit/>
            </a:bodyPr>
            <a:lstStyle/>
            <a:p>
              <a:r>
                <a:rPr kumimoji="1" lang="ja-JP" altLang="en-US" sz="1400" dirty="0">
                  <a:latin typeface="ＭＳ Ｐ明朝" panose="02020600040205080304" pitchFamily="18" charset="-128"/>
                  <a:ea typeface="ＭＳ Ｐ明朝" panose="02020600040205080304" pitchFamily="18" charset="-128"/>
                </a:rPr>
                <a:t>排出ガス</a:t>
              </a:r>
              <a:endParaRPr kumimoji="1" lang="en-US" altLang="ja-JP" sz="1400" dirty="0">
                <a:latin typeface="ＭＳ Ｐ明朝" panose="02020600040205080304" pitchFamily="18" charset="-128"/>
                <a:ea typeface="ＭＳ Ｐ明朝" panose="02020600040205080304" pitchFamily="18" charset="-128"/>
              </a:endParaRPr>
            </a:p>
            <a:p>
              <a:r>
                <a:rPr kumimoji="1" lang="en-US" altLang="ja-JP" sz="1200" dirty="0">
                  <a:latin typeface="ＭＳ Ｐ明朝" panose="02020600040205080304" pitchFamily="18" charset="-128"/>
                  <a:ea typeface="ＭＳ Ｐ明朝" panose="02020600040205080304" pitchFamily="18" charset="-128"/>
                </a:rPr>
                <a:t>(NOx,</a:t>
              </a:r>
              <a:r>
                <a:rPr kumimoji="1" lang="ja-JP" altLang="en-US" sz="1200" dirty="0" err="1">
                  <a:latin typeface="ＭＳ Ｐ明朝" panose="02020600040205080304" pitchFamily="18" charset="-128"/>
                  <a:ea typeface="ＭＳ Ｐ明朝" panose="02020600040205080304" pitchFamily="18" charset="-128"/>
                </a:rPr>
                <a:t>、</a:t>
              </a:r>
              <a:r>
                <a:rPr kumimoji="1" lang="en-US" altLang="ja-JP" sz="1200" dirty="0" err="1">
                  <a:latin typeface="ＭＳ Ｐ明朝" panose="02020600040205080304" pitchFamily="18" charset="-128"/>
                  <a:ea typeface="ＭＳ Ｐ明朝" panose="02020600040205080304" pitchFamily="18" charset="-128"/>
                </a:rPr>
                <a:t>SOx</a:t>
              </a:r>
              <a:r>
                <a:rPr kumimoji="1" lang="ja-JP" altLang="en-US" sz="1200" dirty="0">
                  <a:latin typeface="ＭＳ Ｐ明朝" panose="02020600040205080304" pitchFamily="18" charset="-128"/>
                  <a:ea typeface="ＭＳ Ｐ明朝" panose="02020600040205080304" pitchFamily="18" charset="-128"/>
                </a:rPr>
                <a:t>の削減）</a:t>
              </a:r>
            </a:p>
          </p:txBody>
        </p:sp>
        <p:sp>
          <p:nvSpPr>
            <p:cNvPr id="24" name="フリーフォーム 122">
              <a:extLst>
                <a:ext uri="{FF2B5EF4-FFF2-40B4-BE49-F238E27FC236}">
                  <a16:creationId xmlns:a16="http://schemas.microsoft.com/office/drawing/2014/main" id="{131CF30F-DE55-677A-86F5-3B9E699D4921}"/>
                </a:ext>
              </a:extLst>
            </p:cNvPr>
            <p:cNvSpPr/>
            <p:nvPr/>
          </p:nvSpPr>
          <p:spPr>
            <a:xfrm>
              <a:off x="3571218" y="11422863"/>
              <a:ext cx="4255758" cy="455673"/>
            </a:xfrm>
            <a:custGeom>
              <a:avLst/>
              <a:gdLst>
                <a:gd name="connsiteX0" fmla="*/ 0 w 5457825"/>
                <a:gd name="connsiteY0" fmla="*/ 95250 h 685800"/>
                <a:gd name="connsiteX1" fmla="*/ 971550 w 5457825"/>
                <a:gd name="connsiteY1" fmla="*/ 361950 h 685800"/>
                <a:gd name="connsiteX2" fmla="*/ 1495425 w 5457825"/>
                <a:gd name="connsiteY2" fmla="*/ 361950 h 685800"/>
                <a:gd name="connsiteX3" fmla="*/ 2314575 w 5457825"/>
                <a:gd name="connsiteY3" fmla="*/ 457200 h 685800"/>
                <a:gd name="connsiteX4" fmla="*/ 2657475 w 5457825"/>
                <a:gd name="connsiteY4" fmla="*/ 447675 h 685800"/>
                <a:gd name="connsiteX5" fmla="*/ 3219450 w 5457825"/>
                <a:gd name="connsiteY5" fmla="*/ 514350 h 685800"/>
                <a:gd name="connsiteX6" fmla="*/ 3533775 w 5457825"/>
                <a:gd name="connsiteY6" fmla="*/ 485775 h 685800"/>
                <a:gd name="connsiteX7" fmla="*/ 3905250 w 5457825"/>
                <a:gd name="connsiteY7" fmla="*/ 628650 h 685800"/>
                <a:gd name="connsiteX8" fmla="*/ 4419600 w 5457825"/>
                <a:gd name="connsiteY8" fmla="*/ 571500 h 685800"/>
                <a:gd name="connsiteX9" fmla="*/ 5029200 w 5457825"/>
                <a:gd name="connsiteY9" fmla="*/ 685800 h 685800"/>
                <a:gd name="connsiteX10" fmla="*/ 5124450 w 5457825"/>
                <a:gd name="connsiteY10" fmla="*/ 600075 h 685800"/>
                <a:gd name="connsiteX11" fmla="*/ 5457825 w 5457825"/>
                <a:gd name="connsiteY11" fmla="*/ 333375 h 685800"/>
                <a:gd name="connsiteX12" fmla="*/ 5248275 w 5457825"/>
                <a:gd name="connsiteY12" fmla="*/ 152400 h 685800"/>
                <a:gd name="connsiteX13" fmla="*/ 4591050 w 5457825"/>
                <a:gd name="connsiteY13" fmla="*/ 57150 h 685800"/>
                <a:gd name="connsiteX14" fmla="*/ 3895725 w 5457825"/>
                <a:gd name="connsiteY14" fmla="*/ 0 h 685800"/>
                <a:gd name="connsiteX15" fmla="*/ 3505200 w 5457825"/>
                <a:gd name="connsiteY15" fmla="*/ 114300 h 685800"/>
                <a:gd name="connsiteX16" fmla="*/ 2886075 w 5457825"/>
                <a:gd name="connsiteY16" fmla="*/ 95250 h 685800"/>
                <a:gd name="connsiteX17" fmla="*/ 2514600 w 5457825"/>
                <a:gd name="connsiteY17" fmla="*/ 104775 h 685800"/>
                <a:gd name="connsiteX18" fmla="*/ 1885950 w 5457825"/>
                <a:gd name="connsiteY18" fmla="*/ 0 h 685800"/>
                <a:gd name="connsiteX19" fmla="*/ 1666875 w 5457825"/>
                <a:gd name="connsiteY19" fmla="*/ 47625 h 685800"/>
                <a:gd name="connsiteX20" fmla="*/ 1485900 w 5457825"/>
                <a:gd name="connsiteY20" fmla="*/ 66675 h 685800"/>
                <a:gd name="connsiteX21" fmla="*/ 1104900 w 5457825"/>
                <a:gd name="connsiteY21" fmla="*/ 57150 h 685800"/>
                <a:gd name="connsiteX22" fmla="*/ 514350 w 5457825"/>
                <a:gd name="connsiteY22" fmla="*/ 57150 h 685800"/>
                <a:gd name="connsiteX23" fmla="*/ 219075 w 5457825"/>
                <a:gd name="connsiteY23" fmla="*/ 57150 h 685800"/>
                <a:gd name="connsiteX24" fmla="*/ 95250 w 5457825"/>
                <a:gd name="connsiteY24" fmla="*/ 85725 h 685800"/>
                <a:gd name="connsiteX25" fmla="*/ 0 w 5457825"/>
                <a:gd name="connsiteY25" fmla="*/ 9525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457825" h="685800">
                  <a:moveTo>
                    <a:pt x="0" y="95250"/>
                  </a:moveTo>
                  <a:lnTo>
                    <a:pt x="971550" y="361950"/>
                  </a:lnTo>
                  <a:lnTo>
                    <a:pt x="1495425" y="361950"/>
                  </a:lnTo>
                  <a:lnTo>
                    <a:pt x="2314575" y="457200"/>
                  </a:lnTo>
                  <a:lnTo>
                    <a:pt x="2657475" y="447675"/>
                  </a:lnTo>
                  <a:lnTo>
                    <a:pt x="3219450" y="514350"/>
                  </a:lnTo>
                  <a:lnTo>
                    <a:pt x="3533775" y="485775"/>
                  </a:lnTo>
                  <a:lnTo>
                    <a:pt x="3905250" y="628650"/>
                  </a:lnTo>
                  <a:lnTo>
                    <a:pt x="4419600" y="571500"/>
                  </a:lnTo>
                  <a:lnTo>
                    <a:pt x="5029200" y="685800"/>
                  </a:lnTo>
                  <a:lnTo>
                    <a:pt x="5124450" y="600075"/>
                  </a:lnTo>
                  <a:lnTo>
                    <a:pt x="5457825" y="333375"/>
                  </a:lnTo>
                  <a:lnTo>
                    <a:pt x="5248275" y="152400"/>
                  </a:lnTo>
                  <a:lnTo>
                    <a:pt x="4591050" y="57150"/>
                  </a:lnTo>
                  <a:lnTo>
                    <a:pt x="3895725" y="0"/>
                  </a:lnTo>
                  <a:lnTo>
                    <a:pt x="3505200" y="114300"/>
                  </a:lnTo>
                  <a:lnTo>
                    <a:pt x="2886075" y="95250"/>
                  </a:lnTo>
                  <a:lnTo>
                    <a:pt x="2514600" y="104775"/>
                  </a:lnTo>
                  <a:lnTo>
                    <a:pt x="1885950" y="0"/>
                  </a:lnTo>
                  <a:lnTo>
                    <a:pt x="1666875" y="47625"/>
                  </a:lnTo>
                  <a:lnTo>
                    <a:pt x="1485900" y="66675"/>
                  </a:lnTo>
                  <a:lnTo>
                    <a:pt x="1104900" y="57150"/>
                  </a:lnTo>
                  <a:lnTo>
                    <a:pt x="514350" y="57150"/>
                  </a:lnTo>
                  <a:lnTo>
                    <a:pt x="219075" y="57150"/>
                  </a:lnTo>
                  <a:lnTo>
                    <a:pt x="95250" y="85725"/>
                  </a:lnTo>
                  <a:lnTo>
                    <a:pt x="0" y="95250"/>
                  </a:lnTo>
                  <a:close/>
                </a:path>
              </a:pathLst>
            </a:cu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フリーフォーム 123">
              <a:extLst>
                <a:ext uri="{FF2B5EF4-FFF2-40B4-BE49-F238E27FC236}">
                  <a16:creationId xmlns:a16="http://schemas.microsoft.com/office/drawing/2014/main" id="{B700D604-6317-3336-4D1A-3E51093B993C}"/>
                </a:ext>
              </a:extLst>
            </p:cNvPr>
            <p:cNvSpPr/>
            <p:nvPr/>
          </p:nvSpPr>
          <p:spPr>
            <a:xfrm>
              <a:off x="256548" y="11397163"/>
              <a:ext cx="7639122" cy="129284"/>
            </a:xfrm>
            <a:custGeom>
              <a:avLst/>
              <a:gdLst>
                <a:gd name="connsiteX0" fmla="*/ 0 w 7781925"/>
                <a:gd name="connsiteY0" fmla="*/ 10176 h 1362901"/>
                <a:gd name="connsiteX1" fmla="*/ 542925 w 7781925"/>
                <a:gd name="connsiteY1" fmla="*/ 457851 h 1362901"/>
                <a:gd name="connsiteX2" fmla="*/ 942975 w 7781925"/>
                <a:gd name="connsiteY2" fmla="*/ 651 h 1362901"/>
                <a:gd name="connsiteX3" fmla="*/ 1323975 w 7781925"/>
                <a:gd name="connsiteY3" fmla="*/ 581676 h 1362901"/>
                <a:gd name="connsiteX4" fmla="*/ 1857375 w 7781925"/>
                <a:gd name="connsiteY4" fmla="*/ 10176 h 1362901"/>
                <a:gd name="connsiteX5" fmla="*/ 2381250 w 7781925"/>
                <a:gd name="connsiteY5" fmla="*/ 791226 h 1362901"/>
                <a:gd name="connsiteX6" fmla="*/ 2819400 w 7781925"/>
                <a:gd name="connsiteY6" fmla="*/ 124476 h 1362901"/>
                <a:gd name="connsiteX7" fmla="*/ 3390900 w 7781925"/>
                <a:gd name="connsiteY7" fmla="*/ 838851 h 1362901"/>
                <a:gd name="connsiteX8" fmla="*/ 3752850 w 7781925"/>
                <a:gd name="connsiteY8" fmla="*/ 248301 h 1362901"/>
                <a:gd name="connsiteX9" fmla="*/ 4314825 w 7781925"/>
                <a:gd name="connsiteY9" fmla="*/ 886476 h 1362901"/>
                <a:gd name="connsiteX10" fmla="*/ 4705350 w 7781925"/>
                <a:gd name="connsiteY10" fmla="*/ 505476 h 1362901"/>
                <a:gd name="connsiteX11" fmla="*/ 4781550 w 7781925"/>
                <a:gd name="connsiteY11" fmla="*/ 438801 h 1362901"/>
                <a:gd name="connsiteX12" fmla="*/ 5372100 w 7781925"/>
                <a:gd name="connsiteY12" fmla="*/ 1038876 h 1362901"/>
                <a:gd name="connsiteX13" fmla="*/ 5734050 w 7781925"/>
                <a:gd name="connsiteY13" fmla="*/ 314976 h 1362901"/>
                <a:gd name="connsiteX14" fmla="*/ 6400800 w 7781925"/>
                <a:gd name="connsiteY14" fmla="*/ 1210326 h 1362901"/>
                <a:gd name="connsiteX15" fmla="*/ 6743700 w 7781925"/>
                <a:gd name="connsiteY15" fmla="*/ 486426 h 1362901"/>
                <a:gd name="connsiteX16" fmla="*/ 7439025 w 7781925"/>
                <a:gd name="connsiteY16" fmla="*/ 1362726 h 1362901"/>
                <a:gd name="connsiteX17" fmla="*/ 7705725 w 7781925"/>
                <a:gd name="connsiteY17" fmla="*/ 562626 h 1362901"/>
                <a:gd name="connsiteX18" fmla="*/ 7781925 w 7781925"/>
                <a:gd name="connsiteY18" fmla="*/ 572151 h 1362901"/>
                <a:gd name="connsiteX0" fmla="*/ 0 w 7753350"/>
                <a:gd name="connsiteY0" fmla="*/ 0 h 1362901"/>
                <a:gd name="connsiteX1" fmla="*/ 514350 w 7753350"/>
                <a:gd name="connsiteY1" fmla="*/ 457851 h 1362901"/>
                <a:gd name="connsiteX2" fmla="*/ 914400 w 7753350"/>
                <a:gd name="connsiteY2" fmla="*/ 651 h 1362901"/>
                <a:gd name="connsiteX3" fmla="*/ 1295400 w 7753350"/>
                <a:gd name="connsiteY3" fmla="*/ 581676 h 1362901"/>
                <a:gd name="connsiteX4" fmla="*/ 1828800 w 7753350"/>
                <a:gd name="connsiteY4" fmla="*/ 10176 h 1362901"/>
                <a:gd name="connsiteX5" fmla="*/ 2352675 w 7753350"/>
                <a:gd name="connsiteY5" fmla="*/ 791226 h 1362901"/>
                <a:gd name="connsiteX6" fmla="*/ 2790825 w 7753350"/>
                <a:gd name="connsiteY6" fmla="*/ 124476 h 1362901"/>
                <a:gd name="connsiteX7" fmla="*/ 3362325 w 7753350"/>
                <a:gd name="connsiteY7" fmla="*/ 838851 h 1362901"/>
                <a:gd name="connsiteX8" fmla="*/ 3724275 w 7753350"/>
                <a:gd name="connsiteY8" fmla="*/ 248301 h 1362901"/>
                <a:gd name="connsiteX9" fmla="*/ 4286250 w 7753350"/>
                <a:gd name="connsiteY9" fmla="*/ 886476 h 1362901"/>
                <a:gd name="connsiteX10" fmla="*/ 4676775 w 7753350"/>
                <a:gd name="connsiteY10" fmla="*/ 505476 h 1362901"/>
                <a:gd name="connsiteX11" fmla="*/ 4752975 w 7753350"/>
                <a:gd name="connsiteY11" fmla="*/ 438801 h 1362901"/>
                <a:gd name="connsiteX12" fmla="*/ 5343525 w 7753350"/>
                <a:gd name="connsiteY12" fmla="*/ 1038876 h 1362901"/>
                <a:gd name="connsiteX13" fmla="*/ 5705475 w 7753350"/>
                <a:gd name="connsiteY13" fmla="*/ 314976 h 1362901"/>
                <a:gd name="connsiteX14" fmla="*/ 6372225 w 7753350"/>
                <a:gd name="connsiteY14" fmla="*/ 1210326 h 1362901"/>
                <a:gd name="connsiteX15" fmla="*/ 6715125 w 7753350"/>
                <a:gd name="connsiteY15" fmla="*/ 486426 h 1362901"/>
                <a:gd name="connsiteX16" fmla="*/ 7410450 w 7753350"/>
                <a:gd name="connsiteY16" fmla="*/ 1362726 h 1362901"/>
                <a:gd name="connsiteX17" fmla="*/ 7677150 w 7753350"/>
                <a:gd name="connsiteY17" fmla="*/ 562626 h 1362901"/>
                <a:gd name="connsiteX18" fmla="*/ 7753350 w 7753350"/>
                <a:gd name="connsiteY18" fmla="*/ 572151 h 1362901"/>
                <a:gd name="connsiteX0" fmla="*/ 0 w 7753350"/>
                <a:gd name="connsiteY0" fmla="*/ 6726 h 1369627"/>
                <a:gd name="connsiteX1" fmla="*/ 352424 w 7753350"/>
                <a:gd name="connsiteY1" fmla="*/ 244851 h 1369627"/>
                <a:gd name="connsiteX2" fmla="*/ 914400 w 7753350"/>
                <a:gd name="connsiteY2" fmla="*/ 7377 h 1369627"/>
                <a:gd name="connsiteX3" fmla="*/ 1295400 w 7753350"/>
                <a:gd name="connsiteY3" fmla="*/ 588402 h 1369627"/>
                <a:gd name="connsiteX4" fmla="*/ 1828800 w 7753350"/>
                <a:gd name="connsiteY4" fmla="*/ 16902 h 1369627"/>
                <a:gd name="connsiteX5" fmla="*/ 2352675 w 7753350"/>
                <a:gd name="connsiteY5" fmla="*/ 797952 h 1369627"/>
                <a:gd name="connsiteX6" fmla="*/ 2790825 w 7753350"/>
                <a:gd name="connsiteY6" fmla="*/ 131202 h 1369627"/>
                <a:gd name="connsiteX7" fmla="*/ 3362325 w 7753350"/>
                <a:gd name="connsiteY7" fmla="*/ 845577 h 1369627"/>
                <a:gd name="connsiteX8" fmla="*/ 3724275 w 7753350"/>
                <a:gd name="connsiteY8" fmla="*/ 255027 h 1369627"/>
                <a:gd name="connsiteX9" fmla="*/ 4286250 w 7753350"/>
                <a:gd name="connsiteY9" fmla="*/ 893202 h 1369627"/>
                <a:gd name="connsiteX10" fmla="*/ 4676775 w 7753350"/>
                <a:gd name="connsiteY10" fmla="*/ 512202 h 1369627"/>
                <a:gd name="connsiteX11" fmla="*/ 4752975 w 7753350"/>
                <a:gd name="connsiteY11" fmla="*/ 445527 h 1369627"/>
                <a:gd name="connsiteX12" fmla="*/ 5343525 w 7753350"/>
                <a:gd name="connsiteY12" fmla="*/ 1045602 h 1369627"/>
                <a:gd name="connsiteX13" fmla="*/ 5705475 w 7753350"/>
                <a:gd name="connsiteY13" fmla="*/ 321702 h 1369627"/>
                <a:gd name="connsiteX14" fmla="*/ 6372225 w 7753350"/>
                <a:gd name="connsiteY14" fmla="*/ 1217052 h 1369627"/>
                <a:gd name="connsiteX15" fmla="*/ 6715125 w 7753350"/>
                <a:gd name="connsiteY15" fmla="*/ 493152 h 1369627"/>
                <a:gd name="connsiteX16" fmla="*/ 7410450 w 7753350"/>
                <a:gd name="connsiteY16" fmla="*/ 1369452 h 1369627"/>
                <a:gd name="connsiteX17" fmla="*/ 7677150 w 7753350"/>
                <a:gd name="connsiteY17" fmla="*/ 569352 h 1369627"/>
                <a:gd name="connsiteX18" fmla="*/ 7753350 w 7753350"/>
                <a:gd name="connsiteY18" fmla="*/ 578877 h 1369627"/>
                <a:gd name="connsiteX0" fmla="*/ 0 w 7753350"/>
                <a:gd name="connsiteY0" fmla="*/ 7365 h 1370266"/>
                <a:gd name="connsiteX1" fmla="*/ 352424 w 7753350"/>
                <a:gd name="connsiteY1" fmla="*/ 245490 h 1370266"/>
                <a:gd name="connsiteX2" fmla="*/ 704849 w 7753350"/>
                <a:gd name="connsiteY2" fmla="*/ 7365 h 1370266"/>
                <a:gd name="connsiteX3" fmla="*/ 1295400 w 7753350"/>
                <a:gd name="connsiteY3" fmla="*/ 589041 h 1370266"/>
                <a:gd name="connsiteX4" fmla="*/ 1828800 w 7753350"/>
                <a:gd name="connsiteY4" fmla="*/ 17541 h 1370266"/>
                <a:gd name="connsiteX5" fmla="*/ 2352675 w 7753350"/>
                <a:gd name="connsiteY5" fmla="*/ 798591 h 1370266"/>
                <a:gd name="connsiteX6" fmla="*/ 2790825 w 7753350"/>
                <a:gd name="connsiteY6" fmla="*/ 131841 h 1370266"/>
                <a:gd name="connsiteX7" fmla="*/ 3362325 w 7753350"/>
                <a:gd name="connsiteY7" fmla="*/ 846216 h 1370266"/>
                <a:gd name="connsiteX8" fmla="*/ 3724275 w 7753350"/>
                <a:gd name="connsiteY8" fmla="*/ 255666 h 1370266"/>
                <a:gd name="connsiteX9" fmla="*/ 4286250 w 7753350"/>
                <a:gd name="connsiteY9" fmla="*/ 893841 h 1370266"/>
                <a:gd name="connsiteX10" fmla="*/ 4676775 w 7753350"/>
                <a:gd name="connsiteY10" fmla="*/ 512841 h 1370266"/>
                <a:gd name="connsiteX11" fmla="*/ 4752975 w 7753350"/>
                <a:gd name="connsiteY11" fmla="*/ 446166 h 1370266"/>
                <a:gd name="connsiteX12" fmla="*/ 5343525 w 7753350"/>
                <a:gd name="connsiteY12" fmla="*/ 1046241 h 1370266"/>
                <a:gd name="connsiteX13" fmla="*/ 5705475 w 7753350"/>
                <a:gd name="connsiteY13" fmla="*/ 322341 h 1370266"/>
                <a:gd name="connsiteX14" fmla="*/ 6372225 w 7753350"/>
                <a:gd name="connsiteY14" fmla="*/ 1217691 h 1370266"/>
                <a:gd name="connsiteX15" fmla="*/ 6715125 w 7753350"/>
                <a:gd name="connsiteY15" fmla="*/ 493791 h 1370266"/>
                <a:gd name="connsiteX16" fmla="*/ 7410450 w 7753350"/>
                <a:gd name="connsiteY16" fmla="*/ 1370091 h 1370266"/>
                <a:gd name="connsiteX17" fmla="*/ 7677150 w 7753350"/>
                <a:gd name="connsiteY17" fmla="*/ 569991 h 1370266"/>
                <a:gd name="connsiteX18" fmla="*/ 7753350 w 7753350"/>
                <a:gd name="connsiteY18" fmla="*/ 579516 h 1370266"/>
                <a:gd name="connsiteX0" fmla="*/ 0 w 7753350"/>
                <a:gd name="connsiteY0" fmla="*/ 6427 h 1369328"/>
                <a:gd name="connsiteX1" fmla="*/ 352424 w 7753350"/>
                <a:gd name="connsiteY1" fmla="*/ 244552 h 1369328"/>
                <a:gd name="connsiteX2" fmla="*/ 704849 w 7753350"/>
                <a:gd name="connsiteY2" fmla="*/ 6427 h 1369328"/>
                <a:gd name="connsiteX3" fmla="*/ 1057274 w 7753350"/>
                <a:gd name="connsiteY3" fmla="*/ 244552 h 1369328"/>
                <a:gd name="connsiteX4" fmla="*/ 1828800 w 7753350"/>
                <a:gd name="connsiteY4" fmla="*/ 16603 h 1369328"/>
                <a:gd name="connsiteX5" fmla="*/ 2352675 w 7753350"/>
                <a:gd name="connsiteY5" fmla="*/ 797653 h 1369328"/>
                <a:gd name="connsiteX6" fmla="*/ 2790825 w 7753350"/>
                <a:gd name="connsiteY6" fmla="*/ 130903 h 1369328"/>
                <a:gd name="connsiteX7" fmla="*/ 3362325 w 7753350"/>
                <a:gd name="connsiteY7" fmla="*/ 845278 h 1369328"/>
                <a:gd name="connsiteX8" fmla="*/ 3724275 w 7753350"/>
                <a:gd name="connsiteY8" fmla="*/ 254728 h 1369328"/>
                <a:gd name="connsiteX9" fmla="*/ 4286250 w 7753350"/>
                <a:gd name="connsiteY9" fmla="*/ 892903 h 1369328"/>
                <a:gd name="connsiteX10" fmla="*/ 4676775 w 7753350"/>
                <a:gd name="connsiteY10" fmla="*/ 511903 h 1369328"/>
                <a:gd name="connsiteX11" fmla="*/ 4752975 w 7753350"/>
                <a:gd name="connsiteY11" fmla="*/ 445228 h 1369328"/>
                <a:gd name="connsiteX12" fmla="*/ 5343525 w 7753350"/>
                <a:gd name="connsiteY12" fmla="*/ 1045303 h 1369328"/>
                <a:gd name="connsiteX13" fmla="*/ 5705475 w 7753350"/>
                <a:gd name="connsiteY13" fmla="*/ 321403 h 1369328"/>
                <a:gd name="connsiteX14" fmla="*/ 6372225 w 7753350"/>
                <a:gd name="connsiteY14" fmla="*/ 1216753 h 1369328"/>
                <a:gd name="connsiteX15" fmla="*/ 6715125 w 7753350"/>
                <a:gd name="connsiteY15" fmla="*/ 492853 h 1369328"/>
                <a:gd name="connsiteX16" fmla="*/ 7410450 w 7753350"/>
                <a:gd name="connsiteY16" fmla="*/ 1369153 h 1369328"/>
                <a:gd name="connsiteX17" fmla="*/ 7677150 w 7753350"/>
                <a:gd name="connsiteY17" fmla="*/ 569053 h 1369328"/>
                <a:gd name="connsiteX18" fmla="*/ 7753350 w 7753350"/>
                <a:gd name="connsiteY18" fmla="*/ 578578 h 1369328"/>
                <a:gd name="connsiteX0" fmla="*/ 0 w 7753350"/>
                <a:gd name="connsiteY0" fmla="*/ 16241 h 1379142"/>
                <a:gd name="connsiteX1" fmla="*/ 352424 w 7753350"/>
                <a:gd name="connsiteY1" fmla="*/ 254366 h 1379142"/>
                <a:gd name="connsiteX2" fmla="*/ 704849 w 7753350"/>
                <a:gd name="connsiteY2" fmla="*/ 16241 h 1379142"/>
                <a:gd name="connsiteX3" fmla="*/ 1057274 w 7753350"/>
                <a:gd name="connsiteY3" fmla="*/ 254366 h 1379142"/>
                <a:gd name="connsiteX4" fmla="*/ 1409699 w 7753350"/>
                <a:gd name="connsiteY4" fmla="*/ 16241 h 1379142"/>
                <a:gd name="connsiteX5" fmla="*/ 2352675 w 7753350"/>
                <a:gd name="connsiteY5" fmla="*/ 807467 h 1379142"/>
                <a:gd name="connsiteX6" fmla="*/ 2790825 w 7753350"/>
                <a:gd name="connsiteY6" fmla="*/ 140717 h 1379142"/>
                <a:gd name="connsiteX7" fmla="*/ 3362325 w 7753350"/>
                <a:gd name="connsiteY7" fmla="*/ 855092 h 1379142"/>
                <a:gd name="connsiteX8" fmla="*/ 3724275 w 7753350"/>
                <a:gd name="connsiteY8" fmla="*/ 264542 h 1379142"/>
                <a:gd name="connsiteX9" fmla="*/ 4286250 w 7753350"/>
                <a:gd name="connsiteY9" fmla="*/ 902717 h 1379142"/>
                <a:gd name="connsiteX10" fmla="*/ 4676775 w 7753350"/>
                <a:gd name="connsiteY10" fmla="*/ 521717 h 1379142"/>
                <a:gd name="connsiteX11" fmla="*/ 4752975 w 7753350"/>
                <a:gd name="connsiteY11" fmla="*/ 455042 h 1379142"/>
                <a:gd name="connsiteX12" fmla="*/ 5343525 w 7753350"/>
                <a:gd name="connsiteY12" fmla="*/ 1055117 h 1379142"/>
                <a:gd name="connsiteX13" fmla="*/ 5705475 w 7753350"/>
                <a:gd name="connsiteY13" fmla="*/ 331217 h 1379142"/>
                <a:gd name="connsiteX14" fmla="*/ 6372225 w 7753350"/>
                <a:gd name="connsiteY14" fmla="*/ 1226567 h 1379142"/>
                <a:gd name="connsiteX15" fmla="*/ 6715125 w 7753350"/>
                <a:gd name="connsiteY15" fmla="*/ 502667 h 1379142"/>
                <a:gd name="connsiteX16" fmla="*/ 7410450 w 7753350"/>
                <a:gd name="connsiteY16" fmla="*/ 1378967 h 1379142"/>
                <a:gd name="connsiteX17" fmla="*/ 7677150 w 7753350"/>
                <a:gd name="connsiteY17" fmla="*/ 578867 h 1379142"/>
                <a:gd name="connsiteX18" fmla="*/ 7753350 w 7753350"/>
                <a:gd name="connsiteY18" fmla="*/ 588392 h 1379142"/>
                <a:gd name="connsiteX0" fmla="*/ 0 w 7753350"/>
                <a:gd name="connsiteY0" fmla="*/ 0 h 1362901"/>
                <a:gd name="connsiteX1" fmla="*/ 352424 w 7753350"/>
                <a:gd name="connsiteY1" fmla="*/ 238125 h 1362901"/>
                <a:gd name="connsiteX2" fmla="*/ 704849 w 7753350"/>
                <a:gd name="connsiteY2" fmla="*/ 0 h 1362901"/>
                <a:gd name="connsiteX3" fmla="*/ 1057274 w 7753350"/>
                <a:gd name="connsiteY3" fmla="*/ 238125 h 1362901"/>
                <a:gd name="connsiteX4" fmla="*/ 1409699 w 7753350"/>
                <a:gd name="connsiteY4" fmla="*/ 0 h 1362901"/>
                <a:gd name="connsiteX5" fmla="*/ 1762124 w 7753350"/>
                <a:gd name="connsiteY5" fmla="*/ 238125 h 1362901"/>
                <a:gd name="connsiteX6" fmla="*/ 2790825 w 7753350"/>
                <a:gd name="connsiteY6" fmla="*/ 124476 h 1362901"/>
                <a:gd name="connsiteX7" fmla="*/ 3362325 w 7753350"/>
                <a:gd name="connsiteY7" fmla="*/ 838851 h 1362901"/>
                <a:gd name="connsiteX8" fmla="*/ 3724275 w 7753350"/>
                <a:gd name="connsiteY8" fmla="*/ 248301 h 1362901"/>
                <a:gd name="connsiteX9" fmla="*/ 4286250 w 7753350"/>
                <a:gd name="connsiteY9" fmla="*/ 886476 h 1362901"/>
                <a:gd name="connsiteX10" fmla="*/ 4676775 w 7753350"/>
                <a:gd name="connsiteY10" fmla="*/ 505476 h 1362901"/>
                <a:gd name="connsiteX11" fmla="*/ 4752975 w 7753350"/>
                <a:gd name="connsiteY11" fmla="*/ 438801 h 1362901"/>
                <a:gd name="connsiteX12" fmla="*/ 5343525 w 7753350"/>
                <a:gd name="connsiteY12" fmla="*/ 1038876 h 1362901"/>
                <a:gd name="connsiteX13" fmla="*/ 5705475 w 7753350"/>
                <a:gd name="connsiteY13" fmla="*/ 314976 h 1362901"/>
                <a:gd name="connsiteX14" fmla="*/ 6372225 w 7753350"/>
                <a:gd name="connsiteY14" fmla="*/ 1210326 h 1362901"/>
                <a:gd name="connsiteX15" fmla="*/ 6715125 w 7753350"/>
                <a:gd name="connsiteY15" fmla="*/ 486426 h 1362901"/>
                <a:gd name="connsiteX16" fmla="*/ 7410450 w 7753350"/>
                <a:gd name="connsiteY16" fmla="*/ 1362726 h 1362901"/>
                <a:gd name="connsiteX17" fmla="*/ 7677150 w 7753350"/>
                <a:gd name="connsiteY17" fmla="*/ 562626 h 1362901"/>
                <a:gd name="connsiteX18" fmla="*/ 7753350 w 7753350"/>
                <a:gd name="connsiteY18" fmla="*/ 572151 h 1362901"/>
                <a:gd name="connsiteX0" fmla="*/ 0 w 7753350"/>
                <a:gd name="connsiteY0" fmla="*/ 18529 h 1381430"/>
                <a:gd name="connsiteX1" fmla="*/ 352424 w 7753350"/>
                <a:gd name="connsiteY1" fmla="*/ 256654 h 1381430"/>
                <a:gd name="connsiteX2" fmla="*/ 704849 w 7753350"/>
                <a:gd name="connsiteY2" fmla="*/ 18529 h 1381430"/>
                <a:gd name="connsiteX3" fmla="*/ 1057274 w 7753350"/>
                <a:gd name="connsiteY3" fmla="*/ 256654 h 1381430"/>
                <a:gd name="connsiteX4" fmla="*/ 1409699 w 7753350"/>
                <a:gd name="connsiteY4" fmla="*/ 18529 h 1381430"/>
                <a:gd name="connsiteX5" fmla="*/ 1762124 w 7753350"/>
                <a:gd name="connsiteY5" fmla="*/ 256654 h 1381430"/>
                <a:gd name="connsiteX6" fmla="*/ 2114549 w 7753350"/>
                <a:gd name="connsiteY6" fmla="*/ 18529 h 1381430"/>
                <a:gd name="connsiteX7" fmla="*/ 3362325 w 7753350"/>
                <a:gd name="connsiteY7" fmla="*/ 857380 h 1381430"/>
                <a:gd name="connsiteX8" fmla="*/ 3724275 w 7753350"/>
                <a:gd name="connsiteY8" fmla="*/ 266830 h 1381430"/>
                <a:gd name="connsiteX9" fmla="*/ 4286250 w 7753350"/>
                <a:gd name="connsiteY9" fmla="*/ 905005 h 1381430"/>
                <a:gd name="connsiteX10" fmla="*/ 4676775 w 7753350"/>
                <a:gd name="connsiteY10" fmla="*/ 524005 h 1381430"/>
                <a:gd name="connsiteX11" fmla="*/ 4752975 w 7753350"/>
                <a:gd name="connsiteY11" fmla="*/ 457330 h 1381430"/>
                <a:gd name="connsiteX12" fmla="*/ 5343525 w 7753350"/>
                <a:gd name="connsiteY12" fmla="*/ 1057405 h 1381430"/>
                <a:gd name="connsiteX13" fmla="*/ 5705475 w 7753350"/>
                <a:gd name="connsiteY13" fmla="*/ 333505 h 1381430"/>
                <a:gd name="connsiteX14" fmla="*/ 6372225 w 7753350"/>
                <a:gd name="connsiteY14" fmla="*/ 1228855 h 1381430"/>
                <a:gd name="connsiteX15" fmla="*/ 6715125 w 7753350"/>
                <a:gd name="connsiteY15" fmla="*/ 504955 h 1381430"/>
                <a:gd name="connsiteX16" fmla="*/ 7410450 w 7753350"/>
                <a:gd name="connsiteY16" fmla="*/ 1381255 h 1381430"/>
                <a:gd name="connsiteX17" fmla="*/ 7677150 w 7753350"/>
                <a:gd name="connsiteY17" fmla="*/ 581155 h 1381430"/>
                <a:gd name="connsiteX18" fmla="*/ 7753350 w 7753350"/>
                <a:gd name="connsiteY18" fmla="*/ 590680 h 1381430"/>
                <a:gd name="connsiteX0" fmla="*/ 0 w 7753350"/>
                <a:gd name="connsiteY0" fmla="*/ 0 h 1362901"/>
                <a:gd name="connsiteX1" fmla="*/ 352424 w 7753350"/>
                <a:gd name="connsiteY1" fmla="*/ 238125 h 1362901"/>
                <a:gd name="connsiteX2" fmla="*/ 704849 w 7753350"/>
                <a:gd name="connsiteY2" fmla="*/ 0 h 1362901"/>
                <a:gd name="connsiteX3" fmla="*/ 1057274 w 7753350"/>
                <a:gd name="connsiteY3" fmla="*/ 238125 h 1362901"/>
                <a:gd name="connsiteX4" fmla="*/ 1409699 w 7753350"/>
                <a:gd name="connsiteY4" fmla="*/ 0 h 1362901"/>
                <a:gd name="connsiteX5" fmla="*/ 1762124 w 7753350"/>
                <a:gd name="connsiteY5" fmla="*/ 238125 h 1362901"/>
                <a:gd name="connsiteX6" fmla="*/ 2114549 w 7753350"/>
                <a:gd name="connsiteY6" fmla="*/ 0 h 1362901"/>
                <a:gd name="connsiteX7" fmla="*/ 2466974 w 7753350"/>
                <a:gd name="connsiteY7" fmla="*/ 238125 h 1362901"/>
                <a:gd name="connsiteX8" fmla="*/ 3724275 w 7753350"/>
                <a:gd name="connsiteY8" fmla="*/ 248301 h 1362901"/>
                <a:gd name="connsiteX9" fmla="*/ 4286250 w 7753350"/>
                <a:gd name="connsiteY9" fmla="*/ 886476 h 1362901"/>
                <a:gd name="connsiteX10" fmla="*/ 4676775 w 7753350"/>
                <a:gd name="connsiteY10" fmla="*/ 505476 h 1362901"/>
                <a:gd name="connsiteX11" fmla="*/ 4752975 w 7753350"/>
                <a:gd name="connsiteY11" fmla="*/ 438801 h 1362901"/>
                <a:gd name="connsiteX12" fmla="*/ 5343525 w 7753350"/>
                <a:gd name="connsiteY12" fmla="*/ 1038876 h 1362901"/>
                <a:gd name="connsiteX13" fmla="*/ 5705475 w 7753350"/>
                <a:gd name="connsiteY13" fmla="*/ 314976 h 1362901"/>
                <a:gd name="connsiteX14" fmla="*/ 6372225 w 7753350"/>
                <a:gd name="connsiteY14" fmla="*/ 1210326 h 1362901"/>
                <a:gd name="connsiteX15" fmla="*/ 6715125 w 7753350"/>
                <a:gd name="connsiteY15" fmla="*/ 486426 h 1362901"/>
                <a:gd name="connsiteX16" fmla="*/ 7410450 w 7753350"/>
                <a:gd name="connsiteY16" fmla="*/ 1362726 h 1362901"/>
                <a:gd name="connsiteX17" fmla="*/ 7677150 w 7753350"/>
                <a:gd name="connsiteY17" fmla="*/ 562626 h 1362901"/>
                <a:gd name="connsiteX18" fmla="*/ 7753350 w 7753350"/>
                <a:gd name="connsiteY18" fmla="*/ 572151 h 1362901"/>
                <a:gd name="connsiteX0" fmla="*/ 0 w 7753350"/>
                <a:gd name="connsiteY0" fmla="*/ 20897 h 1383798"/>
                <a:gd name="connsiteX1" fmla="*/ 352424 w 7753350"/>
                <a:gd name="connsiteY1" fmla="*/ 259022 h 1383798"/>
                <a:gd name="connsiteX2" fmla="*/ 704849 w 7753350"/>
                <a:gd name="connsiteY2" fmla="*/ 20897 h 1383798"/>
                <a:gd name="connsiteX3" fmla="*/ 1057274 w 7753350"/>
                <a:gd name="connsiteY3" fmla="*/ 259022 h 1383798"/>
                <a:gd name="connsiteX4" fmla="*/ 1409699 w 7753350"/>
                <a:gd name="connsiteY4" fmla="*/ 20897 h 1383798"/>
                <a:gd name="connsiteX5" fmla="*/ 1762124 w 7753350"/>
                <a:gd name="connsiteY5" fmla="*/ 259022 h 1383798"/>
                <a:gd name="connsiteX6" fmla="*/ 2114549 w 7753350"/>
                <a:gd name="connsiteY6" fmla="*/ 20897 h 1383798"/>
                <a:gd name="connsiteX7" fmla="*/ 2466974 w 7753350"/>
                <a:gd name="connsiteY7" fmla="*/ 259022 h 1383798"/>
                <a:gd name="connsiteX8" fmla="*/ 2819399 w 7753350"/>
                <a:gd name="connsiteY8" fmla="*/ 20897 h 1383798"/>
                <a:gd name="connsiteX9" fmla="*/ 4286250 w 7753350"/>
                <a:gd name="connsiteY9" fmla="*/ 907373 h 1383798"/>
                <a:gd name="connsiteX10" fmla="*/ 4676775 w 7753350"/>
                <a:gd name="connsiteY10" fmla="*/ 526373 h 1383798"/>
                <a:gd name="connsiteX11" fmla="*/ 4752975 w 7753350"/>
                <a:gd name="connsiteY11" fmla="*/ 459698 h 1383798"/>
                <a:gd name="connsiteX12" fmla="*/ 5343525 w 7753350"/>
                <a:gd name="connsiteY12" fmla="*/ 1059773 h 1383798"/>
                <a:gd name="connsiteX13" fmla="*/ 5705475 w 7753350"/>
                <a:gd name="connsiteY13" fmla="*/ 335873 h 1383798"/>
                <a:gd name="connsiteX14" fmla="*/ 6372225 w 7753350"/>
                <a:gd name="connsiteY14" fmla="*/ 1231223 h 1383798"/>
                <a:gd name="connsiteX15" fmla="*/ 6715125 w 7753350"/>
                <a:gd name="connsiteY15" fmla="*/ 507323 h 1383798"/>
                <a:gd name="connsiteX16" fmla="*/ 7410450 w 7753350"/>
                <a:gd name="connsiteY16" fmla="*/ 1383623 h 1383798"/>
                <a:gd name="connsiteX17" fmla="*/ 7677150 w 7753350"/>
                <a:gd name="connsiteY17" fmla="*/ 583523 h 1383798"/>
                <a:gd name="connsiteX18" fmla="*/ 7753350 w 7753350"/>
                <a:gd name="connsiteY18" fmla="*/ 593048 h 1383798"/>
                <a:gd name="connsiteX0" fmla="*/ 0 w 7753350"/>
                <a:gd name="connsiteY0" fmla="*/ 0 h 1362901"/>
                <a:gd name="connsiteX1" fmla="*/ 352424 w 7753350"/>
                <a:gd name="connsiteY1" fmla="*/ 238125 h 1362901"/>
                <a:gd name="connsiteX2" fmla="*/ 704849 w 7753350"/>
                <a:gd name="connsiteY2" fmla="*/ 0 h 1362901"/>
                <a:gd name="connsiteX3" fmla="*/ 1057274 w 7753350"/>
                <a:gd name="connsiteY3" fmla="*/ 238125 h 1362901"/>
                <a:gd name="connsiteX4" fmla="*/ 1409699 w 7753350"/>
                <a:gd name="connsiteY4" fmla="*/ 0 h 1362901"/>
                <a:gd name="connsiteX5" fmla="*/ 1762124 w 7753350"/>
                <a:gd name="connsiteY5" fmla="*/ 238125 h 1362901"/>
                <a:gd name="connsiteX6" fmla="*/ 2114549 w 7753350"/>
                <a:gd name="connsiteY6" fmla="*/ 0 h 1362901"/>
                <a:gd name="connsiteX7" fmla="*/ 2466974 w 7753350"/>
                <a:gd name="connsiteY7" fmla="*/ 238125 h 1362901"/>
                <a:gd name="connsiteX8" fmla="*/ 2819399 w 7753350"/>
                <a:gd name="connsiteY8" fmla="*/ 0 h 1362901"/>
                <a:gd name="connsiteX9" fmla="*/ 3171824 w 7753350"/>
                <a:gd name="connsiteY9" fmla="*/ 238125 h 1362901"/>
                <a:gd name="connsiteX10" fmla="*/ 4676775 w 7753350"/>
                <a:gd name="connsiteY10" fmla="*/ 505476 h 1362901"/>
                <a:gd name="connsiteX11" fmla="*/ 4752975 w 7753350"/>
                <a:gd name="connsiteY11" fmla="*/ 438801 h 1362901"/>
                <a:gd name="connsiteX12" fmla="*/ 5343525 w 7753350"/>
                <a:gd name="connsiteY12" fmla="*/ 1038876 h 1362901"/>
                <a:gd name="connsiteX13" fmla="*/ 5705475 w 7753350"/>
                <a:gd name="connsiteY13" fmla="*/ 314976 h 1362901"/>
                <a:gd name="connsiteX14" fmla="*/ 6372225 w 7753350"/>
                <a:gd name="connsiteY14" fmla="*/ 1210326 h 1362901"/>
                <a:gd name="connsiteX15" fmla="*/ 6715125 w 7753350"/>
                <a:gd name="connsiteY15" fmla="*/ 486426 h 1362901"/>
                <a:gd name="connsiteX16" fmla="*/ 7410450 w 7753350"/>
                <a:gd name="connsiteY16" fmla="*/ 1362726 h 1362901"/>
                <a:gd name="connsiteX17" fmla="*/ 7677150 w 7753350"/>
                <a:gd name="connsiteY17" fmla="*/ 562626 h 1362901"/>
                <a:gd name="connsiteX18" fmla="*/ 7753350 w 7753350"/>
                <a:gd name="connsiteY18" fmla="*/ 572151 h 1362901"/>
                <a:gd name="connsiteX0" fmla="*/ 0 w 7753350"/>
                <a:gd name="connsiteY0" fmla="*/ 2853 h 1365754"/>
                <a:gd name="connsiteX1" fmla="*/ 352424 w 7753350"/>
                <a:gd name="connsiteY1" fmla="*/ 240978 h 1365754"/>
                <a:gd name="connsiteX2" fmla="*/ 704849 w 7753350"/>
                <a:gd name="connsiteY2" fmla="*/ 2853 h 1365754"/>
                <a:gd name="connsiteX3" fmla="*/ 1057274 w 7753350"/>
                <a:gd name="connsiteY3" fmla="*/ 240978 h 1365754"/>
                <a:gd name="connsiteX4" fmla="*/ 1409699 w 7753350"/>
                <a:gd name="connsiteY4" fmla="*/ 2853 h 1365754"/>
                <a:gd name="connsiteX5" fmla="*/ 1762124 w 7753350"/>
                <a:gd name="connsiteY5" fmla="*/ 240978 h 1365754"/>
                <a:gd name="connsiteX6" fmla="*/ 2114549 w 7753350"/>
                <a:gd name="connsiteY6" fmla="*/ 2853 h 1365754"/>
                <a:gd name="connsiteX7" fmla="*/ 2466974 w 7753350"/>
                <a:gd name="connsiteY7" fmla="*/ 240978 h 1365754"/>
                <a:gd name="connsiteX8" fmla="*/ 2819399 w 7753350"/>
                <a:gd name="connsiteY8" fmla="*/ 2853 h 1365754"/>
                <a:gd name="connsiteX9" fmla="*/ 3171824 w 7753350"/>
                <a:gd name="connsiteY9" fmla="*/ 240978 h 1365754"/>
                <a:gd name="connsiteX10" fmla="*/ 3524249 w 7753350"/>
                <a:gd name="connsiteY10" fmla="*/ 2853 h 1365754"/>
                <a:gd name="connsiteX11" fmla="*/ 4752975 w 7753350"/>
                <a:gd name="connsiteY11" fmla="*/ 441654 h 1365754"/>
                <a:gd name="connsiteX12" fmla="*/ 5343525 w 7753350"/>
                <a:gd name="connsiteY12" fmla="*/ 1041729 h 1365754"/>
                <a:gd name="connsiteX13" fmla="*/ 5705475 w 7753350"/>
                <a:gd name="connsiteY13" fmla="*/ 317829 h 1365754"/>
                <a:gd name="connsiteX14" fmla="*/ 6372225 w 7753350"/>
                <a:gd name="connsiteY14" fmla="*/ 1213179 h 1365754"/>
                <a:gd name="connsiteX15" fmla="*/ 6715125 w 7753350"/>
                <a:gd name="connsiteY15" fmla="*/ 489279 h 1365754"/>
                <a:gd name="connsiteX16" fmla="*/ 7410450 w 7753350"/>
                <a:gd name="connsiteY16" fmla="*/ 1365579 h 1365754"/>
                <a:gd name="connsiteX17" fmla="*/ 7677150 w 7753350"/>
                <a:gd name="connsiteY17" fmla="*/ 565479 h 1365754"/>
                <a:gd name="connsiteX18" fmla="*/ 7753350 w 7753350"/>
                <a:gd name="connsiteY18" fmla="*/ 575004 h 1365754"/>
                <a:gd name="connsiteX0" fmla="*/ 0 w 7753350"/>
                <a:gd name="connsiteY0" fmla="*/ 0 h 1362901"/>
                <a:gd name="connsiteX1" fmla="*/ 352424 w 7753350"/>
                <a:gd name="connsiteY1" fmla="*/ 238125 h 1362901"/>
                <a:gd name="connsiteX2" fmla="*/ 704849 w 7753350"/>
                <a:gd name="connsiteY2" fmla="*/ 0 h 1362901"/>
                <a:gd name="connsiteX3" fmla="*/ 1057274 w 7753350"/>
                <a:gd name="connsiteY3" fmla="*/ 238125 h 1362901"/>
                <a:gd name="connsiteX4" fmla="*/ 1409699 w 7753350"/>
                <a:gd name="connsiteY4" fmla="*/ 0 h 1362901"/>
                <a:gd name="connsiteX5" fmla="*/ 1762124 w 7753350"/>
                <a:gd name="connsiteY5" fmla="*/ 238125 h 1362901"/>
                <a:gd name="connsiteX6" fmla="*/ 2114549 w 7753350"/>
                <a:gd name="connsiteY6" fmla="*/ 0 h 1362901"/>
                <a:gd name="connsiteX7" fmla="*/ 2466974 w 7753350"/>
                <a:gd name="connsiteY7" fmla="*/ 238125 h 1362901"/>
                <a:gd name="connsiteX8" fmla="*/ 2819399 w 7753350"/>
                <a:gd name="connsiteY8" fmla="*/ 0 h 1362901"/>
                <a:gd name="connsiteX9" fmla="*/ 3171824 w 7753350"/>
                <a:gd name="connsiteY9" fmla="*/ 238125 h 1362901"/>
                <a:gd name="connsiteX10" fmla="*/ 3524249 w 7753350"/>
                <a:gd name="connsiteY10" fmla="*/ 0 h 1362901"/>
                <a:gd name="connsiteX11" fmla="*/ 3876674 w 7753350"/>
                <a:gd name="connsiteY11" fmla="*/ 238125 h 1362901"/>
                <a:gd name="connsiteX12" fmla="*/ 5343525 w 7753350"/>
                <a:gd name="connsiteY12" fmla="*/ 1038876 h 1362901"/>
                <a:gd name="connsiteX13" fmla="*/ 5705475 w 7753350"/>
                <a:gd name="connsiteY13" fmla="*/ 314976 h 1362901"/>
                <a:gd name="connsiteX14" fmla="*/ 6372225 w 7753350"/>
                <a:gd name="connsiteY14" fmla="*/ 1210326 h 1362901"/>
                <a:gd name="connsiteX15" fmla="*/ 6715125 w 7753350"/>
                <a:gd name="connsiteY15" fmla="*/ 486426 h 1362901"/>
                <a:gd name="connsiteX16" fmla="*/ 7410450 w 7753350"/>
                <a:gd name="connsiteY16" fmla="*/ 1362726 h 1362901"/>
                <a:gd name="connsiteX17" fmla="*/ 7677150 w 7753350"/>
                <a:gd name="connsiteY17" fmla="*/ 562626 h 1362901"/>
                <a:gd name="connsiteX18" fmla="*/ 7753350 w 7753350"/>
                <a:gd name="connsiteY18" fmla="*/ 572151 h 1362901"/>
                <a:gd name="connsiteX0" fmla="*/ 0 w 7753350"/>
                <a:gd name="connsiteY0" fmla="*/ 474 h 1363375"/>
                <a:gd name="connsiteX1" fmla="*/ 352424 w 7753350"/>
                <a:gd name="connsiteY1" fmla="*/ 238599 h 1363375"/>
                <a:gd name="connsiteX2" fmla="*/ 704849 w 7753350"/>
                <a:gd name="connsiteY2" fmla="*/ 474 h 1363375"/>
                <a:gd name="connsiteX3" fmla="*/ 1057274 w 7753350"/>
                <a:gd name="connsiteY3" fmla="*/ 238599 h 1363375"/>
                <a:gd name="connsiteX4" fmla="*/ 1409699 w 7753350"/>
                <a:gd name="connsiteY4" fmla="*/ 474 h 1363375"/>
                <a:gd name="connsiteX5" fmla="*/ 1762124 w 7753350"/>
                <a:gd name="connsiteY5" fmla="*/ 238599 h 1363375"/>
                <a:gd name="connsiteX6" fmla="*/ 2114549 w 7753350"/>
                <a:gd name="connsiteY6" fmla="*/ 474 h 1363375"/>
                <a:gd name="connsiteX7" fmla="*/ 2466974 w 7753350"/>
                <a:gd name="connsiteY7" fmla="*/ 238599 h 1363375"/>
                <a:gd name="connsiteX8" fmla="*/ 2819399 w 7753350"/>
                <a:gd name="connsiteY8" fmla="*/ 474 h 1363375"/>
                <a:gd name="connsiteX9" fmla="*/ 3171824 w 7753350"/>
                <a:gd name="connsiteY9" fmla="*/ 238599 h 1363375"/>
                <a:gd name="connsiteX10" fmla="*/ 3524249 w 7753350"/>
                <a:gd name="connsiteY10" fmla="*/ 474 h 1363375"/>
                <a:gd name="connsiteX11" fmla="*/ 3876674 w 7753350"/>
                <a:gd name="connsiteY11" fmla="*/ 238599 h 1363375"/>
                <a:gd name="connsiteX12" fmla="*/ 4229099 w 7753350"/>
                <a:gd name="connsiteY12" fmla="*/ 474 h 1363375"/>
                <a:gd name="connsiteX13" fmla="*/ 5705475 w 7753350"/>
                <a:gd name="connsiteY13" fmla="*/ 315450 h 1363375"/>
                <a:gd name="connsiteX14" fmla="*/ 6372225 w 7753350"/>
                <a:gd name="connsiteY14" fmla="*/ 1210800 h 1363375"/>
                <a:gd name="connsiteX15" fmla="*/ 6715125 w 7753350"/>
                <a:gd name="connsiteY15" fmla="*/ 486900 h 1363375"/>
                <a:gd name="connsiteX16" fmla="*/ 7410450 w 7753350"/>
                <a:gd name="connsiteY16" fmla="*/ 1363200 h 1363375"/>
                <a:gd name="connsiteX17" fmla="*/ 7677150 w 7753350"/>
                <a:gd name="connsiteY17" fmla="*/ 563100 h 1363375"/>
                <a:gd name="connsiteX18" fmla="*/ 7753350 w 7753350"/>
                <a:gd name="connsiteY18" fmla="*/ 572625 h 1363375"/>
                <a:gd name="connsiteX0" fmla="*/ 0 w 7753350"/>
                <a:gd name="connsiteY0" fmla="*/ 0 h 1362901"/>
                <a:gd name="connsiteX1" fmla="*/ 352424 w 7753350"/>
                <a:gd name="connsiteY1" fmla="*/ 238125 h 1362901"/>
                <a:gd name="connsiteX2" fmla="*/ 704849 w 7753350"/>
                <a:gd name="connsiteY2" fmla="*/ 0 h 1362901"/>
                <a:gd name="connsiteX3" fmla="*/ 1057274 w 7753350"/>
                <a:gd name="connsiteY3" fmla="*/ 238125 h 1362901"/>
                <a:gd name="connsiteX4" fmla="*/ 1409699 w 7753350"/>
                <a:gd name="connsiteY4" fmla="*/ 0 h 1362901"/>
                <a:gd name="connsiteX5" fmla="*/ 1762124 w 7753350"/>
                <a:gd name="connsiteY5" fmla="*/ 238125 h 1362901"/>
                <a:gd name="connsiteX6" fmla="*/ 2114549 w 7753350"/>
                <a:gd name="connsiteY6" fmla="*/ 0 h 1362901"/>
                <a:gd name="connsiteX7" fmla="*/ 2466974 w 7753350"/>
                <a:gd name="connsiteY7" fmla="*/ 238125 h 1362901"/>
                <a:gd name="connsiteX8" fmla="*/ 2819399 w 7753350"/>
                <a:gd name="connsiteY8" fmla="*/ 0 h 1362901"/>
                <a:gd name="connsiteX9" fmla="*/ 3171824 w 7753350"/>
                <a:gd name="connsiteY9" fmla="*/ 238125 h 1362901"/>
                <a:gd name="connsiteX10" fmla="*/ 3524249 w 7753350"/>
                <a:gd name="connsiteY10" fmla="*/ 0 h 1362901"/>
                <a:gd name="connsiteX11" fmla="*/ 3876674 w 7753350"/>
                <a:gd name="connsiteY11" fmla="*/ 238125 h 1362901"/>
                <a:gd name="connsiteX12" fmla="*/ 4229099 w 7753350"/>
                <a:gd name="connsiteY12" fmla="*/ 0 h 1362901"/>
                <a:gd name="connsiteX13" fmla="*/ 4581524 w 7753350"/>
                <a:gd name="connsiteY13" fmla="*/ 238125 h 1362901"/>
                <a:gd name="connsiteX14" fmla="*/ 6372225 w 7753350"/>
                <a:gd name="connsiteY14" fmla="*/ 1210326 h 1362901"/>
                <a:gd name="connsiteX15" fmla="*/ 6715125 w 7753350"/>
                <a:gd name="connsiteY15" fmla="*/ 486426 h 1362901"/>
                <a:gd name="connsiteX16" fmla="*/ 7410450 w 7753350"/>
                <a:gd name="connsiteY16" fmla="*/ 1362726 h 1362901"/>
                <a:gd name="connsiteX17" fmla="*/ 7677150 w 7753350"/>
                <a:gd name="connsiteY17" fmla="*/ 562626 h 1362901"/>
                <a:gd name="connsiteX18" fmla="*/ 7753350 w 7753350"/>
                <a:gd name="connsiteY18" fmla="*/ 572151 h 1362901"/>
                <a:gd name="connsiteX0" fmla="*/ 0 w 7753350"/>
                <a:gd name="connsiteY0" fmla="*/ 4180 h 1367081"/>
                <a:gd name="connsiteX1" fmla="*/ 352424 w 7753350"/>
                <a:gd name="connsiteY1" fmla="*/ 242305 h 1367081"/>
                <a:gd name="connsiteX2" fmla="*/ 704849 w 7753350"/>
                <a:gd name="connsiteY2" fmla="*/ 4180 h 1367081"/>
                <a:gd name="connsiteX3" fmla="*/ 1057274 w 7753350"/>
                <a:gd name="connsiteY3" fmla="*/ 242305 h 1367081"/>
                <a:gd name="connsiteX4" fmla="*/ 1409699 w 7753350"/>
                <a:gd name="connsiteY4" fmla="*/ 4180 h 1367081"/>
                <a:gd name="connsiteX5" fmla="*/ 1762124 w 7753350"/>
                <a:gd name="connsiteY5" fmla="*/ 242305 h 1367081"/>
                <a:gd name="connsiteX6" fmla="*/ 2114549 w 7753350"/>
                <a:gd name="connsiteY6" fmla="*/ 4180 h 1367081"/>
                <a:gd name="connsiteX7" fmla="*/ 2466974 w 7753350"/>
                <a:gd name="connsiteY7" fmla="*/ 242305 h 1367081"/>
                <a:gd name="connsiteX8" fmla="*/ 2819399 w 7753350"/>
                <a:gd name="connsiteY8" fmla="*/ 4180 h 1367081"/>
                <a:gd name="connsiteX9" fmla="*/ 3171824 w 7753350"/>
                <a:gd name="connsiteY9" fmla="*/ 242305 h 1367081"/>
                <a:gd name="connsiteX10" fmla="*/ 3524249 w 7753350"/>
                <a:gd name="connsiteY10" fmla="*/ 4180 h 1367081"/>
                <a:gd name="connsiteX11" fmla="*/ 3876674 w 7753350"/>
                <a:gd name="connsiteY11" fmla="*/ 242305 h 1367081"/>
                <a:gd name="connsiteX12" fmla="*/ 4229099 w 7753350"/>
                <a:gd name="connsiteY12" fmla="*/ 4180 h 1367081"/>
                <a:gd name="connsiteX13" fmla="*/ 4581524 w 7753350"/>
                <a:gd name="connsiteY13" fmla="*/ 242305 h 1367081"/>
                <a:gd name="connsiteX14" fmla="*/ 4933949 w 7753350"/>
                <a:gd name="connsiteY14" fmla="*/ 4180 h 1367081"/>
                <a:gd name="connsiteX15" fmla="*/ 6715125 w 7753350"/>
                <a:gd name="connsiteY15" fmla="*/ 490606 h 1367081"/>
                <a:gd name="connsiteX16" fmla="*/ 7410450 w 7753350"/>
                <a:gd name="connsiteY16" fmla="*/ 1366906 h 1367081"/>
                <a:gd name="connsiteX17" fmla="*/ 7677150 w 7753350"/>
                <a:gd name="connsiteY17" fmla="*/ 566806 h 1367081"/>
                <a:gd name="connsiteX18" fmla="*/ 7753350 w 7753350"/>
                <a:gd name="connsiteY18" fmla="*/ 576331 h 1367081"/>
                <a:gd name="connsiteX0" fmla="*/ 0 w 7753350"/>
                <a:gd name="connsiteY0" fmla="*/ 0 h 1365611"/>
                <a:gd name="connsiteX1" fmla="*/ 352424 w 7753350"/>
                <a:gd name="connsiteY1" fmla="*/ 238125 h 1365611"/>
                <a:gd name="connsiteX2" fmla="*/ 704849 w 7753350"/>
                <a:gd name="connsiteY2" fmla="*/ 0 h 1365611"/>
                <a:gd name="connsiteX3" fmla="*/ 1057274 w 7753350"/>
                <a:gd name="connsiteY3" fmla="*/ 238125 h 1365611"/>
                <a:gd name="connsiteX4" fmla="*/ 1409699 w 7753350"/>
                <a:gd name="connsiteY4" fmla="*/ 0 h 1365611"/>
                <a:gd name="connsiteX5" fmla="*/ 1762124 w 7753350"/>
                <a:gd name="connsiteY5" fmla="*/ 238125 h 1365611"/>
                <a:gd name="connsiteX6" fmla="*/ 2114549 w 7753350"/>
                <a:gd name="connsiteY6" fmla="*/ 0 h 1365611"/>
                <a:gd name="connsiteX7" fmla="*/ 2466974 w 7753350"/>
                <a:gd name="connsiteY7" fmla="*/ 238125 h 1365611"/>
                <a:gd name="connsiteX8" fmla="*/ 2819399 w 7753350"/>
                <a:gd name="connsiteY8" fmla="*/ 0 h 1365611"/>
                <a:gd name="connsiteX9" fmla="*/ 3171824 w 7753350"/>
                <a:gd name="connsiteY9" fmla="*/ 238125 h 1365611"/>
                <a:gd name="connsiteX10" fmla="*/ 3524249 w 7753350"/>
                <a:gd name="connsiteY10" fmla="*/ 0 h 1365611"/>
                <a:gd name="connsiteX11" fmla="*/ 3876674 w 7753350"/>
                <a:gd name="connsiteY11" fmla="*/ 238125 h 1365611"/>
                <a:gd name="connsiteX12" fmla="*/ 4229099 w 7753350"/>
                <a:gd name="connsiteY12" fmla="*/ 0 h 1365611"/>
                <a:gd name="connsiteX13" fmla="*/ 4581524 w 7753350"/>
                <a:gd name="connsiteY13" fmla="*/ 238125 h 1365611"/>
                <a:gd name="connsiteX14" fmla="*/ 4933949 w 7753350"/>
                <a:gd name="connsiteY14" fmla="*/ 0 h 1365611"/>
                <a:gd name="connsiteX15" fmla="*/ 5286374 w 7753350"/>
                <a:gd name="connsiteY15" fmla="*/ 238125 h 1365611"/>
                <a:gd name="connsiteX16" fmla="*/ 7410450 w 7753350"/>
                <a:gd name="connsiteY16" fmla="*/ 1362726 h 1365611"/>
                <a:gd name="connsiteX17" fmla="*/ 7677150 w 7753350"/>
                <a:gd name="connsiteY17" fmla="*/ 562626 h 1365611"/>
                <a:gd name="connsiteX18" fmla="*/ 7753350 w 7753350"/>
                <a:gd name="connsiteY18" fmla="*/ 572151 h 1365611"/>
                <a:gd name="connsiteX0" fmla="*/ 0 w 7853690"/>
                <a:gd name="connsiteY0" fmla="*/ 6677 h 601088"/>
                <a:gd name="connsiteX1" fmla="*/ 352424 w 7853690"/>
                <a:gd name="connsiteY1" fmla="*/ 244802 h 601088"/>
                <a:gd name="connsiteX2" fmla="*/ 704849 w 7853690"/>
                <a:gd name="connsiteY2" fmla="*/ 6677 h 601088"/>
                <a:gd name="connsiteX3" fmla="*/ 1057274 w 7853690"/>
                <a:gd name="connsiteY3" fmla="*/ 244802 h 601088"/>
                <a:gd name="connsiteX4" fmla="*/ 1409699 w 7853690"/>
                <a:gd name="connsiteY4" fmla="*/ 6677 h 601088"/>
                <a:gd name="connsiteX5" fmla="*/ 1762124 w 7853690"/>
                <a:gd name="connsiteY5" fmla="*/ 244802 h 601088"/>
                <a:gd name="connsiteX6" fmla="*/ 2114549 w 7853690"/>
                <a:gd name="connsiteY6" fmla="*/ 6677 h 601088"/>
                <a:gd name="connsiteX7" fmla="*/ 2466974 w 7853690"/>
                <a:gd name="connsiteY7" fmla="*/ 244802 h 601088"/>
                <a:gd name="connsiteX8" fmla="*/ 2819399 w 7853690"/>
                <a:gd name="connsiteY8" fmla="*/ 6677 h 601088"/>
                <a:gd name="connsiteX9" fmla="*/ 3171824 w 7853690"/>
                <a:gd name="connsiteY9" fmla="*/ 244802 h 601088"/>
                <a:gd name="connsiteX10" fmla="*/ 3524249 w 7853690"/>
                <a:gd name="connsiteY10" fmla="*/ 6677 h 601088"/>
                <a:gd name="connsiteX11" fmla="*/ 3876674 w 7853690"/>
                <a:gd name="connsiteY11" fmla="*/ 244802 h 601088"/>
                <a:gd name="connsiteX12" fmla="*/ 4229099 w 7853690"/>
                <a:gd name="connsiteY12" fmla="*/ 6677 h 601088"/>
                <a:gd name="connsiteX13" fmla="*/ 4581524 w 7853690"/>
                <a:gd name="connsiteY13" fmla="*/ 244802 h 601088"/>
                <a:gd name="connsiteX14" fmla="*/ 4933949 w 7853690"/>
                <a:gd name="connsiteY14" fmla="*/ 6677 h 601088"/>
                <a:gd name="connsiteX15" fmla="*/ 5286374 w 7853690"/>
                <a:gd name="connsiteY15" fmla="*/ 244802 h 601088"/>
                <a:gd name="connsiteX16" fmla="*/ 5638799 w 7853690"/>
                <a:gd name="connsiteY16" fmla="*/ 6677 h 601088"/>
                <a:gd name="connsiteX17" fmla="*/ 7677150 w 7853690"/>
                <a:gd name="connsiteY17" fmla="*/ 569303 h 601088"/>
                <a:gd name="connsiteX18" fmla="*/ 7753350 w 7853690"/>
                <a:gd name="connsiteY18" fmla="*/ 578828 h 601088"/>
                <a:gd name="connsiteX0" fmla="*/ 0 w 7753350"/>
                <a:gd name="connsiteY0" fmla="*/ 52638 h 624789"/>
                <a:gd name="connsiteX1" fmla="*/ 352424 w 7753350"/>
                <a:gd name="connsiteY1" fmla="*/ 290763 h 624789"/>
                <a:gd name="connsiteX2" fmla="*/ 704849 w 7753350"/>
                <a:gd name="connsiteY2" fmla="*/ 52638 h 624789"/>
                <a:gd name="connsiteX3" fmla="*/ 1057274 w 7753350"/>
                <a:gd name="connsiteY3" fmla="*/ 290763 h 624789"/>
                <a:gd name="connsiteX4" fmla="*/ 1409699 w 7753350"/>
                <a:gd name="connsiteY4" fmla="*/ 52638 h 624789"/>
                <a:gd name="connsiteX5" fmla="*/ 1762124 w 7753350"/>
                <a:gd name="connsiteY5" fmla="*/ 290763 h 624789"/>
                <a:gd name="connsiteX6" fmla="*/ 2114549 w 7753350"/>
                <a:gd name="connsiteY6" fmla="*/ 52638 h 624789"/>
                <a:gd name="connsiteX7" fmla="*/ 2466974 w 7753350"/>
                <a:gd name="connsiteY7" fmla="*/ 290763 h 624789"/>
                <a:gd name="connsiteX8" fmla="*/ 2819399 w 7753350"/>
                <a:gd name="connsiteY8" fmla="*/ 52638 h 624789"/>
                <a:gd name="connsiteX9" fmla="*/ 3171824 w 7753350"/>
                <a:gd name="connsiteY9" fmla="*/ 290763 h 624789"/>
                <a:gd name="connsiteX10" fmla="*/ 3524249 w 7753350"/>
                <a:gd name="connsiteY10" fmla="*/ 52638 h 624789"/>
                <a:gd name="connsiteX11" fmla="*/ 3876674 w 7753350"/>
                <a:gd name="connsiteY11" fmla="*/ 290763 h 624789"/>
                <a:gd name="connsiteX12" fmla="*/ 4229099 w 7753350"/>
                <a:gd name="connsiteY12" fmla="*/ 52638 h 624789"/>
                <a:gd name="connsiteX13" fmla="*/ 4581524 w 7753350"/>
                <a:gd name="connsiteY13" fmla="*/ 290763 h 624789"/>
                <a:gd name="connsiteX14" fmla="*/ 4933949 w 7753350"/>
                <a:gd name="connsiteY14" fmla="*/ 52638 h 624789"/>
                <a:gd name="connsiteX15" fmla="*/ 5286374 w 7753350"/>
                <a:gd name="connsiteY15" fmla="*/ 290763 h 624789"/>
                <a:gd name="connsiteX16" fmla="*/ 5638799 w 7753350"/>
                <a:gd name="connsiteY16" fmla="*/ 52638 h 624789"/>
                <a:gd name="connsiteX17" fmla="*/ 7400924 w 7753350"/>
                <a:gd name="connsiteY17" fmla="*/ 52638 h 624789"/>
                <a:gd name="connsiteX18" fmla="*/ 7753350 w 7753350"/>
                <a:gd name="connsiteY18" fmla="*/ 624789 h 624789"/>
                <a:gd name="connsiteX0" fmla="*/ 0 w 7753350"/>
                <a:gd name="connsiteY0" fmla="*/ 0 h 572151"/>
                <a:gd name="connsiteX1" fmla="*/ 352424 w 7753350"/>
                <a:gd name="connsiteY1" fmla="*/ 238125 h 572151"/>
                <a:gd name="connsiteX2" fmla="*/ 704849 w 7753350"/>
                <a:gd name="connsiteY2" fmla="*/ 0 h 572151"/>
                <a:gd name="connsiteX3" fmla="*/ 1057274 w 7753350"/>
                <a:gd name="connsiteY3" fmla="*/ 238125 h 572151"/>
                <a:gd name="connsiteX4" fmla="*/ 1409699 w 7753350"/>
                <a:gd name="connsiteY4" fmla="*/ 0 h 572151"/>
                <a:gd name="connsiteX5" fmla="*/ 1762124 w 7753350"/>
                <a:gd name="connsiteY5" fmla="*/ 238125 h 572151"/>
                <a:gd name="connsiteX6" fmla="*/ 2114549 w 7753350"/>
                <a:gd name="connsiteY6" fmla="*/ 0 h 572151"/>
                <a:gd name="connsiteX7" fmla="*/ 2466974 w 7753350"/>
                <a:gd name="connsiteY7" fmla="*/ 238125 h 572151"/>
                <a:gd name="connsiteX8" fmla="*/ 2819399 w 7753350"/>
                <a:gd name="connsiteY8" fmla="*/ 0 h 572151"/>
                <a:gd name="connsiteX9" fmla="*/ 3171824 w 7753350"/>
                <a:gd name="connsiteY9" fmla="*/ 238125 h 572151"/>
                <a:gd name="connsiteX10" fmla="*/ 3524249 w 7753350"/>
                <a:gd name="connsiteY10" fmla="*/ 0 h 572151"/>
                <a:gd name="connsiteX11" fmla="*/ 3876674 w 7753350"/>
                <a:gd name="connsiteY11" fmla="*/ 238125 h 572151"/>
                <a:gd name="connsiteX12" fmla="*/ 4229099 w 7753350"/>
                <a:gd name="connsiteY12" fmla="*/ 0 h 572151"/>
                <a:gd name="connsiteX13" fmla="*/ 4581524 w 7753350"/>
                <a:gd name="connsiteY13" fmla="*/ 238125 h 572151"/>
                <a:gd name="connsiteX14" fmla="*/ 4933949 w 7753350"/>
                <a:gd name="connsiteY14" fmla="*/ 0 h 572151"/>
                <a:gd name="connsiteX15" fmla="*/ 5286374 w 7753350"/>
                <a:gd name="connsiteY15" fmla="*/ 238125 h 572151"/>
                <a:gd name="connsiteX16" fmla="*/ 5638799 w 7753350"/>
                <a:gd name="connsiteY16" fmla="*/ 0 h 572151"/>
                <a:gd name="connsiteX17" fmla="*/ 5991224 w 7753350"/>
                <a:gd name="connsiteY17" fmla="*/ 238126 h 572151"/>
                <a:gd name="connsiteX18" fmla="*/ 7753350 w 7753350"/>
                <a:gd name="connsiteY18" fmla="*/ 572151 h 572151"/>
                <a:gd name="connsiteX0" fmla="*/ 0 w 6343649"/>
                <a:gd name="connsiteY0" fmla="*/ 10504 h 248630"/>
                <a:gd name="connsiteX1" fmla="*/ 352424 w 6343649"/>
                <a:gd name="connsiteY1" fmla="*/ 248629 h 248630"/>
                <a:gd name="connsiteX2" fmla="*/ 704849 w 6343649"/>
                <a:gd name="connsiteY2" fmla="*/ 10504 h 248630"/>
                <a:gd name="connsiteX3" fmla="*/ 1057274 w 6343649"/>
                <a:gd name="connsiteY3" fmla="*/ 248629 h 248630"/>
                <a:gd name="connsiteX4" fmla="*/ 1409699 w 6343649"/>
                <a:gd name="connsiteY4" fmla="*/ 10504 h 248630"/>
                <a:gd name="connsiteX5" fmla="*/ 1762124 w 6343649"/>
                <a:gd name="connsiteY5" fmla="*/ 248629 h 248630"/>
                <a:gd name="connsiteX6" fmla="*/ 2114549 w 6343649"/>
                <a:gd name="connsiteY6" fmla="*/ 10504 h 248630"/>
                <a:gd name="connsiteX7" fmla="*/ 2466974 w 6343649"/>
                <a:gd name="connsiteY7" fmla="*/ 248629 h 248630"/>
                <a:gd name="connsiteX8" fmla="*/ 2819399 w 6343649"/>
                <a:gd name="connsiteY8" fmla="*/ 10504 h 248630"/>
                <a:gd name="connsiteX9" fmla="*/ 3171824 w 6343649"/>
                <a:gd name="connsiteY9" fmla="*/ 248629 h 248630"/>
                <a:gd name="connsiteX10" fmla="*/ 3524249 w 6343649"/>
                <a:gd name="connsiteY10" fmla="*/ 10504 h 248630"/>
                <a:gd name="connsiteX11" fmla="*/ 3876674 w 6343649"/>
                <a:gd name="connsiteY11" fmla="*/ 248629 h 248630"/>
                <a:gd name="connsiteX12" fmla="*/ 4229099 w 6343649"/>
                <a:gd name="connsiteY12" fmla="*/ 10504 h 248630"/>
                <a:gd name="connsiteX13" fmla="*/ 4581524 w 6343649"/>
                <a:gd name="connsiteY13" fmla="*/ 248629 h 248630"/>
                <a:gd name="connsiteX14" fmla="*/ 4933949 w 6343649"/>
                <a:gd name="connsiteY14" fmla="*/ 10504 h 248630"/>
                <a:gd name="connsiteX15" fmla="*/ 5286374 w 6343649"/>
                <a:gd name="connsiteY15" fmla="*/ 248629 h 248630"/>
                <a:gd name="connsiteX16" fmla="*/ 5638799 w 6343649"/>
                <a:gd name="connsiteY16" fmla="*/ 10504 h 248630"/>
                <a:gd name="connsiteX17" fmla="*/ 5991224 w 6343649"/>
                <a:gd name="connsiteY17" fmla="*/ 248630 h 248630"/>
                <a:gd name="connsiteX18" fmla="*/ 6343649 w 6343649"/>
                <a:gd name="connsiteY18" fmla="*/ 10505 h 24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43649" h="248630">
                  <a:moveTo>
                    <a:pt x="0" y="10504"/>
                  </a:moveTo>
                  <a:cubicBezTo>
                    <a:pt x="192881" y="235135"/>
                    <a:pt x="234949" y="248629"/>
                    <a:pt x="352424" y="248629"/>
                  </a:cubicBezTo>
                  <a:cubicBezTo>
                    <a:pt x="469899" y="248629"/>
                    <a:pt x="587374" y="10504"/>
                    <a:pt x="704849" y="10504"/>
                  </a:cubicBezTo>
                  <a:cubicBezTo>
                    <a:pt x="822324" y="10504"/>
                    <a:pt x="939799" y="248629"/>
                    <a:pt x="1057274" y="248629"/>
                  </a:cubicBezTo>
                  <a:cubicBezTo>
                    <a:pt x="1174749" y="248629"/>
                    <a:pt x="1292224" y="10504"/>
                    <a:pt x="1409699" y="10504"/>
                  </a:cubicBezTo>
                  <a:cubicBezTo>
                    <a:pt x="1527174" y="10504"/>
                    <a:pt x="1644649" y="248629"/>
                    <a:pt x="1762124" y="248629"/>
                  </a:cubicBezTo>
                  <a:cubicBezTo>
                    <a:pt x="1879599" y="248629"/>
                    <a:pt x="1997074" y="10504"/>
                    <a:pt x="2114549" y="10504"/>
                  </a:cubicBezTo>
                  <a:cubicBezTo>
                    <a:pt x="2232024" y="10504"/>
                    <a:pt x="2349499" y="248629"/>
                    <a:pt x="2466974" y="248629"/>
                  </a:cubicBezTo>
                  <a:cubicBezTo>
                    <a:pt x="2584449" y="248629"/>
                    <a:pt x="2701924" y="10504"/>
                    <a:pt x="2819399" y="10504"/>
                  </a:cubicBezTo>
                  <a:cubicBezTo>
                    <a:pt x="2936874" y="10504"/>
                    <a:pt x="3054349" y="248629"/>
                    <a:pt x="3171824" y="248629"/>
                  </a:cubicBezTo>
                  <a:cubicBezTo>
                    <a:pt x="3289299" y="248629"/>
                    <a:pt x="3406774" y="10504"/>
                    <a:pt x="3524249" y="10504"/>
                  </a:cubicBezTo>
                  <a:cubicBezTo>
                    <a:pt x="3641724" y="10504"/>
                    <a:pt x="3759199" y="248629"/>
                    <a:pt x="3876674" y="248629"/>
                  </a:cubicBezTo>
                  <a:cubicBezTo>
                    <a:pt x="3994149" y="248629"/>
                    <a:pt x="4111624" y="10504"/>
                    <a:pt x="4229099" y="10504"/>
                  </a:cubicBezTo>
                  <a:cubicBezTo>
                    <a:pt x="4346574" y="10504"/>
                    <a:pt x="4464049" y="248629"/>
                    <a:pt x="4581524" y="248629"/>
                  </a:cubicBezTo>
                  <a:cubicBezTo>
                    <a:pt x="4698999" y="248629"/>
                    <a:pt x="4816474" y="10504"/>
                    <a:pt x="4933949" y="10504"/>
                  </a:cubicBezTo>
                  <a:cubicBezTo>
                    <a:pt x="5051424" y="10504"/>
                    <a:pt x="5168899" y="248629"/>
                    <a:pt x="5286374" y="248629"/>
                  </a:cubicBezTo>
                  <a:cubicBezTo>
                    <a:pt x="5403849" y="248629"/>
                    <a:pt x="5521324" y="10504"/>
                    <a:pt x="5638799" y="10504"/>
                  </a:cubicBezTo>
                  <a:cubicBezTo>
                    <a:pt x="5756274" y="10504"/>
                    <a:pt x="5873749" y="248630"/>
                    <a:pt x="5991224" y="248630"/>
                  </a:cubicBezTo>
                  <a:cubicBezTo>
                    <a:pt x="6108699" y="248630"/>
                    <a:pt x="6334124" y="-60139"/>
                    <a:pt x="6343649" y="1050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26" name="テキスト ボックス 25">
              <a:extLst>
                <a:ext uri="{FF2B5EF4-FFF2-40B4-BE49-F238E27FC236}">
                  <a16:creationId xmlns:a16="http://schemas.microsoft.com/office/drawing/2014/main" id="{F871CC03-45ED-E7CC-74C2-8B9291BC026B}"/>
                </a:ext>
              </a:extLst>
            </p:cNvPr>
            <p:cNvSpPr txBox="1"/>
            <p:nvPr/>
          </p:nvSpPr>
          <p:spPr>
            <a:xfrm>
              <a:off x="6415690" y="11499755"/>
              <a:ext cx="1479979" cy="307070"/>
            </a:xfrm>
            <a:prstGeom prst="rect">
              <a:avLst/>
            </a:prstGeom>
            <a:noFill/>
          </p:spPr>
          <p:txBody>
            <a:bodyPr wrap="square" rtlCol="0">
              <a:spAutoFit/>
            </a:bodyPr>
            <a:lstStyle/>
            <a:p>
              <a:r>
                <a:rPr kumimoji="1" lang="ja-JP" altLang="en-US" sz="1400" dirty="0">
                  <a:latin typeface="ＭＳ Ｐ明朝" panose="02020600040205080304" pitchFamily="18" charset="-128"/>
                  <a:ea typeface="ＭＳ Ｐ明朝" panose="02020600040205080304" pitchFamily="18" charset="-128"/>
                </a:rPr>
                <a:t>処理水</a:t>
              </a:r>
            </a:p>
          </p:txBody>
        </p:sp>
      </p:grpSp>
      <p:sp>
        <p:nvSpPr>
          <p:cNvPr id="8" name="テキスト ボックス 7">
            <a:extLst>
              <a:ext uri="{FF2B5EF4-FFF2-40B4-BE49-F238E27FC236}">
                <a16:creationId xmlns:a16="http://schemas.microsoft.com/office/drawing/2014/main" id="{28099CA0-E102-0DDF-B64D-F14791234FFF}"/>
              </a:ext>
            </a:extLst>
          </p:cNvPr>
          <p:cNvSpPr txBox="1"/>
          <p:nvPr/>
        </p:nvSpPr>
        <p:spPr>
          <a:xfrm>
            <a:off x="2026571" y="4281012"/>
            <a:ext cx="2861148" cy="353943"/>
          </a:xfrm>
          <a:prstGeom prst="rect">
            <a:avLst/>
          </a:prstGeom>
          <a:noFill/>
          <a:ln>
            <a:solidFill>
              <a:schemeClr val="tx1"/>
            </a:solidFill>
          </a:ln>
        </p:spPr>
        <p:txBody>
          <a:bodyPr wrap="square" rtlCol="0">
            <a:spAutoFit/>
          </a:bodyPr>
          <a:lstStyle/>
          <a:p>
            <a:r>
              <a:rPr kumimoji="1" lang="ja-JP" altLang="en-US" sz="1700" dirty="0">
                <a:latin typeface="ＭＳ Ｐ明朝" panose="02020600040205080304" pitchFamily="18" charset="-128"/>
                <a:ea typeface="ＭＳ Ｐ明朝" panose="02020600040205080304" pitchFamily="18" charset="-128"/>
              </a:rPr>
              <a:t>グリーンアウォード認証船舶</a:t>
            </a:r>
          </a:p>
        </p:txBody>
      </p:sp>
      <p:sp>
        <p:nvSpPr>
          <p:cNvPr id="9" name="円形吹き出し 107">
            <a:extLst>
              <a:ext uri="{FF2B5EF4-FFF2-40B4-BE49-F238E27FC236}">
                <a16:creationId xmlns:a16="http://schemas.microsoft.com/office/drawing/2014/main" id="{5285AC08-7EAC-E802-87E8-FA02BC1DBCE0}"/>
              </a:ext>
            </a:extLst>
          </p:cNvPr>
          <p:cNvSpPr/>
          <p:nvPr/>
        </p:nvSpPr>
        <p:spPr>
          <a:xfrm>
            <a:off x="1247442" y="4748972"/>
            <a:ext cx="3499330" cy="1041674"/>
          </a:xfrm>
          <a:prstGeom prst="wedgeEllipseCallout">
            <a:avLst>
              <a:gd name="adj1" fmla="val 10732"/>
              <a:gd name="adj2" fmla="val 80737"/>
            </a:avLst>
          </a:prstGeom>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kumimoji="1" lang="ja-JP" altLang="en-US" sz="1400" dirty="0">
                <a:latin typeface="ＭＳ Ｐ明朝" panose="02020600040205080304" pitchFamily="18" charset="-128"/>
                <a:ea typeface="ＭＳ Ｐ明朝" panose="02020600040205080304" pitchFamily="18" charset="-128"/>
              </a:rPr>
              <a:t>環境性能の良い設備の</a:t>
            </a:r>
            <a:endParaRPr kumimoji="1" lang="en-US" altLang="ja-JP" sz="1400" dirty="0">
              <a:latin typeface="ＭＳ Ｐ明朝" panose="02020600040205080304" pitchFamily="18" charset="-128"/>
              <a:ea typeface="ＭＳ Ｐ明朝" panose="02020600040205080304" pitchFamily="18" charset="-128"/>
            </a:endParaRPr>
          </a:p>
          <a:p>
            <a:pPr algn="ctr"/>
            <a:r>
              <a:rPr kumimoji="1" lang="ja-JP" altLang="en-US" sz="1400" dirty="0">
                <a:latin typeface="ＭＳ Ｐ明朝" panose="02020600040205080304" pitchFamily="18" charset="-128"/>
                <a:ea typeface="ＭＳ Ｐ明朝" panose="02020600040205080304" pitchFamily="18" charset="-128"/>
              </a:rPr>
              <a:t>搭載などによって、</a:t>
            </a:r>
            <a:endParaRPr kumimoji="1" lang="en-US" altLang="ja-JP" sz="1400" dirty="0">
              <a:latin typeface="ＭＳ Ｐ明朝" panose="02020600040205080304" pitchFamily="18" charset="-128"/>
              <a:ea typeface="ＭＳ Ｐ明朝" panose="02020600040205080304" pitchFamily="18" charset="-128"/>
            </a:endParaRPr>
          </a:p>
          <a:p>
            <a:pPr algn="ctr"/>
            <a:r>
              <a:rPr kumimoji="1" lang="ja-JP" altLang="en-US" sz="1400" dirty="0">
                <a:latin typeface="ＭＳ Ｐ明朝" panose="02020600040205080304" pitchFamily="18" charset="-128"/>
                <a:ea typeface="ＭＳ Ｐ明朝" panose="02020600040205080304" pitchFamily="18" charset="-128"/>
              </a:rPr>
              <a:t>排出ガス・汚水排出等を削減した</a:t>
            </a:r>
            <a:endParaRPr kumimoji="1" lang="en-US" altLang="ja-JP" sz="1400" dirty="0">
              <a:latin typeface="ＭＳ Ｐ明朝" panose="02020600040205080304" pitchFamily="18" charset="-128"/>
              <a:ea typeface="ＭＳ Ｐ明朝" panose="02020600040205080304" pitchFamily="18" charset="-128"/>
            </a:endParaRPr>
          </a:p>
          <a:p>
            <a:pPr algn="ctr"/>
            <a:r>
              <a:rPr kumimoji="1" lang="ja-JP" altLang="en-US" sz="1400" dirty="0">
                <a:latin typeface="ＭＳ Ｐ明朝" panose="02020600040205080304" pitchFamily="18" charset="-128"/>
                <a:ea typeface="ＭＳ Ｐ明朝" panose="02020600040205080304" pitchFamily="18" charset="-128"/>
              </a:rPr>
              <a:t>環境にやさしい船舶</a:t>
            </a:r>
          </a:p>
        </p:txBody>
      </p:sp>
      <p:pic>
        <p:nvPicPr>
          <p:cNvPr id="36" name="図 35">
            <a:extLst>
              <a:ext uri="{FF2B5EF4-FFF2-40B4-BE49-F238E27FC236}">
                <a16:creationId xmlns:a16="http://schemas.microsoft.com/office/drawing/2014/main" id="{994DD9F7-6B99-D55E-6849-9E4A38FAE0D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04283" y="4360541"/>
            <a:ext cx="2102694" cy="1736082"/>
          </a:xfrm>
          <a:prstGeom prst="rect">
            <a:avLst/>
          </a:prstGeom>
        </p:spPr>
      </p:pic>
      <p:sp>
        <p:nvSpPr>
          <p:cNvPr id="37" name="正方形/長方形 36">
            <a:extLst>
              <a:ext uri="{FF2B5EF4-FFF2-40B4-BE49-F238E27FC236}">
                <a16:creationId xmlns:a16="http://schemas.microsoft.com/office/drawing/2014/main" id="{B6B66D18-FF67-11CC-F2A2-9D61FA12D1B9}"/>
              </a:ext>
            </a:extLst>
          </p:cNvPr>
          <p:cNvSpPr/>
          <p:nvPr/>
        </p:nvSpPr>
        <p:spPr>
          <a:xfrm>
            <a:off x="7133157" y="6051447"/>
            <a:ext cx="2703994" cy="349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グリーンアウォード　ロゴマーク</a:t>
            </a:r>
            <a:r>
              <a:rPr kumimoji="1" lang="en-US" altLang="ja-JP" sz="12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sp>
        <p:nvSpPr>
          <p:cNvPr id="38" name="正方形/長方形 37">
            <a:extLst>
              <a:ext uri="{FF2B5EF4-FFF2-40B4-BE49-F238E27FC236}">
                <a16:creationId xmlns:a16="http://schemas.microsoft.com/office/drawing/2014/main" id="{CDC43344-B4EA-3DB1-F0E0-84BA929FC169}"/>
              </a:ext>
            </a:extLst>
          </p:cNvPr>
          <p:cNvSpPr/>
          <p:nvPr/>
        </p:nvSpPr>
        <p:spPr>
          <a:xfrm>
            <a:off x="1247443" y="7186346"/>
            <a:ext cx="10107322" cy="22973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defRPr/>
            </a:pPr>
            <a:r>
              <a:rPr kumimoji="1" lang="ja-JP" altLang="en-US" sz="1900" dirty="0">
                <a:solidFill>
                  <a:schemeClr val="tx1"/>
                </a:solidFill>
                <a:latin typeface="ＭＳ Ｐゴシック" panose="020B0600070205080204" pitchFamily="50" charset="-128"/>
                <a:ea typeface="ＭＳ Ｐゴシック" panose="020B0600070205080204" pitchFamily="50" charset="-128"/>
              </a:rPr>
              <a:t>■ </a:t>
            </a:r>
            <a:r>
              <a:rPr kumimoji="1" lang="en-US" altLang="ja-JP" sz="1900" dirty="0">
                <a:solidFill>
                  <a:schemeClr val="tx1"/>
                </a:solidFill>
                <a:latin typeface="ＭＳ Ｐゴシック" panose="020B0600070205080204" pitchFamily="50" charset="-128"/>
                <a:ea typeface="ＭＳ Ｐゴシック" panose="020B0600070205080204" pitchFamily="50" charset="-128"/>
              </a:rPr>
              <a:t>ESI</a:t>
            </a:r>
            <a:r>
              <a:rPr kumimoji="1" lang="ja-JP" altLang="en-US" sz="1900" dirty="0">
                <a:solidFill>
                  <a:schemeClr val="tx1"/>
                </a:solidFill>
                <a:latin typeface="ＭＳ Ｐゴシック" panose="020B0600070205080204" pitchFamily="50" charset="-128"/>
                <a:ea typeface="ＭＳ Ｐゴシック" panose="020B0600070205080204" pitchFamily="50" charset="-128"/>
              </a:rPr>
              <a:t>プログラムに基づく認証船舶の利用促進</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　 本プログラムに登録した船舶は、エンジン性能等から換算式による算出にて、</a:t>
            </a:r>
            <a:r>
              <a:rPr kumimoji="1" lang="en-US" altLang="ja-JP"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ESI</a:t>
            </a: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スコアが付与されており、　大阪港及び大阪府営港湾では、</a:t>
            </a:r>
            <a:r>
              <a:rPr kumimoji="1" lang="en-US" altLang="ja-JP"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ESI</a:t>
            </a: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スコアが一定以上の船舶を対象に入港料の一部減免措置を実施しています。（令和</a:t>
            </a:r>
            <a:r>
              <a:rPr kumimoji="1" lang="ja-JP" altLang="en-US" sz="1900" dirty="0">
                <a:solidFill>
                  <a:schemeClr val="tx1"/>
                </a:solidFill>
                <a:latin typeface="ＭＳ Ｐ明朝" panose="02020600040205080304" pitchFamily="18" charset="-128"/>
                <a:ea typeface="ＭＳ Ｐ明朝" panose="02020600040205080304" pitchFamily="18" charset="-128"/>
              </a:rPr>
              <a:t>６</a:t>
            </a: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年１月開始）</a:t>
            </a:r>
            <a:endParaRPr kumimoji="1" lang="en-US" altLang="ja-JP"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900" dirty="0">
              <a:solidFill>
                <a:srgbClr val="FF0000"/>
              </a:solidFill>
              <a:highlight>
                <a:srgbClr val="FFFF00"/>
              </a:highlight>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dirty="0">
                <a:solidFill>
                  <a:schemeClr val="tx1"/>
                </a:solidFill>
                <a:latin typeface="ＭＳ Ｐ明朝" panose="02020600040205080304" pitchFamily="18" charset="-128"/>
                <a:ea typeface="ＭＳ Ｐ明朝" panose="02020600040205080304" pitchFamily="18" charset="-128"/>
              </a:rPr>
              <a:t>　</a:t>
            </a:r>
            <a:r>
              <a:rPr kumimoji="1" lang="en-US" altLang="ja-JP" sz="1600" dirty="0">
                <a:solidFill>
                  <a:schemeClr val="tx1"/>
                </a:solidFill>
                <a:latin typeface="ＭＳ Ｐ明朝" panose="02020600040205080304" pitchFamily="18" charset="-128"/>
                <a:ea typeface="ＭＳ Ｐ明朝" panose="02020600040205080304" pitchFamily="18" charset="-128"/>
              </a:rPr>
              <a:t>〈</a:t>
            </a:r>
            <a:r>
              <a:rPr kumimoji="1" lang="ja-JP" altLang="en-US" sz="1600" dirty="0">
                <a:solidFill>
                  <a:schemeClr val="tx1"/>
                </a:solidFill>
                <a:latin typeface="ＭＳ Ｐ明朝" panose="02020600040205080304" pitchFamily="18" charset="-128"/>
                <a:ea typeface="ＭＳ Ｐ明朝" panose="02020600040205080304" pitchFamily="18" charset="-128"/>
              </a:rPr>
              <a:t>日本国内の参加港</a:t>
            </a:r>
            <a:r>
              <a:rPr kumimoji="1" lang="en-US" altLang="ja-JP" sz="1600" dirty="0">
                <a:solidFill>
                  <a:schemeClr val="tx1"/>
                </a:solidFill>
                <a:latin typeface="ＭＳ Ｐ明朝" panose="02020600040205080304" pitchFamily="18" charset="-128"/>
                <a:ea typeface="ＭＳ Ｐ明朝" panose="02020600040205080304" pitchFamily="18" charset="-128"/>
              </a:rPr>
              <a:t>〉</a:t>
            </a:r>
            <a:r>
              <a:rPr kumimoji="1" lang="ja-JP" altLang="en-US" sz="1600" dirty="0">
                <a:solidFill>
                  <a:schemeClr val="tx1"/>
                </a:solidFill>
                <a:latin typeface="ＭＳ Ｐ明朝" panose="02020600040205080304" pitchFamily="18" charset="-128"/>
                <a:ea typeface="ＭＳ Ｐ明朝" panose="02020600040205080304" pitchFamily="18" charset="-128"/>
              </a:rPr>
              <a:t>（令和８年５月時点）</a:t>
            </a:r>
            <a:endParaRPr kumimoji="1" lang="en-US" altLang="ja-JP" sz="1600" dirty="0">
              <a:solidFill>
                <a:schemeClr val="tx1"/>
              </a:solidFill>
              <a:latin typeface="ＭＳ Ｐ明朝" panose="02020600040205080304" pitchFamily="18" charset="-128"/>
              <a:ea typeface="ＭＳ Ｐ明朝" panose="02020600040205080304" pitchFamily="18" charset="-128"/>
            </a:endParaRPr>
          </a:p>
          <a:p>
            <a:pPr>
              <a:defRPr/>
            </a:pPr>
            <a:r>
              <a:rPr kumimoji="1" lang="ja-JP"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　　</a:t>
            </a:r>
            <a:r>
              <a:rPr kumimoji="1" lang="ja-JP" altLang="en-US" sz="1600" dirty="0">
                <a:solidFill>
                  <a:schemeClr val="tx1"/>
                </a:solidFill>
                <a:latin typeface="ＭＳ Ｐ明朝" panose="02020600040205080304" pitchFamily="18" charset="-128"/>
                <a:ea typeface="ＭＳ Ｐ明朝" panose="02020600040205080304" pitchFamily="18" charset="-128"/>
              </a:rPr>
              <a:t>苫小牧港、</a:t>
            </a:r>
            <a:r>
              <a:rPr kumimoji="1" lang="ja-JP"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東京港、横浜港、名古屋港、</a:t>
            </a:r>
            <a:r>
              <a:rPr kumimoji="1" lang="ja-JP" altLang="en-US" sz="1600" dirty="0">
                <a:solidFill>
                  <a:schemeClr val="tx1"/>
                </a:solidFill>
                <a:latin typeface="ＭＳ Ｐ明朝" panose="02020600040205080304" pitchFamily="18" charset="-128"/>
                <a:ea typeface="ＭＳ Ｐ明朝" panose="02020600040205080304" pitchFamily="18" charset="-128"/>
              </a:rPr>
              <a:t>四日市港、</a:t>
            </a:r>
            <a:r>
              <a:rPr kumimoji="1" lang="zh-CN"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大阪港、大阪府営港湾</a:t>
            </a:r>
            <a:r>
              <a:rPr kumimoji="1" lang="ja-JP" altLang="en-US"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a:t>
            </a:r>
            <a:r>
              <a:rPr kumimoji="1" lang="ja-JP" altLang="en-US" sz="1600" dirty="0">
                <a:solidFill>
                  <a:schemeClr val="tx1"/>
                </a:solidFill>
                <a:latin typeface="ＭＳ Ｐ明朝" panose="02020600040205080304" pitchFamily="18" charset="-128"/>
                <a:ea typeface="ＭＳ Ｐ明朝" panose="02020600040205080304" pitchFamily="18" charset="-128"/>
              </a:rPr>
              <a:t>尼崎西宮芦屋港、神戸港、東播磨港、</a:t>
            </a:r>
            <a:endParaRPr kumimoji="1" lang="en-US" altLang="ja-JP" sz="1600" dirty="0">
              <a:solidFill>
                <a:schemeClr val="tx1"/>
              </a:solidFill>
              <a:latin typeface="ＭＳ Ｐ明朝" panose="02020600040205080304" pitchFamily="18" charset="-128"/>
              <a:ea typeface="ＭＳ Ｐ明朝" panose="02020600040205080304" pitchFamily="18" charset="-128"/>
            </a:endParaRPr>
          </a:p>
          <a:p>
            <a:pPr>
              <a:defRPr/>
            </a:pPr>
            <a:r>
              <a:rPr kumimoji="1" lang="ja-JP" altLang="en-US" sz="1600" dirty="0">
                <a:solidFill>
                  <a:schemeClr val="tx1"/>
                </a:solidFill>
                <a:latin typeface="ＭＳ Ｐ明朝" panose="02020600040205080304" pitchFamily="18" charset="-128"/>
                <a:ea typeface="ＭＳ Ｐ明朝" panose="02020600040205080304" pitchFamily="18" charset="-128"/>
              </a:rPr>
              <a:t>　姫路港</a:t>
            </a:r>
            <a:endParaRPr kumimoji="1" lang="en-US" altLang="ja-JP" sz="16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endParaRPr>
          </a:p>
        </p:txBody>
      </p:sp>
      <p:pic>
        <p:nvPicPr>
          <p:cNvPr id="39" name="図 38">
            <a:extLst>
              <a:ext uri="{FF2B5EF4-FFF2-40B4-BE49-F238E27FC236}">
                <a16:creationId xmlns:a16="http://schemas.microsoft.com/office/drawing/2014/main" id="{E487952F-C33F-6A8D-D25D-615256A1FB62}"/>
              </a:ext>
            </a:extLst>
          </p:cNvPr>
          <p:cNvPicPr>
            <a:picLocks noChangeAspect="1"/>
          </p:cNvPicPr>
          <p:nvPr/>
        </p:nvPicPr>
        <p:blipFill>
          <a:blip r:embed="rId3"/>
          <a:stretch>
            <a:fillRect/>
          </a:stretch>
        </p:blipFill>
        <p:spPr>
          <a:xfrm>
            <a:off x="8705554" y="12194061"/>
            <a:ext cx="1941445" cy="795454"/>
          </a:xfrm>
          <a:prstGeom prst="rect">
            <a:avLst/>
          </a:prstGeom>
        </p:spPr>
      </p:pic>
      <p:sp>
        <p:nvSpPr>
          <p:cNvPr id="40" name="テキスト ボックス 39">
            <a:extLst>
              <a:ext uri="{FF2B5EF4-FFF2-40B4-BE49-F238E27FC236}">
                <a16:creationId xmlns:a16="http://schemas.microsoft.com/office/drawing/2014/main" id="{1D7830C0-667F-2CB0-6361-CD19CDD2B684}"/>
              </a:ext>
            </a:extLst>
          </p:cNvPr>
          <p:cNvSpPr txBox="1"/>
          <p:nvPr/>
        </p:nvSpPr>
        <p:spPr>
          <a:xfrm>
            <a:off x="8705554" y="13095276"/>
            <a:ext cx="2165602" cy="276999"/>
          </a:xfrm>
          <a:prstGeom prst="rect">
            <a:avLst/>
          </a:prstGeom>
          <a:noFill/>
        </p:spPr>
        <p:txBody>
          <a:bodyPr wrap="square" rtlCol="0">
            <a:spAutoFit/>
          </a:bodyPr>
          <a:lstStyle/>
          <a:p>
            <a:r>
              <a:rPr kumimoji="1" lang="ja-JP" altLang="en-US" sz="1200" dirty="0">
                <a:solidFill>
                  <a:srgbClr val="000000"/>
                </a:solidFill>
                <a:effectLst/>
                <a:latin typeface="Meiryo UI" panose="020B0604030504040204" pitchFamily="50" charset="-128"/>
                <a:ea typeface="Meiryo UI" panose="020B0604030504040204" pitchFamily="50" charset="-128"/>
              </a:rPr>
              <a:t>出典：</a:t>
            </a:r>
            <a:r>
              <a:rPr lang="ja-JP" altLang="en-US" sz="1200" dirty="0">
                <a:solidFill>
                  <a:srgbClr val="000000"/>
                </a:solidFill>
                <a:effectLst/>
                <a:latin typeface="Meiryo UI" panose="020B0604030504040204" pitchFamily="50" charset="-128"/>
                <a:ea typeface="Meiryo UI" panose="020B0604030504040204" pitchFamily="50" charset="-128"/>
                <a:cs typeface="Arial" panose="020B0604020202020204" pitchFamily="34" charset="0"/>
              </a:rPr>
              <a:t>国際港湾協会 (IAPH)</a:t>
            </a:r>
            <a:endParaRPr kumimoji="1" lang="ja-JP" altLang="en-US" sz="1200" dirty="0">
              <a:solidFill>
                <a:srgbClr val="000000"/>
              </a:solidFill>
              <a:effectLst/>
              <a:latin typeface="Meiryo UI" panose="020B0604030504040204" pitchFamily="50" charset="-128"/>
              <a:ea typeface="Meiryo UI" panose="020B0604030504040204" pitchFamily="50" charset="-128"/>
            </a:endParaRPr>
          </a:p>
        </p:txBody>
      </p:sp>
      <p:pic>
        <p:nvPicPr>
          <p:cNvPr id="41" name="図 40" descr="ダイアグラム">
            <a:extLst>
              <a:ext uri="{FF2B5EF4-FFF2-40B4-BE49-F238E27FC236}">
                <a16:creationId xmlns:a16="http://schemas.microsoft.com/office/drawing/2014/main" id="{8C57A6CD-F38E-5BC0-36B9-2657905D6B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6575" y="10761420"/>
            <a:ext cx="5678344" cy="2543706"/>
          </a:xfrm>
          <a:prstGeom prst="rect">
            <a:avLst/>
          </a:prstGeom>
        </p:spPr>
      </p:pic>
      <p:sp>
        <p:nvSpPr>
          <p:cNvPr id="2" name="正方形/長方形 1">
            <a:extLst>
              <a:ext uri="{FF2B5EF4-FFF2-40B4-BE49-F238E27FC236}">
                <a16:creationId xmlns:a16="http://schemas.microsoft.com/office/drawing/2014/main" id="{CDF6858F-B9AD-9E4A-D5CD-9F0B47E258AA}"/>
              </a:ext>
            </a:extLst>
          </p:cNvPr>
          <p:cNvSpPr/>
          <p:nvPr/>
        </p:nvSpPr>
        <p:spPr>
          <a:xfrm>
            <a:off x="1247442" y="13487362"/>
            <a:ext cx="9818846" cy="1086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defRPr/>
            </a:pPr>
            <a:r>
              <a:rPr kumimoji="1" lang="ja-JP" altLang="en-US" sz="1900" dirty="0">
                <a:solidFill>
                  <a:schemeClr val="tx1"/>
                </a:solidFill>
                <a:latin typeface="ＭＳ Ｐゴシック" panose="020B0600070205080204" pitchFamily="50" charset="-128"/>
                <a:ea typeface="ＭＳ Ｐゴシック" panose="020B0600070205080204" pitchFamily="50" charset="-128"/>
              </a:rPr>
              <a:t>■ </a:t>
            </a:r>
            <a:r>
              <a:rPr kumimoji="1" lang="en-US" altLang="ja-JP" sz="1900" dirty="0">
                <a:solidFill>
                  <a:schemeClr val="tx1"/>
                </a:solidFill>
                <a:latin typeface="ＭＳ Ｐゴシック" panose="020B0600070205080204" pitchFamily="50" charset="-128"/>
                <a:ea typeface="ＭＳ Ｐゴシック" panose="020B0600070205080204" pitchFamily="50" charset="-128"/>
              </a:rPr>
              <a:t>LNG</a:t>
            </a:r>
            <a:r>
              <a:rPr kumimoji="1" lang="ja-JP" altLang="en-US" sz="1900" dirty="0">
                <a:solidFill>
                  <a:schemeClr val="tx1"/>
                </a:solidFill>
                <a:latin typeface="ＭＳ Ｐゴシック" panose="020B0600070205080204" pitchFamily="50" charset="-128"/>
                <a:ea typeface="ＭＳ Ｐゴシック" panose="020B0600070205080204" pitchFamily="50" charset="-128"/>
              </a:rPr>
              <a:t>燃料船の利用促進</a:t>
            </a:r>
          </a:p>
          <a:p>
            <a:pPr lvl="0">
              <a:defRPr/>
            </a:pP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　大阪港では、環境に配慮した船舶として、</a:t>
            </a:r>
            <a:r>
              <a:rPr kumimoji="1" lang="en-US" altLang="ja-JP"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LNG</a:t>
            </a:r>
            <a:r>
              <a:rPr kumimoji="1" lang="ja-JP" altLang="en-US"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燃料船を対象に入港料の一部減免措置を実施しています。</a:t>
            </a:r>
            <a:endParaRPr kumimoji="1" lang="en-US" altLang="ja-JP" sz="1900" b="0" i="0" u="none" strike="noStrike" kern="1200" cap="none" spc="0" normalizeH="0" baseline="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endParaRPr>
          </a:p>
        </p:txBody>
      </p:sp>
      <p:sp>
        <p:nvSpPr>
          <p:cNvPr id="11" name="テキスト ボックス 10">
            <a:extLst>
              <a:ext uri="{FF2B5EF4-FFF2-40B4-BE49-F238E27FC236}">
                <a16:creationId xmlns:a16="http://schemas.microsoft.com/office/drawing/2014/main" id="{B25A30C4-277D-9564-1E6B-593E71E1263F}"/>
              </a:ext>
            </a:extLst>
          </p:cNvPr>
          <p:cNvSpPr txBox="1"/>
          <p:nvPr/>
        </p:nvSpPr>
        <p:spPr>
          <a:xfrm>
            <a:off x="1631908" y="9554752"/>
            <a:ext cx="9327668" cy="1077218"/>
          </a:xfrm>
          <a:prstGeom prst="rect">
            <a:avLst/>
          </a:prstGeom>
          <a:noFill/>
        </p:spPr>
        <p:txBody>
          <a:bodyPr wrap="square" rtlCol="0">
            <a:spAutoFit/>
          </a:bodyPr>
          <a:lstStyle/>
          <a:p>
            <a:pPr lvl="0">
              <a:defRPr/>
            </a:pPr>
            <a:r>
              <a:rPr kumimoji="1" lang="ja-JP" altLang="en-US" sz="1600" b="1" dirty="0">
                <a:latin typeface="ＭＳ Ｐゴシック" panose="020B0600070205080204" pitchFamily="50" charset="-128"/>
                <a:ea typeface="ＭＳ Ｐゴシック" panose="020B0600070205080204" pitchFamily="50" charset="-128"/>
              </a:rPr>
              <a:t>「</a:t>
            </a:r>
            <a:r>
              <a:rPr kumimoji="1" lang="en-US" altLang="ja-JP" sz="1600" b="1" dirty="0">
                <a:latin typeface="ＭＳ Ｐゴシック" panose="020B0600070205080204" pitchFamily="50" charset="-128"/>
                <a:ea typeface="ＭＳ Ｐゴシック" panose="020B0600070205080204" pitchFamily="50" charset="-128"/>
              </a:rPr>
              <a:t>ESI</a:t>
            </a:r>
            <a:r>
              <a:rPr kumimoji="1" lang="ja-JP" altLang="en-US" sz="1600" b="1" dirty="0">
                <a:latin typeface="ＭＳ Ｐゴシック" panose="020B0600070205080204" pitchFamily="50" charset="-128"/>
                <a:ea typeface="ＭＳ Ｐゴシック" panose="020B0600070205080204" pitchFamily="50" charset="-128"/>
              </a:rPr>
              <a:t>プログラム」</a:t>
            </a:r>
            <a:endParaRPr kumimoji="1" lang="en-US" altLang="ja-JP" sz="1600" b="1" dirty="0">
              <a:latin typeface="ＭＳ Ｐゴシック" panose="020B0600070205080204" pitchFamily="50" charset="-128"/>
              <a:ea typeface="ＭＳ Ｐゴシック" panose="020B0600070205080204" pitchFamily="50" charset="-128"/>
            </a:endParaRPr>
          </a:p>
          <a:p>
            <a:pPr lvl="0">
              <a:defRPr/>
            </a:pPr>
            <a:r>
              <a:rPr kumimoji="1" lang="ja-JP" altLang="en-US" sz="1600" dirty="0">
                <a:latin typeface="ＭＳ Ｐ明朝" panose="02020600040205080304" pitchFamily="18" charset="-128"/>
                <a:ea typeface="ＭＳ Ｐ明朝" panose="02020600040205080304" pitchFamily="18" charset="-128"/>
              </a:rPr>
              <a:t>　</a:t>
            </a:r>
            <a:r>
              <a:rPr kumimoji="1" lang="en-US" altLang="ja-JP" sz="1600" dirty="0">
                <a:latin typeface="ＭＳ Ｐ明朝" panose="02020600040205080304" pitchFamily="18" charset="-128"/>
                <a:ea typeface="ＭＳ Ｐ明朝" panose="02020600040205080304" pitchFamily="18" charset="-128"/>
              </a:rPr>
              <a:t>IAPH</a:t>
            </a:r>
            <a:r>
              <a:rPr kumimoji="1" lang="ja-JP" altLang="en-US" sz="1600" dirty="0">
                <a:latin typeface="ＭＳ Ｐ明朝" panose="02020600040205080304" pitchFamily="18" charset="-128"/>
                <a:ea typeface="ＭＳ Ｐ明朝" panose="02020600040205080304" pitchFamily="18" charset="-128"/>
              </a:rPr>
              <a:t>（国際港湾協会）の主導によって提唱されたプログラムであり、</a:t>
            </a:r>
            <a:r>
              <a:rPr kumimoji="1" lang="en-US" altLang="ja-JP" sz="1600" dirty="0">
                <a:latin typeface="ＭＳ Ｐ明朝" panose="02020600040205080304" pitchFamily="18" charset="-128"/>
                <a:ea typeface="ＭＳ Ｐ明朝" panose="02020600040205080304" pitchFamily="18" charset="-128"/>
              </a:rPr>
              <a:t>IMO</a:t>
            </a:r>
            <a:r>
              <a:rPr kumimoji="1" lang="ja-JP" altLang="en-US" sz="1600" dirty="0">
                <a:latin typeface="ＭＳ Ｐ明朝" panose="02020600040205080304" pitchFamily="18" charset="-128"/>
                <a:ea typeface="ＭＳ Ｐ明朝" panose="02020600040205080304" pitchFamily="18" charset="-128"/>
              </a:rPr>
              <a:t>（国際海事機関）が定める船舶からの排気ガスに関する規制基準よりも環境性能に優れた船舶に対して入港料減免等のインセンティブを与える環境対策促進プログラム</a:t>
            </a:r>
          </a:p>
        </p:txBody>
      </p:sp>
      <p:sp>
        <p:nvSpPr>
          <p:cNvPr id="12" name="正方形/長方形 11">
            <a:extLst>
              <a:ext uri="{FF2B5EF4-FFF2-40B4-BE49-F238E27FC236}">
                <a16:creationId xmlns:a16="http://schemas.microsoft.com/office/drawing/2014/main" id="{7D9EC534-4338-1319-61DE-1815E8D83246}"/>
              </a:ext>
            </a:extLst>
          </p:cNvPr>
          <p:cNvSpPr/>
          <p:nvPr/>
        </p:nvSpPr>
        <p:spPr>
          <a:xfrm>
            <a:off x="1631908" y="9554751"/>
            <a:ext cx="9327668" cy="38759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85272C1-A16F-7731-5E8B-2D8A6BA653D5}"/>
              </a:ext>
            </a:extLst>
          </p:cNvPr>
          <p:cNvSpPr txBox="1"/>
          <p:nvPr/>
        </p:nvSpPr>
        <p:spPr>
          <a:xfrm>
            <a:off x="1111570" y="707894"/>
            <a:ext cx="5063523" cy="384721"/>
          </a:xfrm>
          <a:prstGeom prst="rect">
            <a:avLst/>
          </a:prstGeom>
          <a:noFill/>
        </p:spPr>
        <p:txBody>
          <a:bodyPr wrap="square" rtlCol="0">
            <a:spAutoFit/>
          </a:bodyPr>
          <a:lstStyle/>
          <a:p>
            <a:r>
              <a:rPr kumimoji="1" lang="ja-JP" altLang="en-US" sz="1900" b="1" u="sng" dirty="0">
                <a:latin typeface="ＭＳ ゴシック" panose="020B0609070205080204" pitchFamily="49" charset="-128"/>
                <a:ea typeface="ＭＳ ゴシック" panose="020B0609070205080204" pitchFamily="49" charset="-128"/>
              </a:rPr>
              <a:t>〇　海洋環境保護の取組み</a:t>
            </a:r>
          </a:p>
        </p:txBody>
      </p:sp>
    </p:spTree>
    <p:extLst>
      <p:ext uri="{BB962C8B-B14F-4D97-AF65-F5344CB8AC3E}">
        <p14:creationId xmlns:p14="http://schemas.microsoft.com/office/powerpoint/2010/main" val="4181118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044699" y="3316598"/>
            <a:ext cx="8170334" cy="7109639"/>
          </a:xfrm>
          <a:prstGeom prst="rect">
            <a:avLst/>
          </a:prstGeom>
          <a:noFill/>
        </p:spPr>
        <p:txBody>
          <a:bodyPr wrap="square" rtlCol="0">
            <a:spAutoFit/>
          </a:bodyPr>
          <a:lstStyle/>
          <a:p>
            <a:r>
              <a:rPr kumimoji="1" lang="ja-JP" altLang="en-US" sz="2400" dirty="0">
                <a:latin typeface="ＭＳ Ｐ明朝" panose="02020600040205080304" pitchFamily="18" charset="-128"/>
                <a:ea typeface="ＭＳ Ｐ明朝" panose="02020600040205080304" pitchFamily="18" charset="-128"/>
              </a:rPr>
              <a:t>１　はじめに・・・・・・・・・・・・・・・・・・・・・・・・・・・・・・・・・・・・・・</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２　コンセプト・・・・・・・・・・・・・・・・・・・・・・・・・・・・・・・・・・・・・</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３　具体的な取組み</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　⑴　モノの交流を増やす（港湾物流）・・・・・・・・・・・・・・・・</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　⑵　ヒトの交流により賑わう（クルーズ・まちづくり） ・・・・・・</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　⑶　安全で安心な大阪“みなと</a:t>
            </a:r>
            <a:r>
              <a:rPr kumimoji="1" lang="en-US" altLang="ja-JP" sz="2400" dirty="0">
                <a:latin typeface="ＭＳ Ｐ明朝" panose="02020600040205080304" pitchFamily="18" charset="-128"/>
                <a:ea typeface="ＭＳ Ｐ明朝" panose="02020600040205080304" pitchFamily="18" charset="-128"/>
              </a:rPr>
              <a:t>”</a:t>
            </a:r>
            <a:r>
              <a:rPr kumimoji="1" lang="ja-JP" altLang="en-US" sz="2400" dirty="0">
                <a:latin typeface="ＭＳ Ｐ明朝" panose="02020600040205080304" pitchFamily="18" charset="-128"/>
                <a:ea typeface="ＭＳ Ｐ明朝" panose="02020600040205080304" pitchFamily="18" charset="-128"/>
              </a:rPr>
              <a:t>（防災）・・・・・・・・・・・</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　⑷　クリーンでグリーンな大阪“みなと</a:t>
            </a:r>
            <a:r>
              <a:rPr kumimoji="1" lang="en-US" altLang="ja-JP" sz="2400" dirty="0">
                <a:latin typeface="ＭＳ Ｐ明朝" panose="02020600040205080304" pitchFamily="18" charset="-128"/>
                <a:ea typeface="ＭＳ Ｐ明朝" panose="02020600040205080304" pitchFamily="18" charset="-128"/>
              </a:rPr>
              <a:t>”</a:t>
            </a:r>
            <a:r>
              <a:rPr kumimoji="1" lang="ja-JP" altLang="en-US" sz="2400" dirty="0">
                <a:latin typeface="ＭＳ Ｐ明朝" panose="02020600040205080304" pitchFamily="18" charset="-128"/>
                <a:ea typeface="ＭＳ Ｐ明朝" panose="02020600040205080304" pitchFamily="18" charset="-128"/>
              </a:rPr>
              <a:t>（環境） ・・・・・</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　⑸　一元化によるコトの効率化（システム） ・・・・・・・・・・・・</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４　ロードマップ・・・・・・・・・・・・・・・・・・・・・・・・・・・・・・・・・・・</a:t>
            </a:r>
          </a:p>
          <a:p>
            <a:endParaRPr kumimoji="1" lang="ja-JP" altLang="en-US" sz="2400" dirty="0">
              <a:latin typeface="ＭＳ Ｐ明朝" panose="02020600040205080304" pitchFamily="18" charset="-128"/>
              <a:ea typeface="ＭＳ Ｐ明朝" panose="02020600040205080304" pitchFamily="18" charset="-128"/>
            </a:endParaRPr>
          </a:p>
          <a:p>
            <a:r>
              <a:rPr kumimoji="1" lang="ja-JP" altLang="en-US" sz="2400" dirty="0">
                <a:latin typeface="ＭＳ Ｐ明朝" panose="02020600040205080304" pitchFamily="18" charset="-128"/>
                <a:ea typeface="ＭＳ Ｐ明朝" panose="02020600040205080304" pitchFamily="18" charset="-128"/>
              </a:rPr>
              <a:t>５　終わりに・・・・・・・・・・・・・・・・・・・・・・・・・・・・・・・・・・・・・・</a:t>
            </a:r>
          </a:p>
        </p:txBody>
      </p:sp>
      <p:sp>
        <p:nvSpPr>
          <p:cNvPr id="3" name="テキスト ボックス 2"/>
          <p:cNvSpPr txBox="1"/>
          <p:nvPr/>
        </p:nvSpPr>
        <p:spPr>
          <a:xfrm>
            <a:off x="872066" y="2070423"/>
            <a:ext cx="10515600" cy="584775"/>
          </a:xfrm>
          <a:prstGeom prst="rect">
            <a:avLst/>
          </a:prstGeom>
          <a:noFill/>
        </p:spPr>
        <p:txBody>
          <a:bodyPr wrap="square" rtlCol="0">
            <a:spAutoFit/>
          </a:bodyPr>
          <a:lstStyle/>
          <a:p>
            <a:pPr algn="ctr"/>
            <a:r>
              <a:rPr kumimoji="1" lang="ja-JP" altLang="en-US" sz="3200" dirty="0">
                <a:latin typeface="ＭＳ Ｐ明朝" panose="02020600040205080304" pitchFamily="18" charset="-128"/>
                <a:ea typeface="ＭＳ Ｐ明朝" panose="02020600040205080304" pitchFamily="18" charset="-128"/>
              </a:rPr>
              <a:t>目　　次</a:t>
            </a:r>
          </a:p>
        </p:txBody>
      </p:sp>
      <p:pic>
        <p:nvPicPr>
          <p:cNvPr id="4" name="Picture 9" descr="堺泉北港の全景"/>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15919" y="12045280"/>
            <a:ext cx="3338940" cy="2676578"/>
          </a:xfrm>
          <a:prstGeom prst="rect">
            <a:avLst/>
          </a:prstGeom>
          <a:noFill/>
          <a:extLst>
            <a:ext uri="{909E8E84-426E-40DD-AFC4-6F175D3DCCD1}">
              <a14:hiddenFill xmlns:a14="http://schemas.microsoft.com/office/drawing/2010/main">
                <a:solidFill>
                  <a:srgbClr val="FFFFFF"/>
                </a:solidFill>
              </a14:hiddenFill>
            </a:ext>
          </a:extLst>
        </p:spPr>
      </p:pic>
      <p:sp>
        <p:nvSpPr>
          <p:cNvPr id="5" name="正方形/長方形 4"/>
          <p:cNvSpPr/>
          <p:nvPr/>
        </p:nvSpPr>
        <p:spPr>
          <a:xfrm>
            <a:off x="1176979" y="14662637"/>
            <a:ext cx="2533650"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大阪港</a:t>
            </a:r>
          </a:p>
        </p:txBody>
      </p:sp>
      <p:sp>
        <p:nvSpPr>
          <p:cNvPr id="6" name="正方形/長方形 5"/>
          <p:cNvSpPr/>
          <p:nvPr/>
        </p:nvSpPr>
        <p:spPr>
          <a:xfrm>
            <a:off x="4911633" y="14650690"/>
            <a:ext cx="2533650"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堺泉北港</a:t>
            </a:r>
          </a:p>
        </p:txBody>
      </p:sp>
      <p:pic>
        <p:nvPicPr>
          <p:cNvPr id="8" name="Picture 4" descr="阪南港の全景"/>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50573" y="12040568"/>
            <a:ext cx="3398502" cy="2675543"/>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p:cNvSpPr/>
          <p:nvPr/>
        </p:nvSpPr>
        <p:spPr>
          <a:xfrm>
            <a:off x="8674011" y="14650690"/>
            <a:ext cx="2533650"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阪南港</a:t>
            </a:r>
          </a:p>
        </p:txBody>
      </p:sp>
      <p:sp>
        <p:nvSpPr>
          <p:cNvPr id="13" name="テキスト ボックス 12"/>
          <p:cNvSpPr txBox="1"/>
          <p:nvPr/>
        </p:nvSpPr>
        <p:spPr>
          <a:xfrm>
            <a:off x="9320801" y="3316597"/>
            <a:ext cx="580964" cy="7109639"/>
          </a:xfrm>
          <a:prstGeom prst="rect">
            <a:avLst/>
          </a:prstGeom>
          <a:noFill/>
        </p:spPr>
        <p:txBody>
          <a:bodyPr wrap="square" rtlCol="0">
            <a:spAutoFit/>
          </a:bodyPr>
          <a:lstStyle/>
          <a:p>
            <a:pPr algn="r"/>
            <a:r>
              <a:rPr kumimoji="1" lang="en-US" altLang="ja-JP" sz="2400" dirty="0">
                <a:latin typeface="ＭＳ Ｐ明朝" panose="02020600040205080304" pitchFamily="18" charset="-128"/>
                <a:ea typeface="ＭＳ Ｐ明朝" panose="02020600040205080304" pitchFamily="18" charset="-128"/>
              </a:rPr>
              <a:t>1</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en-US" altLang="ja-JP" sz="2400" dirty="0">
                <a:latin typeface="ＭＳ Ｐ明朝" panose="02020600040205080304" pitchFamily="18" charset="-128"/>
                <a:ea typeface="ＭＳ Ｐ明朝" panose="02020600040205080304" pitchFamily="18" charset="-128"/>
              </a:rPr>
              <a:t>2</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ja-JP" altLang="en-US" sz="2400" dirty="0">
                <a:latin typeface="ＭＳ Ｐ明朝" panose="02020600040205080304" pitchFamily="18" charset="-128"/>
                <a:ea typeface="ＭＳ Ｐ明朝" panose="02020600040205080304" pitchFamily="18" charset="-128"/>
              </a:rPr>
              <a:t> </a:t>
            </a:r>
            <a:r>
              <a:rPr kumimoji="1" lang="en-US" altLang="ja-JP" sz="2400" dirty="0">
                <a:latin typeface="ＭＳ Ｐ明朝" panose="02020600040205080304" pitchFamily="18" charset="-128"/>
                <a:ea typeface="ＭＳ Ｐ明朝" panose="02020600040205080304" pitchFamily="18" charset="-128"/>
              </a:rPr>
              <a:t>3</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en-US" altLang="ja-JP" sz="2400" dirty="0">
                <a:latin typeface="ＭＳ Ｐ明朝" panose="02020600040205080304" pitchFamily="18" charset="-128"/>
                <a:ea typeface="ＭＳ Ｐ明朝" panose="02020600040205080304" pitchFamily="18" charset="-128"/>
              </a:rPr>
              <a:t>10</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en-US" altLang="ja-JP" sz="2400" dirty="0">
                <a:latin typeface="ＭＳ Ｐ明朝" panose="02020600040205080304" pitchFamily="18" charset="-128"/>
                <a:ea typeface="ＭＳ Ｐ明朝" panose="02020600040205080304" pitchFamily="18" charset="-128"/>
              </a:rPr>
              <a:t>13</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en-US" altLang="ja-JP" sz="2400" dirty="0">
                <a:latin typeface="ＭＳ Ｐ明朝" panose="02020600040205080304" pitchFamily="18" charset="-128"/>
                <a:ea typeface="ＭＳ Ｐ明朝" panose="02020600040205080304" pitchFamily="18" charset="-128"/>
              </a:rPr>
              <a:t>16</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en-US" altLang="ja-JP" sz="2400" dirty="0">
                <a:latin typeface="ＭＳ Ｐ明朝" panose="02020600040205080304" pitchFamily="18" charset="-128"/>
                <a:ea typeface="ＭＳ Ｐ明朝" panose="02020600040205080304" pitchFamily="18" charset="-128"/>
              </a:rPr>
              <a:t>19</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en-US" altLang="ja-JP" sz="2400" dirty="0">
                <a:latin typeface="ＭＳ Ｐ明朝" panose="02020600040205080304" pitchFamily="18" charset="-128"/>
                <a:ea typeface="ＭＳ Ｐ明朝" panose="02020600040205080304" pitchFamily="18" charset="-128"/>
              </a:rPr>
              <a:t>21</a:t>
            </a:r>
            <a:endParaRPr kumimoji="1" lang="ja-JP" altLang="en-US" sz="2400" dirty="0">
              <a:latin typeface="ＭＳ Ｐ明朝" panose="02020600040205080304" pitchFamily="18" charset="-128"/>
              <a:ea typeface="ＭＳ Ｐ明朝" panose="02020600040205080304" pitchFamily="18" charset="-128"/>
            </a:endParaRPr>
          </a:p>
          <a:p>
            <a:pPr algn="r"/>
            <a:endParaRPr kumimoji="1" lang="ja-JP" altLang="en-US" sz="2400" dirty="0">
              <a:latin typeface="ＭＳ Ｐ明朝" panose="02020600040205080304" pitchFamily="18" charset="-128"/>
              <a:ea typeface="ＭＳ Ｐ明朝" panose="02020600040205080304" pitchFamily="18" charset="-128"/>
            </a:endParaRPr>
          </a:p>
          <a:p>
            <a:pPr algn="r"/>
            <a:r>
              <a:rPr kumimoji="1" lang="en-US" altLang="ja-JP" sz="2400" dirty="0">
                <a:latin typeface="ＭＳ Ｐ明朝" panose="02020600040205080304" pitchFamily="18" charset="-128"/>
                <a:ea typeface="ＭＳ Ｐ明朝" panose="02020600040205080304" pitchFamily="18" charset="-128"/>
              </a:rPr>
              <a:t>23</a:t>
            </a:r>
            <a:endParaRPr kumimoji="1" lang="ja-JP" altLang="en-US" sz="2400" dirty="0">
              <a:latin typeface="ＭＳ Ｐ明朝" panose="02020600040205080304" pitchFamily="18" charset="-128"/>
              <a:ea typeface="ＭＳ Ｐ明朝" panose="02020600040205080304" pitchFamily="18" charset="-128"/>
            </a:endParaRPr>
          </a:p>
        </p:txBody>
      </p:sp>
      <p:pic>
        <p:nvPicPr>
          <p:cNvPr id="11" name="図 10">
            <a:extLst>
              <a:ext uri="{FF2B5EF4-FFF2-40B4-BE49-F238E27FC236}">
                <a16:creationId xmlns:a16="http://schemas.microsoft.com/office/drawing/2014/main" id="{4FFABE64-B50B-72DF-4EB5-9D503999CA1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42925" y="12040568"/>
            <a:ext cx="3577280" cy="2668491"/>
          </a:xfrm>
          <a:prstGeom prst="rect">
            <a:avLst/>
          </a:prstGeom>
        </p:spPr>
      </p:pic>
    </p:spTree>
    <p:extLst>
      <p:ext uri="{BB962C8B-B14F-4D97-AF65-F5344CB8AC3E}">
        <p14:creationId xmlns:p14="http://schemas.microsoft.com/office/powerpoint/2010/main" val="3143509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a:xfrm>
            <a:off x="4038600" y="15833339"/>
            <a:ext cx="4114800" cy="384800"/>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18</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テキスト ボックス 5"/>
          <p:cNvSpPr txBox="1"/>
          <p:nvPr/>
        </p:nvSpPr>
        <p:spPr>
          <a:xfrm>
            <a:off x="1303729" y="1674952"/>
            <a:ext cx="9918941" cy="9694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dirty="0">
                <a:solidFill>
                  <a:srgbClr val="FF0000"/>
                </a:solidFill>
                <a:latin typeface="ＭＳ Ｐ明朝" panose="02020600040205080304" pitchFamily="18" charset="-128"/>
                <a:ea typeface="ＭＳ Ｐ明朝" panose="02020600040205080304" pitchFamily="18" charset="-128"/>
              </a:rPr>
              <a:t>   </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大阪湾再生行動計画</a:t>
            </a:r>
            <a:r>
              <a:rPr kumimoji="1" lang="en-US" altLang="ja-JP" sz="1900" b="0" i="0" u="none" strike="noStrike" kern="1200" cap="none" spc="0" normalizeH="0" baseline="3000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に基づき、府民、市民のだれもが海とふれあえる親水空間や自然再生をめざした水辺空間の整備・保全を進めるとともに、地域住民などが参画した美しい港湾・海岸づくりを進めます。</a:t>
            </a:r>
          </a:p>
        </p:txBody>
      </p:sp>
      <p:sp>
        <p:nvSpPr>
          <p:cNvPr id="7" name="角丸四角形 6"/>
          <p:cNvSpPr/>
          <p:nvPr/>
        </p:nvSpPr>
        <p:spPr>
          <a:xfrm>
            <a:off x="1303729" y="1014540"/>
            <a:ext cx="4104000"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美しく親しみやすい大阪湾の再生</a:t>
            </a:r>
          </a:p>
        </p:txBody>
      </p:sp>
      <p:pic>
        <p:nvPicPr>
          <p:cNvPr id="34" name="図 33"/>
          <p:cNvPicPr>
            <a:picLocks noChangeAspect="1"/>
          </p:cNvPicPr>
          <p:nvPr/>
        </p:nvPicPr>
        <p:blipFill>
          <a:blip r:embed="rId2"/>
          <a:stretch>
            <a:fillRect/>
          </a:stretch>
        </p:blipFill>
        <p:spPr>
          <a:xfrm>
            <a:off x="5398701" y="8694738"/>
            <a:ext cx="3003645" cy="1876758"/>
          </a:xfrm>
          <a:prstGeom prst="rect">
            <a:avLst/>
          </a:prstGeom>
          <a:ln>
            <a:solidFill>
              <a:srgbClr val="000000"/>
            </a:solidFill>
          </a:ln>
        </p:spPr>
      </p:pic>
      <p:sp>
        <p:nvSpPr>
          <p:cNvPr id="35" name="テキスト ボックス 94"/>
          <p:cNvSpPr txBox="1"/>
          <p:nvPr/>
        </p:nvSpPr>
        <p:spPr>
          <a:xfrm>
            <a:off x="5392944" y="10571496"/>
            <a:ext cx="3009402"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港湾・海岸美化活動</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pic>
        <p:nvPicPr>
          <p:cNvPr id="36" name="図 3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28439" y="8689494"/>
            <a:ext cx="2948974" cy="1882002"/>
          </a:xfrm>
          <a:prstGeom prst="rect">
            <a:avLst/>
          </a:prstGeom>
          <a:noFill/>
          <a:ln w="6350">
            <a:solidFill>
              <a:srgbClr val="000000"/>
            </a:solidFill>
          </a:ln>
        </p:spPr>
      </p:pic>
      <p:sp>
        <p:nvSpPr>
          <p:cNvPr id="37" name="テキスト ボックス 94"/>
          <p:cNvSpPr txBox="1"/>
          <p:nvPr/>
        </p:nvSpPr>
        <p:spPr>
          <a:xfrm>
            <a:off x="8628440" y="10571496"/>
            <a:ext cx="2948974"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アドプト・シーサイド</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pic>
        <p:nvPicPr>
          <p:cNvPr id="38" name="Picture 4" descr="7-3府民協働（施策のﾎﾟｲﾝﾄ）"/>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9291"/>
          <a:stretch/>
        </p:blipFill>
        <p:spPr bwMode="auto">
          <a:xfrm>
            <a:off x="8628439" y="13500016"/>
            <a:ext cx="2948974" cy="190612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9" name="テキスト ボックス 38"/>
          <p:cNvSpPr txBox="1"/>
          <p:nvPr/>
        </p:nvSpPr>
        <p:spPr>
          <a:xfrm>
            <a:off x="1303730" y="2941063"/>
            <a:ext cx="3743500" cy="2144177"/>
          </a:xfrm>
          <a:prstGeom prst="rect">
            <a:avLst/>
          </a:prstGeom>
          <a:noFill/>
          <a:ln>
            <a:noFill/>
            <a:prstDash val="dash"/>
          </a:ln>
        </p:spPr>
        <p:txBody>
          <a:bodyPr wrap="square" rtlCol="0">
            <a:sp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水辺空間整備・保全</a:t>
            </a:r>
            <a:endParaRPr kumimoji="1" lang="en-US" altLang="ja-JP"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だれも</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が身近に海辺で憩い楽しみ、海と触れ合えるよう、背後の生活空間や商業施設等と一体となった</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緑</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地・海浜地等の整備、保全を行い、大阪湾再生に向けた良好な水辺空間を確保する取組みを行います。　</a:t>
            </a:r>
            <a:endParaRPr kumimoji="1"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pic>
        <p:nvPicPr>
          <p:cNvPr id="40" name="Picture 2" descr="磯浜見学会写真（サイズ縮小）"/>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b="53"/>
          <a:stretch/>
        </p:blipFill>
        <p:spPr bwMode="auto">
          <a:xfrm>
            <a:off x="8628439" y="11262988"/>
            <a:ext cx="2948974" cy="19149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1" name="テキスト ボックス 40"/>
          <p:cNvSpPr txBox="1"/>
          <p:nvPr/>
        </p:nvSpPr>
        <p:spPr>
          <a:xfrm>
            <a:off x="1169680" y="11243839"/>
            <a:ext cx="3877550" cy="1374735"/>
          </a:xfrm>
          <a:prstGeom prst="rect">
            <a:avLst/>
          </a:prstGeom>
          <a:noFill/>
          <a:ln>
            <a:noFill/>
            <a:prstDash val="dash"/>
          </a:ln>
        </p:spPr>
        <p:txBody>
          <a:bodyPr wrap="square" rtlCol="0">
            <a:sp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ふれあい、学習の場</a:t>
            </a:r>
            <a:endParaRPr kumimoji="0" lang="en-US" altLang="ja-JP"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環境学習や</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磯浜見学会、また</a:t>
            </a:r>
            <a:r>
              <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NPO</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や</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ボランティア、企業などと協働した森づくりを行うことにより、自然とのふれあいの場の拡大を図ります。</a:t>
            </a:r>
            <a:endParaRPr kumimoji="1" lang="en-US" altLang="ja-JP" sz="1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
        <p:nvSpPr>
          <p:cNvPr id="42" name="テキスト ボックス 41"/>
          <p:cNvSpPr txBox="1"/>
          <p:nvPr/>
        </p:nvSpPr>
        <p:spPr>
          <a:xfrm>
            <a:off x="1169680" y="8636745"/>
            <a:ext cx="3743500" cy="1631216"/>
          </a:xfrm>
          <a:prstGeom prst="rect">
            <a:avLst/>
          </a:prstGeom>
          <a:noFill/>
          <a:ln>
            <a:noFill/>
            <a:prstDash val="dash"/>
          </a:ln>
        </p:spPr>
        <p:txBody>
          <a:bodyPr wrap="square" rtlCol="0">
            <a:sp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美化活動</a:t>
            </a:r>
            <a:endParaRPr kumimoji="1" lang="en-US" altLang="ja-JP"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地元自治会や企業などの団体と協働して清掃</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など</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活動を行うことにより、マナー向上や地域に愛され大切に</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される港湾・海岸美化</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の更なる取り組みを推進します。</a:t>
            </a:r>
            <a:endParaRPr kumimoji="1"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sp>
        <p:nvSpPr>
          <p:cNvPr id="43" name="テキスト ボックス 94"/>
          <p:cNvSpPr txBox="1"/>
          <p:nvPr/>
        </p:nvSpPr>
        <p:spPr>
          <a:xfrm>
            <a:off x="8622682" y="13177929"/>
            <a:ext cx="2948974"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淡輪箱作海岸　磯浜見学会</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sp>
        <p:nvSpPr>
          <p:cNvPr id="44" name="テキスト ボックス 94"/>
          <p:cNvSpPr txBox="1"/>
          <p:nvPr/>
        </p:nvSpPr>
        <p:spPr>
          <a:xfrm>
            <a:off x="8622682" y="15413621"/>
            <a:ext cx="2948973"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堺第</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7-3</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区　共生の森</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pic>
        <p:nvPicPr>
          <p:cNvPr id="2" name="図 1"/>
          <p:cNvPicPr>
            <a:picLocks noChangeAspect="1"/>
          </p:cNvPicPr>
          <p:nvPr/>
        </p:nvPicPr>
        <p:blipFill rotWithShape="1">
          <a:blip r:embed="rId6">
            <a:extLst>
              <a:ext uri="{28A0092B-C50C-407E-A947-70E740481C1C}">
                <a14:useLocalDpi xmlns:a14="http://schemas.microsoft.com/office/drawing/2010/main" val="0"/>
              </a:ext>
            </a:extLst>
          </a:blip>
          <a:srcRect l="1609" t="2336" r="1793" b="10316"/>
          <a:stretch/>
        </p:blipFill>
        <p:spPr>
          <a:xfrm>
            <a:off x="8465344" y="3142472"/>
            <a:ext cx="3112069" cy="2120346"/>
          </a:xfrm>
          <a:prstGeom prst="rect">
            <a:avLst/>
          </a:prstGeom>
          <a:ln>
            <a:solidFill>
              <a:srgbClr val="000000"/>
            </a:solidFill>
          </a:ln>
        </p:spPr>
      </p:pic>
      <p:sp>
        <p:nvSpPr>
          <p:cNvPr id="9" name="テキスト ボックス 8"/>
          <p:cNvSpPr txBox="1"/>
          <p:nvPr/>
        </p:nvSpPr>
        <p:spPr>
          <a:xfrm>
            <a:off x="1226332" y="14513591"/>
            <a:ext cx="6927068" cy="8925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大阪湾再生行動計画・・・水環境改善に向けた課題が多く残された大阪湾において、都市再生</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プロジェクトである「海の再生」を推進するために策定された計画のこと。</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国、地方公共団体等が住民・市民や</a:t>
            </a:r>
            <a:r>
              <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NPO</a:t>
            </a:r>
            <a:r>
              <a:rPr kumimoji="1" lang="ja-JP" altLang="en-US" sz="1300" b="0" i="0" u="none" strike="noStrike" kern="1200" cap="none" spc="0" normalizeH="0" baseline="0" noProof="0" dirty="0" err="1">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学識者、企業等の多様な主</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体との連携、協働を図りつつ、大阪湾の水環境改善に取り組む。</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grpSp>
        <p:nvGrpSpPr>
          <p:cNvPr id="4" name="グループ化 3"/>
          <p:cNvGrpSpPr/>
          <p:nvPr/>
        </p:nvGrpSpPr>
        <p:grpSpPr>
          <a:xfrm>
            <a:off x="5398702" y="5245198"/>
            <a:ext cx="6178709" cy="232639"/>
            <a:chOff x="5569230" y="5594267"/>
            <a:chExt cx="5646346" cy="232639"/>
          </a:xfrm>
        </p:grpSpPr>
        <p:sp>
          <p:nvSpPr>
            <p:cNvPr id="31" name="テキスト ボックス 94"/>
            <p:cNvSpPr txBox="1"/>
            <p:nvPr/>
          </p:nvSpPr>
          <p:spPr>
            <a:xfrm>
              <a:off x="5569230" y="5611462"/>
              <a:ext cx="2693095"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堺２区　人工干潟</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sp>
          <p:nvSpPr>
            <p:cNvPr id="32" name="テキスト ボックス 94"/>
            <p:cNvSpPr txBox="1"/>
            <p:nvPr/>
          </p:nvSpPr>
          <p:spPr>
            <a:xfrm>
              <a:off x="8371647" y="5594267"/>
              <a:ext cx="2843929"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阪南２区　人工干潟</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grpSp>
      <p:sp>
        <p:nvSpPr>
          <p:cNvPr id="24" name="テキスト ボックス 94"/>
          <p:cNvSpPr txBox="1"/>
          <p:nvPr/>
        </p:nvSpPr>
        <p:spPr>
          <a:xfrm>
            <a:off x="5219662" y="5602791"/>
            <a:ext cx="4561227"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商業施設・緑地と一体となった親水空間の整備・保全）</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5" name="グループ化 24"/>
          <p:cNvGrpSpPr/>
          <p:nvPr/>
        </p:nvGrpSpPr>
        <p:grpSpPr>
          <a:xfrm>
            <a:off x="8465344" y="5887334"/>
            <a:ext cx="3041479" cy="2282856"/>
            <a:chOff x="5558019" y="3470894"/>
            <a:chExt cx="2279228" cy="1139592"/>
          </a:xfrm>
        </p:grpSpPr>
        <p:sp>
          <p:nvSpPr>
            <p:cNvPr id="27" name="テキスト ボックス 94"/>
            <p:cNvSpPr txBox="1"/>
            <p:nvPr/>
          </p:nvSpPr>
          <p:spPr>
            <a:xfrm>
              <a:off x="5558019" y="4502937"/>
              <a:ext cx="2279228" cy="10754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岸和田旧港　ボードウォーク</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pic>
          <p:nvPicPr>
            <p:cNvPr id="28" name="図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8019" y="3470894"/>
              <a:ext cx="2279228" cy="1036776"/>
            </a:xfrm>
            <a:prstGeom prst="rect">
              <a:avLst/>
            </a:prstGeom>
            <a:ln>
              <a:solidFill>
                <a:srgbClr val="000000"/>
              </a:solidFill>
            </a:ln>
          </p:spPr>
        </p:pic>
      </p:grpSp>
      <p:sp>
        <p:nvSpPr>
          <p:cNvPr id="26" name="テキスト ボックス 94"/>
          <p:cNvSpPr txBox="1"/>
          <p:nvPr/>
        </p:nvSpPr>
        <p:spPr>
          <a:xfrm>
            <a:off x="5235607" y="2855082"/>
            <a:ext cx="2822801"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（河川浚渫土砂等の活用事例）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2" name="図 11"/>
          <p:cNvPicPr>
            <a:picLocks noChangeAspect="1"/>
          </p:cNvPicPr>
          <p:nvPr/>
        </p:nvPicPr>
        <p:blipFill rotWithShape="1">
          <a:blip r:embed="rId8" cstate="print">
            <a:extLst>
              <a:ext uri="{28A0092B-C50C-407E-A947-70E740481C1C}">
                <a14:useLocalDpi xmlns:a14="http://schemas.microsoft.com/office/drawing/2010/main" val="0"/>
              </a:ext>
            </a:extLst>
          </a:blip>
          <a:srcRect l="11306" t="16776" r="3766"/>
          <a:stretch/>
        </p:blipFill>
        <p:spPr>
          <a:xfrm>
            <a:off x="5406438" y="3136499"/>
            <a:ext cx="2939275" cy="2114131"/>
          </a:xfrm>
          <a:prstGeom prst="rect">
            <a:avLst/>
          </a:prstGeom>
          <a:ln>
            <a:solidFill>
              <a:srgbClr val="000000"/>
            </a:solidFill>
          </a:ln>
        </p:spPr>
      </p:pic>
      <p:pic>
        <p:nvPicPr>
          <p:cNvPr id="10" name="図 9"/>
          <p:cNvPicPr>
            <a:picLocks noChangeAspect="1"/>
          </p:cNvPicPr>
          <p:nvPr/>
        </p:nvPicPr>
        <p:blipFill rotWithShape="1">
          <a:blip r:embed="rId9"/>
          <a:srcRect l="2416" t="4068" r="3374" b="13247"/>
          <a:stretch/>
        </p:blipFill>
        <p:spPr>
          <a:xfrm>
            <a:off x="5335850" y="5864944"/>
            <a:ext cx="2939274" cy="2089802"/>
          </a:xfrm>
          <a:prstGeom prst="rect">
            <a:avLst/>
          </a:prstGeom>
          <a:ln>
            <a:solidFill>
              <a:schemeClr val="tx1"/>
            </a:solidFill>
          </a:ln>
        </p:spPr>
      </p:pic>
      <p:sp>
        <p:nvSpPr>
          <p:cNvPr id="54" name="テキスト ボックス 94"/>
          <p:cNvSpPr txBox="1"/>
          <p:nvPr/>
        </p:nvSpPr>
        <p:spPr>
          <a:xfrm>
            <a:off x="5335850" y="7954746"/>
            <a:ext cx="2939274"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大阪港咲洲　シーサイドコスモ</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sp>
        <p:nvSpPr>
          <p:cNvPr id="56" name="テキスト ボックス 94"/>
          <p:cNvSpPr txBox="1"/>
          <p:nvPr/>
        </p:nvSpPr>
        <p:spPr>
          <a:xfrm>
            <a:off x="5392944" y="13188246"/>
            <a:ext cx="3009401" cy="21544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大阪港南港野鳥園　環境学習</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p:txBody>
      </p:sp>
      <p:pic>
        <p:nvPicPr>
          <p:cNvPr id="11" name="図 10"/>
          <p:cNvPicPr>
            <a:picLocks noChangeAspect="1"/>
          </p:cNvPicPr>
          <p:nvPr/>
        </p:nvPicPr>
        <p:blipFill rotWithShape="1">
          <a:blip r:embed="rId10"/>
          <a:srcRect l="1590" t="8638" r="1158" b="2256"/>
          <a:stretch/>
        </p:blipFill>
        <p:spPr>
          <a:xfrm>
            <a:off x="5398701" y="11262811"/>
            <a:ext cx="3009401" cy="1918390"/>
          </a:xfrm>
          <a:prstGeom prst="rect">
            <a:avLst/>
          </a:prstGeom>
          <a:ln>
            <a:solidFill>
              <a:srgbClr val="000000"/>
            </a:solidFill>
          </a:ln>
        </p:spPr>
      </p:pic>
    </p:spTree>
    <p:extLst>
      <p:ext uri="{BB962C8B-B14F-4D97-AF65-F5344CB8AC3E}">
        <p14:creationId xmlns:p14="http://schemas.microsoft.com/office/powerpoint/2010/main" val="74792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372163" y="597258"/>
            <a:ext cx="10515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1"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⑸　一元化によるコトの効率化（システム）</a:t>
            </a:r>
          </a:p>
        </p:txBody>
      </p:sp>
      <p:sp>
        <p:nvSpPr>
          <p:cNvPr id="6" name="角丸四角形 5"/>
          <p:cNvSpPr/>
          <p:nvPr/>
        </p:nvSpPr>
        <p:spPr>
          <a:xfrm>
            <a:off x="1303729" y="7257298"/>
            <a:ext cx="3320135"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利用者サービスの向上</a:t>
            </a:r>
          </a:p>
        </p:txBody>
      </p:sp>
      <p:sp>
        <p:nvSpPr>
          <p:cNvPr id="9" name="テキスト ボックス 8"/>
          <p:cNvSpPr txBox="1"/>
          <p:nvPr/>
        </p:nvSpPr>
        <p:spPr>
          <a:xfrm>
            <a:off x="1303729" y="1402799"/>
            <a:ext cx="9957723" cy="984885"/>
          </a:xfrm>
          <a:prstGeom prst="rect">
            <a:avLst/>
          </a:prstGeom>
          <a:noFill/>
        </p:spPr>
        <p:txBody>
          <a:bodyPr wrap="square" rtlCol="0">
            <a:spAutoFit/>
          </a:bodyPr>
          <a:lstStyle/>
          <a:p>
            <a:pPr lvl="0"/>
            <a:r>
              <a:rPr kumimoji="1" lang="ja-JP" altLang="en-US" sz="20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大阪港湾局の共同設置により、事務の一体化を図り、人や情報を共有することで、広域的な視点による連携した取組を実現します。</a:t>
            </a:r>
            <a:endParaRPr kumimoji="1" lang="en-US" altLang="ja-JP" sz="1900" dirty="0">
              <a:latin typeface="ＭＳ Ｐ明朝" panose="02020600040205080304" pitchFamily="18" charset="-128"/>
              <a:ea typeface="ＭＳ Ｐ明朝" panose="02020600040205080304" pitchFamily="18" charset="-128"/>
            </a:endParaRPr>
          </a:p>
          <a:p>
            <a:pPr lvl="0"/>
            <a:r>
              <a:rPr kumimoji="1" lang="ja-JP" altLang="en-US" sz="1900" dirty="0">
                <a:latin typeface="ＭＳ Ｐ明朝" panose="02020600040205080304" pitchFamily="18" charset="-128"/>
                <a:ea typeface="ＭＳ Ｐ明朝" panose="02020600040205080304" pitchFamily="18" charset="-128"/>
              </a:rPr>
              <a:t>　 また、将来的には局全体の最適化等をめざし、利用者サービスの向上に努めていきます。</a:t>
            </a:r>
          </a:p>
        </p:txBody>
      </p:sp>
      <p:sp>
        <p:nvSpPr>
          <p:cNvPr id="61" name="フッター プレースホルダー 2"/>
          <p:cNvSpPr txBox="1">
            <a:spLocks/>
          </p:cNvSpPr>
          <p:nvPr/>
        </p:nvSpPr>
        <p:spPr>
          <a:xfrm>
            <a:off x="4038600" y="15806057"/>
            <a:ext cx="4114800" cy="431132"/>
          </a:xfrm>
          <a:prstGeom prst="rect">
            <a:avLst/>
          </a:prstGeom>
        </p:spPr>
        <p:txBody>
          <a:bodyPr vert="horz" lIns="91440" tIns="45720" rIns="91440" bIns="45720" rtlCol="0" anchor="b" anchorCtr="1"/>
          <a:lstStyle>
            <a:defPPr>
              <a:defRPr lang="en-US"/>
            </a:defPPr>
            <a:lvl1pPr marL="0" algn="ct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19</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grpSp>
        <p:nvGrpSpPr>
          <p:cNvPr id="15" name="グループ化 14"/>
          <p:cNvGrpSpPr/>
          <p:nvPr/>
        </p:nvGrpSpPr>
        <p:grpSpPr>
          <a:xfrm>
            <a:off x="1573656" y="2861286"/>
            <a:ext cx="9536306" cy="3380357"/>
            <a:chOff x="1062211" y="2476627"/>
            <a:chExt cx="10366050" cy="3456051"/>
          </a:xfrm>
        </p:grpSpPr>
        <p:sp>
          <p:nvSpPr>
            <p:cNvPr id="115" name="角丸四角形 114"/>
            <p:cNvSpPr/>
            <p:nvPr/>
          </p:nvSpPr>
          <p:spPr>
            <a:xfrm>
              <a:off x="5521719" y="3847484"/>
              <a:ext cx="5906542" cy="748892"/>
            </a:xfrm>
            <a:prstGeom prst="roundRect">
              <a:avLst>
                <a:gd name="adj" fmla="val 50000"/>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8" name="正方形/長方形 117"/>
            <p:cNvSpPr/>
            <p:nvPr/>
          </p:nvSpPr>
          <p:spPr>
            <a:xfrm>
              <a:off x="2880442" y="2487830"/>
              <a:ext cx="2111844" cy="531736"/>
            </a:xfrm>
            <a:prstGeom prst="rect">
              <a:avLst/>
            </a:prstGeom>
            <a:solidFill>
              <a:schemeClr val="accent2">
                <a:lumMod val="20000"/>
                <a:lumOff val="80000"/>
              </a:schemeClr>
            </a:solidFill>
            <a:ln w="254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大阪市港湾局</a:t>
              </a:r>
            </a:p>
          </p:txBody>
        </p:sp>
        <p:sp>
          <p:nvSpPr>
            <p:cNvPr id="119" name="正方形/長方形 118"/>
            <p:cNvSpPr/>
            <p:nvPr/>
          </p:nvSpPr>
          <p:spPr>
            <a:xfrm>
              <a:off x="5078286" y="2480318"/>
              <a:ext cx="5718977" cy="531736"/>
            </a:xfrm>
            <a:prstGeom prst="rect">
              <a:avLst/>
            </a:prstGeom>
            <a:solidFill>
              <a:schemeClr val="accent2">
                <a:lumMod val="20000"/>
                <a:lumOff val="80000"/>
              </a:schemeClr>
            </a:solidFill>
            <a:ln w="254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大阪府港湾局</a:t>
              </a:r>
            </a:p>
          </p:txBody>
        </p:sp>
        <p:sp>
          <p:nvSpPr>
            <p:cNvPr id="125" name="正方形/長方形 124"/>
            <p:cNvSpPr/>
            <p:nvPr/>
          </p:nvSpPr>
          <p:spPr>
            <a:xfrm>
              <a:off x="5076021" y="3073720"/>
              <a:ext cx="1853336"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堺泉北港</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大阪府</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p>
          </p:txBody>
        </p:sp>
        <p:sp>
          <p:nvSpPr>
            <p:cNvPr id="126" name="正方形/長方形 125"/>
            <p:cNvSpPr/>
            <p:nvPr/>
          </p:nvSpPr>
          <p:spPr>
            <a:xfrm>
              <a:off x="2880441" y="3090361"/>
              <a:ext cx="2109580"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大阪港</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大阪市</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p>
          </p:txBody>
        </p:sp>
        <p:sp>
          <p:nvSpPr>
            <p:cNvPr id="127" name="正方形/長方形 126"/>
            <p:cNvSpPr/>
            <p:nvPr/>
          </p:nvSpPr>
          <p:spPr>
            <a:xfrm>
              <a:off x="7089521" y="3071923"/>
              <a:ext cx="1766623"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阪南港</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大阪府</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8" name="正方形/長方形 127"/>
            <p:cNvSpPr/>
            <p:nvPr/>
          </p:nvSpPr>
          <p:spPr>
            <a:xfrm>
              <a:off x="9028858" y="3073720"/>
              <a:ext cx="1753570"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地方港湾</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大阪府</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9" name="正方形/長方形 128"/>
            <p:cNvSpPr/>
            <p:nvPr/>
          </p:nvSpPr>
          <p:spPr>
            <a:xfrm>
              <a:off x="1087063" y="3090361"/>
              <a:ext cx="1769501" cy="531736"/>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港　　　湾</a:t>
              </a:r>
              <a:endParaRPr kumimoji="0" lang="en-US" altLang="ja-JP" sz="1600" b="0" i="0" strike="dblStrike" kern="100" cap="none" spc="0" normalizeH="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（港湾管理者）</a:t>
              </a:r>
            </a:p>
          </p:txBody>
        </p:sp>
        <p:sp>
          <p:nvSpPr>
            <p:cNvPr id="130" name="正方形/長方形 129"/>
            <p:cNvSpPr/>
            <p:nvPr/>
          </p:nvSpPr>
          <p:spPr>
            <a:xfrm>
              <a:off x="1155722" y="2476627"/>
              <a:ext cx="1638720" cy="531736"/>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組　　　織</a:t>
              </a:r>
            </a:p>
          </p:txBody>
        </p:sp>
        <p:sp>
          <p:nvSpPr>
            <p:cNvPr id="131" name="正方形/長方形 130"/>
            <p:cNvSpPr/>
            <p:nvPr/>
          </p:nvSpPr>
          <p:spPr>
            <a:xfrm>
              <a:off x="2880441" y="4781591"/>
              <a:ext cx="7906335" cy="531736"/>
            </a:xfrm>
            <a:prstGeom prst="rect">
              <a:avLst/>
            </a:prstGeom>
            <a:solidFill>
              <a:schemeClr val="accent2">
                <a:lumMod val="20000"/>
                <a:lumOff val="80000"/>
              </a:schemeClr>
            </a:solidFill>
            <a:ln w="254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 阪 港 湾 局</a:t>
              </a:r>
            </a:p>
          </p:txBody>
        </p:sp>
        <p:sp>
          <p:nvSpPr>
            <p:cNvPr id="139" name="正方形/長方形 138"/>
            <p:cNvSpPr/>
            <p:nvPr/>
          </p:nvSpPr>
          <p:spPr>
            <a:xfrm>
              <a:off x="1062211" y="5391634"/>
              <a:ext cx="1820937" cy="531736"/>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港　　　湾</a:t>
              </a:r>
              <a:endParaRPr kumimoji="0" lang="en-US" altLang="ja-JP" sz="1600" b="0" i="0" strike="dblStrike" kern="100" cap="none" spc="0" normalizeH="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（港湾管理者）</a:t>
              </a:r>
            </a:p>
          </p:txBody>
        </p:sp>
        <p:sp>
          <p:nvSpPr>
            <p:cNvPr id="140" name="正方形/長方形 139"/>
            <p:cNvSpPr/>
            <p:nvPr/>
          </p:nvSpPr>
          <p:spPr>
            <a:xfrm>
              <a:off x="1155723" y="4777900"/>
              <a:ext cx="1628234" cy="531736"/>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組　　　織</a:t>
              </a:r>
            </a:p>
          </p:txBody>
        </p:sp>
        <p:grpSp>
          <p:nvGrpSpPr>
            <p:cNvPr id="141" name="グループ化 140"/>
            <p:cNvGrpSpPr/>
            <p:nvPr/>
          </p:nvGrpSpPr>
          <p:grpSpPr>
            <a:xfrm>
              <a:off x="2918780" y="3727860"/>
              <a:ext cx="2884972" cy="801093"/>
              <a:chOff x="5279293" y="8038137"/>
              <a:chExt cx="3292010" cy="618898"/>
            </a:xfrm>
          </p:grpSpPr>
          <p:sp>
            <p:nvSpPr>
              <p:cNvPr id="143" name="二等辺三角形 142"/>
              <p:cNvSpPr/>
              <p:nvPr/>
            </p:nvSpPr>
            <p:spPr>
              <a:xfrm rot="10800000">
                <a:off x="5279293" y="8038137"/>
                <a:ext cx="3292010" cy="618898"/>
              </a:xfrm>
              <a:prstGeom prst="triangle">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44" name="テキスト ボックス 143"/>
              <p:cNvSpPr txBox="1"/>
              <p:nvPr/>
            </p:nvSpPr>
            <p:spPr>
              <a:xfrm>
                <a:off x="5964626" y="8097537"/>
                <a:ext cx="1880301" cy="285334"/>
              </a:xfrm>
              <a:prstGeom prst="rect">
                <a:avLst/>
              </a:prstGeom>
              <a:noFill/>
            </p:spPr>
            <p:txBody>
              <a:bodyPr vert="horz"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組織を統合</a:t>
                </a:r>
              </a:p>
            </p:txBody>
          </p:sp>
        </p:grpSp>
        <p:sp>
          <p:nvSpPr>
            <p:cNvPr id="142" name="テキスト ボックス 141"/>
            <p:cNvSpPr txBox="1"/>
            <p:nvPr/>
          </p:nvSpPr>
          <p:spPr>
            <a:xfrm>
              <a:off x="5655287" y="3865622"/>
              <a:ext cx="5648743" cy="755204"/>
            </a:xfrm>
            <a:prstGeom prst="rect">
              <a:avLst/>
            </a:prstGeom>
            <a:noFill/>
            <a:ln>
              <a:noFill/>
            </a:ln>
          </p:spPr>
          <p:txBody>
            <a:bodyPr wrap="square" rtlCol="0" anchor="t" anchorCtr="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一人の大阪港湾局長のマネジメントのもと、スムーズに連携した取組</a:t>
              </a:r>
              <a:endPar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リアルタイムな情報の共有、分析、活用による、効果的な業務</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事務の一体化による業務の効率化</a:t>
              </a:r>
              <a:endPar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4" name="正方形/長方形 93"/>
            <p:cNvSpPr/>
            <p:nvPr/>
          </p:nvSpPr>
          <p:spPr>
            <a:xfrm>
              <a:off x="5076022" y="5384301"/>
              <a:ext cx="1853336"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堺泉北港</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大阪府</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p>
          </p:txBody>
        </p:sp>
        <p:sp>
          <p:nvSpPr>
            <p:cNvPr id="95" name="正方形/長方形 94"/>
            <p:cNvSpPr/>
            <p:nvPr/>
          </p:nvSpPr>
          <p:spPr>
            <a:xfrm>
              <a:off x="2880441" y="5400942"/>
              <a:ext cx="2109580"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大阪港</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大阪市</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p>
          </p:txBody>
        </p:sp>
        <p:sp>
          <p:nvSpPr>
            <p:cNvPr id="96" name="正方形/長方形 95"/>
            <p:cNvSpPr/>
            <p:nvPr/>
          </p:nvSpPr>
          <p:spPr>
            <a:xfrm>
              <a:off x="7089521" y="5395765"/>
              <a:ext cx="1761606"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阪南港</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大阪府</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97" name="正方形/長方形 96"/>
            <p:cNvSpPr/>
            <p:nvPr/>
          </p:nvSpPr>
          <p:spPr>
            <a:xfrm>
              <a:off x="9028858" y="5384301"/>
              <a:ext cx="1753570" cy="531736"/>
            </a:xfrm>
            <a:prstGeom prst="rect">
              <a:avLst/>
            </a:prstGeom>
            <a:solidFill>
              <a:sysClr val="window" lastClr="FFFFFF"/>
            </a:solidFill>
            <a:ln w="12700" cap="flat" cmpd="sng" algn="ctr">
              <a:solidFill>
                <a:schemeClr val="tx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地方港湾</a:t>
              </a:r>
              <a:endParaRPr kumimoji="0"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大阪府</a:t>
              </a:r>
              <a:r>
                <a:rPr kumimoji="0"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grpSp>
      <p:grpSp>
        <p:nvGrpSpPr>
          <p:cNvPr id="112" name="グループ化 111"/>
          <p:cNvGrpSpPr/>
          <p:nvPr/>
        </p:nvGrpSpPr>
        <p:grpSpPr>
          <a:xfrm>
            <a:off x="2025649" y="9567324"/>
            <a:ext cx="8970027" cy="3181215"/>
            <a:chOff x="1486484" y="8427471"/>
            <a:chExt cx="9451451" cy="3351952"/>
          </a:xfrm>
        </p:grpSpPr>
        <p:sp>
          <p:nvSpPr>
            <p:cNvPr id="113" name="楕円 112"/>
            <p:cNvSpPr/>
            <p:nvPr/>
          </p:nvSpPr>
          <p:spPr>
            <a:xfrm>
              <a:off x="7475652" y="8427471"/>
              <a:ext cx="3462282" cy="2695289"/>
            </a:xfrm>
            <a:prstGeom prst="ellipse">
              <a:avLst/>
            </a:prstGeom>
            <a:gradFill flip="none" rotWithShape="1">
              <a:gsLst>
                <a:gs pos="5400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4" name="直方体 113"/>
            <p:cNvSpPr/>
            <p:nvPr/>
          </p:nvSpPr>
          <p:spPr>
            <a:xfrm>
              <a:off x="8234025" y="8976315"/>
              <a:ext cx="2103710" cy="711200"/>
            </a:xfrm>
            <a:prstGeom prst="cube">
              <a:avLst/>
            </a:prstGeom>
            <a:solidFill>
              <a:schemeClr val="accent6">
                <a:lumMod val="60000"/>
                <a:lumOff val="4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海務課</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（大阪市）</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116" name="直方体 115"/>
            <p:cNvSpPr/>
            <p:nvPr/>
          </p:nvSpPr>
          <p:spPr>
            <a:xfrm>
              <a:off x="8209987" y="9908894"/>
              <a:ext cx="2127748" cy="714255"/>
            </a:xfrm>
            <a:prstGeom prst="cube">
              <a:avLst/>
            </a:prstGeom>
            <a:solidFill>
              <a:schemeClr val="accent6">
                <a:lumMod val="60000"/>
                <a:lumOff val="4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施設管理運営課</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（泉大津市）</a:t>
              </a:r>
              <a:endParaRPr kumimoji="1" lang="en-US" altLang="zh-CN" sz="1400" dirty="0">
                <a:solidFill>
                  <a:schemeClr val="tx1"/>
                </a:solidFill>
                <a:latin typeface="Meiryo UI" panose="020B0604030504040204" pitchFamily="50" charset="-128"/>
                <a:ea typeface="Meiryo UI" panose="020B0604030504040204" pitchFamily="50" charset="-128"/>
              </a:endParaRPr>
            </a:p>
          </p:txBody>
        </p:sp>
        <p:sp>
          <p:nvSpPr>
            <p:cNvPr id="122" name="円/楕円 2"/>
            <p:cNvSpPr/>
            <p:nvPr/>
          </p:nvSpPr>
          <p:spPr bwMode="auto">
            <a:xfrm>
              <a:off x="1486484" y="9006569"/>
              <a:ext cx="2194666" cy="968331"/>
            </a:xfrm>
            <a:prstGeom prst="ellipse">
              <a:avLst/>
            </a:prstGeom>
            <a:solidFill>
              <a:schemeClr val="accent1">
                <a:lumMod val="20000"/>
                <a:lumOff val="80000"/>
              </a:schemeClr>
            </a:solidFill>
            <a:ln w="6350" cap="flat" cmpd="sng" algn="ctr">
              <a:solidFill>
                <a:schemeClr val="tx2"/>
              </a:solidFill>
              <a:prstDash val="solid"/>
              <a:round/>
              <a:headEnd type="none" w="med" len="med"/>
              <a:tailEnd type="none" w="med" len="med"/>
            </a:ln>
            <a:effectLst/>
          </p:spPr>
          <p:txBody>
            <a:bodyPr vert="horz" wrap="square" lIns="16432" tIns="16432" rIns="16432" bIns="16432" numCol="1" rtlCol="0" anchor="ctr" anchorCtr="1" compatLnSpc="1">
              <a:prstTxWarp prst="textNoShape">
                <a:avLst/>
              </a:prstTxWarp>
              <a:noAutofit/>
            </a:bodyPr>
            <a:lstStyle/>
            <a:p>
              <a:pPr marL="0" marR="0" indent="0" algn="l" defTabSz="939800" rtl="0" eaLnBrk="1" fontAlgn="base" latinLnBrk="0" hangingPunct="1">
                <a:lnSpc>
                  <a:spcPct val="100000"/>
                </a:lnSpc>
                <a:spcBef>
                  <a:spcPct val="0"/>
                </a:spcBef>
                <a:spcAft>
                  <a:spcPct val="0"/>
                </a:spcAft>
                <a:buClrTx/>
                <a:buSzTx/>
                <a:buFontTx/>
                <a:buNone/>
                <a:tabLst/>
              </a:pPr>
              <a:r>
                <a:rPr kumimoji="1" lang="ja-JP" altLang="en-US"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利用者等</a:t>
              </a:r>
            </a:p>
          </p:txBody>
        </p:sp>
        <p:sp>
          <p:nvSpPr>
            <p:cNvPr id="123" name="テキスト ボックス 122"/>
            <p:cNvSpPr txBox="1"/>
            <p:nvPr/>
          </p:nvSpPr>
          <p:spPr>
            <a:xfrm>
              <a:off x="7624913" y="8574059"/>
              <a:ext cx="3313022" cy="389154"/>
            </a:xfrm>
            <a:prstGeom prst="rect">
              <a:avLst/>
            </a:prstGeom>
            <a:noFill/>
            <a:ln>
              <a:noFill/>
            </a:ln>
          </p:spPr>
          <p:txBody>
            <a:bodyPr wrap="square" rtlCol="0">
              <a:spAutoFit/>
            </a:bodyPr>
            <a:lstStyle/>
            <a:p>
              <a:pPr algn="ctr"/>
              <a:r>
                <a:rPr lang="ja-JP" altLang="en-US" dirty="0">
                  <a:latin typeface="Meiryo UI" panose="020B0604030504040204" pitchFamily="50" charset="-128"/>
                  <a:ea typeface="Meiryo UI" panose="020B0604030504040204" pitchFamily="50" charset="-128"/>
                </a:rPr>
                <a:t>窓口・情報提供の拡大</a:t>
              </a:r>
              <a:endParaRPr lang="en-US" altLang="ja-JP" dirty="0">
                <a:latin typeface="Meiryo UI" panose="020B0604030504040204" pitchFamily="50" charset="-128"/>
                <a:ea typeface="Meiryo UI" panose="020B0604030504040204" pitchFamily="50" charset="-128"/>
              </a:endParaRPr>
            </a:p>
          </p:txBody>
        </p:sp>
        <p:cxnSp>
          <p:nvCxnSpPr>
            <p:cNvPr id="132" name="直線矢印コネクタ 131"/>
            <p:cNvCxnSpPr/>
            <p:nvPr/>
          </p:nvCxnSpPr>
          <p:spPr>
            <a:xfrm>
              <a:off x="3958401" y="9331915"/>
              <a:ext cx="3240000" cy="0"/>
            </a:xfrm>
            <a:prstGeom prst="straightConnector1">
              <a:avLst/>
            </a:prstGeom>
            <a:ln>
              <a:solidFill>
                <a:schemeClr val="tx2"/>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34" name="直線矢印コネクタ 133"/>
            <p:cNvCxnSpPr/>
            <p:nvPr/>
          </p:nvCxnSpPr>
          <p:spPr>
            <a:xfrm>
              <a:off x="3691701" y="9825790"/>
              <a:ext cx="3240000" cy="0"/>
            </a:xfrm>
            <a:prstGeom prst="straightConnector1">
              <a:avLst/>
            </a:prstGeom>
            <a:ln>
              <a:solidFill>
                <a:schemeClr val="tx2"/>
              </a:solidFill>
              <a:headEnd type="arrow" w="lg" len="lg"/>
              <a:tailEnd type="none" w="med" len="med"/>
            </a:ln>
          </p:spPr>
          <p:style>
            <a:lnRef idx="1">
              <a:schemeClr val="accent1"/>
            </a:lnRef>
            <a:fillRef idx="0">
              <a:schemeClr val="accent1"/>
            </a:fillRef>
            <a:effectRef idx="0">
              <a:schemeClr val="accent1"/>
            </a:effectRef>
            <a:fontRef idx="minor">
              <a:schemeClr val="tx1"/>
            </a:fontRef>
          </p:style>
        </p:cxnSp>
        <p:sp>
          <p:nvSpPr>
            <p:cNvPr id="135" name="テキスト ボックス 134"/>
            <p:cNvSpPr txBox="1"/>
            <p:nvPr/>
          </p:nvSpPr>
          <p:spPr>
            <a:xfrm>
              <a:off x="3837104" y="9493290"/>
              <a:ext cx="299558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各港の状況を情報提供</a:t>
              </a:r>
              <a:endParaRPr lang="en-US" altLang="ja-JP" sz="1600" dirty="0">
                <a:latin typeface="Meiryo UI" panose="020B0604030504040204" pitchFamily="50" charset="-128"/>
                <a:ea typeface="Meiryo UI" panose="020B0604030504040204" pitchFamily="50" charset="-128"/>
              </a:endParaRPr>
            </a:p>
          </p:txBody>
        </p:sp>
        <p:sp>
          <p:nvSpPr>
            <p:cNvPr id="136" name="テキスト ボックス 135"/>
            <p:cNvSpPr txBox="1"/>
            <p:nvPr/>
          </p:nvSpPr>
          <p:spPr>
            <a:xfrm>
              <a:off x="1623113" y="10481486"/>
              <a:ext cx="5579366" cy="1297937"/>
            </a:xfrm>
            <a:prstGeom prst="wedgeRectCallout">
              <a:avLst>
                <a:gd name="adj1" fmla="val 55291"/>
                <a:gd name="adj2" fmla="val -49358"/>
              </a:avLst>
            </a:prstGeom>
            <a:solidFill>
              <a:schemeClr val="accent2">
                <a:lumMod val="20000"/>
                <a:lumOff val="80000"/>
              </a:schemeClr>
            </a:solidFill>
            <a:ln>
              <a:solidFill>
                <a:schemeClr val="tx2"/>
              </a:solidFill>
            </a:ln>
          </p:spPr>
          <p:txBody>
            <a:bodyPr wrap="square" rtlCol="0" anchor="b" anchorCtr="0">
              <a:noAutofit/>
            </a:bodyPr>
            <a:lstStyle/>
            <a:p>
              <a:r>
                <a:rPr lang="ja-JP" altLang="en-US" sz="1700" dirty="0">
                  <a:latin typeface="Meiryo UI" panose="020B0604030504040204" pitchFamily="50" charset="-128"/>
                  <a:ea typeface="Meiryo UI" panose="020B0604030504040204" pitchFamily="50" charset="-128"/>
                </a:rPr>
                <a:t>・府市相互の港湾施設の継続更新申請手続きを取り扱い、所管する事業所へ書類を転送</a:t>
              </a:r>
              <a:endParaRPr lang="en-US" altLang="ja-JP" sz="1700" dirty="0">
                <a:latin typeface="Meiryo UI" panose="020B0604030504040204" pitchFamily="50" charset="-128"/>
                <a:ea typeface="Meiryo UI" panose="020B0604030504040204" pitchFamily="50" charset="-128"/>
              </a:endParaRPr>
            </a:p>
            <a:p>
              <a:r>
                <a:rPr lang="ja-JP" altLang="en-US" sz="1700" dirty="0">
                  <a:latin typeface="Meiryo UI" panose="020B0604030504040204" pitchFamily="50" charset="-128"/>
                  <a:ea typeface="Meiryo UI" panose="020B0604030504040204" pitchFamily="50" charset="-128"/>
                </a:rPr>
                <a:t>・ 港湾施設の使用状況などを共有し、利用者へ情報提供</a:t>
              </a:r>
              <a:endParaRPr lang="en-US" altLang="ja-JP" sz="1700" dirty="0">
                <a:latin typeface="Meiryo UI" panose="020B0604030504040204" pitchFamily="50" charset="-128"/>
                <a:ea typeface="Meiryo UI" panose="020B0604030504040204" pitchFamily="50" charset="-128"/>
              </a:endParaRPr>
            </a:p>
          </p:txBody>
        </p:sp>
        <p:sp>
          <p:nvSpPr>
            <p:cNvPr id="137" name="テキスト ボックス 136"/>
            <p:cNvSpPr txBox="1"/>
            <p:nvPr/>
          </p:nvSpPr>
          <p:spPr>
            <a:xfrm>
              <a:off x="1623112" y="10535237"/>
              <a:ext cx="3010289" cy="389154"/>
            </a:xfrm>
            <a:prstGeom prst="rect">
              <a:avLst/>
            </a:prstGeom>
            <a:noFill/>
          </p:spPr>
          <p:txBody>
            <a:bodyPr vert="horz" wrap="square" rtlCol="0">
              <a:spAutoFit/>
            </a:bodyPr>
            <a:lstStyle/>
            <a:p>
              <a:r>
                <a:rPr kumimoji="1" lang="ja-JP" altLang="en-US"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■事業所間の連携を強化</a:t>
              </a:r>
            </a:p>
          </p:txBody>
        </p:sp>
        <p:sp>
          <p:nvSpPr>
            <p:cNvPr id="102" name="テキスト ボックス 101"/>
            <p:cNvSpPr txBox="1"/>
            <p:nvPr/>
          </p:nvSpPr>
          <p:spPr>
            <a:xfrm>
              <a:off x="3810694" y="8828207"/>
              <a:ext cx="4011983" cy="35672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継続更新申請手続</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最寄り事務所で可）</a:t>
              </a:r>
              <a:endParaRPr lang="zh-TW" altLang="en-US" sz="1600" dirty="0">
                <a:latin typeface="Meiryo UI" panose="020B0604030504040204" pitchFamily="50" charset="-128"/>
                <a:ea typeface="Meiryo UI" panose="020B0604030504040204" pitchFamily="50" charset="-128"/>
              </a:endParaRPr>
            </a:p>
          </p:txBody>
        </p:sp>
      </p:grpSp>
      <p:sp>
        <p:nvSpPr>
          <p:cNvPr id="103" name="テキスト ボックス 102"/>
          <p:cNvSpPr txBox="1"/>
          <p:nvPr/>
        </p:nvSpPr>
        <p:spPr>
          <a:xfrm>
            <a:off x="1372163" y="7872789"/>
            <a:ext cx="9889289" cy="1277273"/>
          </a:xfrm>
          <a:prstGeom prst="rect">
            <a:avLst/>
          </a:prstGeom>
          <a:noFill/>
        </p:spPr>
        <p:txBody>
          <a:bodyPr wrap="square" rtlCol="0">
            <a:spAutoFit/>
          </a:bodyPr>
          <a:lstStyle/>
          <a:p>
            <a:r>
              <a:rPr kumimoji="1" lang="ja-JP" altLang="en-US" sz="2000" dirty="0">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これまで府市で別々であった港湾施設の使用許可等の申請手続きについて、上屋、荷さばき地等の使用許可継続更新申請を、相互の受付窓口で取り扱えるようにします。加えて、利用者ニーズを共有するとともに、施設の空き状況などについて、２か所の窓口で府市港湾全体の情報提供を行い、利用者サービス向上に向けた取組を進めていきます。</a:t>
            </a:r>
            <a:endParaRPr kumimoji="1" lang="en-US" altLang="ja-JP" sz="190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72754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a:xfrm>
            <a:off x="4038600" y="15893143"/>
            <a:ext cx="4114800" cy="334216"/>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tint val="75000"/>
                  </a:prstClr>
                </a:solidFill>
                <a:latin typeface="Calibri" panose="020F0502020204030204"/>
                <a:ea typeface="游ゴシック" panose="020B0400000000000000" pitchFamily="50" charset="-128"/>
              </a:rPr>
              <a:t>20</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84" name="テキスト ボックス 83"/>
          <p:cNvSpPr txBox="1"/>
          <p:nvPr/>
        </p:nvSpPr>
        <p:spPr>
          <a:xfrm>
            <a:off x="1303729" y="1293159"/>
            <a:ext cx="9957723" cy="9694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人や情報が府市一体となったスケールメリットを活かし、休日・夜間発災時における津波警報発令時等の初期初動体制を強化し、被災時における組織一体となった復旧に関する活動</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計画を</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策定して、広域的に状況を把握した、より的確な対応を行います。</a:t>
            </a:r>
          </a:p>
        </p:txBody>
      </p:sp>
      <p:sp>
        <p:nvSpPr>
          <p:cNvPr id="90" name="角丸四角形 89"/>
          <p:cNvSpPr/>
          <p:nvPr/>
        </p:nvSpPr>
        <p:spPr>
          <a:xfrm>
            <a:off x="1303729" y="773944"/>
            <a:ext cx="2736000"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防災機能の強化</a:t>
            </a:r>
          </a:p>
        </p:txBody>
      </p:sp>
      <p:sp>
        <p:nvSpPr>
          <p:cNvPr id="36" name="テキスト ボックス 35"/>
          <p:cNvSpPr txBox="1"/>
          <p:nvPr/>
        </p:nvSpPr>
        <p:spPr>
          <a:xfrm>
            <a:off x="2487482" y="4342400"/>
            <a:ext cx="5140226" cy="888093"/>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986" tIns="24493" rIns="48986" bIns="24493" numCol="1" spcCol="0" rtlCol="0" fromWordArt="0" anchor="ctr" anchorCtr="0" forceAA="0" compatLnSpc="1">
            <a:prstTxWarp prst="textNoShape">
              <a:avLst/>
            </a:prstTxWarp>
            <a:noAutofit/>
          </a:bodyPr>
          <a:lstStyle>
            <a:defPPr>
              <a:defRPr lang="ja-JP"/>
            </a:defPPr>
            <a:lvl1pPr algn="ctr">
              <a:defRPr>
                <a:latin typeface="HGPｺﾞｼｯｸM" panose="020B0600000000000000" pitchFamily="50" charset="-128"/>
                <a:ea typeface="HGPｺﾞｼｯｸM" panose="020B0600000000000000"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■組織全体で迅速に対応・復旧する</a:t>
            </a:r>
            <a:endParaRPr kumimoji="0" lang="en-US" altLang="ja-JP"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局長の指揮命令のもと、被災箇所の復旧に組織全体</a:t>
            </a:r>
            <a:endParaRPr kumimoji="0" lang="en-US" altLang="ja-JP" sz="1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で迅速に対応</a:t>
            </a:r>
          </a:p>
        </p:txBody>
      </p:sp>
      <p:sp>
        <p:nvSpPr>
          <p:cNvPr id="38" name="テキスト ボックス 37"/>
          <p:cNvSpPr txBox="1"/>
          <p:nvPr/>
        </p:nvSpPr>
        <p:spPr>
          <a:xfrm>
            <a:off x="2487948" y="5386860"/>
            <a:ext cx="4916269" cy="913023"/>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986" tIns="24493" rIns="48986" bIns="24493" numCol="1" spcCol="0" rtlCol="0" fromWordArt="0" anchor="ctr" anchorCtr="0" forceAA="0" compatLnSpc="1">
            <a:prstTxWarp prst="textNoShape">
              <a:avLst/>
            </a:prstTxWarp>
            <a:noAutofit/>
          </a:bodyPr>
          <a:lstStyle>
            <a:defPPr>
              <a:defRPr lang="ja-JP"/>
            </a:defPPr>
            <a:lvl1pPr algn="ctr">
              <a:defRPr>
                <a:latin typeface="HGPｺﾞｼｯｸM" panose="020B0600000000000000" pitchFamily="50" charset="-128"/>
                <a:ea typeface="HGPｺﾞｼｯｸM" panose="020B0600000000000000"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■利用サービスの低下を最小限に抑える</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施設の早期復旧が困難な場合、岸壁等施設利用の</a:t>
            </a:r>
            <a:endParaRPr kumimoji="0" lang="en-US" altLang="ja-JP" sz="1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相互補完</a:t>
            </a:r>
          </a:p>
        </p:txBody>
      </p:sp>
      <p:sp>
        <p:nvSpPr>
          <p:cNvPr id="41" name="正方形/長方形 40"/>
          <p:cNvSpPr/>
          <p:nvPr/>
        </p:nvSpPr>
        <p:spPr>
          <a:xfrm>
            <a:off x="2026834" y="3022541"/>
            <a:ext cx="3469369" cy="426830"/>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path path="rect">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大阪港湾局長</a:t>
            </a:r>
          </a:p>
        </p:txBody>
      </p:sp>
      <p:cxnSp>
        <p:nvCxnSpPr>
          <p:cNvPr id="44" name="直線コネクタ 43"/>
          <p:cNvCxnSpPr/>
          <p:nvPr/>
        </p:nvCxnSpPr>
        <p:spPr>
          <a:xfrm>
            <a:off x="2411814" y="3449371"/>
            <a:ext cx="0" cy="2911305"/>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p:nvPr/>
        </p:nvCxnSpPr>
        <p:spPr>
          <a:xfrm>
            <a:off x="2411814" y="6360675"/>
            <a:ext cx="4992403" cy="0"/>
          </a:xfrm>
          <a:prstGeom prst="straightConnector1">
            <a:avLst/>
          </a:prstGeom>
          <a:ln w="25400">
            <a:solidFill>
              <a:schemeClr val="tx2"/>
            </a:solidFill>
            <a:tailEnd type="arrow" w="lg" len="lg"/>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p:nvPr/>
        </p:nvCxnSpPr>
        <p:spPr>
          <a:xfrm>
            <a:off x="2402469" y="5260923"/>
            <a:ext cx="4992403" cy="0"/>
          </a:xfrm>
          <a:prstGeom prst="straightConnector1">
            <a:avLst/>
          </a:prstGeom>
          <a:ln w="22225">
            <a:solidFill>
              <a:schemeClr val="tx2"/>
            </a:solidFill>
            <a:tailEnd type="arrow" w="lg" len="lg"/>
          </a:ln>
        </p:spPr>
        <p:style>
          <a:lnRef idx="1">
            <a:schemeClr val="accent1"/>
          </a:lnRef>
          <a:fillRef idx="0">
            <a:schemeClr val="accent1"/>
          </a:fillRef>
          <a:effectRef idx="0">
            <a:schemeClr val="accent1"/>
          </a:effectRef>
          <a:fontRef idx="minor">
            <a:schemeClr val="tx1"/>
          </a:fontRef>
        </p:style>
      </p:cxnSp>
      <p:sp>
        <p:nvSpPr>
          <p:cNvPr id="73" name="テキスト ボックス 72"/>
          <p:cNvSpPr txBox="1"/>
          <p:nvPr/>
        </p:nvSpPr>
        <p:spPr>
          <a:xfrm>
            <a:off x="2528151" y="3669684"/>
            <a:ext cx="4425313" cy="490776"/>
          </a:xfrm>
          <a:prstGeom prst="bevel">
            <a:avLst/>
          </a:prstGeom>
          <a:noFill/>
          <a:ln>
            <a:solidFill>
              <a:schemeClr val="tx2"/>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大阪“みなと”の</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BCP</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計画</a:t>
            </a:r>
            <a:r>
              <a:rPr kumimoji="1" lang="en-US" altLang="ja-JP" sz="1800" b="1" i="0" u="none" strike="noStrike" kern="1200" cap="none" spc="0" normalizeH="0" baseline="3000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a:t>
            </a:r>
            <a:r>
              <a:rPr kumimoji="0"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改善・改良</a:t>
            </a:r>
          </a:p>
        </p:txBody>
      </p:sp>
      <p:grpSp>
        <p:nvGrpSpPr>
          <p:cNvPr id="74" name="グループ化 73"/>
          <p:cNvGrpSpPr/>
          <p:nvPr/>
        </p:nvGrpSpPr>
        <p:grpSpPr>
          <a:xfrm>
            <a:off x="7467223" y="3117834"/>
            <a:ext cx="3268170" cy="3555458"/>
            <a:chOff x="4155262" y="1281885"/>
            <a:chExt cx="4447432" cy="5088809"/>
          </a:xfrm>
        </p:grpSpPr>
        <p:grpSp>
          <p:nvGrpSpPr>
            <p:cNvPr id="75" name="グループ化 74"/>
            <p:cNvGrpSpPr/>
            <p:nvPr/>
          </p:nvGrpSpPr>
          <p:grpSpPr>
            <a:xfrm>
              <a:off x="4210206" y="1281885"/>
              <a:ext cx="4392488" cy="5088809"/>
              <a:chOff x="3500533" y="1472029"/>
              <a:chExt cx="4392488" cy="5088809"/>
            </a:xfrm>
          </p:grpSpPr>
          <p:grpSp>
            <p:nvGrpSpPr>
              <p:cNvPr id="87" name="グループ化 86"/>
              <p:cNvGrpSpPr/>
              <p:nvPr/>
            </p:nvGrpSpPr>
            <p:grpSpPr>
              <a:xfrm>
                <a:off x="3500533" y="1472029"/>
                <a:ext cx="4392488" cy="5088809"/>
                <a:chOff x="2391871" y="1464722"/>
                <a:chExt cx="4392488" cy="5088809"/>
              </a:xfrm>
            </p:grpSpPr>
            <p:pic>
              <p:nvPicPr>
                <p:cNvPr id="89" name="図 88"/>
                <p:cNvPicPr>
                  <a:picLocks noChangeAspect="1"/>
                </p:cNvPicPr>
                <p:nvPr/>
              </p:nvPicPr>
              <p:blipFill rotWithShape="1">
                <a:blip r:embed="rId2"/>
                <a:srcRect l="38231" t="21454" r="28010" b="11743"/>
                <a:stretch/>
              </p:blipFill>
              <p:spPr>
                <a:xfrm>
                  <a:off x="2391871" y="1464722"/>
                  <a:ext cx="4392488" cy="4886787"/>
                </a:xfrm>
                <a:prstGeom prst="rect">
                  <a:avLst/>
                </a:prstGeom>
              </p:spPr>
            </p:pic>
            <p:sp>
              <p:nvSpPr>
                <p:cNvPr id="91" name="楕円 90"/>
                <p:cNvSpPr/>
                <p:nvPr/>
              </p:nvSpPr>
              <p:spPr>
                <a:xfrm rot="2477294">
                  <a:off x="2987791" y="2958329"/>
                  <a:ext cx="1771720" cy="3595202"/>
                </a:xfrm>
                <a:prstGeom prst="ellipse">
                  <a:avLst/>
                </a:prstGeom>
                <a:noFill/>
                <a:ln w="25400" cap="flat" cmpd="sng" algn="ctr">
                  <a:solidFill>
                    <a:sysClr val="windowText" lastClr="000000">
                      <a:lumMod val="75000"/>
                      <a:lumOff val="25000"/>
                    </a:sysClr>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2" name="楕円 91"/>
                <p:cNvSpPr/>
                <p:nvPr/>
              </p:nvSpPr>
              <p:spPr>
                <a:xfrm rot="243741">
                  <a:off x="4415276" y="2489355"/>
                  <a:ext cx="984777" cy="780302"/>
                </a:xfrm>
                <a:prstGeom prst="ellipse">
                  <a:avLst/>
                </a:prstGeom>
                <a:noFill/>
                <a:ln w="25400" cap="flat" cmpd="sng" algn="ctr">
                  <a:solidFill>
                    <a:sysClr val="windowText" lastClr="000000">
                      <a:lumMod val="75000"/>
                      <a:lumOff val="25000"/>
                    </a:sysClr>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3" name="正方形/長方形 92"/>
                <p:cNvSpPr/>
                <p:nvPr/>
              </p:nvSpPr>
              <p:spPr>
                <a:xfrm>
                  <a:off x="4279131" y="2728138"/>
                  <a:ext cx="1120361" cy="44051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大阪港</a:t>
                  </a:r>
                  <a:endParaRPr kumimoji="1"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88" name="正方形/長方形 87"/>
              <p:cNvSpPr/>
              <p:nvPr/>
            </p:nvSpPr>
            <p:spPr>
              <a:xfrm>
                <a:off x="4385941" y="4047128"/>
                <a:ext cx="1828042" cy="44051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大阪府営港湾</a:t>
                </a:r>
                <a:endParaRPr kumimoji="1"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76" name="テキスト ボックス 75"/>
            <p:cNvSpPr txBox="1"/>
            <p:nvPr/>
          </p:nvSpPr>
          <p:spPr>
            <a:xfrm>
              <a:off x="4757214" y="1769873"/>
              <a:ext cx="1337591" cy="792919"/>
            </a:xfrm>
            <a:prstGeom prst="rect">
              <a:avLst/>
            </a:prstGeom>
            <a:solidFill>
              <a:sysClr val="window" lastClr="FFFFFF"/>
            </a:solidFill>
            <a:ln w="12700">
              <a:solidFill>
                <a:sysClr val="windowText" lastClr="000000"/>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府域で利用可能な別の岸壁へ迅速に誘導</a:t>
              </a:r>
              <a:endParaRPr kumimoji="1"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7" name="左カーブ矢印 76"/>
            <p:cNvSpPr/>
            <p:nvPr/>
          </p:nvSpPr>
          <p:spPr>
            <a:xfrm rot="13261359">
              <a:off x="4973756" y="2096642"/>
              <a:ext cx="780089" cy="2192152"/>
            </a:xfrm>
            <a:prstGeom prst="curved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8" name="Freeform 12"/>
            <p:cNvSpPr>
              <a:spLocks/>
            </p:cNvSpPr>
            <p:nvPr/>
          </p:nvSpPr>
          <p:spPr bwMode="auto">
            <a:xfrm>
              <a:off x="4155262" y="3888495"/>
              <a:ext cx="1285604" cy="833126"/>
            </a:xfrm>
            <a:custGeom>
              <a:avLst/>
              <a:gdLst>
                <a:gd name="T0" fmla="*/ 566 w 1131"/>
                <a:gd name="T1" fmla="*/ 252 h 937"/>
                <a:gd name="T2" fmla="*/ 761 w 1131"/>
                <a:gd name="T3" fmla="*/ 0 h 937"/>
                <a:gd name="T4" fmla="*/ 742 w 1131"/>
                <a:gd name="T5" fmla="*/ 231 h 937"/>
                <a:gd name="T6" fmla="*/ 963 w 1131"/>
                <a:gd name="T7" fmla="*/ 193 h 937"/>
                <a:gd name="T8" fmla="*/ 875 w 1131"/>
                <a:gd name="T9" fmla="*/ 317 h 937"/>
                <a:gd name="T10" fmla="*/ 1105 w 1131"/>
                <a:gd name="T11" fmla="*/ 353 h 937"/>
                <a:gd name="T12" fmla="*/ 923 w 1131"/>
                <a:gd name="T13" fmla="*/ 454 h 937"/>
                <a:gd name="T14" fmla="*/ 1131 w 1131"/>
                <a:gd name="T15" fmla="*/ 576 h 937"/>
                <a:gd name="T16" fmla="*/ 882 w 1131"/>
                <a:gd name="T17" fmla="*/ 561 h 937"/>
                <a:gd name="T18" fmla="*/ 951 w 1131"/>
                <a:gd name="T19" fmla="*/ 785 h 937"/>
                <a:gd name="T20" fmla="*/ 735 w 1131"/>
                <a:gd name="T21" fmla="*/ 627 h 937"/>
                <a:gd name="T22" fmla="*/ 694 w 1131"/>
                <a:gd name="T23" fmla="*/ 856 h 937"/>
                <a:gd name="T24" fmla="*/ 552 w 1131"/>
                <a:gd name="T25" fmla="*/ 648 h 937"/>
                <a:gd name="T26" fmla="*/ 445 w 1131"/>
                <a:gd name="T27" fmla="*/ 937 h 937"/>
                <a:gd name="T28" fmla="*/ 404 w 1131"/>
                <a:gd name="T29" fmla="*/ 678 h 937"/>
                <a:gd name="T30" fmla="*/ 250 w 1131"/>
                <a:gd name="T31" fmla="*/ 764 h 937"/>
                <a:gd name="T32" fmla="*/ 297 w 1131"/>
                <a:gd name="T33" fmla="*/ 604 h 937"/>
                <a:gd name="T34" fmla="*/ 7 w 1131"/>
                <a:gd name="T35" fmla="*/ 633 h 937"/>
                <a:gd name="T36" fmla="*/ 196 w 1131"/>
                <a:gd name="T37" fmla="*/ 511 h 937"/>
                <a:gd name="T38" fmla="*/ 0 w 1131"/>
                <a:gd name="T39" fmla="*/ 374 h 937"/>
                <a:gd name="T40" fmla="*/ 243 w 1131"/>
                <a:gd name="T41" fmla="*/ 330 h 937"/>
                <a:gd name="T42" fmla="*/ 20 w 1131"/>
                <a:gd name="T43" fmla="*/ 100 h 937"/>
                <a:gd name="T44" fmla="*/ 383 w 1131"/>
                <a:gd name="T45" fmla="*/ 274 h 937"/>
                <a:gd name="T46" fmla="*/ 438 w 1131"/>
                <a:gd name="T47" fmla="*/ 100 h 937"/>
                <a:gd name="T48" fmla="*/ 566 w 1131"/>
                <a:gd name="T49" fmla="*/ 252 h 9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31" h="937">
                  <a:moveTo>
                    <a:pt x="566" y="252"/>
                  </a:moveTo>
                  <a:lnTo>
                    <a:pt x="761" y="0"/>
                  </a:lnTo>
                  <a:lnTo>
                    <a:pt x="742" y="231"/>
                  </a:lnTo>
                  <a:lnTo>
                    <a:pt x="963" y="193"/>
                  </a:lnTo>
                  <a:lnTo>
                    <a:pt x="875" y="317"/>
                  </a:lnTo>
                  <a:lnTo>
                    <a:pt x="1105" y="353"/>
                  </a:lnTo>
                  <a:lnTo>
                    <a:pt x="923" y="454"/>
                  </a:lnTo>
                  <a:lnTo>
                    <a:pt x="1131" y="576"/>
                  </a:lnTo>
                  <a:lnTo>
                    <a:pt x="882" y="561"/>
                  </a:lnTo>
                  <a:lnTo>
                    <a:pt x="951" y="785"/>
                  </a:lnTo>
                  <a:lnTo>
                    <a:pt x="735" y="627"/>
                  </a:lnTo>
                  <a:lnTo>
                    <a:pt x="694" y="856"/>
                  </a:lnTo>
                  <a:lnTo>
                    <a:pt x="552" y="648"/>
                  </a:lnTo>
                  <a:lnTo>
                    <a:pt x="445" y="937"/>
                  </a:lnTo>
                  <a:lnTo>
                    <a:pt x="404" y="678"/>
                  </a:lnTo>
                  <a:lnTo>
                    <a:pt x="250" y="764"/>
                  </a:lnTo>
                  <a:lnTo>
                    <a:pt x="297" y="604"/>
                  </a:lnTo>
                  <a:lnTo>
                    <a:pt x="7" y="633"/>
                  </a:lnTo>
                  <a:lnTo>
                    <a:pt x="196" y="511"/>
                  </a:lnTo>
                  <a:lnTo>
                    <a:pt x="0" y="374"/>
                  </a:lnTo>
                  <a:lnTo>
                    <a:pt x="243" y="330"/>
                  </a:lnTo>
                  <a:lnTo>
                    <a:pt x="20" y="100"/>
                  </a:lnTo>
                  <a:lnTo>
                    <a:pt x="383" y="274"/>
                  </a:lnTo>
                  <a:lnTo>
                    <a:pt x="438" y="100"/>
                  </a:lnTo>
                  <a:lnTo>
                    <a:pt x="566" y="25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岸壁被災</a:t>
              </a:r>
            </a:p>
          </p:txBody>
        </p:sp>
        <p:grpSp>
          <p:nvGrpSpPr>
            <p:cNvPr id="79" name="グループ化 78"/>
            <p:cNvGrpSpPr/>
            <p:nvPr/>
          </p:nvGrpSpPr>
          <p:grpSpPr>
            <a:xfrm rot="20472133">
              <a:off x="5886248" y="2871683"/>
              <a:ext cx="1649148" cy="2322185"/>
              <a:chOff x="1467273" y="3770666"/>
              <a:chExt cx="1649148" cy="2322185"/>
            </a:xfrm>
          </p:grpSpPr>
          <p:sp>
            <p:nvSpPr>
              <p:cNvPr id="85" name="左カーブ矢印 84"/>
              <p:cNvSpPr/>
              <p:nvPr/>
            </p:nvSpPr>
            <p:spPr>
              <a:xfrm rot="2574979" flipV="1">
                <a:off x="2252325" y="3770666"/>
                <a:ext cx="864096" cy="2322185"/>
              </a:xfrm>
              <a:prstGeom prst="curved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pic>
            <p:nvPicPr>
              <p:cNvPr id="86" name="図 85"/>
              <p:cNvPicPr>
                <a:picLocks noChangeAspect="1"/>
              </p:cNvPicPr>
              <p:nvPr/>
            </p:nvPicPr>
            <p:blipFill rotWithShape="1">
              <a:blip r:embed="rId3"/>
              <a:srcRect t="50101" r="59131"/>
              <a:stretch/>
            </p:blipFill>
            <p:spPr>
              <a:xfrm rot="350073">
                <a:off x="1467273" y="4797329"/>
                <a:ext cx="718804" cy="884793"/>
              </a:xfrm>
              <a:prstGeom prst="rect">
                <a:avLst/>
              </a:prstGeom>
            </p:spPr>
          </p:pic>
        </p:grpSp>
        <p:sp>
          <p:nvSpPr>
            <p:cNvPr id="80" name="テキスト ボックス 79"/>
            <p:cNvSpPr txBox="1"/>
            <p:nvPr/>
          </p:nvSpPr>
          <p:spPr>
            <a:xfrm>
              <a:off x="5943223" y="4957629"/>
              <a:ext cx="1003554" cy="363422"/>
            </a:xfrm>
            <a:prstGeom prst="rect">
              <a:avLst/>
            </a:prstGeom>
            <a:solidFill>
              <a:sysClr val="window" lastClr="FFFFFF"/>
            </a:solidFill>
            <a:ln w="12700">
              <a:solidFill>
                <a:sysClr val="windowText" lastClr="000000"/>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相互応援</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81" name="グループ化 80"/>
            <p:cNvGrpSpPr/>
            <p:nvPr/>
          </p:nvGrpSpPr>
          <p:grpSpPr>
            <a:xfrm>
              <a:off x="7312617" y="2192056"/>
              <a:ext cx="502599" cy="4154516"/>
              <a:chOff x="7312617" y="2192056"/>
              <a:chExt cx="502599" cy="4154516"/>
            </a:xfrm>
          </p:grpSpPr>
          <p:sp>
            <p:nvSpPr>
              <p:cNvPr id="82" name="上下矢印 81"/>
              <p:cNvSpPr/>
              <p:nvPr/>
            </p:nvSpPr>
            <p:spPr>
              <a:xfrm rot="1645842">
                <a:off x="7349300" y="2192056"/>
                <a:ext cx="431108" cy="4154516"/>
              </a:xfrm>
              <a:prstGeom prst="upDownArrow">
                <a:avLst>
                  <a:gd name="adj1" fmla="val 49990"/>
                  <a:gd name="adj2" fmla="val 50000"/>
                </a:avLst>
              </a:prstGeom>
              <a:solidFill>
                <a:srgbClr val="FFFF00"/>
              </a:solidFill>
              <a:ln w="3175"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75"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3" name="テキスト ボックス 82"/>
              <p:cNvSpPr txBox="1"/>
              <p:nvPr/>
            </p:nvSpPr>
            <p:spPr>
              <a:xfrm rot="1610975">
                <a:off x="7312617" y="3646420"/>
                <a:ext cx="502599" cy="1245792"/>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府域全体</a:t>
                </a:r>
              </a:p>
            </p:txBody>
          </p:sp>
        </p:grpSp>
      </p:grpSp>
      <p:sp>
        <p:nvSpPr>
          <p:cNvPr id="94" name="正方形/長方形 93"/>
          <p:cNvSpPr/>
          <p:nvPr/>
        </p:nvSpPr>
        <p:spPr>
          <a:xfrm>
            <a:off x="9501561" y="3114889"/>
            <a:ext cx="1251637" cy="276999"/>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w="0"/>
                <a:solidFill>
                  <a:prstClr val="black"/>
                </a:solidFill>
                <a:effectLst/>
                <a:uLnTx/>
                <a:uFillTx/>
                <a:latin typeface="Calibri" panose="020F0502020204030204"/>
                <a:ea typeface="ＭＳ Ｐゴシック" panose="020B0600070205080204" pitchFamily="50" charset="-128"/>
                <a:cs typeface="+mn-cs"/>
              </a:rPr>
              <a:t>イメージ図</a:t>
            </a:r>
          </a:p>
        </p:txBody>
      </p:sp>
      <p:sp>
        <p:nvSpPr>
          <p:cNvPr id="2" name="テキスト ボックス 1"/>
          <p:cNvSpPr txBox="1"/>
          <p:nvPr/>
        </p:nvSpPr>
        <p:spPr>
          <a:xfrm>
            <a:off x="5174462" y="6972277"/>
            <a:ext cx="5757338" cy="8925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※BCP</a:t>
            </a: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計画・・・</a:t>
            </a:r>
            <a:r>
              <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Business Continuity Plan</a:t>
            </a: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（ビジネスコンティニュイティープラン）</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の略で、不測の事態が発生しても、重要な業務を中断させない、</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または中断しても可能な限り短い期間で復旧させるための方針、</a:t>
            </a:r>
            <a:endParaRPr kumimoji="1" lang="en-US" altLang="ja-JP"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体制、手順、リスク分析の結果等を示した文書のこと</a:t>
            </a:r>
          </a:p>
        </p:txBody>
      </p:sp>
    </p:spTree>
    <p:extLst>
      <p:ext uri="{BB962C8B-B14F-4D97-AF65-F5344CB8AC3E}">
        <p14:creationId xmlns:p14="http://schemas.microsoft.com/office/powerpoint/2010/main" val="3086168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04687" y="0"/>
            <a:ext cx="9782628" cy="963314"/>
          </a:xfrm>
          <a:solidFill>
            <a:schemeClr val="bg1">
              <a:lumMod val="85000"/>
            </a:schemeClr>
          </a:solidFill>
        </p:spPr>
        <p:txBody>
          <a:bodyPr tIns="0" bIns="0">
            <a:normAutofit/>
          </a:bodyPr>
          <a:lstStyle/>
          <a:p>
            <a:r>
              <a:rPr lang="ja-JP" altLang="en-US" sz="3200" b="1" dirty="0">
                <a:latin typeface="ＭＳ Ｐ明朝" panose="02020600040205080304" pitchFamily="18" charset="-128"/>
                <a:ea typeface="ＭＳ Ｐ明朝" panose="02020600040205080304" pitchFamily="18" charset="-128"/>
              </a:rPr>
              <a:t>　４　ロードマップ</a:t>
            </a:r>
            <a:endParaRPr kumimoji="1" lang="ja-JP" altLang="en-US" sz="3200" b="1" dirty="0">
              <a:latin typeface="ＭＳ Ｐ明朝" panose="02020600040205080304" pitchFamily="18" charset="-128"/>
              <a:ea typeface="ＭＳ Ｐ明朝" panose="02020600040205080304" pitchFamily="18"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3462966173"/>
              </p:ext>
            </p:extLst>
          </p:nvPr>
        </p:nvGraphicFramePr>
        <p:xfrm>
          <a:off x="1204686" y="1078411"/>
          <a:ext cx="9782628" cy="14717486"/>
        </p:xfrm>
        <a:graphic>
          <a:graphicData uri="http://schemas.openxmlformats.org/drawingml/2006/table">
            <a:tbl>
              <a:tblPr firstRow="1" bandRow="1">
                <a:tableStyleId>{5C22544A-7EE6-4342-B048-85BDC9FD1C3A}</a:tableStyleId>
              </a:tblPr>
              <a:tblGrid>
                <a:gridCol w="3260876">
                  <a:extLst>
                    <a:ext uri="{9D8B030D-6E8A-4147-A177-3AD203B41FA5}">
                      <a16:colId xmlns:a16="http://schemas.microsoft.com/office/drawing/2014/main" val="193361344"/>
                    </a:ext>
                  </a:extLst>
                </a:gridCol>
                <a:gridCol w="3260876">
                  <a:extLst>
                    <a:ext uri="{9D8B030D-6E8A-4147-A177-3AD203B41FA5}">
                      <a16:colId xmlns:a16="http://schemas.microsoft.com/office/drawing/2014/main" val="183603928"/>
                    </a:ext>
                  </a:extLst>
                </a:gridCol>
                <a:gridCol w="3260876">
                  <a:extLst>
                    <a:ext uri="{9D8B030D-6E8A-4147-A177-3AD203B41FA5}">
                      <a16:colId xmlns:a16="http://schemas.microsoft.com/office/drawing/2014/main" val="3286725303"/>
                    </a:ext>
                  </a:extLst>
                </a:gridCol>
              </a:tblGrid>
              <a:tr h="649303">
                <a:tc>
                  <a:txBody>
                    <a:bodyPr/>
                    <a:lstStyle/>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短　　期</a:t>
                      </a:r>
                    </a:p>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　令和２年</a:t>
                      </a:r>
                      <a:r>
                        <a:rPr kumimoji="1" lang="en-US" altLang="ja-JP" sz="1600" b="0" dirty="0">
                          <a:solidFill>
                            <a:schemeClr val="tx1"/>
                          </a:solidFill>
                          <a:latin typeface="ＭＳ Ｐ明朝" panose="02020600040205080304" pitchFamily="18" charset="-128"/>
                          <a:ea typeface="ＭＳ Ｐ明朝" panose="02020600040205080304" pitchFamily="18" charset="-128"/>
                        </a:rPr>
                        <a:t>(2020</a:t>
                      </a:r>
                      <a:r>
                        <a:rPr kumimoji="1" lang="ja-JP" altLang="en-US" sz="1600" b="0" dirty="0">
                          <a:solidFill>
                            <a:schemeClr val="tx1"/>
                          </a:solidFill>
                          <a:latin typeface="ＭＳ Ｐ明朝" panose="02020600040205080304" pitchFamily="18" charset="-128"/>
                          <a:ea typeface="ＭＳ Ｐ明朝" panose="02020600040205080304" pitchFamily="18" charset="-128"/>
                        </a:rPr>
                        <a:t>年</a:t>
                      </a:r>
                      <a:r>
                        <a:rPr kumimoji="1" lang="en-US" altLang="ja-JP" sz="1600" b="0" dirty="0">
                          <a:solidFill>
                            <a:schemeClr val="tx1"/>
                          </a:solidFill>
                          <a:latin typeface="ＭＳ Ｐ明朝" panose="02020600040205080304" pitchFamily="18" charset="-128"/>
                          <a:ea typeface="ＭＳ Ｐ明朝" panose="02020600040205080304" pitchFamily="18" charset="-128"/>
                        </a:rPr>
                        <a:t>)10</a:t>
                      </a:r>
                      <a:r>
                        <a:rPr kumimoji="1" lang="ja-JP" altLang="en-US" sz="1600" b="0" dirty="0">
                          <a:solidFill>
                            <a:schemeClr val="tx1"/>
                          </a:solidFill>
                          <a:latin typeface="ＭＳ Ｐ明朝" panose="02020600040205080304" pitchFamily="18" charset="-128"/>
                          <a:ea typeface="ＭＳ Ｐ明朝" panose="02020600040205080304" pitchFamily="18" charset="-128"/>
                        </a:rPr>
                        <a:t>月～</a:t>
                      </a:r>
                    </a:p>
                  </a:txBody>
                  <a:tcPr anchor="ctr"/>
                </a:tc>
                <a:tc>
                  <a:txBody>
                    <a:bodyPr/>
                    <a:lstStyle/>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中　　期</a:t>
                      </a:r>
                    </a:p>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　令和３年</a:t>
                      </a:r>
                      <a:r>
                        <a:rPr kumimoji="1" lang="en-US" altLang="ja-JP" sz="1600" b="0" dirty="0">
                          <a:solidFill>
                            <a:schemeClr val="tx1"/>
                          </a:solidFill>
                          <a:latin typeface="ＭＳ Ｐ明朝" panose="02020600040205080304" pitchFamily="18" charset="-128"/>
                          <a:ea typeface="ＭＳ Ｐ明朝" panose="02020600040205080304" pitchFamily="18" charset="-128"/>
                        </a:rPr>
                        <a:t>(2021</a:t>
                      </a:r>
                      <a:r>
                        <a:rPr kumimoji="1" lang="ja-JP" altLang="en-US" sz="1600" b="0" dirty="0">
                          <a:solidFill>
                            <a:schemeClr val="tx1"/>
                          </a:solidFill>
                          <a:latin typeface="ＭＳ Ｐ明朝" panose="02020600040205080304" pitchFamily="18" charset="-128"/>
                          <a:ea typeface="ＭＳ Ｐ明朝" panose="02020600040205080304" pitchFamily="18" charset="-128"/>
                        </a:rPr>
                        <a:t>年</a:t>
                      </a:r>
                      <a:r>
                        <a:rPr kumimoji="1" lang="en-US" altLang="ja-JP" sz="1600" b="0" dirty="0">
                          <a:solidFill>
                            <a:schemeClr val="tx1"/>
                          </a:solidFill>
                          <a:latin typeface="ＭＳ Ｐ明朝" panose="02020600040205080304" pitchFamily="18" charset="-128"/>
                          <a:ea typeface="ＭＳ Ｐ明朝" panose="02020600040205080304" pitchFamily="18" charset="-128"/>
                        </a:rPr>
                        <a:t>)</a:t>
                      </a:r>
                      <a:r>
                        <a:rPr kumimoji="1" lang="ja-JP" altLang="en-US" sz="1600" b="0" dirty="0">
                          <a:solidFill>
                            <a:schemeClr val="tx1"/>
                          </a:solidFill>
                          <a:latin typeface="ＭＳ Ｐ明朝" panose="02020600040205080304" pitchFamily="18" charset="-128"/>
                          <a:ea typeface="ＭＳ Ｐ明朝" panose="02020600040205080304" pitchFamily="18" charset="-128"/>
                        </a:rPr>
                        <a:t>４月～</a:t>
                      </a:r>
                    </a:p>
                  </a:txBody>
                  <a:tcPr anchor="ctr"/>
                </a:tc>
                <a:tc>
                  <a:txBody>
                    <a:bodyPr/>
                    <a:lstStyle/>
                    <a:p>
                      <a:pPr algn="ctr"/>
                      <a:r>
                        <a:rPr kumimoji="1" lang="zh-TW" altLang="en-US" sz="1600" b="0" dirty="0">
                          <a:solidFill>
                            <a:schemeClr val="tx1"/>
                          </a:solidFill>
                          <a:latin typeface="ＭＳ Ｐ明朝" panose="02020600040205080304" pitchFamily="18" charset="-128"/>
                          <a:ea typeface="ＭＳ Ｐ明朝" panose="02020600040205080304" pitchFamily="18" charset="-128"/>
                        </a:rPr>
                        <a:t>長</a:t>
                      </a:r>
                      <a:r>
                        <a:rPr kumimoji="1" lang="ja-JP" altLang="en-US" sz="1600" b="0" dirty="0">
                          <a:solidFill>
                            <a:schemeClr val="tx1"/>
                          </a:solidFill>
                          <a:latin typeface="ＭＳ Ｐ明朝" panose="02020600040205080304" pitchFamily="18" charset="-128"/>
                          <a:ea typeface="ＭＳ Ｐ明朝" panose="02020600040205080304" pitchFamily="18" charset="-128"/>
                        </a:rPr>
                        <a:t>　　</a:t>
                      </a:r>
                      <a:r>
                        <a:rPr kumimoji="1" lang="zh-TW" altLang="en-US" sz="1600" b="0" dirty="0">
                          <a:solidFill>
                            <a:schemeClr val="tx1"/>
                          </a:solidFill>
                          <a:latin typeface="ＭＳ Ｐ明朝" panose="02020600040205080304" pitchFamily="18" charset="-128"/>
                          <a:ea typeface="ＭＳ Ｐ明朝" panose="02020600040205080304" pitchFamily="18" charset="-128"/>
                        </a:rPr>
                        <a:t>期</a:t>
                      </a:r>
                    </a:p>
                    <a:p>
                      <a:pPr algn="ctr"/>
                      <a:r>
                        <a:rPr kumimoji="1" lang="zh-TW" altLang="en-US" sz="1600" b="0" dirty="0">
                          <a:solidFill>
                            <a:schemeClr val="tx1"/>
                          </a:solidFill>
                          <a:latin typeface="ＭＳ Ｐ明朝" panose="02020600040205080304" pitchFamily="18" charset="-128"/>
                          <a:ea typeface="ＭＳ Ｐ明朝" panose="02020600040205080304" pitchFamily="18" charset="-128"/>
                        </a:rPr>
                        <a:t>　</a:t>
                      </a:r>
                      <a:r>
                        <a:rPr kumimoji="1" lang="ja-JP" altLang="en-US" sz="1600" b="0" dirty="0">
                          <a:solidFill>
                            <a:schemeClr val="tx1"/>
                          </a:solidFill>
                          <a:latin typeface="ＭＳ Ｐ明朝" panose="02020600040205080304" pitchFamily="18" charset="-128"/>
                          <a:ea typeface="ＭＳ Ｐ明朝" panose="02020600040205080304" pitchFamily="18" charset="-128"/>
                        </a:rPr>
                        <a:t>～</a:t>
                      </a:r>
                      <a:r>
                        <a:rPr kumimoji="1" lang="en-US" altLang="ja-JP" sz="1600" b="0" dirty="0">
                          <a:solidFill>
                            <a:schemeClr val="tx1"/>
                          </a:solidFill>
                          <a:latin typeface="ＭＳ Ｐ明朝" panose="02020600040205080304" pitchFamily="18" charset="-128"/>
                          <a:ea typeface="ＭＳ Ｐ明朝" panose="02020600040205080304" pitchFamily="18" charset="-128"/>
                        </a:rPr>
                        <a:t>2020</a:t>
                      </a:r>
                      <a:r>
                        <a:rPr kumimoji="1" lang="ja-JP" altLang="en-US" sz="1600" b="0" dirty="0">
                          <a:solidFill>
                            <a:schemeClr val="tx1"/>
                          </a:solidFill>
                          <a:latin typeface="ＭＳ Ｐ明朝" panose="02020600040205080304" pitchFamily="18" charset="-128"/>
                          <a:ea typeface="ＭＳ Ｐ明朝" panose="02020600040205080304" pitchFamily="18" charset="-128"/>
                        </a:rPr>
                        <a:t>年代後半</a:t>
                      </a:r>
                      <a:endParaRPr kumimoji="1" lang="zh-TW" altLang="en-US" sz="1600" b="0" dirty="0">
                        <a:solidFill>
                          <a:schemeClr val="tx1"/>
                        </a:solidFill>
                        <a:latin typeface="ＭＳ Ｐ明朝" panose="02020600040205080304" pitchFamily="18" charset="-128"/>
                        <a:ea typeface="ＭＳ Ｐ明朝" panose="02020600040205080304" pitchFamily="18" charset="-128"/>
                      </a:endParaRPr>
                    </a:p>
                  </a:txBody>
                  <a:tcPr anchor="ctr"/>
                </a:tc>
                <a:extLst>
                  <a:ext uri="{0D108BD9-81ED-4DB2-BD59-A6C34878D82A}">
                    <a16:rowId xmlns:a16="http://schemas.microsoft.com/office/drawing/2014/main" val="443736382"/>
                  </a:ext>
                </a:extLst>
              </a:tr>
              <a:tr h="14068183">
                <a:tc>
                  <a:txBody>
                    <a:bodyPr/>
                    <a:lstStyle/>
                    <a:p>
                      <a:endParaRPr kumimoji="1" lang="ja-JP" altLang="en-US" sz="900" dirty="0">
                        <a:latin typeface="Meiryo UI" panose="020B0604030504040204" pitchFamily="50" charset="-128"/>
                        <a:ea typeface="Meiryo UI" panose="020B0604030504040204" pitchFamily="50" charset="-128"/>
                      </a:endParaRPr>
                    </a:p>
                  </a:txBody>
                  <a:tcPr/>
                </a:tc>
                <a:tc>
                  <a:txBody>
                    <a:bodyPr/>
                    <a:lstStyle/>
                    <a:p>
                      <a:endParaRPr kumimoji="1" lang="ja-JP" altLang="en-US" sz="900" dirty="0">
                        <a:latin typeface="Meiryo UI" panose="020B0604030504040204" pitchFamily="50" charset="-128"/>
                        <a:ea typeface="Meiryo UI" panose="020B0604030504040204" pitchFamily="50" charset="-128"/>
                      </a:endParaRPr>
                    </a:p>
                  </a:txBody>
                  <a:tcPr/>
                </a:tc>
                <a:tc>
                  <a:txBody>
                    <a:bodyPr/>
                    <a:lstStyle/>
                    <a:p>
                      <a:endParaRPr kumimoji="1" lang="ja-JP" altLang="en-US" sz="9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707080543"/>
                  </a:ext>
                </a:extLst>
              </a:tr>
            </a:tbl>
          </a:graphicData>
        </a:graphic>
      </p:graphicFrame>
      <p:sp>
        <p:nvSpPr>
          <p:cNvPr id="30" name="フッター プレースホルダー 2"/>
          <p:cNvSpPr>
            <a:spLocks noGrp="1"/>
          </p:cNvSpPr>
          <p:nvPr>
            <p:ph type="ftr" sz="quarter" idx="11"/>
          </p:nvPr>
        </p:nvSpPr>
        <p:spPr>
          <a:xfrm>
            <a:off x="4038600" y="15804536"/>
            <a:ext cx="4114800" cy="432653"/>
          </a:xfrm>
        </p:spPr>
        <p:txBody>
          <a:bodyPr anchor="b" anchorCtr="1"/>
          <a:lstStyle/>
          <a:p>
            <a:r>
              <a:rPr kumimoji="1" lang="en-US" altLang="ja-JP" dirty="0"/>
              <a:t>21</a:t>
            </a:r>
            <a:endParaRPr kumimoji="1" lang="ja-JP" altLang="en-US" dirty="0"/>
          </a:p>
        </p:txBody>
      </p:sp>
      <p:sp>
        <p:nvSpPr>
          <p:cNvPr id="47" name="テキスト ボックス 46"/>
          <p:cNvSpPr txBox="1"/>
          <p:nvPr/>
        </p:nvSpPr>
        <p:spPr>
          <a:xfrm>
            <a:off x="1141598" y="13519959"/>
            <a:ext cx="3944751" cy="307777"/>
          </a:xfrm>
          <a:prstGeom prst="rect">
            <a:avLst/>
          </a:prstGeom>
          <a:solidFill>
            <a:schemeClr val="accent4">
              <a:lumMod val="60000"/>
              <a:lumOff val="40000"/>
            </a:schemeClr>
          </a:solidFill>
          <a:ln w="25400" cmpd="dbl">
            <a:solidFill>
              <a:schemeClr val="tx1"/>
            </a:solidFill>
          </a:ln>
        </p:spPr>
        <p:txBody>
          <a:bodyPr wrap="square" rtlCol="0" anchor="ctr" anchorCtr="0">
            <a:spAutoFit/>
          </a:bodyPr>
          <a:lstStyle/>
          <a:p>
            <a:r>
              <a:rPr kumimoji="1" lang="ja-JP" altLang="en-US" sz="1400" dirty="0">
                <a:latin typeface="Meiryo UI" panose="020B0604030504040204" pitchFamily="50" charset="-128"/>
                <a:ea typeface="Meiryo UI" panose="020B0604030504040204" pitchFamily="50" charset="-128"/>
              </a:rPr>
              <a:t>⑷　クリーンでグリーンな大阪“みなと</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（環境）</a:t>
            </a:r>
          </a:p>
        </p:txBody>
      </p:sp>
      <p:sp>
        <p:nvSpPr>
          <p:cNvPr id="48" name="テキスト ボックス 47"/>
          <p:cNvSpPr txBox="1"/>
          <p:nvPr/>
        </p:nvSpPr>
        <p:spPr>
          <a:xfrm>
            <a:off x="1141599" y="1886856"/>
            <a:ext cx="3024000" cy="307777"/>
          </a:xfrm>
          <a:prstGeom prst="rect">
            <a:avLst/>
          </a:prstGeom>
          <a:solidFill>
            <a:schemeClr val="accent4">
              <a:lumMod val="60000"/>
              <a:lumOff val="40000"/>
            </a:schemeClr>
          </a:solidFill>
          <a:ln w="25400" cmpd="dbl">
            <a:solidFill>
              <a:schemeClr val="tx1"/>
            </a:solidFill>
          </a:ln>
        </p:spPr>
        <p:txBody>
          <a:bodyPr wrap="square" rtlCol="0" anchor="ctr" anchorCtr="0">
            <a:spAutoFit/>
          </a:bodyPr>
          <a:lstStyle/>
          <a:p>
            <a:r>
              <a:rPr kumimoji="1" lang="ja-JP" altLang="en-US" sz="1400" dirty="0">
                <a:latin typeface="Meiryo UI" panose="020B0604030504040204" pitchFamily="50" charset="-128"/>
                <a:ea typeface="Meiryo UI" panose="020B0604030504040204" pitchFamily="50" charset="-128"/>
              </a:rPr>
              <a:t>⑴　モノの交流を増やす（港湾物流）</a:t>
            </a:r>
          </a:p>
        </p:txBody>
      </p:sp>
      <p:sp>
        <p:nvSpPr>
          <p:cNvPr id="49" name="テキスト ボックス 48"/>
          <p:cNvSpPr txBox="1"/>
          <p:nvPr/>
        </p:nvSpPr>
        <p:spPr>
          <a:xfrm>
            <a:off x="1141599" y="8325947"/>
            <a:ext cx="3780000" cy="317067"/>
          </a:xfrm>
          <a:prstGeom prst="rect">
            <a:avLst/>
          </a:prstGeom>
          <a:solidFill>
            <a:schemeClr val="accent4">
              <a:lumMod val="60000"/>
              <a:lumOff val="40000"/>
            </a:schemeClr>
          </a:solidFill>
          <a:ln w="25400" cmpd="dbl">
            <a:solidFill>
              <a:schemeClr val="tx1"/>
            </a:solidFill>
          </a:ln>
        </p:spPr>
        <p:txBody>
          <a:bodyPr wrap="square" rtlCol="0" anchor="ctr" anchorCtr="0">
            <a:spAutoFit/>
          </a:bodyPr>
          <a:lstStyle/>
          <a:p>
            <a:r>
              <a:rPr kumimoji="1" lang="ja-JP" altLang="en-US" sz="1400" dirty="0">
                <a:latin typeface="Meiryo UI" panose="020B0604030504040204" pitchFamily="50" charset="-128"/>
                <a:ea typeface="Meiryo UI" panose="020B0604030504040204" pitchFamily="50" charset="-128"/>
              </a:rPr>
              <a:t>⑵　ヒトの交流により賑わう（クルーズ・まちづくり） </a:t>
            </a:r>
          </a:p>
        </p:txBody>
      </p:sp>
      <p:sp>
        <p:nvSpPr>
          <p:cNvPr id="50" name="テキスト ボックス 49"/>
          <p:cNvSpPr txBox="1"/>
          <p:nvPr/>
        </p:nvSpPr>
        <p:spPr>
          <a:xfrm>
            <a:off x="1141598" y="10095584"/>
            <a:ext cx="3544701" cy="307777"/>
          </a:xfrm>
          <a:prstGeom prst="rect">
            <a:avLst/>
          </a:prstGeom>
          <a:solidFill>
            <a:schemeClr val="accent4">
              <a:lumMod val="60000"/>
              <a:lumOff val="40000"/>
            </a:schemeClr>
          </a:solidFill>
          <a:ln w="25400" cmpd="dbl">
            <a:solidFill>
              <a:schemeClr val="tx1"/>
            </a:solidFill>
          </a:ln>
        </p:spPr>
        <p:txBody>
          <a:bodyPr wrap="square" rtlCol="0" anchor="ctr" anchorCtr="0">
            <a:spAutoFit/>
          </a:bodyPr>
          <a:lstStyle/>
          <a:p>
            <a:r>
              <a:rPr kumimoji="1" lang="ja-JP" altLang="en-US" sz="1400" dirty="0">
                <a:latin typeface="Meiryo UI" panose="020B0604030504040204" pitchFamily="50" charset="-128"/>
                <a:ea typeface="Meiryo UI" panose="020B0604030504040204" pitchFamily="50" charset="-128"/>
              </a:rPr>
              <a:t>⑶　安全で安心な大阪“みなと</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（防災）</a:t>
            </a:r>
          </a:p>
        </p:txBody>
      </p:sp>
      <p:sp>
        <p:nvSpPr>
          <p:cNvPr id="26" name="角丸四角形 25"/>
          <p:cNvSpPr/>
          <p:nvPr/>
        </p:nvSpPr>
        <p:spPr>
          <a:xfrm>
            <a:off x="1204958" y="11729885"/>
            <a:ext cx="2791583" cy="318699"/>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r>
              <a:rPr kumimoji="1" lang="ja-JP" altLang="en-US" sz="1400" b="1" dirty="0">
                <a:solidFill>
                  <a:schemeClr val="tx1"/>
                </a:solidFill>
                <a:latin typeface="Meiryo UI" panose="020B0604030504040204" pitchFamily="50" charset="-128"/>
                <a:ea typeface="Meiryo UI" panose="020B0604030504040204" pitchFamily="50" charset="-128"/>
              </a:rPr>
              <a:t>・埋立地における浸水対策</a:t>
            </a:r>
          </a:p>
        </p:txBody>
      </p:sp>
      <p:sp>
        <p:nvSpPr>
          <p:cNvPr id="53" name="右矢印 52"/>
          <p:cNvSpPr/>
          <p:nvPr/>
        </p:nvSpPr>
        <p:spPr>
          <a:xfrm>
            <a:off x="1210168" y="2699460"/>
            <a:ext cx="9757427"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◆主航路の増深・拡幅（</a:t>
            </a:r>
            <a:r>
              <a:rPr kumimoji="1" lang="en-US" altLang="ja-JP" sz="1400" dirty="0">
                <a:solidFill>
                  <a:schemeClr val="tx1"/>
                </a:solidFill>
                <a:latin typeface="Meiryo UI" panose="020B0604030504040204" pitchFamily="50" charset="-128"/>
                <a:ea typeface="Meiryo UI" panose="020B0604030504040204" pitchFamily="50" charset="-128"/>
              </a:rPr>
              <a:t>R12d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54" name="右矢印 53"/>
          <p:cNvSpPr/>
          <p:nvPr/>
        </p:nvSpPr>
        <p:spPr>
          <a:xfrm>
            <a:off x="1200802" y="3104276"/>
            <a:ext cx="9776162"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C12</a:t>
            </a:r>
            <a:r>
              <a:rPr kumimoji="1" lang="ja-JP" altLang="en-US" sz="1400" dirty="0">
                <a:solidFill>
                  <a:schemeClr val="tx1"/>
                </a:solidFill>
                <a:latin typeface="Meiryo UI" panose="020B0604030504040204" pitchFamily="50" charset="-128"/>
                <a:ea typeface="Meiryo UI" panose="020B0604030504040204" pitchFamily="50" charset="-128"/>
              </a:rPr>
              <a:t>荷さばき地の拡張等（</a:t>
            </a:r>
            <a:r>
              <a:rPr kumimoji="1" lang="en-US" altLang="ja-JP" sz="1400" dirty="0">
                <a:solidFill>
                  <a:schemeClr val="tx1"/>
                </a:solidFill>
                <a:latin typeface="Meiryo UI" panose="020B0604030504040204" pitchFamily="50" charset="-128"/>
                <a:ea typeface="Meiryo UI" panose="020B0604030504040204" pitchFamily="50" charset="-128"/>
              </a:rPr>
              <a:t>R12d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59" name="角丸四角形 58"/>
          <p:cNvSpPr/>
          <p:nvPr/>
        </p:nvSpPr>
        <p:spPr>
          <a:xfrm>
            <a:off x="1201716" y="14468648"/>
            <a:ext cx="4578053" cy="406921"/>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r>
              <a:rPr kumimoji="1" lang="ja-JP" altLang="en-US" sz="1400" b="1" dirty="0">
                <a:solidFill>
                  <a:schemeClr val="tx1"/>
                </a:solidFill>
                <a:latin typeface="Meiryo UI" panose="020B0604030504040204" pitchFamily="50" charset="-128"/>
                <a:ea typeface="Meiryo UI" panose="020B0604030504040204" pitchFamily="50" charset="-128"/>
              </a:rPr>
              <a:t>・グリーンアウォード・プログラム</a:t>
            </a:r>
            <a:r>
              <a:rPr kumimoji="1" lang="en-US" altLang="ja-JP" sz="1400" b="1" dirty="0">
                <a:solidFill>
                  <a:schemeClr val="tx1"/>
                </a:solidFill>
                <a:latin typeface="Meiryo UI" panose="020B0604030504040204" pitchFamily="50" charset="-128"/>
                <a:ea typeface="Meiryo UI" panose="020B0604030504040204" pitchFamily="50" charset="-128"/>
              </a:rPr>
              <a:t>/ESI</a:t>
            </a:r>
            <a:r>
              <a:rPr kumimoji="1" lang="ja-JP" altLang="en-US" sz="1400" b="1" dirty="0">
                <a:solidFill>
                  <a:schemeClr val="tx1"/>
                </a:solidFill>
                <a:latin typeface="Meiryo UI" panose="020B0604030504040204" pitchFamily="50" charset="-128"/>
                <a:ea typeface="Meiryo UI" panose="020B0604030504040204" pitchFamily="50" charset="-128"/>
              </a:rPr>
              <a:t>プログラム</a:t>
            </a:r>
            <a:r>
              <a:rPr kumimoji="1" lang="en-US" altLang="ja-JP" sz="1400" b="1" dirty="0">
                <a:solidFill>
                  <a:schemeClr val="tx1"/>
                </a:solidFill>
                <a:latin typeface="Meiryo UI" panose="020B0604030504040204" pitchFamily="50" charset="-128"/>
                <a:ea typeface="Meiryo UI" panose="020B0604030504040204" pitchFamily="50" charset="-128"/>
              </a:rPr>
              <a:t>/LNG</a:t>
            </a:r>
            <a:r>
              <a:rPr kumimoji="1" lang="ja-JP" altLang="en-US" sz="1400" b="1" dirty="0">
                <a:solidFill>
                  <a:schemeClr val="tx1"/>
                </a:solidFill>
                <a:latin typeface="Meiryo UI" panose="020B0604030504040204" pitchFamily="50" charset="-128"/>
                <a:ea typeface="Meiryo UI" panose="020B0604030504040204" pitchFamily="50" charset="-128"/>
              </a:rPr>
              <a:t>燃料船</a:t>
            </a:r>
            <a:endParaRPr kumimoji="1" lang="en-US" altLang="ja-JP" sz="1400" b="1" dirty="0">
              <a:solidFill>
                <a:schemeClr val="tx1"/>
              </a:solidFill>
              <a:latin typeface="Meiryo UI" panose="020B0604030504040204" pitchFamily="50" charset="-128"/>
              <a:ea typeface="Meiryo UI" panose="020B0604030504040204" pitchFamily="50" charset="-128"/>
            </a:endParaRPr>
          </a:p>
        </p:txBody>
      </p:sp>
      <p:sp>
        <p:nvSpPr>
          <p:cNvPr id="60" name="右矢印 59"/>
          <p:cNvSpPr/>
          <p:nvPr/>
        </p:nvSpPr>
        <p:spPr>
          <a:xfrm>
            <a:off x="1201717" y="14752710"/>
            <a:ext cx="9774905"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◆各種取組みを通じ、海洋環境保護に取組む船会社による利用推進を図る。</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63" name="右矢印 62"/>
          <p:cNvSpPr/>
          <p:nvPr/>
        </p:nvSpPr>
        <p:spPr>
          <a:xfrm>
            <a:off x="1200801" y="2273366"/>
            <a:ext cx="9776161"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◆国際コンテナ戦略港湾の取組み（集貨、創貨、競争力強化）</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69" name="右矢印 68"/>
          <p:cNvSpPr/>
          <p:nvPr/>
        </p:nvSpPr>
        <p:spPr>
          <a:xfrm>
            <a:off x="1215035" y="5350071"/>
            <a:ext cx="5811116"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CONPAS</a:t>
            </a:r>
            <a:r>
              <a:rPr kumimoji="1" lang="ja-JP" altLang="en-US" sz="1400" dirty="0">
                <a:solidFill>
                  <a:schemeClr val="tx1"/>
                </a:solidFill>
                <a:latin typeface="Meiryo UI" panose="020B0604030504040204" pitchFamily="50" charset="-128"/>
                <a:ea typeface="Meiryo UI" panose="020B0604030504040204" pitchFamily="50" charset="-128"/>
              </a:rPr>
              <a:t>導入（</a:t>
            </a:r>
            <a:r>
              <a:rPr kumimoji="1" lang="en-US" altLang="ja-JP" sz="1400" dirty="0">
                <a:solidFill>
                  <a:schemeClr val="tx1"/>
                </a:solidFill>
                <a:latin typeface="Meiryo UI" panose="020B0604030504040204" pitchFamily="50" charset="-128"/>
                <a:ea typeface="Meiryo UI" panose="020B0604030504040204" pitchFamily="50" charset="-128"/>
              </a:rPr>
              <a:t>R5d</a:t>
            </a:r>
            <a:r>
              <a:rPr kumimoji="1" lang="ja-JP" altLang="en-US" sz="1400" dirty="0">
                <a:solidFill>
                  <a:schemeClr val="tx1"/>
                </a:solidFill>
                <a:latin typeface="Meiryo UI" panose="020B0604030504040204" pitchFamily="50" charset="-128"/>
                <a:ea typeface="Meiryo UI" panose="020B0604030504040204" pitchFamily="50" charset="-128"/>
              </a:rPr>
              <a:t>導入）</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0" name="右矢印 69"/>
          <p:cNvSpPr/>
          <p:nvPr/>
        </p:nvSpPr>
        <p:spPr>
          <a:xfrm>
            <a:off x="1210168" y="5759698"/>
            <a:ext cx="9757426" cy="504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AI</a:t>
            </a:r>
            <a:r>
              <a:rPr kumimoji="1" lang="ja-JP" altLang="en-US" sz="1400" dirty="0">
                <a:solidFill>
                  <a:schemeClr val="tx1"/>
                </a:solidFill>
                <a:latin typeface="Meiryo UI" panose="020B0604030504040204" pitchFamily="50" charset="-128"/>
                <a:ea typeface="Meiryo UI" panose="020B0604030504040204" pitchFamily="50" charset="-128"/>
              </a:rPr>
              <a:t>等を活用したターミナルの効率化・最適化</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◆コンテナラウンドユース</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66" name="右矢印 65"/>
          <p:cNvSpPr/>
          <p:nvPr/>
        </p:nvSpPr>
        <p:spPr>
          <a:xfrm>
            <a:off x="1219197" y="8706358"/>
            <a:ext cx="6816231" cy="504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◆クルーズ客船母港化構想の実現に向けたハード整備</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（岸壁</a:t>
            </a:r>
            <a:r>
              <a:rPr kumimoji="1" lang="en-US" altLang="ja-JP" sz="1400" dirty="0">
                <a:solidFill>
                  <a:schemeClr val="tx1"/>
                </a:solidFill>
                <a:latin typeface="Meiryo UI" panose="020B0604030504040204" pitchFamily="50" charset="-128"/>
                <a:ea typeface="Meiryo UI" panose="020B0604030504040204" pitchFamily="50" charset="-128"/>
              </a:rPr>
              <a:t>R6</a:t>
            </a:r>
            <a:r>
              <a:rPr kumimoji="1" lang="en-US" altLang="ja-JP" sz="1400" dirty="0">
                <a:solidFill>
                  <a:schemeClr val="tx1"/>
                </a:solidFill>
                <a:uFill>
                  <a:solidFill>
                    <a:srgbClr val="FF0000"/>
                  </a:solidFill>
                </a:uFill>
                <a:latin typeface="Meiryo UI" panose="020B0604030504040204" pitchFamily="50" charset="-128"/>
                <a:ea typeface="Meiryo UI" panose="020B0604030504040204" pitchFamily="50" charset="-128"/>
              </a:rPr>
              <a:t>d</a:t>
            </a:r>
            <a:r>
              <a:rPr kumimoji="1" lang="ja-JP" altLang="en-US" sz="1400" dirty="0">
                <a:solidFill>
                  <a:schemeClr val="tx1"/>
                </a:solidFill>
                <a:latin typeface="Meiryo UI" panose="020B0604030504040204" pitchFamily="50" charset="-128"/>
                <a:ea typeface="Meiryo UI" panose="020B0604030504040204" pitchFamily="50" charset="-128"/>
              </a:rPr>
              <a:t>完了、新ターミナル</a:t>
            </a:r>
            <a:r>
              <a:rPr kumimoji="1" lang="en-US" altLang="ja-JP" sz="1400" dirty="0">
                <a:solidFill>
                  <a:schemeClr val="tx1"/>
                </a:solidFill>
                <a:latin typeface="Meiryo UI" panose="020B0604030504040204" pitchFamily="50" charset="-128"/>
                <a:ea typeface="Meiryo UI" panose="020B0604030504040204" pitchFamily="50" charset="-128"/>
              </a:rPr>
              <a:t>R6d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2000" dirty="0">
              <a:solidFill>
                <a:schemeClr val="tx1"/>
              </a:solidFill>
              <a:latin typeface="Meiryo UI" panose="020B0604030504040204" pitchFamily="50" charset="-128"/>
              <a:ea typeface="Meiryo UI" panose="020B0604030504040204" pitchFamily="50" charset="-128"/>
            </a:endParaRPr>
          </a:p>
        </p:txBody>
      </p:sp>
      <p:sp>
        <p:nvSpPr>
          <p:cNvPr id="68" name="右矢印 67"/>
          <p:cNvSpPr/>
          <p:nvPr/>
        </p:nvSpPr>
        <p:spPr>
          <a:xfrm>
            <a:off x="8067468" y="8706358"/>
            <a:ext cx="2909155" cy="504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◆母港化の実現に向けた取組の推進</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1" name="右矢印 70"/>
          <p:cNvSpPr/>
          <p:nvPr/>
        </p:nvSpPr>
        <p:spPr>
          <a:xfrm>
            <a:off x="1206498" y="3529474"/>
            <a:ext cx="6830786" cy="504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◆橋梁及び道路</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此花大橋、舞洲幹線道路、夢舞大橋、夢洲幹線道路</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の拡幅</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R6d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2" name="右矢印 71"/>
          <p:cNvSpPr/>
          <p:nvPr/>
        </p:nvSpPr>
        <p:spPr>
          <a:xfrm>
            <a:off x="1210169" y="4082801"/>
            <a:ext cx="6827118"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◆臨港鉄道（南ルート）整備（</a:t>
            </a:r>
            <a:r>
              <a:rPr kumimoji="1" lang="en-US" altLang="ja-JP" sz="1400" dirty="0">
                <a:solidFill>
                  <a:schemeClr val="tx1"/>
                </a:solidFill>
                <a:latin typeface="Meiryo UI" panose="020B0604030504040204" pitchFamily="50" charset="-128"/>
                <a:ea typeface="Meiryo UI" panose="020B0604030504040204" pitchFamily="50" charset="-128"/>
              </a:rPr>
              <a:t>R6d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3" name="右矢印 72"/>
          <p:cNvSpPr/>
          <p:nvPr/>
        </p:nvSpPr>
        <p:spPr>
          <a:xfrm>
            <a:off x="1210169" y="4492403"/>
            <a:ext cx="5078871"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◆コンテナ車整理場の整備（</a:t>
            </a:r>
            <a:r>
              <a:rPr kumimoji="1" lang="en-US" altLang="ja-JP" sz="1400" dirty="0">
                <a:solidFill>
                  <a:schemeClr val="tx1"/>
                </a:solidFill>
                <a:latin typeface="Meiryo UI" panose="020B0604030504040204" pitchFamily="50" charset="-128"/>
                <a:ea typeface="Meiryo UI" panose="020B0604030504040204" pitchFamily="50" charset="-128"/>
              </a:rPr>
              <a:t>R4d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4" name="右矢印 73"/>
          <p:cNvSpPr/>
          <p:nvPr/>
        </p:nvSpPr>
        <p:spPr>
          <a:xfrm>
            <a:off x="8037284" y="3529682"/>
            <a:ext cx="2939678" cy="504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◆此花大橋の歩道整備</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5" name="右矢印 74"/>
          <p:cNvSpPr/>
          <p:nvPr/>
        </p:nvSpPr>
        <p:spPr>
          <a:xfrm>
            <a:off x="1219199" y="9267473"/>
            <a:ext cx="6816232"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◆夢洲における小型旅客船用桟橋等の整備（</a:t>
            </a:r>
            <a:r>
              <a:rPr kumimoji="1" lang="en-US" altLang="ja-JP" sz="1400" dirty="0">
                <a:solidFill>
                  <a:schemeClr val="tx1"/>
                </a:solidFill>
                <a:latin typeface="Meiryo UI" panose="020B0604030504040204" pitchFamily="50" charset="-128"/>
                <a:ea typeface="Meiryo UI" panose="020B0604030504040204" pitchFamily="50" charset="-128"/>
              </a:rPr>
              <a:t>R6d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6" name="右矢印 75"/>
          <p:cNvSpPr/>
          <p:nvPr/>
        </p:nvSpPr>
        <p:spPr>
          <a:xfrm>
            <a:off x="8026402" y="9256747"/>
            <a:ext cx="2941192"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◆海上交通ﾈｯﾄﾜｰｸの形成</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78" name="右矢印 77"/>
          <p:cNvSpPr/>
          <p:nvPr/>
        </p:nvSpPr>
        <p:spPr>
          <a:xfrm>
            <a:off x="1210169" y="12012474"/>
            <a:ext cx="9757425"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◆埋立地における浸水対策（</a:t>
            </a:r>
            <a:r>
              <a:rPr kumimoji="1" lang="en-US" altLang="ja-JP" sz="1400" dirty="0">
                <a:solidFill>
                  <a:schemeClr val="tx1"/>
                </a:solidFill>
                <a:latin typeface="Meiryo UI" panose="020B0604030504040204" pitchFamily="50" charset="-128"/>
                <a:ea typeface="Meiryo UI" panose="020B0604030504040204" pitchFamily="50" charset="-128"/>
              </a:rPr>
              <a:t>R14d</a:t>
            </a:r>
            <a:r>
              <a:rPr kumimoji="1" lang="ja-JP" altLang="en-US" sz="1400" dirty="0">
                <a:solidFill>
                  <a:schemeClr val="tx1"/>
                </a:solidFill>
                <a:latin typeface="Meiryo UI" panose="020B0604030504040204" pitchFamily="50" charset="-128"/>
                <a:ea typeface="Meiryo UI" panose="020B0604030504040204" pitchFamily="50" charset="-128"/>
              </a:rPr>
              <a:t>完了）</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61" name="角丸四角形 60"/>
          <p:cNvSpPr/>
          <p:nvPr/>
        </p:nvSpPr>
        <p:spPr>
          <a:xfrm>
            <a:off x="1163617" y="15129569"/>
            <a:ext cx="3279660" cy="318699"/>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・美しく親しみやすい大阪湾の再生</a:t>
            </a:r>
            <a:endParaRPr kumimoji="1" lang="en-US" altLang="ja-JP"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79" name="右矢印 78"/>
          <p:cNvSpPr/>
          <p:nvPr/>
        </p:nvSpPr>
        <p:spPr>
          <a:xfrm>
            <a:off x="1182667" y="15413631"/>
            <a:ext cx="9793955"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◆親水空間や自然再生をめざした水辺空間の整備・保全</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83" name="角丸四角形 82"/>
          <p:cNvSpPr/>
          <p:nvPr/>
        </p:nvSpPr>
        <p:spPr>
          <a:xfrm>
            <a:off x="1210444" y="12367791"/>
            <a:ext cx="2791583" cy="318699"/>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400" b="1" dirty="0">
                <a:solidFill>
                  <a:schemeClr val="tx1"/>
                </a:solidFill>
                <a:latin typeface="Meiryo UI" panose="020B0604030504040204" pitchFamily="50" charset="-128"/>
                <a:ea typeface="Meiryo UI" panose="020B0604030504040204" pitchFamily="50" charset="-128"/>
              </a:rPr>
              <a:t>沿岸市町における高潮</a:t>
            </a: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対策</a:t>
            </a:r>
          </a:p>
        </p:txBody>
      </p:sp>
      <p:sp>
        <p:nvSpPr>
          <p:cNvPr id="84" name="右矢印 83"/>
          <p:cNvSpPr/>
          <p:nvPr/>
        </p:nvSpPr>
        <p:spPr>
          <a:xfrm>
            <a:off x="1210169" y="12679774"/>
            <a:ext cx="9766454"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◆防潮堤等の嵩上げ</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85" name="右矢印 84"/>
          <p:cNvSpPr/>
          <p:nvPr/>
        </p:nvSpPr>
        <p:spPr>
          <a:xfrm>
            <a:off x="1210169" y="13103952"/>
            <a:ext cx="9766453"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◆高潮タイムラインの</a:t>
            </a:r>
            <a:r>
              <a:rPr kumimoji="1" lang="ja-JP" altLang="en-US" sz="1400" dirty="0">
                <a:solidFill>
                  <a:schemeClr val="tx1"/>
                </a:solidFill>
                <a:latin typeface="Meiryo UI" panose="020B0604030504040204" pitchFamily="50" charset="-128"/>
                <a:ea typeface="Meiryo UI" panose="020B0604030504040204" pitchFamily="50" charset="-128"/>
              </a:rPr>
              <a:t>運用　</a:t>
            </a: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R</a:t>
            </a:r>
            <a:r>
              <a:rPr kumimoji="1" lang="en-US" altLang="ja-JP" sz="1400" dirty="0">
                <a:solidFill>
                  <a:schemeClr val="tx1"/>
                </a:solidFill>
                <a:latin typeface="Meiryo UI" panose="020B0604030504040204" pitchFamily="50" charset="-128"/>
                <a:ea typeface="Meiryo UI" panose="020B0604030504040204" pitchFamily="50" charset="-128"/>
              </a:rPr>
              <a:t>2d</a:t>
            </a:r>
            <a:r>
              <a:rPr kumimoji="1" lang="ja-JP" altLang="en-US" sz="1400" dirty="0">
                <a:solidFill>
                  <a:schemeClr val="tx1"/>
                </a:solidFill>
                <a:latin typeface="Meiryo UI" panose="020B0604030504040204" pitchFamily="50" charset="-128"/>
                <a:ea typeface="Meiryo UI" panose="020B0604030504040204" pitchFamily="50" charset="-128"/>
              </a:rPr>
              <a:t>開始</a:t>
            </a: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86" name="右矢印 85"/>
          <p:cNvSpPr/>
          <p:nvPr/>
        </p:nvSpPr>
        <p:spPr>
          <a:xfrm>
            <a:off x="1219198" y="9688704"/>
            <a:ext cx="9757426"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◆沿岸市町のまちづくりと併せた、みなと・海岸のにぎわい創出</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87" name="右矢印 86"/>
          <p:cNvSpPr/>
          <p:nvPr/>
        </p:nvSpPr>
        <p:spPr>
          <a:xfrm>
            <a:off x="1210168" y="6312919"/>
            <a:ext cx="7794051" cy="502868"/>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400" dirty="0">
                <a:solidFill>
                  <a:schemeClr val="tx1"/>
                </a:solidFill>
                <a:latin typeface="Meiryo UI" panose="020B0604030504040204" pitchFamily="50" charset="-128"/>
                <a:ea typeface="Meiryo UI" panose="020B0604030504040204" pitchFamily="50" charset="-128"/>
              </a:rPr>
              <a:t>夕凪</a:t>
            </a:r>
            <a:r>
              <a:rPr kumimoji="1" lang="en-US" altLang="ja-JP" sz="1400" noProof="0" dirty="0">
                <a:solidFill>
                  <a:schemeClr val="tx1"/>
                </a:solidFill>
                <a:latin typeface="Meiryo UI" panose="020B0604030504040204" pitchFamily="50" charset="-128"/>
                <a:ea typeface="Meiryo UI" panose="020B0604030504040204" pitchFamily="50" charset="-128"/>
              </a:rPr>
              <a:t>2</a:t>
            </a:r>
            <a:r>
              <a:rPr kumimoji="1" lang="ja-JP" altLang="en-US" sz="1400" noProof="0" dirty="0">
                <a:solidFill>
                  <a:schemeClr val="tx1"/>
                </a:solidFill>
                <a:latin typeface="Meiryo UI" panose="020B0604030504040204" pitchFamily="50" charset="-128"/>
                <a:ea typeface="Meiryo UI" panose="020B0604030504040204" pitchFamily="50" charset="-128"/>
              </a:rPr>
              <a:t>号岸壁整備</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88" name="右矢印 87"/>
          <p:cNvSpPr/>
          <p:nvPr/>
        </p:nvSpPr>
        <p:spPr>
          <a:xfrm>
            <a:off x="1210169" y="6866272"/>
            <a:ext cx="9757426"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lvl="0">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400" noProof="0" dirty="0">
                <a:solidFill>
                  <a:schemeClr val="tx1"/>
                </a:solidFill>
                <a:latin typeface="Meiryo UI" panose="020B0604030504040204" pitchFamily="50" charset="-128"/>
                <a:ea typeface="Meiryo UI" panose="020B0604030504040204" pitchFamily="50" charset="-128"/>
              </a:rPr>
              <a:t>汐見沖地区</a:t>
            </a:r>
            <a:r>
              <a:rPr kumimoji="1" lang="ja-JP" altLang="en-US" sz="1400" dirty="0" err="1">
                <a:solidFill>
                  <a:schemeClr val="tx1"/>
                </a:solidFill>
                <a:latin typeface="Meiryo UI" panose="020B0604030504040204" pitchFamily="50" charset="-128"/>
                <a:ea typeface="Meiryo UI" panose="020B0604030504040204" pitchFamily="50" charset="-128"/>
              </a:rPr>
              <a:t>、</a:t>
            </a:r>
            <a:r>
              <a:rPr kumimoji="1" lang="zh-CN" altLang="en-US" sz="1400" dirty="0">
                <a:solidFill>
                  <a:schemeClr val="tx1"/>
                </a:solidFill>
                <a:latin typeface="Meiryo UI" panose="020B0604030504040204" pitchFamily="50" charset="-128"/>
                <a:ea typeface="Meiryo UI" panose="020B0604030504040204" pitchFamily="50" charset="-128"/>
              </a:rPr>
              <a:t>阪南２区</a:t>
            </a:r>
            <a:r>
              <a:rPr kumimoji="1" lang="ja-JP" altLang="en-US" sz="1400" dirty="0">
                <a:solidFill>
                  <a:schemeClr val="tx1"/>
                </a:solidFill>
                <a:latin typeface="Meiryo UI" panose="020B0604030504040204" pitchFamily="50" charset="-128"/>
                <a:ea typeface="Meiryo UI" panose="020B0604030504040204" pitchFamily="50" charset="-128"/>
              </a:rPr>
              <a:t>のインフラ整備および地元市町等と連携した企業誘致</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89" name="右矢印 88"/>
          <p:cNvSpPr/>
          <p:nvPr/>
        </p:nvSpPr>
        <p:spPr>
          <a:xfrm>
            <a:off x="9010649" y="6313641"/>
            <a:ext cx="1960869" cy="504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400" noProof="0" dirty="0">
                <a:solidFill>
                  <a:schemeClr val="tx1"/>
                </a:solidFill>
                <a:latin typeface="Meiryo UI" panose="020B0604030504040204" pitchFamily="50" charset="-128"/>
                <a:ea typeface="Meiryo UI" panose="020B0604030504040204" pitchFamily="50" charset="-128"/>
              </a:rPr>
              <a:t>埠頭再編による内航</a:t>
            </a:r>
            <a:r>
              <a:rPr kumimoji="1" lang="en-US" altLang="ja-JP" sz="1400" noProof="0" dirty="0" err="1">
                <a:solidFill>
                  <a:schemeClr val="tx1"/>
                </a:solidFill>
                <a:latin typeface="Meiryo UI" panose="020B0604030504040204" pitchFamily="50" charset="-128"/>
                <a:ea typeface="Meiryo UI" panose="020B0604030504040204" pitchFamily="50" charset="-128"/>
              </a:rPr>
              <a:t>RoRo</a:t>
            </a:r>
            <a:r>
              <a:rPr kumimoji="1" lang="ja-JP" altLang="en-US" sz="1400" noProof="0" dirty="0">
                <a:solidFill>
                  <a:schemeClr val="tx1"/>
                </a:solidFill>
                <a:latin typeface="Meiryo UI" panose="020B0604030504040204" pitchFamily="50" charset="-128"/>
                <a:ea typeface="Meiryo UI" panose="020B0604030504040204" pitchFamily="50" charset="-128"/>
              </a:rPr>
              <a:t>等の機能強化</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42" name="右矢印 41"/>
          <p:cNvSpPr/>
          <p:nvPr/>
        </p:nvSpPr>
        <p:spPr>
          <a:xfrm>
            <a:off x="1219199" y="7280607"/>
            <a:ext cx="4256780" cy="972000"/>
          </a:xfrm>
          <a:prstGeom prst="rightArrow">
            <a:avLst>
              <a:gd name="adj1" fmla="val 100000"/>
              <a:gd name="adj2" fmla="val 3527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177800" indent="-177800"/>
            <a:r>
              <a:rPr lang="ja-JP" altLang="en-US" sz="1400" dirty="0">
                <a:solidFill>
                  <a:schemeClr val="tx1"/>
                </a:solidFill>
                <a:latin typeface="Meiryo UI" panose="020B0604030504040204" pitchFamily="50" charset="-128"/>
                <a:ea typeface="Meiryo UI" panose="020B0604030504040204" pitchFamily="50" charset="-128"/>
              </a:rPr>
              <a:t>◆奈良・三重方面等における共同集貨活動</a:t>
            </a:r>
            <a:endParaRPr lang="en-US" altLang="ja-JP" sz="1400" strike="dblStrike" dirty="0">
              <a:solidFill>
                <a:schemeClr val="tx1"/>
              </a:solidFill>
              <a:latin typeface="Meiryo UI" panose="020B0604030504040204" pitchFamily="50" charset="-128"/>
              <a:ea typeface="Meiryo UI" panose="020B0604030504040204" pitchFamily="50" charset="-128"/>
            </a:endParaRPr>
          </a:p>
          <a:p>
            <a:pPr marL="174625" indent="-174625"/>
            <a:r>
              <a:rPr kumimoji="1" lang="ja-JP" altLang="en-US" sz="1400" dirty="0">
                <a:solidFill>
                  <a:schemeClr val="tx1"/>
                </a:solidFill>
                <a:latin typeface="Meiryo UI" panose="020B0604030504040204" pitchFamily="50" charset="-128"/>
                <a:ea typeface="Meiryo UI" panose="020B0604030504040204" pitchFamily="50" charset="-128"/>
              </a:rPr>
              <a:t>◆顧客情報の共有、共同集貨活動での需要把握</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174625" indent="-174625"/>
            <a:r>
              <a:rPr kumimoji="1" lang="ja-JP" altLang="en-US" sz="1400" dirty="0">
                <a:solidFill>
                  <a:schemeClr val="tx1"/>
                </a:solidFill>
                <a:latin typeface="Meiryo UI" panose="020B0604030504040204" pitchFamily="50" charset="-128"/>
                <a:ea typeface="Meiryo UI" panose="020B0604030504040204" pitchFamily="50" charset="-128"/>
              </a:rPr>
              <a:t>◆大阪港、大阪府営港湾の両港利用に対する</a:t>
            </a:r>
            <a:r>
              <a:rPr kumimoji="1" lang="ja-JP" altLang="en-US" sz="1400" dirty="0">
                <a:solidFill>
                  <a:schemeClr val="tx1"/>
                </a:solidFill>
                <a:uFill>
                  <a:solidFill>
                    <a:srgbClr val="FF0000"/>
                  </a:solidFill>
                </a:uFill>
                <a:latin typeface="Meiryo UI" panose="020B0604030504040204" pitchFamily="50" charset="-128"/>
                <a:ea typeface="Meiryo UI" panose="020B0604030504040204" pitchFamily="50" charset="-128"/>
              </a:rPr>
              <a:t>集貨インセンティブ実施</a:t>
            </a:r>
          </a:p>
        </p:txBody>
      </p:sp>
      <p:sp>
        <p:nvSpPr>
          <p:cNvPr id="43" name="右矢印 42"/>
          <p:cNvSpPr/>
          <p:nvPr/>
        </p:nvSpPr>
        <p:spPr>
          <a:xfrm>
            <a:off x="5472743" y="7279269"/>
            <a:ext cx="5494852" cy="972000"/>
          </a:xfrm>
          <a:prstGeom prst="rightArrow">
            <a:avLst>
              <a:gd name="adj1" fmla="val 100000"/>
              <a:gd name="adj2" fmla="val 31292"/>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174625" indent="-174625"/>
            <a:r>
              <a:rPr lang="ja-JP" altLang="en-US" sz="1400" dirty="0">
                <a:solidFill>
                  <a:schemeClr val="tx1"/>
                </a:solidFill>
                <a:latin typeface="Meiryo UI" panose="020B0604030504040204" pitchFamily="50" charset="-128"/>
                <a:ea typeface="Meiryo UI" panose="020B0604030504040204" pitchFamily="50" charset="-128"/>
              </a:rPr>
              <a:t>◆各港の強みを活かした戦略的な集貨・創貨策の実施</a:t>
            </a:r>
          </a:p>
        </p:txBody>
      </p:sp>
      <p:sp>
        <p:nvSpPr>
          <p:cNvPr id="51" name="角丸四角形 50"/>
          <p:cNvSpPr/>
          <p:nvPr/>
        </p:nvSpPr>
        <p:spPr>
          <a:xfrm>
            <a:off x="1200801" y="13790985"/>
            <a:ext cx="3279660" cy="318699"/>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r>
              <a:rPr kumimoji="1" lang="ja-JP" altLang="en-US" sz="1400" b="1" dirty="0">
                <a:solidFill>
                  <a:schemeClr val="tx1"/>
                </a:solidFill>
                <a:uFill>
                  <a:solidFill>
                    <a:srgbClr val="FF0000"/>
                  </a:solidFill>
                </a:uFill>
                <a:latin typeface="Meiryo UI" panose="020B0604030504040204" pitchFamily="50" charset="-128"/>
                <a:ea typeface="Meiryo UI" panose="020B0604030504040204" pitchFamily="50" charset="-128"/>
              </a:rPr>
              <a:t>・</a:t>
            </a:r>
            <a:r>
              <a:rPr kumimoji="1" lang="en-US" altLang="ja-JP" sz="1400" b="1" dirty="0">
                <a:solidFill>
                  <a:schemeClr val="tx1"/>
                </a:solidFill>
                <a:uFill>
                  <a:solidFill>
                    <a:srgbClr val="FF0000"/>
                  </a:solidFill>
                </a:uFill>
                <a:latin typeface="Meiryo UI" panose="020B0604030504040204" pitchFamily="50" charset="-128"/>
                <a:ea typeface="Meiryo UI" panose="020B0604030504040204" pitchFamily="50" charset="-128"/>
              </a:rPr>
              <a:t>CNP</a:t>
            </a:r>
            <a:r>
              <a:rPr kumimoji="1" lang="ja-JP" altLang="en-US" sz="1400" b="1" dirty="0">
                <a:solidFill>
                  <a:schemeClr val="tx1"/>
                </a:solidFill>
                <a:uFill>
                  <a:solidFill>
                    <a:srgbClr val="FF0000"/>
                  </a:solidFill>
                </a:uFill>
                <a:latin typeface="Meiryo UI" panose="020B0604030504040204" pitchFamily="50" charset="-128"/>
                <a:ea typeface="Meiryo UI" panose="020B0604030504040204" pitchFamily="50" charset="-128"/>
              </a:rPr>
              <a:t>の形成</a:t>
            </a:r>
            <a:endParaRPr kumimoji="1" lang="en-US" altLang="ja-JP" sz="1400" b="1" dirty="0">
              <a:solidFill>
                <a:schemeClr val="tx1"/>
              </a:solidFill>
              <a:uFill>
                <a:solidFill>
                  <a:srgbClr val="FF0000"/>
                </a:solidFill>
              </a:uFill>
              <a:latin typeface="Meiryo UI" panose="020B0604030504040204" pitchFamily="50" charset="-128"/>
              <a:ea typeface="Meiryo UI" panose="020B0604030504040204" pitchFamily="50" charset="-128"/>
            </a:endParaRPr>
          </a:p>
        </p:txBody>
      </p:sp>
      <p:sp>
        <p:nvSpPr>
          <p:cNvPr id="46" name="角丸四角形 45"/>
          <p:cNvSpPr/>
          <p:nvPr/>
        </p:nvSpPr>
        <p:spPr>
          <a:xfrm>
            <a:off x="1229769" y="10381117"/>
            <a:ext cx="2791583" cy="318699"/>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r>
              <a:rPr kumimoji="1" lang="ja-JP" altLang="en-US" sz="1400" b="1" dirty="0">
                <a:solidFill>
                  <a:schemeClr val="tx1"/>
                </a:solidFill>
                <a:latin typeface="Meiryo UI" panose="020B0604030504040204" pitchFamily="50" charset="-128"/>
                <a:ea typeface="Meiryo UI" panose="020B0604030504040204" pitchFamily="50" charset="-128"/>
              </a:rPr>
              <a:t>・堤防等の耐震対策</a:t>
            </a:r>
          </a:p>
        </p:txBody>
      </p:sp>
      <p:sp>
        <p:nvSpPr>
          <p:cNvPr id="56" name="右矢印 55"/>
          <p:cNvSpPr/>
          <p:nvPr/>
        </p:nvSpPr>
        <p:spPr>
          <a:xfrm>
            <a:off x="6865416" y="10660920"/>
            <a:ext cx="4111207" cy="365734"/>
          </a:xfrm>
          <a:prstGeom prst="rightArrow">
            <a:avLst>
              <a:gd name="adj1" fmla="val 100000"/>
              <a:gd name="adj2" fmla="val 21389"/>
            </a:avLst>
          </a:prstGeom>
          <a:solidFill>
            <a:schemeClr val="bg1"/>
          </a:solidFill>
          <a:ln w="19050">
            <a:solidFill>
              <a:schemeClr val="tx1"/>
            </a:solidFill>
          </a:ln>
        </p:spPr>
        <p:style>
          <a:lnRef idx="2">
            <a:schemeClr val="accent6"/>
          </a:lnRef>
          <a:fillRef idx="1">
            <a:schemeClr val="lt1"/>
          </a:fillRef>
          <a:effectRef idx="0">
            <a:schemeClr val="accent6"/>
          </a:effectRef>
          <a:fontRef idx="minor">
            <a:schemeClr val="dk1"/>
          </a:fontRef>
        </p:style>
        <p:txBody>
          <a:bodyPr wrap="square" rtlCol="0" anchor="ctr">
            <a:noAutofit/>
          </a:bodyPr>
          <a:lstStyle/>
          <a:p>
            <a:r>
              <a:rPr kumimoji="1" lang="ja-JP" altLang="en-US" sz="1400" b="1" dirty="0">
                <a:solidFill>
                  <a:schemeClr val="bg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［此花地区の対策］</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57" name="右矢印 56"/>
          <p:cNvSpPr/>
          <p:nvPr/>
        </p:nvSpPr>
        <p:spPr>
          <a:xfrm>
            <a:off x="1219199" y="10660920"/>
            <a:ext cx="5761878" cy="365734"/>
          </a:xfrm>
          <a:prstGeom prst="rightArrow">
            <a:avLst>
              <a:gd name="adj1" fmla="val 100000"/>
              <a:gd name="adj2" fmla="val 21389"/>
            </a:avLst>
          </a:prstGeom>
          <a:solidFill>
            <a:schemeClr val="bg1"/>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◆堤防等の耐震・液状化対策（</a:t>
            </a:r>
            <a:r>
              <a:rPr kumimoji="1" lang="en-US" altLang="ja-JP" sz="1400" dirty="0">
                <a:solidFill>
                  <a:schemeClr val="tx1"/>
                </a:solidFill>
                <a:latin typeface="Meiryo UI" panose="020B0604030504040204" pitchFamily="50" charset="-128"/>
                <a:ea typeface="Meiryo UI" panose="020B0604030504040204" pitchFamily="50" charset="-128"/>
              </a:rPr>
              <a:t>R5d</a:t>
            </a:r>
            <a:r>
              <a:rPr kumimoji="1" lang="ja-JP" altLang="en-US" sz="1400" dirty="0">
                <a:solidFill>
                  <a:schemeClr val="tx1"/>
                </a:solidFill>
                <a:latin typeface="Meiryo UI" panose="020B0604030504040204" pitchFamily="50" charset="-128"/>
                <a:ea typeface="Meiryo UI" panose="020B0604030504040204" pitchFamily="50" charset="-128"/>
              </a:rPr>
              <a:t>完了）</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此花地区除く</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11" name="右矢印 75">
            <a:extLst>
              <a:ext uri="{FF2B5EF4-FFF2-40B4-BE49-F238E27FC236}">
                <a16:creationId xmlns:a16="http://schemas.microsoft.com/office/drawing/2014/main" id="{29FBC328-5F95-BA70-86AD-972D59084EAA}"/>
              </a:ext>
            </a:extLst>
          </p:cNvPr>
          <p:cNvSpPr/>
          <p:nvPr/>
        </p:nvSpPr>
        <p:spPr>
          <a:xfrm>
            <a:off x="7043303" y="5345363"/>
            <a:ext cx="3933659"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 CONPAS</a:t>
            </a:r>
            <a:r>
              <a:rPr kumimoji="1" lang="ja-JP" altLang="en-US" sz="1400" dirty="0">
                <a:solidFill>
                  <a:schemeClr val="tx1"/>
                </a:solidFill>
                <a:latin typeface="Meiryo UI" panose="020B0604030504040204" pitchFamily="50" charset="-128"/>
                <a:ea typeface="Meiryo UI" panose="020B0604030504040204" pitchFamily="50" charset="-128"/>
              </a:rPr>
              <a:t>の利用促進</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33" name="右矢印 75">
            <a:extLst>
              <a:ext uri="{FF2B5EF4-FFF2-40B4-BE49-F238E27FC236}">
                <a16:creationId xmlns:a16="http://schemas.microsoft.com/office/drawing/2014/main" id="{5BAD1576-FA1A-A06B-70A2-39D25FA72EEF}"/>
              </a:ext>
            </a:extLst>
          </p:cNvPr>
          <p:cNvSpPr/>
          <p:nvPr/>
        </p:nvSpPr>
        <p:spPr>
          <a:xfrm>
            <a:off x="9418320" y="4750266"/>
            <a:ext cx="1549275" cy="554343"/>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◆フェリーターミナル再編</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31" name="角丸四角形 45">
            <a:extLst>
              <a:ext uri="{FF2B5EF4-FFF2-40B4-BE49-F238E27FC236}">
                <a16:creationId xmlns:a16="http://schemas.microsoft.com/office/drawing/2014/main" id="{EB2E092F-1599-8D39-8005-A4A1A467DCC2}"/>
              </a:ext>
            </a:extLst>
          </p:cNvPr>
          <p:cNvSpPr/>
          <p:nvPr/>
        </p:nvSpPr>
        <p:spPr>
          <a:xfrm>
            <a:off x="1219199" y="11060756"/>
            <a:ext cx="2791583" cy="318699"/>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r>
              <a:rPr kumimoji="1" lang="ja-JP" altLang="en-US" sz="1400" b="1" dirty="0">
                <a:solidFill>
                  <a:schemeClr val="tx1"/>
                </a:solidFill>
                <a:latin typeface="Meiryo UI" panose="020B0604030504040204" pitchFamily="50" charset="-128"/>
                <a:ea typeface="Meiryo UI" panose="020B0604030504040204" pitchFamily="50" charset="-128"/>
              </a:rPr>
              <a:t>・気候変動対策</a:t>
            </a:r>
          </a:p>
        </p:txBody>
      </p:sp>
      <p:sp>
        <p:nvSpPr>
          <p:cNvPr id="28" name="右矢印 75">
            <a:extLst>
              <a:ext uri="{FF2B5EF4-FFF2-40B4-BE49-F238E27FC236}">
                <a16:creationId xmlns:a16="http://schemas.microsoft.com/office/drawing/2014/main" id="{8721EE4D-80C1-8E73-1A8C-01E1A12ADE36}"/>
              </a:ext>
            </a:extLst>
          </p:cNvPr>
          <p:cNvSpPr/>
          <p:nvPr/>
        </p:nvSpPr>
        <p:spPr>
          <a:xfrm>
            <a:off x="8994852" y="11271651"/>
            <a:ext cx="1972742" cy="554071"/>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◆気候変動の影響を踏まえた対策の推進</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3" name="右矢印 75">
            <a:extLst>
              <a:ext uri="{FF2B5EF4-FFF2-40B4-BE49-F238E27FC236}">
                <a16:creationId xmlns:a16="http://schemas.microsoft.com/office/drawing/2014/main" id="{095AEB01-A845-4854-3C36-D97CD7E721C7}"/>
              </a:ext>
            </a:extLst>
          </p:cNvPr>
          <p:cNvSpPr/>
          <p:nvPr/>
        </p:nvSpPr>
        <p:spPr>
          <a:xfrm>
            <a:off x="6865415" y="11273117"/>
            <a:ext cx="2129437" cy="554071"/>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大阪湾沿岸海岸保全基本計画変更策定（</a:t>
            </a:r>
            <a:r>
              <a:rPr kumimoji="1" lang="en-US" altLang="ja-JP" sz="1200" dirty="0">
                <a:solidFill>
                  <a:schemeClr val="tx1"/>
                </a:solidFill>
                <a:latin typeface="Meiryo UI" panose="020B0604030504040204" pitchFamily="50" charset="-128"/>
                <a:ea typeface="Meiryo UI" panose="020B0604030504040204" pitchFamily="50" charset="-128"/>
              </a:rPr>
              <a:t>R7d</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5" name="右矢印 51">
            <a:extLst>
              <a:ext uri="{FF2B5EF4-FFF2-40B4-BE49-F238E27FC236}">
                <a16:creationId xmlns:a16="http://schemas.microsoft.com/office/drawing/2014/main" id="{6C00B016-2E51-62A8-665F-F400AD1E99DC}"/>
              </a:ext>
            </a:extLst>
          </p:cNvPr>
          <p:cNvSpPr/>
          <p:nvPr/>
        </p:nvSpPr>
        <p:spPr>
          <a:xfrm>
            <a:off x="5268686" y="13963272"/>
            <a:ext cx="2514880" cy="505376"/>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協議会の開催、関係機関との調整等を行い、</a:t>
            </a:r>
            <a:r>
              <a:rPr kumimoji="1" lang="en-US" altLang="ja-JP" sz="1200" dirty="0">
                <a:solidFill>
                  <a:schemeClr val="tx1"/>
                </a:solidFill>
                <a:latin typeface="Meiryo UI" panose="020B0604030504040204" pitchFamily="50" charset="-128"/>
                <a:ea typeface="Meiryo UI" panose="020B0604030504040204" pitchFamily="50" charset="-128"/>
              </a:rPr>
              <a:t>CNP</a:t>
            </a:r>
            <a:r>
              <a:rPr kumimoji="1" lang="ja-JP" altLang="en-US" sz="1200" dirty="0">
                <a:solidFill>
                  <a:schemeClr val="tx1"/>
                </a:solidFill>
                <a:latin typeface="Meiryo UI" panose="020B0604030504040204" pitchFamily="50" charset="-128"/>
                <a:ea typeface="Meiryo UI" panose="020B0604030504040204" pitchFamily="50" charset="-128"/>
              </a:rPr>
              <a:t>推進計画の策定</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6" name="右矢印 54">
            <a:extLst>
              <a:ext uri="{FF2B5EF4-FFF2-40B4-BE49-F238E27FC236}">
                <a16:creationId xmlns:a16="http://schemas.microsoft.com/office/drawing/2014/main" id="{2F30ADB7-14FB-FC80-D824-C190241704A5}"/>
              </a:ext>
            </a:extLst>
          </p:cNvPr>
          <p:cNvSpPr/>
          <p:nvPr/>
        </p:nvSpPr>
        <p:spPr>
          <a:xfrm>
            <a:off x="7783565" y="13963167"/>
            <a:ext cx="3193057" cy="486696"/>
          </a:xfrm>
          <a:prstGeom prst="rightArrow">
            <a:avLst>
              <a:gd name="adj1" fmla="val 100000"/>
              <a:gd name="adj2" fmla="val 21389"/>
            </a:avLst>
          </a:prstGeom>
          <a:ln w="19050">
            <a:solidFill>
              <a:schemeClr val="tx1"/>
            </a:solidFill>
            <a:prstDash val="soli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r>
              <a:rPr kumimoji="1" lang="en-US" altLang="ja-JP" sz="1200" b="0"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a:t>
            </a:r>
            <a:r>
              <a:rPr kumimoji="1" lang="en-US" altLang="ja-JP" sz="1200" b="0" i="0"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CNP</a:t>
            </a:r>
            <a:r>
              <a:rPr kumimoji="1" lang="ja-JP" altLang="en-US" sz="1200" dirty="0">
                <a:solidFill>
                  <a:schemeClr val="tx1"/>
                </a:solidFill>
                <a:latin typeface="Meiryo UI" panose="020B0604030504040204" pitchFamily="50" charset="-128"/>
                <a:ea typeface="Meiryo UI" panose="020B0604030504040204" pitchFamily="50" charset="-128"/>
              </a:rPr>
              <a:t>推進</a:t>
            </a:r>
            <a:r>
              <a:rPr kumimoji="1" lang="ja-JP" altLang="en-US" sz="1200" b="0" i="0"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計画に沿った</a:t>
            </a:r>
            <a:r>
              <a:rPr kumimoji="1" lang="en-US" altLang="ja-JP" sz="1200" b="0" i="0"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CNP</a:t>
            </a:r>
            <a:r>
              <a:rPr kumimoji="1" lang="ja-JP" altLang="en-US" sz="1200" b="0" i="0"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形成を促進</a:t>
            </a:r>
            <a:endParaRPr kumimoji="1" lang="en-US" altLang="ja-JP" sz="1200" b="0" i="0"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40592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04687" y="0"/>
            <a:ext cx="9782628" cy="963314"/>
          </a:xfrm>
          <a:solidFill>
            <a:schemeClr val="bg1">
              <a:lumMod val="85000"/>
            </a:schemeClr>
          </a:solidFill>
        </p:spPr>
        <p:txBody>
          <a:bodyPr tIns="0" bIns="0">
            <a:normAutofit/>
          </a:bodyPr>
          <a:lstStyle/>
          <a:p>
            <a:r>
              <a:rPr lang="ja-JP" altLang="en-US" sz="3200" b="1" dirty="0">
                <a:latin typeface="ＭＳ Ｐ明朝" panose="02020600040205080304" pitchFamily="18" charset="-128"/>
                <a:ea typeface="ＭＳ Ｐ明朝" panose="02020600040205080304" pitchFamily="18" charset="-128"/>
              </a:rPr>
              <a:t>　４　ロードマップ</a:t>
            </a:r>
            <a:endParaRPr kumimoji="1" lang="ja-JP" altLang="en-US" sz="3200" b="1" dirty="0">
              <a:latin typeface="ＭＳ Ｐ明朝" panose="02020600040205080304" pitchFamily="18" charset="-128"/>
              <a:ea typeface="ＭＳ Ｐ明朝" panose="02020600040205080304" pitchFamily="18" charset="-128"/>
            </a:endParaRPr>
          </a:p>
        </p:txBody>
      </p:sp>
      <p:graphicFrame>
        <p:nvGraphicFramePr>
          <p:cNvPr id="29" name="表 28"/>
          <p:cNvGraphicFramePr>
            <a:graphicFrameLocks noGrp="1"/>
          </p:cNvGraphicFramePr>
          <p:nvPr/>
        </p:nvGraphicFramePr>
        <p:xfrm>
          <a:off x="1204686" y="1190171"/>
          <a:ext cx="9782628" cy="14717486"/>
        </p:xfrm>
        <a:graphic>
          <a:graphicData uri="http://schemas.openxmlformats.org/drawingml/2006/table">
            <a:tbl>
              <a:tblPr firstRow="1" bandRow="1">
                <a:tableStyleId>{5C22544A-7EE6-4342-B048-85BDC9FD1C3A}</a:tableStyleId>
              </a:tblPr>
              <a:tblGrid>
                <a:gridCol w="3260876">
                  <a:extLst>
                    <a:ext uri="{9D8B030D-6E8A-4147-A177-3AD203B41FA5}">
                      <a16:colId xmlns:a16="http://schemas.microsoft.com/office/drawing/2014/main" val="193361344"/>
                    </a:ext>
                  </a:extLst>
                </a:gridCol>
                <a:gridCol w="3260876">
                  <a:extLst>
                    <a:ext uri="{9D8B030D-6E8A-4147-A177-3AD203B41FA5}">
                      <a16:colId xmlns:a16="http://schemas.microsoft.com/office/drawing/2014/main" val="183603928"/>
                    </a:ext>
                  </a:extLst>
                </a:gridCol>
                <a:gridCol w="3260876">
                  <a:extLst>
                    <a:ext uri="{9D8B030D-6E8A-4147-A177-3AD203B41FA5}">
                      <a16:colId xmlns:a16="http://schemas.microsoft.com/office/drawing/2014/main" val="3286725303"/>
                    </a:ext>
                  </a:extLst>
                </a:gridCol>
              </a:tblGrid>
              <a:tr h="649303">
                <a:tc>
                  <a:txBody>
                    <a:bodyPr/>
                    <a:lstStyle/>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短　　期</a:t>
                      </a:r>
                    </a:p>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　令和２年</a:t>
                      </a:r>
                      <a:r>
                        <a:rPr kumimoji="1" lang="en-US" altLang="ja-JP" sz="1600" b="0" dirty="0">
                          <a:solidFill>
                            <a:schemeClr val="tx1"/>
                          </a:solidFill>
                          <a:latin typeface="ＭＳ Ｐ明朝" panose="02020600040205080304" pitchFamily="18" charset="-128"/>
                          <a:ea typeface="ＭＳ Ｐ明朝" panose="02020600040205080304" pitchFamily="18" charset="-128"/>
                        </a:rPr>
                        <a:t>(2020</a:t>
                      </a:r>
                      <a:r>
                        <a:rPr kumimoji="1" lang="ja-JP" altLang="en-US" sz="1600" b="0" dirty="0">
                          <a:solidFill>
                            <a:schemeClr val="tx1"/>
                          </a:solidFill>
                          <a:latin typeface="ＭＳ Ｐ明朝" panose="02020600040205080304" pitchFamily="18" charset="-128"/>
                          <a:ea typeface="ＭＳ Ｐ明朝" panose="02020600040205080304" pitchFamily="18" charset="-128"/>
                        </a:rPr>
                        <a:t>年</a:t>
                      </a:r>
                      <a:r>
                        <a:rPr kumimoji="1" lang="en-US" altLang="ja-JP" sz="1600" b="0" dirty="0">
                          <a:solidFill>
                            <a:schemeClr val="tx1"/>
                          </a:solidFill>
                          <a:latin typeface="ＭＳ Ｐ明朝" panose="02020600040205080304" pitchFamily="18" charset="-128"/>
                          <a:ea typeface="ＭＳ Ｐ明朝" panose="02020600040205080304" pitchFamily="18" charset="-128"/>
                        </a:rPr>
                        <a:t>)10</a:t>
                      </a:r>
                      <a:r>
                        <a:rPr kumimoji="1" lang="ja-JP" altLang="en-US" sz="1600" b="0" dirty="0">
                          <a:solidFill>
                            <a:schemeClr val="tx1"/>
                          </a:solidFill>
                          <a:latin typeface="ＭＳ Ｐ明朝" panose="02020600040205080304" pitchFamily="18" charset="-128"/>
                          <a:ea typeface="ＭＳ Ｐ明朝" panose="02020600040205080304" pitchFamily="18" charset="-128"/>
                        </a:rPr>
                        <a:t>月～</a:t>
                      </a:r>
                    </a:p>
                  </a:txBody>
                  <a:tcPr anchor="ctr"/>
                </a:tc>
                <a:tc>
                  <a:txBody>
                    <a:bodyPr/>
                    <a:lstStyle/>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中　　期</a:t>
                      </a:r>
                    </a:p>
                    <a:p>
                      <a:pPr algn="ctr"/>
                      <a:r>
                        <a:rPr kumimoji="1" lang="ja-JP" altLang="en-US" sz="1600" b="0" dirty="0">
                          <a:solidFill>
                            <a:schemeClr val="tx1"/>
                          </a:solidFill>
                          <a:latin typeface="ＭＳ Ｐ明朝" panose="02020600040205080304" pitchFamily="18" charset="-128"/>
                          <a:ea typeface="ＭＳ Ｐ明朝" panose="02020600040205080304" pitchFamily="18" charset="-128"/>
                        </a:rPr>
                        <a:t>　令和３年</a:t>
                      </a:r>
                      <a:r>
                        <a:rPr kumimoji="1" lang="en-US" altLang="ja-JP" sz="1600" b="0" dirty="0">
                          <a:solidFill>
                            <a:schemeClr val="tx1"/>
                          </a:solidFill>
                          <a:latin typeface="ＭＳ Ｐ明朝" panose="02020600040205080304" pitchFamily="18" charset="-128"/>
                          <a:ea typeface="ＭＳ Ｐ明朝" panose="02020600040205080304" pitchFamily="18" charset="-128"/>
                        </a:rPr>
                        <a:t>(2021</a:t>
                      </a:r>
                      <a:r>
                        <a:rPr kumimoji="1" lang="ja-JP" altLang="en-US" sz="1600" b="0" dirty="0">
                          <a:solidFill>
                            <a:schemeClr val="tx1"/>
                          </a:solidFill>
                          <a:latin typeface="ＭＳ Ｐ明朝" panose="02020600040205080304" pitchFamily="18" charset="-128"/>
                          <a:ea typeface="ＭＳ Ｐ明朝" panose="02020600040205080304" pitchFamily="18" charset="-128"/>
                        </a:rPr>
                        <a:t>年</a:t>
                      </a:r>
                      <a:r>
                        <a:rPr kumimoji="1" lang="en-US" altLang="ja-JP" sz="1600" b="0" dirty="0">
                          <a:solidFill>
                            <a:schemeClr val="tx1"/>
                          </a:solidFill>
                          <a:latin typeface="ＭＳ Ｐ明朝" panose="02020600040205080304" pitchFamily="18" charset="-128"/>
                          <a:ea typeface="ＭＳ Ｐ明朝" panose="02020600040205080304" pitchFamily="18" charset="-128"/>
                        </a:rPr>
                        <a:t>)</a:t>
                      </a:r>
                      <a:r>
                        <a:rPr kumimoji="1" lang="ja-JP" altLang="en-US" sz="1600" b="0" dirty="0">
                          <a:solidFill>
                            <a:schemeClr val="tx1"/>
                          </a:solidFill>
                          <a:latin typeface="ＭＳ Ｐ明朝" panose="02020600040205080304" pitchFamily="18" charset="-128"/>
                          <a:ea typeface="ＭＳ Ｐ明朝" panose="02020600040205080304" pitchFamily="18" charset="-128"/>
                        </a:rPr>
                        <a:t>４月～</a:t>
                      </a:r>
                    </a:p>
                  </a:txBody>
                  <a:tcPr anchor="ctr"/>
                </a:tc>
                <a:tc>
                  <a:txBody>
                    <a:bodyPr/>
                    <a:lstStyle/>
                    <a:p>
                      <a:pPr algn="ctr"/>
                      <a:r>
                        <a:rPr kumimoji="1" lang="zh-TW" altLang="en-US" sz="1600" b="0" dirty="0">
                          <a:solidFill>
                            <a:schemeClr val="tx1"/>
                          </a:solidFill>
                          <a:latin typeface="ＭＳ Ｐ明朝" panose="02020600040205080304" pitchFamily="18" charset="-128"/>
                          <a:ea typeface="ＭＳ Ｐ明朝" panose="02020600040205080304" pitchFamily="18" charset="-128"/>
                        </a:rPr>
                        <a:t>長</a:t>
                      </a:r>
                      <a:r>
                        <a:rPr kumimoji="1" lang="ja-JP" altLang="en-US" sz="1600" b="0" dirty="0">
                          <a:solidFill>
                            <a:schemeClr val="tx1"/>
                          </a:solidFill>
                          <a:latin typeface="ＭＳ Ｐ明朝" panose="02020600040205080304" pitchFamily="18" charset="-128"/>
                          <a:ea typeface="ＭＳ Ｐ明朝" panose="02020600040205080304" pitchFamily="18" charset="-128"/>
                        </a:rPr>
                        <a:t>　　</a:t>
                      </a:r>
                      <a:r>
                        <a:rPr kumimoji="1" lang="zh-TW" altLang="en-US" sz="1600" b="0" dirty="0">
                          <a:solidFill>
                            <a:schemeClr val="tx1"/>
                          </a:solidFill>
                          <a:latin typeface="ＭＳ Ｐ明朝" panose="02020600040205080304" pitchFamily="18" charset="-128"/>
                          <a:ea typeface="ＭＳ Ｐ明朝" panose="02020600040205080304" pitchFamily="18" charset="-128"/>
                        </a:rPr>
                        <a:t>期</a:t>
                      </a:r>
                    </a:p>
                    <a:p>
                      <a:pPr algn="ctr"/>
                      <a:r>
                        <a:rPr kumimoji="1" lang="zh-TW" altLang="en-US" sz="1600" b="0" dirty="0">
                          <a:solidFill>
                            <a:schemeClr val="tx1"/>
                          </a:solidFill>
                          <a:latin typeface="ＭＳ Ｐ明朝" panose="02020600040205080304" pitchFamily="18" charset="-128"/>
                          <a:ea typeface="ＭＳ Ｐ明朝" panose="02020600040205080304" pitchFamily="18" charset="-128"/>
                        </a:rPr>
                        <a:t>　</a:t>
                      </a:r>
                      <a:r>
                        <a:rPr kumimoji="1" lang="ja-JP" altLang="en-US" sz="1600" b="0" dirty="0">
                          <a:solidFill>
                            <a:schemeClr val="tx1"/>
                          </a:solidFill>
                          <a:latin typeface="ＭＳ Ｐ明朝" panose="02020600040205080304" pitchFamily="18" charset="-128"/>
                          <a:ea typeface="ＭＳ Ｐ明朝" panose="02020600040205080304" pitchFamily="18" charset="-128"/>
                        </a:rPr>
                        <a:t>～</a:t>
                      </a:r>
                      <a:r>
                        <a:rPr kumimoji="1" lang="en-US" altLang="ja-JP" sz="1600" b="0" dirty="0">
                          <a:solidFill>
                            <a:schemeClr val="tx1"/>
                          </a:solidFill>
                          <a:latin typeface="ＭＳ Ｐ明朝" panose="02020600040205080304" pitchFamily="18" charset="-128"/>
                          <a:ea typeface="ＭＳ Ｐ明朝" panose="02020600040205080304" pitchFamily="18" charset="-128"/>
                        </a:rPr>
                        <a:t>2020</a:t>
                      </a:r>
                      <a:r>
                        <a:rPr kumimoji="1" lang="ja-JP" altLang="en-US" sz="1600" b="0" dirty="0">
                          <a:solidFill>
                            <a:schemeClr val="tx1"/>
                          </a:solidFill>
                          <a:latin typeface="ＭＳ Ｐ明朝" panose="02020600040205080304" pitchFamily="18" charset="-128"/>
                          <a:ea typeface="ＭＳ Ｐ明朝" panose="02020600040205080304" pitchFamily="18" charset="-128"/>
                        </a:rPr>
                        <a:t>年代後半</a:t>
                      </a:r>
                      <a:endParaRPr kumimoji="1" lang="zh-TW" altLang="en-US" sz="1600" b="0" dirty="0">
                        <a:solidFill>
                          <a:schemeClr val="tx1"/>
                        </a:solidFill>
                        <a:latin typeface="ＭＳ Ｐ明朝" panose="02020600040205080304" pitchFamily="18" charset="-128"/>
                        <a:ea typeface="ＭＳ Ｐ明朝" panose="02020600040205080304" pitchFamily="18" charset="-128"/>
                      </a:endParaRPr>
                    </a:p>
                  </a:txBody>
                  <a:tcPr anchor="ctr"/>
                </a:tc>
                <a:extLst>
                  <a:ext uri="{0D108BD9-81ED-4DB2-BD59-A6C34878D82A}">
                    <a16:rowId xmlns:a16="http://schemas.microsoft.com/office/drawing/2014/main" val="443736382"/>
                  </a:ext>
                </a:extLst>
              </a:tr>
              <a:tr h="14068183">
                <a:tc>
                  <a:txBody>
                    <a:bodyPr/>
                    <a:lstStyle/>
                    <a:p>
                      <a:endParaRPr kumimoji="1" lang="ja-JP" altLang="en-US" sz="900" dirty="0">
                        <a:latin typeface="Meiryo UI" panose="020B0604030504040204" pitchFamily="50" charset="-128"/>
                        <a:ea typeface="Meiryo UI" panose="020B0604030504040204" pitchFamily="50" charset="-128"/>
                      </a:endParaRPr>
                    </a:p>
                  </a:txBody>
                  <a:tcPr/>
                </a:tc>
                <a:tc>
                  <a:txBody>
                    <a:bodyPr/>
                    <a:lstStyle/>
                    <a:p>
                      <a:endParaRPr kumimoji="1" lang="ja-JP" altLang="en-US" sz="900" dirty="0">
                        <a:latin typeface="Meiryo UI" panose="020B0604030504040204" pitchFamily="50" charset="-128"/>
                        <a:ea typeface="Meiryo UI" panose="020B0604030504040204" pitchFamily="50" charset="-128"/>
                      </a:endParaRPr>
                    </a:p>
                  </a:txBody>
                  <a:tcPr/>
                </a:tc>
                <a:tc>
                  <a:txBody>
                    <a:bodyPr/>
                    <a:lstStyle/>
                    <a:p>
                      <a:endParaRPr kumimoji="1" lang="ja-JP" altLang="en-US" sz="9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707080543"/>
                  </a:ext>
                </a:extLst>
              </a:tr>
            </a:tbl>
          </a:graphicData>
        </a:graphic>
      </p:graphicFrame>
      <p:sp>
        <p:nvSpPr>
          <p:cNvPr id="30" name="フッター プレースホルダー 2"/>
          <p:cNvSpPr>
            <a:spLocks noGrp="1"/>
          </p:cNvSpPr>
          <p:nvPr>
            <p:ph type="ftr" sz="quarter" idx="11"/>
          </p:nvPr>
        </p:nvSpPr>
        <p:spPr>
          <a:xfrm>
            <a:off x="4038600" y="15804536"/>
            <a:ext cx="4114800" cy="432653"/>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22</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31" name="テキスト ボックス 30"/>
          <p:cNvSpPr txBox="1"/>
          <p:nvPr/>
        </p:nvSpPr>
        <p:spPr>
          <a:xfrm>
            <a:off x="1141599" y="1965831"/>
            <a:ext cx="3368221" cy="307777"/>
          </a:xfrm>
          <a:prstGeom prst="rect">
            <a:avLst/>
          </a:prstGeom>
          <a:solidFill>
            <a:schemeClr val="accent4">
              <a:lumMod val="60000"/>
              <a:lumOff val="40000"/>
            </a:schemeClr>
          </a:solidFill>
          <a:ln w="25400" cmpd="dbl">
            <a:solidFill>
              <a:schemeClr val="tx1"/>
            </a:solidFill>
          </a:ln>
        </p:spPr>
        <p:txBody>
          <a:bodyPr wrap="square" rtlCol="0" anchor="ctr"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⑸　一元化によるコトの効率化（システム）</a:t>
            </a:r>
          </a:p>
        </p:txBody>
      </p:sp>
      <p:sp>
        <p:nvSpPr>
          <p:cNvPr id="36" name="右矢印 35"/>
          <p:cNvSpPr/>
          <p:nvPr/>
        </p:nvSpPr>
        <p:spPr>
          <a:xfrm>
            <a:off x="7721602" y="2457903"/>
            <a:ext cx="3265714" cy="1440000"/>
          </a:xfrm>
          <a:prstGeom prst="rightArrow">
            <a:avLst>
              <a:gd name="adj1" fmla="val 100000"/>
              <a:gd name="adj2" fmla="val 16612"/>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◆許認可の一元化</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◆埠頭</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再編の提案</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◆優先度の高い港湾施設への</a:t>
            </a:r>
            <a:endPar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重点投資</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◆土地</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造成計画を重点化・集中</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投資</a:t>
            </a:r>
          </a:p>
        </p:txBody>
      </p:sp>
      <p:sp>
        <p:nvSpPr>
          <p:cNvPr id="42" name="角丸四角形 41"/>
          <p:cNvSpPr/>
          <p:nvPr/>
        </p:nvSpPr>
        <p:spPr>
          <a:xfrm>
            <a:off x="1190995" y="3879297"/>
            <a:ext cx="3224103" cy="417008"/>
          </a:xfrm>
          <a:prstGeom prst="roundRect">
            <a:avLst>
              <a:gd name="adj" fmla="val 6408"/>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・防災機能の強化</a:t>
            </a:r>
          </a:p>
        </p:txBody>
      </p:sp>
      <p:sp>
        <p:nvSpPr>
          <p:cNvPr id="51" name="右矢印 50"/>
          <p:cNvSpPr/>
          <p:nvPr/>
        </p:nvSpPr>
        <p:spPr>
          <a:xfrm>
            <a:off x="7711150" y="4248355"/>
            <a:ext cx="3240904" cy="504000"/>
          </a:xfrm>
          <a:prstGeom prst="rightArrow">
            <a:avLst>
              <a:gd name="adj1" fmla="val 100000"/>
              <a:gd name="adj2" fmla="val 34583"/>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◆管内の被災状況に応じた</a:t>
            </a:r>
            <a:endPar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災害復旧対策の重点化等</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右矢印 54"/>
          <p:cNvSpPr/>
          <p:nvPr/>
        </p:nvSpPr>
        <p:spPr>
          <a:xfrm>
            <a:off x="1204684" y="4254636"/>
            <a:ext cx="6506466" cy="504000"/>
          </a:xfrm>
          <a:prstGeom prst="rightArrow">
            <a:avLst>
              <a:gd name="adj1" fmla="val 100000"/>
              <a:gd name="adj2" fmla="val 23981"/>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◆新体制における実践的・広域的な訓練の実施</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2" name="角丸四角形 51"/>
          <p:cNvSpPr/>
          <p:nvPr/>
        </p:nvSpPr>
        <p:spPr>
          <a:xfrm>
            <a:off x="1210169" y="2273671"/>
            <a:ext cx="2791583" cy="318699"/>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・府市相互での申請の受付</a:t>
            </a:r>
          </a:p>
        </p:txBody>
      </p:sp>
      <p:sp>
        <p:nvSpPr>
          <p:cNvPr id="56" name="角丸四角形 55"/>
          <p:cNvSpPr/>
          <p:nvPr/>
        </p:nvSpPr>
        <p:spPr>
          <a:xfrm>
            <a:off x="1210443" y="3033554"/>
            <a:ext cx="2356156" cy="360000"/>
          </a:xfrm>
          <a:prstGeom prst="roundRect">
            <a:avLst>
              <a:gd name="adj" fmla="val 5451"/>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・施設状況の情報提供</a:t>
            </a:r>
          </a:p>
        </p:txBody>
      </p:sp>
      <p:sp>
        <p:nvSpPr>
          <p:cNvPr id="57" name="右矢印 56"/>
          <p:cNvSpPr/>
          <p:nvPr/>
        </p:nvSpPr>
        <p:spPr>
          <a:xfrm>
            <a:off x="1210171" y="2581712"/>
            <a:ext cx="6516914" cy="360000"/>
          </a:xfrm>
          <a:prstGeom prst="rightArrow">
            <a:avLst>
              <a:gd name="adj1" fmla="val 100000"/>
              <a:gd name="adj2" fmla="val 2138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対象となる継続更新申請手続きの府市相互での取り扱い</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8" name="右矢印 57"/>
          <p:cNvSpPr/>
          <p:nvPr/>
        </p:nvSpPr>
        <p:spPr>
          <a:xfrm>
            <a:off x="1210170" y="3355029"/>
            <a:ext cx="6516915" cy="360000"/>
          </a:xfrm>
          <a:prstGeom prst="rightArrow">
            <a:avLst>
              <a:gd name="adj1" fmla="val 100000"/>
              <a:gd name="adj2" fmla="val 24628"/>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◆府市港湾全体の施設の空き状況等の情報共有、</a:t>
            </a:r>
            <a:r>
              <a:rPr kumimoji="0" lang="zh-TW"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情報提供</a:t>
            </a:r>
            <a:endPar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633859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46629" y="0"/>
            <a:ext cx="9797142" cy="963314"/>
          </a:xfrm>
          <a:solidFill>
            <a:schemeClr val="bg1">
              <a:lumMod val="85000"/>
            </a:schemeClr>
          </a:solidFill>
        </p:spPr>
        <p:txBody>
          <a:bodyPr tIns="0" bIns="0">
            <a:normAutofit/>
          </a:bodyPr>
          <a:lstStyle/>
          <a:p>
            <a:r>
              <a:rPr lang="ja-JP" altLang="en-US" sz="3200" b="1" dirty="0">
                <a:latin typeface="ＭＳ Ｐ明朝" panose="02020600040205080304" pitchFamily="18" charset="-128"/>
                <a:ea typeface="ＭＳ Ｐ明朝" panose="02020600040205080304" pitchFamily="18" charset="-128"/>
              </a:rPr>
              <a:t>　５　終わりに</a:t>
            </a:r>
            <a:endParaRPr kumimoji="1" lang="ja-JP" altLang="en-US" sz="3200" b="1" dirty="0">
              <a:latin typeface="ＭＳ Ｐ明朝" panose="02020600040205080304" pitchFamily="18" charset="-128"/>
              <a:ea typeface="ＭＳ Ｐ明朝" panose="02020600040205080304" pitchFamily="18" charset="-128"/>
            </a:endParaRPr>
          </a:p>
        </p:txBody>
      </p:sp>
      <p:sp>
        <p:nvSpPr>
          <p:cNvPr id="4" name="フッター プレースホルダー 3"/>
          <p:cNvSpPr>
            <a:spLocks noGrp="1"/>
          </p:cNvSpPr>
          <p:nvPr>
            <p:ph type="ftr" sz="quarter" idx="11"/>
          </p:nvPr>
        </p:nvSpPr>
        <p:spPr>
          <a:xfrm>
            <a:off x="4038600" y="15864114"/>
            <a:ext cx="4114800" cy="358559"/>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tint val="75000"/>
                  </a:prstClr>
                </a:solidFill>
                <a:latin typeface="Calibri" panose="020F0502020204030204"/>
                <a:ea typeface="游ゴシック" panose="020B0400000000000000" pitchFamily="50" charset="-128"/>
              </a:rPr>
              <a:t>23</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テキスト ボックス 5"/>
          <p:cNvSpPr txBox="1"/>
          <p:nvPr/>
        </p:nvSpPr>
        <p:spPr>
          <a:xfrm>
            <a:off x="1770742" y="2026106"/>
            <a:ext cx="8911772" cy="9741128"/>
          </a:xfrm>
          <a:prstGeom prst="rect">
            <a:avLst/>
          </a:prstGeom>
          <a:noFill/>
        </p:spPr>
        <p:txBody>
          <a:bodyPr wrap="square" rtlCol="0">
            <a:spAutoFit/>
          </a:bodyPr>
          <a:lstStyle/>
          <a:p>
            <a:pPr lvl="0"/>
            <a:r>
              <a:rPr lang="ja-JP" altLang="en-US" sz="1900" dirty="0">
                <a:latin typeface="ＭＳ Ｐ明朝" panose="02020600040205080304" pitchFamily="18" charset="-128"/>
                <a:ea typeface="ＭＳ Ｐ明朝" panose="02020600040205080304" pitchFamily="18" charset="-128"/>
              </a:rPr>
              <a:t>　</a:t>
            </a:r>
            <a:r>
              <a:rPr lang="ja-JP" altLang="ja-JP" sz="1900" dirty="0">
                <a:latin typeface="ＭＳ Ｐ明朝" panose="02020600040205080304" pitchFamily="18" charset="-128"/>
                <a:ea typeface="ＭＳ Ｐ明朝" panose="02020600040205080304" pitchFamily="18" charset="-128"/>
              </a:rPr>
              <a:t>かつて大阪港は、住吉津、難波津と呼ばれた古代から海陸運送の要衝として、中国、朝鮮など大陸との経済・文化交流の門戸として栄えてきました。また堺</a:t>
            </a:r>
            <a:r>
              <a:rPr lang="ja-JP" altLang="en-US" sz="1900" dirty="0">
                <a:latin typeface="ＭＳ Ｐ明朝" panose="02020600040205080304" pitchFamily="18" charset="-128"/>
                <a:ea typeface="ＭＳ Ｐ明朝" panose="02020600040205080304" pitchFamily="18" charset="-128"/>
              </a:rPr>
              <a:t>泉北</a:t>
            </a:r>
            <a:r>
              <a:rPr lang="ja-JP" altLang="ja-JP" sz="1900" dirty="0">
                <a:latin typeface="ＭＳ Ｐ明朝" panose="02020600040205080304" pitchFamily="18" charset="-128"/>
                <a:ea typeface="ＭＳ Ｐ明朝" panose="02020600040205080304" pitchFamily="18" charset="-128"/>
              </a:rPr>
              <a:t>港は、</a:t>
            </a:r>
            <a:r>
              <a:rPr lang="ja-JP" altLang="en-US" sz="1900" dirty="0">
                <a:latin typeface="ＭＳ Ｐ明朝" panose="02020600040205080304" pitchFamily="18" charset="-128"/>
                <a:ea typeface="ＭＳ Ｐ明朝" panose="02020600040205080304" pitchFamily="18" charset="-128"/>
              </a:rPr>
              <a:t>かつて</a:t>
            </a:r>
            <a:r>
              <a:rPr lang="ja-JP" altLang="ja-JP" sz="1900" dirty="0">
                <a:latin typeface="ＭＳ Ｐ明朝" panose="02020600040205080304" pitchFamily="18" charset="-128"/>
                <a:ea typeface="ＭＳ Ｐ明朝" panose="02020600040205080304" pitchFamily="18" charset="-128"/>
              </a:rPr>
              <a:t>日明貿易や南蛮貿易</a:t>
            </a:r>
            <a:r>
              <a:rPr lang="ja-JP" altLang="en-US" sz="1900" dirty="0">
                <a:latin typeface="ＭＳ Ｐ明朝" panose="02020600040205080304" pitchFamily="18" charset="-128"/>
                <a:ea typeface="ＭＳ Ｐ明朝" panose="02020600040205080304" pitchFamily="18" charset="-128"/>
              </a:rPr>
              <a:t>で栄えた堺港と昭和以降に整備された泉北港が前身となり、</a:t>
            </a:r>
            <a:r>
              <a:rPr lang="ja-JP" altLang="ja-JP" sz="1900" dirty="0">
                <a:latin typeface="ＭＳ Ｐ明朝" panose="02020600040205080304" pitchFamily="18" charset="-128"/>
                <a:ea typeface="ＭＳ Ｐ明朝" panose="02020600040205080304" pitchFamily="18" charset="-128"/>
              </a:rPr>
              <a:t>日本を代表する国際貿易港へ発展しました。</a:t>
            </a:r>
            <a:endParaRPr lang="en-US" altLang="ja-JP" sz="1900" dirty="0">
              <a:latin typeface="ＭＳ Ｐ明朝" panose="02020600040205080304" pitchFamily="18" charset="-128"/>
              <a:ea typeface="ＭＳ Ｐ明朝" panose="02020600040205080304" pitchFamily="18" charset="-128"/>
            </a:endParaRPr>
          </a:p>
          <a:p>
            <a:pPr lvl="0"/>
            <a:r>
              <a:rPr lang="ja-JP" altLang="en-US" sz="1900" dirty="0">
                <a:latin typeface="ＭＳ Ｐ明朝" panose="02020600040205080304" pitchFamily="18" charset="-128"/>
                <a:ea typeface="ＭＳ Ｐ明朝" panose="02020600040205080304" pitchFamily="18" charset="-128"/>
              </a:rPr>
              <a:t>　</a:t>
            </a:r>
            <a:r>
              <a:rPr lang="ja-JP" altLang="ja-JP" sz="1900" dirty="0">
                <a:latin typeface="ＭＳ Ｐ明朝" panose="02020600040205080304" pitchFamily="18" charset="-128"/>
                <a:ea typeface="ＭＳ Ｐ明朝" panose="02020600040205080304" pitchFamily="18" charset="-128"/>
              </a:rPr>
              <a:t>歴史的に日本の玄関口として栄えてきた大阪港と堺</a:t>
            </a:r>
            <a:r>
              <a:rPr lang="ja-JP" altLang="en-US" sz="1900" dirty="0">
                <a:latin typeface="ＭＳ Ｐ明朝" panose="02020600040205080304" pitchFamily="18" charset="-128"/>
                <a:ea typeface="ＭＳ Ｐ明朝" panose="02020600040205080304" pitchFamily="18" charset="-128"/>
              </a:rPr>
              <a:t>泉北</a:t>
            </a:r>
            <a:r>
              <a:rPr lang="ja-JP" altLang="ja-JP" sz="1900" dirty="0">
                <a:latin typeface="ＭＳ Ｐ明朝" panose="02020600040205080304" pitchFamily="18" charset="-128"/>
                <a:ea typeface="ＭＳ Ｐ明朝" panose="02020600040205080304" pitchFamily="18" charset="-128"/>
              </a:rPr>
              <a:t>港を含む大阪府営港湾が大阪港湾局として一つの組織となることは、非常に意味があることです。</a:t>
            </a:r>
          </a:p>
          <a:p>
            <a:pPr lvl="0"/>
            <a:endParaRPr kumimoji="1" lang="en-US" altLang="ja-JP" sz="1900" dirty="0">
              <a:latin typeface="ＭＳ Ｐ明朝" panose="02020600040205080304" pitchFamily="18" charset="-128"/>
              <a:ea typeface="ＭＳ Ｐ明朝" panose="02020600040205080304" pitchFamily="18" charset="-128"/>
            </a:endParaRPr>
          </a:p>
          <a:p>
            <a:pPr lvl="0"/>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a:t>
            </a:r>
            <a:r>
              <a:rPr kumimoji="1" lang="ja-JP" altLang="en-US" sz="1900" dirty="0">
                <a:latin typeface="ＭＳ Ｐ明朝" panose="02020600040205080304" pitchFamily="18" charset="-128"/>
                <a:ea typeface="ＭＳ Ｐ明朝" panose="02020600040205080304" pitchFamily="18" charset="-128"/>
              </a:rPr>
              <a:t>大阪港湾局においては、大阪経済の活性化と豊かで安定した府民、市民生活を支える港の実現に向け、今後もアンケート等の様々な機会を捉え、利用者ニーズの把握に努め、そのニーズに対応すべく各種施策を取り組むことで、利用者満足度を高め、「利用者に選択される港湾」をめざし、本ビジョンの具現化を進めていきます。</a:t>
            </a:r>
          </a:p>
          <a:p>
            <a:pPr lvl="0"/>
            <a:endParaRPr kumimoji="1" lang="ja-JP" altLang="en-US" sz="1900" dirty="0">
              <a:latin typeface="ＭＳ Ｐ明朝" panose="02020600040205080304" pitchFamily="18" charset="-128"/>
              <a:ea typeface="ＭＳ Ｐ明朝" panose="02020600040205080304" pitchFamily="18" charset="-128"/>
            </a:endParaRPr>
          </a:p>
          <a:p>
            <a:pPr lvl="0"/>
            <a:r>
              <a:rPr kumimoji="1" lang="ja-JP" altLang="en-US" sz="1900" dirty="0">
                <a:latin typeface="ＭＳ Ｐ明朝" panose="02020600040205080304" pitchFamily="18" charset="-128"/>
                <a:ea typeface="ＭＳ Ｐ明朝" panose="02020600040205080304" pitchFamily="18" charset="-128"/>
              </a:rPr>
              <a:t>　本ビジョンの実現に向けては、関係機関や地元市町との連携に加え、港湾を利用する様々な事業者、周辺住民等との協力・協働が不可欠であり、これらの関係者から意見をいただきながら、各事業別の役割分担を含めた実施方法及び実施時期など、議論を深めていく必要があります。</a:t>
            </a:r>
          </a:p>
          <a:p>
            <a:pPr lvl="0"/>
            <a:endParaRPr kumimoji="1" lang="en-US" altLang="ja-JP" sz="1900" dirty="0">
              <a:latin typeface="ＭＳ Ｐ明朝" panose="02020600040205080304" pitchFamily="18" charset="-128"/>
              <a:ea typeface="ＭＳ Ｐ明朝" panose="02020600040205080304" pitchFamily="18" charset="-128"/>
            </a:endParaRPr>
          </a:p>
          <a:p>
            <a:pPr lvl="0"/>
            <a:r>
              <a:rPr kumimoji="1" lang="ja-JP" altLang="en-US" sz="1900" dirty="0">
                <a:latin typeface="ＭＳ Ｐ明朝" panose="02020600040205080304" pitchFamily="18" charset="-128"/>
                <a:ea typeface="ＭＳ Ｐ明朝" panose="02020600040205080304" pitchFamily="18" charset="-128"/>
              </a:rPr>
              <a:t>　さらに、令和２年</a:t>
            </a:r>
            <a:r>
              <a:rPr kumimoji="1" lang="en-US" altLang="ja-JP" sz="1900" dirty="0">
                <a:latin typeface="ＭＳ Ｐ明朝" panose="02020600040205080304" pitchFamily="18" charset="-128"/>
                <a:ea typeface="ＭＳ Ｐ明朝" panose="02020600040205080304" pitchFamily="18" charset="-128"/>
              </a:rPr>
              <a:t>10</a:t>
            </a:r>
            <a:r>
              <a:rPr kumimoji="1" lang="ja-JP" altLang="en-US" sz="1900" dirty="0">
                <a:latin typeface="ＭＳ Ｐ明朝" panose="02020600040205080304" pitchFamily="18" charset="-128"/>
                <a:ea typeface="ＭＳ Ｐ明朝" panose="02020600040205080304" pitchFamily="18" charset="-128"/>
              </a:rPr>
              <a:t>月まで府市別々に運営してきた組織が一つになることで実現する港湾物流、クルーズ、システム等の相乗効果を今後も検証していきます。</a:t>
            </a:r>
            <a:endParaRPr kumimoji="1" lang="en-US" altLang="ja-JP" sz="1900" dirty="0">
              <a:latin typeface="ＭＳ Ｐ明朝" panose="02020600040205080304" pitchFamily="18" charset="-128"/>
              <a:ea typeface="ＭＳ Ｐ明朝" panose="02020600040205080304" pitchFamily="18" charset="-128"/>
            </a:endParaRPr>
          </a:p>
          <a:p>
            <a:pPr lvl="0"/>
            <a:endParaRPr kumimoji="1" lang="en-US" altLang="ja-JP" sz="1900" dirty="0">
              <a:latin typeface="ＭＳ Ｐ明朝" panose="02020600040205080304" pitchFamily="18" charset="-128"/>
              <a:ea typeface="ＭＳ Ｐ明朝" panose="02020600040205080304" pitchFamily="18" charset="-128"/>
            </a:endParaRPr>
          </a:p>
          <a:p>
            <a:pPr lvl="0"/>
            <a:r>
              <a:rPr kumimoji="1" lang="ja-JP" altLang="en-US" sz="1900" dirty="0">
                <a:latin typeface="ＭＳ Ｐ明朝" panose="02020600040205080304" pitchFamily="18" charset="-128"/>
                <a:ea typeface="ＭＳ Ｐ明朝" panose="02020600040205080304" pitchFamily="18" charset="-128"/>
              </a:rPr>
              <a:t>　なお、本ビジョンにおけるヒトの交流による賑わいについては、大阪ベイエリアのまちづくりという観点から、大阪・関西のさらなる発展をめざして大阪ベイエリアの将来像や整備の方向性等を示す大阪広域ベイエリアまちづくりビジョンと相互に整合を図り、それぞれの役割分担を明確にしつつ、さらなる賑わいの創出に努めていきます。</a:t>
            </a:r>
          </a:p>
          <a:p>
            <a:pPr lvl="0"/>
            <a:endParaRPr kumimoji="1" lang="ja-JP" altLang="en-US" sz="1900" dirty="0">
              <a:latin typeface="ＭＳ Ｐ明朝" panose="02020600040205080304" pitchFamily="18" charset="-128"/>
              <a:ea typeface="ＭＳ Ｐ明朝" panose="02020600040205080304" pitchFamily="18" charset="-128"/>
            </a:endParaRPr>
          </a:p>
          <a:p>
            <a:pPr lvl="0"/>
            <a:r>
              <a:rPr kumimoji="1" lang="ja-JP" altLang="en-US" sz="1900" dirty="0">
                <a:latin typeface="ＭＳ Ｐ明朝" panose="02020600040205080304" pitchFamily="18" charset="-128"/>
                <a:ea typeface="ＭＳ Ｐ明朝" panose="02020600040205080304" pitchFamily="18" charset="-128"/>
              </a:rPr>
              <a:t>　また、最終目標である「大阪湾諸港の港湾管理の一元化」に向けては、大阪府市のみならず神戸市・兵庫県との合意形成が必要不可欠であることから、神戸市・兵庫県を含む４港湾管理者での合意形成に向け協議を継続していきます。</a:t>
            </a:r>
            <a:endParaRPr kumimoji="1" lang="en-US" altLang="ja-JP" sz="1900" dirty="0">
              <a:latin typeface="ＭＳ Ｐ明朝" panose="02020600040205080304" pitchFamily="18" charset="-128"/>
              <a:ea typeface="ＭＳ Ｐ明朝" panose="02020600040205080304" pitchFamily="18" charset="-128"/>
            </a:endParaRPr>
          </a:p>
          <a:p>
            <a:pPr lvl="0"/>
            <a:r>
              <a:rPr kumimoji="1" lang="ja-JP" altLang="en-US" sz="1900" dirty="0">
                <a:latin typeface="ＭＳ Ｐ明朝" panose="02020600040205080304" pitchFamily="18" charset="-128"/>
                <a:ea typeface="ＭＳ Ｐ明朝" panose="02020600040205080304" pitchFamily="18" charset="-128"/>
              </a:rPr>
              <a:t>　</a:t>
            </a:r>
            <a:endParaRPr kumimoji="1" lang="en-US" altLang="ja-JP" sz="1900" dirty="0">
              <a:latin typeface="ＭＳ Ｐ明朝" panose="02020600040205080304" pitchFamily="18" charset="-128"/>
              <a:ea typeface="ＭＳ Ｐ明朝" panose="02020600040205080304" pitchFamily="18" charset="-128"/>
            </a:endParaRPr>
          </a:p>
          <a:p>
            <a:pPr lvl="0"/>
            <a:endParaRPr kumimoji="1" lang="en-US" altLang="ja-JP" sz="1900" dirty="0">
              <a:solidFill>
                <a:srgbClr val="FF0000"/>
              </a:solidFill>
              <a:highlight>
                <a:srgbClr val="FFFF00"/>
              </a:highlight>
              <a:latin typeface="ＭＳ Ｐ明朝" panose="02020600040205080304" pitchFamily="18" charset="-128"/>
              <a:ea typeface="ＭＳ Ｐ明朝" panose="02020600040205080304" pitchFamily="18" charset="-128"/>
            </a:endParaRPr>
          </a:p>
          <a:p>
            <a:pPr lvl="0"/>
            <a:endParaRPr kumimoji="1" lang="en-US" altLang="ja-JP" sz="1900" dirty="0">
              <a:solidFill>
                <a:srgbClr val="FF0000"/>
              </a:solidFill>
              <a:highlight>
                <a:srgbClr val="FFFF00"/>
              </a:highlight>
              <a:latin typeface="ＭＳ Ｐ明朝" panose="02020600040205080304" pitchFamily="18" charset="-128"/>
              <a:ea typeface="ＭＳ Ｐ明朝" panose="02020600040205080304" pitchFamily="18" charset="-128"/>
            </a:endParaRPr>
          </a:p>
          <a:p>
            <a:pPr lvl="0"/>
            <a:endParaRPr kumimoji="1" lang="ja-JP" altLang="en-US" sz="1900" dirty="0">
              <a:latin typeface="ＭＳ Ｐ明朝" panose="02020600040205080304" pitchFamily="18" charset="-128"/>
              <a:ea typeface="ＭＳ Ｐ明朝" panose="02020600040205080304" pitchFamily="18" charset="-128"/>
            </a:endParaRPr>
          </a:p>
          <a:p>
            <a:pPr lvl="0"/>
            <a:endParaRPr kumimoji="1" lang="ja-JP" altLang="en-US" sz="190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679957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フッター プレースホルダー 8"/>
          <p:cNvSpPr>
            <a:spLocks noGrp="1"/>
          </p:cNvSpPr>
          <p:nvPr>
            <p:ph type="ftr" sz="quarter" idx="11"/>
          </p:nvPr>
        </p:nvSpPr>
        <p:spPr>
          <a:xfrm>
            <a:off x="4038599" y="15753509"/>
            <a:ext cx="4114800" cy="474675"/>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1</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テキスト ボックス 5"/>
          <p:cNvSpPr txBox="1"/>
          <p:nvPr/>
        </p:nvSpPr>
        <p:spPr>
          <a:xfrm>
            <a:off x="1117138" y="1314625"/>
            <a:ext cx="9957723" cy="138345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近年、日本の港湾は、東アジア諸港の台頭により大きくその地位がゆらぎ、国際競争力が低下しています。とりわけ阪神港（大阪港、神戸港）をはじめとする大阪湾諸港（神戸港、尼崎西宮芦屋港、大阪港、堺泉北港、阪南港）の地位の低下は、関西の経済・産業の成長に影響を及ぼすことが危惧されています。</a:t>
            </a: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lvl="0">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大阪・関西は、世界的な地域間競争に勝ち抜くため、西日本のゲートウェイとしての機能強化を図り、国土構造の東西二極の一極として日本の成長を牽引していく必要があり</a:t>
            </a:r>
            <a:r>
              <a:rPr lang="ja-JP" altLang="en-US" sz="1900" dirty="0" err="1">
                <a:latin typeface="ＭＳ Ｐ明朝" panose="02020600040205080304" pitchFamily="18" charset="-128"/>
                <a:ea typeface="ＭＳ Ｐ明朝" panose="02020600040205080304" pitchFamily="18" charset="-128"/>
              </a:rPr>
              <a:t>、</a:t>
            </a:r>
            <a:r>
              <a:rPr lang="ja-JP" altLang="en-US" sz="1900" dirty="0">
                <a:latin typeface="ＭＳ Ｐ明朝" panose="02020600040205080304" pitchFamily="18" charset="-128"/>
                <a:ea typeface="ＭＳ Ｐ明朝" panose="02020600040205080304" pitchFamily="18" charset="-128"/>
              </a:rPr>
              <a:t>大阪港は神戸港とともに阪神港として、国策である国際コンテナ戦略港湾の取組みを推進してきました。加えて、いわば、車の両輪として、大阪湾の中で同じ背後圏（ヒンターランド）を共有する港湾として、</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大阪湾の中で縦割りにならず、広域的な視点から港湾管理の一元化をめざす必要があります。</a:t>
            </a: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lvl="0">
              <a:defRPr/>
            </a:pP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lvl="0">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a:t>
            </a:r>
            <a:r>
              <a:rPr lang="ja-JP" altLang="en-US" sz="1900" dirty="0">
                <a:latin typeface="ＭＳ Ｐ明朝" panose="02020600040205080304" pitchFamily="18" charset="-128"/>
                <a:ea typeface="ＭＳ Ｐ明朝" panose="02020600040205080304" pitchFamily="18" charset="-128"/>
              </a:rPr>
              <a:t>それに向けた第一ステップとして、大阪府・大阪市の港湾管理の一元化を図るため、令和２年</a:t>
            </a:r>
            <a:r>
              <a:rPr lang="en-US" altLang="ja-JP" sz="1900" dirty="0">
                <a:latin typeface="ＭＳ Ｐ明朝" panose="02020600040205080304" pitchFamily="18" charset="-128"/>
                <a:ea typeface="ＭＳ Ｐ明朝" panose="02020600040205080304" pitchFamily="18" charset="-128"/>
              </a:rPr>
              <a:t>10</a:t>
            </a:r>
            <a:r>
              <a:rPr lang="ja-JP" altLang="en-US" sz="1900" dirty="0">
                <a:latin typeface="ＭＳ Ｐ明朝" panose="02020600040205080304" pitchFamily="18" charset="-128"/>
                <a:ea typeface="ＭＳ Ｐ明朝" panose="02020600040205080304" pitchFamily="18" charset="-128"/>
              </a:rPr>
              <a:t>月１日に、府市において大阪港湾局を共同設置し、事務の一体化を図り、人や情報を共有のうえ広域的な視点で連携した取組みを実現していきます。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lvl="0">
              <a:defRPr/>
            </a:pPr>
            <a:r>
              <a:rPr lang="ja-JP" altLang="en-US" sz="1900" dirty="0">
                <a:latin typeface="ＭＳ Ｐ明朝" panose="02020600040205080304" pitchFamily="18" charset="-128"/>
                <a:ea typeface="ＭＳ Ｐ明朝" panose="02020600040205080304" pitchFamily="18" charset="-128"/>
              </a:rPr>
              <a:t>　 この大阪港湾局では、リアルタイムに情報を共有し、その分析・活用による効果的な取組みを推進するとともに、一層の港の利用促進、利便性の向上、更なる防災機能の強化を図るなど、府市一体となって、「国際競争力があり、利用者ニーズに合った使いやすい港」をめざして、一人の大阪港湾局長のマネジメントのもと、迅速かつスムーズに取組みを実施していき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これまでも大阪港は大阪市が、大阪府営港湾（</a:t>
            </a: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堺泉北港、阪南港、二色港、泉佐野港、泉州港、尾崎港、淡輪港、深日港）</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は大阪府が管理運営を行っており、長い歴史の中で各々が成長・発展してきました。</a:t>
            </a:r>
            <a:r>
              <a:rPr kumimoji="0" lang="ja-JP" altLang="en-US"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cs typeface="+mn-cs"/>
              </a:rPr>
              <a:t>また、大阪市域の海岸は大阪市が、堺市域から岬町域の海岸は大阪府が管理を行ってきました。</a:t>
            </a:r>
            <a:r>
              <a:rPr kumimoji="0"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今回府市港湾局の組織を一つにすることで、大阪港と８つの大阪府営港湾、府域の海岸（大阪市～岬町）の業務を担うこととなります。</a:t>
            </a:r>
            <a:endParaRPr kumimoji="0" lang="en-US" altLang="ja-JP" sz="1900" b="0" i="0" strike="sngStrike" kern="1200" cap="none" spc="0" normalizeH="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そこで、令和２年</a:t>
            </a:r>
            <a:r>
              <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10</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月１日に一つの組織となった</a:t>
            </a: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大阪港湾局が取組む業務の方向性について、利用</a:t>
            </a:r>
            <a:endPar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者をはじめ府民・市民の方にわかりやすく示す</a:t>
            </a:r>
            <a:r>
              <a:rPr kumimoji="0"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ため、</a:t>
            </a:r>
            <a:endParaRPr kumimoji="0"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大阪“みなと”ビジョンを令和</a:t>
            </a:r>
            <a:r>
              <a:rPr kumimoji="0"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2</a:t>
            </a:r>
            <a:r>
              <a:rPr kumimoji="0"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年</a:t>
            </a:r>
            <a:r>
              <a:rPr kumimoji="0"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11</a:t>
            </a:r>
            <a:r>
              <a:rPr kumimoji="0"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月に策定し、各取</a:t>
            </a:r>
            <a:endParaRPr kumimoji="0"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組を進めています。</a:t>
            </a:r>
            <a:endParaRPr kumimoji="0" lang="en-US" altLang="ja-JP"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1900" dirty="0">
              <a:latin typeface="ＭＳ Ｐ明朝" panose="02020600040205080304" pitchFamily="18" charset="-128"/>
              <a:ea typeface="ＭＳ Ｐ明朝" panose="02020600040205080304" pitchFamily="18" charset="-128"/>
            </a:endParaRPr>
          </a:p>
          <a:p>
            <a:pPr lvl="0">
              <a:defRPr/>
            </a:pPr>
            <a:r>
              <a:rPr lang="ja-JP" altLang="en-US" sz="1900" dirty="0">
                <a:latin typeface="ＭＳ Ｐ明朝" panose="02020600040205080304" pitchFamily="18" charset="-128"/>
                <a:ea typeface="ＭＳ Ｐ明朝" panose="02020600040205080304" pitchFamily="18" charset="-128"/>
              </a:rPr>
              <a:t>　令和４年には、国における「</a:t>
            </a:r>
            <a:r>
              <a:rPr lang="en-US" altLang="ja-JP" sz="1900" dirty="0">
                <a:latin typeface="ＭＳ Ｐ明朝" panose="02020600040205080304" pitchFamily="18" charset="-128"/>
                <a:ea typeface="ＭＳ Ｐ明朝" panose="02020600040205080304" pitchFamily="18" charset="-128"/>
              </a:rPr>
              <a:t>2050</a:t>
            </a:r>
            <a:r>
              <a:rPr lang="ja-JP" altLang="en-US" sz="1900" dirty="0">
                <a:latin typeface="ＭＳ Ｐ明朝" panose="02020600040205080304" pitchFamily="18" charset="-128"/>
                <a:ea typeface="ＭＳ Ｐ明朝" panose="02020600040205080304" pitchFamily="18" charset="-128"/>
              </a:rPr>
              <a:t>年カーボンニュート</a:t>
            </a:r>
            <a:endParaRPr lang="en-US" altLang="ja-JP" sz="1900" dirty="0">
              <a:latin typeface="ＭＳ Ｐ明朝" panose="02020600040205080304" pitchFamily="18" charset="-128"/>
              <a:ea typeface="ＭＳ Ｐ明朝" panose="02020600040205080304" pitchFamily="18" charset="-128"/>
            </a:endParaRPr>
          </a:p>
          <a:p>
            <a:pPr lvl="0">
              <a:defRPr/>
            </a:pPr>
            <a:r>
              <a:rPr lang="ja-JP" altLang="en-US" sz="1900" dirty="0">
                <a:latin typeface="ＭＳ Ｐ明朝" panose="02020600040205080304" pitchFamily="18" charset="-128"/>
                <a:ea typeface="ＭＳ Ｐ明朝" panose="02020600040205080304" pitchFamily="18" charset="-128"/>
              </a:rPr>
              <a:t>ラル」の実現に向けた動きを踏まえ、「カーボンニュー</a:t>
            </a:r>
            <a:endParaRPr lang="en-US" altLang="ja-JP" sz="1900" dirty="0">
              <a:latin typeface="ＭＳ Ｐ明朝" panose="02020600040205080304" pitchFamily="18" charset="-128"/>
              <a:ea typeface="ＭＳ Ｐ明朝" panose="02020600040205080304" pitchFamily="18" charset="-128"/>
            </a:endParaRPr>
          </a:p>
          <a:p>
            <a:pPr lvl="0">
              <a:defRPr/>
            </a:pPr>
            <a:r>
              <a:rPr lang="ja-JP" altLang="en-US" sz="1900" dirty="0">
                <a:latin typeface="ＭＳ Ｐ明朝" panose="02020600040205080304" pitchFamily="18" charset="-128"/>
                <a:ea typeface="ＭＳ Ｐ明朝" panose="02020600040205080304" pitchFamily="18" charset="-128"/>
              </a:rPr>
              <a:t>トラルポート（</a:t>
            </a:r>
            <a:r>
              <a:rPr lang="en-US" altLang="ja-JP" sz="1900" dirty="0">
                <a:latin typeface="ＭＳ Ｐ明朝" panose="02020600040205080304" pitchFamily="18" charset="-128"/>
                <a:ea typeface="ＭＳ Ｐ明朝" panose="02020600040205080304" pitchFamily="18" charset="-128"/>
              </a:rPr>
              <a:t>CNP</a:t>
            </a:r>
            <a:r>
              <a:rPr lang="ja-JP" altLang="en-US" sz="1900" dirty="0">
                <a:latin typeface="ＭＳ Ｐ明朝" panose="02020600040205080304" pitchFamily="18" charset="-128"/>
                <a:ea typeface="ＭＳ Ｐ明朝" panose="02020600040205080304" pitchFamily="18" charset="-128"/>
              </a:rPr>
              <a:t>）」形成に取り組んでいることなどを</a:t>
            </a:r>
            <a:endParaRPr lang="en-US" altLang="ja-JP" sz="1900" dirty="0">
              <a:latin typeface="ＭＳ Ｐ明朝" panose="02020600040205080304" pitchFamily="18" charset="-128"/>
              <a:ea typeface="ＭＳ Ｐ明朝" panose="02020600040205080304" pitchFamily="18" charset="-128"/>
            </a:endParaRPr>
          </a:p>
          <a:p>
            <a:pPr lvl="0">
              <a:defRPr/>
            </a:pPr>
            <a:r>
              <a:rPr lang="ja-JP" altLang="en-US" sz="1900" dirty="0">
                <a:latin typeface="ＭＳ Ｐ明朝" panose="02020600040205080304" pitchFamily="18" charset="-128"/>
                <a:ea typeface="ＭＳ Ｐ明朝" panose="02020600040205080304" pitchFamily="18" charset="-128"/>
              </a:rPr>
              <a:t>反映し、改訂しました。</a:t>
            </a:r>
            <a:endParaRPr lang="en-US" altLang="ja-JP" sz="1900" dirty="0">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1900" dirty="0">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900" dirty="0">
                <a:latin typeface="ＭＳ Ｐ明朝" panose="02020600040205080304" pitchFamily="18" charset="-128"/>
                <a:ea typeface="ＭＳ Ｐ明朝" panose="02020600040205080304" pitchFamily="18" charset="-128"/>
              </a:rPr>
              <a:t>　今般、将来の気候変動を踏まえた対策や、大阪港の</a:t>
            </a:r>
            <a:endParaRPr lang="en-US" altLang="ja-JP" sz="1900" dirty="0">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900" dirty="0">
                <a:latin typeface="ＭＳ Ｐ明朝" panose="02020600040205080304" pitchFamily="18" charset="-128"/>
                <a:ea typeface="ＭＳ Ｐ明朝" panose="02020600040205080304" pitchFamily="18" charset="-128"/>
              </a:rPr>
              <a:t>フェリーターミナル再編の取組などを反映し、改訂版を</a:t>
            </a:r>
            <a:endParaRPr lang="en-US" altLang="ja-JP" sz="1900" dirty="0">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900" dirty="0">
                <a:latin typeface="ＭＳ Ｐ明朝" panose="02020600040205080304" pitchFamily="18" charset="-128"/>
                <a:ea typeface="ＭＳ Ｐ明朝" panose="02020600040205080304" pitchFamily="18" charset="-128"/>
              </a:rPr>
              <a:t>作成しました。</a:t>
            </a:r>
            <a:endParaRPr lang="en-US" altLang="ja-JP" sz="1900" dirty="0">
              <a:latin typeface="ＭＳ Ｐ明朝" panose="02020600040205080304" pitchFamily="18" charset="-128"/>
              <a:ea typeface="ＭＳ Ｐ明朝" panose="02020600040205080304"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1900" dirty="0">
              <a:latin typeface="ＭＳ Ｐ明朝" panose="02020600040205080304" pitchFamily="18" charset="-128"/>
              <a:ea typeface="ＭＳ Ｐ明朝" panose="02020600040205080304" pitchFamily="18" charset="-128"/>
            </a:endParaRPr>
          </a:p>
          <a:p>
            <a:pPr>
              <a:defRPr/>
            </a:pPr>
            <a:r>
              <a:rPr lang="ja-JP" altLang="en-US" sz="1900" dirty="0">
                <a:latin typeface="ＭＳ Ｐ明朝" panose="02020600040205080304" pitchFamily="18" charset="-128"/>
                <a:ea typeface="ＭＳ Ｐ明朝" panose="02020600040205080304" pitchFamily="18" charset="-128"/>
              </a:rPr>
              <a:t>　</a:t>
            </a:r>
            <a:r>
              <a:rPr lang="ja-JP" altLang="ja-JP" sz="1900" dirty="0">
                <a:latin typeface="ＭＳ Ｐ明朝" panose="02020600040205080304" pitchFamily="18" charset="-128"/>
                <a:ea typeface="ＭＳ Ｐ明朝" panose="02020600040205080304" pitchFamily="18" charset="-128"/>
              </a:rPr>
              <a:t>万博後の持続的な成長・発展に向け、令和の時代を</a:t>
            </a:r>
            <a:endParaRPr lang="en-US" altLang="ja-JP" sz="1900" dirty="0">
              <a:latin typeface="ＭＳ Ｐ明朝" panose="02020600040205080304" pitchFamily="18" charset="-128"/>
              <a:ea typeface="ＭＳ Ｐ明朝" panose="02020600040205080304" pitchFamily="18" charset="-128"/>
            </a:endParaRPr>
          </a:p>
          <a:p>
            <a:pPr>
              <a:defRPr/>
            </a:pPr>
            <a:r>
              <a:rPr lang="ja-JP" altLang="ja-JP" sz="1900" dirty="0">
                <a:latin typeface="ＭＳ Ｐ明朝" panose="02020600040205080304" pitchFamily="18" charset="-128"/>
                <a:ea typeface="ＭＳ Ｐ明朝" panose="02020600040205080304" pitchFamily="18" charset="-128"/>
              </a:rPr>
              <a:t>担う利用者に選択される港として、府市が一体となった</a:t>
            </a:r>
            <a:endParaRPr lang="en-US" altLang="ja-JP" sz="1900" dirty="0">
              <a:latin typeface="ＭＳ Ｐ明朝" panose="02020600040205080304" pitchFamily="18" charset="-128"/>
              <a:ea typeface="ＭＳ Ｐ明朝" panose="02020600040205080304" pitchFamily="18" charset="-128"/>
            </a:endParaRPr>
          </a:p>
          <a:p>
            <a:pPr>
              <a:defRPr/>
            </a:pPr>
            <a:r>
              <a:rPr lang="ja-JP" altLang="ja-JP" sz="1900" dirty="0">
                <a:latin typeface="ＭＳ Ｐ明朝" panose="02020600040205080304" pitchFamily="18" charset="-128"/>
                <a:ea typeface="ＭＳ Ｐ明朝" panose="02020600040205080304" pitchFamily="18" charset="-128"/>
              </a:rPr>
              <a:t>相乗効果を発揮し、大阪・関西経済の一翼を担う大阪</a:t>
            </a:r>
            <a:endParaRPr lang="en-US" altLang="ja-JP" sz="1900" dirty="0">
              <a:latin typeface="ＭＳ Ｐ明朝" panose="02020600040205080304" pitchFamily="18" charset="-128"/>
              <a:ea typeface="ＭＳ Ｐ明朝" panose="02020600040205080304" pitchFamily="18" charset="-128"/>
            </a:endParaRPr>
          </a:p>
          <a:p>
            <a:pPr>
              <a:defRPr/>
            </a:pPr>
            <a:r>
              <a:rPr lang="ja-JP" altLang="en-US" sz="1900" dirty="0">
                <a:latin typeface="ＭＳ Ｐ明朝" panose="02020600040205080304" pitchFamily="18" charset="-128"/>
                <a:ea typeface="ＭＳ Ｐ明朝" panose="02020600040205080304" pitchFamily="18" charset="-128"/>
              </a:rPr>
              <a:t>“</a:t>
            </a:r>
            <a:r>
              <a:rPr lang="ja-JP" altLang="ja-JP" sz="1900" dirty="0">
                <a:latin typeface="ＭＳ Ｐ明朝" panose="02020600040205080304" pitchFamily="18" charset="-128"/>
                <a:ea typeface="ＭＳ Ｐ明朝" panose="02020600040205080304" pitchFamily="18" charset="-128"/>
              </a:rPr>
              <a:t>みなと</a:t>
            </a:r>
            <a:r>
              <a:rPr lang="ja-JP" altLang="en-US" sz="1900" dirty="0">
                <a:latin typeface="ＭＳ Ｐ明朝" panose="02020600040205080304" pitchFamily="18" charset="-128"/>
                <a:ea typeface="ＭＳ Ｐ明朝" panose="02020600040205080304" pitchFamily="18" charset="-128"/>
              </a:rPr>
              <a:t>”</a:t>
            </a:r>
            <a:r>
              <a:rPr lang="ja-JP" altLang="ja-JP" sz="1900" dirty="0">
                <a:latin typeface="ＭＳ Ｐ明朝" panose="02020600040205080304" pitchFamily="18" charset="-128"/>
                <a:ea typeface="ＭＳ Ｐ明朝" panose="02020600040205080304" pitchFamily="18" charset="-128"/>
              </a:rPr>
              <a:t>の取組みを着実に進めてまいります。</a:t>
            </a:r>
          </a:p>
          <a:p>
            <a:pPr lvl="0">
              <a:defRPr/>
            </a:pPr>
            <a:r>
              <a:rPr lang="ja-JP" altLang="en-US" sz="1900" dirty="0">
                <a:latin typeface="ＭＳ Ｐ明朝" panose="02020600040205080304" pitchFamily="18" charset="-128"/>
                <a:ea typeface="ＭＳ Ｐ明朝" panose="02020600040205080304" pitchFamily="18" charset="-128"/>
              </a:rPr>
              <a:t>　</a:t>
            </a:r>
            <a:endParaRPr lang="en-US" altLang="ja-JP" sz="1900" dirty="0">
              <a:latin typeface="ＭＳ Ｐ明朝" panose="02020600040205080304" pitchFamily="18" charset="-128"/>
              <a:ea typeface="ＭＳ Ｐ明朝" panose="02020600040205080304" pitchFamily="18" charset="-128"/>
            </a:endParaRPr>
          </a:p>
        </p:txBody>
      </p:sp>
      <p:sp>
        <p:nvSpPr>
          <p:cNvPr id="4" name="AutoShape 2" descr="大阪市：大阪港港湾地域航空写真 （…&gt;都市計画&gt;港湾）"/>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7" name="AutoShape 4" descr="大阪市：大阪港港湾地域航空写真 （…&gt;都市計画&gt;港湾）"/>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pSp>
        <p:nvGrpSpPr>
          <p:cNvPr id="10" name="グループ化 9"/>
          <p:cNvGrpSpPr/>
          <p:nvPr/>
        </p:nvGrpSpPr>
        <p:grpSpPr>
          <a:xfrm>
            <a:off x="6597570" y="8600882"/>
            <a:ext cx="4894555" cy="7113298"/>
            <a:chOff x="7106745" y="5648308"/>
            <a:chExt cx="3996200" cy="5114824"/>
          </a:xfrm>
        </p:grpSpPr>
        <p:sp>
          <p:nvSpPr>
            <p:cNvPr id="17" name="正方形/長方形 16"/>
            <p:cNvSpPr/>
            <p:nvPr/>
          </p:nvSpPr>
          <p:spPr>
            <a:xfrm>
              <a:off x="7106745" y="10477382"/>
              <a:ext cx="3996200" cy="285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大阪港湾局</a:t>
              </a:r>
              <a:r>
                <a:rPr kumimoji="1" lang="ja-JP" altLang="en-US" sz="1400" dirty="0">
                  <a:solidFill>
                    <a:prstClr val="black"/>
                  </a:solidFill>
                  <a:latin typeface="ＭＳ Ｐゴシック" panose="020B0600070205080204" pitchFamily="50" charset="-128"/>
                  <a:ea typeface="ＭＳ Ｐゴシック" panose="020B0600070205080204" pitchFamily="50" charset="-128"/>
                </a:rPr>
                <a:t>　所管区域</a:t>
              </a:r>
              <a:r>
                <a:rPr kumimoji="1" lang="en-US" altLang="ja-JP" sz="1400" dirty="0">
                  <a:solidFill>
                    <a:prstClr val="black"/>
                  </a:solidFill>
                  <a:latin typeface="ＭＳ Ｐゴシック" panose="020B0600070205080204" pitchFamily="50" charset="-128"/>
                  <a:ea typeface="ＭＳ Ｐゴシック" panose="020B0600070205080204" pitchFamily="50" charset="-128"/>
                </a:rPr>
                <a:t>】</a:t>
              </a: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p:txBody>
        </p:sp>
        <p:sp>
          <p:nvSpPr>
            <p:cNvPr id="3" name="角丸四角形 2"/>
            <p:cNvSpPr/>
            <p:nvPr/>
          </p:nvSpPr>
          <p:spPr>
            <a:xfrm>
              <a:off x="7173319" y="5648308"/>
              <a:ext cx="3845723" cy="4829074"/>
            </a:xfrm>
            <a:prstGeom prst="roundRect">
              <a:avLst>
                <a:gd name="adj" fmla="val 224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18" name="タイトル 1"/>
          <p:cNvSpPr txBox="1">
            <a:spLocks/>
          </p:cNvSpPr>
          <p:nvPr/>
        </p:nvSpPr>
        <p:spPr>
          <a:xfrm>
            <a:off x="1117138" y="0"/>
            <a:ext cx="9957723" cy="963314"/>
          </a:xfrm>
          <a:prstGeom prst="rect">
            <a:avLst/>
          </a:prstGeom>
          <a:solidFill>
            <a:schemeClr val="bg1">
              <a:lumMod val="85000"/>
            </a:schemeClr>
          </a:solidFill>
        </p:spPr>
        <p:txBody>
          <a:bodyPr vert="horz" lIns="91440" tIns="0" rIns="91440" bIns="0" rtlCol="0" anchor="ctr">
            <a:normAutofit/>
          </a:bodyPr>
          <a:lst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a:lstStyle>
          <a:p>
            <a:r>
              <a:rPr lang="ja-JP" altLang="en-US" sz="3200" b="1">
                <a:latin typeface="ＭＳ Ｐ明朝" panose="02020600040205080304" pitchFamily="18" charset="-128"/>
                <a:ea typeface="ＭＳ Ｐ明朝" panose="02020600040205080304" pitchFamily="18" charset="-128"/>
              </a:rPr>
              <a:t>　１　はじめに</a:t>
            </a:r>
            <a:endParaRPr lang="ja-JP" altLang="en-US" sz="3200" b="1" dirty="0">
              <a:latin typeface="ＭＳ Ｐ明朝" panose="02020600040205080304" pitchFamily="18" charset="-128"/>
              <a:ea typeface="ＭＳ Ｐ明朝" panose="02020600040205080304" pitchFamily="18" charset="-128"/>
            </a:endParaRPr>
          </a:p>
        </p:txBody>
      </p:sp>
      <p:pic>
        <p:nvPicPr>
          <p:cNvPr id="8" name="図 7"/>
          <p:cNvPicPr>
            <a:picLocks noChangeAspect="1"/>
          </p:cNvPicPr>
          <p:nvPr/>
        </p:nvPicPr>
        <p:blipFill>
          <a:blip r:embed="rId2">
            <a:extLst>
              <a:ext uri="{28A0092B-C50C-407E-A947-70E740481C1C}">
                <a14:useLocalDpi xmlns:a14="http://schemas.microsoft.com/office/drawing/2010/main" val="0"/>
              </a:ext>
            </a:extLst>
          </a:blip>
          <a:srcRect r="14635"/>
          <a:stretch>
            <a:fillRect/>
          </a:stretch>
        </p:blipFill>
        <p:spPr>
          <a:xfrm>
            <a:off x="6678597" y="8829458"/>
            <a:ext cx="4710763" cy="6258746"/>
          </a:xfrm>
          <a:prstGeom prst="rect">
            <a:avLst/>
          </a:prstGeom>
        </p:spPr>
      </p:pic>
    </p:spTree>
    <p:extLst>
      <p:ext uri="{BB962C8B-B14F-4D97-AF65-F5344CB8AC3E}">
        <p14:creationId xmlns:p14="http://schemas.microsoft.com/office/powerpoint/2010/main" val="324904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25515" y="0"/>
            <a:ext cx="10038419" cy="963314"/>
          </a:xfrm>
          <a:solidFill>
            <a:schemeClr val="bg1">
              <a:lumMod val="85000"/>
            </a:schemeClr>
          </a:solidFill>
        </p:spPr>
        <p:txBody>
          <a:bodyPr tIns="0" bIns="0">
            <a:normAutofit/>
          </a:bodyPr>
          <a:lstStyle/>
          <a:p>
            <a:r>
              <a:rPr lang="ja-JP" altLang="en-US" sz="3200" b="1" dirty="0">
                <a:latin typeface="ＭＳ Ｐ明朝" panose="02020600040205080304" pitchFamily="18" charset="-128"/>
                <a:ea typeface="ＭＳ Ｐ明朝" panose="02020600040205080304" pitchFamily="18" charset="-128"/>
              </a:rPr>
              <a:t>　２　コンセプト</a:t>
            </a:r>
            <a:endParaRPr kumimoji="1" lang="ja-JP" altLang="en-US" sz="3200" b="1" dirty="0">
              <a:latin typeface="ＭＳ Ｐ明朝" panose="02020600040205080304" pitchFamily="18" charset="-128"/>
              <a:ea typeface="ＭＳ Ｐ明朝" panose="02020600040205080304" pitchFamily="18" charset="-128"/>
            </a:endParaRPr>
          </a:p>
        </p:txBody>
      </p:sp>
      <p:sp>
        <p:nvSpPr>
          <p:cNvPr id="4" name="フッター プレースホルダー 3"/>
          <p:cNvSpPr>
            <a:spLocks noGrp="1"/>
          </p:cNvSpPr>
          <p:nvPr>
            <p:ph type="ftr" sz="quarter" idx="11"/>
          </p:nvPr>
        </p:nvSpPr>
        <p:spPr>
          <a:xfrm>
            <a:off x="4036183" y="15773791"/>
            <a:ext cx="4114800" cy="460160"/>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tint val="75000"/>
                  </a:prstClr>
                </a:solidFill>
                <a:latin typeface="Calibri" panose="020F0502020204030204"/>
                <a:ea typeface="游ゴシック" panose="020B0400000000000000" pitchFamily="50" charset="-128"/>
              </a:rPr>
              <a:t>2</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テキスト ボックス 5"/>
          <p:cNvSpPr txBox="1"/>
          <p:nvPr/>
        </p:nvSpPr>
        <p:spPr>
          <a:xfrm>
            <a:off x="1025515" y="1365160"/>
            <a:ext cx="10038419" cy="310854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～ヒト・モノ・コトの交流拠点　</a:t>
            </a:r>
            <a:r>
              <a:rPr kumimoji="1" lang="en-US" altLang="ja-JP" sz="24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a:t>
            </a:r>
            <a:r>
              <a:rPr kumimoji="1" lang="ja-JP" altLang="en-US" sz="24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大阪“みなと”</a:t>
            </a:r>
            <a:r>
              <a:rPr kumimoji="1" lang="en-US" altLang="ja-JP" sz="24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a:t>
            </a:r>
            <a:r>
              <a:rPr kumimoji="1" lang="ja-JP" altLang="en-US" sz="24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　</a:t>
            </a:r>
            <a:endParaRPr kumimoji="1" lang="en-US" altLang="ja-JP" sz="24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0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endParaRPr>
          </a:p>
          <a:p>
            <a:pPr lvl="0">
              <a:defRPr/>
            </a:pPr>
            <a:r>
              <a:rPr kumimoji="1" lang="ja-JP" altLang="en-US" sz="20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　</a:t>
            </a:r>
            <a:r>
              <a:rPr kumimoji="1" lang="ja-JP" altLang="en-US" sz="1900" dirty="0">
                <a:latin typeface="Century" panose="02040604050505020304" pitchFamily="18" charset="0"/>
                <a:ea typeface="ＭＳ Ｐ明朝" panose="02020600040205080304" pitchFamily="18" charset="-128"/>
              </a:rPr>
              <a:t>大阪港湾局では、大阪港と大阪府営港湾の特徴を踏まえ、各港</a:t>
            </a:r>
            <a:r>
              <a:rPr kumimoji="1" lang="ja-JP" altLang="en-US"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の強みを生かし、弱みを補完のうえ、全体で機能分担や最適配置を図り、大阪港及び大阪府営港湾をヒト・モノ・コトがより一層交流する拠点として発展させ、安全・安心で良好な港湾環境のもと、背後圏にまで賑わいを図り、関西経済の発展の一翼を担うことを</a:t>
            </a:r>
            <a:r>
              <a:rPr kumimoji="1" lang="ja-JP" altLang="en-US" sz="1900" dirty="0">
                <a:latin typeface="Century" panose="02040604050505020304" pitchFamily="18" charset="0"/>
                <a:ea typeface="ＭＳ Ｐ明朝" panose="02020600040205080304" pitchFamily="18" charset="-128"/>
              </a:rPr>
              <a:t>めざします</a:t>
            </a:r>
            <a:r>
              <a:rPr kumimoji="1" lang="ja-JP" altLang="en-US" sz="1900" b="0" i="0" u="none" strike="noStrike" kern="1200" cap="none" spc="0" normalizeH="0" baseline="0" noProof="0" dirty="0" err="1">
                <a:ln>
                  <a:noFill/>
                </a:ln>
                <a:effectLst/>
                <a:uLnTx/>
                <a:uFillTx/>
                <a:latin typeface="Century" panose="02040604050505020304" pitchFamily="18" charset="0"/>
                <a:ea typeface="ＭＳ Ｐ明朝" panose="02020600040205080304" pitchFamily="18" charset="-128"/>
                <a:cs typeface="+mn-cs"/>
              </a:rPr>
              <a:t>。</a:t>
            </a:r>
            <a:endParaRPr kumimoji="1" lang="ja-JP" altLang="en-US"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　 一元化による相乗効果を発揮し、港を通じて、多様なヒト・モノ・コトとの出会いが広がり、これらを拠点として新しい活動が可能となる場を提供し新たな賑わい・交流が生まれ、引いては大阪・関西経済の成長につながるものと考えています。</a:t>
            </a:r>
            <a:endParaRPr lang="ja-JP" altLang="en-US" u="sng" strike="sngStrike" dirty="0">
              <a:solidFill>
                <a:srgbClr val="0070C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ja-JP" altLang="en-US" dirty="0">
              <a:solidFill>
                <a:srgbClr val="FF0000"/>
              </a:solidFill>
            </a:endParaRPr>
          </a:p>
        </p:txBody>
      </p:sp>
      <p:graphicFrame>
        <p:nvGraphicFramePr>
          <p:cNvPr id="3" name="表 2"/>
          <p:cNvGraphicFramePr>
            <a:graphicFrameLocks noGrp="1"/>
          </p:cNvGraphicFramePr>
          <p:nvPr>
            <p:extLst>
              <p:ext uri="{D42A27DB-BD31-4B8C-83A1-F6EECF244321}">
                <p14:modId xmlns:p14="http://schemas.microsoft.com/office/powerpoint/2010/main" val="4115859566"/>
              </p:ext>
            </p:extLst>
          </p:nvPr>
        </p:nvGraphicFramePr>
        <p:xfrm>
          <a:off x="991419" y="8726262"/>
          <a:ext cx="10072515" cy="2446899"/>
        </p:xfrm>
        <a:graphic>
          <a:graphicData uri="http://schemas.openxmlformats.org/drawingml/2006/table">
            <a:tbl>
              <a:tblPr firstRow="1" bandRow="1">
                <a:tableStyleId>{5C22544A-7EE6-4342-B048-85BDC9FD1C3A}</a:tableStyleId>
              </a:tblPr>
              <a:tblGrid>
                <a:gridCol w="4601839">
                  <a:extLst>
                    <a:ext uri="{9D8B030D-6E8A-4147-A177-3AD203B41FA5}">
                      <a16:colId xmlns:a16="http://schemas.microsoft.com/office/drawing/2014/main" val="4265957403"/>
                    </a:ext>
                  </a:extLst>
                </a:gridCol>
                <a:gridCol w="5470676">
                  <a:extLst>
                    <a:ext uri="{9D8B030D-6E8A-4147-A177-3AD203B41FA5}">
                      <a16:colId xmlns:a16="http://schemas.microsoft.com/office/drawing/2014/main" val="1644226198"/>
                    </a:ext>
                  </a:extLst>
                </a:gridCol>
              </a:tblGrid>
              <a:tr h="372354">
                <a:tc>
                  <a:txBody>
                    <a:bodyPr/>
                    <a:lstStyle/>
                    <a:p>
                      <a:pPr algn="ctr">
                        <a:spcAft>
                          <a:spcPts val="0"/>
                        </a:spcAft>
                      </a:pPr>
                      <a:r>
                        <a:rPr lang="ja-JP" sz="1800" kern="100" dirty="0">
                          <a:effectLst/>
                          <a:latin typeface="ＭＳ Ｐ明朝" panose="02020600040205080304" pitchFamily="18" charset="-128"/>
                          <a:ea typeface="ＭＳ Ｐ明朝" panose="02020600040205080304" pitchFamily="18" charset="-128"/>
                          <a:cs typeface="Times New Roman" panose="02020603050405020304" pitchFamily="18" charset="0"/>
                        </a:rPr>
                        <a:t>大阪</a:t>
                      </a:r>
                      <a:r>
                        <a:rPr lang="ja-JP" altLang="en-US" sz="1800" kern="100" dirty="0">
                          <a:effectLst/>
                          <a:latin typeface="ＭＳ Ｐ明朝" panose="02020600040205080304" pitchFamily="18" charset="-128"/>
                          <a:ea typeface="ＭＳ Ｐ明朝" panose="02020600040205080304" pitchFamily="18" charset="-128"/>
                          <a:cs typeface="Times New Roman" panose="02020603050405020304" pitchFamily="18" charset="0"/>
                        </a:rPr>
                        <a:t>港</a:t>
                      </a:r>
                      <a:endParaRPr lang="ja-JP" sz="1800" kern="100" dirty="0">
                        <a:effectLst/>
                        <a:latin typeface="ＭＳ Ｐ明朝" panose="02020600040205080304" pitchFamily="18" charset="-128"/>
                        <a:ea typeface="ＭＳ Ｐ明朝" panose="02020600040205080304" pitchFamily="18" charset="-128"/>
                        <a:cs typeface="Times New Roman" panose="02020603050405020304" pitchFamily="18" charset="0"/>
                      </a:endParaRPr>
                    </a:p>
                  </a:txBody>
                  <a:tcPr marL="68580" marR="68580" marT="0" marB="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ja-JP" altLang="ja-JP" sz="1800" kern="100" dirty="0">
                          <a:effectLst/>
                          <a:latin typeface="ＭＳ Ｐ明朝" panose="02020600040205080304" pitchFamily="18" charset="-128"/>
                          <a:ea typeface="ＭＳ Ｐ明朝" panose="02020600040205080304" pitchFamily="18" charset="-128"/>
                          <a:cs typeface="Times New Roman" panose="02020603050405020304" pitchFamily="18" charset="0"/>
                        </a:rPr>
                        <a:t>大阪府営港湾</a:t>
                      </a:r>
                    </a:p>
                  </a:txBody>
                  <a:tcPr marL="68580" marR="68580" marT="0" marB="0" anchor="ctr"/>
                </a:tc>
                <a:extLst>
                  <a:ext uri="{0D108BD9-81ED-4DB2-BD59-A6C34878D82A}">
                    <a16:rowId xmlns:a16="http://schemas.microsoft.com/office/drawing/2014/main" val="3583257830"/>
                  </a:ext>
                </a:extLst>
              </a:tr>
              <a:tr h="2074545">
                <a:tc>
                  <a:txBody>
                    <a:bodyPr/>
                    <a:lstStyle/>
                    <a:p>
                      <a:pPr algn="l">
                        <a:spcAft>
                          <a:spcPts val="0"/>
                        </a:spcAft>
                      </a:pPr>
                      <a:r>
                        <a:rPr lang="ja-JP" sz="1600" kern="100" dirty="0">
                          <a:effectLst/>
                          <a:latin typeface="ＭＳ Ｐ明朝" panose="02020600040205080304" pitchFamily="18" charset="-128"/>
                          <a:ea typeface="ＭＳ Ｐ明朝" panose="02020600040205080304" pitchFamily="18" charset="-128"/>
                          <a:cs typeface="Times New Roman" panose="02020603050405020304" pitchFamily="18" charset="0"/>
                        </a:rPr>
                        <a:t>・直背後に大消費圏を擁する</a:t>
                      </a:r>
                    </a:p>
                    <a:p>
                      <a:pPr algn="l">
                        <a:spcAft>
                          <a:spcPts val="0"/>
                        </a:spcAft>
                      </a:pPr>
                      <a:r>
                        <a:rPr lang="ja-JP" sz="1600" kern="100" dirty="0">
                          <a:effectLst/>
                          <a:latin typeface="ＭＳ Ｐ明朝" panose="02020600040205080304" pitchFamily="18" charset="-128"/>
                          <a:ea typeface="ＭＳ Ｐ明朝" panose="02020600040205080304" pitchFamily="18" charset="-128"/>
                          <a:cs typeface="Times New Roman" panose="02020603050405020304" pitchFamily="18" charset="0"/>
                        </a:rPr>
                        <a:t>・アジア発着のコンテナ航路が充実</a:t>
                      </a:r>
                    </a:p>
                    <a:p>
                      <a:pPr algn="l">
                        <a:spcAft>
                          <a:spcPts val="0"/>
                        </a:spcAft>
                      </a:pPr>
                      <a:r>
                        <a:rPr lang="ja-JP" sz="1600" kern="100" dirty="0">
                          <a:effectLst/>
                          <a:latin typeface="ＭＳ Ｐ明朝" panose="02020600040205080304" pitchFamily="18" charset="-128"/>
                          <a:ea typeface="ＭＳ Ｐ明朝" panose="02020600040205080304" pitchFamily="18" charset="-128"/>
                          <a:cs typeface="Times New Roman" panose="02020603050405020304" pitchFamily="18" charset="0"/>
                        </a:rPr>
                        <a:t>・四国・九州発着の国内フェリー網が充実</a:t>
                      </a:r>
                    </a:p>
                    <a:p>
                      <a:pPr algn="l">
                        <a:spcAft>
                          <a:spcPts val="0"/>
                        </a:spcAft>
                      </a:pPr>
                      <a:r>
                        <a:rPr lang="ja-JP" sz="1600" kern="100" dirty="0">
                          <a:effectLst/>
                          <a:latin typeface="ＭＳ Ｐ明朝" panose="02020600040205080304" pitchFamily="18" charset="-128"/>
                          <a:ea typeface="ＭＳ Ｐ明朝" panose="02020600040205080304" pitchFamily="18" charset="-128"/>
                          <a:cs typeface="Times New Roman" panose="02020603050405020304" pitchFamily="18" charset="0"/>
                        </a:rPr>
                        <a:t>・背後圏とを結ぶ道路ネットワークが充実</a:t>
                      </a:r>
                    </a:p>
                    <a:p>
                      <a:pPr algn="l">
                        <a:spcAft>
                          <a:spcPts val="0"/>
                        </a:spcAft>
                      </a:pPr>
                      <a:r>
                        <a:rPr lang="ja-JP" sz="1600" kern="100" dirty="0">
                          <a:effectLst/>
                          <a:latin typeface="ＭＳ Ｐ明朝" panose="02020600040205080304" pitchFamily="18" charset="-128"/>
                          <a:ea typeface="ＭＳ Ｐ明朝" panose="02020600040205080304" pitchFamily="18" charset="-128"/>
                          <a:cs typeface="Times New Roman" panose="02020603050405020304" pitchFamily="18" charset="0"/>
                        </a:rPr>
                        <a:t>・物流施設の立地ニーズが高い</a:t>
                      </a:r>
                    </a:p>
                    <a:p>
                      <a:pPr algn="l">
                        <a:spcAft>
                          <a:spcPts val="0"/>
                        </a:spcAft>
                      </a:pPr>
                      <a:r>
                        <a:rPr lang="ja-JP" sz="1600" kern="100" dirty="0">
                          <a:effectLst/>
                          <a:latin typeface="ＭＳ Ｐ明朝" panose="02020600040205080304" pitchFamily="18" charset="-128"/>
                          <a:ea typeface="ＭＳ Ｐ明朝" panose="02020600040205080304" pitchFamily="18" charset="-128"/>
                          <a:cs typeface="Times New Roman" panose="02020603050405020304" pitchFamily="18" charset="0"/>
                        </a:rPr>
                        <a:t>・夢洲に広大な事業用地を有する</a:t>
                      </a:r>
                      <a:r>
                        <a:rPr lang="ja-JP" altLang="en-US" sz="1600" kern="100" dirty="0">
                          <a:effectLst/>
                          <a:latin typeface="ＭＳ Ｐ明朝" panose="02020600040205080304" pitchFamily="18" charset="-128"/>
                          <a:ea typeface="ＭＳ Ｐ明朝" panose="02020600040205080304" pitchFamily="18" charset="-128"/>
                          <a:cs typeface="Times New Roman" panose="02020603050405020304" pitchFamily="18" charset="0"/>
                        </a:rPr>
                        <a:t>　等</a:t>
                      </a:r>
                      <a:endParaRPr lang="ja-JP" sz="1600" kern="100" dirty="0">
                        <a:effectLst/>
                        <a:latin typeface="ＭＳ Ｐ明朝" panose="02020600040205080304" pitchFamily="18" charset="-128"/>
                        <a:ea typeface="ＭＳ Ｐ明朝" panose="02020600040205080304" pitchFamily="18" charset="-128"/>
                        <a:cs typeface="Times New Roman" panose="02020603050405020304" pitchFamily="18" charset="0"/>
                      </a:endParaRPr>
                    </a:p>
                  </a:txBody>
                  <a:tcPr marL="68580" marR="68580" marT="0" marB="0" anchor="ctr"/>
                </a:tc>
                <a:tc>
                  <a:txBody>
                    <a:bodyPr/>
                    <a:lstStyle/>
                    <a:p>
                      <a:pPr algn="l">
                        <a:spcAft>
                          <a:spcPts val="0"/>
                        </a:spcAft>
                      </a:pPr>
                      <a:endParaRPr lang="en-US" altLang="ja-JP" sz="1600" u="none" strike="no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endParaRPr>
                    </a:p>
                    <a:p>
                      <a:pPr algn="l">
                        <a:spcAft>
                          <a:spcPts val="0"/>
                        </a:spcAft>
                      </a:pPr>
                      <a:r>
                        <a:rPr lang="ja-JP" altLang="en-US" sz="1600" u="none" strike="no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・原油・</a:t>
                      </a:r>
                      <a:r>
                        <a:rPr lang="en-US" altLang="ja-JP" sz="1600" u="none" strike="no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LNG</a:t>
                      </a:r>
                      <a:r>
                        <a:rPr lang="ja-JP" altLang="en-US" sz="1600" u="none" strike="no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などエネルギー供給拠点</a:t>
                      </a:r>
                      <a:endPar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endParaRPr>
                    </a:p>
                    <a:p>
                      <a:pPr algn="l">
                        <a:spcAft>
                          <a:spcPts val="0"/>
                        </a:spcAft>
                      </a:pPr>
                      <a:r>
                        <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・中古車ヤードや</a:t>
                      </a:r>
                      <a:r>
                        <a:rPr lang="ja-JP" altLang="en-US"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オートオークション会場等</a:t>
                      </a:r>
                      <a:r>
                        <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が立地</a:t>
                      </a:r>
                    </a:p>
                    <a:p>
                      <a:pPr algn="l">
                        <a:spcAft>
                          <a:spcPts val="0"/>
                        </a:spcAft>
                      </a:pPr>
                      <a:r>
                        <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・内航</a:t>
                      </a:r>
                      <a:r>
                        <a:rPr lang="en-US"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RORO</a:t>
                      </a:r>
                      <a:r>
                        <a:rPr kumimoji="1" lang="en-US" altLang="ja-JP" sz="1600" b="0" i="0" u="none" strike="noStrike" kern="1200" cap="none" spc="0" normalizeH="0" baseline="30000" noProof="0" dirty="0">
                          <a:ln>
                            <a:noFill/>
                          </a:ln>
                          <a:solidFill>
                            <a:schemeClr val="tx1"/>
                          </a:solidFill>
                          <a:effectLst/>
                          <a:uLnTx/>
                          <a:uFillTx/>
                          <a:latin typeface="ＭＳ Ｐ明朝" panose="02020600040205080304" pitchFamily="18" charset="-128"/>
                          <a:ea typeface="ＭＳ Ｐ明朝" panose="02020600040205080304" pitchFamily="18" charset="-128"/>
                          <a:cs typeface="+mn-cs"/>
                        </a:rPr>
                        <a:t>※</a:t>
                      </a:r>
                      <a:r>
                        <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ネットワーク</a:t>
                      </a:r>
                      <a:r>
                        <a:rPr lang="ja-JP" altLang="en-US"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が</a:t>
                      </a:r>
                      <a:r>
                        <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充実</a:t>
                      </a:r>
                      <a:endParaRPr lang="ja-JP" sz="1600" u="none" strike="dbl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endParaRPr>
                    </a:p>
                    <a:p>
                      <a:pPr algn="l">
                        <a:spcAft>
                          <a:spcPts val="0"/>
                        </a:spcAft>
                      </a:pPr>
                      <a:r>
                        <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a:t>
                      </a:r>
                      <a:r>
                        <a:rPr lang="ja-JP" altLang="en-US"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関西で唯一海上アクセス可能な防災拠点が</a:t>
                      </a:r>
                      <a:r>
                        <a:rPr 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立地</a:t>
                      </a:r>
                      <a:endParaRPr lang="ja-JP" sz="1600" u="none" strike="dbl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endParaRPr>
                    </a:p>
                    <a:p>
                      <a:pPr algn="l">
                        <a:spcAft>
                          <a:spcPts val="0"/>
                        </a:spcAft>
                      </a:pPr>
                      <a:r>
                        <a:rPr lang="ja-JP" sz="1600" u="none" strike="no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a:t>
                      </a:r>
                      <a:r>
                        <a:rPr lang="ja-JP" altLang="en-US" sz="1600" u="none" strike="no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背後圏に</a:t>
                      </a:r>
                      <a:r>
                        <a:rPr lang="ja-JP" altLang="en-US" sz="1600" i="0" u="none" strike="noStrike" kern="100" baseline="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世界文化遺産「百舌鳥・古市古墳群」を有する</a:t>
                      </a:r>
                      <a:r>
                        <a:rPr lang="ja-JP" altLang="en-US"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rPr>
                        <a:t>　等</a:t>
                      </a:r>
                      <a:endParaRPr lang="en-US" altLang="ja-JP" sz="1600" u="none" kern="100" dirty="0">
                        <a:solidFill>
                          <a:schemeClr val="tx1"/>
                        </a:solidFill>
                        <a:effectLst/>
                        <a:latin typeface="ＭＳ Ｐ明朝" panose="02020600040205080304" pitchFamily="18" charset="-128"/>
                        <a:ea typeface="ＭＳ Ｐ明朝" panose="02020600040205080304"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651045377"/>
                  </a:ext>
                </a:extLst>
              </a:tr>
            </a:tbl>
          </a:graphicData>
        </a:graphic>
      </p:graphicFrame>
      <p:sp>
        <p:nvSpPr>
          <p:cNvPr id="25" name="正方形/長方形 24"/>
          <p:cNvSpPr/>
          <p:nvPr/>
        </p:nvSpPr>
        <p:spPr>
          <a:xfrm>
            <a:off x="4389376" y="11122867"/>
            <a:ext cx="3276600" cy="419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大阪港と大阪府営港湾の特徴</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pic>
        <p:nvPicPr>
          <p:cNvPr id="8" name="Picture 21"/>
          <p:cNvPicPr>
            <a:picLocks noChangeAspect="1" noChangeArrowheads="1"/>
          </p:cNvPicPr>
          <p:nvPr/>
        </p:nvPicPr>
        <p:blipFill>
          <a:blip r:embed="rId2" cstate="print"/>
          <a:srcRect/>
          <a:stretch>
            <a:fillRect/>
          </a:stretch>
        </p:blipFill>
        <p:spPr bwMode="auto">
          <a:xfrm>
            <a:off x="2029715" y="12764729"/>
            <a:ext cx="3685212" cy="2451050"/>
          </a:xfrm>
          <a:prstGeom prst="rect">
            <a:avLst/>
          </a:prstGeom>
          <a:noFill/>
          <a:ln w="9525" algn="ctr">
            <a:noFill/>
            <a:miter lim="800000"/>
            <a:headEnd/>
            <a:tailEnd/>
          </a:ln>
        </p:spPr>
      </p:pic>
      <p:pic>
        <p:nvPicPr>
          <p:cNvPr id="9" name="図 8"/>
          <p:cNvPicPr>
            <a:picLocks noChangeAspect="1"/>
          </p:cNvPicPr>
          <p:nvPr/>
        </p:nvPicPr>
        <p:blipFill rotWithShape="1">
          <a:blip r:embed="rId3"/>
          <a:srcRect l="5967" r="2567"/>
          <a:stretch/>
        </p:blipFill>
        <p:spPr>
          <a:xfrm>
            <a:off x="6531585" y="12764729"/>
            <a:ext cx="3604364" cy="2449438"/>
          </a:xfrm>
          <a:prstGeom prst="rect">
            <a:avLst/>
          </a:prstGeom>
        </p:spPr>
      </p:pic>
      <p:sp>
        <p:nvSpPr>
          <p:cNvPr id="11" name="正方形/長方形 10"/>
          <p:cNvSpPr/>
          <p:nvPr/>
        </p:nvSpPr>
        <p:spPr>
          <a:xfrm>
            <a:off x="6679224" y="15171127"/>
            <a:ext cx="3516771" cy="4113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ヒトの交流、クルーズ客船</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grpSp>
        <p:nvGrpSpPr>
          <p:cNvPr id="34" name="グループ化 33"/>
          <p:cNvGrpSpPr/>
          <p:nvPr/>
        </p:nvGrpSpPr>
        <p:grpSpPr>
          <a:xfrm>
            <a:off x="1025515" y="4874703"/>
            <a:ext cx="10038419" cy="3349355"/>
            <a:chOff x="960570" y="7994004"/>
            <a:chExt cx="10505723" cy="3473864"/>
          </a:xfrm>
        </p:grpSpPr>
        <p:sp>
          <p:nvSpPr>
            <p:cNvPr id="55" name="正方形/長方形 54"/>
            <p:cNvSpPr/>
            <p:nvPr/>
          </p:nvSpPr>
          <p:spPr>
            <a:xfrm>
              <a:off x="3308466" y="11020017"/>
              <a:ext cx="5912199" cy="4478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ヒト・モノ・コトの交流拠点　</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大阪“みなと”</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のイメージ</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grpSp>
          <p:nvGrpSpPr>
            <p:cNvPr id="54" name="グループ化 53"/>
            <p:cNvGrpSpPr/>
            <p:nvPr/>
          </p:nvGrpSpPr>
          <p:grpSpPr>
            <a:xfrm>
              <a:off x="960570" y="7994004"/>
              <a:ext cx="10505723" cy="3054803"/>
              <a:chOff x="163240" y="3342708"/>
              <a:chExt cx="5934242" cy="1725530"/>
            </a:xfrm>
          </p:grpSpPr>
          <p:sp>
            <p:nvSpPr>
              <p:cNvPr id="57" name="楕円 56"/>
              <p:cNvSpPr/>
              <p:nvPr/>
            </p:nvSpPr>
            <p:spPr>
              <a:xfrm>
                <a:off x="1554005" y="3799799"/>
                <a:ext cx="1496821" cy="753698"/>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8" name="角丸四角形 57"/>
              <p:cNvSpPr/>
              <p:nvPr/>
            </p:nvSpPr>
            <p:spPr>
              <a:xfrm>
                <a:off x="246122" y="4746293"/>
                <a:ext cx="3970016" cy="266993"/>
              </a:xfrm>
              <a:prstGeom prst="roundRect">
                <a:avLst>
                  <a:gd name="adj" fmla="val 45314"/>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防災</a:t>
                </a: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安全・安心</a:t>
                </a: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・環境</a:t>
                </a: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良好な港湾環境</a:t>
                </a: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59" name="二等辺三角形 58"/>
              <p:cNvSpPr/>
              <p:nvPr/>
            </p:nvSpPr>
            <p:spPr>
              <a:xfrm rot="5400000">
                <a:off x="3757697" y="4002123"/>
                <a:ext cx="1466985" cy="314631"/>
              </a:xfrm>
              <a:prstGeom prst="triangle">
                <a:avLst>
                  <a:gd name="adj" fmla="val 495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60" name="テキスト ボックス 59"/>
              <p:cNvSpPr txBox="1"/>
              <p:nvPr/>
            </p:nvSpPr>
            <p:spPr>
              <a:xfrm>
                <a:off x="4690464" y="3850570"/>
                <a:ext cx="1407018" cy="679125"/>
              </a:xfrm>
              <a:prstGeom prst="roundRect">
                <a:avLst>
                  <a:gd name="adj" fmla="val 26982"/>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大 阪 ・ 関 西 の</a:t>
                </a:r>
                <a:endParaRPr kumimoji="1" lang="en-US" altLang="ja-JP" sz="1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経 済・産 業</a:t>
                </a:r>
                <a:endParaRPr kumimoji="1" lang="en-US" altLang="ja-JP" sz="1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 動 の 発 展</a:t>
                </a:r>
              </a:p>
            </p:txBody>
          </p:sp>
          <p:sp>
            <p:nvSpPr>
              <p:cNvPr id="61" name="角丸四角形 60"/>
              <p:cNvSpPr/>
              <p:nvPr/>
            </p:nvSpPr>
            <p:spPr>
              <a:xfrm>
                <a:off x="305834" y="4172168"/>
                <a:ext cx="1567172" cy="468000"/>
              </a:xfrm>
              <a:prstGeom prst="roundRect">
                <a:avLst>
                  <a:gd name="adj" fmla="val 50000"/>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ヒ　ト　</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の交流</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クルーズ・まちづくり</a:t>
                </a: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（「お断りゼロ」など）</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62" name="角丸四角形 61"/>
              <p:cNvSpPr/>
              <p:nvPr/>
            </p:nvSpPr>
            <p:spPr>
              <a:xfrm>
                <a:off x="1473681" y="3425436"/>
                <a:ext cx="1620000" cy="468000"/>
              </a:xfrm>
              <a:prstGeom prst="roundRect">
                <a:avLst>
                  <a:gd name="adj" fmla="val 50000"/>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モ　ノ　</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の交流</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港湾物流</a:t>
                </a: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（コンテナ・中古車など）</a:t>
                </a:r>
              </a:p>
            </p:txBody>
          </p:sp>
          <p:sp>
            <p:nvSpPr>
              <p:cNvPr id="63" name="角丸四角形 62"/>
              <p:cNvSpPr/>
              <p:nvPr/>
            </p:nvSpPr>
            <p:spPr>
              <a:xfrm>
                <a:off x="2745492" y="4171974"/>
                <a:ext cx="1432806" cy="468000"/>
              </a:xfrm>
              <a:prstGeom prst="roundRect">
                <a:avLst>
                  <a:gd name="adj" fmla="val 50000"/>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コ　ト　</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の交流</a:t>
                </a:r>
                <a:endParaRPr kumimoji="1" lang="en-US" altLang="ja-JP"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システム</a:t>
                </a:r>
                <a:r>
                  <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（組織統合・効率化）</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64" name="角丸四角形 63"/>
              <p:cNvSpPr/>
              <p:nvPr/>
            </p:nvSpPr>
            <p:spPr>
              <a:xfrm>
                <a:off x="163240" y="3342708"/>
                <a:ext cx="4116357" cy="1725530"/>
              </a:xfrm>
              <a:prstGeom prst="roundRect">
                <a:avLst>
                  <a:gd name="adj" fmla="val 5509"/>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65" name="楕円 64"/>
            <p:cNvSpPr/>
            <p:nvPr/>
          </p:nvSpPr>
          <p:spPr>
            <a:xfrm>
              <a:off x="3956541" y="9089449"/>
              <a:ext cx="1544384" cy="7472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相乗効果</a:t>
              </a:r>
            </a:p>
          </p:txBody>
        </p:sp>
      </p:grpSp>
      <p:sp>
        <p:nvSpPr>
          <p:cNvPr id="26" name="正方形/長方形 25"/>
          <p:cNvSpPr/>
          <p:nvPr/>
        </p:nvSpPr>
        <p:spPr>
          <a:xfrm>
            <a:off x="2113935" y="15166330"/>
            <a:ext cx="3516771" cy="4209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400" b="0" i="0"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モノの交流、コンテナターミナル</a:t>
            </a:r>
            <a:r>
              <a:rPr kumimoji="1" lang="en-US" altLang="ja-JP" sz="1400" b="0" i="0"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a:t>
            </a:r>
            <a:endParaRPr kumimoji="1" lang="ja-JP" altLang="en-US" sz="1400" b="0" i="0"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1" name="正方形/長方形 30"/>
          <p:cNvSpPr/>
          <p:nvPr/>
        </p:nvSpPr>
        <p:spPr>
          <a:xfrm>
            <a:off x="5236286" y="11570235"/>
            <a:ext cx="5829393" cy="692497"/>
          </a:xfrm>
          <a:prstGeom prst="rect">
            <a:avLst/>
          </a:prstGeom>
        </p:spPr>
        <p:txBody>
          <a:bodyPr wrap="square">
            <a:spAutoFit/>
          </a:bodyPr>
          <a:lstStyle/>
          <a:p>
            <a:pPr marL="711200" indent="-711200"/>
            <a:r>
              <a:rPr lang="en-US" altLang="ja-JP" sz="1300" kern="100" dirty="0">
                <a:latin typeface="ＭＳ Ｐ明朝" panose="02020600040205080304" pitchFamily="18" charset="-128"/>
                <a:ea typeface="ＭＳ Ｐ明朝" panose="02020600040205080304" pitchFamily="18" charset="-128"/>
                <a:cs typeface="Times New Roman" panose="02020603050405020304" pitchFamily="18" charset="0"/>
              </a:rPr>
              <a:t>※RORO</a:t>
            </a:r>
            <a:r>
              <a:rPr lang="ja-JP" altLang="en-US" sz="1300" kern="100" dirty="0">
                <a:latin typeface="ＭＳ Ｐ明朝" panose="02020600040205080304" pitchFamily="18" charset="-128"/>
                <a:ea typeface="ＭＳ Ｐ明朝" panose="02020600040205080304" pitchFamily="18" charset="-128"/>
                <a:cs typeface="Times New Roman" panose="02020603050405020304" pitchFamily="18" charset="0"/>
              </a:rPr>
              <a:t>船・・・</a:t>
            </a:r>
            <a:r>
              <a:rPr lang="en-US" altLang="ja-JP" sz="1300" dirty="0">
                <a:latin typeface="ＭＳ Ｐ明朝" panose="02020600040205080304" pitchFamily="18" charset="-128"/>
                <a:ea typeface="ＭＳ Ｐ明朝" panose="02020600040205080304" pitchFamily="18" charset="-128"/>
              </a:rPr>
              <a:t>Roll On Roll Off Ship</a:t>
            </a:r>
            <a:r>
              <a:rPr lang="ja-JP" altLang="en-US" sz="1300" dirty="0">
                <a:latin typeface="ＭＳ Ｐ明朝" panose="02020600040205080304" pitchFamily="18" charset="-128"/>
                <a:ea typeface="ＭＳ Ｐ明朝" panose="02020600040205080304" pitchFamily="18" charset="-128"/>
              </a:rPr>
              <a:t>（ロールオンロールオフ船）の略で、船の中に</a:t>
            </a:r>
            <a:endParaRPr lang="en-US" altLang="ja-JP" sz="1300" dirty="0">
              <a:latin typeface="ＭＳ Ｐ明朝" panose="02020600040205080304" pitchFamily="18" charset="-128"/>
              <a:ea typeface="ＭＳ Ｐ明朝" panose="02020600040205080304" pitchFamily="18" charset="-128"/>
            </a:endParaRPr>
          </a:p>
          <a:p>
            <a:pPr marL="711200" indent="-711200"/>
            <a:r>
              <a:rPr lang="ja-JP" altLang="en-US" sz="1300" dirty="0">
                <a:latin typeface="ＭＳ Ｐ明朝" panose="02020600040205080304" pitchFamily="18" charset="-128"/>
                <a:ea typeface="ＭＳ Ｐ明朝" panose="02020600040205080304" pitchFamily="18" charset="-128"/>
              </a:rPr>
              <a:t>　　　　　　　　　トレーラーが自走して乗り込むことが可能な構造となっており、クレー</a:t>
            </a:r>
            <a:endParaRPr lang="en-US" altLang="ja-JP" sz="1300" dirty="0">
              <a:latin typeface="ＭＳ Ｐ明朝" panose="02020600040205080304" pitchFamily="18" charset="-128"/>
              <a:ea typeface="ＭＳ Ｐ明朝" panose="02020600040205080304" pitchFamily="18" charset="-128"/>
            </a:endParaRPr>
          </a:p>
          <a:p>
            <a:pPr marL="711200" indent="-711200"/>
            <a:r>
              <a:rPr lang="ja-JP" altLang="en-US" sz="1300" dirty="0">
                <a:latin typeface="ＭＳ Ｐ明朝" panose="02020600040205080304" pitchFamily="18" charset="-128"/>
                <a:ea typeface="ＭＳ Ｐ明朝" panose="02020600040205080304" pitchFamily="18" charset="-128"/>
              </a:rPr>
              <a:t>　　　　　　　　　ンを使わずに直接貨物の積み降ろしができる。</a:t>
            </a:r>
          </a:p>
        </p:txBody>
      </p:sp>
    </p:spTree>
    <p:extLst>
      <p:ext uri="{BB962C8B-B14F-4D97-AF65-F5344CB8AC3E}">
        <p14:creationId xmlns:p14="http://schemas.microsoft.com/office/powerpoint/2010/main" val="3598664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12800" y="1293093"/>
            <a:ext cx="991325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1" lang="ja-JP" altLang="en-US" sz="2800" b="0" i="1"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ＭＳ Ｐ明朝" panose="02020600040205080304" pitchFamily="18" charset="-128"/>
                <a:ea typeface="ＭＳ Ｐ明朝" panose="02020600040205080304" pitchFamily="18" charset="-128"/>
                <a:cs typeface="+mn-cs"/>
              </a:rPr>
              <a:t>⑴　モノの交流を増やす（港湾物流）</a:t>
            </a:r>
          </a:p>
        </p:txBody>
      </p:sp>
      <p:sp>
        <p:nvSpPr>
          <p:cNvPr id="8" name="フッター プレースホルダー 7"/>
          <p:cNvSpPr>
            <a:spLocks noGrp="1"/>
          </p:cNvSpPr>
          <p:nvPr>
            <p:ph type="ftr" sz="quarter" idx="11"/>
          </p:nvPr>
        </p:nvSpPr>
        <p:spPr>
          <a:xfrm>
            <a:off x="4038600" y="15765688"/>
            <a:ext cx="4114800" cy="461281"/>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3</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1" name="テキスト ボックス 40"/>
          <p:cNvSpPr txBox="1">
            <a:spLocks noChangeArrowheads="1"/>
          </p:cNvSpPr>
          <p:nvPr/>
        </p:nvSpPr>
        <p:spPr bwMode="auto">
          <a:xfrm>
            <a:off x="6894886" y="10883177"/>
            <a:ext cx="4263086" cy="32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大阪港セミナー</a:t>
            </a:r>
            <a:r>
              <a:rPr kumimoji="0" lang="ja-JP" altLang="en-US" sz="14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令和７年１月　インド（ムンバイ）） </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1" name="角丸四角形 30"/>
          <p:cNvSpPr/>
          <p:nvPr/>
        </p:nvSpPr>
        <p:spPr>
          <a:xfrm>
            <a:off x="1135528" y="2177015"/>
            <a:ext cx="4782672" cy="504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国際コンテナ戦略港湾（阪神港）の取組み</a:t>
            </a:r>
            <a:endParaRPr kumimoji="1" lang="ja-JP" altLang="en-US" sz="1900" b="0"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2" name="正方形/長方形 31"/>
          <p:cNvSpPr/>
          <p:nvPr/>
        </p:nvSpPr>
        <p:spPr>
          <a:xfrm>
            <a:off x="1229008" y="2965827"/>
            <a:ext cx="5404823" cy="184665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　大阪港は、コン</a:t>
            </a:r>
            <a:r>
              <a:rPr kumimoji="0" lang="ja-JP" altLang="ja-JP"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テナ港湾の国際競争力を強化するため、さらなる「選択」と「集中」を図ることとして、</a:t>
            </a:r>
            <a:r>
              <a:rPr kumimoji="0" lang="ja-JP" altLang="en-US"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国が</a:t>
            </a:r>
            <a:r>
              <a:rPr kumimoji="0" lang="ja-JP" altLang="ja-JP"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平成</a:t>
            </a:r>
            <a:r>
              <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22</a:t>
            </a:r>
            <a:r>
              <a:rPr kumimoji="0" lang="ja-JP" altLang="ja-JP"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年</a:t>
            </a:r>
            <a:r>
              <a:rPr kumimoji="0" lang="ja-JP" altLang="en-US"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a:t>
            </a:r>
            <a:r>
              <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2010</a:t>
            </a:r>
            <a:r>
              <a:rPr kumimoji="0" lang="ja-JP" altLang="en-US"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年）に</a:t>
            </a:r>
            <a:r>
              <a:rPr kumimoji="0" lang="ja-JP" altLang="ja-JP"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国際コンテナ戦略港湾として選定した</a:t>
            </a:r>
            <a:r>
              <a:rPr kumimoji="0" lang="ja-JP" altLang="en-US"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阪神港の一翼を担うべく、また、大阪府営港湾との統合メリットを活かし、引き続き、 以下の「集貨」 「創貨」「競争力強化」の取組みを進めます。</a:t>
            </a:r>
            <a:endParaRPr kumimoji="0" lang="ja-JP" altLang="ja-JP" sz="1900" b="0" i="0" u="none"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endParaRPr>
          </a:p>
        </p:txBody>
      </p:sp>
      <p:sp>
        <p:nvSpPr>
          <p:cNvPr id="37" name="正方形/長方形 36"/>
          <p:cNvSpPr/>
          <p:nvPr/>
        </p:nvSpPr>
        <p:spPr>
          <a:xfrm>
            <a:off x="1229009" y="7768030"/>
            <a:ext cx="5299114" cy="389337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0" lang="ja-JP" altLang="en-US"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kumimoji="0" lang="ja-JP" altLang="ja-JP"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新たな貨物を産み出す「創貨」</a:t>
            </a:r>
          </a:p>
          <a:p>
            <a:pPr marR="0" lvl="0" algn="l" defTabSz="457200" rtl="0" eaLnBrk="1" fontAlgn="auto" latinLnBrk="0" hangingPunct="1">
              <a:lnSpc>
                <a:spcPct val="100000"/>
              </a:lnSpc>
              <a:spcBef>
                <a:spcPts val="0"/>
              </a:spcBef>
              <a:spcAft>
                <a:spcPts val="0"/>
              </a:spcAft>
              <a:buClrTx/>
              <a:buSzTx/>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物流企業・産業の臨海部への立地促進による貨物の創出を図</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ります</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p>
          <a:p>
            <a:pPr marR="0" lvl="0" algn="l" defTabSz="457200" rtl="0" eaLnBrk="1" fontAlgn="auto" latinLnBrk="0" hangingPunct="1">
              <a:lnSpc>
                <a:spcPct val="100000"/>
              </a:lnSpc>
              <a:spcBef>
                <a:spcPts val="0"/>
              </a:spcBef>
              <a:spcAft>
                <a:spcPts val="0"/>
              </a:spcAft>
              <a:buClrTx/>
              <a:buSzTx/>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農水産品等の輸出を促進するための新たな仕組みづくりを行</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います。</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R="0" lvl="0" algn="l" defTabSz="457200" rtl="0" eaLnBrk="1" fontAlgn="auto" latinLnBrk="0" hangingPunct="1">
              <a:lnSpc>
                <a:spcPct val="100000"/>
              </a:lnSpc>
              <a:spcBef>
                <a:spcPts val="0"/>
              </a:spcBef>
              <a:spcAft>
                <a:spcPts val="0"/>
              </a:spcAft>
              <a:buClrTx/>
              <a:buSzTx/>
              <a:tabLst/>
              <a:defRPr/>
            </a:pPr>
            <a:r>
              <a:rPr lang="ja-JP" altLang="en-US" sz="1900" dirty="0">
                <a:solidFill>
                  <a:prstClr val="black"/>
                </a:solidFill>
                <a:latin typeface="ＭＳ Ｐ明朝" panose="02020600040205080304" pitchFamily="18" charset="-128"/>
                <a:ea typeface="ＭＳ Ｐ明朝" panose="02020600040205080304" pitchFamily="18" charset="-128"/>
              </a:rPr>
              <a:t>　　</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物流面：小規模の貨物を冷凍コンテナに混載し</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marR="0" lvl="0" algn="l" defTabSz="457200" rtl="0" eaLnBrk="1" fontAlgn="auto" latinLnBrk="0" hangingPunct="1">
              <a:lnSpc>
                <a:spcPct val="100000"/>
              </a:lnSpc>
              <a:spcBef>
                <a:spcPts val="0"/>
              </a:spcBef>
              <a:spcAft>
                <a:spcPts val="0"/>
              </a:spcAft>
              <a:buClrTx/>
              <a:buSzTx/>
              <a:tabLst/>
              <a:defRPr/>
            </a:pPr>
            <a:r>
              <a:rPr lang="ja-JP" altLang="en-US" sz="1900" dirty="0">
                <a:solidFill>
                  <a:prstClr val="black"/>
                </a:solidFill>
                <a:latin typeface="ＭＳ Ｐ明朝" panose="02020600040205080304" pitchFamily="18" charset="-128"/>
                <a:ea typeface="ＭＳ Ｐ明朝" panose="02020600040205080304" pitchFamily="18" charset="-128"/>
              </a:rPr>
              <a:t>　　　　　　　</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て輸出するサービスを提供する物流事</a:t>
            </a:r>
            <a:endParaRPr lang="en-US" altLang="ja-JP" sz="1900" dirty="0">
              <a:solidFill>
                <a:prstClr val="black"/>
              </a:solidFill>
              <a:latin typeface="ＭＳ Ｐ明朝" panose="02020600040205080304" pitchFamily="18" charset="-128"/>
              <a:ea typeface="ＭＳ Ｐ明朝" panose="02020600040205080304" pitchFamily="18" charset="-128"/>
            </a:endParaRPr>
          </a:p>
          <a:p>
            <a:pPr marR="0" lvl="0" algn="l" defTabSz="457200" rtl="0" eaLnBrk="1" fontAlgn="auto" latinLnBrk="0" hangingPunct="1">
              <a:lnSpc>
                <a:spcPct val="100000"/>
              </a:lnSpc>
              <a:spcBef>
                <a:spcPts val="0"/>
              </a:spcBef>
              <a:spcAft>
                <a:spcPts val="0"/>
              </a:spcAft>
              <a:buClrTx/>
              <a:buSzTx/>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業者の支援等</a:t>
            </a:r>
            <a:endPar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a:p>
            <a:pPr lvl="0"/>
            <a:r>
              <a:rPr lang="ja-JP" altLang="en-US" sz="1900" dirty="0">
                <a:solidFill>
                  <a:prstClr val="black"/>
                </a:solidFill>
                <a:latin typeface="ＭＳ Ｐ明朝" panose="02020600040205080304" pitchFamily="18" charset="-128"/>
                <a:ea typeface="ＭＳ Ｐ明朝" panose="02020600040205080304" pitchFamily="18" charset="-128"/>
              </a:rPr>
              <a:t>　　</a:t>
            </a:r>
            <a:r>
              <a:rPr lang="ja-JP" altLang="ja-JP" sz="1900" dirty="0">
                <a:solidFill>
                  <a:prstClr val="black"/>
                </a:solidFill>
                <a:latin typeface="ＭＳ Ｐ明朝" panose="02020600040205080304" pitchFamily="18" charset="-128"/>
                <a:ea typeface="ＭＳ Ｐ明朝" panose="02020600040205080304" pitchFamily="18" charset="-128"/>
              </a:rPr>
              <a:t>商流面：食の輸出</a:t>
            </a:r>
            <a:r>
              <a:rPr lang="ja-JP" altLang="en-US" sz="1900" dirty="0">
                <a:latin typeface="ＭＳ Ｐ明朝" panose="02020600040205080304" pitchFamily="18" charset="-128"/>
                <a:ea typeface="ＭＳ Ｐ明朝" panose="02020600040205080304" pitchFamily="18" charset="-128"/>
              </a:rPr>
              <a:t>勉強会、</a:t>
            </a:r>
            <a:r>
              <a:rPr lang="ja-JP" altLang="en-US" sz="1900" dirty="0">
                <a:solidFill>
                  <a:prstClr val="black"/>
                </a:solidFill>
                <a:latin typeface="ＭＳ Ｐ明朝" panose="02020600040205080304" pitchFamily="18" charset="-128"/>
                <a:ea typeface="ＭＳ Ｐ明朝" panose="02020600040205080304" pitchFamily="18" charset="-128"/>
              </a:rPr>
              <a:t>海外バイヤーとの</a:t>
            </a:r>
            <a:endParaRPr lang="en-US" altLang="ja-JP" sz="1900" dirty="0">
              <a:solidFill>
                <a:prstClr val="black"/>
              </a:solidFill>
              <a:latin typeface="ＭＳ Ｐ明朝" panose="02020600040205080304" pitchFamily="18" charset="-128"/>
              <a:ea typeface="ＭＳ Ｐ明朝" panose="02020600040205080304" pitchFamily="18" charset="-128"/>
            </a:endParaRPr>
          </a:p>
          <a:p>
            <a:pPr lvl="0"/>
            <a:r>
              <a:rPr lang="ja-JP" altLang="en-US" sz="1900" dirty="0">
                <a:solidFill>
                  <a:prstClr val="black"/>
                </a:solidFill>
                <a:latin typeface="ＭＳ Ｐ明朝" panose="02020600040205080304" pitchFamily="18" charset="-128"/>
                <a:ea typeface="ＭＳ Ｐ明朝" panose="02020600040205080304" pitchFamily="18" charset="-128"/>
              </a:rPr>
              <a:t>　　　　　　　</a:t>
            </a:r>
            <a:r>
              <a:rPr lang="ja-JP" altLang="ja-JP" sz="1900" dirty="0">
                <a:solidFill>
                  <a:prstClr val="black"/>
                </a:solidFill>
                <a:latin typeface="ＭＳ Ｐ明朝" panose="02020600040205080304" pitchFamily="18" charset="-128"/>
                <a:ea typeface="ＭＳ Ｐ明朝" panose="02020600040205080304" pitchFamily="18" charset="-128"/>
              </a:rPr>
              <a:t>商談会の開催</a:t>
            </a:r>
            <a:r>
              <a:rPr lang="ja-JP" altLang="en-US" sz="1900" dirty="0">
                <a:latin typeface="ＭＳ Ｐ明朝" panose="02020600040205080304" pitchFamily="18" charset="-128"/>
                <a:ea typeface="ＭＳ Ｐ明朝" panose="02020600040205080304" pitchFamily="18" charset="-128"/>
              </a:rPr>
              <a:t>（府市一体となって</a:t>
            </a:r>
            <a:r>
              <a:rPr lang="ja-JP" altLang="en-US" sz="1900" dirty="0">
                <a:solidFill>
                  <a:prstClr val="black"/>
                </a:solidFill>
                <a:latin typeface="ＭＳ Ｐ明朝" panose="02020600040205080304" pitchFamily="18" charset="-128"/>
                <a:ea typeface="ＭＳ Ｐ明朝" panose="02020600040205080304" pitchFamily="18" charset="-128"/>
              </a:rPr>
              <a:t>より広</a:t>
            </a:r>
            <a:endParaRPr lang="en-US" altLang="ja-JP" sz="1900" dirty="0">
              <a:solidFill>
                <a:prstClr val="black"/>
              </a:solidFill>
              <a:latin typeface="ＭＳ Ｐ明朝" panose="02020600040205080304" pitchFamily="18" charset="-128"/>
              <a:ea typeface="ＭＳ Ｐ明朝" panose="02020600040205080304" pitchFamily="18" charset="-128"/>
            </a:endParaRPr>
          </a:p>
          <a:p>
            <a:pPr lvl="0"/>
            <a:r>
              <a:rPr lang="ja-JP" altLang="en-US" sz="1900" dirty="0">
                <a:solidFill>
                  <a:prstClr val="black"/>
                </a:solidFill>
                <a:latin typeface="ＭＳ Ｐ明朝" panose="02020600040205080304" pitchFamily="18" charset="-128"/>
                <a:ea typeface="ＭＳ Ｐ明朝" panose="02020600040205080304" pitchFamily="18" charset="-128"/>
              </a:rPr>
              <a:t>　　　　　　　く国内サプライヤーへの周知を実施</a:t>
            </a:r>
            <a:r>
              <a:rPr lang="ja-JP" altLang="en-US" sz="1900" dirty="0">
                <a:latin typeface="ＭＳ Ｐ明朝" panose="02020600040205080304" pitchFamily="18" charset="-128"/>
                <a:ea typeface="ＭＳ Ｐ明朝" panose="02020600040205080304" pitchFamily="18" charset="-128"/>
              </a:rPr>
              <a:t>）や</a:t>
            </a:r>
            <a:endParaRPr lang="en-US" altLang="ja-JP" sz="1900" dirty="0">
              <a:latin typeface="ＭＳ Ｐ明朝" panose="02020600040205080304" pitchFamily="18" charset="-128"/>
              <a:ea typeface="ＭＳ Ｐ明朝" panose="02020600040205080304" pitchFamily="18" charset="-128"/>
            </a:endParaRPr>
          </a:p>
          <a:p>
            <a:pPr lvl="0"/>
            <a:r>
              <a:rPr lang="ja-JP" altLang="en-US" sz="1900" dirty="0">
                <a:solidFill>
                  <a:srgbClr val="FF0000"/>
                </a:solidFill>
                <a:latin typeface="ＭＳ Ｐ明朝" panose="02020600040205080304" pitchFamily="18" charset="-128"/>
                <a:ea typeface="ＭＳ Ｐ明朝" panose="02020600040205080304" pitchFamily="18" charset="-128"/>
              </a:rPr>
              <a:t>　　　　　　　</a:t>
            </a:r>
            <a:r>
              <a:rPr lang="ja-JP" altLang="en-US" sz="1900" dirty="0">
                <a:latin typeface="ＭＳ Ｐ明朝" panose="02020600040205080304" pitchFamily="18" charset="-128"/>
                <a:ea typeface="ＭＳ Ｐ明朝" panose="02020600040205080304" pitchFamily="18" charset="-128"/>
              </a:rPr>
              <a:t>産直港湾「堺泉北港」を核とした農産物</a:t>
            </a:r>
            <a:endParaRPr lang="en-US" altLang="ja-JP" sz="1900" dirty="0">
              <a:latin typeface="ＭＳ Ｐ明朝" panose="02020600040205080304" pitchFamily="18" charset="-128"/>
              <a:ea typeface="ＭＳ Ｐ明朝" panose="02020600040205080304" pitchFamily="18" charset="-128"/>
            </a:endParaRPr>
          </a:p>
          <a:p>
            <a:pPr lvl="0"/>
            <a:r>
              <a:rPr lang="ja-JP" altLang="en-US" sz="1900" dirty="0">
                <a:latin typeface="ＭＳ Ｐ明朝" panose="02020600040205080304" pitchFamily="18" charset="-128"/>
                <a:ea typeface="ＭＳ Ｐ明朝" panose="02020600040205080304" pitchFamily="18" charset="-128"/>
              </a:rPr>
              <a:t>　　　　　　　輸出拡大の取組等</a:t>
            </a:r>
            <a:endParaRPr lang="ja-JP" altLang="ja-JP" sz="1900" dirty="0">
              <a:latin typeface="ＭＳ Ｐ明朝" panose="02020600040205080304" pitchFamily="18" charset="-128"/>
              <a:ea typeface="ＭＳ Ｐ明朝" panose="02020600040205080304" pitchFamily="18" charset="-128"/>
            </a:endParaRPr>
          </a:p>
        </p:txBody>
      </p:sp>
      <p:sp>
        <p:nvSpPr>
          <p:cNvPr id="39" name="タイトル 1"/>
          <p:cNvSpPr txBox="1">
            <a:spLocks/>
          </p:cNvSpPr>
          <p:nvPr/>
        </p:nvSpPr>
        <p:spPr>
          <a:xfrm>
            <a:off x="1030241" y="9774"/>
            <a:ext cx="10176330" cy="963314"/>
          </a:xfrm>
          <a:prstGeom prst="rect">
            <a:avLst/>
          </a:prstGeom>
          <a:solidFill>
            <a:schemeClr val="bg1">
              <a:lumMod val="85000"/>
            </a:schemeClr>
          </a:solidFill>
        </p:spPr>
        <p:txBody>
          <a:bodyPr vert="horz" lIns="91440" tIns="0" rIns="91440" bIns="0" rtlCol="0" anchor="ctr">
            <a:normAutofit/>
          </a:bodyPr>
          <a:lst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a:lstStyle>
          <a:p>
            <a:r>
              <a:rPr lang="ja-JP" altLang="en-US" sz="3200" b="1">
                <a:latin typeface="ＭＳ Ｐ明朝" panose="02020600040205080304" pitchFamily="18" charset="-128"/>
                <a:ea typeface="ＭＳ Ｐ明朝" panose="02020600040205080304" pitchFamily="18" charset="-128"/>
              </a:rPr>
              <a:t>　３　具体的な取組み</a:t>
            </a:r>
            <a:endParaRPr lang="ja-JP" altLang="en-US" sz="3200" b="1" dirty="0">
              <a:latin typeface="ＭＳ Ｐ明朝" panose="02020600040205080304" pitchFamily="18" charset="-128"/>
              <a:ea typeface="ＭＳ Ｐ明朝" panose="02020600040205080304" pitchFamily="18" charset="-128"/>
            </a:endParaRPr>
          </a:p>
        </p:txBody>
      </p:sp>
      <p:sp>
        <p:nvSpPr>
          <p:cNvPr id="48" name="正方形/長方形 47"/>
          <p:cNvSpPr/>
          <p:nvPr/>
        </p:nvSpPr>
        <p:spPr>
          <a:xfrm>
            <a:off x="1229008" y="5062727"/>
            <a:ext cx="5404823" cy="2431435"/>
          </a:xfrm>
          <a:prstGeom prst="rect">
            <a:avLst/>
          </a:prstGeom>
        </p:spPr>
        <p:txBody>
          <a:bodyPr wrap="square">
            <a:spAutoFit/>
          </a:bodyPr>
          <a:lstStyle/>
          <a:p>
            <a:r>
              <a:rPr lang="ja-JP" altLang="ja-JP" sz="1900" dirty="0">
                <a:latin typeface="ＭＳ Ｐゴシック" panose="020B0600070205080204" pitchFamily="50" charset="-128"/>
                <a:ea typeface="ＭＳ Ｐゴシック" panose="020B0600070205080204" pitchFamily="50" charset="-128"/>
              </a:rPr>
              <a:t>■</a:t>
            </a:r>
            <a:r>
              <a:rPr lang="ja-JP" altLang="en-US" sz="1900" dirty="0">
                <a:latin typeface="ＭＳ Ｐゴシック" panose="020B0600070205080204" pitchFamily="50" charset="-128"/>
                <a:ea typeface="ＭＳ Ｐゴシック" panose="020B0600070205080204" pitchFamily="50" charset="-128"/>
              </a:rPr>
              <a:t> </a:t>
            </a:r>
            <a:r>
              <a:rPr lang="ja-JP" altLang="ja-JP" sz="1900" dirty="0">
                <a:latin typeface="ＭＳ Ｐゴシック" panose="020B0600070205080204" pitchFamily="50" charset="-128"/>
                <a:ea typeface="ＭＳ Ｐゴシック" panose="020B0600070205080204" pitchFamily="50" charset="-128"/>
              </a:rPr>
              <a:t>貨物を集める「集貨」</a:t>
            </a:r>
          </a:p>
          <a:p>
            <a:r>
              <a:rPr lang="ja-JP" altLang="en-US" sz="1900" dirty="0">
                <a:latin typeface="ＭＳ Ｐ明朝" panose="02020600040205080304" pitchFamily="18" charset="-128"/>
                <a:ea typeface="ＭＳ Ｐ明朝" panose="02020600040205080304" pitchFamily="18" charset="-128"/>
              </a:rPr>
              <a:t>　 </a:t>
            </a:r>
            <a:r>
              <a:rPr lang="ja-JP" altLang="ja-JP" sz="1900" dirty="0">
                <a:latin typeface="ＭＳ Ｐ明朝" panose="02020600040205080304" pitchFamily="18" charset="-128"/>
                <a:ea typeface="ＭＳ Ｐ明朝" panose="02020600040205080304" pitchFamily="18" charset="-128"/>
              </a:rPr>
              <a:t>国際基幹航路の維持・拡大につながる貨物誘致や航路開設等に対する各種インセンティブ策や、国内外での荷主企業等へのポートセールス活動を実施</a:t>
            </a:r>
            <a:r>
              <a:rPr lang="ja-JP" altLang="en-US" sz="1900" dirty="0">
                <a:latin typeface="ＭＳ Ｐ明朝" panose="02020600040205080304" pitchFamily="18" charset="-128"/>
                <a:ea typeface="ＭＳ Ｐ明朝" panose="02020600040205080304" pitchFamily="18" charset="-128"/>
              </a:rPr>
              <a:t>します</a:t>
            </a:r>
            <a:r>
              <a:rPr lang="ja-JP" altLang="ja-JP" sz="1900" dirty="0">
                <a:latin typeface="ＭＳ Ｐ明朝" panose="02020600040205080304" pitchFamily="18" charset="-128"/>
                <a:ea typeface="ＭＳ Ｐ明朝" panose="02020600040205080304" pitchFamily="18" charset="-128"/>
              </a:rPr>
              <a:t>。</a:t>
            </a:r>
            <a:endParaRPr lang="en-US" altLang="ja-JP" sz="1900" strike="sngStrike" dirty="0">
              <a:solidFill>
                <a:srgbClr val="FF0000"/>
              </a:solidFill>
              <a:latin typeface="ＭＳ Ｐ明朝" panose="02020600040205080304" pitchFamily="18" charset="-128"/>
              <a:ea typeface="ＭＳ Ｐ明朝" panose="02020600040205080304" pitchFamily="18" charset="-128"/>
            </a:endParaRPr>
          </a:p>
          <a:p>
            <a:r>
              <a:rPr lang="ja-JP" altLang="en-US" sz="1900" dirty="0">
                <a:latin typeface="ＭＳ Ｐ明朝" panose="02020600040205080304" pitchFamily="18" charset="-128"/>
                <a:ea typeface="ＭＳ Ｐ明朝" panose="02020600040205080304" pitchFamily="18" charset="-128"/>
              </a:rPr>
              <a:t>　 また、堺泉北港の強みである充実した内航ネットワークも活かし、大阪”みなと”の集貨機能を高めます。</a:t>
            </a:r>
            <a:endParaRPr lang="ja-JP" altLang="ja-JP" sz="1900" dirty="0">
              <a:latin typeface="ＭＳ Ｐ明朝" panose="02020600040205080304" pitchFamily="18" charset="-128"/>
              <a:ea typeface="ＭＳ Ｐ明朝" panose="02020600040205080304" pitchFamily="18" charset="-128"/>
            </a:endParaRPr>
          </a:p>
        </p:txBody>
      </p:sp>
      <p:sp>
        <p:nvSpPr>
          <p:cNvPr id="50" name="正方形/長方形 49"/>
          <p:cNvSpPr/>
          <p:nvPr/>
        </p:nvSpPr>
        <p:spPr>
          <a:xfrm>
            <a:off x="1229007" y="11905244"/>
            <a:ext cx="10032547" cy="2139047"/>
          </a:xfrm>
          <a:prstGeom prst="rect">
            <a:avLst/>
          </a:prstGeom>
        </p:spPr>
        <p:txBody>
          <a:bodyPr wrap="square">
            <a:spAutoFit/>
          </a:bodyPr>
          <a:lstStyle/>
          <a:p>
            <a:r>
              <a:rPr lang="ja-JP" altLang="ja-JP" sz="1900" dirty="0">
                <a:latin typeface="ＭＳ Ｐゴシック" panose="020B0600070205080204" pitchFamily="50" charset="-128"/>
                <a:ea typeface="ＭＳ Ｐゴシック" panose="020B0600070205080204" pitchFamily="50" charset="-128"/>
              </a:rPr>
              <a:t>■</a:t>
            </a:r>
            <a:r>
              <a:rPr lang="ja-JP" altLang="en-US" sz="1900" dirty="0">
                <a:latin typeface="ＭＳ Ｐゴシック" panose="020B0600070205080204" pitchFamily="50" charset="-128"/>
                <a:ea typeface="ＭＳ Ｐゴシック" panose="020B0600070205080204" pitchFamily="50" charset="-128"/>
              </a:rPr>
              <a:t> </a:t>
            </a:r>
            <a:r>
              <a:rPr lang="ja-JP" altLang="ja-JP" sz="1900" dirty="0">
                <a:latin typeface="ＭＳ Ｐゴシック" panose="020B0600070205080204" pitchFamily="50" charset="-128"/>
                <a:ea typeface="ＭＳ Ｐゴシック" panose="020B0600070205080204" pitchFamily="50" charset="-128"/>
              </a:rPr>
              <a:t>港湾施設の機能強化など「競争力強化」</a:t>
            </a:r>
          </a:p>
          <a:p>
            <a:r>
              <a:rPr lang="ja-JP" altLang="en-US" sz="1900" dirty="0">
                <a:latin typeface="ＭＳ Ｐ明朝" panose="02020600040205080304" pitchFamily="18" charset="-128"/>
                <a:ea typeface="ＭＳ Ｐ明朝" panose="02020600040205080304" pitchFamily="18" charset="-128"/>
              </a:rPr>
              <a:t>　 </a:t>
            </a:r>
            <a:r>
              <a:rPr lang="ja-JP" altLang="ja-JP" sz="1900" dirty="0">
                <a:latin typeface="ＭＳ Ｐ明朝" panose="02020600040205080304" pitchFamily="18" charset="-128"/>
                <a:ea typeface="ＭＳ Ｐ明朝" panose="02020600040205080304" pitchFamily="18" charset="-128"/>
              </a:rPr>
              <a:t>コンテナ船の大型化等に対応した主航路の増深・拡幅や夢洲コンテナターミナル</a:t>
            </a:r>
            <a:r>
              <a:rPr lang="en-US" altLang="ja-JP" sz="1900" dirty="0">
                <a:latin typeface="ＭＳ Ｐ明朝" panose="02020600040205080304" pitchFamily="18" charset="-128"/>
                <a:ea typeface="ＭＳ Ｐ明朝" panose="02020600040205080304" pitchFamily="18" charset="-128"/>
              </a:rPr>
              <a:t>C12</a:t>
            </a:r>
            <a:r>
              <a:rPr lang="ja-JP" altLang="en-US" sz="1900" dirty="0">
                <a:latin typeface="ＭＳ Ｐ明朝" panose="02020600040205080304" pitchFamily="18" charset="-128"/>
                <a:ea typeface="ＭＳ Ｐ明朝" panose="02020600040205080304" pitchFamily="18" charset="-128"/>
              </a:rPr>
              <a:t>荷さばき地の拡張</a:t>
            </a:r>
            <a:r>
              <a:rPr lang="ja-JP" altLang="ja-JP" sz="1900" dirty="0">
                <a:latin typeface="ＭＳ Ｐ明朝" panose="02020600040205080304" pitchFamily="18" charset="-128"/>
                <a:ea typeface="ＭＳ Ｐ明朝" panose="02020600040205080304" pitchFamily="18" charset="-128"/>
              </a:rPr>
              <a:t>等を実施</a:t>
            </a:r>
            <a:r>
              <a:rPr lang="ja-JP" altLang="en-US" sz="1900" dirty="0">
                <a:latin typeface="ＭＳ Ｐ明朝" panose="02020600040205080304" pitchFamily="18" charset="-128"/>
                <a:ea typeface="ＭＳ Ｐ明朝" panose="02020600040205080304" pitchFamily="18" charset="-128"/>
              </a:rPr>
              <a:t>します</a:t>
            </a:r>
            <a:r>
              <a:rPr lang="ja-JP" altLang="ja-JP" sz="1900" dirty="0">
                <a:latin typeface="ＭＳ Ｐ明朝" panose="02020600040205080304" pitchFamily="18" charset="-128"/>
                <a:ea typeface="ＭＳ Ｐ明朝" panose="02020600040205080304" pitchFamily="18" charset="-128"/>
              </a:rPr>
              <a:t>。</a:t>
            </a:r>
          </a:p>
          <a:p>
            <a:r>
              <a:rPr lang="ja-JP" altLang="en-US" sz="1900" dirty="0">
                <a:latin typeface="ＭＳ Ｐ明朝" panose="02020600040205080304" pitchFamily="18" charset="-128"/>
                <a:ea typeface="ＭＳ Ｐ明朝" panose="02020600040205080304" pitchFamily="18" charset="-128"/>
              </a:rPr>
              <a:t>　 </a:t>
            </a:r>
            <a:r>
              <a:rPr lang="ja-JP" altLang="ja-JP" sz="1900" dirty="0">
                <a:latin typeface="ＭＳ Ｐ明朝" panose="02020600040205080304" pitchFamily="18" charset="-128"/>
                <a:ea typeface="ＭＳ Ｐ明朝" panose="02020600040205080304" pitchFamily="18" charset="-128"/>
              </a:rPr>
              <a:t>国の</a:t>
            </a:r>
            <a:r>
              <a:rPr lang="en-US" altLang="ja-JP" sz="1900" dirty="0">
                <a:latin typeface="ＭＳ Ｐ明朝" panose="02020600040205080304" pitchFamily="18" charset="-128"/>
                <a:ea typeface="ＭＳ Ｐ明朝" panose="02020600040205080304" pitchFamily="18" charset="-128"/>
              </a:rPr>
              <a:t>AI</a:t>
            </a:r>
            <a:r>
              <a:rPr lang="ja-JP" altLang="ja-JP" sz="1900" dirty="0">
                <a:latin typeface="ＭＳ Ｐ明朝" panose="02020600040205080304" pitchFamily="18" charset="-128"/>
                <a:ea typeface="ＭＳ Ｐ明朝" panose="02020600040205080304" pitchFamily="18" charset="-128"/>
              </a:rPr>
              <a:t>ターミナル実現に向けた取組</a:t>
            </a:r>
            <a:r>
              <a:rPr lang="ja-JP" altLang="en-US" sz="1900" dirty="0">
                <a:latin typeface="ＭＳ Ｐ明朝" panose="02020600040205080304" pitchFamily="18" charset="-128"/>
                <a:ea typeface="ＭＳ Ｐ明朝" panose="02020600040205080304" pitchFamily="18" charset="-128"/>
              </a:rPr>
              <a:t>み</a:t>
            </a:r>
            <a:r>
              <a:rPr lang="ja-JP" altLang="ja-JP" sz="1900" dirty="0">
                <a:latin typeface="ＭＳ Ｐ明朝" panose="02020600040205080304" pitchFamily="18" charset="-128"/>
                <a:ea typeface="ＭＳ Ｐ明朝" panose="02020600040205080304" pitchFamily="18" charset="-128"/>
              </a:rPr>
              <a:t>を踏まえ、</a:t>
            </a:r>
            <a:r>
              <a:rPr lang="en-US" altLang="ja-JP" sz="1900" dirty="0">
                <a:latin typeface="ＭＳ Ｐ明朝" panose="02020600040205080304" pitchFamily="18" charset="-128"/>
                <a:ea typeface="ＭＳ Ｐ明朝" panose="02020600040205080304" pitchFamily="18" charset="-128"/>
              </a:rPr>
              <a:t>CONPAS</a:t>
            </a:r>
            <a:r>
              <a:rPr lang="en-US" altLang="ja-JP" sz="1900" baseline="30000" dirty="0">
                <a:latin typeface="ＭＳ Ｐ明朝" panose="02020600040205080304" pitchFamily="18" charset="-128"/>
                <a:ea typeface="ＭＳ Ｐ明朝" panose="02020600040205080304" pitchFamily="18" charset="-128"/>
              </a:rPr>
              <a:t>※</a:t>
            </a:r>
            <a:r>
              <a:rPr lang="ja-JP" altLang="ja-JP" sz="1900" dirty="0">
                <a:latin typeface="ＭＳ Ｐ明朝" panose="02020600040205080304" pitchFamily="18" charset="-128"/>
                <a:ea typeface="ＭＳ Ｐ明朝" panose="02020600040205080304" pitchFamily="18" charset="-128"/>
              </a:rPr>
              <a:t>（新・港湾情報システム）の</a:t>
            </a:r>
            <a:r>
              <a:rPr lang="ja-JP" altLang="en-US" sz="1900" dirty="0">
                <a:latin typeface="ＭＳ Ｐ明朝" panose="02020600040205080304" pitchFamily="18" charset="-128"/>
                <a:ea typeface="ＭＳ Ｐ明朝" panose="02020600040205080304" pitchFamily="18" charset="-128"/>
              </a:rPr>
              <a:t>利用促進</a:t>
            </a:r>
            <a:r>
              <a:rPr lang="ja-JP" altLang="ja-JP" sz="1900" dirty="0">
                <a:latin typeface="ＭＳ Ｐ明朝" panose="02020600040205080304" pitchFamily="18" charset="-128"/>
                <a:ea typeface="ＭＳ Ｐ明朝" panose="02020600040205080304" pitchFamily="18" charset="-128"/>
              </a:rPr>
              <a:t>など大阪港におけるコンテナターミナルの効率化・生産性向上に資する取組</a:t>
            </a:r>
            <a:r>
              <a:rPr lang="ja-JP" altLang="en-US" sz="1900" dirty="0">
                <a:latin typeface="ＭＳ Ｐ明朝" panose="02020600040205080304" pitchFamily="18" charset="-128"/>
                <a:ea typeface="ＭＳ Ｐ明朝" panose="02020600040205080304" pitchFamily="18" charset="-128"/>
              </a:rPr>
              <a:t>み</a:t>
            </a:r>
            <a:r>
              <a:rPr lang="ja-JP" altLang="ja-JP" sz="1900" dirty="0">
                <a:latin typeface="ＭＳ Ｐ明朝" panose="02020600040205080304" pitchFamily="18" charset="-128"/>
                <a:ea typeface="ＭＳ Ｐ明朝" panose="02020600040205080304" pitchFamily="18" charset="-128"/>
              </a:rPr>
              <a:t>を</a:t>
            </a:r>
            <a:r>
              <a:rPr lang="ja-JP" altLang="en-US" sz="1900" dirty="0">
                <a:latin typeface="ＭＳ Ｐ明朝" panose="02020600040205080304" pitchFamily="18" charset="-128"/>
                <a:ea typeface="ＭＳ Ｐ明朝" panose="02020600040205080304" pitchFamily="18" charset="-128"/>
              </a:rPr>
              <a:t>進めます</a:t>
            </a:r>
            <a:r>
              <a:rPr lang="ja-JP" altLang="ja-JP" sz="1900" dirty="0">
                <a:latin typeface="ＭＳ Ｐ明朝" panose="02020600040205080304" pitchFamily="18" charset="-128"/>
                <a:ea typeface="ＭＳ Ｐ明朝" panose="02020600040205080304" pitchFamily="18" charset="-128"/>
              </a:rPr>
              <a:t>。</a:t>
            </a:r>
          </a:p>
          <a:p>
            <a:r>
              <a:rPr lang="ja-JP" altLang="en-US" sz="1900" dirty="0">
                <a:latin typeface="ＭＳ Ｐ明朝" panose="02020600040205080304" pitchFamily="18" charset="-128"/>
                <a:ea typeface="ＭＳ Ｐ明朝" panose="02020600040205080304" pitchFamily="18" charset="-128"/>
              </a:rPr>
              <a:t>　 </a:t>
            </a:r>
            <a:r>
              <a:rPr lang="ja-JP" altLang="ja-JP" sz="1900" dirty="0">
                <a:latin typeface="ＭＳ Ｐ明朝" panose="02020600040205080304" pitchFamily="18" charset="-128"/>
                <a:ea typeface="ＭＳ Ｐ明朝" panose="02020600040205080304" pitchFamily="18" charset="-128"/>
              </a:rPr>
              <a:t>港湾運営会社制度の活用などによる</a:t>
            </a:r>
            <a:r>
              <a:rPr lang="ja-JP" altLang="en-US" sz="1900" dirty="0">
                <a:latin typeface="ＭＳ Ｐ明朝" panose="02020600040205080304" pitchFamily="18" charset="-128"/>
                <a:ea typeface="ＭＳ Ｐ明朝" panose="02020600040205080304" pitchFamily="18" charset="-128"/>
              </a:rPr>
              <a:t>コンテナターミナル等の</a:t>
            </a:r>
            <a:r>
              <a:rPr lang="ja-JP" altLang="ja-JP" sz="1900" dirty="0">
                <a:latin typeface="ＭＳ Ｐ明朝" panose="02020600040205080304" pitchFamily="18" charset="-128"/>
                <a:ea typeface="ＭＳ Ｐ明朝" panose="02020600040205080304" pitchFamily="18" charset="-128"/>
              </a:rPr>
              <a:t>利便性向上や港湾コスト削減に向けた取組</a:t>
            </a:r>
            <a:r>
              <a:rPr lang="ja-JP" altLang="en-US" sz="1900" dirty="0">
                <a:latin typeface="ＭＳ Ｐ明朝" panose="02020600040205080304" pitchFamily="18" charset="-128"/>
                <a:ea typeface="ＭＳ Ｐ明朝" panose="02020600040205080304" pitchFamily="18" charset="-128"/>
              </a:rPr>
              <a:t>み</a:t>
            </a:r>
            <a:r>
              <a:rPr lang="ja-JP" altLang="ja-JP" sz="1900" dirty="0">
                <a:latin typeface="ＭＳ Ｐ明朝" panose="02020600040205080304" pitchFamily="18" charset="-128"/>
                <a:ea typeface="ＭＳ Ｐ明朝" panose="02020600040205080304" pitchFamily="18" charset="-128"/>
              </a:rPr>
              <a:t>を進</a:t>
            </a:r>
            <a:r>
              <a:rPr lang="ja-JP" altLang="en-US" sz="1900" dirty="0">
                <a:latin typeface="ＭＳ Ｐ明朝" panose="02020600040205080304" pitchFamily="18" charset="-128"/>
                <a:ea typeface="ＭＳ Ｐ明朝" panose="02020600040205080304" pitchFamily="18" charset="-128"/>
              </a:rPr>
              <a:t>めます</a:t>
            </a:r>
            <a:r>
              <a:rPr lang="ja-JP" altLang="ja-JP" sz="1900" dirty="0">
                <a:latin typeface="ＭＳ Ｐ明朝" panose="02020600040205080304" pitchFamily="18" charset="-128"/>
                <a:ea typeface="ＭＳ Ｐ明朝" panose="02020600040205080304" pitchFamily="18" charset="-128"/>
              </a:rPr>
              <a:t>。</a:t>
            </a:r>
          </a:p>
        </p:txBody>
      </p:sp>
      <p:sp>
        <p:nvSpPr>
          <p:cNvPr id="54" name="正方形/長方形 53"/>
          <p:cNvSpPr/>
          <p:nvPr/>
        </p:nvSpPr>
        <p:spPr>
          <a:xfrm>
            <a:off x="4572000" y="14218382"/>
            <a:ext cx="6689555" cy="692497"/>
          </a:xfrm>
          <a:prstGeom prst="rect">
            <a:avLst/>
          </a:prstGeom>
        </p:spPr>
        <p:txBody>
          <a:bodyPr wrap="square">
            <a:spAutoFit/>
          </a:bodyPr>
          <a:lstStyle/>
          <a:p>
            <a:pPr marL="711200" indent="-711200"/>
            <a:r>
              <a:rPr lang="en-US" altLang="ja-JP" sz="1100" kern="100" dirty="0">
                <a:solidFill>
                  <a:srgbClr val="FF0000"/>
                </a:solidFill>
                <a:latin typeface="ＭＳ Ｐ明朝" panose="02020600040205080304" pitchFamily="18" charset="-128"/>
                <a:ea typeface="ＭＳ Ｐ明朝" panose="02020600040205080304" pitchFamily="18" charset="-128"/>
                <a:cs typeface="Times New Roman" panose="02020603050405020304" pitchFamily="18" charset="0"/>
              </a:rPr>
              <a:t> </a:t>
            </a:r>
            <a:r>
              <a:rPr lang="en-US" altLang="ja-JP" sz="1300" kern="100" dirty="0">
                <a:latin typeface="ＭＳ Ｐ明朝" panose="02020600040205080304" pitchFamily="18" charset="-128"/>
                <a:ea typeface="ＭＳ Ｐ明朝" panose="02020600040205080304" pitchFamily="18" charset="-128"/>
                <a:cs typeface="Times New Roman" panose="02020603050405020304" pitchFamily="18" charset="0"/>
              </a:rPr>
              <a:t>※CONPAS</a:t>
            </a:r>
            <a:r>
              <a:rPr lang="ja-JP" altLang="en-US" sz="1300" kern="100" dirty="0">
                <a:latin typeface="ＭＳ Ｐ明朝" panose="02020600040205080304" pitchFamily="18" charset="-128"/>
                <a:ea typeface="ＭＳ Ｐ明朝" panose="02020600040205080304" pitchFamily="18" charset="-128"/>
                <a:cs typeface="Times New Roman" panose="02020603050405020304" pitchFamily="18" charset="0"/>
              </a:rPr>
              <a:t>・・・コンテナターミナルにおけるゲート処理やヤー ド内の荷役作業の効率化等を</a:t>
            </a:r>
            <a:endParaRPr lang="en-US" altLang="ja-JP" sz="1300" kern="100" dirty="0">
              <a:latin typeface="ＭＳ Ｐ明朝" panose="02020600040205080304" pitchFamily="18" charset="-128"/>
              <a:ea typeface="ＭＳ Ｐ明朝" panose="02020600040205080304" pitchFamily="18" charset="-128"/>
              <a:cs typeface="Times New Roman" panose="02020603050405020304" pitchFamily="18" charset="0"/>
            </a:endParaRPr>
          </a:p>
          <a:p>
            <a:pPr marL="711200" indent="-711200"/>
            <a:r>
              <a:rPr lang="ja-JP" altLang="en-US" sz="1300" kern="100" dirty="0">
                <a:latin typeface="ＭＳ Ｐ明朝" panose="02020600040205080304" pitchFamily="18" charset="-128"/>
                <a:ea typeface="ＭＳ Ｐ明朝" panose="02020600040205080304" pitchFamily="18" charset="-128"/>
                <a:cs typeface="Times New Roman" panose="02020603050405020304" pitchFamily="18" charset="0"/>
              </a:rPr>
              <a:t>　　　　　　　　　　目的とした新しい港湾情報システムのこと。国土交通省関東地方整備局が開発。</a:t>
            </a:r>
            <a:endParaRPr lang="en-US" altLang="ja-JP" sz="1300" kern="100" dirty="0">
              <a:latin typeface="ＭＳ Ｐ明朝" panose="02020600040205080304" pitchFamily="18" charset="-128"/>
              <a:ea typeface="ＭＳ Ｐ明朝" panose="02020600040205080304" pitchFamily="18" charset="-128"/>
              <a:cs typeface="Times New Roman" panose="02020603050405020304" pitchFamily="18" charset="0"/>
            </a:endParaRPr>
          </a:p>
          <a:p>
            <a:pPr marL="711200" indent="-711200"/>
            <a:r>
              <a:rPr lang="ja-JP" altLang="en-US" sz="1300" kern="100" dirty="0">
                <a:latin typeface="ＭＳ Ｐ明朝" panose="02020600040205080304" pitchFamily="18" charset="-128"/>
                <a:ea typeface="ＭＳ Ｐ明朝" panose="02020600040205080304" pitchFamily="18" charset="-128"/>
                <a:cs typeface="Times New Roman" panose="02020603050405020304" pitchFamily="18" charset="0"/>
              </a:rPr>
              <a:t>　　　　　　　　　　「</a:t>
            </a:r>
            <a:r>
              <a:rPr lang="en-US" altLang="ja-JP" sz="1300" kern="100" dirty="0">
                <a:latin typeface="ＭＳ Ｐ明朝" panose="02020600040205080304" pitchFamily="18" charset="-128"/>
                <a:ea typeface="ＭＳ Ｐ明朝" panose="02020600040205080304" pitchFamily="18" charset="-128"/>
                <a:cs typeface="Times New Roman" panose="02020603050405020304" pitchFamily="18" charset="0"/>
              </a:rPr>
              <a:t>Container Fast Pass</a:t>
            </a:r>
            <a:r>
              <a:rPr lang="ja-JP" altLang="en-US" sz="1300" kern="100" dirty="0">
                <a:latin typeface="ＭＳ Ｐ明朝" panose="02020600040205080304" pitchFamily="18" charset="-128"/>
                <a:ea typeface="ＭＳ Ｐ明朝" panose="02020600040205080304" pitchFamily="18" charset="-128"/>
                <a:cs typeface="Times New Roman" panose="02020603050405020304" pitchFamily="18" charset="0"/>
              </a:rPr>
              <a:t>」の略。</a:t>
            </a:r>
            <a:endParaRPr lang="ja-JP" altLang="en-US" sz="1300" dirty="0">
              <a:latin typeface="ＭＳ Ｐ明朝" panose="02020600040205080304" pitchFamily="18" charset="-128"/>
              <a:ea typeface="ＭＳ Ｐ明朝" panose="02020600040205080304" pitchFamily="18" charset="-128"/>
            </a:endParaRPr>
          </a:p>
        </p:txBody>
      </p:sp>
      <p:graphicFrame>
        <p:nvGraphicFramePr>
          <p:cNvPr id="4" name="表 3">
            <a:extLst>
              <a:ext uri="{FF2B5EF4-FFF2-40B4-BE49-F238E27FC236}">
                <a16:creationId xmlns:a16="http://schemas.microsoft.com/office/drawing/2014/main" id="{87675EE7-D6DA-50E0-5D58-F696104DBAFA}"/>
              </a:ext>
            </a:extLst>
          </p:cNvPr>
          <p:cNvGraphicFramePr>
            <a:graphicFrameLocks noGrp="1"/>
          </p:cNvGraphicFramePr>
          <p:nvPr>
            <p:extLst>
              <p:ext uri="{D42A27DB-BD31-4B8C-83A1-F6EECF244321}">
                <p14:modId xmlns:p14="http://schemas.microsoft.com/office/powerpoint/2010/main" val="3507673924"/>
              </p:ext>
            </p:extLst>
          </p:nvPr>
        </p:nvGraphicFramePr>
        <p:xfrm>
          <a:off x="6894886" y="2160944"/>
          <a:ext cx="4303771" cy="1870591"/>
        </p:xfrm>
        <a:graphic>
          <a:graphicData uri="http://schemas.openxmlformats.org/drawingml/2006/table">
            <a:tbl>
              <a:tblPr firstRow="1" firstCol="1"/>
              <a:tblGrid>
                <a:gridCol w="1328299">
                  <a:extLst>
                    <a:ext uri="{9D8B030D-6E8A-4147-A177-3AD203B41FA5}">
                      <a16:colId xmlns:a16="http://schemas.microsoft.com/office/drawing/2014/main" val="1001289938"/>
                    </a:ext>
                  </a:extLst>
                </a:gridCol>
                <a:gridCol w="1487736">
                  <a:extLst>
                    <a:ext uri="{9D8B030D-6E8A-4147-A177-3AD203B41FA5}">
                      <a16:colId xmlns:a16="http://schemas.microsoft.com/office/drawing/2014/main" val="2389152777"/>
                    </a:ext>
                  </a:extLst>
                </a:gridCol>
                <a:gridCol w="1487736">
                  <a:extLst>
                    <a:ext uri="{9D8B030D-6E8A-4147-A177-3AD203B41FA5}">
                      <a16:colId xmlns:a16="http://schemas.microsoft.com/office/drawing/2014/main" val="3541834410"/>
                    </a:ext>
                  </a:extLst>
                </a:gridCol>
              </a:tblGrid>
              <a:tr h="490816">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endParaRPr kumimoji="1" lang="ja-JP" altLang="en-US" sz="1200" b="0" dirty="0">
                        <a:solidFill>
                          <a:schemeClr val="tx1"/>
                        </a:solidFill>
                        <a:latin typeface="ＭＳ Ｐ明朝" panose="02020600040205080304" pitchFamily="18" charset="-128"/>
                        <a:ea typeface="ＭＳ Ｐ明朝" panose="02020600040205080304" pitchFamily="18"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en-US" altLang="zh-TW" sz="1200" b="0" dirty="0">
                          <a:solidFill>
                            <a:schemeClr val="tx1"/>
                          </a:solidFill>
                          <a:latin typeface="ＭＳ Ｐ明朝" panose="02020600040205080304" pitchFamily="18" charset="-128"/>
                          <a:ea typeface="ＭＳ Ｐ明朝" panose="02020600040205080304" pitchFamily="18" charset="-128"/>
                        </a:rPr>
                        <a:t>2025</a:t>
                      </a:r>
                      <a:r>
                        <a:rPr kumimoji="1" lang="zh-TW" altLang="en-US" sz="1200" b="0" dirty="0">
                          <a:solidFill>
                            <a:schemeClr val="tx1"/>
                          </a:solidFill>
                          <a:latin typeface="ＭＳ Ｐ明朝" panose="02020600040205080304" pitchFamily="18" charset="-128"/>
                          <a:ea typeface="ＭＳ Ｐ明朝" panose="02020600040205080304" pitchFamily="18" charset="-128"/>
                        </a:rPr>
                        <a:t>年</a:t>
                      </a:r>
                    </a:p>
                    <a:p>
                      <a:pPr algn="ctr"/>
                      <a:r>
                        <a:rPr kumimoji="1" lang="zh-TW" altLang="en-US" sz="1200" b="0" dirty="0">
                          <a:solidFill>
                            <a:schemeClr val="tx1"/>
                          </a:solidFill>
                          <a:latin typeface="ＭＳ Ｐ明朝" panose="02020600040205080304" pitchFamily="18" charset="-128"/>
                          <a:ea typeface="ＭＳ Ｐ明朝" panose="02020600040205080304" pitchFamily="18" charset="-128"/>
                        </a:rPr>
                        <a:t>（速報値）</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en-US" altLang="ja-JP" sz="1200" b="0" dirty="0">
                          <a:solidFill>
                            <a:schemeClr val="tx1"/>
                          </a:solidFill>
                          <a:latin typeface="ＭＳ Ｐ明朝" panose="02020600040205080304" pitchFamily="18" charset="-128"/>
                          <a:ea typeface="ＭＳ Ｐ明朝" panose="02020600040205080304" pitchFamily="18" charset="-128"/>
                        </a:rPr>
                        <a:t>【</a:t>
                      </a:r>
                      <a:r>
                        <a:rPr kumimoji="1" lang="ja-JP" altLang="en-US" sz="1200" b="0" dirty="0">
                          <a:solidFill>
                            <a:schemeClr val="tx1"/>
                          </a:solidFill>
                          <a:latin typeface="ＭＳ Ｐ明朝" panose="02020600040205080304" pitchFamily="18" charset="-128"/>
                          <a:ea typeface="ＭＳ Ｐ明朝" panose="02020600040205080304" pitchFamily="18" charset="-128"/>
                        </a:rPr>
                        <a:t>目標</a:t>
                      </a:r>
                      <a:r>
                        <a:rPr kumimoji="1" lang="en-US" altLang="ja-JP" sz="1200" b="0" dirty="0">
                          <a:solidFill>
                            <a:schemeClr val="tx1"/>
                          </a:solidFill>
                          <a:latin typeface="ＭＳ Ｐ明朝" panose="02020600040205080304" pitchFamily="18" charset="-128"/>
                          <a:ea typeface="ＭＳ Ｐ明朝" panose="02020600040205080304" pitchFamily="18" charset="-128"/>
                        </a:rPr>
                        <a:t>】</a:t>
                      </a:r>
                    </a:p>
                    <a:p>
                      <a:pPr algn="ctr"/>
                      <a:r>
                        <a:rPr kumimoji="1" lang="en-US" altLang="ja-JP" sz="1200" b="0" dirty="0">
                          <a:solidFill>
                            <a:schemeClr val="tx1"/>
                          </a:solidFill>
                          <a:latin typeface="ＭＳ Ｐ明朝" panose="02020600040205080304" pitchFamily="18" charset="-128"/>
                          <a:ea typeface="ＭＳ Ｐ明朝" panose="02020600040205080304" pitchFamily="18" charset="-128"/>
                        </a:rPr>
                        <a:t>2020</a:t>
                      </a:r>
                      <a:r>
                        <a:rPr kumimoji="1" lang="ja-JP" altLang="en-US" sz="1200" b="0" dirty="0">
                          <a:solidFill>
                            <a:schemeClr val="tx1"/>
                          </a:solidFill>
                          <a:latin typeface="ＭＳ Ｐ明朝" panose="02020600040205080304" pitchFamily="18" charset="-128"/>
                          <a:ea typeface="ＭＳ Ｐ明朝" panose="02020600040205080304" pitchFamily="18" charset="-128"/>
                        </a:rPr>
                        <a:t>年代後半</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721697877"/>
                  </a:ext>
                </a:extLst>
              </a:tr>
              <a:tr h="459925">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l"/>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大阪“</a:t>
                      </a:r>
                      <a:r>
                        <a:rPr kumimoji="1" lang="ja-JP" altLang="en-US" sz="1050" b="1" dirty="0">
                          <a:solidFill>
                            <a:schemeClr val="tx1"/>
                          </a:solidFill>
                          <a:latin typeface="ＭＳ Ｐゴシック" panose="020B0600070205080204" pitchFamily="50" charset="-128"/>
                          <a:ea typeface="ＭＳ Ｐゴシック" panose="020B0600070205080204" pitchFamily="50" charset="-128"/>
                        </a:rPr>
                        <a:t>みなと</a:t>
                      </a: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b="1" dirty="0">
                          <a:solidFill>
                            <a:schemeClr val="tx1"/>
                          </a:solidFill>
                          <a:latin typeface="ＭＳ Ｐゴシック" panose="020B0600070205080204" pitchFamily="50" charset="-128"/>
                          <a:ea typeface="ＭＳ Ｐゴシック" panose="020B0600070205080204" pitchFamily="50" charset="-128"/>
                        </a:rPr>
                        <a:t>3,169</a:t>
                      </a: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万トン</a:t>
                      </a:r>
                    </a:p>
                    <a:p>
                      <a:pPr algn="ct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a:t>
                      </a:r>
                      <a:r>
                        <a:rPr kumimoji="1" lang="en-US" altLang="ja-JP" sz="1200" b="1" dirty="0">
                          <a:solidFill>
                            <a:schemeClr val="tx1"/>
                          </a:solidFill>
                          <a:latin typeface="ＭＳ Ｐゴシック" panose="020B0600070205080204" pitchFamily="50" charset="-128"/>
                          <a:ea typeface="ＭＳ Ｐゴシック" panose="020B0600070205080204" pitchFamily="50" charset="-128"/>
                        </a:rPr>
                        <a:t>215</a:t>
                      </a: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万</a:t>
                      </a:r>
                      <a:r>
                        <a:rPr kumimoji="1" lang="en-US" altLang="ja-JP" sz="1200" b="1" dirty="0">
                          <a:solidFill>
                            <a:schemeClr val="tx1"/>
                          </a:solidFill>
                          <a:latin typeface="ＭＳ Ｐゴシック" panose="020B0600070205080204" pitchFamily="50" charset="-128"/>
                          <a:ea typeface="ＭＳ Ｐゴシック" panose="020B0600070205080204" pitchFamily="50" charset="-128"/>
                        </a:rPr>
                        <a:t>TEU</a:t>
                      </a: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b="1" dirty="0">
                          <a:latin typeface="ＭＳ Ｐゴシック" panose="020B0600070205080204" pitchFamily="50" charset="-128"/>
                          <a:ea typeface="ＭＳ Ｐゴシック" panose="020B0600070205080204" pitchFamily="50" charset="-128"/>
                        </a:rPr>
                        <a:t>4,050</a:t>
                      </a:r>
                      <a:r>
                        <a:rPr kumimoji="1" lang="ja-JP" altLang="en-US" sz="1200" b="1" dirty="0">
                          <a:latin typeface="ＭＳ Ｐゴシック" panose="020B0600070205080204" pitchFamily="50" charset="-128"/>
                          <a:ea typeface="ＭＳ Ｐゴシック" panose="020B0600070205080204" pitchFamily="50" charset="-128"/>
                        </a:rPr>
                        <a:t>万トン</a:t>
                      </a:r>
                      <a:endParaRPr kumimoji="1" lang="en-US" altLang="ja-JP" sz="1200" b="1" dirty="0">
                        <a:latin typeface="ＭＳ Ｐゴシック" panose="020B0600070205080204" pitchFamily="50" charset="-128"/>
                        <a:ea typeface="ＭＳ Ｐゴシック" panose="020B0600070205080204" pitchFamily="50" charset="-128"/>
                      </a:endParaRPr>
                    </a:p>
                    <a:p>
                      <a:pPr algn="ctr"/>
                      <a:r>
                        <a:rPr kumimoji="1" lang="ja-JP" altLang="en-US" sz="1200" b="1" dirty="0">
                          <a:latin typeface="ＭＳ Ｐゴシック" panose="020B0600070205080204" pitchFamily="50" charset="-128"/>
                          <a:ea typeface="ＭＳ Ｐゴシック" panose="020B0600070205080204" pitchFamily="50" charset="-128"/>
                        </a:rPr>
                        <a:t>（</a:t>
                      </a:r>
                      <a:r>
                        <a:rPr kumimoji="1" lang="en-US" altLang="ja-JP" sz="1200" b="1" dirty="0">
                          <a:latin typeface="ＭＳ Ｐゴシック" panose="020B0600070205080204" pitchFamily="50" charset="-128"/>
                          <a:ea typeface="ＭＳ Ｐゴシック" panose="020B0600070205080204" pitchFamily="50" charset="-128"/>
                        </a:rPr>
                        <a:t>277</a:t>
                      </a:r>
                      <a:r>
                        <a:rPr kumimoji="1" lang="ja-JP" altLang="en-US" sz="1200" b="1" dirty="0">
                          <a:latin typeface="ＭＳ Ｐゴシック" panose="020B0600070205080204" pitchFamily="50" charset="-128"/>
                          <a:ea typeface="ＭＳ Ｐゴシック" panose="020B0600070205080204" pitchFamily="50" charset="-128"/>
                        </a:rPr>
                        <a:t>万</a:t>
                      </a:r>
                      <a:r>
                        <a:rPr kumimoji="1" lang="en-US" altLang="ja-JP" sz="1200" b="1" dirty="0">
                          <a:latin typeface="ＭＳ Ｐゴシック" panose="020B0600070205080204" pitchFamily="50" charset="-128"/>
                          <a:ea typeface="ＭＳ Ｐゴシック" panose="020B0600070205080204" pitchFamily="50" charset="-128"/>
                        </a:rPr>
                        <a:t>TEU</a:t>
                      </a:r>
                      <a:r>
                        <a:rPr kumimoji="1" lang="ja-JP" altLang="en-US" sz="1200" b="1" dirty="0">
                          <a:latin typeface="ＭＳ Ｐゴシック" panose="020B0600070205080204" pitchFamily="50" charset="-128"/>
                          <a:ea typeface="ＭＳ Ｐゴシック" panose="020B0600070205080204" pitchFamily="50" charset="-128"/>
                        </a:rPr>
                        <a:t>）</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551554409"/>
                  </a:ext>
                </a:extLst>
              </a:tr>
              <a:tr h="459925">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l"/>
                      <a:r>
                        <a:rPr kumimoji="1" lang="ja-JP" altLang="en-US" sz="1200" b="0" dirty="0">
                          <a:solidFill>
                            <a:schemeClr val="tx1"/>
                          </a:solidFill>
                          <a:latin typeface="ＭＳ Ｐ明朝" panose="02020600040205080304" pitchFamily="18" charset="-128"/>
                          <a:ea typeface="ＭＳ Ｐ明朝" panose="02020600040205080304" pitchFamily="18" charset="-128"/>
                        </a:rPr>
                        <a:t>　（内）大阪港</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dirty="0">
                          <a:solidFill>
                            <a:schemeClr val="tx1"/>
                          </a:solidFill>
                          <a:latin typeface="ＭＳ Ｐ明朝" panose="02020600040205080304" pitchFamily="18" charset="-128"/>
                          <a:ea typeface="ＭＳ Ｐ明朝" panose="02020600040205080304" pitchFamily="18" charset="-128"/>
                        </a:rPr>
                        <a:t>3,156</a:t>
                      </a:r>
                      <a:r>
                        <a:rPr kumimoji="1" lang="ja-JP" altLang="en-US" sz="1200" dirty="0">
                          <a:solidFill>
                            <a:schemeClr val="tx1"/>
                          </a:solidFill>
                          <a:latin typeface="ＭＳ Ｐ明朝" panose="02020600040205080304" pitchFamily="18" charset="-128"/>
                          <a:ea typeface="ＭＳ Ｐ明朝" panose="02020600040205080304" pitchFamily="18" charset="-128"/>
                        </a:rPr>
                        <a:t>万トン</a:t>
                      </a:r>
                    </a:p>
                    <a:p>
                      <a:pPr algn="ctr"/>
                      <a:r>
                        <a:rPr kumimoji="1" lang="ja-JP" altLang="en-US" sz="1200" dirty="0">
                          <a:solidFill>
                            <a:schemeClr val="tx1"/>
                          </a:solidFill>
                          <a:latin typeface="ＭＳ Ｐ明朝" panose="02020600040205080304" pitchFamily="18" charset="-128"/>
                          <a:ea typeface="ＭＳ Ｐ明朝" panose="02020600040205080304" pitchFamily="18" charset="-128"/>
                        </a:rPr>
                        <a:t>（</a:t>
                      </a:r>
                      <a:r>
                        <a:rPr kumimoji="1" lang="en-US" altLang="ja-JP" sz="1200" dirty="0">
                          <a:solidFill>
                            <a:schemeClr val="tx1"/>
                          </a:solidFill>
                          <a:latin typeface="ＭＳ Ｐ明朝" panose="02020600040205080304" pitchFamily="18" charset="-128"/>
                          <a:ea typeface="ＭＳ Ｐ明朝" panose="02020600040205080304" pitchFamily="18" charset="-128"/>
                        </a:rPr>
                        <a:t>211</a:t>
                      </a:r>
                      <a:r>
                        <a:rPr kumimoji="1" lang="ja-JP" altLang="en-US" sz="1200" dirty="0">
                          <a:solidFill>
                            <a:schemeClr val="tx1"/>
                          </a:solidFill>
                          <a:latin typeface="ＭＳ Ｐ明朝" panose="02020600040205080304" pitchFamily="18" charset="-128"/>
                          <a:ea typeface="ＭＳ Ｐ明朝" panose="02020600040205080304" pitchFamily="18" charset="-128"/>
                        </a:rPr>
                        <a:t>万</a:t>
                      </a:r>
                      <a:r>
                        <a:rPr kumimoji="1" lang="en-US" altLang="ja-JP" sz="1200" dirty="0">
                          <a:solidFill>
                            <a:schemeClr val="tx1"/>
                          </a:solidFill>
                          <a:latin typeface="ＭＳ Ｐ明朝" panose="02020600040205080304" pitchFamily="18" charset="-128"/>
                          <a:ea typeface="ＭＳ Ｐ明朝" panose="02020600040205080304" pitchFamily="18" charset="-128"/>
                        </a:rPr>
                        <a:t>TEU</a:t>
                      </a:r>
                      <a:r>
                        <a:rPr kumimoji="1" lang="ja-JP" altLang="en-US" sz="1200" dirty="0">
                          <a:solidFill>
                            <a:schemeClr val="tx1"/>
                          </a:solidFill>
                          <a:latin typeface="ＭＳ Ｐ明朝" panose="02020600040205080304" pitchFamily="18" charset="-128"/>
                          <a:ea typeface="ＭＳ Ｐ明朝" panose="02020600040205080304" pitchFamily="18" charset="-128"/>
                        </a:rPr>
                        <a: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dirty="0">
                          <a:latin typeface="ＭＳ Ｐ明朝" panose="02020600040205080304" pitchFamily="18" charset="-128"/>
                          <a:ea typeface="ＭＳ Ｐ明朝" panose="02020600040205080304" pitchFamily="18" charset="-128"/>
                        </a:rPr>
                        <a:t>4,000</a:t>
                      </a:r>
                      <a:r>
                        <a:rPr kumimoji="1" lang="ja-JP" altLang="en-US" sz="1200" dirty="0">
                          <a:latin typeface="ＭＳ Ｐ明朝" panose="02020600040205080304" pitchFamily="18" charset="-128"/>
                          <a:ea typeface="ＭＳ Ｐ明朝" panose="02020600040205080304" pitchFamily="18" charset="-128"/>
                        </a:rPr>
                        <a:t>万トン</a:t>
                      </a:r>
                      <a:endParaRPr kumimoji="1" lang="en-US" altLang="ja-JP" sz="1200" dirty="0">
                        <a:latin typeface="ＭＳ Ｐ明朝" panose="02020600040205080304" pitchFamily="18" charset="-128"/>
                        <a:ea typeface="ＭＳ Ｐ明朝" panose="02020600040205080304" pitchFamily="18" charset="-128"/>
                      </a:endParaRPr>
                    </a:p>
                    <a:p>
                      <a:pPr algn="ctr"/>
                      <a:r>
                        <a:rPr kumimoji="1" lang="ja-JP" altLang="en-US" sz="1200" dirty="0">
                          <a:latin typeface="ＭＳ Ｐ明朝" panose="02020600040205080304" pitchFamily="18" charset="-128"/>
                          <a:ea typeface="ＭＳ Ｐ明朝" panose="02020600040205080304" pitchFamily="18" charset="-128"/>
                        </a:rPr>
                        <a:t>（</a:t>
                      </a:r>
                      <a:r>
                        <a:rPr kumimoji="1" lang="en-US" altLang="ja-JP" sz="1200" dirty="0">
                          <a:latin typeface="ＭＳ Ｐ明朝" panose="02020600040205080304" pitchFamily="18" charset="-128"/>
                          <a:ea typeface="ＭＳ Ｐ明朝" panose="02020600040205080304" pitchFamily="18" charset="-128"/>
                        </a:rPr>
                        <a:t>271</a:t>
                      </a:r>
                      <a:r>
                        <a:rPr kumimoji="1" lang="ja-JP" altLang="en-US" sz="1200" dirty="0">
                          <a:latin typeface="ＭＳ Ｐ明朝" panose="02020600040205080304" pitchFamily="18" charset="-128"/>
                          <a:ea typeface="ＭＳ Ｐ明朝" panose="02020600040205080304" pitchFamily="18" charset="-128"/>
                        </a:rPr>
                        <a:t>万</a:t>
                      </a:r>
                      <a:r>
                        <a:rPr kumimoji="1" lang="en-US" altLang="ja-JP" sz="1200" dirty="0">
                          <a:latin typeface="ＭＳ Ｐ明朝" panose="02020600040205080304" pitchFamily="18" charset="-128"/>
                          <a:ea typeface="ＭＳ Ｐ明朝" panose="02020600040205080304" pitchFamily="18" charset="-128"/>
                        </a:rPr>
                        <a:t>TEU</a:t>
                      </a:r>
                      <a:r>
                        <a:rPr kumimoji="1" lang="ja-JP" altLang="en-US" sz="1200" dirty="0">
                          <a:latin typeface="ＭＳ Ｐ明朝" panose="02020600040205080304" pitchFamily="18" charset="-128"/>
                          <a:ea typeface="ＭＳ Ｐ明朝" panose="02020600040205080304" pitchFamily="18" charset="-128"/>
                        </a:rPr>
                        <a: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647976525"/>
                  </a:ext>
                </a:extLst>
              </a:tr>
              <a:tr h="459925">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l"/>
                      <a:r>
                        <a:rPr kumimoji="1" lang="ja-JP" altLang="en-US" sz="1200" b="0" dirty="0">
                          <a:solidFill>
                            <a:schemeClr val="tx1"/>
                          </a:solidFill>
                          <a:latin typeface="ＭＳ Ｐ明朝" panose="02020600040205080304" pitchFamily="18" charset="-128"/>
                          <a:ea typeface="ＭＳ Ｐ明朝" panose="02020600040205080304" pitchFamily="18" charset="-128"/>
                        </a:rPr>
                        <a:t>　（内）堺泉北港</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dirty="0">
                          <a:solidFill>
                            <a:schemeClr val="tx1"/>
                          </a:solidFill>
                          <a:latin typeface="ＭＳ Ｐ明朝" panose="02020600040205080304" pitchFamily="18" charset="-128"/>
                          <a:ea typeface="ＭＳ Ｐ明朝" panose="02020600040205080304" pitchFamily="18" charset="-128"/>
                        </a:rPr>
                        <a:t>13</a:t>
                      </a:r>
                      <a:r>
                        <a:rPr kumimoji="1" lang="ja-JP" altLang="en-US" sz="1200" dirty="0">
                          <a:solidFill>
                            <a:schemeClr val="tx1"/>
                          </a:solidFill>
                          <a:latin typeface="ＭＳ Ｐ明朝" panose="02020600040205080304" pitchFamily="18" charset="-128"/>
                          <a:ea typeface="ＭＳ Ｐ明朝" panose="02020600040205080304" pitchFamily="18" charset="-128"/>
                        </a:rPr>
                        <a:t>万トン</a:t>
                      </a:r>
                    </a:p>
                    <a:p>
                      <a:pPr algn="ctr"/>
                      <a:r>
                        <a:rPr kumimoji="1" lang="ja-JP" altLang="en-US" sz="1200" dirty="0">
                          <a:solidFill>
                            <a:schemeClr val="tx1"/>
                          </a:solidFill>
                          <a:latin typeface="ＭＳ Ｐ明朝" panose="02020600040205080304" pitchFamily="18" charset="-128"/>
                          <a:ea typeface="ＭＳ Ｐ明朝" panose="02020600040205080304" pitchFamily="18" charset="-128"/>
                        </a:rPr>
                        <a:t>（</a:t>
                      </a:r>
                      <a:r>
                        <a:rPr kumimoji="1" lang="en-US" altLang="ja-JP" sz="1200" dirty="0">
                          <a:solidFill>
                            <a:schemeClr val="tx1"/>
                          </a:solidFill>
                          <a:latin typeface="ＭＳ Ｐ明朝" panose="02020600040205080304" pitchFamily="18" charset="-128"/>
                          <a:ea typeface="ＭＳ Ｐ明朝" panose="02020600040205080304" pitchFamily="18" charset="-128"/>
                        </a:rPr>
                        <a:t>4</a:t>
                      </a:r>
                      <a:r>
                        <a:rPr kumimoji="1" lang="ja-JP" altLang="en-US" sz="1200" dirty="0">
                          <a:solidFill>
                            <a:schemeClr val="tx1"/>
                          </a:solidFill>
                          <a:latin typeface="ＭＳ Ｐ明朝" panose="02020600040205080304" pitchFamily="18" charset="-128"/>
                          <a:ea typeface="ＭＳ Ｐ明朝" panose="02020600040205080304" pitchFamily="18" charset="-128"/>
                        </a:rPr>
                        <a:t>万</a:t>
                      </a:r>
                      <a:r>
                        <a:rPr kumimoji="1" lang="en-US" altLang="ja-JP" sz="1200" dirty="0">
                          <a:solidFill>
                            <a:schemeClr val="tx1"/>
                          </a:solidFill>
                          <a:latin typeface="ＭＳ Ｐ明朝" panose="02020600040205080304" pitchFamily="18" charset="-128"/>
                          <a:ea typeface="ＭＳ Ｐ明朝" panose="02020600040205080304" pitchFamily="18" charset="-128"/>
                        </a:rPr>
                        <a:t>TEU</a:t>
                      </a:r>
                      <a:r>
                        <a:rPr kumimoji="1" lang="ja-JP" altLang="en-US" sz="1200" dirty="0">
                          <a:solidFill>
                            <a:schemeClr val="tx1"/>
                          </a:solidFill>
                          <a:latin typeface="ＭＳ Ｐ明朝" panose="02020600040205080304" pitchFamily="18" charset="-128"/>
                          <a:ea typeface="ＭＳ Ｐ明朝" panose="02020600040205080304" pitchFamily="18" charset="-128"/>
                        </a:rPr>
                        <a: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dirty="0">
                          <a:latin typeface="ＭＳ Ｐ明朝" panose="02020600040205080304" pitchFamily="18" charset="-128"/>
                          <a:ea typeface="ＭＳ Ｐ明朝" panose="02020600040205080304" pitchFamily="18" charset="-128"/>
                        </a:rPr>
                        <a:t>50</a:t>
                      </a:r>
                      <a:r>
                        <a:rPr kumimoji="1" lang="ja-JP" altLang="en-US" sz="1200" dirty="0">
                          <a:latin typeface="ＭＳ Ｐ明朝" panose="02020600040205080304" pitchFamily="18" charset="-128"/>
                          <a:ea typeface="ＭＳ Ｐ明朝" panose="02020600040205080304" pitchFamily="18" charset="-128"/>
                        </a:rPr>
                        <a:t>万トン</a:t>
                      </a:r>
                      <a:endParaRPr kumimoji="1" lang="en-US" altLang="ja-JP" sz="1200" dirty="0">
                        <a:latin typeface="ＭＳ Ｐ明朝" panose="02020600040205080304" pitchFamily="18" charset="-128"/>
                        <a:ea typeface="ＭＳ Ｐ明朝" panose="02020600040205080304" pitchFamily="18" charset="-128"/>
                      </a:endParaRPr>
                    </a:p>
                    <a:p>
                      <a:pPr algn="ctr"/>
                      <a:r>
                        <a:rPr kumimoji="1" lang="ja-JP" altLang="en-US" sz="1200" dirty="0">
                          <a:latin typeface="ＭＳ Ｐ明朝" panose="02020600040205080304" pitchFamily="18" charset="-128"/>
                          <a:ea typeface="ＭＳ Ｐ明朝" panose="02020600040205080304" pitchFamily="18" charset="-128"/>
                        </a:rPr>
                        <a:t>（</a:t>
                      </a:r>
                      <a:r>
                        <a:rPr kumimoji="1" lang="en-US" altLang="ja-JP" sz="1200" dirty="0">
                          <a:latin typeface="ＭＳ Ｐ明朝" panose="02020600040205080304" pitchFamily="18" charset="-128"/>
                          <a:ea typeface="ＭＳ Ｐ明朝" panose="02020600040205080304" pitchFamily="18" charset="-128"/>
                        </a:rPr>
                        <a:t>6</a:t>
                      </a:r>
                      <a:r>
                        <a:rPr kumimoji="1" lang="ja-JP" altLang="en-US" sz="1200" dirty="0">
                          <a:latin typeface="ＭＳ Ｐ明朝" panose="02020600040205080304" pitchFamily="18" charset="-128"/>
                          <a:ea typeface="ＭＳ Ｐ明朝" panose="02020600040205080304" pitchFamily="18" charset="-128"/>
                        </a:rPr>
                        <a:t>万</a:t>
                      </a:r>
                      <a:r>
                        <a:rPr kumimoji="1" lang="en-US" altLang="ja-JP" sz="1200" dirty="0">
                          <a:latin typeface="ＭＳ Ｐ明朝" panose="02020600040205080304" pitchFamily="18" charset="-128"/>
                          <a:ea typeface="ＭＳ Ｐ明朝" panose="02020600040205080304" pitchFamily="18" charset="-128"/>
                        </a:rPr>
                        <a:t>TEU</a:t>
                      </a:r>
                      <a:r>
                        <a:rPr kumimoji="1" lang="ja-JP" altLang="en-US" sz="1200" dirty="0">
                          <a:latin typeface="ＭＳ Ｐ明朝" panose="02020600040205080304" pitchFamily="18" charset="-128"/>
                          <a:ea typeface="ＭＳ Ｐ明朝" panose="02020600040205080304" pitchFamily="18" charset="-128"/>
                        </a:rPr>
                        <a: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38323589"/>
                  </a:ext>
                </a:extLst>
              </a:tr>
            </a:tbl>
          </a:graphicData>
        </a:graphic>
      </p:graphicFrame>
      <p:sp>
        <p:nvSpPr>
          <p:cNvPr id="7" name="テキスト ボックス 40">
            <a:extLst>
              <a:ext uri="{FF2B5EF4-FFF2-40B4-BE49-F238E27FC236}">
                <a16:creationId xmlns:a16="http://schemas.microsoft.com/office/drawing/2014/main" id="{BD00E004-0E31-E1F6-311A-2635BE4F6E63}"/>
              </a:ext>
            </a:extLst>
          </p:cNvPr>
          <p:cNvSpPr txBox="1">
            <a:spLocks noChangeArrowheads="1"/>
          </p:cNvSpPr>
          <p:nvPr/>
        </p:nvSpPr>
        <p:spPr bwMode="auto">
          <a:xfrm>
            <a:off x="6900044" y="4035878"/>
            <a:ext cx="4303771" cy="34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ja-JP" sz="14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外貿コンテナ取扱量</a:t>
            </a:r>
            <a:r>
              <a:rPr kumimoji="0" lang="ja-JP" altLang="ja-JP" sz="1400" b="0" i="0" u="none" strike="noStrike" cap="none" normalizeH="0" baseline="0" dirty="0">
                <a:ln>
                  <a:noFill/>
                </a:ln>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cap="none" normalizeH="0" baseline="0" dirty="0">
              <a:ln>
                <a:noFill/>
              </a:ln>
              <a:effectLst/>
              <a:latin typeface="ＭＳ Ｐゴシック" panose="020B0600070205080204" pitchFamily="50" charset="-128"/>
              <a:ea typeface="ＭＳ Ｐゴシック" panose="020B0600070205080204" pitchFamily="50" charset="-128"/>
            </a:endParaRPr>
          </a:p>
        </p:txBody>
      </p:sp>
      <p:sp>
        <p:nvSpPr>
          <p:cNvPr id="14" name="テキスト ボックス 40">
            <a:extLst>
              <a:ext uri="{FF2B5EF4-FFF2-40B4-BE49-F238E27FC236}">
                <a16:creationId xmlns:a16="http://schemas.microsoft.com/office/drawing/2014/main" id="{1B74EAFD-F0F5-B43A-53F2-DE0737F55118}"/>
              </a:ext>
            </a:extLst>
          </p:cNvPr>
          <p:cNvSpPr txBox="1">
            <a:spLocks noChangeArrowheads="1"/>
          </p:cNvSpPr>
          <p:nvPr/>
        </p:nvSpPr>
        <p:spPr bwMode="auto">
          <a:xfrm>
            <a:off x="6767461" y="7161102"/>
            <a:ext cx="4427001" cy="33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大阪“みなと</a:t>
            </a:r>
            <a:r>
              <a:rPr lang="ja-JP" altLang="en-US" sz="1400" dirty="0">
                <a:solidFill>
                  <a:prstClr val="black"/>
                </a:solidFill>
                <a:latin typeface="ＭＳ Ｐゴシック" panose="020B0600070205080204" pitchFamily="50" charset="-128"/>
                <a:ea typeface="ＭＳ Ｐゴシック" panose="020B0600070205080204" pitchFamily="50" charset="-128"/>
                <a:cs typeface="Times New Roman" panose="02020603050405020304" pitchFamily="18" charset="0"/>
              </a:rPr>
              <a:t>”における外貿コンテナ取扱個数の推移 </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grpSp>
        <p:nvGrpSpPr>
          <p:cNvPr id="9" name="グループ化 8">
            <a:extLst>
              <a:ext uri="{FF2B5EF4-FFF2-40B4-BE49-F238E27FC236}">
                <a16:creationId xmlns:a16="http://schemas.microsoft.com/office/drawing/2014/main" id="{B138FB8E-2D00-CBDB-2387-0DCEB94D15FB}"/>
              </a:ext>
            </a:extLst>
          </p:cNvPr>
          <p:cNvGrpSpPr/>
          <p:nvPr/>
        </p:nvGrpSpPr>
        <p:grpSpPr>
          <a:xfrm>
            <a:off x="6781405" y="4577900"/>
            <a:ext cx="4427002" cy="2575974"/>
            <a:chOff x="6772459" y="4293554"/>
            <a:chExt cx="4915672" cy="2860320"/>
          </a:xfrm>
        </p:grpSpPr>
        <p:pic>
          <p:nvPicPr>
            <p:cNvPr id="2" name="図 1">
              <a:extLst>
                <a:ext uri="{FF2B5EF4-FFF2-40B4-BE49-F238E27FC236}">
                  <a16:creationId xmlns:a16="http://schemas.microsoft.com/office/drawing/2014/main" id="{B70686C4-2DB8-4B90-7C1D-369DDC6A07DE}"/>
                </a:ext>
              </a:extLst>
            </p:cNvPr>
            <p:cNvPicPr>
              <a:picLocks noChangeAspect="1"/>
            </p:cNvPicPr>
            <p:nvPr/>
          </p:nvPicPr>
          <p:blipFill>
            <a:blip r:embed="rId2"/>
            <a:stretch>
              <a:fillRect/>
            </a:stretch>
          </p:blipFill>
          <p:spPr>
            <a:xfrm>
              <a:off x="6772459" y="4293554"/>
              <a:ext cx="4915672" cy="2860320"/>
            </a:xfrm>
            <a:prstGeom prst="rect">
              <a:avLst/>
            </a:prstGeom>
          </p:spPr>
        </p:pic>
        <p:sp>
          <p:nvSpPr>
            <p:cNvPr id="15" name="矢印: ストライプ 14">
              <a:extLst>
                <a:ext uri="{FF2B5EF4-FFF2-40B4-BE49-F238E27FC236}">
                  <a16:creationId xmlns:a16="http://schemas.microsoft.com/office/drawing/2014/main" id="{2E748D3E-4C7B-450A-1C33-D9885C423434}"/>
                </a:ext>
              </a:extLst>
            </p:cNvPr>
            <p:cNvSpPr/>
            <p:nvPr/>
          </p:nvSpPr>
          <p:spPr>
            <a:xfrm rot="20141921">
              <a:off x="9833095" y="4858829"/>
              <a:ext cx="1346345" cy="610313"/>
            </a:xfrm>
            <a:prstGeom prst="strip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grpSp>
      <p:pic>
        <p:nvPicPr>
          <p:cNvPr id="3" name="図 2" descr="屋内, 天井, テーブル, 人 が含まれている画像&#10;&#10;AI によって生成されたコンテンツは間違っている可能性があります。">
            <a:extLst>
              <a:ext uri="{FF2B5EF4-FFF2-40B4-BE49-F238E27FC236}">
                <a16:creationId xmlns:a16="http://schemas.microsoft.com/office/drawing/2014/main" id="{9EDF11C0-E967-19A0-26C0-964DB215699F}"/>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894886" y="7988766"/>
            <a:ext cx="4263086" cy="2894411"/>
          </a:xfrm>
          <a:prstGeom prst="rect">
            <a:avLst/>
          </a:prstGeom>
        </p:spPr>
      </p:pic>
    </p:spTree>
    <p:extLst>
      <p:ext uri="{BB962C8B-B14F-4D97-AF65-F5344CB8AC3E}">
        <p14:creationId xmlns:p14="http://schemas.microsoft.com/office/powerpoint/2010/main" val="606903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ッター プレースホルダー 7"/>
          <p:cNvSpPr>
            <a:spLocks noGrp="1"/>
          </p:cNvSpPr>
          <p:nvPr>
            <p:ph type="ftr" sz="quarter" idx="11"/>
          </p:nvPr>
        </p:nvSpPr>
        <p:spPr>
          <a:xfrm>
            <a:off x="4038600" y="15801081"/>
            <a:ext cx="4114800" cy="421121"/>
          </a:xfrm>
        </p:spPr>
        <p:txBody>
          <a:bodyPr anchor="b" anchorCtr="1"/>
          <a:lstStyle/>
          <a:p>
            <a:r>
              <a:rPr kumimoji="1" lang="en-US" altLang="ja-JP" dirty="0"/>
              <a:t>4</a:t>
            </a:r>
            <a:endParaRPr kumimoji="1" lang="ja-JP" altLang="en-US" dirty="0"/>
          </a:p>
        </p:txBody>
      </p:sp>
      <p:grpSp>
        <p:nvGrpSpPr>
          <p:cNvPr id="4" name="グループ化 3"/>
          <p:cNvGrpSpPr/>
          <p:nvPr/>
        </p:nvGrpSpPr>
        <p:grpSpPr>
          <a:xfrm>
            <a:off x="1068805" y="4185878"/>
            <a:ext cx="10046353" cy="9110496"/>
            <a:chOff x="344509" y="943368"/>
            <a:chExt cx="11556000" cy="9236918"/>
          </a:xfrm>
        </p:grpSpPr>
        <p:sp>
          <p:nvSpPr>
            <p:cNvPr id="61" name="テキスト ボックス 40"/>
            <p:cNvSpPr txBox="1">
              <a:spLocks noChangeArrowheads="1"/>
            </p:cNvSpPr>
            <p:nvPr/>
          </p:nvSpPr>
          <p:spPr bwMode="auto">
            <a:xfrm>
              <a:off x="344509" y="9883254"/>
              <a:ext cx="11556000" cy="2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ja-JP" sz="14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港湾物流機能強化に向けたインフラ整備</a:t>
              </a:r>
              <a:r>
                <a:rPr kumimoji="0" lang="ja-JP" altLang="ja-JP" sz="1400" b="0" i="0" u="none" strike="noStrike" cap="none" normalizeH="0" baseline="0" dirty="0">
                  <a:ln>
                    <a:noFill/>
                  </a:ln>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cap="none" normalizeH="0" baseline="0" dirty="0">
                <a:ln>
                  <a:noFill/>
                </a:ln>
                <a:effectLst/>
                <a:latin typeface="ＭＳ Ｐゴシック" panose="020B0600070205080204" pitchFamily="50" charset="-128"/>
                <a:ea typeface="ＭＳ Ｐゴシック" panose="020B0600070205080204" pitchFamily="50" charset="-128"/>
              </a:endParaRPr>
            </a:p>
          </p:txBody>
        </p:sp>
        <p:grpSp>
          <p:nvGrpSpPr>
            <p:cNvPr id="107" name="グループ化 106"/>
            <p:cNvGrpSpPr/>
            <p:nvPr/>
          </p:nvGrpSpPr>
          <p:grpSpPr>
            <a:xfrm>
              <a:off x="360603" y="1021814"/>
              <a:ext cx="11480804" cy="8819278"/>
              <a:chOff x="338664" y="3589862"/>
              <a:chExt cx="11480804" cy="8819278"/>
            </a:xfrm>
          </p:grpSpPr>
          <p:grpSp>
            <p:nvGrpSpPr>
              <p:cNvPr id="108" name="グループ化 107"/>
              <p:cNvGrpSpPr/>
              <p:nvPr/>
            </p:nvGrpSpPr>
            <p:grpSpPr>
              <a:xfrm>
                <a:off x="338664" y="3589862"/>
                <a:ext cx="11480804" cy="8819278"/>
                <a:chOff x="338664" y="5418665"/>
                <a:chExt cx="11480804" cy="8819278"/>
              </a:xfrm>
            </p:grpSpPr>
            <p:pic>
              <p:nvPicPr>
                <p:cNvPr id="113" name="図 112"/>
                <p:cNvPicPr>
                  <a:picLocks noChangeAspect="1"/>
                </p:cNvPicPr>
                <p:nvPr/>
              </p:nvPicPr>
              <p:blipFill rotWithShape="1">
                <a:blip r:embed="rId2"/>
                <a:srcRect l="3703" t="13250" r="17040" b="6337"/>
                <a:stretch/>
              </p:blipFill>
              <p:spPr>
                <a:xfrm>
                  <a:off x="338664" y="5418665"/>
                  <a:ext cx="11480804" cy="8819278"/>
                </a:xfrm>
                <a:prstGeom prst="rect">
                  <a:avLst/>
                </a:prstGeom>
              </p:spPr>
            </p:pic>
            <p:sp>
              <p:nvSpPr>
                <p:cNvPr id="114" name="フリーフォーム 113"/>
                <p:cNvSpPr/>
                <p:nvPr/>
              </p:nvSpPr>
              <p:spPr>
                <a:xfrm>
                  <a:off x="5468941" y="8729663"/>
                  <a:ext cx="1893885" cy="1490836"/>
                </a:xfrm>
                <a:custGeom>
                  <a:avLst/>
                  <a:gdLst>
                    <a:gd name="connsiteX0" fmla="*/ 1896407 w 1896407"/>
                    <a:gd name="connsiteY0" fmla="*/ 1343025 h 1668802"/>
                    <a:gd name="connsiteX1" fmla="*/ 1701144 w 1896407"/>
                    <a:gd name="connsiteY1" fmla="*/ 1457325 h 1668802"/>
                    <a:gd name="connsiteX2" fmla="*/ 1534457 w 1896407"/>
                    <a:gd name="connsiteY2" fmla="*/ 1604962 h 1668802"/>
                    <a:gd name="connsiteX3" fmla="*/ 1339194 w 1896407"/>
                    <a:gd name="connsiteY3" fmla="*/ 1643062 h 1668802"/>
                    <a:gd name="connsiteX4" fmla="*/ 1096307 w 1896407"/>
                    <a:gd name="connsiteY4" fmla="*/ 1585912 h 1668802"/>
                    <a:gd name="connsiteX5" fmla="*/ 129519 w 1896407"/>
                    <a:gd name="connsiteY5" fmla="*/ 766762 h 1668802"/>
                    <a:gd name="connsiteX6" fmla="*/ 5694 w 1896407"/>
                    <a:gd name="connsiteY6" fmla="*/ 585787 h 1668802"/>
                    <a:gd name="connsiteX7" fmla="*/ 53319 w 1896407"/>
                    <a:gd name="connsiteY7" fmla="*/ 285750 h 1668802"/>
                    <a:gd name="connsiteX8" fmla="*/ 334307 w 1896407"/>
                    <a:gd name="connsiteY8" fmla="*/ 0 h 1668802"/>
                    <a:gd name="connsiteX0" fmla="*/ 1896407 w 1896407"/>
                    <a:gd name="connsiteY0" fmla="*/ 1343025 h 1668802"/>
                    <a:gd name="connsiteX1" fmla="*/ 1701144 w 1896407"/>
                    <a:gd name="connsiteY1" fmla="*/ 1457325 h 1668802"/>
                    <a:gd name="connsiteX2" fmla="*/ 1534457 w 1896407"/>
                    <a:gd name="connsiteY2" fmla="*/ 1604962 h 1668802"/>
                    <a:gd name="connsiteX3" fmla="*/ 1339194 w 1896407"/>
                    <a:gd name="connsiteY3" fmla="*/ 1643062 h 1668802"/>
                    <a:gd name="connsiteX4" fmla="*/ 1096307 w 1896407"/>
                    <a:gd name="connsiteY4" fmla="*/ 1585912 h 1668802"/>
                    <a:gd name="connsiteX5" fmla="*/ 129519 w 1896407"/>
                    <a:gd name="connsiteY5" fmla="*/ 766762 h 1668802"/>
                    <a:gd name="connsiteX6" fmla="*/ 5694 w 1896407"/>
                    <a:gd name="connsiteY6" fmla="*/ 585787 h 1668802"/>
                    <a:gd name="connsiteX7" fmla="*/ 53319 w 1896407"/>
                    <a:gd name="connsiteY7" fmla="*/ 285750 h 1668802"/>
                    <a:gd name="connsiteX8" fmla="*/ 334307 w 1896407"/>
                    <a:gd name="connsiteY8" fmla="*/ 0 h 1668802"/>
                    <a:gd name="connsiteX0" fmla="*/ 1896407 w 1896407"/>
                    <a:gd name="connsiteY0" fmla="*/ 1343025 h 1668802"/>
                    <a:gd name="connsiteX1" fmla="*/ 1701144 w 1896407"/>
                    <a:gd name="connsiteY1" fmla="*/ 1457325 h 1668802"/>
                    <a:gd name="connsiteX2" fmla="*/ 1534457 w 1896407"/>
                    <a:gd name="connsiteY2" fmla="*/ 1604962 h 1668802"/>
                    <a:gd name="connsiteX3" fmla="*/ 1339194 w 1896407"/>
                    <a:gd name="connsiteY3" fmla="*/ 1643062 h 1668802"/>
                    <a:gd name="connsiteX4" fmla="*/ 1096307 w 1896407"/>
                    <a:gd name="connsiteY4" fmla="*/ 1585912 h 1668802"/>
                    <a:gd name="connsiteX5" fmla="*/ 129519 w 1896407"/>
                    <a:gd name="connsiteY5" fmla="*/ 766762 h 1668802"/>
                    <a:gd name="connsiteX6" fmla="*/ 5694 w 1896407"/>
                    <a:gd name="connsiteY6" fmla="*/ 585787 h 1668802"/>
                    <a:gd name="connsiteX7" fmla="*/ 53319 w 1896407"/>
                    <a:gd name="connsiteY7" fmla="*/ 285750 h 1668802"/>
                    <a:gd name="connsiteX8" fmla="*/ 334307 w 1896407"/>
                    <a:gd name="connsiteY8" fmla="*/ 0 h 1668802"/>
                    <a:gd name="connsiteX0" fmla="*/ 1896407 w 1896407"/>
                    <a:gd name="connsiteY0" fmla="*/ 1343025 h 1668802"/>
                    <a:gd name="connsiteX1" fmla="*/ 1701144 w 1896407"/>
                    <a:gd name="connsiteY1" fmla="*/ 1457325 h 1668802"/>
                    <a:gd name="connsiteX2" fmla="*/ 1534457 w 1896407"/>
                    <a:gd name="connsiteY2" fmla="*/ 1604962 h 1668802"/>
                    <a:gd name="connsiteX3" fmla="*/ 1339194 w 1896407"/>
                    <a:gd name="connsiteY3" fmla="*/ 1643062 h 1668802"/>
                    <a:gd name="connsiteX4" fmla="*/ 1096307 w 1896407"/>
                    <a:gd name="connsiteY4" fmla="*/ 1585912 h 1668802"/>
                    <a:gd name="connsiteX5" fmla="*/ 129519 w 1896407"/>
                    <a:gd name="connsiteY5" fmla="*/ 766762 h 1668802"/>
                    <a:gd name="connsiteX6" fmla="*/ 5694 w 1896407"/>
                    <a:gd name="connsiteY6" fmla="*/ 585787 h 1668802"/>
                    <a:gd name="connsiteX7" fmla="*/ 53319 w 1896407"/>
                    <a:gd name="connsiteY7" fmla="*/ 285750 h 1668802"/>
                    <a:gd name="connsiteX8" fmla="*/ 334307 w 1896407"/>
                    <a:gd name="connsiteY8" fmla="*/ 0 h 1668802"/>
                    <a:gd name="connsiteX0" fmla="*/ 1896407 w 1896407"/>
                    <a:gd name="connsiteY0" fmla="*/ 1343025 h 1668802"/>
                    <a:gd name="connsiteX1" fmla="*/ 1701144 w 1896407"/>
                    <a:gd name="connsiteY1" fmla="*/ 1457325 h 1668802"/>
                    <a:gd name="connsiteX2" fmla="*/ 1534457 w 1896407"/>
                    <a:gd name="connsiteY2" fmla="*/ 1604962 h 1668802"/>
                    <a:gd name="connsiteX3" fmla="*/ 1339194 w 1896407"/>
                    <a:gd name="connsiteY3" fmla="*/ 1643062 h 1668802"/>
                    <a:gd name="connsiteX4" fmla="*/ 1096307 w 1896407"/>
                    <a:gd name="connsiteY4" fmla="*/ 1585912 h 1668802"/>
                    <a:gd name="connsiteX5" fmla="*/ 129519 w 1896407"/>
                    <a:gd name="connsiteY5" fmla="*/ 766762 h 1668802"/>
                    <a:gd name="connsiteX6" fmla="*/ 5694 w 1896407"/>
                    <a:gd name="connsiteY6" fmla="*/ 585787 h 1668802"/>
                    <a:gd name="connsiteX7" fmla="*/ 53319 w 1896407"/>
                    <a:gd name="connsiteY7" fmla="*/ 285750 h 1668802"/>
                    <a:gd name="connsiteX8" fmla="*/ 334307 w 1896407"/>
                    <a:gd name="connsiteY8" fmla="*/ 0 h 1668802"/>
                    <a:gd name="connsiteX0" fmla="*/ 1893800 w 1893800"/>
                    <a:gd name="connsiteY0" fmla="*/ 1181100 h 1506877"/>
                    <a:gd name="connsiteX1" fmla="*/ 1698537 w 1893800"/>
                    <a:gd name="connsiteY1" fmla="*/ 1295400 h 1506877"/>
                    <a:gd name="connsiteX2" fmla="*/ 1531850 w 1893800"/>
                    <a:gd name="connsiteY2" fmla="*/ 1443037 h 1506877"/>
                    <a:gd name="connsiteX3" fmla="*/ 1336587 w 1893800"/>
                    <a:gd name="connsiteY3" fmla="*/ 1481137 h 1506877"/>
                    <a:gd name="connsiteX4" fmla="*/ 1093700 w 1893800"/>
                    <a:gd name="connsiteY4" fmla="*/ 1423987 h 1506877"/>
                    <a:gd name="connsiteX5" fmla="*/ 126912 w 1893800"/>
                    <a:gd name="connsiteY5" fmla="*/ 604837 h 1506877"/>
                    <a:gd name="connsiteX6" fmla="*/ 3087 w 1893800"/>
                    <a:gd name="connsiteY6" fmla="*/ 423862 h 1506877"/>
                    <a:gd name="connsiteX7" fmla="*/ 50712 w 1893800"/>
                    <a:gd name="connsiteY7" fmla="*/ 123825 h 1506877"/>
                    <a:gd name="connsiteX8" fmla="*/ 193588 w 1893800"/>
                    <a:gd name="connsiteY8" fmla="*/ 0 h 1506877"/>
                    <a:gd name="connsiteX0" fmla="*/ 1898647 w 1898647"/>
                    <a:gd name="connsiteY0" fmla="*/ 1181100 h 1506877"/>
                    <a:gd name="connsiteX1" fmla="*/ 1703384 w 1898647"/>
                    <a:gd name="connsiteY1" fmla="*/ 1295400 h 1506877"/>
                    <a:gd name="connsiteX2" fmla="*/ 1536697 w 1898647"/>
                    <a:gd name="connsiteY2" fmla="*/ 1443037 h 1506877"/>
                    <a:gd name="connsiteX3" fmla="*/ 1341434 w 1898647"/>
                    <a:gd name="connsiteY3" fmla="*/ 1481137 h 1506877"/>
                    <a:gd name="connsiteX4" fmla="*/ 1098547 w 1898647"/>
                    <a:gd name="connsiteY4" fmla="*/ 1423987 h 1506877"/>
                    <a:gd name="connsiteX5" fmla="*/ 131759 w 1898647"/>
                    <a:gd name="connsiteY5" fmla="*/ 604837 h 1506877"/>
                    <a:gd name="connsiteX6" fmla="*/ 7934 w 1898647"/>
                    <a:gd name="connsiteY6" fmla="*/ 423862 h 1506877"/>
                    <a:gd name="connsiteX7" fmla="*/ 26984 w 1898647"/>
                    <a:gd name="connsiteY7" fmla="*/ 204787 h 1506877"/>
                    <a:gd name="connsiteX8" fmla="*/ 198435 w 1898647"/>
                    <a:gd name="connsiteY8" fmla="*/ 0 h 1506877"/>
                    <a:gd name="connsiteX0" fmla="*/ 1898647 w 1898647"/>
                    <a:gd name="connsiteY0" fmla="*/ 1181100 h 1506877"/>
                    <a:gd name="connsiteX1" fmla="*/ 1703384 w 1898647"/>
                    <a:gd name="connsiteY1" fmla="*/ 1295400 h 1506877"/>
                    <a:gd name="connsiteX2" fmla="*/ 1536697 w 1898647"/>
                    <a:gd name="connsiteY2" fmla="*/ 1443037 h 1506877"/>
                    <a:gd name="connsiteX3" fmla="*/ 1341434 w 1898647"/>
                    <a:gd name="connsiteY3" fmla="*/ 1481137 h 1506877"/>
                    <a:gd name="connsiteX4" fmla="*/ 1098547 w 1898647"/>
                    <a:gd name="connsiteY4" fmla="*/ 1423987 h 1506877"/>
                    <a:gd name="connsiteX5" fmla="*/ 131759 w 1898647"/>
                    <a:gd name="connsiteY5" fmla="*/ 604837 h 1506877"/>
                    <a:gd name="connsiteX6" fmla="*/ 7934 w 1898647"/>
                    <a:gd name="connsiteY6" fmla="*/ 423862 h 1506877"/>
                    <a:gd name="connsiteX7" fmla="*/ 26984 w 1898647"/>
                    <a:gd name="connsiteY7" fmla="*/ 204787 h 1506877"/>
                    <a:gd name="connsiteX8" fmla="*/ 198435 w 1898647"/>
                    <a:gd name="connsiteY8" fmla="*/ 0 h 1506877"/>
                    <a:gd name="connsiteX0" fmla="*/ 1898647 w 1898647"/>
                    <a:gd name="connsiteY0" fmla="*/ 1181100 h 1506877"/>
                    <a:gd name="connsiteX1" fmla="*/ 1703384 w 1898647"/>
                    <a:gd name="connsiteY1" fmla="*/ 1295400 h 1506877"/>
                    <a:gd name="connsiteX2" fmla="*/ 1536697 w 1898647"/>
                    <a:gd name="connsiteY2" fmla="*/ 1443037 h 1506877"/>
                    <a:gd name="connsiteX3" fmla="*/ 1341434 w 1898647"/>
                    <a:gd name="connsiteY3" fmla="*/ 1481137 h 1506877"/>
                    <a:gd name="connsiteX4" fmla="*/ 1098547 w 1898647"/>
                    <a:gd name="connsiteY4" fmla="*/ 1423987 h 1506877"/>
                    <a:gd name="connsiteX5" fmla="*/ 131759 w 1898647"/>
                    <a:gd name="connsiteY5" fmla="*/ 604837 h 1506877"/>
                    <a:gd name="connsiteX6" fmla="*/ 7934 w 1898647"/>
                    <a:gd name="connsiteY6" fmla="*/ 423862 h 1506877"/>
                    <a:gd name="connsiteX7" fmla="*/ 26984 w 1898647"/>
                    <a:gd name="connsiteY7" fmla="*/ 204787 h 1506877"/>
                    <a:gd name="connsiteX8" fmla="*/ 198435 w 1898647"/>
                    <a:gd name="connsiteY8" fmla="*/ 0 h 1506877"/>
                    <a:gd name="connsiteX0" fmla="*/ 1898647 w 1898647"/>
                    <a:gd name="connsiteY0" fmla="*/ 1181100 h 1506877"/>
                    <a:gd name="connsiteX1" fmla="*/ 1703384 w 1898647"/>
                    <a:gd name="connsiteY1" fmla="*/ 1295400 h 1506877"/>
                    <a:gd name="connsiteX2" fmla="*/ 1536697 w 1898647"/>
                    <a:gd name="connsiteY2" fmla="*/ 1443037 h 1506877"/>
                    <a:gd name="connsiteX3" fmla="*/ 1341434 w 1898647"/>
                    <a:gd name="connsiteY3" fmla="*/ 1481137 h 1506877"/>
                    <a:gd name="connsiteX4" fmla="*/ 1098547 w 1898647"/>
                    <a:gd name="connsiteY4" fmla="*/ 1423987 h 1506877"/>
                    <a:gd name="connsiteX5" fmla="*/ 131759 w 1898647"/>
                    <a:gd name="connsiteY5" fmla="*/ 604837 h 1506877"/>
                    <a:gd name="connsiteX6" fmla="*/ 7934 w 1898647"/>
                    <a:gd name="connsiteY6" fmla="*/ 423862 h 1506877"/>
                    <a:gd name="connsiteX7" fmla="*/ 26984 w 1898647"/>
                    <a:gd name="connsiteY7" fmla="*/ 204787 h 1506877"/>
                    <a:gd name="connsiteX8" fmla="*/ 198435 w 1898647"/>
                    <a:gd name="connsiteY8" fmla="*/ 0 h 1506877"/>
                    <a:gd name="connsiteX0" fmla="*/ 1898647 w 1898647"/>
                    <a:gd name="connsiteY0" fmla="*/ 1181100 h 1506877"/>
                    <a:gd name="connsiteX1" fmla="*/ 1703384 w 1898647"/>
                    <a:gd name="connsiteY1" fmla="*/ 1295400 h 1506877"/>
                    <a:gd name="connsiteX2" fmla="*/ 1536697 w 1898647"/>
                    <a:gd name="connsiteY2" fmla="*/ 1443037 h 1506877"/>
                    <a:gd name="connsiteX3" fmla="*/ 1341434 w 1898647"/>
                    <a:gd name="connsiteY3" fmla="*/ 1481137 h 1506877"/>
                    <a:gd name="connsiteX4" fmla="*/ 1098547 w 1898647"/>
                    <a:gd name="connsiteY4" fmla="*/ 1423987 h 1506877"/>
                    <a:gd name="connsiteX5" fmla="*/ 131759 w 1898647"/>
                    <a:gd name="connsiteY5" fmla="*/ 604837 h 1506877"/>
                    <a:gd name="connsiteX6" fmla="*/ 7934 w 1898647"/>
                    <a:gd name="connsiteY6" fmla="*/ 423862 h 1506877"/>
                    <a:gd name="connsiteX7" fmla="*/ 26984 w 1898647"/>
                    <a:gd name="connsiteY7" fmla="*/ 204787 h 1506877"/>
                    <a:gd name="connsiteX8" fmla="*/ 198435 w 1898647"/>
                    <a:gd name="connsiteY8" fmla="*/ 0 h 1506877"/>
                    <a:gd name="connsiteX0" fmla="*/ 1898647 w 1898647"/>
                    <a:gd name="connsiteY0" fmla="*/ 1181100 h 1506877"/>
                    <a:gd name="connsiteX1" fmla="*/ 1703384 w 1898647"/>
                    <a:gd name="connsiteY1" fmla="*/ 1295400 h 1506877"/>
                    <a:gd name="connsiteX2" fmla="*/ 1536697 w 1898647"/>
                    <a:gd name="connsiteY2" fmla="*/ 1443037 h 1506877"/>
                    <a:gd name="connsiteX3" fmla="*/ 1341434 w 1898647"/>
                    <a:gd name="connsiteY3" fmla="*/ 1481137 h 1506877"/>
                    <a:gd name="connsiteX4" fmla="*/ 1098547 w 1898647"/>
                    <a:gd name="connsiteY4" fmla="*/ 1423987 h 1506877"/>
                    <a:gd name="connsiteX5" fmla="*/ 131759 w 1898647"/>
                    <a:gd name="connsiteY5" fmla="*/ 604837 h 1506877"/>
                    <a:gd name="connsiteX6" fmla="*/ 7934 w 1898647"/>
                    <a:gd name="connsiteY6" fmla="*/ 423862 h 1506877"/>
                    <a:gd name="connsiteX7" fmla="*/ 26984 w 1898647"/>
                    <a:gd name="connsiteY7" fmla="*/ 204787 h 1506877"/>
                    <a:gd name="connsiteX8" fmla="*/ 198435 w 1898647"/>
                    <a:gd name="connsiteY8" fmla="*/ 0 h 1506877"/>
                    <a:gd name="connsiteX0" fmla="*/ 1898647 w 1898647"/>
                    <a:gd name="connsiteY0" fmla="*/ 1181100 h 1481686"/>
                    <a:gd name="connsiteX1" fmla="*/ 1703384 w 1898647"/>
                    <a:gd name="connsiteY1" fmla="*/ 1295400 h 1481686"/>
                    <a:gd name="connsiteX2" fmla="*/ 1536697 w 1898647"/>
                    <a:gd name="connsiteY2" fmla="*/ 1443037 h 1481686"/>
                    <a:gd name="connsiteX3" fmla="*/ 1341434 w 1898647"/>
                    <a:gd name="connsiteY3" fmla="*/ 1481137 h 1481686"/>
                    <a:gd name="connsiteX4" fmla="*/ 1098547 w 1898647"/>
                    <a:gd name="connsiteY4" fmla="*/ 1423987 h 1481686"/>
                    <a:gd name="connsiteX5" fmla="*/ 131759 w 1898647"/>
                    <a:gd name="connsiteY5" fmla="*/ 604837 h 1481686"/>
                    <a:gd name="connsiteX6" fmla="*/ 7934 w 1898647"/>
                    <a:gd name="connsiteY6" fmla="*/ 423862 h 1481686"/>
                    <a:gd name="connsiteX7" fmla="*/ 26984 w 1898647"/>
                    <a:gd name="connsiteY7" fmla="*/ 204787 h 1481686"/>
                    <a:gd name="connsiteX8" fmla="*/ 198435 w 1898647"/>
                    <a:gd name="connsiteY8" fmla="*/ 0 h 1481686"/>
                    <a:gd name="connsiteX0" fmla="*/ 1898647 w 1898647"/>
                    <a:gd name="connsiteY0" fmla="*/ 1181100 h 1491017"/>
                    <a:gd name="connsiteX1" fmla="*/ 1703384 w 1898647"/>
                    <a:gd name="connsiteY1" fmla="*/ 1295400 h 1491017"/>
                    <a:gd name="connsiteX2" fmla="*/ 1536697 w 1898647"/>
                    <a:gd name="connsiteY2" fmla="*/ 1443037 h 1491017"/>
                    <a:gd name="connsiteX3" fmla="*/ 1336672 w 1898647"/>
                    <a:gd name="connsiteY3" fmla="*/ 1490662 h 1491017"/>
                    <a:gd name="connsiteX4" fmla="*/ 1098547 w 1898647"/>
                    <a:gd name="connsiteY4" fmla="*/ 1423987 h 1491017"/>
                    <a:gd name="connsiteX5" fmla="*/ 131759 w 1898647"/>
                    <a:gd name="connsiteY5" fmla="*/ 604837 h 1491017"/>
                    <a:gd name="connsiteX6" fmla="*/ 7934 w 1898647"/>
                    <a:gd name="connsiteY6" fmla="*/ 423862 h 1491017"/>
                    <a:gd name="connsiteX7" fmla="*/ 26984 w 1898647"/>
                    <a:gd name="connsiteY7" fmla="*/ 204787 h 1491017"/>
                    <a:gd name="connsiteX8" fmla="*/ 198435 w 1898647"/>
                    <a:gd name="connsiteY8" fmla="*/ 0 h 1491017"/>
                    <a:gd name="connsiteX0" fmla="*/ 1893885 w 1893885"/>
                    <a:gd name="connsiteY0" fmla="*/ 1171575 h 1491017"/>
                    <a:gd name="connsiteX1" fmla="*/ 1703384 w 1893885"/>
                    <a:gd name="connsiteY1" fmla="*/ 1295400 h 1491017"/>
                    <a:gd name="connsiteX2" fmla="*/ 1536697 w 1893885"/>
                    <a:gd name="connsiteY2" fmla="*/ 1443037 h 1491017"/>
                    <a:gd name="connsiteX3" fmla="*/ 1336672 w 1893885"/>
                    <a:gd name="connsiteY3" fmla="*/ 1490662 h 1491017"/>
                    <a:gd name="connsiteX4" fmla="*/ 1098547 w 1893885"/>
                    <a:gd name="connsiteY4" fmla="*/ 1423987 h 1491017"/>
                    <a:gd name="connsiteX5" fmla="*/ 131759 w 1893885"/>
                    <a:gd name="connsiteY5" fmla="*/ 604837 h 1491017"/>
                    <a:gd name="connsiteX6" fmla="*/ 7934 w 1893885"/>
                    <a:gd name="connsiteY6" fmla="*/ 423862 h 1491017"/>
                    <a:gd name="connsiteX7" fmla="*/ 26984 w 1893885"/>
                    <a:gd name="connsiteY7" fmla="*/ 204787 h 1491017"/>
                    <a:gd name="connsiteX8" fmla="*/ 198435 w 1893885"/>
                    <a:gd name="connsiteY8" fmla="*/ 0 h 1491017"/>
                    <a:gd name="connsiteX0" fmla="*/ 1893885 w 1893885"/>
                    <a:gd name="connsiteY0" fmla="*/ 1171575 h 1490836"/>
                    <a:gd name="connsiteX1" fmla="*/ 1703384 w 1893885"/>
                    <a:gd name="connsiteY1" fmla="*/ 1295400 h 1490836"/>
                    <a:gd name="connsiteX2" fmla="*/ 1536697 w 1893885"/>
                    <a:gd name="connsiteY2" fmla="*/ 1438274 h 1490836"/>
                    <a:gd name="connsiteX3" fmla="*/ 1336672 w 1893885"/>
                    <a:gd name="connsiteY3" fmla="*/ 1490662 h 1490836"/>
                    <a:gd name="connsiteX4" fmla="*/ 1098547 w 1893885"/>
                    <a:gd name="connsiteY4" fmla="*/ 1423987 h 1490836"/>
                    <a:gd name="connsiteX5" fmla="*/ 131759 w 1893885"/>
                    <a:gd name="connsiteY5" fmla="*/ 604837 h 1490836"/>
                    <a:gd name="connsiteX6" fmla="*/ 7934 w 1893885"/>
                    <a:gd name="connsiteY6" fmla="*/ 423862 h 1490836"/>
                    <a:gd name="connsiteX7" fmla="*/ 26984 w 1893885"/>
                    <a:gd name="connsiteY7" fmla="*/ 204787 h 1490836"/>
                    <a:gd name="connsiteX8" fmla="*/ 198435 w 1893885"/>
                    <a:gd name="connsiteY8" fmla="*/ 0 h 1490836"/>
                    <a:gd name="connsiteX0" fmla="*/ 1893885 w 1893885"/>
                    <a:gd name="connsiteY0" fmla="*/ 1171575 h 1490836"/>
                    <a:gd name="connsiteX1" fmla="*/ 1703384 w 1893885"/>
                    <a:gd name="connsiteY1" fmla="*/ 1295400 h 1490836"/>
                    <a:gd name="connsiteX2" fmla="*/ 1536697 w 1893885"/>
                    <a:gd name="connsiteY2" fmla="*/ 1438274 h 1490836"/>
                    <a:gd name="connsiteX3" fmla="*/ 1336672 w 1893885"/>
                    <a:gd name="connsiteY3" fmla="*/ 1490662 h 1490836"/>
                    <a:gd name="connsiteX4" fmla="*/ 1098547 w 1893885"/>
                    <a:gd name="connsiteY4" fmla="*/ 1423987 h 1490836"/>
                    <a:gd name="connsiteX5" fmla="*/ 131759 w 1893885"/>
                    <a:gd name="connsiteY5" fmla="*/ 604837 h 1490836"/>
                    <a:gd name="connsiteX6" fmla="*/ 7934 w 1893885"/>
                    <a:gd name="connsiteY6" fmla="*/ 423862 h 1490836"/>
                    <a:gd name="connsiteX7" fmla="*/ 26984 w 1893885"/>
                    <a:gd name="connsiteY7" fmla="*/ 204787 h 1490836"/>
                    <a:gd name="connsiteX8" fmla="*/ 198435 w 1893885"/>
                    <a:gd name="connsiteY8" fmla="*/ 0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885" h="1490836">
                      <a:moveTo>
                        <a:pt x="1893885" y="1171575"/>
                      </a:moveTo>
                      <a:cubicBezTo>
                        <a:pt x="1778791" y="1225947"/>
                        <a:pt x="1762915" y="1250950"/>
                        <a:pt x="1703384" y="1295400"/>
                      </a:cubicBezTo>
                      <a:cubicBezTo>
                        <a:pt x="1643853" y="1339850"/>
                        <a:pt x="1597816" y="1405730"/>
                        <a:pt x="1536697" y="1438274"/>
                      </a:cubicBezTo>
                      <a:cubicBezTo>
                        <a:pt x="1475578" y="1470818"/>
                        <a:pt x="1409697" y="1493043"/>
                        <a:pt x="1336672" y="1490662"/>
                      </a:cubicBezTo>
                      <a:cubicBezTo>
                        <a:pt x="1263647" y="1488281"/>
                        <a:pt x="1185859" y="1493837"/>
                        <a:pt x="1098547" y="1423987"/>
                      </a:cubicBezTo>
                      <a:cubicBezTo>
                        <a:pt x="896935" y="1277937"/>
                        <a:pt x="313528" y="771524"/>
                        <a:pt x="131759" y="604837"/>
                      </a:cubicBezTo>
                      <a:cubicBezTo>
                        <a:pt x="54765" y="538162"/>
                        <a:pt x="25397" y="508793"/>
                        <a:pt x="7934" y="423862"/>
                      </a:cubicBezTo>
                      <a:cubicBezTo>
                        <a:pt x="-4766" y="343693"/>
                        <a:pt x="-4766" y="275431"/>
                        <a:pt x="26984" y="204787"/>
                      </a:cubicBezTo>
                      <a:cubicBezTo>
                        <a:pt x="115884" y="91281"/>
                        <a:pt x="99613" y="108347"/>
                        <a:pt x="198435" y="0"/>
                      </a:cubicBezTo>
                    </a:path>
                  </a:pathLst>
                </a:cu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 name="直線コネクタ 114"/>
                <p:cNvCxnSpPr/>
                <p:nvPr/>
              </p:nvCxnSpPr>
              <p:spPr>
                <a:xfrm flipV="1">
                  <a:off x="5600701" y="8372475"/>
                  <a:ext cx="733425" cy="86677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直線コネクタ 115"/>
                <p:cNvCxnSpPr/>
                <p:nvPr/>
              </p:nvCxnSpPr>
              <p:spPr>
                <a:xfrm flipV="1">
                  <a:off x="5774532" y="8696325"/>
                  <a:ext cx="471487" cy="56197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p:cNvCxnSpPr/>
                <p:nvPr/>
              </p:nvCxnSpPr>
              <p:spPr>
                <a:xfrm flipH="1" flipV="1">
                  <a:off x="6126956" y="8612981"/>
                  <a:ext cx="119063" cy="1000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p:cNvCxnSpPr/>
                <p:nvPr/>
              </p:nvCxnSpPr>
              <p:spPr>
                <a:xfrm flipH="1" flipV="1">
                  <a:off x="5667374" y="9151144"/>
                  <a:ext cx="119063" cy="1000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p:cNvCxnSpPr/>
                <p:nvPr/>
              </p:nvCxnSpPr>
              <p:spPr>
                <a:xfrm flipH="1" flipV="1">
                  <a:off x="5874545" y="8908256"/>
                  <a:ext cx="119063" cy="1000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p:cNvCxnSpPr/>
                <p:nvPr/>
              </p:nvCxnSpPr>
              <p:spPr>
                <a:xfrm>
                  <a:off x="7169150" y="7219950"/>
                  <a:ext cx="1025525" cy="5397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2" name="フリーフォーム 121"/>
                <p:cNvSpPr/>
                <p:nvPr/>
              </p:nvSpPr>
              <p:spPr>
                <a:xfrm>
                  <a:off x="6743701" y="7204075"/>
                  <a:ext cx="374650" cy="422275"/>
                </a:xfrm>
                <a:custGeom>
                  <a:avLst/>
                  <a:gdLst>
                    <a:gd name="connsiteX0" fmla="*/ 0 w 358775"/>
                    <a:gd name="connsiteY0" fmla="*/ 470333 h 470333"/>
                    <a:gd name="connsiteX1" fmla="*/ 85725 w 358775"/>
                    <a:gd name="connsiteY1" fmla="*/ 32183 h 470333"/>
                    <a:gd name="connsiteX2" fmla="*/ 358775 w 358775"/>
                    <a:gd name="connsiteY2" fmla="*/ 67108 h 470333"/>
                    <a:gd name="connsiteX0" fmla="*/ 0 w 358775"/>
                    <a:gd name="connsiteY0" fmla="*/ 459317 h 459317"/>
                    <a:gd name="connsiteX1" fmla="*/ 85725 w 358775"/>
                    <a:gd name="connsiteY1" fmla="*/ 37042 h 459317"/>
                    <a:gd name="connsiteX2" fmla="*/ 358775 w 358775"/>
                    <a:gd name="connsiteY2" fmla="*/ 56092 h 459317"/>
                    <a:gd name="connsiteX0" fmla="*/ 16460 w 375235"/>
                    <a:gd name="connsiteY0" fmla="*/ 429401 h 429401"/>
                    <a:gd name="connsiteX1" fmla="*/ 102185 w 375235"/>
                    <a:gd name="connsiteY1" fmla="*/ 7126 h 429401"/>
                    <a:gd name="connsiteX2" fmla="*/ 375235 w 375235"/>
                    <a:gd name="connsiteY2" fmla="*/ 26176 h 429401"/>
                    <a:gd name="connsiteX0" fmla="*/ 16460 w 375235"/>
                    <a:gd name="connsiteY0" fmla="*/ 429401 h 429401"/>
                    <a:gd name="connsiteX1" fmla="*/ 102185 w 375235"/>
                    <a:gd name="connsiteY1" fmla="*/ 7126 h 429401"/>
                    <a:gd name="connsiteX2" fmla="*/ 375235 w 375235"/>
                    <a:gd name="connsiteY2" fmla="*/ 26176 h 429401"/>
                    <a:gd name="connsiteX0" fmla="*/ 0 w 358775"/>
                    <a:gd name="connsiteY0" fmla="*/ 429401 h 429401"/>
                    <a:gd name="connsiteX1" fmla="*/ 85725 w 358775"/>
                    <a:gd name="connsiteY1" fmla="*/ 7126 h 429401"/>
                    <a:gd name="connsiteX2" fmla="*/ 358775 w 358775"/>
                    <a:gd name="connsiteY2" fmla="*/ 26176 h 429401"/>
                    <a:gd name="connsiteX0" fmla="*/ 0 w 358775"/>
                    <a:gd name="connsiteY0" fmla="*/ 429401 h 429401"/>
                    <a:gd name="connsiteX1" fmla="*/ 85725 w 358775"/>
                    <a:gd name="connsiteY1" fmla="*/ 7126 h 429401"/>
                    <a:gd name="connsiteX2" fmla="*/ 358775 w 358775"/>
                    <a:gd name="connsiteY2" fmla="*/ 26176 h 429401"/>
                    <a:gd name="connsiteX0" fmla="*/ 0 w 358775"/>
                    <a:gd name="connsiteY0" fmla="*/ 422275 h 422275"/>
                    <a:gd name="connsiteX1" fmla="*/ 85725 w 358775"/>
                    <a:gd name="connsiteY1" fmla="*/ 0 h 422275"/>
                    <a:gd name="connsiteX2" fmla="*/ 358775 w 358775"/>
                    <a:gd name="connsiteY2" fmla="*/ 19050 h 422275"/>
                    <a:gd name="connsiteX0" fmla="*/ 0 w 374650"/>
                    <a:gd name="connsiteY0" fmla="*/ 422275 h 422275"/>
                    <a:gd name="connsiteX1" fmla="*/ 85725 w 374650"/>
                    <a:gd name="connsiteY1" fmla="*/ 0 h 422275"/>
                    <a:gd name="connsiteX2" fmla="*/ 374650 w 374650"/>
                    <a:gd name="connsiteY2" fmla="*/ 9525 h 422275"/>
                    <a:gd name="connsiteX0" fmla="*/ 0 w 374650"/>
                    <a:gd name="connsiteY0" fmla="*/ 422275 h 422275"/>
                    <a:gd name="connsiteX1" fmla="*/ 85725 w 374650"/>
                    <a:gd name="connsiteY1" fmla="*/ 0 h 422275"/>
                    <a:gd name="connsiteX2" fmla="*/ 374650 w 374650"/>
                    <a:gd name="connsiteY2" fmla="*/ 9525 h 422275"/>
                    <a:gd name="connsiteX0" fmla="*/ 0 w 374650"/>
                    <a:gd name="connsiteY0" fmla="*/ 422275 h 422275"/>
                    <a:gd name="connsiteX1" fmla="*/ 85725 w 374650"/>
                    <a:gd name="connsiteY1" fmla="*/ 0 h 422275"/>
                    <a:gd name="connsiteX2" fmla="*/ 374650 w 374650"/>
                    <a:gd name="connsiteY2" fmla="*/ 9525 h 422275"/>
                    <a:gd name="connsiteX0" fmla="*/ 0 w 374650"/>
                    <a:gd name="connsiteY0" fmla="*/ 422275 h 422275"/>
                    <a:gd name="connsiteX1" fmla="*/ 85725 w 374650"/>
                    <a:gd name="connsiteY1" fmla="*/ 0 h 422275"/>
                    <a:gd name="connsiteX2" fmla="*/ 374650 w 374650"/>
                    <a:gd name="connsiteY2" fmla="*/ 9525 h 422275"/>
                  </a:gdLst>
                  <a:ahLst/>
                  <a:cxnLst>
                    <a:cxn ang="0">
                      <a:pos x="connsiteX0" y="connsiteY0"/>
                    </a:cxn>
                    <a:cxn ang="0">
                      <a:pos x="connsiteX1" y="connsiteY1"/>
                    </a:cxn>
                    <a:cxn ang="0">
                      <a:pos x="connsiteX2" y="connsiteY2"/>
                    </a:cxn>
                  </a:cxnLst>
                  <a:rect l="l" t="t" r="r" b="b"/>
                  <a:pathLst>
                    <a:path w="374650" h="422275">
                      <a:moveTo>
                        <a:pt x="0" y="422275"/>
                      </a:moveTo>
                      <a:lnTo>
                        <a:pt x="85725" y="0"/>
                      </a:lnTo>
                      <a:cubicBezTo>
                        <a:pt x="291571" y="8996"/>
                        <a:pt x="179123" y="2910"/>
                        <a:pt x="374650" y="952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 name="直線コネクタ 122"/>
                <p:cNvCxnSpPr/>
                <p:nvPr/>
              </p:nvCxnSpPr>
              <p:spPr>
                <a:xfrm flipV="1">
                  <a:off x="6378575" y="7685882"/>
                  <a:ext cx="361952" cy="65166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4" name="フリーフォーム 123"/>
                <p:cNvSpPr/>
                <p:nvPr/>
              </p:nvSpPr>
              <p:spPr>
                <a:xfrm>
                  <a:off x="912019" y="9184481"/>
                  <a:ext cx="6555581" cy="4791075"/>
                </a:xfrm>
                <a:custGeom>
                  <a:avLst/>
                  <a:gdLst>
                    <a:gd name="connsiteX0" fmla="*/ 361738 w 7079189"/>
                    <a:gd name="connsiteY0" fmla="*/ 4243892 h 4891852"/>
                    <a:gd name="connsiteX1" fmla="*/ 4724188 w 7079189"/>
                    <a:gd name="connsiteY1" fmla="*/ 1176842 h 4891852"/>
                    <a:gd name="connsiteX2" fmla="*/ 6953038 w 7079189"/>
                    <a:gd name="connsiteY2" fmla="*/ 14792 h 4891852"/>
                    <a:gd name="connsiteX3" fmla="*/ 6667288 w 7079189"/>
                    <a:gd name="connsiteY3" fmla="*/ 567242 h 4891852"/>
                    <a:gd name="connsiteX4" fmla="*/ 5543338 w 7079189"/>
                    <a:gd name="connsiteY4" fmla="*/ 1253042 h 4891852"/>
                    <a:gd name="connsiteX5" fmla="*/ 837988 w 7079189"/>
                    <a:gd name="connsiteY5" fmla="*/ 4643942 h 4891852"/>
                    <a:gd name="connsiteX6" fmla="*/ 361738 w 7079189"/>
                    <a:gd name="connsiteY6" fmla="*/ 4243892 h 4891852"/>
                    <a:gd name="connsiteX0" fmla="*/ 361738 w 7171058"/>
                    <a:gd name="connsiteY0" fmla="*/ 4302152 h 4950112"/>
                    <a:gd name="connsiteX1" fmla="*/ 4724188 w 7171058"/>
                    <a:gd name="connsiteY1" fmla="*/ 1235102 h 4950112"/>
                    <a:gd name="connsiteX2" fmla="*/ 7060194 w 7171058"/>
                    <a:gd name="connsiteY2" fmla="*/ 13521 h 4950112"/>
                    <a:gd name="connsiteX3" fmla="*/ 6667288 w 7171058"/>
                    <a:gd name="connsiteY3" fmla="*/ 625502 h 4950112"/>
                    <a:gd name="connsiteX4" fmla="*/ 5543338 w 7171058"/>
                    <a:gd name="connsiteY4" fmla="*/ 1311302 h 4950112"/>
                    <a:gd name="connsiteX5" fmla="*/ 837988 w 7171058"/>
                    <a:gd name="connsiteY5" fmla="*/ 4702202 h 4950112"/>
                    <a:gd name="connsiteX6" fmla="*/ 361738 w 7171058"/>
                    <a:gd name="connsiteY6" fmla="*/ 4302152 h 4950112"/>
                    <a:gd name="connsiteX0" fmla="*/ 361738 w 7171058"/>
                    <a:gd name="connsiteY0" fmla="*/ 4302152 h 4950112"/>
                    <a:gd name="connsiteX1" fmla="*/ 4724188 w 7171058"/>
                    <a:gd name="connsiteY1" fmla="*/ 1235102 h 4950112"/>
                    <a:gd name="connsiteX2" fmla="*/ 7060194 w 7171058"/>
                    <a:gd name="connsiteY2" fmla="*/ 13521 h 4950112"/>
                    <a:gd name="connsiteX3" fmla="*/ 6667288 w 7171058"/>
                    <a:gd name="connsiteY3" fmla="*/ 625502 h 4950112"/>
                    <a:gd name="connsiteX4" fmla="*/ 5543338 w 7171058"/>
                    <a:gd name="connsiteY4" fmla="*/ 1311302 h 4950112"/>
                    <a:gd name="connsiteX5" fmla="*/ 837988 w 7171058"/>
                    <a:gd name="connsiteY5" fmla="*/ 4702202 h 4950112"/>
                    <a:gd name="connsiteX6" fmla="*/ 361738 w 7171058"/>
                    <a:gd name="connsiteY6" fmla="*/ 4302152 h 4950112"/>
                    <a:gd name="connsiteX0" fmla="*/ 361738 w 7171058"/>
                    <a:gd name="connsiteY0" fmla="*/ 4302152 h 4950112"/>
                    <a:gd name="connsiteX1" fmla="*/ 4724188 w 7171058"/>
                    <a:gd name="connsiteY1" fmla="*/ 1235102 h 4950112"/>
                    <a:gd name="connsiteX2" fmla="*/ 7060194 w 7171058"/>
                    <a:gd name="connsiteY2" fmla="*/ 13521 h 4950112"/>
                    <a:gd name="connsiteX3" fmla="*/ 6667288 w 7171058"/>
                    <a:gd name="connsiteY3" fmla="*/ 625502 h 4950112"/>
                    <a:gd name="connsiteX4" fmla="*/ 5543338 w 7171058"/>
                    <a:gd name="connsiteY4" fmla="*/ 1311302 h 4950112"/>
                    <a:gd name="connsiteX5" fmla="*/ 837988 w 7171058"/>
                    <a:gd name="connsiteY5" fmla="*/ 4702202 h 4950112"/>
                    <a:gd name="connsiteX6" fmla="*/ 361738 w 7171058"/>
                    <a:gd name="connsiteY6" fmla="*/ 4302152 h 4950112"/>
                    <a:gd name="connsiteX0" fmla="*/ 361217 w 7170537"/>
                    <a:gd name="connsiteY0" fmla="*/ 4302152 h 4950949"/>
                    <a:gd name="connsiteX1" fmla="*/ 4716523 w 7170537"/>
                    <a:gd name="connsiteY1" fmla="*/ 1213671 h 4950949"/>
                    <a:gd name="connsiteX2" fmla="*/ 7059673 w 7170537"/>
                    <a:gd name="connsiteY2" fmla="*/ 13521 h 4950949"/>
                    <a:gd name="connsiteX3" fmla="*/ 6666767 w 7170537"/>
                    <a:gd name="connsiteY3" fmla="*/ 625502 h 4950949"/>
                    <a:gd name="connsiteX4" fmla="*/ 5542817 w 7170537"/>
                    <a:gd name="connsiteY4" fmla="*/ 1311302 h 4950949"/>
                    <a:gd name="connsiteX5" fmla="*/ 837467 w 7170537"/>
                    <a:gd name="connsiteY5" fmla="*/ 4702202 h 4950949"/>
                    <a:gd name="connsiteX6" fmla="*/ 361217 w 7170537"/>
                    <a:gd name="connsiteY6" fmla="*/ 4302152 h 4950949"/>
                    <a:gd name="connsiteX0" fmla="*/ 361217 w 7170537"/>
                    <a:gd name="connsiteY0" fmla="*/ 4302152 h 4950949"/>
                    <a:gd name="connsiteX1" fmla="*/ 4716523 w 7170537"/>
                    <a:gd name="connsiteY1" fmla="*/ 1213671 h 4950949"/>
                    <a:gd name="connsiteX2" fmla="*/ 7059673 w 7170537"/>
                    <a:gd name="connsiteY2" fmla="*/ 13521 h 4950949"/>
                    <a:gd name="connsiteX3" fmla="*/ 6666767 w 7170537"/>
                    <a:gd name="connsiteY3" fmla="*/ 625502 h 4950949"/>
                    <a:gd name="connsiteX4" fmla="*/ 5542817 w 7170537"/>
                    <a:gd name="connsiteY4" fmla="*/ 1311302 h 4950949"/>
                    <a:gd name="connsiteX5" fmla="*/ 837467 w 7170537"/>
                    <a:gd name="connsiteY5" fmla="*/ 4702202 h 4950949"/>
                    <a:gd name="connsiteX6" fmla="*/ 361217 w 7170537"/>
                    <a:gd name="connsiteY6" fmla="*/ 4302152 h 4950949"/>
                    <a:gd name="connsiteX0" fmla="*/ 361217 w 7170537"/>
                    <a:gd name="connsiteY0" fmla="*/ 4302152 h 4950949"/>
                    <a:gd name="connsiteX1" fmla="*/ 4716523 w 7170537"/>
                    <a:gd name="connsiteY1" fmla="*/ 1213671 h 4950949"/>
                    <a:gd name="connsiteX2" fmla="*/ 7059673 w 7170537"/>
                    <a:gd name="connsiteY2" fmla="*/ 13521 h 4950949"/>
                    <a:gd name="connsiteX3" fmla="*/ 6666767 w 7170537"/>
                    <a:gd name="connsiteY3" fmla="*/ 625502 h 4950949"/>
                    <a:gd name="connsiteX4" fmla="*/ 5542817 w 7170537"/>
                    <a:gd name="connsiteY4" fmla="*/ 1311302 h 4950949"/>
                    <a:gd name="connsiteX5" fmla="*/ 837467 w 7170537"/>
                    <a:gd name="connsiteY5" fmla="*/ 4702202 h 4950949"/>
                    <a:gd name="connsiteX6" fmla="*/ 361217 w 7170537"/>
                    <a:gd name="connsiteY6" fmla="*/ 4302152 h 4950949"/>
                    <a:gd name="connsiteX0" fmla="*/ 361217 w 7144488"/>
                    <a:gd name="connsiteY0" fmla="*/ 4299549 h 4948346"/>
                    <a:gd name="connsiteX1" fmla="*/ 4716523 w 7144488"/>
                    <a:gd name="connsiteY1" fmla="*/ 1211068 h 4948346"/>
                    <a:gd name="connsiteX2" fmla="*/ 7059673 w 7144488"/>
                    <a:gd name="connsiteY2" fmla="*/ 10918 h 4948346"/>
                    <a:gd name="connsiteX3" fmla="*/ 6440549 w 7144488"/>
                    <a:gd name="connsiteY3" fmla="*/ 761011 h 4948346"/>
                    <a:gd name="connsiteX4" fmla="*/ 5542817 w 7144488"/>
                    <a:gd name="connsiteY4" fmla="*/ 1308699 h 4948346"/>
                    <a:gd name="connsiteX5" fmla="*/ 837467 w 7144488"/>
                    <a:gd name="connsiteY5" fmla="*/ 4699599 h 4948346"/>
                    <a:gd name="connsiteX6" fmla="*/ 361217 w 7144488"/>
                    <a:gd name="connsiteY6" fmla="*/ 4299549 h 4948346"/>
                    <a:gd name="connsiteX0" fmla="*/ 361217 w 7149425"/>
                    <a:gd name="connsiteY0" fmla="*/ 4302520 h 4951317"/>
                    <a:gd name="connsiteX1" fmla="*/ 4716523 w 7149425"/>
                    <a:gd name="connsiteY1" fmla="*/ 1214039 h 4951317"/>
                    <a:gd name="connsiteX2" fmla="*/ 7059673 w 7149425"/>
                    <a:gd name="connsiteY2" fmla="*/ 13889 h 4951317"/>
                    <a:gd name="connsiteX3" fmla="*/ 6440549 w 7149425"/>
                    <a:gd name="connsiteY3" fmla="*/ 763982 h 4951317"/>
                    <a:gd name="connsiteX4" fmla="*/ 5542817 w 7149425"/>
                    <a:gd name="connsiteY4" fmla="*/ 1311670 h 4951317"/>
                    <a:gd name="connsiteX5" fmla="*/ 837467 w 7149425"/>
                    <a:gd name="connsiteY5" fmla="*/ 4702570 h 4951317"/>
                    <a:gd name="connsiteX6" fmla="*/ 361217 w 7149425"/>
                    <a:gd name="connsiteY6" fmla="*/ 4302520 h 4951317"/>
                    <a:gd name="connsiteX0" fmla="*/ 361217 w 7149425"/>
                    <a:gd name="connsiteY0" fmla="*/ 4302520 h 4951317"/>
                    <a:gd name="connsiteX1" fmla="*/ 4716523 w 7149425"/>
                    <a:gd name="connsiteY1" fmla="*/ 1214039 h 4951317"/>
                    <a:gd name="connsiteX2" fmla="*/ 7059673 w 7149425"/>
                    <a:gd name="connsiteY2" fmla="*/ 13889 h 4951317"/>
                    <a:gd name="connsiteX3" fmla="*/ 6440549 w 7149425"/>
                    <a:gd name="connsiteY3" fmla="*/ 763982 h 4951317"/>
                    <a:gd name="connsiteX4" fmla="*/ 5542817 w 7149425"/>
                    <a:gd name="connsiteY4" fmla="*/ 1311670 h 4951317"/>
                    <a:gd name="connsiteX5" fmla="*/ 837467 w 7149425"/>
                    <a:gd name="connsiteY5" fmla="*/ 4702570 h 4951317"/>
                    <a:gd name="connsiteX6" fmla="*/ 361217 w 7149425"/>
                    <a:gd name="connsiteY6" fmla="*/ 4302520 h 4951317"/>
                    <a:gd name="connsiteX0" fmla="*/ 361217 w 7059673"/>
                    <a:gd name="connsiteY0" fmla="*/ 4288631 h 4937428"/>
                    <a:gd name="connsiteX1" fmla="*/ 4716523 w 7059673"/>
                    <a:gd name="connsiteY1" fmla="*/ 1200150 h 4937428"/>
                    <a:gd name="connsiteX2" fmla="*/ 7059673 w 7059673"/>
                    <a:gd name="connsiteY2" fmla="*/ 0 h 4937428"/>
                    <a:gd name="connsiteX3" fmla="*/ 6440549 w 7059673"/>
                    <a:gd name="connsiteY3" fmla="*/ 750093 h 4937428"/>
                    <a:gd name="connsiteX4" fmla="*/ 5542817 w 7059673"/>
                    <a:gd name="connsiteY4" fmla="*/ 1297781 h 4937428"/>
                    <a:gd name="connsiteX5" fmla="*/ 837467 w 7059673"/>
                    <a:gd name="connsiteY5" fmla="*/ 4688681 h 4937428"/>
                    <a:gd name="connsiteX6" fmla="*/ 361217 w 7059673"/>
                    <a:gd name="connsiteY6" fmla="*/ 4288631 h 4937428"/>
                    <a:gd name="connsiteX0" fmla="*/ 361217 w 7059673"/>
                    <a:gd name="connsiteY0" fmla="*/ 4288631 h 4937428"/>
                    <a:gd name="connsiteX1" fmla="*/ 4716523 w 7059673"/>
                    <a:gd name="connsiteY1" fmla="*/ 1200150 h 4937428"/>
                    <a:gd name="connsiteX2" fmla="*/ 7059673 w 7059673"/>
                    <a:gd name="connsiteY2" fmla="*/ 0 h 4937428"/>
                    <a:gd name="connsiteX3" fmla="*/ 6440549 w 7059673"/>
                    <a:gd name="connsiteY3" fmla="*/ 750093 h 4937428"/>
                    <a:gd name="connsiteX4" fmla="*/ 5542817 w 7059673"/>
                    <a:gd name="connsiteY4" fmla="*/ 1297781 h 4937428"/>
                    <a:gd name="connsiteX5" fmla="*/ 837467 w 7059673"/>
                    <a:gd name="connsiteY5" fmla="*/ 4688681 h 4937428"/>
                    <a:gd name="connsiteX6" fmla="*/ 361217 w 7059673"/>
                    <a:gd name="connsiteY6" fmla="*/ 4288631 h 4937428"/>
                    <a:gd name="connsiteX0" fmla="*/ 374063 w 7072519"/>
                    <a:gd name="connsiteY0" fmla="*/ 4288631 h 4952758"/>
                    <a:gd name="connsiteX1" fmla="*/ 4729369 w 7072519"/>
                    <a:gd name="connsiteY1" fmla="*/ 1200150 h 4952758"/>
                    <a:gd name="connsiteX2" fmla="*/ 7072519 w 7072519"/>
                    <a:gd name="connsiteY2" fmla="*/ 0 h 4952758"/>
                    <a:gd name="connsiteX3" fmla="*/ 6453395 w 7072519"/>
                    <a:gd name="connsiteY3" fmla="*/ 750093 h 4952758"/>
                    <a:gd name="connsiteX4" fmla="*/ 5836650 w 7072519"/>
                    <a:gd name="connsiteY4" fmla="*/ 1071562 h 4952758"/>
                    <a:gd name="connsiteX5" fmla="*/ 850313 w 7072519"/>
                    <a:gd name="connsiteY5" fmla="*/ 4688681 h 4952758"/>
                    <a:gd name="connsiteX6" fmla="*/ 374063 w 7072519"/>
                    <a:gd name="connsiteY6" fmla="*/ 4288631 h 4952758"/>
                    <a:gd name="connsiteX0" fmla="*/ 374063 w 7072519"/>
                    <a:gd name="connsiteY0" fmla="*/ 4288631 h 4952758"/>
                    <a:gd name="connsiteX1" fmla="*/ 4729369 w 7072519"/>
                    <a:gd name="connsiteY1" fmla="*/ 1200150 h 4952758"/>
                    <a:gd name="connsiteX2" fmla="*/ 7072519 w 7072519"/>
                    <a:gd name="connsiteY2" fmla="*/ 0 h 4952758"/>
                    <a:gd name="connsiteX3" fmla="*/ 6453395 w 7072519"/>
                    <a:gd name="connsiteY3" fmla="*/ 750093 h 4952758"/>
                    <a:gd name="connsiteX4" fmla="*/ 5836650 w 7072519"/>
                    <a:gd name="connsiteY4" fmla="*/ 1071562 h 4952758"/>
                    <a:gd name="connsiteX5" fmla="*/ 850313 w 7072519"/>
                    <a:gd name="connsiteY5" fmla="*/ 4688681 h 4952758"/>
                    <a:gd name="connsiteX6" fmla="*/ 374063 w 7072519"/>
                    <a:gd name="connsiteY6" fmla="*/ 4288631 h 4952758"/>
                    <a:gd name="connsiteX0" fmla="*/ 374063 w 7072519"/>
                    <a:gd name="connsiteY0" fmla="*/ 4288631 h 4952758"/>
                    <a:gd name="connsiteX1" fmla="*/ 4729369 w 7072519"/>
                    <a:gd name="connsiteY1" fmla="*/ 1200150 h 4952758"/>
                    <a:gd name="connsiteX2" fmla="*/ 7072519 w 7072519"/>
                    <a:gd name="connsiteY2" fmla="*/ 0 h 4952758"/>
                    <a:gd name="connsiteX3" fmla="*/ 6453395 w 7072519"/>
                    <a:gd name="connsiteY3" fmla="*/ 750093 h 4952758"/>
                    <a:gd name="connsiteX4" fmla="*/ 5836650 w 7072519"/>
                    <a:gd name="connsiteY4" fmla="*/ 1071562 h 4952758"/>
                    <a:gd name="connsiteX5" fmla="*/ 850313 w 7072519"/>
                    <a:gd name="connsiteY5" fmla="*/ 4688681 h 4952758"/>
                    <a:gd name="connsiteX6" fmla="*/ 374063 w 7072519"/>
                    <a:gd name="connsiteY6" fmla="*/ 4288631 h 4952758"/>
                    <a:gd name="connsiteX0" fmla="*/ 374728 w 7073184"/>
                    <a:gd name="connsiteY0" fmla="*/ 4288631 h 5011977"/>
                    <a:gd name="connsiteX1" fmla="*/ 4730034 w 7073184"/>
                    <a:gd name="connsiteY1" fmla="*/ 1200150 h 5011977"/>
                    <a:gd name="connsiteX2" fmla="*/ 7073184 w 7073184"/>
                    <a:gd name="connsiteY2" fmla="*/ 0 h 5011977"/>
                    <a:gd name="connsiteX3" fmla="*/ 6454060 w 7073184"/>
                    <a:gd name="connsiteY3" fmla="*/ 750093 h 5011977"/>
                    <a:gd name="connsiteX4" fmla="*/ 5837315 w 7073184"/>
                    <a:gd name="connsiteY4" fmla="*/ 1071562 h 5011977"/>
                    <a:gd name="connsiteX5" fmla="*/ 850978 w 7073184"/>
                    <a:gd name="connsiteY5" fmla="*/ 4688681 h 5011977"/>
                    <a:gd name="connsiteX6" fmla="*/ 374728 w 7073184"/>
                    <a:gd name="connsiteY6" fmla="*/ 4288631 h 5011977"/>
                    <a:gd name="connsiteX0" fmla="*/ 492760 w 7191216"/>
                    <a:gd name="connsiteY0" fmla="*/ 4288631 h 5155023"/>
                    <a:gd name="connsiteX1" fmla="*/ 4848066 w 7191216"/>
                    <a:gd name="connsiteY1" fmla="*/ 1200150 h 5155023"/>
                    <a:gd name="connsiteX2" fmla="*/ 7191216 w 7191216"/>
                    <a:gd name="connsiteY2" fmla="*/ 0 h 5155023"/>
                    <a:gd name="connsiteX3" fmla="*/ 6572092 w 7191216"/>
                    <a:gd name="connsiteY3" fmla="*/ 750093 h 5155023"/>
                    <a:gd name="connsiteX4" fmla="*/ 5955347 w 7191216"/>
                    <a:gd name="connsiteY4" fmla="*/ 1071562 h 5155023"/>
                    <a:gd name="connsiteX5" fmla="*/ 714216 w 7191216"/>
                    <a:gd name="connsiteY5" fmla="*/ 4869656 h 5155023"/>
                    <a:gd name="connsiteX6" fmla="*/ 492760 w 7191216"/>
                    <a:gd name="connsiteY6" fmla="*/ 4288631 h 5155023"/>
                    <a:gd name="connsiteX0" fmla="*/ 278239 w 6976695"/>
                    <a:gd name="connsiteY0" fmla="*/ 4288631 h 4878245"/>
                    <a:gd name="connsiteX1" fmla="*/ 4633545 w 6976695"/>
                    <a:gd name="connsiteY1" fmla="*/ 1200150 h 4878245"/>
                    <a:gd name="connsiteX2" fmla="*/ 6976695 w 6976695"/>
                    <a:gd name="connsiteY2" fmla="*/ 0 h 4878245"/>
                    <a:gd name="connsiteX3" fmla="*/ 6357571 w 6976695"/>
                    <a:gd name="connsiteY3" fmla="*/ 750093 h 4878245"/>
                    <a:gd name="connsiteX4" fmla="*/ 5740826 w 6976695"/>
                    <a:gd name="connsiteY4" fmla="*/ 1071562 h 4878245"/>
                    <a:gd name="connsiteX5" fmla="*/ 499695 w 6976695"/>
                    <a:gd name="connsiteY5" fmla="*/ 4869656 h 4878245"/>
                    <a:gd name="connsiteX6" fmla="*/ 278239 w 6976695"/>
                    <a:gd name="connsiteY6" fmla="*/ 4288631 h 4878245"/>
                    <a:gd name="connsiteX0" fmla="*/ 278239 w 6976695"/>
                    <a:gd name="connsiteY0" fmla="*/ 4288631 h 4878245"/>
                    <a:gd name="connsiteX1" fmla="*/ 4633545 w 6976695"/>
                    <a:gd name="connsiteY1" fmla="*/ 1200150 h 4878245"/>
                    <a:gd name="connsiteX2" fmla="*/ 6976695 w 6976695"/>
                    <a:gd name="connsiteY2" fmla="*/ 0 h 4878245"/>
                    <a:gd name="connsiteX3" fmla="*/ 6357571 w 6976695"/>
                    <a:gd name="connsiteY3" fmla="*/ 750093 h 4878245"/>
                    <a:gd name="connsiteX4" fmla="*/ 5740826 w 6976695"/>
                    <a:gd name="connsiteY4" fmla="*/ 1071562 h 4878245"/>
                    <a:gd name="connsiteX5" fmla="*/ 499695 w 6976695"/>
                    <a:gd name="connsiteY5" fmla="*/ 4869656 h 4878245"/>
                    <a:gd name="connsiteX6" fmla="*/ 278239 w 6976695"/>
                    <a:gd name="connsiteY6" fmla="*/ 4288631 h 4878245"/>
                    <a:gd name="connsiteX0" fmla="*/ 278239 w 6976695"/>
                    <a:gd name="connsiteY0" fmla="*/ 4288631 h 4869656"/>
                    <a:gd name="connsiteX1" fmla="*/ 4633545 w 6976695"/>
                    <a:gd name="connsiteY1" fmla="*/ 1200150 h 4869656"/>
                    <a:gd name="connsiteX2" fmla="*/ 6976695 w 6976695"/>
                    <a:gd name="connsiteY2" fmla="*/ 0 h 4869656"/>
                    <a:gd name="connsiteX3" fmla="*/ 6357571 w 6976695"/>
                    <a:gd name="connsiteY3" fmla="*/ 750093 h 4869656"/>
                    <a:gd name="connsiteX4" fmla="*/ 5740826 w 6976695"/>
                    <a:gd name="connsiteY4" fmla="*/ 1071562 h 4869656"/>
                    <a:gd name="connsiteX5" fmla="*/ 499695 w 6976695"/>
                    <a:gd name="connsiteY5" fmla="*/ 4869656 h 4869656"/>
                    <a:gd name="connsiteX6" fmla="*/ 278239 w 6976695"/>
                    <a:gd name="connsiteY6" fmla="*/ 4288631 h 4869656"/>
                    <a:gd name="connsiteX0" fmla="*/ 293900 w 6992356"/>
                    <a:gd name="connsiteY0" fmla="*/ 4288631 h 4869656"/>
                    <a:gd name="connsiteX1" fmla="*/ 4649206 w 6992356"/>
                    <a:gd name="connsiteY1" fmla="*/ 1200150 h 4869656"/>
                    <a:gd name="connsiteX2" fmla="*/ 6992356 w 6992356"/>
                    <a:gd name="connsiteY2" fmla="*/ 0 h 4869656"/>
                    <a:gd name="connsiteX3" fmla="*/ 6373232 w 6992356"/>
                    <a:gd name="connsiteY3" fmla="*/ 750093 h 4869656"/>
                    <a:gd name="connsiteX4" fmla="*/ 5756487 w 6992356"/>
                    <a:gd name="connsiteY4" fmla="*/ 1071562 h 4869656"/>
                    <a:gd name="connsiteX5" fmla="*/ 515356 w 6992356"/>
                    <a:gd name="connsiteY5" fmla="*/ 4869656 h 4869656"/>
                    <a:gd name="connsiteX6" fmla="*/ 293900 w 6992356"/>
                    <a:gd name="connsiteY6" fmla="*/ 4288631 h 4869656"/>
                    <a:gd name="connsiteX0" fmla="*/ 0 w 6698456"/>
                    <a:gd name="connsiteY0" fmla="*/ 4288631 h 4869656"/>
                    <a:gd name="connsiteX1" fmla="*/ 4355306 w 6698456"/>
                    <a:gd name="connsiteY1" fmla="*/ 1200150 h 4869656"/>
                    <a:gd name="connsiteX2" fmla="*/ 6698456 w 6698456"/>
                    <a:gd name="connsiteY2" fmla="*/ 0 h 4869656"/>
                    <a:gd name="connsiteX3" fmla="*/ 6079332 w 6698456"/>
                    <a:gd name="connsiteY3" fmla="*/ 750093 h 4869656"/>
                    <a:gd name="connsiteX4" fmla="*/ 5462587 w 6698456"/>
                    <a:gd name="connsiteY4" fmla="*/ 1071562 h 4869656"/>
                    <a:gd name="connsiteX5" fmla="*/ 221456 w 6698456"/>
                    <a:gd name="connsiteY5" fmla="*/ 4869656 h 4869656"/>
                    <a:gd name="connsiteX6" fmla="*/ 0 w 6698456"/>
                    <a:gd name="connsiteY6" fmla="*/ 4288631 h 4869656"/>
                    <a:gd name="connsiteX0" fmla="*/ 0 w 6698456"/>
                    <a:gd name="connsiteY0" fmla="*/ 4288631 h 4869656"/>
                    <a:gd name="connsiteX1" fmla="*/ 4355306 w 6698456"/>
                    <a:gd name="connsiteY1" fmla="*/ 1200150 h 4869656"/>
                    <a:gd name="connsiteX2" fmla="*/ 6698456 w 6698456"/>
                    <a:gd name="connsiteY2" fmla="*/ 0 h 4869656"/>
                    <a:gd name="connsiteX3" fmla="*/ 6079332 w 6698456"/>
                    <a:gd name="connsiteY3" fmla="*/ 750093 h 4869656"/>
                    <a:gd name="connsiteX4" fmla="*/ 5462587 w 6698456"/>
                    <a:gd name="connsiteY4" fmla="*/ 1071562 h 4869656"/>
                    <a:gd name="connsiteX5" fmla="*/ 221456 w 6698456"/>
                    <a:gd name="connsiteY5" fmla="*/ 4869656 h 4869656"/>
                    <a:gd name="connsiteX6" fmla="*/ 0 w 6698456"/>
                    <a:gd name="connsiteY6" fmla="*/ 4288631 h 4869656"/>
                    <a:gd name="connsiteX0" fmla="*/ 0 w 6643687"/>
                    <a:gd name="connsiteY0" fmla="*/ 4295775 h 4869656"/>
                    <a:gd name="connsiteX1" fmla="*/ 4300537 w 6643687"/>
                    <a:gd name="connsiteY1" fmla="*/ 1200150 h 4869656"/>
                    <a:gd name="connsiteX2" fmla="*/ 6643687 w 6643687"/>
                    <a:gd name="connsiteY2" fmla="*/ 0 h 4869656"/>
                    <a:gd name="connsiteX3" fmla="*/ 6024563 w 6643687"/>
                    <a:gd name="connsiteY3" fmla="*/ 750093 h 4869656"/>
                    <a:gd name="connsiteX4" fmla="*/ 5407818 w 6643687"/>
                    <a:gd name="connsiteY4" fmla="*/ 1071562 h 4869656"/>
                    <a:gd name="connsiteX5" fmla="*/ 166687 w 6643687"/>
                    <a:gd name="connsiteY5" fmla="*/ 4869656 h 4869656"/>
                    <a:gd name="connsiteX6" fmla="*/ 0 w 6643687"/>
                    <a:gd name="connsiteY6" fmla="*/ 4295775 h 4869656"/>
                    <a:gd name="connsiteX0" fmla="*/ 0 w 6643687"/>
                    <a:gd name="connsiteY0" fmla="*/ 4295775 h 4833937"/>
                    <a:gd name="connsiteX1" fmla="*/ 4300537 w 6643687"/>
                    <a:gd name="connsiteY1" fmla="*/ 1200150 h 4833937"/>
                    <a:gd name="connsiteX2" fmla="*/ 6643687 w 6643687"/>
                    <a:gd name="connsiteY2" fmla="*/ 0 h 4833937"/>
                    <a:gd name="connsiteX3" fmla="*/ 6024563 w 6643687"/>
                    <a:gd name="connsiteY3" fmla="*/ 750093 h 4833937"/>
                    <a:gd name="connsiteX4" fmla="*/ 5407818 w 6643687"/>
                    <a:gd name="connsiteY4" fmla="*/ 1071562 h 4833937"/>
                    <a:gd name="connsiteX5" fmla="*/ 219075 w 6643687"/>
                    <a:gd name="connsiteY5" fmla="*/ 4833937 h 4833937"/>
                    <a:gd name="connsiteX6" fmla="*/ 0 w 6643687"/>
                    <a:gd name="connsiteY6" fmla="*/ 4295775 h 4833937"/>
                    <a:gd name="connsiteX0" fmla="*/ 0 w 6643687"/>
                    <a:gd name="connsiteY0" fmla="*/ 4295775 h 4833937"/>
                    <a:gd name="connsiteX1" fmla="*/ 4300537 w 6643687"/>
                    <a:gd name="connsiteY1" fmla="*/ 1200150 h 4833937"/>
                    <a:gd name="connsiteX2" fmla="*/ 6643687 w 6643687"/>
                    <a:gd name="connsiteY2" fmla="*/ 0 h 4833937"/>
                    <a:gd name="connsiteX3" fmla="*/ 6024563 w 6643687"/>
                    <a:gd name="connsiteY3" fmla="*/ 750093 h 4833937"/>
                    <a:gd name="connsiteX4" fmla="*/ 5407818 w 6643687"/>
                    <a:gd name="connsiteY4" fmla="*/ 1071562 h 4833937"/>
                    <a:gd name="connsiteX5" fmla="*/ 219075 w 6643687"/>
                    <a:gd name="connsiteY5" fmla="*/ 4833937 h 4833937"/>
                    <a:gd name="connsiteX6" fmla="*/ 0 w 6643687"/>
                    <a:gd name="connsiteY6" fmla="*/ 4295775 h 4833937"/>
                    <a:gd name="connsiteX0" fmla="*/ 0 w 6643687"/>
                    <a:gd name="connsiteY0" fmla="*/ 4295775 h 4833937"/>
                    <a:gd name="connsiteX1" fmla="*/ 4300537 w 6643687"/>
                    <a:gd name="connsiteY1" fmla="*/ 1200150 h 4833937"/>
                    <a:gd name="connsiteX2" fmla="*/ 6643687 w 6643687"/>
                    <a:gd name="connsiteY2" fmla="*/ 0 h 4833937"/>
                    <a:gd name="connsiteX3" fmla="*/ 6024563 w 6643687"/>
                    <a:gd name="connsiteY3" fmla="*/ 750093 h 4833937"/>
                    <a:gd name="connsiteX4" fmla="*/ 5407818 w 6643687"/>
                    <a:gd name="connsiteY4" fmla="*/ 1071562 h 4833937"/>
                    <a:gd name="connsiteX5" fmla="*/ 219075 w 6643687"/>
                    <a:gd name="connsiteY5" fmla="*/ 4833937 h 4833937"/>
                    <a:gd name="connsiteX6" fmla="*/ 0 w 6643687"/>
                    <a:gd name="connsiteY6" fmla="*/ 4295775 h 4833937"/>
                    <a:gd name="connsiteX0" fmla="*/ 0 w 6579393"/>
                    <a:gd name="connsiteY0" fmla="*/ 4264819 h 4802981"/>
                    <a:gd name="connsiteX1" fmla="*/ 4300537 w 6579393"/>
                    <a:gd name="connsiteY1" fmla="*/ 1169194 h 4802981"/>
                    <a:gd name="connsiteX2" fmla="*/ 6579393 w 6579393"/>
                    <a:gd name="connsiteY2" fmla="*/ 0 h 4802981"/>
                    <a:gd name="connsiteX3" fmla="*/ 6024563 w 6579393"/>
                    <a:gd name="connsiteY3" fmla="*/ 719137 h 4802981"/>
                    <a:gd name="connsiteX4" fmla="*/ 5407818 w 6579393"/>
                    <a:gd name="connsiteY4" fmla="*/ 1040606 h 4802981"/>
                    <a:gd name="connsiteX5" fmla="*/ 219075 w 6579393"/>
                    <a:gd name="connsiteY5" fmla="*/ 4802981 h 4802981"/>
                    <a:gd name="connsiteX6" fmla="*/ 0 w 6579393"/>
                    <a:gd name="connsiteY6" fmla="*/ 4264819 h 4802981"/>
                    <a:gd name="connsiteX0" fmla="*/ 0 w 6569868"/>
                    <a:gd name="connsiteY0" fmla="*/ 4257675 h 4795837"/>
                    <a:gd name="connsiteX1" fmla="*/ 4300537 w 6569868"/>
                    <a:gd name="connsiteY1" fmla="*/ 1162050 h 4795837"/>
                    <a:gd name="connsiteX2" fmla="*/ 6569868 w 6569868"/>
                    <a:gd name="connsiteY2" fmla="*/ 0 h 4795837"/>
                    <a:gd name="connsiteX3" fmla="*/ 6024563 w 6569868"/>
                    <a:gd name="connsiteY3" fmla="*/ 711993 h 4795837"/>
                    <a:gd name="connsiteX4" fmla="*/ 5407818 w 6569868"/>
                    <a:gd name="connsiteY4" fmla="*/ 1033462 h 4795837"/>
                    <a:gd name="connsiteX5" fmla="*/ 219075 w 6569868"/>
                    <a:gd name="connsiteY5" fmla="*/ 4795837 h 4795837"/>
                    <a:gd name="connsiteX6" fmla="*/ 0 w 6569868"/>
                    <a:gd name="connsiteY6" fmla="*/ 4257675 h 4795837"/>
                    <a:gd name="connsiteX0" fmla="*/ 0 w 6569868"/>
                    <a:gd name="connsiteY0" fmla="*/ 4257675 h 4795837"/>
                    <a:gd name="connsiteX1" fmla="*/ 4300537 w 6569868"/>
                    <a:gd name="connsiteY1" fmla="*/ 1162050 h 4795837"/>
                    <a:gd name="connsiteX2" fmla="*/ 6569868 w 6569868"/>
                    <a:gd name="connsiteY2" fmla="*/ 0 h 4795837"/>
                    <a:gd name="connsiteX3" fmla="*/ 6024563 w 6569868"/>
                    <a:gd name="connsiteY3" fmla="*/ 711993 h 4795837"/>
                    <a:gd name="connsiteX4" fmla="*/ 5407818 w 6569868"/>
                    <a:gd name="connsiteY4" fmla="*/ 1033462 h 4795837"/>
                    <a:gd name="connsiteX5" fmla="*/ 219075 w 6569868"/>
                    <a:gd name="connsiteY5" fmla="*/ 4795837 h 4795837"/>
                    <a:gd name="connsiteX6" fmla="*/ 0 w 6569868"/>
                    <a:gd name="connsiteY6" fmla="*/ 4257675 h 4795837"/>
                    <a:gd name="connsiteX0" fmla="*/ 0 w 6555581"/>
                    <a:gd name="connsiteY0" fmla="*/ 4252913 h 4791075"/>
                    <a:gd name="connsiteX1" fmla="*/ 4300537 w 6555581"/>
                    <a:gd name="connsiteY1" fmla="*/ 1157288 h 4791075"/>
                    <a:gd name="connsiteX2" fmla="*/ 6555581 w 6555581"/>
                    <a:gd name="connsiteY2" fmla="*/ 0 h 4791075"/>
                    <a:gd name="connsiteX3" fmla="*/ 6024563 w 6555581"/>
                    <a:gd name="connsiteY3" fmla="*/ 707231 h 4791075"/>
                    <a:gd name="connsiteX4" fmla="*/ 5407818 w 6555581"/>
                    <a:gd name="connsiteY4" fmla="*/ 1028700 h 4791075"/>
                    <a:gd name="connsiteX5" fmla="*/ 219075 w 6555581"/>
                    <a:gd name="connsiteY5" fmla="*/ 4791075 h 4791075"/>
                    <a:gd name="connsiteX6" fmla="*/ 0 w 6555581"/>
                    <a:gd name="connsiteY6" fmla="*/ 4252913 h 479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5581" h="4791075">
                      <a:moveTo>
                        <a:pt x="0" y="4252913"/>
                      </a:moveTo>
                      <a:cubicBezTo>
                        <a:pt x="1139031" y="3455591"/>
                        <a:pt x="3224609" y="1938735"/>
                        <a:pt x="4300537" y="1157288"/>
                      </a:cubicBezTo>
                      <a:lnTo>
                        <a:pt x="6555581" y="0"/>
                      </a:lnTo>
                      <a:cubicBezTo>
                        <a:pt x="6193631" y="443707"/>
                        <a:pt x="6307931" y="334566"/>
                        <a:pt x="6024563" y="707231"/>
                      </a:cubicBezTo>
                      <a:cubicBezTo>
                        <a:pt x="5724129" y="861616"/>
                        <a:pt x="5931693" y="758825"/>
                        <a:pt x="5407818" y="1028700"/>
                      </a:cubicBezTo>
                      <a:lnTo>
                        <a:pt x="219075" y="4791075"/>
                      </a:lnTo>
                      <a:lnTo>
                        <a:pt x="0" y="4252913"/>
                      </a:lnTo>
                      <a:close/>
                    </a:path>
                  </a:pathLst>
                </a:custGeom>
                <a:solidFill>
                  <a:srgbClr val="0000FF">
                    <a:alpha val="69804"/>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フリーフォーム 124"/>
                <p:cNvSpPr/>
                <p:nvPr/>
              </p:nvSpPr>
              <p:spPr>
                <a:xfrm>
                  <a:off x="5610890" y="9186394"/>
                  <a:ext cx="504277" cy="504827"/>
                </a:xfrm>
                <a:custGeom>
                  <a:avLst/>
                  <a:gdLst>
                    <a:gd name="connsiteX0" fmla="*/ 101010 w 353308"/>
                    <a:gd name="connsiteY0" fmla="*/ 3357 h 406114"/>
                    <a:gd name="connsiteX1" fmla="*/ 5760 w 353308"/>
                    <a:gd name="connsiteY1" fmla="*/ 134326 h 406114"/>
                    <a:gd name="connsiteX2" fmla="*/ 286747 w 353308"/>
                    <a:gd name="connsiteY2" fmla="*/ 398645 h 406114"/>
                    <a:gd name="connsiteX3" fmla="*/ 341516 w 353308"/>
                    <a:gd name="connsiteY3" fmla="*/ 312920 h 406114"/>
                    <a:gd name="connsiteX4" fmla="*/ 110535 w 353308"/>
                    <a:gd name="connsiteY4" fmla="*/ 98607 h 406114"/>
                    <a:gd name="connsiteX5" fmla="*/ 146254 w 353308"/>
                    <a:gd name="connsiteY5" fmla="*/ 43838 h 406114"/>
                    <a:gd name="connsiteX6" fmla="*/ 101010 w 353308"/>
                    <a:gd name="connsiteY6" fmla="*/ 3357 h 406114"/>
                    <a:gd name="connsiteX0" fmla="*/ 107184 w 428430"/>
                    <a:gd name="connsiteY0" fmla="*/ 3357 h 495540"/>
                    <a:gd name="connsiteX1" fmla="*/ 11934 w 428430"/>
                    <a:gd name="connsiteY1" fmla="*/ 134326 h 495540"/>
                    <a:gd name="connsiteX2" fmla="*/ 407221 w 428430"/>
                    <a:gd name="connsiteY2" fmla="*/ 491514 h 495540"/>
                    <a:gd name="connsiteX3" fmla="*/ 347690 w 428430"/>
                    <a:gd name="connsiteY3" fmla="*/ 312920 h 495540"/>
                    <a:gd name="connsiteX4" fmla="*/ 116709 w 428430"/>
                    <a:gd name="connsiteY4" fmla="*/ 98607 h 495540"/>
                    <a:gd name="connsiteX5" fmla="*/ 152428 w 428430"/>
                    <a:gd name="connsiteY5" fmla="*/ 43838 h 495540"/>
                    <a:gd name="connsiteX6" fmla="*/ 107184 w 428430"/>
                    <a:gd name="connsiteY6" fmla="*/ 3357 h 495540"/>
                    <a:gd name="connsiteX0" fmla="*/ 107184 w 501257"/>
                    <a:gd name="connsiteY0" fmla="*/ 3357 h 508577"/>
                    <a:gd name="connsiteX1" fmla="*/ 11934 w 501257"/>
                    <a:gd name="connsiteY1" fmla="*/ 134326 h 508577"/>
                    <a:gd name="connsiteX2" fmla="*/ 407221 w 501257"/>
                    <a:gd name="connsiteY2" fmla="*/ 491514 h 508577"/>
                    <a:gd name="connsiteX3" fmla="*/ 481040 w 501257"/>
                    <a:gd name="connsiteY3" fmla="*/ 415314 h 508577"/>
                    <a:gd name="connsiteX4" fmla="*/ 116709 w 501257"/>
                    <a:gd name="connsiteY4" fmla="*/ 98607 h 508577"/>
                    <a:gd name="connsiteX5" fmla="*/ 152428 w 501257"/>
                    <a:gd name="connsiteY5" fmla="*/ 43838 h 508577"/>
                    <a:gd name="connsiteX6" fmla="*/ 107184 w 501257"/>
                    <a:gd name="connsiteY6" fmla="*/ 3357 h 508577"/>
                    <a:gd name="connsiteX0" fmla="*/ 55483 w 513850"/>
                    <a:gd name="connsiteY0" fmla="*/ 2490 h 529141"/>
                    <a:gd name="connsiteX1" fmla="*/ 24527 w 513850"/>
                    <a:gd name="connsiteY1" fmla="*/ 154890 h 529141"/>
                    <a:gd name="connsiteX2" fmla="*/ 419814 w 513850"/>
                    <a:gd name="connsiteY2" fmla="*/ 512078 h 529141"/>
                    <a:gd name="connsiteX3" fmla="*/ 493633 w 513850"/>
                    <a:gd name="connsiteY3" fmla="*/ 435878 h 529141"/>
                    <a:gd name="connsiteX4" fmla="*/ 129302 w 513850"/>
                    <a:gd name="connsiteY4" fmla="*/ 119171 h 529141"/>
                    <a:gd name="connsiteX5" fmla="*/ 165021 w 513850"/>
                    <a:gd name="connsiteY5" fmla="*/ 64402 h 529141"/>
                    <a:gd name="connsiteX6" fmla="*/ 55483 w 513850"/>
                    <a:gd name="connsiteY6" fmla="*/ 2490 h 529141"/>
                    <a:gd name="connsiteX0" fmla="*/ 55483 w 513850"/>
                    <a:gd name="connsiteY0" fmla="*/ 2726 h 522234"/>
                    <a:gd name="connsiteX1" fmla="*/ 24527 w 513850"/>
                    <a:gd name="connsiteY1" fmla="*/ 147983 h 522234"/>
                    <a:gd name="connsiteX2" fmla="*/ 419814 w 513850"/>
                    <a:gd name="connsiteY2" fmla="*/ 505171 h 522234"/>
                    <a:gd name="connsiteX3" fmla="*/ 493633 w 513850"/>
                    <a:gd name="connsiteY3" fmla="*/ 428971 h 522234"/>
                    <a:gd name="connsiteX4" fmla="*/ 129302 w 513850"/>
                    <a:gd name="connsiteY4" fmla="*/ 112264 h 522234"/>
                    <a:gd name="connsiteX5" fmla="*/ 165021 w 513850"/>
                    <a:gd name="connsiteY5" fmla="*/ 57495 h 522234"/>
                    <a:gd name="connsiteX6" fmla="*/ 55483 w 513850"/>
                    <a:gd name="connsiteY6" fmla="*/ 2726 h 522234"/>
                    <a:gd name="connsiteX0" fmla="*/ 55126 w 513493"/>
                    <a:gd name="connsiteY0" fmla="*/ 966 h 520474"/>
                    <a:gd name="connsiteX1" fmla="*/ 24170 w 513493"/>
                    <a:gd name="connsiteY1" fmla="*/ 146223 h 520474"/>
                    <a:gd name="connsiteX2" fmla="*/ 419457 w 513493"/>
                    <a:gd name="connsiteY2" fmla="*/ 503411 h 520474"/>
                    <a:gd name="connsiteX3" fmla="*/ 493276 w 513493"/>
                    <a:gd name="connsiteY3" fmla="*/ 427211 h 520474"/>
                    <a:gd name="connsiteX4" fmla="*/ 128945 w 513493"/>
                    <a:gd name="connsiteY4" fmla="*/ 110504 h 520474"/>
                    <a:gd name="connsiteX5" fmla="*/ 152757 w 513493"/>
                    <a:gd name="connsiteY5" fmla="*/ 84310 h 520474"/>
                    <a:gd name="connsiteX6" fmla="*/ 55126 w 513493"/>
                    <a:gd name="connsiteY6" fmla="*/ 966 h 520474"/>
                    <a:gd name="connsiteX0" fmla="*/ 55126 w 514014"/>
                    <a:gd name="connsiteY0" fmla="*/ 983 h 520264"/>
                    <a:gd name="connsiteX1" fmla="*/ 24170 w 514014"/>
                    <a:gd name="connsiteY1" fmla="*/ 146240 h 520264"/>
                    <a:gd name="connsiteX2" fmla="*/ 419457 w 514014"/>
                    <a:gd name="connsiteY2" fmla="*/ 503428 h 520264"/>
                    <a:gd name="connsiteX3" fmla="*/ 493276 w 514014"/>
                    <a:gd name="connsiteY3" fmla="*/ 427228 h 520264"/>
                    <a:gd name="connsiteX4" fmla="*/ 121801 w 514014"/>
                    <a:gd name="connsiteY4" fmla="*/ 120046 h 520264"/>
                    <a:gd name="connsiteX5" fmla="*/ 152757 w 514014"/>
                    <a:gd name="connsiteY5" fmla="*/ 84327 h 520264"/>
                    <a:gd name="connsiteX6" fmla="*/ 55126 w 514014"/>
                    <a:gd name="connsiteY6" fmla="*/ 983 h 520264"/>
                    <a:gd name="connsiteX0" fmla="*/ 88030 w 548090"/>
                    <a:gd name="connsiteY0" fmla="*/ 670 h 520791"/>
                    <a:gd name="connsiteX1" fmla="*/ 18974 w 548090"/>
                    <a:gd name="connsiteY1" fmla="*/ 134021 h 520791"/>
                    <a:gd name="connsiteX2" fmla="*/ 452361 w 548090"/>
                    <a:gd name="connsiteY2" fmla="*/ 503115 h 520791"/>
                    <a:gd name="connsiteX3" fmla="*/ 526180 w 548090"/>
                    <a:gd name="connsiteY3" fmla="*/ 426915 h 520791"/>
                    <a:gd name="connsiteX4" fmla="*/ 154705 w 548090"/>
                    <a:gd name="connsiteY4" fmla="*/ 119733 h 520791"/>
                    <a:gd name="connsiteX5" fmla="*/ 185661 w 548090"/>
                    <a:gd name="connsiteY5" fmla="*/ 84014 h 520791"/>
                    <a:gd name="connsiteX6" fmla="*/ 88030 w 548090"/>
                    <a:gd name="connsiteY6" fmla="*/ 670 h 520791"/>
                    <a:gd name="connsiteX0" fmla="*/ 88030 w 548090"/>
                    <a:gd name="connsiteY0" fmla="*/ 670 h 520791"/>
                    <a:gd name="connsiteX1" fmla="*/ 18974 w 548090"/>
                    <a:gd name="connsiteY1" fmla="*/ 134021 h 520791"/>
                    <a:gd name="connsiteX2" fmla="*/ 452361 w 548090"/>
                    <a:gd name="connsiteY2" fmla="*/ 503115 h 520791"/>
                    <a:gd name="connsiteX3" fmla="*/ 526180 w 548090"/>
                    <a:gd name="connsiteY3" fmla="*/ 426915 h 520791"/>
                    <a:gd name="connsiteX4" fmla="*/ 154705 w 548090"/>
                    <a:gd name="connsiteY4" fmla="*/ 119733 h 520791"/>
                    <a:gd name="connsiteX5" fmla="*/ 185661 w 548090"/>
                    <a:gd name="connsiteY5" fmla="*/ 84014 h 520791"/>
                    <a:gd name="connsiteX6" fmla="*/ 88030 w 548090"/>
                    <a:gd name="connsiteY6" fmla="*/ 670 h 520791"/>
                    <a:gd name="connsiteX0" fmla="*/ 88030 w 548090"/>
                    <a:gd name="connsiteY0" fmla="*/ 670 h 520791"/>
                    <a:gd name="connsiteX1" fmla="*/ 18974 w 548090"/>
                    <a:gd name="connsiteY1" fmla="*/ 134021 h 520791"/>
                    <a:gd name="connsiteX2" fmla="*/ 452361 w 548090"/>
                    <a:gd name="connsiteY2" fmla="*/ 503115 h 520791"/>
                    <a:gd name="connsiteX3" fmla="*/ 526180 w 548090"/>
                    <a:gd name="connsiteY3" fmla="*/ 426915 h 520791"/>
                    <a:gd name="connsiteX4" fmla="*/ 154705 w 548090"/>
                    <a:gd name="connsiteY4" fmla="*/ 119733 h 520791"/>
                    <a:gd name="connsiteX5" fmla="*/ 185661 w 548090"/>
                    <a:gd name="connsiteY5" fmla="*/ 84014 h 520791"/>
                    <a:gd name="connsiteX6" fmla="*/ 88030 w 548090"/>
                    <a:gd name="connsiteY6" fmla="*/ 670 h 520791"/>
                    <a:gd name="connsiteX0" fmla="*/ 73069 w 533129"/>
                    <a:gd name="connsiteY0" fmla="*/ 670 h 520791"/>
                    <a:gd name="connsiteX1" fmla="*/ 4013 w 533129"/>
                    <a:gd name="connsiteY1" fmla="*/ 134021 h 520791"/>
                    <a:gd name="connsiteX2" fmla="*/ 437400 w 533129"/>
                    <a:gd name="connsiteY2" fmla="*/ 503115 h 520791"/>
                    <a:gd name="connsiteX3" fmla="*/ 511219 w 533129"/>
                    <a:gd name="connsiteY3" fmla="*/ 426915 h 520791"/>
                    <a:gd name="connsiteX4" fmla="*/ 139744 w 533129"/>
                    <a:gd name="connsiteY4" fmla="*/ 119733 h 520791"/>
                    <a:gd name="connsiteX5" fmla="*/ 170700 w 533129"/>
                    <a:gd name="connsiteY5" fmla="*/ 84014 h 520791"/>
                    <a:gd name="connsiteX6" fmla="*/ 73069 w 533129"/>
                    <a:gd name="connsiteY6" fmla="*/ 670 h 520791"/>
                    <a:gd name="connsiteX0" fmla="*/ 73069 w 533129"/>
                    <a:gd name="connsiteY0" fmla="*/ 670 h 520791"/>
                    <a:gd name="connsiteX1" fmla="*/ 4013 w 533129"/>
                    <a:gd name="connsiteY1" fmla="*/ 134021 h 520791"/>
                    <a:gd name="connsiteX2" fmla="*/ 437400 w 533129"/>
                    <a:gd name="connsiteY2" fmla="*/ 503115 h 520791"/>
                    <a:gd name="connsiteX3" fmla="*/ 511219 w 533129"/>
                    <a:gd name="connsiteY3" fmla="*/ 426915 h 520791"/>
                    <a:gd name="connsiteX4" fmla="*/ 139744 w 533129"/>
                    <a:gd name="connsiteY4" fmla="*/ 119733 h 520791"/>
                    <a:gd name="connsiteX5" fmla="*/ 170700 w 533129"/>
                    <a:gd name="connsiteY5" fmla="*/ 84014 h 520791"/>
                    <a:gd name="connsiteX6" fmla="*/ 73069 w 533129"/>
                    <a:gd name="connsiteY6" fmla="*/ 670 h 520791"/>
                    <a:gd name="connsiteX0" fmla="*/ 74620 w 534680"/>
                    <a:gd name="connsiteY0" fmla="*/ 670 h 520791"/>
                    <a:gd name="connsiteX1" fmla="*/ 5564 w 534680"/>
                    <a:gd name="connsiteY1" fmla="*/ 134021 h 520791"/>
                    <a:gd name="connsiteX2" fmla="*/ 438951 w 534680"/>
                    <a:gd name="connsiteY2" fmla="*/ 503115 h 520791"/>
                    <a:gd name="connsiteX3" fmla="*/ 512770 w 534680"/>
                    <a:gd name="connsiteY3" fmla="*/ 426915 h 520791"/>
                    <a:gd name="connsiteX4" fmla="*/ 141295 w 534680"/>
                    <a:gd name="connsiteY4" fmla="*/ 119733 h 520791"/>
                    <a:gd name="connsiteX5" fmla="*/ 172251 w 534680"/>
                    <a:gd name="connsiteY5" fmla="*/ 84014 h 520791"/>
                    <a:gd name="connsiteX6" fmla="*/ 74620 w 534680"/>
                    <a:gd name="connsiteY6" fmla="*/ 670 h 52079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34680"/>
                    <a:gd name="connsiteY0" fmla="*/ 0 h 520121"/>
                    <a:gd name="connsiteX1" fmla="*/ 5564 w 534680"/>
                    <a:gd name="connsiteY1" fmla="*/ 133351 h 520121"/>
                    <a:gd name="connsiteX2" fmla="*/ 438951 w 534680"/>
                    <a:gd name="connsiteY2" fmla="*/ 502445 h 520121"/>
                    <a:gd name="connsiteX3" fmla="*/ 512770 w 534680"/>
                    <a:gd name="connsiteY3" fmla="*/ 426245 h 520121"/>
                    <a:gd name="connsiteX4" fmla="*/ 141295 w 534680"/>
                    <a:gd name="connsiteY4" fmla="*/ 119063 h 520121"/>
                    <a:gd name="connsiteX5" fmla="*/ 172251 w 534680"/>
                    <a:gd name="connsiteY5" fmla="*/ 83344 h 520121"/>
                    <a:gd name="connsiteX6" fmla="*/ 74620 w 534680"/>
                    <a:gd name="connsiteY6" fmla="*/ 0 h 520121"/>
                    <a:gd name="connsiteX0" fmla="*/ 74620 w 512770"/>
                    <a:gd name="connsiteY0" fmla="*/ 0 h 518240"/>
                    <a:gd name="connsiteX1" fmla="*/ 5564 w 512770"/>
                    <a:gd name="connsiteY1" fmla="*/ 133351 h 518240"/>
                    <a:gd name="connsiteX2" fmla="*/ 438951 w 512770"/>
                    <a:gd name="connsiteY2" fmla="*/ 502445 h 518240"/>
                    <a:gd name="connsiteX3" fmla="*/ 512770 w 512770"/>
                    <a:gd name="connsiteY3" fmla="*/ 426245 h 518240"/>
                    <a:gd name="connsiteX4" fmla="*/ 141295 w 512770"/>
                    <a:gd name="connsiteY4" fmla="*/ 119063 h 518240"/>
                    <a:gd name="connsiteX5" fmla="*/ 172251 w 512770"/>
                    <a:gd name="connsiteY5" fmla="*/ 83344 h 518240"/>
                    <a:gd name="connsiteX6" fmla="*/ 74620 w 512770"/>
                    <a:gd name="connsiteY6" fmla="*/ 0 h 518240"/>
                    <a:gd name="connsiteX0" fmla="*/ 74620 w 512770"/>
                    <a:gd name="connsiteY0" fmla="*/ 0 h 520313"/>
                    <a:gd name="connsiteX1" fmla="*/ 5564 w 512770"/>
                    <a:gd name="connsiteY1" fmla="*/ 133351 h 520313"/>
                    <a:gd name="connsiteX2" fmla="*/ 441332 w 512770"/>
                    <a:gd name="connsiteY2" fmla="*/ 504827 h 520313"/>
                    <a:gd name="connsiteX3" fmla="*/ 512770 w 512770"/>
                    <a:gd name="connsiteY3" fmla="*/ 426245 h 520313"/>
                    <a:gd name="connsiteX4" fmla="*/ 141295 w 512770"/>
                    <a:gd name="connsiteY4" fmla="*/ 119063 h 520313"/>
                    <a:gd name="connsiteX5" fmla="*/ 172251 w 512770"/>
                    <a:gd name="connsiteY5" fmla="*/ 83344 h 520313"/>
                    <a:gd name="connsiteX6" fmla="*/ 74620 w 512770"/>
                    <a:gd name="connsiteY6" fmla="*/ 0 h 520313"/>
                    <a:gd name="connsiteX0" fmla="*/ 74620 w 512770"/>
                    <a:gd name="connsiteY0" fmla="*/ 0 h 520313"/>
                    <a:gd name="connsiteX1" fmla="*/ 5564 w 512770"/>
                    <a:gd name="connsiteY1" fmla="*/ 133351 h 520313"/>
                    <a:gd name="connsiteX2" fmla="*/ 441332 w 512770"/>
                    <a:gd name="connsiteY2" fmla="*/ 504827 h 520313"/>
                    <a:gd name="connsiteX3" fmla="*/ 512770 w 512770"/>
                    <a:gd name="connsiteY3" fmla="*/ 426245 h 520313"/>
                    <a:gd name="connsiteX4" fmla="*/ 141295 w 512770"/>
                    <a:gd name="connsiteY4" fmla="*/ 119063 h 520313"/>
                    <a:gd name="connsiteX5" fmla="*/ 172251 w 512770"/>
                    <a:gd name="connsiteY5" fmla="*/ 83344 h 520313"/>
                    <a:gd name="connsiteX6" fmla="*/ 74620 w 512770"/>
                    <a:gd name="connsiteY6" fmla="*/ 0 h 520313"/>
                    <a:gd name="connsiteX0" fmla="*/ 74620 w 512770"/>
                    <a:gd name="connsiteY0" fmla="*/ 0 h 504827"/>
                    <a:gd name="connsiteX1" fmla="*/ 5564 w 512770"/>
                    <a:gd name="connsiteY1" fmla="*/ 133351 h 504827"/>
                    <a:gd name="connsiteX2" fmla="*/ 441332 w 512770"/>
                    <a:gd name="connsiteY2" fmla="*/ 504827 h 504827"/>
                    <a:gd name="connsiteX3" fmla="*/ 512770 w 512770"/>
                    <a:gd name="connsiteY3" fmla="*/ 426245 h 504827"/>
                    <a:gd name="connsiteX4" fmla="*/ 141295 w 512770"/>
                    <a:gd name="connsiteY4" fmla="*/ 119063 h 504827"/>
                    <a:gd name="connsiteX5" fmla="*/ 172251 w 512770"/>
                    <a:gd name="connsiteY5" fmla="*/ 83344 h 504827"/>
                    <a:gd name="connsiteX6" fmla="*/ 74620 w 512770"/>
                    <a:gd name="connsiteY6" fmla="*/ 0 h 504827"/>
                    <a:gd name="connsiteX0" fmla="*/ 74620 w 512770"/>
                    <a:gd name="connsiteY0" fmla="*/ 0 h 504827"/>
                    <a:gd name="connsiteX1" fmla="*/ 5564 w 512770"/>
                    <a:gd name="connsiteY1" fmla="*/ 133351 h 504827"/>
                    <a:gd name="connsiteX2" fmla="*/ 441332 w 512770"/>
                    <a:gd name="connsiteY2" fmla="*/ 504827 h 504827"/>
                    <a:gd name="connsiteX3" fmla="*/ 512770 w 512770"/>
                    <a:gd name="connsiteY3" fmla="*/ 426245 h 504827"/>
                    <a:gd name="connsiteX4" fmla="*/ 141295 w 512770"/>
                    <a:gd name="connsiteY4" fmla="*/ 119063 h 504827"/>
                    <a:gd name="connsiteX5" fmla="*/ 172251 w 512770"/>
                    <a:gd name="connsiteY5" fmla="*/ 83344 h 504827"/>
                    <a:gd name="connsiteX6" fmla="*/ 74620 w 512770"/>
                    <a:gd name="connsiteY6" fmla="*/ 0 h 504827"/>
                    <a:gd name="connsiteX0" fmla="*/ 74620 w 512770"/>
                    <a:gd name="connsiteY0" fmla="*/ 0 h 504827"/>
                    <a:gd name="connsiteX1" fmla="*/ 5564 w 512770"/>
                    <a:gd name="connsiteY1" fmla="*/ 133351 h 504827"/>
                    <a:gd name="connsiteX2" fmla="*/ 441332 w 512770"/>
                    <a:gd name="connsiteY2" fmla="*/ 504827 h 504827"/>
                    <a:gd name="connsiteX3" fmla="*/ 512770 w 512770"/>
                    <a:gd name="connsiteY3" fmla="*/ 426245 h 504827"/>
                    <a:gd name="connsiteX4" fmla="*/ 143676 w 512770"/>
                    <a:gd name="connsiteY4" fmla="*/ 123826 h 504827"/>
                    <a:gd name="connsiteX5" fmla="*/ 172251 w 512770"/>
                    <a:gd name="connsiteY5" fmla="*/ 83344 h 504827"/>
                    <a:gd name="connsiteX6" fmla="*/ 74620 w 512770"/>
                    <a:gd name="connsiteY6" fmla="*/ 0 h 504827"/>
                    <a:gd name="connsiteX0" fmla="*/ 74620 w 512770"/>
                    <a:gd name="connsiteY0" fmla="*/ 0 h 504827"/>
                    <a:gd name="connsiteX1" fmla="*/ 5564 w 512770"/>
                    <a:gd name="connsiteY1" fmla="*/ 133351 h 504827"/>
                    <a:gd name="connsiteX2" fmla="*/ 441332 w 512770"/>
                    <a:gd name="connsiteY2" fmla="*/ 504827 h 504827"/>
                    <a:gd name="connsiteX3" fmla="*/ 512770 w 512770"/>
                    <a:gd name="connsiteY3" fmla="*/ 426245 h 504827"/>
                    <a:gd name="connsiteX4" fmla="*/ 143676 w 512770"/>
                    <a:gd name="connsiteY4" fmla="*/ 123826 h 504827"/>
                    <a:gd name="connsiteX5" fmla="*/ 172251 w 512770"/>
                    <a:gd name="connsiteY5" fmla="*/ 83344 h 504827"/>
                    <a:gd name="connsiteX6" fmla="*/ 74620 w 512770"/>
                    <a:gd name="connsiteY6" fmla="*/ 0 h 504827"/>
                    <a:gd name="connsiteX0" fmla="*/ 74620 w 512770"/>
                    <a:gd name="connsiteY0" fmla="*/ 0 h 504827"/>
                    <a:gd name="connsiteX1" fmla="*/ 5564 w 512770"/>
                    <a:gd name="connsiteY1" fmla="*/ 133351 h 504827"/>
                    <a:gd name="connsiteX2" fmla="*/ 441332 w 512770"/>
                    <a:gd name="connsiteY2" fmla="*/ 504827 h 504827"/>
                    <a:gd name="connsiteX3" fmla="*/ 512770 w 512770"/>
                    <a:gd name="connsiteY3" fmla="*/ 426245 h 504827"/>
                    <a:gd name="connsiteX4" fmla="*/ 143676 w 512770"/>
                    <a:gd name="connsiteY4" fmla="*/ 123826 h 504827"/>
                    <a:gd name="connsiteX5" fmla="*/ 172251 w 512770"/>
                    <a:gd name="connsiteY5" fmla="*/ 83344 h 504827"/>
                    <a:gd name="connsiteX6" fmla="*/ 74620 w 512770"/>
                    <a:gd name="connsiteY6" fmla="*/ 0 h 504827"/>
                    <a:gd name="connsiteX0" fmla="*/ 66127 w 504277"/>
                    <a:gd name="connsiteY0" fmla="*/ 0 h 504827"/>
                    <a:gd name="connsiteX1" fmla="*/ 6596 w 504277"/>
                    <a:gd name="connsiteY1" fmla="*/ 128589 h 504827"/>
                    <a:gd name="connsiteX2" fmla="*/ 432839 w 504277"/>
                    <a:gd name="connsiteY2" fmla="*/ 504827 h 504827"/>
                    <a:gd name="connsiteX3" fmla="*/ 504277 w 504277"/>
                    <a:gd name="connsiteY3" fmla="*/ 426245 h 504827"/>
                    <a:gd name="connsiteX4" fmla="*/ 135183 w 504277"/>
                    <a:gd name="connsiteY4" fmla="*/ 123826 h 504827"/>
                    <a:gd name="connsiteX5" fmla="*/ 163758 w 504277"/>
                    <a:gd name="connsiteY5" fmla="*/ 83344 h 504827"/>
                    <a:gd name="connsiteX6" fmla="*/ 66127 w 504277"/>
                    <a:gd name="connsiteY6" fmla="*/ 0 h 504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277" h="504827">
                      <a:moveTo>
                        <a:pt x="66127" y="0"/>
                      </a:moveTo>
                      <a:cubicBezTo>
                        <a:pt x="14534" y="63103"/>
                        <a:pt x="-13645" y="85329"/>
                        <a:pt x="6596" y="128589"/>
                      </a:cubicBezTo>
                      <a:cubicBezTo>
                        <a:pt x="112561" y="219474"/>
                        <a:pt x="272105" y="360761"/>
                        <a:pt x="432839" y="504827"/>
                      </a:cubicBezTo>
                      <a:cubicBezTo>
                        <a:pt x="481654" y="456012"/>
                        <a:pt x="463398" y="475855"/>
                        <a:pt x="504277" y="426245"/>
                      </a:cubicBezTo>
                      <a:lnTo>
                        <a:pt x="135183" y="123826"/>
                      </a:lnTo>
                      <a:cubicBezTo>
                        <a:pt x="147883" y="102792"/>
                        <a:pt x="148676" y="110332"/>
                        <a:pt x="163758" y="83344"/>
                      </a:cubicBezTo>
                      <a:cubicBezTo>
                        <a:pt x="121689" y="44450"/>
                        <a:pt x="141533" y="63104"/>
                        <a:pt x="66127" y="0"/>
                      </a:cubicBezTo>
                      <a:close/>
                    </a:path>
                  </a:pathLst>
                </a:custGeom>
                <a:solidFill>
                  <a:srgbClr val="FFC000">
                    <a:alpha val="7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フリーフォーム 125"/>
                <p:cNvSpPr/>
                <p:nvPr/>
              </p:nvSpPr>
              <p:spPr>
                <a:xfrm>
                  <a:off x="5760245" y="9086850"/>
                  <a:ext cx="550068" cy="516731"/>
                </a:xfrm>
                <a:custGeom>
                  <a:avLst/>
                  <a:gdLst>
                    <a:gd name="connsiteX0" fmla="*/ 368854 w 561426"/>
                    <a:gd name="connsiteY0" fmla="*/ 524571 h 525301"/>
                    <a:gd name="connsiteX1" fmla="*/ 4523 w 561426"/>
                    <a:gd name="connsiteY1" fmla="*/ 229296 h 525301"/>
                    <a:gd name="connsiteX2" fmla="*/ 190261 w 561426"/>
                    <a:gd name="connsiteY2" fmla="*/ 696 h 525301"/>
                    <a:gd name="connsiteX3" fmla="*/ 556973 w 561426"/>
                    <a:gd name="connsiteY3" fmla="*/ 303115 h 525301"/>
                    <a:gd name="connsiteX4" fmla="*/ 368854 w 561426"/>
                    <a:gd name="connsiteY4" fmla="*/ 524571 h 525301"/>
                    <a:gd name="connsiteX0" fmla="*/ 368854 w 561426"/>
                    <a:gd name="connsiteY0" fmla="*/ 524571 h 525301"/>
                    <a:gd name="connsiteX1" fmla="*/ 4523 w 561426"/>
                    <a:gd name="connsiteY1" fmla="*/ 229296 h 525301"/>
                    <a:gd name="connsiteX2" fmla="*/ 190261 w 561426"/>
                    <a:gd name="connsiteY2" fmla="*/ 696 h 525301"/>
                    <a:gd name="connsiteX3" fmla="*/ 556973 w 561426"/>
                    <a:gd name="connsiteY3" fmla="*/ 303115 h 525301"/>
                    <a:gd name="connsiteX4" fmla="*/ 368854 w 561426"/>
                    <a:gd name="connsiteY4" fmla="*/ 524571 h 525301"/>
                    <a:gd name="connsiteX0" fmla="*/ 368854 w 556783"/>
                    <a:gd name="connsiteY0" fmla="*/ 524571 h 525357"/>
                    <a:gd name="connsiteX1" fmla="*/ 4523 w 556783"/>
                    <a:gd name="connsiteY1" fmla="*/ 229296 h 525357"/>
                    <a:gd name="connsiteX2" fmla="*/ 190261 w 556783"/>
                    <a:gd name="connsiteY2" fmla="*/ 696 h 525357"/>
                    <a:gd name="connsiteX3" fmla="*/ 552211 w 556783"/>
                    <a:gd name="connsiteY3" fmla="*/ 305497 h 525357"/>
                    <a:gd name="connsiteX4" fmla="*/ 368854 w 556783"/>
                    <a:gd name="connsiteY4" fmla="*/ 524571 h 525357"/>
                    <a:gd name="connsiteX0" fmla="*/ 368854 w 556783"/>
                    <a:gd name="connsiteY0" fmla="*/ 524571 h 525357"/>
                    <a:gd name="connsiteX1" fmla="*/ 4523 w 556783"/>
                    <a:gd name="connsiteY1" fmla="*/ 229296 h 525357"/>
                    <a:gd name="connsiteX2" fmla="*/ 190261 w 556783"/>
                    <a:gd name="connsiteY2" fmla="*/ 696 h 525357"/>
                    <a:gd name="connsiteX3" fmla="*/ 552211 w 556783"/>
                    <a:gd name="connsiteY3" fmla="*/ 305497 h 525357"/>
                    <a:gd name="connsiteX4" fmla="*/ 368854 w 556783"/>
                    <a:gd name="connsiteY4" fmla="*/ 524571 h 525357"/>
                    <a:gd name="connsiteX0" fmla="*/ 368854 w 556783"/>
                    <a:gd name="connsiteY0" fmla="*/ 524571 h 525357"/>
                    <a:gd name="connsiteX1" fmla="*/ 4523 w 556783"/>
                    <a:gd name="connsiteY1" fmla="*/ 229296 h 525357"/>
                    <a:gd name="connsiteX2" fmla="*/ 190261 w 556783"/>
                    <a:gd name="connsiteY2" fmla="*/ 696 h 525357"/>
                    <a:gd name="connsiteX3" fmla="*/ 552211 w 556783"/>
                    <a:gd name="connsiteY3" fmla="*/ 305497 h 525357"/>
                    <a:gd name="connsiteX4" fmla="*/ 368854 w 556783"/>
                    <a:gd name="connsiteY4" fmla="*/ 524571 h 525357"/>
                    <a:gd name="connsiteX0" fmla="*/ 368854 w 552211"/>
                    <a:gd name="connsiteY0" fmla="*/ 524571 h 525824"/>
                    <a:gd name="connsiteX1" fmla="*/ 4523 w 552211"/>
                    <a:gd name="connsiteY1" fmla="*/ 229296 h 525824"/>
                    <a:gd name="connsiteX2" fmla="*/ 190261 w 552211"/>
                    <a:gd name="connsiteY2" fmla="*/ 696 h 525824"/>
                    <a:gd name="connsiteX3" fmla="*/ 552211 w 552211"/>
                    <a:gd name="connsiteY3" fmla="*/ 305497 h 525824"/>
                    <a:gd name="connsiteX4" fmla="*/ 368854 w 552211"/>
                    <a:gd name="connsiteY4" fmla="*/ 524571 h 525824"/>
                    <a:gd name="connsiteX0" fmla="*/ 366375 w 552113"/>
                    <a:gd name="connsiteY0" fmla="*/ 519806 h 521122"/>
                    <a:gd name="connsiteX1" fmla="*/ 4425 w 552113"/>
                    <a:gd name="connsiteY1" fmla="*/ 229294 h 521122"/>
                    <a:gd name="connsiteX2" fmla="*/ 190163 w 552113"/>
                    <a:gd name="connsiteY2" fmla="*/ 694 h 521122"/>
                    <a:gd name="connsiteX3" fmla="*/ 552113 w 552113"/>
                    <a:gd name="connsiteY3" fmla="*/ 305495 h 521122"/>
                    <a:gd name="connsiteX4" fmla="*/ 366375 w 552113"/>
                    <a:gd name="connsiteY4" fmla="*/ 519806 h 521122"/>
                    <a:gd name="connsiteX0" fmla="*/ 366375 w 552113"/>
                    <a:gd name="connsiteY0" fmla="*/ 519806 h 521122"/>
                    <a:gd name="connsiteX1" fmla="*/ 4425 w 552113"/>
                    <a:gd name="connsiteY1" fmla="*/ 229294 h 521122"/>
                    <a:gd name="connsiteX2" fmla="*/ 190163 w 552113"/>
                    <a:gd name="connsiteY2" fmla="*/ 694 h 521122"/>
                    <a:gd name="connsiteX3" fmla="*/ 552113 w 552113"/>
                    <a:gd name="connsiteY3" fmla="*/ 305495 h 521122"/>
                    <a:gd name="connsiteX4" fmla="*/ 366375 w 552113"/>
                    <a:gd name="connsiteY4" fmla="*/ 519806 h 521122"/>
                    <a:gd name="connsiteX0" fmla="*/ 366375 w 552113"/>
                    <a:gd name="connsiteY0" fmla="*/ 519806 h 519806"/>
                    <a:gd name="connsiteX1" fmla="*/ 4425 w 552113"/>
                    <a:gd name="connsiteY1" fmla="*/ 229294 h 519806"/>
                    <a:gd name="connsiteX2" fmla="*/ 190163 w 552113"/>
                    <a:gd name="connsiteY2" fmla="*/ 694 h 519806"/>
                    <a:gd name="connsiteX3" fmla="*/ 552113 w 552113"/>
                    <a:gd name="connsiteY3" fmla="*/ 305495 h 519806"/>
                    <a:gd name="connsiteX4" fmla="*/ 366375 w 552113"/>
                    <a:gd name="connsiteY4" fmla="*/ 519806 h 519806"/>
                    <a:gd name="connsiteX0" fmla="*/ 366375 w 552113"/>
                    <a:gd name="connsiteY0" fmla="*/ 519806 h 519806"/>
                    <a:gd name="connsiteX1" fmla="*/ 4425 w 552113"/>
                    <a:gd name="connsiteY1" fmla="*/ 229294 h 519806"/>
                    <a:gd name="connsiteX2" fmla="*/ 190163 w 552113"/>
                    <a:gd name="connsiteY2" fmla="*/ 694 h 519806"/>
                    <a:gd name="connsiteX3" fmla="*/ 552113 w 552113"/>
                    <a:gd name="connsiteY3" fmla="*/ 305495 h 519806"/>
                    <a:gd name="connsiteX4" fmla="*/ 366375 w 552113"/>
                    <a:gd name="connsiteY4" fmla="*/ 519806 h 519806"/>
                    <a:gd name="connsiteX0" fmla="*/ 364065 w 549803"/>
                    <a:gd name="connsiteY0" fmla="*/ 519806 h 519806"/>
                    <a:gd name="connsiteX1" fmla="*/ 4497 w 549803"/>
                    <a:gd name="connsiteY1" fmla="*/ 229294 h 519806"/>
                    <a:gd name="connsiteX2" fmla="*/ 187853 w 549803"/>
                    <a:gd name="connsiteY2" fmla="*/ 694 h 519806"/>
                    <a:gd name="connsiteX3" fmla="*/ 549803 w 549803"/>
                    <a:gd name="connsiteY3" fmla="*/ 305495 h 519806"/>
                    <a:gd name="connsiteX4" fmla="*/ 364065 w 549803"/>
                    <a:gd name="connsiteY4" fmla="*/ 519806 h 519806"/>
                    <a:gd name="connsiteX0" fmla="*/ 364065 w 549803"/>
                    <a:gd name="connsiteY0" fmla="*/ 519806 h 519806"/>
                    <a:gd name="connsiteX1" fmla="*/ 4497 w 549803"/>
                    <a:gd name="connsiteY1" fmla="*/ 229294 h 519806"/>
                    <a:gd name="connsiteX2" fmla="*/ 187853 w 549803"/>
                    <a:gd name="connsiteY2" fmla="*/ 694 h 519806"/>
                    <a:gd name="connsiteX3" fmla="*/ 549803 w 549803"/>
                    <a:gd name="connsiteY3" fmla="*/ 305495 h 519806"/>
                    <a:gd name="connsiteX4" fmla="*/ 364065 w 549803"/>
                    <a:gd name="connsiteY4" fmla="*/ 519806 h 519806"/>
                    <a:gd name="connsiteX0" fmla="*/ 364065 w 549803"/>
                    <a:gd name="connsiteY0" fmla="*/ 519806 h 519806"/>
                    <a:gd name="connsiteX1" fmla="*/ 4497 w 549803"/>
                    <a:gd name="connsiteY1" fmla="*/ 229294 h 519806"/>
                    <a:gd name="connsiteX2" fmla="*/ 187853 w 549803"/>
                    <a:gd name="connsiteY2" fmla="*/ 694 h 519806"/>
                    <a:gd name="connsiteX3" fmla="*/ 549803 w 549803"/>
                    <a:gd name="connsiteY3" fmla="*/ 305495 h 519806"/>
                    <a:gd name="connsiteX4" fmla="*/ 364065 w 549803"/>
                    <a:gd name="connsiteY4" fmla="*/ 519806 h 519806"/>
                    <a:gd name="connsiteX0" fmla="*/ 359568 w 545306"/>
                    <a:gd name="connsiteY0" fmla="*/ 520818 h 520818"/>
                    <a:gd name="connsiteX1" fmla="*/ 0 w 545306"/>
                    <a:gd name="connsiteY1" fmla="*/ 230306 h 520818"/>
                    <a:gd name="connsiteX2" fmla="*/ 183356 w 545306"/>
                    <a:gd name="connsiteY2" fmla="*/ 1706 h 520818"/>
                    <a:gd name="connsiteX3" fmla="*/ 545306 w 545306"/>
                    <a:gd name="connsiteY3" fmla="*/ 306507 h 520818"/>
                    <a:gd name="connsiteX4" fmla="*/ 359568 w 545306"/>
                    <a:gd name="connsiteY4" fmla="*/ 520818 h 520818"/>
                    <a:gd name="connsiteX0" fmla="*/ 359568 w 545306"/>
                    <a:gd name="connsiteY0" fmla="*/ 513858 h 513858"/>
                    <a:gd name="connsiteX1" fmla="*/ 0 w 545306"/>
                    <a:gd name="connsiteY1" fmla="*/ 223346 h 513858"/>
                    <a:gd name="connsiteX2" fmla="*/ 192881 w 545306"/>
                    <a:gd name="connsiteY2" fmla="*/ 1890 h 513858"/>
                    <a:gd name="connsiteX3" fmla="*/ 545306 w 545306"/>
                    <a:gd name="connsiteY3" fmla="*/ 299547 h 513858"/>
                    <a:gd name="connsiteX4" fmla="*/ 359568 w 545306"/>
                    <a:gd name="connsiteY4" fmla="*/ 513858 h 513858"/>
                    <a:gd name="connsiteX0" fmla="*/ 359568 w 545306"/>
                    <a:gd name="connsiteY0" fmla="*/ 511968 h 511968"/>
                    <a:gd name="connsiteX1" fmla="*/ 0 w 545306"/>
                    <a:gd name="connsiteY1" fmla="*/ 221456 h 511968"/>
                    <a:gd name="connsiteX2" fmla="*/ 192881 w 545306"/>
                    <a:gd name="connsiteY2" fmla="*/ 0 h 511968"/>
                    <a:gd name="connsiteX3" fmla="*/ 545306 w 545306"/>
                    <a:gd name="connsiteY3" fmla="*/ 297657 h 511968"/>
                    <a:gd name="connsiteX4" fmla="*/ 359568 w 545306"/>
                    <a:gd name="connsiteY4" fmla="*/ 511968 h 511968"/>
                    <a:gd name="connsiteX0" fmla="*/ 359568 w 545306"/>
                    <a:gd name="connsiteY0" fmla="*/ 516731 h 516731"/>
                    <a:gd name="connsiteX1" fmla="*/ 0 w 545306"/>
                    <a:gd name="connsiteY1" fmla="*/ 226219 h 516731"/>
                    <a:gd name="connsiteX2" fmla="*/ 183356 w 545306"/>
                    <a:gd name="connsiteY2" fmla="*/ 0 h 516731"/>
                    <a:gd name="connsiteX3" fmla="*/ 545306 w 545306"/>
                    <a:gd name="connsiteY3" fmla="*/ 302420 h 516731"/>
                    <a:gd name="connsiteX4" fmla="*/ 359568 w 545306"/>
                    <a:gd name="connsiteY4" fmla="*/ 516731 h 516731"/>
                    <a:gd name="connsiteX0" fmla="*/ 364330 w 550068"/>
                    <a:gd name="connsiteY0" fmla="*/ 516731 h 516731"/>
                    <a:gd name="connsiteX1" fmla="*/ 0 w 550068"/>
                    <a:gd name="connsiteY1" fmla="*/ 221456 h 516731"/>
                    <a:gd name="connsiteX2" fmla="*/ 188118 w 550068"/>
                    <a:gd name="connsiteY2" fmla="*/ 0 h 516731"/>
                    <a:gd name="connsiteX3" fmla="*/ 550068 w 550068"/>
                    <a:gd name="connsiteY3" fmla="*/ 302420 h 516731"/>
                    <a:gd name="connsiteX4" fmla="*/ 364330 w 550068"/>
                    <a:gd name="connsiteY4" fmla="*/ 516731 h 516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068" h="516731">
                      <a:moveTo>
                        <a:pt x="364330" y="516731"/>
                      </a:moveTo>
                      <a:cubicBezTo>
                        <a:pt x="211137" y="387350"/>
                        <a:pt x="324644" y="481806"/>
                        <a:pt x="0" y="221456"/>
                      </a:cubicBezTo>
                      <a:cubicBezTo>
                        <a:pt x="156368" y="32543"/>
                        <a:pt x="24605" y="178197"/>
                        <a:pt x="188118" y="0"/>
                      </a:cubicBezTo>
                      <a:cubicBezTo>
                        <a:pt x="451643" y="219472"/>
                        <a:pt x="355996" y="136130"/>
                        <a:pt x="550068" y="302420"/>
                      </a:cubicBezTo>
                      <a:cubicBezTo>
                        <a:pt x="420291" y="449660"/>
                        <a:pt x="491330" y="367506"/>
                        <a:pt x="364330" y="516731"/>
                      </a:cubicBezTo>
                      <a:close/>
                    </a:path>
                  </a:pathLst>
                </a:custGeom>
                <a:solidFill>
                  <a:srgbClr val="FFC000">
                    <a:alpha val="7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テキスト ボックス 126"/>
                <p:cNvSpPr txBox="1"/>
                <p:nvPr/>
              </p:nvSpPr>
              <p:spPr>
                <a:xfrm>
                  <a:off x="8280079" y="5975486"/>
                  <a:ext cx="2877789" cy="748914"/>
                </a:xfrm>
                <a:prstGeom prst="rect">
                  <a:avLst/>
                </a:prstGeom>
                <a:solidFill>
                  <a:schemeClr val="bg1"/>
                </a:solidFill>
                <a:ln>
                  <a:solidFill>
                    <a:srgbClr val="FF0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此花大橋　</a:t>
                  </a:r>
                  <a:endParaRPr lang="en-US" altLang="ja-JP" sz="1400" u="sng" dirty="0">
                    <a:latin typeface="HGPｺﾞｼｯｸM" panose="020B0600000000000000" pitchFamily="50" charset="-128"/>
                    <a:ea typeface="HGPｺﾞｼｯｸM" panose="020B0600000000000000" pitchFamily="50" charset="-128"/>
                  </a:endParaRPr>
                </a:p>
                <a:p>
                  <a:pPr marL="88900"/>
                  <a:r>
                    <a:rPr kumimoji="1" lang="en-US" altLang="ja-JP" sz="1400" dirty="0">
                      <a:latin typeface="HGPｺﾞｼｯｸM" panose="020B0600000000000000" pitchFamily="50" charset="-128"/>
                      <a:ea typeface="HGPｺﾞｼｯｸM" panose="020B0600000000000000" pitchFamily="50" charset="-128"/>
                    </a:rPr>
                    <a:t>4</a:t>
                  </a:r>
                  <a:r>
                    <a:rPr kumimoji="1" lang="ja-JP" altLang="en-US" sz="1400" dirty="0">
                      <a:latin typeface="HGPｺﾞｼｯｸM" panose="020B0600000000000000" pitchFamily="50" charset="-128"/>
                      <a:ea typeface="HGPｺﾞｼｯｸM" panose="020B0600000000000000" pitchFamily="50" charset="-128"/>
                    </a:rPr>
                    <a:t>車線を</a:t>
                  </a:r>
                  <a:r>
                    <a:rPr kumimoji="1" lang="en-US" altLang="ja-JP" sz="1400" dirty="0">
                      <a:latin typeface="HGPｺﾞｼｯｸM" panose="020B0600000000000000" pitchFamily="50" charset="-128"/>
                      <a:ea typeface="HGPｺﾞｼｯｸM" panose="020B0600000000000000" pitchFamily="50" charset="-128"/>
                    </a:rPr>
                    <a:t>6</a:t>
                  </a:r>
                  <a:r>
                    <a:rPr kumimoji="1" lang="ja-JP" altLang="en-US" sz="1400" dirty="0">
                      <a:latin typeface="HGPｺﾞｼｯｸM" panose="020B0600000000000000" pitchFamily="50" charset="-128"/>
                      <a:ea typeface="HGPｺﾞｼｯｸM" panose="020B0600000000000000" pitchFamily="50" charset="-128"/>
                    </a:rPr>
                    <a:t>車線に拡幅（完了）</a:t>
                  </a:r>
                  <a:endParaRPr kumimoji="1" lang="en-US" altLang="ja-JP" sz="1400" dirty="0">
                    <a:latin typeface="HGPｺﾞｼｯｸM" panose="020B0600000000000000" pitchFamily="50" charset="-128"/>
                    <a:ea typeface="HGPｺﾞｼｯｸM" panose="020B0600000000000000" pitchFamily="50" charset="-128"/>
                  </a:endParaRPr>
                </a:p>
                <a:p>
                  <a:pPr marL="88900"/>
                  <a:r>
                    <a:rPr lang="ja-JP" altLang="en-US" sz="1400" dirty="0">
                      <a:latin typeface="HGPｺﾞｼｯｸM" panose="020B0600000000000000" pitchFamily="50" charset="-128"/>
                      <a:ea typeface="HGPｺﾞｼｯｸM" panose="020B0600000000000000" pitchFamily="50" charset="-128"/>
                    </a:rPr>
                    <a:t>歩道部の整備</a:t>
                  </a:r>
                  <a:endParaRPr kumimoji="1" lang="ja-JP" altLang="en-US" sz="1400" dirty="0">
                    <a:latin typeface="HGPｺﾞｼｯｸM" panose="020B0600000000000000" pitchFamily="50" charset="-128"/>
                    <a:ea typeface="HGPｺﾞｼｯｸM" panose="020B0600000000000000" pitchFamily="50" charset="-128"/>
                  </a:endParaRPr>
                </a:p>
              </p:txBody>
            </p:sp>
            <p:cxnSp>
              <p:nvCxnSpPr>
                <p:cNvPr id="128" name="直線コネクタ 127"/>
                <p:cNvCxnSpPr>
                  <a:endCxn id="127" idx="1"/>
                </p:cNvCxnSpPr>
                <p:nvPr/>
              </p:nvCxnSpPr>
              <p:spPr>
                <a:xfrm flipV="1">
                  <a:off x="7681912" y="6349943"/>
                  <a:ext cx="598167" cy="8697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9" name="テキスト ボックス 128"/>
                <p:cNvSpPr txBox="1"/>
                <p:nvPr/>
              </p:nvSpPr>
              <p:spPr>
                <a:xfrm>
                  <a:off x="3333987" y="6148947"/>
                  <a:ext cx="3043420" cy="748914"/>
                </a:xfrm>
                <a:prstGeom prst="rect">
                  <a:avLst/>
                </a:prstGeom>
                <a:solidFill>
                  <a:schemeClr val="bg1"/>
                </a:solidFill>
                <a:ln>
                  <a:solidFill>
                    <a:srgbClr val="FF0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舞洲東交差点</a:t>
                  </a:r>
                  <a:endParaRPr lang="en-US" altLang="ja-JP" sz="1400" u="sng" dirty="0">
                    <a:solidFill>
                      <a:srgbClr val="FF0000"/>
                    </a:solidFill>
                    <a:latin typeface="HGPｺﾞｼｯｸM" panose="020B0600000000000000" pitchFamily="50" charset="-128"/>
                    <a:ea typeface="HGPｺﾞｼｯｸM" panose="020B0600000000000000" pitchFamily="50" charset="-128"/>
                  </a:endParaRPr>
                </a:p>
                <a:p>
                  <a:pPr marL="88900"/>
                  <a:r>
                    <a:rPr lang="ja-JP" altLang="en-US" sz="1400" dirty="0">
                      <a:latin typeface="HGPｺﾞｼｯｸM" panose="020B0600000000000000" pitchFamily="50" charset="-128"/>
                      <a:ea typeface="HGPｺﾞｼｯｸM" panose="020B0600000000000000" pitchFamily="50" charset="-128"/>
                    </a:rPr>
                    <a:t>立体交差化などの交差点改良（完了）</a:t>
                  </a:r>
                  <a:endParaRPr lang="en-US" altLang="ja-JP" sz="1400" dirty="0">
                    <a:latin typeface="HGPｺﾞｼｯｸM" panose="020B0600000000000000" pitchFamily="50" charset="-128"/>
                    <a:ea typeface="HGPｺﾞｼｯｸM" panose="020B0600000000000000" pitchFamily="50" charset="-128"/>
                  </a:endParaRPr>
                </a:p>
              </p:txBody>
            </p:sp>
            <p:cxnSp>
              <p:nvCxnSpPr>
                <p:cNvPr id="130" name="直線コネクタ 129"/>
                <p:cNvCxnSpPr>
                  <a:stCxn id="129" idx="3"/>
                </p:cNvCxnSpPr>
                <p:nvPr/>
              </p:nvCxnSpPr>
              <p:spPr>
                <a:xfrm>
                  <a:off x="6377406" y="6523404"/>
                  <a:ext cx="456888" cy="667752"/>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131" name="テキスト ボックス 130"/>
                <p:cNvSpPr txBox="1"/>
                <p:nvPr/>
              </p:nvSpPr>
              <p:spPr>
                <a:xfrm>
                  <a:off x="8322346" y="7282760"/>
                  <a:ext cx="3430570" cy="748914"/>
                </a:xfrm>
                <a:prstGeom prst="rect">
                  <a:avLst/>
                </a:prstGeom>
                <a:solidFill>
                  <a:schemeClr val="bg1"/>
                </a:solidFill>
                <a:ln>
                  <a:solidFill>
                    <a:srgbClr val="FF0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舞洲幹線道路</a:t>
                  </a:r>
                  <a:endParaRPr lang="en-US" altLang="ja-JP" sz="1400" u="sng" dirty="0">
                    <a:latin typeface="HGPｺﾞｼｯｸM" panose="020B0600000000000000" pitchFamily="50" charset="-128"/>
                    <a:ea typeface="HGPｺﾞｼｯｸM" panose="020B0600000000000000" pitchFamily="50" charset="-128"/>
                  </a:endParaRPr>
                </a:p>
                <a:p>
                  <a:pPr marL="88900"/>
                  <a:r>
                    <a:rPr lang="ja-JP" altLang="en-US" sz="1400" dirty="0">
                      <a:latin typeface="HGPｺﾞｼｯｸM" panose="020B0600000000000000" pitchFamily="50" charset="-128"/>
                      <a:ea typeface="HGPｺﾞｼｯｸM" panose="020B0600000000000000" pitchFamily="50" charset="-128"/>
                    </a:rPr>
                    <a:t>此花大橋と夢舞大橋の拡幅に合わせた幹線道路の車線拡幅 （完了）</a:t>
                  </a:r>
                  <a:endParaRPr lang="en-US" altLang="ja-JP" sz="1400" dirty="0">
                    <a:latin typeface="HGPｺﾞｼｯｸM" panose="020B0600000000000000" pitchFamily="50" charset="-128"/>
                    <a:ea typeface="HGPｺﾞｼｯｸM" panose="020B0600000000000000" pitchFamily="50" charset="-128"/>
                  </a:endParaRPr>
                </a:p>
              </p:txBody>
            </p:sp>
            <p:cxnSp>
              <p:nvCxnSpPr>
                <p:cNvPr id="132" name="直線コネクタ 131"/>
                <p:cNvCxnSpPr>
                  <a:endCxn id="131" idx="1"/>
                </p:cNvCxnSpPr>
                <p:nvPr/>
              </p:nvCxnSpPr>
              <p:spPr>
                <a:xfrm>
                  <a:off x="6834161" y="7384848"/>
                  <a:ext cx="1488185" cy="272369"/>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133" name="テキスト ボックス 132"/>
                <p:cNvSpPr txBox="1"/>
                <p:nvPr/>
              </p:nvSpPr>
              <p:spPr>
                <a:xfrm>
                  <a:off x="8512137" y="8539568"/>
                  <a:ext cx="2416784" cy="748914"/>
                </a:xfrm>
                <a:prstGeom prst="rect">
                  <a:avLst/>
                </a:prstGeom>
                <a:solidFill>
                  <a:schemeClr val="bg1"/>
                </a:solidFill>
                <a:ln>
                  <a:solidFill>
                    <a:srgbClr val="FF0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夢舞大橋</a:t>
                  </a:r>
                  <a:endParaRPr lang="en-US" altLang="ja-JP" sz="1400" u="sng" dirty="0">
                    <a:latin typeface="HGPｺﾞｼｯｸM" panose="020B0600000000000000" pitchFamily="50" charset="-128"/>
                    <a:ea typeface="HGPｺﾞｼｯｸM" panose="020B0600000000000000" pitchFamily="50" charset="-128"/>
                  </a:endParaRPr>
                </a:p>
                <a:p>
                  <a:pPr marL="88900"/>
                  <a:r>
                    <a:rPr kumimoji="1" lang="en-US" altLang="ja-JP" sz="1400" dirty="0">
                      <a:latin typeface="HGPｺﾞｼｯｸM" panose="020B0600000000000000" pitchFamily="50" charset="-128"/>
                      <a:ea typeface="HGPｺﾞｼｯｸM" panose="020B0600000000000000" pitchFamily="50" charset="-128"/>
                    </a:rPr>
                    <a:t>4</a:t>
                  </a:r>
                  <a:r>
                    <a:rPr kumimoji="1" lang="ja-JP" altLang="en-US" sz="1400" dirty="0">
                      <a:latin typeface="HGPｺﾞｼｯｸM" panose="020B0600000000000000" pitchFamily="50" charset="-128"/>
                      <a:ea typeface="HGPｺﾞｼｯｸM" panose="020B0600000000000000" pitchFamily="50" charset="-128"/>
                    </a:rPr>
                    <a:t>車線を</a:t>
                  </a:r>
                  <a:r>
                    <a:rPr kumimoji="1" lang="en-US" altLang="ja-JP" sz="1400" dirty="0">
                      <a:latin typeface="HGPｺﾞｼｯｸM" panose="020B0600000000000000" pitchFamily="50" charset="-128"/>
                      <a:ea typeface="HGPｺﾞｼｯｸM" panose="020B0600000000000000" pitchFamily="50" charset="-128"/>
                    </a:rPr>
                    <a:t>6</a:t>
                  </a:r>
                  <a:r>
                    <a:rPr kumimoji="1" lang="ja-JP" altLang="en-US" sz="1400" dirty="0">
                      <a:latin typeface="HGPｺﾞｼｯｸM" panose="020B0600000000000000" pitchFamily="50" charset="-128"/>
                      <a:ea typeface="HGPｺﾞｼｯｸM" panose="020B0600000000000000" pitchFamily="50" charset="-128"/>
                    </a:rPr>
                    <a:t>車線に拡幅</a:t>
                  </a:r>
                  <a:endParaRPr kumimoji="1" lang="en-US" altLang="ja-JP" sz="1400" dirty="0">
                    <a:latin typeface="HGPｺﾞｼｯｸM" panose="020B0600000000000000" pitchFamily="50" charset="-128"/>
                    <a:ea typeface="HGPｺﾞｼｯｸM" panose="020B0600000000000000" pitchFamily="50" charset="-128"/>
                  </a:endParaRPr>
                </a:p>
                <a:p>
                  <a:pPr marL="88900"/>
                  <a:r>
                    <a:rPr lang="ja-JP" altLang="en-US" sz="1400" dirty="0">
                      <a:latin typeface="HGPｺﾞｼｯｸM" panose="020B0600000000000000" pitchFamily="50" charset="-128"/>
                      <a:ea typeface="HGPｺﾞｼｯｸM" panose="020B0600000000000000" pitchFamily="50" charset="-128"/>
                    </a:rPr>
                    <a:t>（完了）</a:t>
                  </a:r>
                  <a:endParaRPr lang="en-US" altLang="ja-JP" sz="1400" dirty="0">
                    <a:latin typeface="HGPｺﾞｼｯｸM" panose="020B0600000000000000" pitchFamily="50" charset="-128"/>
                    <a:ea typeface="HGPｺﾞｼｯｸM" panose="020B0600000000000000" pitchFamily="50" charset="-128"/>
                  </a:endParaRPr>
                </a:p>
              </p:txBody>
            </p:sp>
            <p:cxnSp>
              <p:nvCxnSpPr>
                <p:cNvPr id="134" name="直線コネクタ 133"/>
                <p:cNvCxnSpPr>
                  <a:cxnSpLocks/>
                  <a:endCxn id="133" idx="1"/>
                </p:cNvCxnSpPr>
                <p:nvPr/>
              </p:nvCxnSpPr>
              <p:spPr>
                <a:xfrm>
                  <a:off x="6559551" y="8014118"/>
                  <a:ext cx="1952586" cy="899907"/>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137" name="テキスト ボックス 136"/>
                <p:cNvSpPr txBox="1"/>
                <p:nvPr/>
              </p:nvSpPr>
              <p:spPr>
                <a:xfrm>
                  <a:off x="5602192" y="10980461"/>
                  <a:ext cx="3810094" cy="748914"/>
                </a:xfrm>
                <a:prstGeom prst="rect">
                  <a:avLst/>
                </a:prstGeom>
                <a:solidFill>
                  <a:schemeClr val="bg1"/>
                </a:solidFill>
                <a:ln w="12700">
                  <a:solidFill>
                    <a:srgbClr val="C00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鉄道</a:t>
                  </a:r>
                  <a:r>
                    <a:rPr kumimoji="1" lang="ja-JP" altLang="en-US" sz="1400" u="sng" dirty="0">
                      <a:latin typeface="HGPｺﾞｼｯｸM" panose="020B0600000000000000" pitchFamily="50" charset="-128"/>
                      <a:ea typeface="HGPｺﾞｼｯｸM" panose="020B0600000000000000" pitchFamily="50" charset="-128"/>
                    </a:rPr>
                    <a:t>（南ルート）</a:t>
                  </a:r>
                  <a:endParaRPr kumimoji="1" lang="en-US" altLang="ja-JP" sz="1400" u="sng" dirty="0">
                    <a:latin typeface="HGPｺﾞｼｯｸM" panose="020B0600000000000000" pitchFamily="50" charset="-128"/>
                    <a:ea typeface="HGPｺﾞｼｯｸM" panose="020B0600000000000000" pitchFamily="50" charset="-128"/>
                  </a:endParaRPr>
                </a:p>
                <a:p>
                  <a:pPr marL="88900"/>
                  <a:r>
                    <a:rPr lang="ja-JP" altLang="en-US" sz="1400" dirty="0">
                      <a:latin typeface="HGPｺﾞｼｯｸM" panose="020B0600000000000000" pitchFamily="50" charset="-128"/>
                      <a:ea typeface="HGPｺﾞｼｯｸM" panose="020B0600000000000000" pitchFamily="50" charset="-128"/>
                    </a:rPr>
                    <a:t>北港テクノポート線の夢洲駅までの整備（開業）</a:t>
                  </a:r>
                  <a:endParaRPr kumimoji="1" lang="ja-JP" altLang="en-US" sz="1400" dirty="0">
                    <a:latin typeface="HGPｺﾞｼｯｸM" panose="020B0600000000000000" pitchFamily="50" charset="-128"/>
                    <a:ea typeface="HGPｺﾞｼｯｸM" panose="020B0600000000000000" pitchFamily="50" charset="-128"/>
                  </a:endParaRPr>
                </a:p>
              </p:txBody>
            </p:sp>
            <p:cxnSp>
              <p:nvCxnSpPr>
                <p:cNvPr id="138" name="直線コネクタ 137"/>
                <p:cNvCxnSpPr>
                  <a:cxnSpLocks/>
                  <a:stCxn id="114" idx="2"/>
                </p:cNvCxnSpPr>
                <p:nvPr/>
              </p:nvCxnSpPr>
              <p:spPr>
                <a:xfrm flipH="1">
                  <a:off x="5610890" y="10167937"/>
                  <a:ext cx="1394748" cy="807499"/>
                </a:xfrm>
                <a:prstGeom prst="line">
                  <a:avLst/>
                </a:prstGeom>
                <a:ln w="12700">
                  <a:solidFill>
                    <a:srgbClr val="C00000"/>
                  </a:solidFill>
                </a:ln>
              </p:spPr>
              <p:style>
                <a:lnRef idx="1">
                  <a:schemeClr val="dk1"/>
                </a:lnRef>
                <a:fillRef idx="0">
                  <a:schemeClr val="dk1"/>
                </a:fillRef>
                <a:effectRef idx="0">
                  <a:schemeClr val="dk1"/>
                </a:effectRef>
                <a:fontRef idx="minor">
                  <a:schemeClr val="tx1"/>
                </a:fontRef>
              </p:style>
            </p:cxnSp>
            <p:sp>
              <p:nvSpPr>
                <p:cNvPr id="139" name="テキスト ボックス 138"/>
                <p:cNvSpPr txBox="1"/>
                <p:nvPr/>
              </p:nvSpPr>
              <p:spPr>
                <a:xfrm>
                  <a:off x="1642006" y="7855934"/>
                  <a:ext cx="3461322" cy="530480"/>
                </a:xfrm>
                <a:prstGeom prst="rect">
                  <a:avLst/>
                </a:prstGeom>
                <a:solidFill>
                  <a:schemeClr val="bg1"/>
                </a:solidFill>
                <a:ln>
                  <a:solidFill>
                    <a:srgbClr val="FF0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夢洲幹線道路（周辺道路改良含む）</a:t>
                  </a:r>
                  <a:endParaRPr lang="en-US" altLang="ja-JP" sz="1400" u="sng" dirty="0">
                    <a:latin typeface="HGPｺﾞｼｯｸM" panose="020B0600000000000000" pitchFamily="50" charset="-128"/>
                    <a:ea typeface="HGPｺﾞｼｯｸM" panose="020B0600000000000000" pitchFamily="50" charset="-128"/>
                  </a:endParaRPr>
                </a:p>
                <a:p>
                  <a:pPr marL="87313"/>
                  <a:r>
                    <a:rPr lang="en-US" altLang="ja-JP" sz="1400" dirty="0">
                      <a:latin typeface="HGPｺﾞｼｯｸM" panose="020B0600000000000000" pitchFamily="50" charset="-128"/>
                      <a:ea typeface="HGPｺﾞｼｯｸM" panose="020B0600000000000000" pitchFamily="50" charset="-128"/>
                    </a:rPr>
                    <a:t>4</a:t>
                  </a:r>
                  <a:r>
                    <a:rPr lang="ja-JP" altLang="en-US" sz="1400" dirty="0">
                      <a:latin typeface="HGPｺﾞｼｯｸM" panose="020B0600000000000000" pitchFamily="50" charset="-128"/>
                      <a:ea typeface="HGPｺﾞｼｯｸM" panose="020B0600000000000000" pitchFamily="50" charset="-128"/>
                    </a:rPr>
                    <a:t>車線道路を</a:t>
                  </a:r>
                  <a:r>
                    <a:rPr lang="en-US" altLang="ja-JP" sz="1400" dirty="0">
                      <a:latin typeface="HGPｺﾞｼｯｸM" panose="020B0600000000000000" pitchFamily="50" charset="-128"/>
                      <a:ea typeface="HGPｺﾞｼｯｸM" panose="020B0600000000000000" pitchFamily="50" charset="-128"/>
                    </a:rPr>
                    <a:t>6</a:t>
                  </a:r>
                  <a:r>
                    <a:rPr lang="ja-JP" altLang="en-US" sz="1400" dirty="0">
                      <a:latin typeface="HGPｺﾞｼｯｸM" panose="020B0600000000000000" pitchFamily="50" charset="-128"/>
                      <a:ea typeface="HGPｺﾞｼｯｸM" panose="020B0600000000000000" pitchFamily="50" charset="-128"/>
                    </a:rPr>
                    <a:t>車線に拡幅 （完了）</a:t>
                  </a:r>
                  <a:endParaRPr lang="en-US" altLang="ja-JP" sz="1400" dirty="0">
                    <a:latin typeface="HGPｺﾞｼｯｸM" panose="020B0600000000000000" pitchFamily="50" charset="-128"/>
                    <a:ea typeface="HGPｺﾞｼｯｸM" panose="020B0600000000000000" pitchFamily="50" charset="-128"/>
                  </a:endParaRPr>
                </a:p>
              </p:txBody>
            </p:sp>
            <p:cxnSp>
              <p:nvCxnSpPr>
                <p:cNvPr id="140" name="直線コネクタ 139"/>
                <p:cNvCxnSpPr>
                  <a:endCxn id="139" idx="3"/>
                </p:cNvCxnSpPr>
                <p:nvPr/>
              </p:nvCxnSpPr>
              <p:spPr>
                <a:xfrm flipH="1" flipV="1">
                  <a:off x="5103328" y="8121174"/>
                  <a:ext cx="927503" cy="575152"/>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141" name="テキスト ボックス 140"/>
                <p:cNvSpPr txBox="1"/>
                <p:nvPr/>
              </p:nvSpPr>
              <p:spPr>
                <a:xfrm>
                  <a:off x="6582068" y="11887762"/>
                  <a:ext cx="4387722" cy="748914"/>
                </a:xfrm>
                <a:prstGeom prst="rect">
                  <a:avLst/>
                </a:prstGeom>
                <a:solidFill>
                  <a:schemeClr val="bg1"/>
                </a:solidFill>
                <a:ln w="12700">
                  <a:solidFill>
                    <a:srgbClr val="0000FF"/>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主航路</a:t>
                  </a:r>
                  <a:endParaRPr kumimoji="1" lang="en-US" altLang="ja-JP" sz="1400" dirty="0">
                    <a:latin typeface="HGPｺﾞｼｯｸM" panose="020B0600000000000000" pitchFamily="50" charset="-128"/>
                    <a:ea typeface="HGPｺﾞｼｯｸM" panose="020B0600000000000000" pitchFamily="50" charset="-128"/>
                  </a:endParaRPr>
                </a:p>
                <a:p>
                  <a:r>
                    <a:rPr kumimoji="1" lang="ja-JP" altLang="en-US" sz="1400" dirty="0">
                      <a:latin typeface="HGPｺﾞｼｯｸM" panose="020B0600000000000000" pitchFamily="50" charset="-128"/>
                      <a:ea typeface="HGPｺﾞｼｯｸM" panose="020B0600000000000000" pitchFamily="50" charset="-128"/>
                    </a:rPr>
                    <a:t>　浚渫（増深：</a:t>
                  </a:r>
                  <a:r>
                    <a:rPr kumimoji="1" lang="en-US" altLang="ja-JP" sz="1400" dirty="0">
                      <a:latin typeface="HGPｺﾞｼｯｸM" panose="020B0600000000000000" pitchFamily="50" charset="-128"/>
                      <a:ea typeface="HGPｺﾞｼｯｸM" panose="020B0600000000000000" pitchFamily="50" charset="-128"/>
                    </a:rPr>
                    <a:t>15m</a:t>
                  </a:r>
                  <a:r>
                    <a:rPr kumimoji="1" lang="ja-JP" altLang="en-US" sz="1400" dirty="0">
                      <a:latin typeface="HGPｺﾞｼｯｸM" panose="020B0600000000000000" pitchFamily="50" charset="-128"/>
                      <a:ea typeface="HGPｺﾞｼｯｸM" panose="020B0600000000000000" pitchFamily="50" charset="-128"/>
                    </a:rPr>
                    <a:t>⇒</a:t>
                  </a:r>
                  <a:r>
                    <a:rPr kumimoji="1" lang="en-US" altLang="ja-JP" sz="1400" dirty="0">
                      <a:latin typeface="HGPｺﾞｼｯｸM" panose="020B0600000000000000" pitchFamily="50" charset="-128"/>
                      <a:ea typeface="HGPｺﾞｼｯｸM" panose="020B0600000000000000" pitchFamily="50" charset="-128"/>
                    </a:rPr>
                    <a:t>16m</a:t>
                  </a:r>
                  <a:r>
                    <a:rPr kumimoji="1" lang="ja-JP" altLang="en-US" sz="1400" dirty="0">
                      <a:latin typeface="HGPｺﾞｼｯｸM" panose="020B0600000000000000" pitchFamily="50" charset="-128"/>
                      <a:ea typeface="HGPｺﾞｼｯｸM" panose="020B0600000000000000" pitchFamily="50" charset="-128"/>
                    </a:rPr>
                    <a:t>・拡幅：</a:t>
                  </a:r>
                  <a:r>
                    <a:rPr kumimoji="1" lang="en-US" altLang="ja-JP" sz="1400" dirty="0">
                      <a:latin typeface="HGPｺﾞｼｯｸM" panose="020B0600000000000000" pitchFamily="50" charset="-128"/>
                      <a:ea typeface="HGPｺﾞｼｯｸM" panose="020B0600000000000000" pitchFamily="50" charset="-128"/>
                    </a:rPr>
                    <a:t>400m</a:t>
                  </a:r>
                  <a:r>
                    <a:rPr kumimoji="1" lang="ja-JP" altLang="en-US" sz="1400" dirty="0">
                      <a:latin typeface="HGPｺﾞｼｯｸM" panose="020B0600000000000000" pitchFamily="50" charset="-128"/>
                      <a:ea typeface="HGPｺﾞｼｯｸM" panose="020B0600000000000000" pitchFamily="50" charset="-128"/>
                    </a:rPr>
                    <a:t>⇒</a:t>
                  </a:r>
                  <a:r>
                    <a:rPr kumimoji="1" lang="en-US" altLang="ja-JP" sz="1400" dirty="0">
                      <a:latin typeface="HGPｺﾞｼｯｸM" panose="020B0600000000000000" pitchFamily="50" charset="-128"/>
                      <a:ea typeface="HGPｺﾞｼｯｸM" panose="020B0600000000000000" pitchFamily="50" charset="-128"/>
                    </a:rPr>
                    <a:t>560m</a:t>
                  </a:r>
                  <a:r>
                    <a:rPr kumimoji="1" lang="ja-JP" altLang="en-US" sz="1400" dirty="0">
                      <a:latin typeface="HGPｺﾞｼｯｸM" panose="020B0600000000000000" pitchFamily="50" charset="-128"/>
                      <a:ea typeface="HGPｺﾞｼｯｸM" panose="020B0600000000000000" pitchFamily="50" charset="-128"/>
                    </a:rPr>
                    <a:t>）</a:t>
                  </a:r>
                  <a:endParaRPr kumimoji="1" lang="en-US" altLang="ja-JP" sz="1400" dirty="0">
                    <a:latin typeface="HGPｺﾞｼｯｸM" panose="020B0600000000000000" pitchFamily="50" charset="-128"/>
                    <a:ea typeface="HGPｺﾞｼｯｸM" panose="020B0600000000000000" pitchFamily="50" charset="-128"/>
                  </a:endParaRPr>
                </a:p>
                <a:p>
                  <a:r>
                    <a:rPr kumimoji="1" lang="ja-JP" altLang="en-US" sz="1400" dirty="0">
                      <a:solidFill>
                        <a:srgbClr val="FF0000"/>
                      </a:solidFill>
                      <a:latin typeface="HGPｺﾞｼｯｸM" panose="020B0600000000000000" pitchFamily="50" charset="-128"/>
                      <a:ea typeface="HGPｺﾞｼｯｸM" panose="020B06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附帯施設（新島</a:t>
                  </a:r>
                  <a:r>
                    <a:rPr kumimoji="1" lang="en-US" altLang="ja-JP" sz="1400" dirty="0">
                      <a:latin typeface="HGPｺﾞｼｯｸM" panose="020B0600000000000000" pitchFamily="50" charset="-128"/>
                      <a:ea typeface="HGPｺﾞｼｯｸM" panose="020B0600000000000000" pitchFamily="50" charset="-128"/>
                    </a:rPr>
                    <a:t>2-1</a:t>
                  </a:r>
                  <a:r>
                    <a:rPr kumimoji="1" lang="ja-JP" altLang="en-US" sz="1400" dirty="0">
                      <a:latin typeface="HGPｺﾞｼｯｸM" panose="020B0600000000000000" pitchFamily="50" charset="-128"/>
                      <a:ea typeface="HGPｺﾞｼｯｸM" panose="020B0600000000000000" pitchFamily="50" charset="-128"/>
                    </a:rPr>
                    <a:t>区）の整備</a:t>
                  </a:r>
                  <a:endParaRPr kumimoji="1" lang="en-US" altLang="ja-JP" sz="1400" dirty="0">
                    <a:latin typeface="HGPｺﾞｼｯｸM" panose="020B0600000000000000" pitchFamily="50" charset="-128"/>
                    <a:ea typeface="HGPｺﾞｼｯｸM" panose="020B0600000000000000" pitchFamily="50" charset="-128"/>
                  </a:endParaRPr>
                </a:p>
              </p:txBody>
            </p:sp>
            <p:cxnSp>
              <p:nvCxnSpPr>
                <p:cNvPr id="142" name="直線コネクタ 141"/>
                <p:cNvCxnSpPr>
                  <a:stCxn id="141" idx="1"/>
                </p:cNvCxnSpPr>
                <p:nvPr/>
              </p:nvCxnSpPr>
              <p:spPr>
                <a:xfrm flipH="1" flipV="1">
                  <a:off x="4319633" y="11319657"/>
                  <a:ext cx="2262435" cy="942562"/>
                </a:xfrm>
                <a:prstGeom prst="line">
                  <a:avLst/>
                </a:prstGeom>
                <a:ln w="12700">
                  <a:solidFill>
                    <a:srgbClr val="0000FF"/>
                  </a:solidFill>
                </a:ln>
              </p:spPr>
              <p:style>
                <a:lnRef idx="1">
                  <a:schemeClr val="dk1"/>
                </a:lnRef>
                <a:fillRef idx="0">
                  <a:schemeClr val="dk1"/>
                </a:fillRef>
                <a:effectRef idx="0">
                  <a:schemeClr val="dk1"/>
                </a:effectRef>
                <a:fontRef idx="minor">
                  <a:schemeClr val="tx1"/>
                </a:fontRef>
              </p:style>
            </p:cxnSp>
            <p:sp>
              <p:nvSpPr>
                <p:cNvPr id="143" name="テキスト ボックス 142"/>
                <p:cNvSpPr txBox="1"/>
                <p:nvPr/>
              </p:nvSpPr>
              <p:spPr>
                <a:xfrm>
                  <a:off x="2086801" y="8917425"/>
                  <a:ext cx="2607795" cy="530480"/>
                </a:xfrm>
                <a:prstGeom prst="rect">
                  <a:avLst/>
                </a:prstGeom>
                <a:solidFill>
                  <a:schemeClr val="bg1"/>
                </a:solidFill>
                <a:ln w="12700">
                  <a:solidFill>
                    <a:srgbClr val="FFC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夢洲コンテナターミナル</a:t>
                  </a:r>
                  <a:endParaRPr lang="en-US" altLang="ja-JP" sz="1400" u="sng" dirty="0">
                    <a:latin typeface="HGPｺﾞｼｯｸM" panose="020B0600000000000000" pitchFamily="50" charset="-128"/>
                    <a:ea typeface="HGPｺﾞｼｯｸM" panose="020B0600000000000000" pitchFamily="50" charset="-128"/>
                  </a:endParaRPr>
                </a:p>
                <a:p>
                  <a:r>
                    <a:rPr kumimoji="1" lang="ja-JP" altLang="en-US" sz="1400" dirty="0">
                      <a:latin typeface="HGPｺﾞｼｯｸM" panose="020B0600000000000000" pitchFamily="50" charset="-128"/>
                      <a:ea typeface="HGPｺﾞｼｯｸM" panose="020B0600000000000000" pitchFamily="50" charset="-128"/>
                    </a:rPr>
                    <a:t>　Ｃ</a:t>
                  </a:r>
                  <a:r>
                    <a:rPr kumimoji="1" lang="en-US" altLang="ja-JP" sz="1400" dirty="0">
                      <a:latin typeface="HGPｺﾞｼｯｸM" panose="020B0600000000000000" pitchFamily="50" charset="-128"/>
                      <a:ea typeface="HGPｺﾞｼｯｸM" panose="020B0600000000000000" pitchFamily="50" charset="-128"/>
                    </a:rPr>
                    <a:t>12</a:t>
                  </a:r>
                  <a:r>
                    <a:rPr kumimoji="1" lang="ja-JP" altLang="en-US" sz="1400" dirty="0">
                      <a:latin typeface="HGPｺﾞｼｯｸM" panose="020B0600000000000000" pitchFamily="50" charset="-128"/>
                      <a:ea typeface="HGPｺﾞｼｯｸM" panose="020B0600000000000000" pitchFamily="50" charset="-128"/>
                    </a:rPr>
                    <a:t>荷さばき地の拡張等</a:t>
                  </a:r>
                </a:p>
              </p:txBody>
            </p:sp>
            <p:sp>
              <p:nvSpPr>
                <p:cNvPr id="144" name="フリーフォーム 143"/>
                <p:cNvSpPr/>
                <p:nvPr/>
              </p:nvSpPr>
              <p:spPr>
                <a:xfrm>
                  <a:off x="2320876" y="10447837"/>
                  <a:ext cx="994568" cy="1015206"/>
                </a:xfrm>
                <a:custGeom>
                  <a:avLst/>
                  <a:gdLst>
                    <a:gd name="connsiteX0" fmla="*/ 405269 w 977109"/>
                    <a:gd name="connsiteY0" fmla="*/ 136 h 971854"/>
                    <a:gd name="connsiteX1" fmla="*/ 976769 w 977109"/>
                    <a:gd name="connsiteY1" fmla="*/ 543061 h 971854"/>
                    <a:gd name="connsiteX2" fmla="*/ 481469 w 977109"/>
                    <a:gd name="connsiteY2" fmla="*/ 971686 h 971854"/>
                    <a:gd name="connsiteX3" fmla="*/ 457 w 977109"/>
                    <a:gd name="connsiteY3" fmla="*/ 495436 h 971854"/>
                    <a:gd name="connsiteX4" fmla="*/ 405269 w 977109"/>
                    <a:gd name="connsiteY4" fmla="*/ 136 h 971854"/>
                    <a:gd name="connsiteX0" fmla="*/ 405269 w 977109"/>
                    <a:gd name="connsiteY0" fmla="*/ 136 h 971854"/>
                    <a:gd name="connsiteX1" fmla="*/ 976769 w 977109"/>
                    <a:gd name="connsiteY1" fmla="*/ 543061 h 971854"/>
                    <a:gd name="connsiteX2" fmla="*/ 481469 w 977109"/>
                    <a:gd name="connsiteY2" fmla="*/ 971686 h 971854"/>
                    <a:gd name="connsiteX3" fmla="*/ 457 w 977109"/>
                    <a:gd name="connsiteY3" fmla="*/ 495436 h 971854"/>
                    <a:gd name="connsiteX4" fmla="*/ 405269 w 977109"/>
                    <a:gd name="connsiteY4" fmla="*/ 136 h 971854"/>
                    <a:gd name="connsiteX0" fmla="*/ 405269 w 977387"/>
                    <a:gd name="connsiteY0" fmla="*/ 136 h 971686"/>
                    <a:gd name="connsiteX1" fmla="*/ 976769 w 977387"/>
                    <a:gd name="connsiteY1" fmla="*/ 543061 h 971686"/>
                    <a:gd name="connsiteX2" fmla="*/ 481469 w 977387"/>
                    <a:gd name="connsiteY2" fmla="*/ 971686 h 971686"/>
                    <a:gd name="connsiteX3" fmla="*/ 457 w 977387"/>
                    <a:gd name="connsiteY3" fmla="*/ 495436 h 971686"/>
                    <a:gd name="connsiteX4" fmla="*/ 405269 w 977387"/>
                    <a:gd name="connsiteY4" fmla="*/ 136 h 971686"/>
                    <a:gd name="connsiteX0" fmla="*/ 405269 w 977387"/>
                    <a:gd name="connsiteY0" fmla="*/ 136 h 971686"/>
                    <a:gd name="connsiteX1" fmla="*/ 976769 w 977387"/>
                    <a:gd name="connsiteY1" fmla="*/ 543061 h 971686"/>
                    <a:gd name="connsiteX2" fmla="*/ 481469 w 977387"/>
                    <a:gd name="connsiteY2" fmla="*/ 971686 h 971686"/>
                    <a:gd name="connsiteX3" fmla="*/ 457 w 977387"/>
                    <a:gd name="connsiteY3" fmla="*/ 495436 h 971686"/>
                    <a:gd name="connsiteX4" fmla="*/ 405269 w 977387"/>
                    <a:gd name="connsiteY4" fmla="*/ 136 h 971686"/>
                    <a:gd name="connsiteX0" fmla="*/ 405269 w 976769"/>
                    <a:gd name="connsiteY0" fmla="*/ 136 h 971686"/>
                    <a:gd name="connsiteX1" fmla="*/ 976769 w 976769"/>
                    <a:gd name="connsiteY1" fmla="*/ 543061 h 971686"/>
                    <a:gd name="connsiteX2" fmla="*/ 481469 w 976769"/>
                    <a:gd name="connsiteY2" fmla="*/ 971686 h 971686"/>
                    <a:gd name="connsiteX3" fmla="*/ 457 w 976769"/>
                    <a:gd name="connsiteY3" fmla="*/ 495436 h 971686"/>
                    <a:gd name="connsiteX4" fmla="*/ 405269 w 976769"/>
                    <a:gd name="connsiteY4" fmla="*/ 136 h 971686"/>
                    <a:gd name="connsiteX0" fmla="*/ 405269 w 976769"/>
                    <a:gd name="connsiteY0" fmla="*/ 136 h 971686"/>
                    <a:gd name="connsiteX1" fmla="*/ 976769 w 976769"/>
                    <a:gd name="connsiteY1" fmla="*/ 543061 h 971686"/>
                    <a:gd name="connsiteX2" fmla="*/ 481469 w 976769"/>
                    <a:gd name="connsiteY2" fmla="*/ 971686 h 971686"/>
                    <a:gd name="connsiteX3" fmla="*/ 457 w 976769"/>
                    <a:gd name="connsiteY3" fmla="*/ 495436 h 971686"/>
                    <a:gd name="connsiteX4" fmla="*/ 405269 w 976769"/>
                    <a:gd name="connsiteY4" fmla="*/ 136 h 971686"/>
                    <a:gd name="connsiteX0" fmla="*/ 405269 w 976769"/>
                    <a:gd name="connsiteY0" fmla="*/ 136 h 971686"/>
                    <a:gd name="connsiteX1" fmla="*/ 976769 w 976769"/>
                    <a:gd name="connsiteY1" fmla="*/ 543061 h 971686"/>
                    <a:gd name="connsiteX2" fmla="*/ 481469 w 976769"/>
                    <a:gd name="connsiteY2" fmla="*/ 971686 h 971686"/>
                    <a:gd name="connsiteX3" fmla="*/ 457 w 976769"/>
                    <a:gd name="connsiteY3" fmla="*/ 495436 h 971686"/>
                    <a:gd name="connsiteX4" fmla="*/ 405269 w 976769"/>
                    <a:gd name="connsiteY4" fmla="*/ 136 h 971686"/>
                    <a:gd name="connsiteX0" fmla="*/ 405269 w 976769"/>
                    <a:gd name="connsiteY0" fmla="*/ 136 h 971686"/>
                    <a:gd name="connsiteX1" fmla="*/ 976769 w 976769"/>
                    <a:gd name="connsiteY1" fmla="*/ 543061 h 971686"/>
                    <a:gd name="connsiteX2" fmla="*/ 481469 w 976769"/>
                    <a:gd name="connsiteY2" fmla="*/ 971686 h 971686"/>
                    <a:gd name="connsiteX3" fmla="*/ 457 w 976769"/>
                    <a:gd name="connsiteY3" fmla="*/ 495436 h 971686"/>
                    <a:gd name="connsiteX4" fmla="*/ 405269 w 976769"/>
                    <a:gd name="connsiteY4" fmla="*/ 136 h 971686"/>
                    <a:gd name="connsiteX0" fmla="*/ 405481 w 976981"/>
                    <a:gd name="connsiteY0" fmla="*/ 0 h 971550"/>
                    <a:gd name="connsiteX1" fmla="*/ 976981 w 976981"/>
                    <a:gd name="connsiteY1" fmla="*/ 542925 h 971550"/>
                    <a:gd name="connsiteX2" fmla="*/ 481681 w 976981"/>
                    <a:gd name="connsiteY2" fmla="*/ 971550 h 971550"/>
                    <a:gd name="connsiteX3" fmla="*/ 669 w 976981"/>
                    <a:gd name="connsiteY3" fmla="*/ 495300 h 971550"/>
                    <a:gd name="connsiteX4" fmla="*/ 405481 w 976981"/>
                    <a:gd name="connsiteY4" fmla="*/ 0 h 971550"/>
                    <a:gd name="connsiteX0" fmla="*/ 405481 w 976981"/>
                    <a:gd name="connsiteY0" fmla="*/ 0 h 971550"/>
                    <a:gd name="connsiteX1" fmla="*/ 976981 w 976981"/>
                    <a:gd name="connsiteY1" fmla="*/ 542925 h 971550"/>
                    <a:gd name="connsiteX2" fmla="*/ 481681 w 976981"/>
                    <a:gd name="connsiteY2" fmla="*/ 971550 h 971550"/>
                    <a:gd name="connsiteX3" fmla="*/ 669 w 976981"/>
                    <a:gd name="connsiteY3" fmla="*/ 495300 h 971550"/>
                    <a:gd name="connsiteX4" fmla="*/ 405481 w 976981"/>
                    <a:gd name="connsiteY4" fmla="*/ 0 h 971550"/>
                    <a:gd name="connsiteX0" fmla="*/ 405481 w 976981"/>
                    <a:gd name="connsiteY0" fmla="*/ 0 h 971550"/>
                    <a:gd name="connsiteX1" fmla="*/ 976981 w 976981"/>
                    <a:gd name="connsiteY1" fmla="*/ 542925 h 971550"/>
                    <a:gd name="connsiteX2" fmla="*/ 481681 w 976981"/>
                    <a:gd name="connsiteY2" fmla="*/ 971550 h 971550"/>
                    <a:gd name="connsiteX3" fmla="*/ 669 w 976981"/>
                    <a:gd name="connsiteY3" fmla="*/ 495300 h 971550"/>
                    <a:gd name="connsiteX4" fmla="*/ 405481 w 976981"/>
                    <a:gd name="connsiteY4" fmla="*/ 0 h 971550"/>
                    <a:gd name="connsiteX0" fmla="*/ 404812 w 976312"/>
                    <a:gd name="connsiteY0" fmla="*/ 0 h 971550"/>
                    <a:gd name="connsiteX1" fmla="*/ 976312 w 976312"/>
                    <a:gd name="connsiteY1" fmla="*/ 542925 h 971550"/>
                    <a:gd name="connsiteX2" fmla="*/ 481012 w 976312"/>
                    <a:gd name="connsiteY2" fmla="*/ 971550 h 971550"/>
                    <a:gd name="connsiteX3" fmla="*/ 0 w 976312"/>
                    <a:gd name="connsiteY3" fmla="*/ 495300 h 971550"/>
                    <a:gd name="connsiteX4" fmla="*/ 404812 w 976312"/>
                    <a:gd name="connsiteY4" fmla="*/ 0 h 971550"/>
                    <a:gd name="connsiteX0" fmla="*/ 395287 w 976312"/>
                    <a:gd name="connsiteY0" fmla="*/ 0 h 981075"/>
                    <a:gd name="connsiteX1" fmla="*/ 976312 w 976312"/>
                    <a:gd name="connsiteY1" fmla="*/ 552450 h 981075"/>
                    <a:gd name="connsiteX2" fmla="*/ 481012 w 976312"/>
                    <a:gd name="connsiteY2" fmla="*/ 981075 h 981075"/>
                    <a:gd name="connsiteX3" fmla="*/ 0 w 976312"/>
                    <a:gd name="connsiteY3" fmla="*/ 504825 h 981075"/>
                    <a:gd name="connsiteX4" fmla="*/ 395287 w 976312"/>
                    <a:gd name="connsiteY4" fmla="*/ 0 h 981075"/>
                    <a:gd name="connsiteX0" fmla="*/ 407987 w 989012"/>
                    <a:gd name="connsiteY0" fmla="*/ 0 h 981075"/>
                    <a:gd name="connsiteX1" fmla="*/ 989012 w 989012"/>
                    <a:gd name="connsiteY1" fmla="*/ 552450 h 981075"/>
                    <a:gd name="connsiteX2" fmla="*/ 493712 w 989012"/>
                    <a:gd name="connsiteY2" fmla="*/ 981075 h 981075"/>
                    <a:gd name="connsiteX3" fmla="*/ 0 w 989012"/>
                    <a:gd name="connsiteY3" fmla="*/ 498475 h 981075"/>
                    <a:gd name="connsiteX4" fmla="*/ 407987 w 989012"/>
                    <a:gd name="connsiteY4" fmla="*/ 0 h 981075"/>
                    <a:gd name="connsiteX0" fmla="*/ 407987 w 989012"/>
                    <a:gd name="connsiteY0" fmla="*/ 0 h 1003300"/>
                    <a:gd name="connsiteX1" fmla="*/ 989012 w 989012"/>
                    <a:gd name="connsiteY1" fmla="*/ 552450 h 1003300"/>
                    <a:gd name="connsiteX2" fmla="*/ 525462 w 989012"/>
                    <a:gd name="connsiteY2" fmla="*/ 1003300 h 1003300"/>
                    <a:gd name="connsiteX3" fmla="*/ 0 w 989012"/>
                    <a:gd name="connsiteY3" fmla="*/ 498475 h 1003300"/>
                    <a:gd name="connsiteX4" fmla="*/ 407987 w 989012"/>
                    <a:gd name="connsiteY4" fmla="*/ 0 h 1003300"/>
                    <a:gd name="connsiteX0" fmla="*/ 407987 w 1001712"/>
                    <a:gd name="connsiteY0" fmla="*/ 0 h 1003300"/>
                    <a:gd name="connsiteX1" fmla="*/ 1001712 w 1001712"/>
                    <a:gd name="connsiteY1" fmla="*/ 561975 h 1003300"/>
                    <a:gd name="connsiteX2" fmla="*/ 525462 w 1001712"/>
                    <a:gd name="connsiteY2" fmla="*/ 1003300 h 1003300"/>
                    <a:gd name="connsiteX3" fmla="*/ 0 w 1001712"/>
                    <a:gd name="connsiteY3" fmla="*/ 498475 h 1003300"/>
                    <a:gd name="connsiteX4" fmla="*/ 407987 w 1001712"/>
                    <a:gd name="connsiteY4" fmla="*/ 0 h 1003300"/>
                    <a:gd name="connsiteX0" fmla="*/ 407987 w 1001712"/>
                    <a:gd name="connsiteY0" fmla="*/ 0 h 1003300"/>
                    <a:gd name="connsiteX1" fmla="*/ 1001712 w 1001712"/>
                    <a:gd name="connsiteY1" fmla="*/ 561975 h 1003300"/>
                    <a:gd name="connsiteX2" fmla="*/ 525462 w 1001712"/>
                    <a:gd name="connsiteY2" fmla="*/ 1003300 h 1003300"/>
                    <a:gd name="connsiteX3" fmla="*/ 0 w 1001712"/>
                    <a:gd name="connsiteY3" fmla="*/ 498475 h 1003300"/>
                    <a:gd name="connsiteX4" fmla="*/ 407987 w 1001712"/>
                    <a:gd name="connsiteY4" fmla="*/ 0 h 1003300"/>
                    <a:gd name="connsiteX0" fmla="*/ 407987 w 1001712"/>
                    <a:gd name="connsiteY0" fmla="*/ 0 h 1003300"/>
                    <a:gd name="connsiteX1" fmla="*/ 1001712 w 1001712"/>
                    <a:gd name="connsiteY1" fmla="*/ 561975 h 1003300"/>
                    <a:gd name="connsiteX2" fmla="*/ 525462 w 1001712"/>
                    <a:gd name="connsiteY2" fmla="*/ 1003300 h 1003300"/>
                    <a:gd name="connsiteX3" fmla="*/ 0 w 1001712"/>
                    <a:gd name="connsiteY3" fmla="*/ 498475 h 1003300"/>
                    <a:gd name="connsiteX4" fmla="*/ 407987 w 1001712"/>
                    <a:gd name="connsiteY4" fmla="*/ 0 h 1003300"/>
                    <a:gd name="connsiteX0" fmla="*/ 407987 w 1001712"/>
                    <a:gd name="connsiteY0" fmla="*/ 0 h 1003300"/>
                    <a:gd name="connsiteX1" fmla="*/ 1001712 w 1001712"/>
                    <a:gd name="connsiteY1" fmla="*/ 561975 h 1003300"/>
                    <a:gd name="connsiteX2" fmla="*/ 525462 w 1001712"/>
                    <a:gd name="connsiteY2" fmla="*/ 1003300 h 1003300"/>
                    <a:gd name="connsiteX3" fmla="*/ 0 w 1001712"/>
                    <a:gd name="connsiteY3" fmla="*/ 498475 h 1003300"/>
                    <a:gd name="connsiteX4" fmla="*/ 407987 w 1001712"/>
                    <a:gd name="connsiteY4" fmla="*/ 0 h 1003300"/>
                    <a:gd name="connsiteX0" fmla="*/ 400843 w 994568"/>
                    <a:gd name="connsiteY0" fmla="*/ 0 h 1003300"/>
                    <a:gd name="connsiteX1" fmla="*/ 994568 w 994568"/>
                    <a:gd name="connsiteY1" fmla="*/ 561975 h 1003300"/>
                    <a:gd name="connsiteX2" fmla="*/ 518318 w 994568"/>
                    <a:gd name="connsiteY2" fmla="*/ 1003300 h 1003300"/>
                    <a:gd name="connsiteX3" fmla="*/ 0 w 994568"/>
                    <a:gd name="connsiteY3" fmla="*/ 491331 h 1003300"/>
                    <a:gd name="connsiteX4" fmla="*/ 400843 w 994568"/>
                    <a:gd name="connsiteY4" fmla="*/ 0 h 1003300"/>
                    <a:gd name="connsiteX0" fmla="*/ 400843 w 994568"/>
                    <a:gd name="connsiteY0" fmla="*/ 0 h 1003300"/>
                    <a:gd name="connsiteX1" fmla="*/ 994568 w 994568"/>
                    <a:gd name="connsiteY1" fmla="*/ 561975 h 1003300"/>
                    <a:gd name="connsiteX2" fmla="*/ 518318 w 994568"/>
                    <a:gd name="connsiteY2" fmla="*/ 1003300 h 1003300"/>
                    <a:gd name="connsiteX3" fmla="*/ 0 w 994568"/>
                    <a:gd name="connsiteY3" fmla="*/ 491331 h 1003300"/>
                    <a:gd name="connsiteX4" fmla="*/ 400843 w 994568"/>
                    <a:gd name="connsiteY4" fmla="*/ 0 h 1003300"/>
                    <a:gd name="connsiteX0" fmla="*/ 400843 w 994568"/>
                    <a:gd name="connsiteY0" fmla="*/ 0 h 1003300"/>
                    <a:gd name="connsiteX1" fmla="*/ 994568 w 994568"/>
                    <a:gd name="connsiteY1" fmla="*/ 561975 h 1003300"/>
                    <a:gd name="connsiteX2" fmla="*/ 518318 w 994568"/>
                    <a:gd name="connsiteY2" fmla="*/ 1003300 h 1003300"/>
                    <a:gd name="connsiteX3" fmla="*/ 0 w 994568"/>
                    <a:gd name="connsiteY3" fmla="*/ 491331 h 1003300"/>
                    <a:gd name="connsiteX4" fmla="*/ 400843 w 994568"/>
                    <a:gd name="connsiteY4" fmla="*/ 0 h 1003300"/>
                    <a:gd name="connsiteX0" fmla="*/ 407986 w 994568"/>
                    <a:gd name="connsiteY0" fmla="*/ 0 h 1015206"/>
                    <a:gd name="connsiteX1" fmla="*/ 994568 w 994568"/>
                    <a:gd name="connsiteY1" fmla="*/ 573881 h 1015206"/>
                    <a:gd name="connsiteX2" fmla="*/ 518318 w 994568"/>
                    <a:gd name="connsiteY2" fmla="*/ 1015206 h 1015206"/>
                    <a:gd name="connsiteX3" fmla="*/ 0 w 994568"/>
                    <a:gd name="connsiteY3" fmla="*/ 503237 h 1015206"/>
                    <a:gd name="connsiteX4" fmla="*/ 407986 w 994568"/>
                    <a:gd name="connsiteY4" fmla="*/ 0 h 1015206"/>
                    <a:gd name="connsiteX0" fmla="*/ 407986 w 994568"/>
                    <a:gd name="connsiteY0" fmla="*/ 0 h 1015206"/>
                    <a:gd name="connsiteX1" fmla="*/ 994568 w 994568"/>
                    <a:gd name="connsiteY1" fmla="*/ 573881 h 1015206"/>
                    <a:gd name="connsiteX2" fmla="*/ 518318 w 994568"/>
                    <a:gd name="connsiteY2" fmla="*/ 1015206 h 1015206"/>
                    <a:gd name="connsiteX3" fmla="*/ 0 w 994568"/>
                    <a:gd name="connsiteY3" fmla="*/ 503237 h 1015206"/>
                    <a:gd name="connsiteX4" fmla="*/ 407986 w 994568"/>
                    <a:gd name="connsiteY4" fmla="*/ 0 h 1015206"/>
                    <a:gd name="connsiteX0" fmla="*/ 407986 w 994568"/>
                    <a:gd name="connsiteY0" fmla="*/ 0 h 1015206"/>
                    <a:gd name="connsiteX1" fmla="*/ 994568 w 994568"/>
                    <a:gd name="connsiteY1" fmla="*/ 573881 h 1015206"/>
                    <a:gd name="connsiteX2" fmla="*/ 518318 w 994568"/>
                    <a:gd name="connsiteY2" fmla="*/ 1015206 h 1015206"/>
                    <a:gd name="connsiteX3" fmla="*/ 0 w 994568"/>
                    <a:gd name="connsiteY3" fmla="*/ 503237 h 1015206"/>
                    <a:gd name="connsiteX4" fmla="*/ 407986 w 994568"/>
                    <a:gd name="connsiteY4" fmla="*/ 0 h 101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68" h="1015206">
                      <a:moveTo>
                        <a:pt x="407986" y="0"/>
                      </a:moveTo>
                      <a:cubicBezTo>
                        <a:pt x="899318" y="481807"/>
                        <a:pt x="493712" y="77788"/>
                        <a:pt x="994568" y="573881"/>
                      </a:cubicBezTo>
                      <a:cubicBezTo>
                        <a:pt x="783431" y="765968"/>
                        <a:pt x="842962" y="723106"/>
                        <a:pt x="518318" y="1015206"/>
                      </a:cubicBezTo>
                      <a:cubicBezTo>
                        <a:pt x="88900" y="585787"/>
                        <a:pt x="469107" y="961231"/>
                        <a:pt x="0" y="503237"/>
                      </a:cubicBezTo>
                      <a:cubicBezTo>
                        <a:pt x="315912" y="115888"/>
                        <a:pt x="159542" y="292101"/>
                        <a:pt x="407986" y="0"/>
                      </a:cubicBezTo>
                      <a:close/>
                    </a:path>
                  </a:pathLst>
                </a:custGeom>
                <a:solidFill>
                  <a:srgbClr val="0000FF">
                    <a:alpha val="70000"/>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 name="直線コネクタ 144"/>
                <p:cNvCxnSpPr>
                  <a:stCxn id="141" idx="1"/>
                </p:cNvCxnSpPr>
                <p:nvPr/>
              </p:nvCxnSpPr>
              <p:spPr>
                <a:xfrm flipH="1" flipV="1">
                  <a:off x="2856706" y="10955442"/>
                  <a:ext cx="3725362" cy="1306777"/>
                </a:xfrm>
                <a:prstGeom prst="line">
                  <a:avLst/>
                </a:prstGeom>
                <a:ln w="12700">
                  <a:solidFill>
                    <a:srgbClr val="0000FF"/>
                  </a:solidFill>
                </a:ln>
              </p:spPr>
              <p:style>
                <a:lnRef idx="1">
                  <a:schemeClr val="dk1"/>
                </a:lnRef>
                <a:fillRef idx="0">
                  <a:schemeClr val="dk1"/>
                </a:fillRef>
                <a:effectRef idx="0">
                  <a:schemeClr val="dk1"/>
                </a:effectRef>
                <a:fontRef idx="minor">
                  <a:schemeClr val="tx1"/>
                </a:fontRef>
              </p:style>
            </p:cxnSp>
            <p:sp>
              <p:nvSpPr>
                <p:cNvPr id="146" name="フリーフォーム 145"/>
                <p:cNvSpPr/>
                <p:nvPr/>
              </p:nvSpPr>
              <p:spPr>
                <a:xfrm>
                  <a:off x="5949950" y="8617743"/>
                  <a:ext cx="1529556" cy="1332707"/>
                </a:xfrm>
                <a:custGeom>
                  <a:avLst/>
                  <a:gdLst>
                    <a:gd name="connsiteX0" fmla="*/ 1183993 w 1804407"/>
                    <a:gd name="connsiteY0" fmla="*/ 30204 h 1482485"/>
                    <a:gd name="connsiteX1" fmla="*/ 1596743 w 1804407"/>
                    <a:gd name="connsiteY1" fmla="*/ 341354 h 1482485"/>
                    <a:gd name="connsiteX2" fmla="*/ 1698343 w 1804407"/>
                    <a:gd name="connsiteY2" fmla="*/ 623929 h 1482485"/>
                    <a:gd name="connsiteX3" fmla="*/ 75918 w 1804407"/>
                    <a:gd name="connsiteY3" fmla="*/ 1455779 h 1482485"/>
                    <a:gd name="connsiteX4" fmla="*/ 266418 w 1804407"/>
                    <a:gd name="connsiteY4" fmla="*/ 1265279 h 1482485"/>
                    <a:gd name="connsiteX5" fmla="*/ 266418 w 1804407"/>
                    <a:gd name="connsiteY5" fmla="*/ 1141454 h 1482485"/>
                    <a:gd name="connsiteX6" fmla="*/ 1183993 w 1804407"/>
                    <a:gd name="connsiteY6" fmla="*/ 30204 h 1482485"/>
                    <a:gd name="connsiteX0" fmla="*/ 1183993 w 1804407"/>
                    <a:gd name="connsiteY0" fmla="*/ 30204 h 1482485"/>
                    <a:gd name="connsiteX1" fmla="*/ 1596743 w 1804407"/>
                    <a:gd name="connsiteY1" fmla="*/ 341354 h 1482485"/>
                    <a:gd name="connsiteX2" fmla="*/ 1698343 w 1804407"/>
                    <a:gd name="connsiteY2" fmla="*/ 623929 h 1482485"/>
                    <a:gd name="connsiteX3" fmla="*/ 75918 w 1804407"/>
                    <a:gd name="connsiteY3" fmla="*/ 1455779 h 1482485"/>
                    <a:gd name="connsiteX4" fmla="*/ 266418 w 1804407"/>
                    <a:gd name="connsiteY4" fmla="*/ 1265279 h 1482485"/>
                    <a:gd name="connsiteX5" fmla="*/ 266418 w 1804407"/>
                    <a:gd name="connsiteY5" fmla="*/ 1141454 h 1482485"/>
                    <a:gd name="connsiteX6" fmla="*/ 1183993 w 1804407"/>
                    <a:gd name="connsiteY6" fmla="*/ 30204 h 1482485"/>
                    <a:gd name="connsiteX0" fmla="*/ 1183993 w 1804407"/>
                    <a:gd name="connsiteY0" fmla="*/ 0 h 1452281"/>
                    <a:gd name="connsiteX1" fmla="*/ 1596743 w 1804407"/>
                    <a:gd name="connsiteY1" fmla="*/ 311150 h 1452281"/>
                    <a:gd name="connsiteX2" fmla="*/ 1698343 w 1804407"/>
                    <a:gd name="connsiteY2" fmla="*/ 593725 h 1452281"/>
                    <a:gd name="connsiteX3" fmla="*/ 75918 w 1804407"/>
                    <a:gd name="connsiteY3" fmla="*/ 1425575 h 1452281"/>
                    <a:gd name="connsiteX4" fmla="*/ 266418 w 1804407"/>
                    <a:gd name="connsiteY4" fmla="*/ 1235075 h 1452281"/>
                    <a:gd name="connsiteX5" fmla="*/ 266418 w 1804407"/>
                    <a:gd name="connsiteY5" fmla="*/ 1111250 h 1452281"/>
                    <a:gd name="connsiteX6" fmla="*/ 1183993 w 1804407"/>
                    <a:gd name="connsiteY6" fmla="*/ 0 h 1452281"/>
                    <a:gd name="connsiteX0" fmla="*/ 1183993 w 1804407"/>
                    <a:gd name="connsiteY0" fmla="*/ 0 h 1452281"/>
                    <a:gd name="connsiteX1" fmla="*/ 1596743 w 1804407"/>
                    <a:gd name="connsiteY1" fmla="*/ 311150 h 1452281"/>
                    <a:gd name="connsiteX2" fmla="*/ 1698343 w 1804407"/>
                    <a:gd name="connsiteY2" fmla="*/ 593725 h 1452281"/>
                    <a:gd name="connsiteX3" fmla="*/ 75918 w 1804407"/>
                    <a:gd name="connsiteY3" fmla="*/ 1425575 h 1452281"/>
                    <a:gd name="connsiteX4" fmla="*/ 266418 w 1804407"/>
                    <a:gd name="connsiteY4" fmla="*/ 1235075 h 1452281"/>
                    <a:gd name="connsiteX5" fmla="*/ 266418 w 1804407"/>
                    <a:gd name="connsiteY5" fmla="*/ 1111250 h 1452281"/>
                    <a:gd name="connsiteX6" fmla="*/ 1183993 w 1804407"/>
                    <a:gd name="connsiteY6" fmla="*/ 0 h 1452281"/>
                    <a:gd name="connsiteX0" fmla="*/ 1183993 w 1811232"/>
                    <a:gd name="connsiteY0" fmla="*/ 0 h 1452281"/>
                    <a:gd name="connsiteX1" fmla="*/ 1618968 w 1811232"/>
                    <a:gd name="connsiteY1" fmla="*/ 330200 h 1452281"/>
                    <a:gd name="connsiteX2" fmla="*/ 1698343 w 1811232"/>
                    <a:gd name="connsiteY2" fmla="*/ 593725 h 1452281"/>
                    <a:gd name="connsiteX3" fmla="*/ 75918 w 1811232"/>
                    <a:gd name="connsiteY3" fmla="*/ 1425575 h 1452281"/>
                    <a:gd name="connsiteX4" fmla="*/ 266418 w 1811232"/>
                    <a:gd name="connsiteY4" fmla="*/ 1235075 h 1452281"/>
                    <a:gd name="connsiteX5" fmla="*/ 266418 w 1811232"/>
                    <a:gd name="connsiteY5" fmla="*/ 1111250 h 1452281"/>
                    <a:gd name="connsiteX6" fmla="*/ 1183993 w 1811232"/>
                    <a:gd name="connsiteY6" fmla="*/ 0 h 1452281"/>
                    <a:gd name="connsiteX0" fmla="*/ 1183993 w 1811232"/>
                    <a:gd name="connsiteY0" fmla="*/ 0 h 1452281"/>
                    <a:gd name="connsiteX1" fmla="*/ 1618968 w 1811232"/>
                    <a:gd name="connsiteY1" fmla="*/ 330200 h 1452281"/>
                    <a:gd name="connsiteX2" fmla="*/ 1698343 w 1811232"/>
                    <a:gd name="connsiteY2" fmla="*/ 593725 h 1452281"/>
                    <a:gd name="connsiteX3" fmla="*/ 75918 w 1811232"/>
                    <a:gd name="connsiteY3" fmla="*/ 1425575 h 1452281"/>
                    <a:gd name="connsiteX4" fmla="*/ 266418 w 1811232"/>
                    <a:gd name="connsiteY4" fmla="*/ 1235075 h 1452281"/>
                    <a:gd name="connsiteX5" fmla="*/ 266418 w 1811232"/>
                    <a:gd name="connsiteY5" fmla="*/ 1111250 h 1452281"/>
                    <a:gd name="connsiteX6" fmla="*/ 1183993 w 1811232"/>
                    <a:gd name="connsiteY6" fmla="*/ 0 h 1452281"/>
                    <a:gd name="connsiteX0" fmla="*/ 1183993 w 1811232"/>
                    <a:gd name="connsiteY0" fmla="*/ 0 h 1452281"/>
                    <a:gd name="connsiteX1" fmla="*/ 1618968 w 1811232"/>
                    <a:gd name="connsiteY1" fmla="*/ 330200 h 1452281"/>
                    <a:gd name="connsiteX2" fmla="*/ 1698343 w 1811232"/>
                    <a:gd name="connsiteY2" fmla="*/ 593725 h 1452281"/>
                    <a:gd name="connsiteX3" fmla="*/ 75918 w 1811232"/>
                    <a:gd name="connsiteY3" fmla="*/ 1425575 h 1452281"/>
                    <a:gd name="connsiteX4" fmla="*/ 266418 w 1811232"/>
                    <a:gd name="connsiteY4" fmla="*/ 1235075 h 1452281"/>
                    <a:gd name="connsiteX5" fmla="*/ 266418 w 1811232"/>
                    <a:gd name="connsiteY5" fmla="*/ 1111250 h 1452281"/>
                    <a:gd name="connsiteX6" fmla="*/ 1183993 w 1811232"/>
                    <a:gd name="connsiteY6" fmla="*/ 0 h 1452281"/>
                    <a:gd name="connsiteX0" fmla="*/ 1183993 w 1806691"/>
                    <a:gd name="connsiteY0" fmla="*/ 0 h 1452281"/>
                    <a:gd name="connsiteX1" fmla="*/ 1618968 w 1806691"/>
                    <a:gd name="connsiteY1" fmla="*/ 330200 h 1452281"/>
                    <a:gd name="connsiteX2" fmla="*/ 1698343 w 1806691"/>
                    <a:gd name="connsiteY2" fmla="*/ 593725 h 1452281"/>
                    <a:gd name="connsiteX3" fmla="*/ 75918 w 1806691"/>
                    <a:gd name="connsiteY3" fmla="*/ 1425575 h 1452281"/>
                    <a:gd name="connsiteX4" fmla="*/ 266418 w 1806691"/>
                    <a:gd name="connsiteY4" fmla="*/ 1235075 h 1452281"/>
                    <a:gd name="connsiteX5" fmla="*/ 266418 w 1806691"/>
                    <a:gd name="connsiteY5" fmla="*/ 1111250 h 1452281"/>
                    <a:gd name="connsiteX6" fmla="*/ 1183993 w 1806691"/>
                    <a:gd name="connsiteY6" fmla="*/ 0 h 1452281"/>
                    <a:gd name="connsiteX0" fmla="*/ 1183993 w 1806691"/>
                    <a:gd name="connsiteY0" fmla="*/ 0 h 1452281"/>
                    <a:gd name="connsiteX1" fmla="*/ 1618968 w 1806691"/>
                    <a:gd name="connsiteY1" fmla="*/ 330200 h 1452281"/>
                    <a:gd name="connsiteX2" fmla="*/ 1698343 w 1806691"/>
                    <a:gd name="connsiteY2" fmla="*/ 593725 h 1452281"/>
                    <a:gd name="connsiteX3" fmla="*/ 75918 w 1806691"/>
                    <a:gd name="connsiteY3" fmla="*/ 1425575 h 1452281"/>
                    <a:gd name="connsiteX4" fmla="*/ 266418 w 1806691"/>
                    <a:gd name="connsiteY4" fmla="*/ 1235075 h 1452281"/>
                    <a:gd name="connsiteX5" fmla="*/ 266418 w 1806691"/>
                    <a:gd name="connsiteY5" fmla="*/ 1111250 h 1452281"/>
                    <a:gd name="connsiteX6" fmla="*/ 1183993 w 1806691"/>
                    <a:gd name="connsiteY6" fmla="*/ 0 h 1452281"/>
                    <a:gd name="connsiteX0" fmla="*/ 1183993 w 1698343"/>
                    <a:gd name="connsiteY0" fmla="*/ 0 h 1452281"/>
                    <a:gd name="connsiteX1" fmla="*/ 1618968 w 1698343"/>
                    <a:gd name="connsiteY1" fmla="*/ 330200 h 1452281"/>
                    <a:gd name="connsiteX2" fmla="*/ 1698343 w 1698343"/>
                    <a:gd name="connsiteY2" fmla="*/ 593725 h 1452281"/>
                    <a:gd name="connsiteX3" fmla="*/ 75918 w 1698343"/>
                    <a:gd name="connsiteY3" fmla="*/ 1425575 h 1452281"/>
                    <a:gd name="connsiteX4" fmla="*/ 266418 w 1698343"/>
                    <a:gd name="connsiteY4" fmla="*/ 1235075 h 1452281"/>
                    <a:gd name="connsiteX5" fmla="*/ 266418 w 1698343"/>
                    <a:gd name="connsiteY5" fmla="*/ 1111250 h 1452281"/>
                    <a:gd name="connsiteX6" fmla="*/ 1183993 w 1698343"/>
                    <a:gd name="connsiteY6" fmla="*/ 0 h 1452281"/>
                    <a:gd name="connsiteX0" fmla="*/ 1183993 w 1698343"/>
                    <a:gd name="connsiteY0" fmla="*/ 0 h 1452281"/>
                    <a:gd name="connsiteX1" fmla="*/ 1618968 w 1698343"/>
                    <a:gd name="connsiteY1" fmla="*/ 330200 h 1452281"/>
                    <a:gd name="connsiteX2" fmla="*/ 1698343 w 1698343"/>
                    <a:gd name="connsiteY2" fmla="*/ 593725 h 1452281"/>
                    <a:gd name="connsiteX3" fmla="*/ 75918 w 1698343"/>
                    <a:gd name="connsiteY3" fmla="*/ 1425575 h 1452281"/>
                    <a:gd name="connsiteX4" fmla="*/ 266418 w 1698343"/>
                    <a:gd name="connsiteY4" fmla="*/ 1235075 h 1452281"/>
                    <a:gd name="connsiteX5" fmla="*/ 266418 w 1698343"/>
                    <a:gd name="connsiteY5" fmla="*/ 1111250 h 1452281"/>
                    <a:gd name="connsiteX6" fmla="*/ 1183993 w 1698343"/>
                    <a:gd name="connsiteY6" fmla="*/ 0 h 1452281"/>
                    <a:gd name="connsiteX0" fmla="*/ 1183993 w 1698343"/>
                    <a:gd name="connsiteY0" fmla="*/ 0 h 1452281"/>
                    <a:gd name="connsiteX1" fmla="*/ 1618968 w 1698343"/>
                    <a:gd name="connsiteY1" fmla="*/ 330200 h 1452281"/>
                    <a:gd name="connsiteX2" fmla="*/ 1698343 w 1698343"/>
                    <a:gd name="connsiteY2" fmla="*/ 593725 h 1452281"/>
                    <a:gd name="connsiteX3" fmla="*/ 75918 w 1698343"/>
                    <a:gd name="connsiteY3" fmla="*/ 1425575 h 1452281"/>
                    <a:gd name="connsiteX4" fmla="*/ 266418 w 1698343"/>
                    <a:gd name="connsiteY4" fmla="*/ 1235075 h 1452281"/>
                    <a:gd name="connsiteX5" fmla="*/ 266418 w 1698343"/>
                    <a:gd name="connsiteY5" fmla="*/ 1111250 h 1452281"/>
                    <a:gd name="connsiteX6" fmla="*/ 1183993 w 1698343"/>
                    <a:gd name="connsiteY6" fmla="*/ 0 h 1452281"/>
                    <a:gd name="connsiteX0" fmla="*/ 1183993 w 1698343"/>
                    <a:gd name="connsiteY0" fmla="*/ 0 h 1452281"/>
                    <a:gd name="connsiteX1" fmla="*/ 1618968 w 1698343"/>
                    <a:gd name="connsiteY1" fmla="*/ 330200 h 1452281"/>
                    <a:gd name="connsiteX2" fmla="*/ 1698343 w 1698343"/>
                    <a:gd name="connsiteY2" fmla="*/ 593725 h 1452281"/>
                    <a:gd name="connsiteX3" fmla="*/ 75918 w 1698343"/>
                    <a:gd name="connsiteY3" fmla="*/ 1425575 h 1452281"/>
                    <a:gd name="connsiteX4" fmla="*/ 266418 w 1698343"/>
                    <a:gd name="connsiteY4" fmla="*/ 1235075 h 1452281"/>
                    <a:gd name="connsiteX5" fmla="*/ 266418 w 1698343"/>
                    <a:gd name="connsiteY5" fmla="*/ 1111250 h 1452281"/>
                    <a:gd name="connsiteX6" fmla="*/ 1183993 w 1698343"/>
                    <a:gd name="connsiteY6" fmla="*/ 0 h 1452281"/>
                    <a:gd name="connsiteX0" fmla="*/ 1183993 w 1698343"/>
                    <a:gd name="connsiteY0" fmla="*/ 0 h 1452281"/>
                    <a:gd name="connsiteX1" fmla="*/ 1618968 w 1698343"/>
                    <a:gd name="connsiteY1" fmla="*/ 330200 h 1452281"/>
                    <a:gd name="connsiteX2" fmla="*/ 1698343 w 1698343"/>
                    <a:gd name="connsiteY2" fmla="*/ 593725 h 1452281"/>
                    <a:gd name="connsiteX3" fmla="*/ 75918 w 1698343"/>
                    <a:gd name="connsiteY3" fmla="*/ 1425575 h 1452281"/>
                    <a:gd name="connsiteX4" fmla="*/ 266418 w 1698343"/>
                    <a:gd name="connsiteY4" fmla="*/ 1235075 h 1452281"/>
                    <a:gd name="connsiteX5" fmla="*/ 266418 w 1698343"/>
                    <a:gd name="connsiteY5" fmla="*/ 1111250 h 1452281"/>
                    <a:gd name="connsiteX6" fmla="*/ 1183993 w 1698343"/>
                    <a:gd name="connsiteY6" fmla="*/ 0 h 1452281"/>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90500 w 1622425"/>
                    <a:gd name="connsiteY4" fmla="*/ 1235075 h 1425575"/>
                    <a:gd name="connsiteX5" fmla="*/ 190500 w 1622425"/>
                    <a:gd name="connsiteY5" fmla="*/ 111125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90500 w 1622425"/>
                    <a:gd name="connsiteY4" fmla="*/ 1235075 h 1425575"/>
                    <a:gd name="connsiteX5" fmla="*/ 190500 w 1622425"/>
                    <a:gd name="connsiteY5" fmla="*/ 111125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90500 w 1622425"/>
                    <a:gd name="connsiteY4" fmla="*/ 1235075 h 1425575"/>
                    <a:gd name="connsiteX5" fmla="*/ 190500 w 1622425"/>
                    <a:gd name="connsiteY5" fmla="*/ 111125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90500 w 1622425"/>
                    <a:gd name="connsiteY4" fmla="*/ 1235075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90500 w 1622425"/>
                    <a:gd name="connsiteY4" fmla="*/ 1235075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90500 w 1622425"/>
                    <a:gd name="connsiteY4" fmla="*/ 1235075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90500 w 1622425"/>
                    <a:gd name="connsiteY4" fmla="*/ 1235075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43050 w 1622425"/>
                    <a:gd name="connsiteY1" fmla="*/ 3302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52575 w 1622425"/>
                    <a:gd name="connsiteY1" fmla="*/ 3429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52575 w 1622425"/>
                    <a:gd name="connsiteY1" fmla="*/ 3429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52575 w 1622425"/>
                    <a:gd name="connsiteY1" fmla="*/ 34290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62100 w 1622425"/>
                    <a:gd name="connsiteY1" fmla="*/ 36195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62100 w 1622425"/>
                    <a:gd name="connsiteY1" fmla="*/ 36195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62100 w 1622425"/>
                    <a:gd name="connsiteY1" fmla="*/ 36195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108075 w 1622425"/>
                    <a:gd name="connsiteY0" fmla="*/ 0 h 1425575"/>
                    <a:gd name="connsiteX1" fmla="*/ 1562100 w 1622425"/>
                    <a:gd name="connsiteY1" fmla="*/ 361950 h 1425575"/>
                    <a:gd name="connsiteX2" fmla="*/ 1622425 w 1622425"/>
                    <a:gd name="connsiteY2" fmla="*/ 593725 h 1425575"/>
                    <a:gd name="connsiteX3" fmla="*/ 0 w 1622425"/>
                    <a:gd name="connsiteY3" fmla="*/ 1425575 h 1425575"/>
                    <a:gd name="connsiteX4" fmla="*/ 180975 w 1622425"/>
                    <a:gd name="connsiteY4" fmla="*/ 1225550 h 1425575"/>
                    <a:gd name="connsiteX5" fmla="*/ 180975 w 1622425"/>
                    <a:gd name="connsiteY5" fmla="*/ 1092200 h 1425575"/>
                    <a:gd name="connsiteX6" fmla="*/ 1108075 w 1622425"/>
                    <a:gd name="connsiteY6" fmla="*/ 0 h 1425575"/>
                    <a:gd name="connsiteX0" fmla="*/ 1029494 w 1622425"/>
                    <a:gd name="connsiteY0" fmla="*/ 0 h 1327944"/>
                    <a:gd name="connsiteX1" fmla="*/ 1562100 w 1622425"/>
                    <a:gd name="connsiteY1" fmla="*/ 264319 h 1327944"/>
                    <a:gd name="connsiteX2" fmla="*/ 1622425 w 1622425"/>
                    <a:gd name="connsiteY2" fmla="*/ 496094 h 1327944"/>
                    <a:gd name="connsiteX3" fmla="*/ 0 w 1622425"/>
                    <a:gd name="connsiteY3" fmla="*/ 1327944 h 1327944"/>
                    <a:gd name="connsiteX4" fmla="*/ 180975 w 1622425"/>
                    <a:gd name="connsiteY4" fmla="*/ 1127919 h 1327944"/>
                    <a:gd name="connsiteX5" fmla="*/ 180975 w 1622425"/>
                    <a:gd name="connsiteY5" fmla="*/ 994569 h 1327944"/>
                    <a:gd name="connsiteX6" fmla="*/ 1029494 w 1622425"/>
                    <a:gd name="connsiteY6" fmla="*/ 0 h 1327944"/>
                    <a:gd name="connsiteX0" fmla="*/ 1024731 w 1622425"/>
                    <a:gd name="connsiteY0" fmla="*/ 0 h 1332707"/>
                    <a:gd name="connsiteX1" fmla="*/ 1562100 w 1622425"/>
                    <a:gd name="connsiteY1" fmla="*/ 269082 h 1332707"/>
                    <a:gd name="connsiteX2" fmla="*/ 1622425 w 1622425"/>
                    <a:gd name="connsiteY2" fmla="*/ 500857 h 1332707"/>
                    <a:gd name="connsiteX3" fmla="*/ 0 w 1622425"/>
                    <a:gd name="connsiteY3" fmla="*/ 1332707 h 1332707"/>
                    <a:gd name="connsiteX4" fmla="*/ 180975 w 1622425"/>
                    <a:gd name="connsiteY4" fmla="*/ 1132682 h 1332707"/>
                    <a:gd name="connsiteX5" fmla="*/ 180975 w 1622425"/>
                    <a:gd name="connsiteY5" fmla="*/ 999332 h 1332707"/>
                    <a:gd name="connsiteX6" fmla="*/ 1024731 w 1622425"/>
                    <a:gd name="connsiteY6" fmla="*/ 0 h 1332707"/>
                    <a:gd name="connsiteX0" fmla="*/ 1024731 w 1622425"/>
                    <a:gd name="connsiteY0" fmla="*/ 0 h 1332707"/>
                    <a:gd name="connsiteX1" fmla="*/ 1450181 w 1622425"/>
                    <a:gd name="connsiteY1" fmla="*/ 328613 h 1332707"/>
                    <a:gd name="connsiteX2" fmla="*/ 1622425 w 1622425"/>
                    <a:gd name="connsiteY2" fmla="*/ 500857 h 1332707"/>
                    <a:gd name="connsiteX3" fmla="*/ 0 w 1622425"/>
                    <a:gd name="connsiteY3" fmla="*/ 1332707 h 1332707"/>
                    <a:gd name="connsiteX4" fmla="*/ 180975 w 1622425"/>
                    <a:gd name="connsiteY4" fmla="*/ 1132682 h 1332707"/>
                    <a:gd name="connsiteX5" fmla="*/ 180975 w 1622425"/>
                    <a:gd name="connsiteY5" fmla="*/ 999332 h 1332707"/>
                    <a:gd name="connsiteX6" fmla="*/ 1024731 w 1622425"/>
                    <a:gd name="connsiteY6" fmla="*/ 0 h 1332707"/>
                    <a:gd name="connsiteX0" fmla="*/ 1024731 w 1529556"/>
                    <a:gd name="connsiteY0" fmla="*/ 0 h 1332707"/>
                    <a:gd name="connsiteX1" fmla="*/ 1450181 w 1529556"/>
                    <a:gd name="connsiteY1" fmla="*/ 328613 h 1332707"/>
                    <a:gd name="connsiteX2" fmla="*/ 1529556 w 1529556"/>
                    <a:gd name="connsiteY2" fmla="*/ 555625 h 1332707"/>
                    <a:gd name="connsiteX3" fmla="*/ 0 w 1529556"/>
                    <a:gd name="connsiteY3" fmla="*/ 1332707 h 1332707"/>
                    <a:gd name="connsiteX4" fmla="*/ 180975 w 1529556"/>
                    <a:gd name="connsiteY4" fmla="*/ 1132682 h 1332707"/>
                    <a:gd name="connsiteX5" fmla="*/ 180975 w 1529556"/>
                    <a:gd name="connsiteY5" fmla="*/ 999332 h 1332707"/>
                    <a:gd name="connsiteX6" fmla="*/ 1024731 w 1529556"/>
                    <a:gd name="connsiteY6" fmla="*/ 0 h 1332707"/>
                    <a:gd name="connsiteX0" fmla="*/ 1024731 w 1529556"/>
                    <a:gd name="connsiteY0" fmla="*/ 0 h 1332707"/>
                    <a:gd name="connsiteX1" fmla="*/ 1450181 w 1529556"/>
                    <a:gd name="connsiteY1" fmla="*/ 328613 h 1332707"/>
                    <a:gd name="connsiteX2" fmla="*/ 1529556 w 1529556"/>
                    <a:gd name="connsiteY2" fmla="*/ 555625 h 1332707"/>
                    <a:gd name="connsiteX3" fmla="*/ 0 w 1529556"/>
                    <a:gd name="connsiteY3" fmla="*/ 1332707 h 1332707"/>
                    <a:gd name="connsiteX4" fmla="*/ 180975 w 1529556"/>
                    <a:gd name="connsiteY4" fmla="*/ 1132682 h 1332707"/>
                    <a:gd name="connsiteX5" fmla="*/ 180975 w 1529556"/>
                    <a:gd name="connsiteY5" fmla="*/ 999332 h 1332707"/>
                    <a:gd name="connsiteX6" fmla="*/ 1024731 w 1529556"/>
                    <a:gd name="connsiteY6" fmla="*/ 0 h 1332707"/>
                    <a:gd name="connsiteX0" fmla="*/ 1024731 w 1529556"/>
                    <a:gd name="connsiteY0" fmla="*/ 0 h 1332707"/>
                    <a:gd name="connsiteX1" fmla="*/ 1450181 w 1529556"/>
                    <a:gd name="connsiteY1" fmla="*/ 328613 h 1332707"/>
                    <a:gd name="connsiteX2" fmla="*/ 1529556 w 1529556"/>
                    <a:gd name="connsiteY2" fmla="*/ 555625 h 1332707"/>
                    <a:gd name="connsiteX3" fmla="*/ 0 w 1529556"/>
                    <a:gd name="connsiteY3" fmla="*/ 1332707 h 1332707"/>
                    <a:gd name="connsiteX4" fmla="*/ 180975 w 1529556"/>
                    <a:gd name="connsiteY4" fmla="*/ 1132682 h 1332707"/>
                    <a:gd name="connsiteX5" fmla="*/ 180975 w 1529556"/>
                    <a:gd name="connsiteY5" fmla="*/ 999332 h 1332707"/>
                    <a:gd name="connsiteX6" fmla="*/ 1024731 w 1529556"/>
                    <a:gd name="connsiteY6" fmla="*/ 0 h 13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9556" h="1332707">
                      <a:moveTo>
                        <a:pt x="1024731" y="0"/>
                      </a:moveTo>
                      <a:cubicBezTo>
                        <a:pt x="1430602" y="320675"/>
                        <a:pt x="1164431" y="109009"/>
                        <a:pt x="1450181" y="328613"/>
                      </a:cubicBezTo>
                      <a:cubicBezTo>
                        <a:pt x="1515269" y="514879"/>
                        <a:pt x="1458913" y="365919"/>
                        <a:pt x="1529556" y="555625"/>
                      </a:cubicBezTo>
                      <a:lnTo>
                        <a:pt x="0" y="1332707"/>
                      </a:lnTo>
                      <a:cubicBezTo>
                        <a:pt x="129646" y="1182424"/>
                        <a:pt x="50800" y="1273969"/>
                        <a:pt x="180975" y="1132682"/>
                      </a:cubicBezTo>
                      <a:cubicBezTo>
                        <a:pt x="177800" y="1058070"/>
                        <a:pt x="181504" y="1099344"/>
                        <a:pt x="180975" y="999332"/>
                      </a:cubicBezTo>
                      <a:cubicBezTo>
                        <a:pt x="647171" y="442120"/>
                        <a:pt x="695060" y="384175"/>
                        <a:pt x="1024731" y="0"/>
                      </a:cubicBezTo>
                      <a:close/>
                    </a:path>
                  </a:pathLst>
                </a:custGeom>
                <a:solidFill>
                  <a:srgbClr val="0000FF">
                    <a:alpha val="70000"/>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テキスト ボックス 146"/>
                <p:cNvSpPr txBox="1"/>
                <p:nvPr/>
              </p:nvSpPr>
              <p:spPr>
                <a:xfrm>
                  <a:off x="2452596" y="9638067"/>
                  <a:ext cx="2703513" cy="530480"/>
                </a:xfrm>
                <a:prstGeom prst="rect">
                  <a:avLst/>
                </a:prstGeom>
                <a:solidFill>
                  <a:schemeClr val="bg1"/>
                </a:solidFill>
                <a:ln w="12700">
                  <a:solidFill>
                    <a:srgbClr val="0000FF"/>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夢洲コンテナ埠頭航路・泊地</a:t>
                  </a:r>
                  <a:endParaRPr lang="en-US" altLang="ja-JP" sz="1400" u="sng" dirty="0">
                    <a:latin typeface="HGPｺﾞｼｯｸM" panose="020B0600000000000000" pitchFamily="50" charset="-128"/>
                    <a:ea typeface="HGPｺﾞｼｯｸM" panose="020B0600000000000000" pitchFamily="50" charset="-128"/>
                  </a:endParaRPr>
                </a:p>
                <a:p>
                  <a:r>
                    <a:rPr lang="ja-JP" altLang="en-US" sz="1400" dirty="0">
                      <a:latin typeface="HGPｺﾞｼｯｸM" panose="020B0600000000000000" pitchFamily="50" charset="-128"/>
                      <a:ea typeface="HGPｺﾞｼｯｸM" panose="020B0600000000000000" pitchFamily="50" charset="-128"/>
                    </a:rPr>
                    <a:t>　浚渫（増深：</a:t>
                  </a:r>
                  <a:r>
                    <a:rPr lang="en-US" altLang="ja-JP" sz="1400" dirty="0">
                      <a:latin typeface="HGPｺﾞｼｯｸM" panose="020B0600000000000000" pitchFamily="50" charset="-128"/>
                      <a:ea typeface="HGPｺﾞｼｯｸM" panose="020B0600000000000000" pitchFamily="50" charset="-128"/>
                    </a:rPr>
                    <a:t>15m</a:t>
                  </a:r>
                  <a:r>
                    <a:rPr lang="ja-JP" altLang="en-US" sz="1400" dirty="0">
                      <a:latin typeface="HGPｺﾞｼｯｸM" panose="020B0600000000000000" pitchFamily="50" charset="-128"/>
                      <a:ea typeface="HGPｺﾞｼｯｸM" panose="020B0600000000000000" pitchFamily="50" charset="-128"/>
                    </a:rPr>
                    <a:t>⇒</a:t>
                  </a:r>
                  <a:r>
                    <a:rPr lang="en-US" altLang="ja-JP" sz="1400" dirty="0">
                      <a:latin typeface="HGPｺﾞｼｯｸM" panose="020B0600000000000000" pitchFamily="50" charset="-128"/>
                      <a:ea typeface="HGPｺﾞｼｯｸM" panose="020B0600000000000000" pitchFamily="50" charset="-128"/>
                    </a:rPr>
                    <a:t>16m</a:t>
                  </a:r>
                  <a:r>
                    <a:rPr lang="ja-JP" altLang="en-US" sz="1400" dirty="0">
                      <a:latin typeface="HGPｺﾞｼｯｸM" panose="020B0600000000000000" pitchFamily="50" charset="-128"/>
                      <a:ea typeface="HGPｺﾞｼｯｸM" panose="020B0600000000000000" pitchFamily="50" charset="-128"/>
                    </a:rPr>
                    <a:t>）</a:t>
                  </a:r>
                  <a:endParaRPr lang="en-US" altLang="ja-JP" sz="1400" dirty="0">
                    <a:latin typeface="HGPｺﾞｼｯｸM" panose="020B0600000000000000" pitchFamily="50" charset="-128"/>
                    <a:ea typeface="HGPｺﾞｼｯｸM" panose="020B0600000000000000" pitchFamily="50" charset="-128"/>
                  </a:endParaRPr>
                </a:p>
              </p:txBody>
            </p:sp>
            <p:cxnSp>
              <p:nvCxnSpPr>
                <p:cNvPr id="148" name="直線コネクタ 147"/>
                <p:cNvCxnSpPr>
                  <a:cxnSpLocks/>
                  <a:endCxn id="147" idx="3"/>
                </p:cNvCxnSpPr>
                <p:nvPr/>
              </p:nvCxnSpPr>
              <p:spPr>
                <a:xfrm flipH="1">
                  <a:off x="5156109" y="9397908"/>
                  <a:ext cx="1539966" cy="505399"/>
                </a:xfrm>
                <a:prstGeom prst="line">
                  <a:avLst/>
                </a:prstGeom>
                <a:ln w="12700">
                  <a:solidFill>
                    <a:srgbClr val="0000FF"/>
                  </a:solidFill>
                </a:ln>
              </p:spPr>
              <p:style>
                <a:lnRef idx="1">
                  <a:schemeClr val="dk1"/>
                </a:lnRef>
                <a:fillRef idx="0">
                  <a:schemeClr val="dk1"/>
                </a:fillRef>
                <a:effectRef idx="0">
                  <a:schemeClr val="dk1"/>
                </a:effectRef>
                <a:fontRef idx="minor">
                  <a:schemeClr val="tx1"/>
                </a:fontRef>
              </p:style>
            </p:cxnSp>
            <p:cxnSp>
              <p:nvCxnSpPr>
                <p:cNvPr id="149" name="直線コネクタ 148"/>
                <p:cNvCxnSpPr>
                  <a:cxnSpLocks/>
                  <a:endCxn id="143" idx="3"/>
                </p:cNvCxnSpPr>
                <p:nvPr/>
              </p:nvCxnSpPr>
              <p:spPr>
                <a:xfrm flipH="1" flipV="1">
                  <a:off x="4694596" y="9182665"/>
                  <a:ext cx="1175576" cy="242331"/>
                </a:xfrm>
                <a:prstGeom prst="line">
                  <a:avLst/>
                </a:prstGeom>
                <a:ln w="12700">
                  <a:solidFill>
                    <a:srgbClr val="FFC000"/>
                  </a:solidFill>
                </a:ln>
              </p:spPr>
              <p:style>
                <a:lnRef idx="1">
                  <a:schemeClr val="dk1"/>
                </a:lnRef>
                <a:fillRef idx="0">
                  <a:schemeClr val="dk1"/>
                </a:fillRef>
                <a:effectRef idx="0">
                  <a:schemeClr val="dk1"/>
                </a:effectRef>
                <a:fontRef idx="minor">
                  <a:schemeClr val="tx1"/>
                </a:fontRef>
              </p:style>
            </p:cxnSp>
            <p:sp>
              <p:nvSpPr>
                <p:cNvPr id="150" name="フリーフォーム 149"/>
                <p:cNvSpPr/>
                <p:nvPr/>
              </p:nvSpPr>
              <p:spPr>
                <a:xfrm>
                  <a:off x="5962650" y="8321675"/>
                  <a:ext cx="1000125" cy="1054100"/>
                </a:xfrm>
                <a:custGeom>
                  <a:avLst/>
                  <a:gdLst>
                    <a:gd name="connsiteX0" fmla="*/ 621411 w 1010281"/>
                    <a:gd name="connsiteY0" fmla="*/ 16572 h 1094054"/>
                    <a:gd name="connsiteX1" fmla="*/ 1005586 w 1010281"/>
                    <a:gd name="connsiteY1" fmla="*/ 321372 h 1094054"/>
                    <a:gd name="connsiteX2" fmla="*/ 364236 w 1010281"/>
                    <a:gd name="connsiteY2" fmla="*/ 1077022 h 1094054"/>
                    <a:gd name="connsiteX3" fmla="*/ 5461 w 1010281"/>
                    <a:gd name="connsiteY3" fmla="*/ 781747 h 1094054"/>
                    <a:gd name="connsiteX4" fmla="*/ 621411 w 1010281"/>
                    <a:gd name="connsiteY4" fmla="*/ 16572 h 1094054"/>
                    <a:gd name="connsiteX0" fmla="*/ 621082 w 1009952"/>
                    <a:gd name="connsiteY0" fmla="*/ 17234 h 1082016"/>
                    <a:gd name="connsiteX1" fmla="*/ 1005257 w 1009952"/>
                    <a:gd name="connsiteY1" fmla="*/ 309334 h 1082016"/>
                    <a:gd name="connsiteX2" fmla="*/ 363907 w 1009952"/>
                    <a:gd name="connsiteY2" fmla="*/ 1064984 h 1082016"/>
                    <a:gd name="connsiteX3" fmla="*/ 5132 w 1009952"/>
                    <a:gd name="connsiteY3" fmla="*/ 769709 h 1082016"/>
                    <a:gd name="connsiteX4" fmla="*/ 621082 w 1009952"/>
                    <a:gd name="connsiteY4" fmla="*/ 17234 h 1082016"/>
                    <a:gd name="connsiteX0" fmla="*/ 621082 w 1009952"/>
                    <a:gd name="connsiteY0" fmla="*/ 17234 h 1082016"/>
                    <a:gd name="connsiteX1" fmla="*/ 1005257 w 1009952"/>
                    <a:gd name="connsiteY1" fmla="*/ 309334 h 1082016"/>
                    <a:gd name="connsiteX2" fmla="*/ 363907 w 1009952"/>
                    <a:gd name="connsiteY2" fmla="*/ 1064984 h 1082016"/>
                    <a:gd name="connsiteX3" fmla="*/ 5132 w 1009952"/>
                    <a:gd name="connsiteY3" fmla="*/ 769709 h 1082016"/>
                    <a:gd name="connsiteX4" fmla="*/ 621082 w 1009952"/>
                    <a:gd name="connsiteY4" fmla="*/ 17234 h 1082016"/>
                    <a:gd name="connsiteX0" fmla="*/ 621082 w 1013496"/>
                    <a:gd name="connsiteY0" fmla="*/ 0 h 1064782"/>
                    <a:gd name="connsiteX1" fmla="*/ 1005257 w 1013496"/>
                    <a:gd name="connsiteY1" fmla="*/ 292100 h 1064782"/>
                    <a:gd name="connsiteX2" fmla="*/ 363907 w 1013496"/>
                    <a:gd name="connsiteY2" fmla="*/ 1047750 h 1064782"/>
                    <a:gd name="connsiteX3" fmla="*/ 5132 w 1013496"/>
                    <a:gd name="connsiteY3" fmla="*/ 752475 h 1064782"/>
                    <a:gd name="connsiteX4" fmla="*/ 621082 w 1013496"/>
                    <a:gd name="connsiteY4" fmla="*/ 0 h 1064782"/>
                    <a:gd name="connsiteX0" fmla="*/ 621082 w 1013496"/>
                    <a:gd name="connsiteY0" fmla="*/ 0 h 1064782"/>
                    <a:gd name="connsiteX1" fmla="*/ 1005257 w 1013496"/>
                    <a:gd name="connsiteY1" fmla="*/ 292100 h 1064782"/>
                    <a:gd name="connsiteX2" fmla="*/ 363907 w 1013496"/>
                    <a:gd name="connsiteY2" fmla="*/ 1047750 h 1064782"/>
                    <a:gd name="connsiteX3" fmla="*/ 5132 w 1013496"/>
                    <a:gd name="connsiteY3" fmla="*/ 752475 h 1064782"/>
                    <a:gd name="connsiteX4" fmla="*/ 621082 w 1013496"/>
                    <a:gd name="connsiteY4" fmla="*/ 0 h 1064782"/>
                    <a:gd name="connsiteX0" fmla="*/ 621082 w 1013496"/>
                    <a:gd name="connsiteY0" fmla="*/ 0 h 1064782"/>
                    <a:gd name="connsiteX1" fmla="*/ 1005257 w 1013496"/>
                    <a:gd name="connsiteY1" fmla="*/ 292100 h 1064782"/>
                    <a:gd name="connsiteX2" fmla="*/ 363907 w 1013496"/>
                    <a:gd name="connsiteY2" fmla="*/ 1047750 h 1064782"/>
                    <a:gd name="connsiteX3" fmla="*/ 5132 w 1013496"/>
                    <a:gd name="connsiteY3" fmla="*/ 752475 h 1064782"/>
                    <a:gd name="connsiteX4" fmla="*/ 621082 w 1013496"/>
                    <a:gd name="connsiteY4" fmla="*/ 0 h 1064782"/>
                    <a:gd name="connsiteX0" fmla="*/ 621082 w 1013496"/>
                    <a:gd name="connsiteY0" fmla="*/ 0 h 1064782"/>
                    <a:gd name="connsiteX1" fmla="*/ 1005257 w 1013496"/>
                    <a:gd name="connsiteY1" fmla="*/ 292100 h 1064782"/>
                    <a:gd name="connsiteX2" fmla="*/ 363907 w 1013496"/>
                    <a:gd name="connsiteY2" fmla="*/ 1047750 h 1064782"/>
                    <a:gd name="connsiteX3" fmla="*/ 5132 w 1013496"/>
                    <a:gd name="connsiteY3" fmla="*/ 752475 h 1064782"/>
                    <a:gd name="connsiteX4" fmla="*/ 621082 w 1013496"/>
                    <a:gd name="connsiteY4" fmla="*/ 0 h 1064782"/>
                    <a:gd name="connsiteX0" fmla="*/ 615950 w 1008364"/>
                    <a:gd name="connsiteY0" fmla="*/ 0 h 1064596"/>
                    <a:gd name="connsiteX1" fmla="*/ 1000125 w 1008364"/>
                    <a:gd name="connsiteY1" fmla="*/ 292100 h 1064596"/>
                    <a:gd name="connsiteX2" fmla="*/ 358775 w 1008364"/>
                    <a:gd name="connsiteY2" fmla="*/ 1047750 h 1064596"/>
                    <a:gd name="connsiteX3" fmla="*/ 0 w 1008364"/>
                    <a:gd name="connsiteY3" fmla="*/ 752475 h 1064596"/>
                    <a:gd name="connsiteX4" fmla="*/ 615950 w 1008364"/>
                    <a:gd name="connsiteY4" fmla="*/ 0 h 1064596"/>
                    <a:gd name="connsiteX0" fmla="*/ 615950 w 1008364"/>
                    <a:gd name="connsiteY0" fmla="*/ 0 h 1047750"/>
                    <a:gd name="connsiteX1" fmla="*/ 1000125 w 1008364"/>
                    <a:gd name="connsiteY1" fmla="*/ 292100 h 1047750"/>
                    <a:gd name="connsiteX2" fmla="*/ 358775 w 1008364"/>
                    <a:gd name="connsiteY2" fmla="*/ 1047750 h 1047750"/>
                    <a:gd name="connsiteX3" fmla="*/ 0 w 1008364"/>
                    <a:gd name="connsiteY3" fmla="*/ 752475 h 1047750"/>
                    <a:gd name="connsiteX4" fmla="*/ 615950 w 1008364"/>
                    <a:gd name="connsiteY4" fmla="*/ 0 h 1047750"/>
                    <a:gd name="connsiteX0" fmla="*/ 615950 w 1008364"/>
                    <a:gd name="connsiteY0" fmla="*/ 0 h 1047750"/>
                    <a:gd name="connsiteX1" fmla="*/ 1000125 w 1008364"/>
                    <a:gd name="connsiteY1" fmla="*/ 292100 h 1047750"/>
                    <a:gd name="connsiteX2" fmla="*/ 358775 w 1008364"/>
                    <a:gd name="connsiteY2" fmla="*/ 1047750 h 1047750"/>
                    <a:gd name="connsiteX3" fmla="*/ 0 w 1008364"/>
                    <a:gd name="connsiteY3" fmla="*/ 752475 h 1047750"/>
                    <a:gd name="connsiteX4" fmla="*/ 615950 w 1008364"/>
                    <a:gd name="connsiteY4" fmla="*/ 0 h 1047750"/>
                    <a:gd name="connsiteX0" fmla="*/ 615950 w 1000125"/>
                    <a:gd name="connsiteY0" fmla="*/ 0 h 1047750"/>
                    <a:gd name="connsiteX1" fmla="*/ 1000125 w 1000125"/>
                    <a:gd name="connsiteY1" fmla="*/ 292100 h 1047750"/>
                    <a:gd name="connsiteX2" fmla="*/ 358775 w 1000125"/>
                    <a:gd name="connsiteY2" fmla="*/ 1047750 h 1047750"/>
                    <a:gd name="connsiteX3" fmla="*/ 0 w 1000125"/>
                    <a:gd name="connsiteY3" fmla="*/ 752475 h 1047750"/>
                    <a:gd name="connsiteX4" fmla="*/ 615950 w 1000125"/>
                    <a:gd name="connsiteY4" fmla="*/ 0 h 1047750"/>
                    <a:gd name="connsiteX0" fmla="*/ 615950 w 1000125"/>
                    <a:gd name="connsiteY0" fmla="*/ 0 h 1047750"/>
                    <a:gd name="connsiteX1" fmla="*/ 1000125 w 1000125"/>
                    <a:gd name="connsiteY1" fmla="*/ 292100 h 1047750"/>
                    <a:gd name="connsiteX2" fmla="*/ 358775 w 1000125"/>
                    <a:gd name="connsiteY2" fmla="*/ 1047750 h 1047750"/>
                    <a:gd name="connsiteX3" fmla="*/ 0 w 1000125"/>
                    <a:gd name="connsiteY3" fmla="*/ 752475 h 1047750"/>
                    <a:gd name="connsiteX4" fmla="*/ 615950 w 1000125"/>
                    <a:gd name="connsiteY4" fmla="*/ 0 h 1047750"/>
                    <a:gd name="connsiteX0" fmla="*/ 615950 w 1000125"/>
                    <a:gd name="connsiteY0" fmla="*/ 0 h 1054100"/>
                    <a:gd name="connsiteX1" fmla="*/ 1000125 w 1000125"/>
                    <a:gd name="connsiteY1" fmla="*/ 292100 h 1054100"/>
                    <a:gd name="connsiteX2" fmla="*/ 355600 w 1000125"/>
                    <a:gd name="connsiteY2" fmla="*/ 1054100 h 1054100"/>
                    <a:gd name="connsiteX3" fmla="*/ 0 w 1000125"/>
                    <a:gd name="connsiteY3" fmla="*/ 752475 h 1054100"/>
                    <a:gd name="connsiteX4" fmla="*/ 615950 w 1000125"/>
                    <a:gd name="connsiteY4" fmla="*/ 0 h 1054100"/>
                    <a:gd name="connsiteX0" fmla="*/ 615950 w 1000125"/>
                    <a:gd name="connsiteY0" fmla="*/ 0 h 1054100"/>
                    <a:gd name="connsiteX1" fmla="*/ 1000125 w 1000125"/>
                    <a:gd name="connsiteY1" fmla="*/ 292100 h 1054100"/>
                    <a:gd name="connsiteX2" fmla="*/ 355600 w 1000125"/>
                    <a:gd name="connsiteY2" fmla="*/ 1054100 h 1054100"/>
                    <a:gd name="connsiteX3" fmla="*/ 0 w 1000125"/>
                    <a:gd name="connsiteY3" fmla="*/ 752475 h 1054100"/>
                    <a:gd name="connsiteX4" fmla="*/ 615950 w 1000125"/>
                    <a:gd name="connsiteY4" fmla="*/ 0 h 105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125" h="1054100">
                      <a:moveTo>
                        <a:pt x="615950" y="0"/>
                      </a:moveTo>
                      <a:cubicBezTo>
                        <a:pt x="919162" y="228071"/>
                        <a:pt x="766762" y="117475"/>
                        <a:pt x="1000125" y="292100"/>
                      </a:cubicBezTo>
                      <a:cubicBezTo>
                        <a:pt x="623888" y="736600"/>
                        <a:pt x="639762" y="726546"/>
                        <a:pt x="355600" y="1054100"/>
                      </a:cubicBezTo>
                      <a:cubicBezTo>
                        <a:pt x="173038" y="905404"/>
                        <a:pt x="198438" y="923925"/>
                        <a:pt x="0" y="752475"/>
                      </a:cubicBezTo>
                      <a:cubicBezTo>
                        <a:pt x="303212" y="377825"/>
                        <a:pt x="420688" y="241829"/>
                        <a:pt x="615950" y="0"/>
                      </a:cubicBezTo>
                      <a:close/>
                    </a:path>
                  </a:pathLst>
                </a:custGeom>
                <a:solidFill>
                  <a:schemeClr val="tx1">
                    <a:lumMod val="50000"/>
                    <a:lumOff val="50000"/>
                    <a:alpha val="7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テキスト ボックス 150"/>
                <p:cNvSpPr txBox="1"/>
                <p:nvPr/>
              </p:nvSpPr>
              <p:spPr>
                <a:xfrm>
                  <a:off x="5777468" y="8719739"/>
                  <a:ext cx="1391682" cy="276999"/>
                </a:xfrm>
                <a:prstGeom prst="rect">
                  <a:avLst/>
                </a:prstGeom>
                <a:noFill/>
                <a:ln w="12700">
                  <a:noFill/>
                </a:ln>
                <a:scene3d>
                  <a:camera prst="orthographicFront">
                    <a:rot lat="0" lon="0" rev="3000000"/>
                  </a:camera>
                  <a:lightRig rig="threePt" dir="t"/>
                </a:scene3d>
              </p:spPr>
              <p:txBody>
                <a:bodyPr wrap="square" rtlCol="0">
                  <a:spAutoFit/>
                </a:bodyPr>
                <a:lstStyle/>
                <a:p>
                  <a:pPr algn="ctr"/>
                  <a:r>
                    <a:rPr lang="ja-JP" altLang="en-US" sz="1200" dirty="0">
                      <a:solidFill>
                        <a:schemeClr val="bg1"/>
                      </a:solidFill>
                      <a:latin typeface="HGPｺﾞｼｯｸM" panose="020B0600000000000000" pitchFamily="50" charset="-128"/>
                      <a:ea typeface="HGPｺﾞｼｯｸM" panose="020B0600000000000000" pitchFamily="50" charset="-128"/>
                    </a:rPr>
                    <a:t>夢洲</a:t>
                  </a:r>
                  <a:r>
                    <a:rPr lang="en-US" altLang="ja-JP" sz="1200" dirty="0">
                      <a:solidFill>
                        <a:schemeClr val="bg1"/>
                      </a:solidFill>
                      <a:latin typeface="HGPｺﾞｼｯｸM" panose="020B0600000000000000" pitchFamily="50" charset="-128"/>
                      <a:ea typeface="HGPｺﾞｼｯｸM" panose="020B0600000000000000" pitchFamily="50" charset="-128"/>
                    </a:rPr>
                    <a:t>C10-12</a:t>
                  </a:r>
                  <a:endParaRPr kumimoji="1" lang="ja-JP" altLang="en-US" sz="1200" dirty="0">
                    <a:solidFill>
                      <a:schemeClr val="bg1"/>
                    </a:solidFill>
                    <a:latin typeface="HGPｺﾞｼｯｸM" panose="020B0600000000000000" pitchFamily="50" charset="-128"/>
                    <a:ea typeface="HGPｺﾞｼｯｸM" panose="020B0600000000000000" pitchFamily="50" charset="-128"/>
                  </a:endParaRPr>
                </a:p>
              </p:txBody>
            </p:sp>
          </p:grpSp>
          <p:sp>
            <p:nvSpPr>
              <p:cNvPr id="109" name="テキスト ボックス 108"/>
              <p:cNvSpPr txBox="1"/>
              <p:nvPr/>
            </p:nvSpPr>
            <p:spPr>
              <a:xfrm>
                <a:off x="8750161" y="8333744"/>
                <a:ext cx="3043420" cy="748914"/>
              </a:xfrm>
              <a:prstGeom prst="rect">
                <a:avLst/>
              </a:prstGeom>
              <a:solidFill>
                <a:schemeClr val="bg1"/>
              </a:solidFill>
              <a:ln>
                <a:solidFill>
                  <a:srgbClr val="FF0000"/>
                </a:solidFill>
              </a:ln>
            </p:spPr>
            <p:txBody>
              <a:bodyPr wrap="square" rtlCol="0">
                <a:spAutoFit/>
              </a:bodyPr>
              <a:lstStyle/>
              <a:p>
                <a:r>
                  <a:rPr lang="ja-JP" altLang="en-US" sz="1400" u="sng" dirty="0">
                    <a:latin typeface="HGPｺﾞｼｯｸM" panose="020B0600000000000000" pitchFamily="50" charset="-128"/>
                    <a:ea typeface="HGPｺﾞｼｯｸM" panose="020B0600000000000000" pitchFamily="50" charset="-128"/>
                  </a:rPr>
                  <a:t>コンテナ車整理場</a:t>
                </a:r>
                <a:endParaRPr lang="en-US" altLang="ja-JP" sz="1400" u="sng" dirty="0">
                  <a:latin typeface="HGPｺﾞｼｯｸM" panose="020B0600000000000000" pitchFamily="50" charset="-128"/>
                  <a:ea typeface="HGPｺﾞｼｯｸM" panose="020B0600000000000000" pitchFamily="50" charset="-128"/>
                </a:endParaRPr>
              </a:p>
              <a:p>
                <a:pPr marL="88900"/>
                <a:r>
                  <a:rPr lang="ja-JP" altLang="en-US" sz="1400" dirty="0">
                    <a:latin typeface="HGPｺﾞｼｯｸM" panose="020B0600000000000000" pitchFamily="50" charset="-128"/>
                    <a:ea typeface="HGPｺﾞｼｯｸM" panose="020B0600000000000000" pitchFamily="50" charset="-128"/>
                  </a:rPr>
                  <a:t>道路上のコンテナ車両の引込（完了）</a:t>
                </a:r>
                <a:endParaRPr lang="en-US" altLang="ja-JP" sz="1400" dirty="0">
                  <a:latin typeface="HGPｺﾞｼｯｸM" panose="020B0600000000000000" pitchFamily="50" charset="-128"/>
                  <a:ea typeface="HGPｺﾞｼｯｸM" panose="020B0600000000000000" pitchFamily="50" charset="-128"/>
                </a:endParaRPr>
              </a:p>
            </p:txBody>
          </p:sp>
          <p:cxnSp>
            <p:nvCxnSpPr>
              <p:cNvPr id="110" name="直線コネクタ 109"/>
              <p:cNvCxnSpPr>
                <a:cxnSpLocks/>
              </p:cNvCxnSpPr>
              <p:nvPr/>
            </p:nvCxnSpPr>
            <p:spPr>
              <a:xfrm>
                <a:off x="6079066" y="6987805"/>
                <a:ext cx="2671095" cy="1343216"/>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111" name="フリーフォーム: 図形 4">
                <a:extLst>
                  <a:ext uri="{FF2B5EF4-FFF2-40B4-BE49-F238E27FC236}">
                    <a16:creationId xmlns:a16="http://schemas.microsoft.com/office/drawing/2014/main" id="{90B8C564-FD4E-4488-BDD2-E74DF760121C}"/>
                  </a:ext>
                </a:extLst>
              </p:cNvPr>
              <p:cNvSpPr/>
              <p:nvPr/>
            </p:nvSpPr>
            <p:spPr>
              <a:xfrm>
                <a:off x="9696450" y="8029572"/>
                <a:ext cx="228600" cy="138113"/>
              </a:xfrm>
              <a:custGeom>
                <a:avLst/>
                <a:gdLst>
                  <a:gd name="connsiteX0" fmla="*/ 0 w 228600"/>
                  <a:gd name="connsiteY0" fmla="*/ 138113 h 138113"/>
                  <a:gd name="connsiteX1" fmla="*/ 76200 w 228600"/>
                  <a:gd name="connsiteY1" fmla="*/ 0 h 138113"/>
                  <a:gd name="connsiteX2" fmla="*/ 228600 w 228600"/>
                  <a:gd name="connsiteY2" fmla="*/ 95250 h 138113"/>
                  <a:gd name="connsiteX3" fmla="*/ 0 w 228600"/>
                  <a:gd name="connsiteY3" fmla="*/ 138113 h 138113"/>
                </a:gdLst>
                <a:ahLst/>
                <a:cxnLst>
                  <a:cxn ang="0">
                    <a:pos x="connsiteX0" y="connsiteY0"/>
                  </a:cxn>
                  <a:cxn ang="0">
                    <a:pos x="connsiteX1" y="connsiteY1"/>
                  </a:cxn>
                  <a:cxn ang="0">
                    <a:pos x="connsiteX2" y="connsiteY2"/>
                  </a:cxn>
                  <a:cxn ang="0">
                    <a:pos x="connsiteX3" y="connsiteY3"/>
                  </a:cxn>
                </a:cxnLst>
                <a:rect l="l" t="t" r="r" b="b"/>
                <a:pathLst>
                  <a:path w="228600" h="138113">
                    <a:moveTo>
                      <a:pt x="0" y="138113"/>
                    </a:moveTo>
                    <a:lnTo>
                      <a:pt x="76200" y="0"/>
                    </a:lnTo>
                    <a:lnTo>
                      <a:pt x="228600" y="95250"/>
                    </a:lnTo>
                    <a:lnTo>
                      <a:pt x="0" y="138113"/>
                    </a:lnTo>
                    <a:close/>
                  </a:path>
                </a:pathLst>
              </a:cu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 name="直線コネクタ 111">
                <a:extLst>
                  <a:ext uri="{FF2B5EF4-FFF2-40B4-BE49-F238E27FC236}">
                    <a16:creationId xmlns:a16="http://schemas.microsoft.com/office/drawing/2014/main" id="{91F83DEB-5CFB-4045-B586-3B3B468DD6CA}"/>
                  </a:ext>
                </a:extLst>
              </p:cNvPr>
              <p:cNvCxnSpPr>
                <a:cxnSpLocks/>
                <a:stCxn id="111" idx="0"/>
              </p:cNvCxnSpPr>
              <p:nvPr/>
            </p:nvCxnSpPr>
            <p:spPr>
              <a:xfrm flipH="1">
                <a:off x="8750161" y="8167685"/>
                <a:ext cx="946289" cy="305452"/>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grpSp>
        <p:sp>
          <p:nvSpPr>
            <p:cNvPr id="3" name="正方形/長方形 2"/>
            <p:cNvSpPr/>
            <p:nvPr/>
          </p:nvSpPr>
          <p:spPr>
            <a:xfrm>
              <a:off x="344509" y="943368"/>
              <a:ext cx="11556000" cy="88977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0" name="テキスト ボックス 49"/>
          <p:cNvSpPr txBox="1"/>
          <p:nvPr/>
        </p:nvSpPr>
        <p:spPr>
          <a:xfrm>
            <a:off x="1257076" y="2331503"/>
            <a:ext cx="9876205" cy="126188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大阪港では、コンテナ船の大型化への対応や次世代高規格コンテナターミナルの実現をめざし、国際物流拠点としての更なる機能強化に向け、主航路の増深・拡幅、夢洲においては</a:t>
            </a:r>
            <a:r>
              <a:rPr kumimoji="1"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C12</a:t>
            </a:r>
            <a:r>
              <a:rPr kumimoji="1"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荷さばき地の拡張等高規格コンテナターミナルの整備を推進</a:t>
            </a:r>
            <a:r>
              <a:rPr kumimoji="1" lang="ja-JP" altLang="en-US" sz="1900" b="0" i="0" u="non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するとともに、道路や橋梁の拡幅、鉄道及びコンテナ車整理場等の整備を行います。</a:t>
            </a:r>
          </a:p>
        </p:txBody>
      </p:sp>
      <p:sp>
        <p:nvSpPr>
          <p:cNvPr id="51" name="角丸四角形 50"/>
          <p:cNvSpPr/>
          <p:nvPr/>
        </p:nvSpPr>
        <p:spPr>
          <a:xfrm>
            <a:off x="1068805" y="1135544"/>
            <a:ext cx="4202098" cy="530385"/>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900" b="1"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物流拠点としての更なる機能強化</a:t>
            </a:r>
            <a:endParaRPr kumimoji="1" lang="ja-JP" altLang="en-US" sz="1900" b="0"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52" name="正方形/長方形 51"/>
          <p:cNvSpPr/>
          <p:nvPr/>
        </p:nvSpPr>
        <p:spPr>
          <a:xfrm>
            <a:off x="1257076" y="1923960"/>
            <a:ext cx="9747659" cy="384721"/>
          </a:xfrm>
          <a:prstGeom prst="rect">
            <a:avLst/>
          </a:prstGeom>
        </p:spPr>
        <p:txBody>
          <a:bodyPr wrap="square">
            <a:spAutoFit/>
          </a:bodyPr>
          <a:lstStyle/>
          <a:p>
            <a:pPr lvl="0">
              <a:defRPr/>
            </a:pPr>
            <a:r>
              <a:rPr kumimoji="1" lang="ja-JP" altLang="en-US" sz="1900" b="1" i="0" u="sng"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〇 </a:t>
            </a:r>
            <a:r>
              <a:rPr kumimoji="1" lang="ja-JP" altLang="en-US" sz="1900" b="1" u="sng" dirty="0">
                <a:latin typeface="ＭＳ Ｐゴシック" panose="020B0600070205080204" pitchFamily="50" charset="-128"/>
                <a:ea typeface="ＭＳ Ｐゴシック" panose="020B0600070205080204" pitchFamily="50" charset="-128"/>
              </a:rPr>
              <a:t>大阪港のコンテナ物流機能等の強化</a:t>
            </a:r>
            <a:endParaRPr kumimoji="0"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p:txBody>
      </p:sp>
      <p:sp>
        <p:nvSpPr>
          <p:cNvPr id="54" name="フリーフォーム: 図形 4">
            <a:extLst>
              <a:ext uri="{FF2B5EF4-FFF2-40B4-BE49-F238E27FC236}">
                <a16:creationId xmlns:a16="http://schemas.microsoft.com/office/drawing/2014/main" id="{90B8C564-FD4E-4488-BDD2-E74DF760121C}"/>
              </a:ext>
            </a:extLst>
          </p:cNvPr>
          <p:cNvSpPr/>
          <p:nvPr/>
        </p:nvSpPr>
        <p:spPr>
          <a:xfrm flipV="1">
            <a:off x="6089140" y="7022306"/>
            <a:ext cx="230693" cy="114938"/>
          </a:xfrm>
          <a:custGeom>
            <a:avLst/>
            <a:gdLst>
              <a:gd name="connsiteX0" fmla="*/ 0 w 228600"/>
              <a:gd name="connsiteY0" fmla="*/ 138113 h 138113"/>
              <a:gd name="connsiteX1" fmla="*/ 76200 w 228600"/>
              <a:gd name="connsiteY1" fmla="*/ 0 h 138113"/>
              <a:gd name="connsiteX2" fmla="*/ 228600 w 228600"/>
              <a:gd name="connsiteY2" fmla="*/ 95250 h 138113"/>
              <a:gd name="connsiteX3" fmla="*/ 0 w 228600"/>
              <a:gd name="connsiteY3" fmla="*/ 138113 h 138113"/>
              <a:gd name="connsiteX0" fmla="*/ 0 w 784750"/>
              <a:gd name="connsiteY0" fmla="*/ 2140920 h 2140920"/>
              <a:gd name="connsiteX1" fmla="*/ 632350 w 784750"/>
              <a:gd name="connsiteY1" fmla="*/ 0 h 2140920"/>
              <a:gd name="connsiteX2" fmla="*/ 784750 w 784750"/>
              <a:gd name="connsiteY2" fmla="*/ 95250 h 2140920"/>
              <a:gd name="connsiteX3" fmla="*/ 0 w 784750"/>
              <a:gd name="connsiteY3" fmla="*/ 2140920 h 2140920"/>
              <a:gd name="connsiteX0" fmla="*/ 0 w 784750"/>
              <a:gd name="connsiteY0" fmla="*/ 2045670 h 2045670"/>
              <a:gd name="connsiteX1" fmla="*/ 31194 w 784750"/>
              <a:gd name="connsiteY1" fmla="*/ 1954682 h 2045670"/>
              <a:gd name="connsiteX2" fmla="*/ 784750 w 784750"/>
              <a:gd name="connsiteY2" fmla="*/ 0 h 2045670"/>
              <a:gd name="connsiteX3" fmla="*/ 0 w 784750"/>
              <a:gd name="connsiteY3" fmla="*/ 2045670 h 2045670"/>
              <a:gd name="connsiteX0" fmla="*/ 0 w 42145"/>
              <a:gd name="connsiteY0" fmla="*/ 90988 h 130594"/>
              <a:gd name="connsiteX1" fmla="*/ 31194 w 42145"/>
              <a:gd name="connsiteY1" fmla="*/ 0 h 130594"/>
              <a:gd name="connsiteX2" fmla="*/ 42145 w 42145"/>
              <a:gd name="connsiteY2" fmla="*/ 130594 h 130594"/>
              <a:gd name="connsiteX3" fmla="*/ 0 w 42145"/>
              <a:gd name="connsiteY3" fmla="*/ 90988 h 130594"/>
              <a:gd name="connsiteX0" fmla="*/ 0 w 41341"/>
              <a:gd name="connsiteY0" fmla="*/ 90988 h 90988"/>
              <a:gd name="connsiteX1" fmla="*/ 31194 w 41341"/>
              <a:gd name="connsiteY1" fmla="*/ 0 h 90988"/>
              <a:gd name="connsiteX2" fmla="*/ 41341 w 41341"/>
              <a:gd name="connsiteY2" fmla="*/ 80524 h 90988"/>
              <a:gd name="connsiteX3" fmla="*/ 0 w 41341"/>
              <a:gd name="connsiteY3" fmla="*/ 90988 h 90988"/>
              <a:gd name="connsiteX0" fmla="*/ 0 w 38930"/>
              <a:gd name="connsiteY0" fmla="*/ 111604 h 111604"/>
              <a:gd name="connsiteX1" fmla="*/ 28783 w 38930"/>
              <a:gd name="connsiteY1" fmla="*/ 0 h 111604"/>
              <a:gd name="connsiteX2" fmla="*/ 38930 w 38930"/>
              <a:gd name="connsiteY2" fmla="*/ 80524 h 111604"/>
              <a:gd name="connsiteX3" fmla="*/ 0 w 38930"/>
              <a:gd name="connsiteY3" fmla="*/ 111604 h 111604"/>
              <a:gd name="connsiteX0" fmla="*/ 0 w 38930"/>
              <a:gd name="connsiteY0" fmla="*/ 111604 h 142163"/>
              <a:gd name="connsiteX1" fmla="*/ 28783 w 38930"/>
              <a:gd name="connsiteY1" fmla="*/ 0 h 142163"/>
              <a:gd name="connsiteX2" fmla="*/ 38930 w 38930"/>
              <a:gd name="connsiteY2" fmla="*/ 80524 h 142163"/>
              <a:gd name="connsiteX3" fmla="*/ 3971 w 38930"/>
              <a:gd name="connsiteY3" fmla="*/ 142163 h 142163"/>
              <a:gd name="connsiteX4" fmla="*/ 0 w 38930"/>
              <a:gd name="connsiteY4" fmla="*/ 111604 h 142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0" h="142163">
                <a:moveTo>
                  <a:pt x="0" y="111604"/>
                </a:moveTo>
                <a:lnTo>
                  <a:pt x="28783" y="0"/>
                </a:lnTo>
                <a:lnTo>
                  <a:pt x="38930" y="80524"/>
                </a:lnTo>
                <a:cubicBezTo>
                  <a:pt x="32501" y="87326"/>
                  <a:pt x="10400" y="135361"/>
                  <a:pt x="3971" y="142163"/>
                </a:cubicBezTo>
                <a:lnTo>
                  <a:pt x="0" y="111604"/>
                </a:lnTo>
                <a:close/>
              </a:path>
            </a:pathLst>
          </a:custGeom>
          <a:noFill/>
          <a:ln w="25400" cap="rnd">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 name="直線コネクタ 54"/>
          <p:cNvCxnSpPr>
            <a:cxnSpLocks/>
            <a:stCxn id="54" idx="1"/>
          </p:cNvCxnSpPr>
          <p:nvPr/>
        </p:nvCxnSpPr>
        <p:spPr>
          <a:xfrm>
            <a:off x="6259703" y="7137244"/>
            <a:ext cx="2135734" cy="1810277"/>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25574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F2360-8ECA-92B3-B39D-FAF1636A6189}"/>
            </a:ext>
          </a:extLst>
        </p:cNvPr>
        <p:cNvGrpSpPr/>
        <p:nvPr/>
      </p:nvGrpSpPr>
      <p:grpSpPr>
        <a:xfrm>
          <a:off x="0" y="0"/>
          <a:ext cx="0" cy="0"/>
          <a:chOff x="0" y="0"/>
          <a:chExt cx="0" cy="0"/>
        </a:xfrm>
      </p:grpSpPr>
      <p:pic>
        <p:nvPicPr>
          <p:cNvPr id="61" name="図 60" descr="建物, 回路, アパート が含まれている画像  自動的に生成された説明">
            <a:extLst>
              <a:ext uri="{FF2B5EF4-FFF2-40B4-BE49-F238E27FC236}">
                <a16:creationId xmlns:a16="http://schemas.microsoft.com/office/drawing/2014/main" id="{1D766276-8223-42E7-6E53-2B34E4CC51F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967" t="13846" r="-2" b="7018"/>
          <a:stretch>
            <a:fillRect/>
          </a:stretch>
        </p:blipFill>
        <p:spPr>
          <a:xfrm>
            <a:off x="1411404" y="9131186"/>
            <a:ext cx="4182742" cy="2766724"/>
          </a:xfrm>
          <a:prstGeom prst="rect">
            <a:avLst/>
          </a:prstGeom>
        </p:spPr>
      </p:pic>
      <p:sp>
        <p:nvSpPr>
          <p:cNvPr id="50" name="テキスト ボックス 49">
            <a:extLst>
              <a:ext uri="{FF2B5EF4-FFF2-40B4-BE49-F238E27FC236}">
                <a16:creationId xmlns:a16="http://schemas.microsoft.com/office/drawing/2014/main" id="{B953F537-1E4F-95FF-10DA-D29EE915ABE0}"/>
              </a:ext>
            </a:extLst>
          </p:cNvPr>
          <p:cNvSpPr txBox="1"/>
          <p:nvPr/>
        </p:nvSpPr>
        <p:spPr>
          <a:xfrm>
            <a:off x="1293615" y="1692599"/>
            <a:ext cx="9747659" cy="1261884"/>
          </a:xfrm>
          <a:prstGeom prst="rect">
            <a:avLst/>
          </a:prstGeom>
          <a:noFill/>
        </p:spPr>
        <p:txBody>
          <a:bodyPr wrap="square" rtlCol="0">
            <a:spAutoFit/>
          </a:bodyPr>
          <a:lstStyle/>
          <a:p>
            <a:pPr>
              <a:defRPr/>
            </a:pPr>
            <a:r>
              <a:rPr kumimoji="1"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　 </a:t>
            </a:r>
            <a:r>
              <a:rPr lang="zh-TW" altLang="ja-JP" sz="1900" dirty="0">
                <a:latin typeface="ＭＳ Ｐ明朝" panose="02020600040205080304" pitchFamily="18" charset="-128"/>
                <a:ea typeface="ＭＳ Ｐ明朝" panose="02020600040205080304" pitchFamily="18" charset="-128"/>
              </a:rPr>
              <a:t>大阪港におけるフェリーターミナルの機能不足や、将来的な</a:t>
            </a:r>
            <a:r>
              <a:rPr lang="ja-JP" altLang="ja-JP" sz="1900" dirty="0">
                <a:latin typeface="ＭＳ Ｐ明朝" panose="02020600040205080304" pitchFamily="18" charset="-128"/>
                <a:ea typeface="ＭＳ Ｐ明朝" panose="02020600040205080304" pitchFamily="18" charset="-128"/>
              </a:rPr>
              <a:t>内航</a:t>
            </a:r>
            <a:r>
              <a:rPr lang="zh-TW" altLang="ja-JP" sz="1900" dirty="0">
                <a:latin typeface="ＭＳ Ｐ明朝" panose="02020600040205080304" pitchFamily="18" charset="-128"/>
                <a:ea typeface="ＭＳ Ｐ明朝" panose="02020600040205080304" pitchFamily="18" charset="-128"/>
              </a:rPr>
              <a:t>中長距離フェリーの大型化等に対応するとともに、国際観光拠点の形成をめざす夢洲地区において来訪者の利便性向上や集客力強化を図るため、大阪南港フェリーターミナルの</a:t>
            </a:r>
            <a:r>
              <a:rPr lang="ja-JP" altLang="en-US" sz="1900" dirty="0">
                <a:latin typeface="ＭＳ Ｐ明朝" panose="02020600040205080304" pitchFamily="18" charset="-128"/>
                <a:ea typeface="ＭＳ Ｐ明朝" panose="02020600040205080304" pitchFamily="18" charset="-128"/>
              </a:rPr>
              <a:t>拡張</a:t>
            </a:r>
            <a:r>
              <a:rPr lang="zh-TW" altLang="ja-JP" sz="1900" dirty="0">
                <a:latin typeface="ＭＳ Ｐ明朝" panose="02020600040205080304" pitchFamily="18" charset="-128"/>
                <a:ea typeface="ＭＳ Ｐ明朝" panose="02020600040205080304" pitchFamily="18" charset="-128"/>
              </a:rPr>
              <a:t>及び夢洲地区における新たなフェリーターミナルの整備を行</a:t>
            </a:r>
            <a:r>
              <a:rPr lang="ja-JP" altLang="ja-JP" sz="1900" dirty="0">
                <a:latin typeface="ＭＳ Ｐ明朝" panose="02020600040205080304" pitchFamily="18" charset="-128"/>
                <a:ea typeface="ＭＳ Ｐ明朝" panose="02020600040205080304" pitchFamily="18" charset="-128"/>
              </a:rPr>
              <a:t>います</a:t>
            </a:r>
            <a:r>
              <a:rPr lang="zh-TW" altLang="ja-JP" sz="1900" dirty="0">
                <a:latin typeface="ＭＳ Ｐ明朝" panose="02020600040205080304" pitchFamily="18" charset="-128"/>
                <a:ea typeface="ＭＳ Ｐ明朝" panose="02020600040205080304" pitchFamily="18" charset="-128"/>
              </a:rPr>
              <a:t>。</a:t>
            </a:r>
            <a:endParaRPr lang="ja-JP" altLang="ja-JP" sz="1900" dirty="0">
              <a:latin typeface="ＭＳ Ｐ明朝" panose="02020600040205080304" pitchFamily="18" charset="-128"/>
              <a:ea typeface="ＭＳ Ｐ明朝" panose="02020600040205080304" pitchFamily="18" charset="-128"/>
            </a:endParaRPr>
          </a:p>
        </p:txBody>
      </p:sp>
      <p:sp>
        <p:nvSpPr>
          <p:cNvPr id="52" name="正方形/長方形 51">
            <a:extLst>
              <a:ext uri="{FF2B5EF4-FFF2-40B4-BE49-F238E27FC236}">
                <a16:creationId xmlns:a16="http://schemas.microsoft.com/office/drawing/2014/main" id="{60A23D89-C6F6-1CDF-1CB1-D7978AC33B60}"/>
              </a:ext>
            </a:extLst>
          </p:cNvPr>
          <p:cNvSpPr/>
          <p:nvPr/>
        </p:nvSpPr>
        <p:spPr>
          <a:xfrm>
            <a:off x="1257076" y="1361256"/>
            <a:ext cx="9747659" cy="384721"/>
          </a:xfrm>
          <a:prstGeom prst="rect">
            <a:avLst/>
          </a:prstGeom>
        </p:spPr>
        <p:txBody>
          <a:bodyPr wrap="square">
            <a:spAutoFit/>
          </a:bodyPr>
          <a:lstStyle/>
          <a:p>
            <a:pPr lvl="0">
              <a:defRPr/>
            </a:pPr>
            <a:r>
              <a:rPr kumimoji="1" lang="ja-JP" altLang="en-US" sz="1900" b="1" i="0" u="sng"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〇 </a:t>
            </a:r>
            <a:r>
              <a:rPr lang="ja-JP" altLang="ja-JP" sz="1900" b="1" u="sng" dirty="0">
                <a:latin typeface="ＭＳ Ｐゴシック" panose="020B0600070205080204" pitchFamily="50" charset="-128"/>
                <a:ea typeface="ＭＳ Ｐゴシック" panose="020B0600070205080204" pitchFamily="50" charset="-128"/>
              </a:rPr>
              <a:t>大阪港フェリーターミナル再編による複合一貫輸送ターミナルの形成</a:t>
            </a:r>
            <a:endParaRPr kumimoji="0"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p:txBody>
      </p:sp>
      <p:sp>
        <p:nvSpPr>
          <p:cNvPr id="65" name="テキスト ボックス 64">
            <a:extLst>
              <a:ext uri="{FF2B5EF4-FFF2-40B4-BE49-F238E27FC236}">
                <a16:creationId xmlns:a16="http://schemas.microsoft.com/office/drawing/2014/main" id="{5980AFDF-18F9-B8EA-1F11-F8E3C301792C}"/>
              </a:ext>
            </a:extLst>
          </p:cNvPr>
          <p:cNvSpPr txBox="1"/>
          <p:nvPr/>
        </p:nvSpPr>
        <p:spPr>
          <a:xfrm>
            <a:off x="1430912" y="7201609"/>
            <a:ext cx="9557289" cy="338554"/>
          </a:xfrm>
          <a:prstGeom prst="rect">
            <a:avLst/>
          </a:prstGeom>
          <a:noFill/>
        </p:spPr>
        <p:txBody>
          <a:bodyPr wrap="square" rtlCol="0">
            <a:spAutoFit/>
          </a:bodyPr>
          <a:lstStyle/>
          <a:p>
            <a:pPr algn="ctr">
              <a:defRPr/>
            </a:pPr>
            <a:r>
              <a:rPr kumimoji="1" lang="en-US" altLang="ja-JP"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大阪港におけるフェリーターミナルの現状と再編</a:t>
            </a:r>
            <a:r>
              <a:rPr kumimoji="1" lang="en-US" altLang="ja-JP"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5E6DAF20-4A81-338D-1821-65C50690DFD1}"/>
              </a:ext>
            </a:extLst>
          </p:cNvPr>
          <p:cNvSpPr/>
          <p:nvPr/>
        </p:nvSpPr>
        <p:spPr>
          <a:xfrm>
            <a:off x="1228306" y="7481798"/>
            <a:ext cx="9817470" cy="677108"/>
          </a:xfrm>
          <a:prstGeom prst="rect">
            <a:avLst/>
          </a:prstGeom>
        </p:spPr>
        <p:txBody>
          <a:bodyPr wrap="square">
            <a:spAutoFit/>
          </a:bodyPr>
          <a:lstStyle/>
          <a:p>
            <a:pPr lvl="0">
              <a:defRPr/>
            </a:pPr>
            <a:r>
              <a:rPr kumimoji="1" lang="ja-JP" altLang="en-US" sz="1900" b="1" i="0"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■再編概要</a:t>
            </a:r>
            <a:endParaRPr kumimoji="1" lang="en-US" altLang="ja-JP" sz="1900" b="1" i="0"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a:p>
            <a:pPr lvl="0">
              <a:defRPr/>
            </a:pPr>
            <a:r>
              <a:rPr kumimoji="1" lang="ja-JP" altLang="en-US" sz="1900" b="1" dirty="0">
                <a:latin typeface="ＭＳ Ｐゴシック" panose="020B0600070205080204" pitchFamily="50" charset="-128"/>
                <a:ea typeface="ＭＳ Ｐゴシック" panose="020B0600070205080204" pitchFamily="50" charset="-128"/>
              </a:rPr>
              <a:t>　</a:t>
            </a:r>
            <a:r>
              <a:rPr kumimoji="1" lang="en-US" altLang="ja-JP" sz="1900" b="1" dirty="0">
                <a:latin typeface="ＭＳ Ｐゴシック" panose="020B0600070205080204" pitchFamily="50" charset="-128"/>
                <a:ea typeface="ＭＳ Ｐゴシック" panose="020B0600070205080204" pitchFamily="50" charset="-128"/>
              </a:rPr>
              <a:t>《</a:t>
            </a:r>
            <a:r>
              <a:rPr kumimoji="1" lang="ja-JP" altLang="en-US" sz="1900" b="1" dirty="0">
                <a:latin typeface="ＭＳ Ｐゴシック" panose="020B0600070205080204" pitchFamily="50" charset="-128"/>
                <a:ea typeface="ＭＳ Ｐゴシック" panose="020B0600070205080204" pitchFamily="50" charset="-128"/>
              </a:rPr>
              <a:t>大阪南港フェリーターミナル</a:t>
            </a:r>
            <a:r>
              <a:rPr kumimoji="1" lang="en-US" altLang="ja-JP" sz="1900" b="1" dirty="0">
                <a:latin typeface="ＭＳ Ｐゴシック" panose="020B0600070205080204" pitchFamily="50" charset="-128"/>
                <a:ea typeface="ＭＳ Ｐゴシック" panose="020B0600070205080204" pitchFamily="50" charset="-128"/>
              </a:rPr>
              <a:t>》</a:t>
            </a:r>
            <a:endParaRPr kumimoji="1" lang="en-US" altLang="ja-JP" sz="1900" b="1" i="0"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p:txBody>
      </p:sp>
      <p:grpSp>
        <p:nvGrpSpPr>
          <p:cNvPr id="67" name="グループ化 66">
            <a:extLst>
              <a:ext uri="{FF2B5EF4-FFF2-40B4-BE49-F238E27FC236}">
                <a16:creationId xmlns:a16="http://schemas.microsoft.com/office/drawing/2014/main" id="{0F408795-ECE3-7836-C991-081154987EBE}"/>
              </a:ext>
            </a:extLst>
          </p:cNvPr>
          <p:cNvGrpSpPr/>
          <p:nvPr/>
        </p:nvGrpSpPr>
        <p:grpSpPr>
          <a:xfrm>
            <a:off x="1574154" y="9151347"/>
            <a:ext cx="3925373" cy="2558197"/>
            <a:chOff x="1060602" y="6421401"/>
            <a:chExt cx="4011656" cy="2637877"/>
          </a:xfrm>
        </p:grpSpPr>
        <p:grpSp>
          <p:nvGrpSpPr>
            <p:cNvPr id="69" name="グループ化 68">
              <a:extLst>
                <a:ext uri="{FF2B5EF4-FFF2-40B4-BE49-F238E27FC236}">
                  <a16:creationId xmlns:a16="http://schemas.microsoft.com/office/drawing/2014/main" id="{0C12F3C3-4EE7-2BA6-8B71-9A7E86750887}"/>
                </a:ext>
              </a:extLst>
            </p:cNvPr>
            <p:cNvGrpSpPr/>
            <p:nvPr/>
          </p:nvGrpSpPr>
          <p:grpSpPr>
            <a:xfrm rot="796078">
              <a:off x="2866815" y="7468356"/>
              <a:ext cx="1399300" cy="993027"/>
              <a:chOff x="8919037" y="3864182"/>
              <a:chExt cx="1399300" cy="993027"/>
            </a:xfrm>
          </p:grpSpPr>
          <p:sp>
            <p:nvSpPr>
              <p:cNvPr id="75" name="フリーフォーム: 図形 74">
                <a:extLst>
                  <a:ext uri="{FF2B5EF4-FFF2-40B4-BE49-F238E27FC236}">
                    <a16:creationId xmlns:a16="http://schemas.microsoft.com/office/drawing/2014/main" id="{33DF3417-0970-274A-EF72-D1887131A90A}"/>
                  </a:ext>
                </a:extLst>
              </p:cNvPr>
              <p:cNvSpPr/>
              <p:nvPr/>
            </p:nvSpPr>
            <p:spPr>
              <a:xfrm>
                <a:off x="9210792" y="3911036"/>
                <a:ext cx="889275" cy="142452"/>
              </a:xfrm>
              <a:custGeom>
                <a:avLst/>
                <a:gdLst>
                  <a:gd name="connsiteX0" fmla="*/ 0 w 883920"/>
                  <a:gd name="connsiteY0" fmla="*/ 0 h 213360"/>
                  <a:gd name="connsiteX1" fmla="*/ 777240 w 883920"/>
                  <a:gd name="connsiteY1" fmla="*/ 0 h 213360"/>
                  <a:gd name="connsiteX2" fmla="*/ 883920 w 883920"/>
                  <a:gd name="connsiteY2" fmla="*/ 106680 h 213360"/>
                  <a:gd name="connsiteX3" fmla="*/ 777240 w 883920"/>
                  <a:gd name="connsiteY3" fmla="*/ 213360 h 213360"/>
                  <a:gd name="connsiteX4" fmla="*/ 7620 w 883920"/>
                  <a:gd name="connsiteY4" fmla="*/ 213360 h 213360"/>
                  <a:gd name="connsiteX5" fmla="*/ 0 w 883920"/>
                  <a:gd name="connsiteY5" fmla="*/ 0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920" h="213360">
                    <a:moveTo>
                      <a:pt x="0" y="0"/>
                    </a:moveTo>
                    <a:lnTo>
                      <a:pt x="777240" y="0"/>
                    </a:lnTo>
                    <a:lnTo>
                      <a:pt x="883920" y="106680"/>
                    </a:lnTo>
                    <a:lnTo>
                      <a:pt x="777240" y="213360"/>
                    </a:lnTo>
                    <a:lnTo>
                      <a:pt x="7620" y="213360"/>
                    </a:lnTo>
                    <a:lnTo>
                      <a:pt x="0" y="0"/>
                    </a:lnTo>
                    <a:close/>
                  </a:path>
                </a:pathLst>
              </a:custGeom>
              <a:solidFill>
                <a:schemeClr val="bg1"/>
              </a:solid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900" dirty="0">
                    <a:solidFill>
                      <a:schemeClr val="accent5"/>
                    </a:solidFill>
                  </a:rPr>
                  <a:t>新門司航路①</a:t>
                </a:r>
                <a:endParaRPr kumimoji="1" lang="ja-JP" altLang="en-US" sz="900" dirty="0">
                  <a:solidFill>
                    <a:schemeClr val="accent5"/>
                  </a:solidFill>
                </a:endParaRPr>
              </a:p>
            </p:txBody>
          </p:sp>
          <p:sp>
            <p:nvSpPr>
              <p:cNvPr id="76" name="フリーフォーム: 図形 75">
                <a:extLst>
                  <a:ext uri="{FF2B5EF4-FFF2-40B4-BE49-F238E27FC236}">
                    <a16:creationId xmlns:a16="http://schemas.microsoft.com/office/drawing/2014/main" id="{768838A7-C425-C908-0504-90A207763F31}"/>
                  </a:ext>
                </a:extLst>
              </p:cNvPr>
              <p:cNvSpPr/>
              <p:nvPr/>
            </p:nvSpPr>
            <p:spPr>
              <a:xfrm>
                <a:off x="9448652" y="4672836"/>
                <a:ext cx="869685" cy="142452"/>
              </a:xfrm>
              <a:custGeom>
                <a:avLst/>
                <a:gdLst>
                  <a:gd name="connsiteX0" fmla="*/ 0 w 883920"/>
                  <a:gd name="connsiteY0" fmla="*/ 0 h 213360"/>
                  <a:gd name="connsiteX1" fmla="*/ 777240 w 883920"/>
                  <a:gd name="connsiteY1" fmla="*/ 0 h 213360"/>
                  <a:gd name="connsiteX2" fmla="*/ 883920 w 883920"/>
                  <a:gd name="connsiteY2" fmla="*/ 106680 h 213360"/>
                  <a:gd name="connsiteX3" fmla="*/ 777240 w 883920"/>
                  <a:gd name="connsiteY3" fmla="*/ 213360 h 213360"/>
                  <a:gd name="connsiteX4" fmla="*/ 7620 w 883920"/>
                  <a:gd name="connsiteY4" fmla="*/ 213360 h 213360"/>
                  <a:gd name="connsiteX5" fmla="*/ 0 w 883920"/>
                  <a:gd name="connsiteY5" fmla="*/ 0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920" h="213360">
                    <a:moveTo>
                      <a:pt x="0" y="0"/>
                    </a:moveTo>
                    <a:lnTo>
                      <a:pt x="777240" y="0"/>
                    </a:lnTo>
                    <a:lnTo>
                      <a:pt x="883920" y="106680"/>
                    </a:lnTo>
                    <a:lnTo>
                      <a:pt x="777240" y="213360"/>
                    </a:lnTo>
                    <a:lnTo>
                      <a:pt x="7620" y="213360"/>
                    </a:lnTo>
                    <a:lnTo>
                      <a:pt x="0" y="0"/>
                    </a:lnTo>
                    <a:close/>
                  </a:path>
                </a:pathLst>
              </a:custGeom>
              <a:solidFill>
                <a:schemeClr val="bg1"/>
              </a:solid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900" dirty="0">
                    <a:solidFill>
                      <a:schemeClr val="accent5"/>
                    </a:solidFill>
                  </a:rPr>
                  <a:t>新門司航路②</a:t>
                </a:r>
                <a:endParaRPr kumimoji="1" lang="ja-JP" altLang="en-US" sz="900" dirty="0">
                  <a:solidFill>
                    <a:schemeClr val="accent5"/>
                  </a:solidFill>
                </a:endParaRPr>
              </a:p>
            </p:txBody>
          </p:sp>
          <p:sp>
            <p:nvSpPr>
              <p:cNvPr id="77" name="フリーフォーム: 図形 76">
                <a:extLst>
                  <a:ext uri="{FF2B5EF4-FFF2-40B4-BE49-F238E27FC236}">
                    <a16:creationId xmlns:a16="http://schemas.microsoft.com/office/drawing/2014/main" id="{32AF4572-6E2A-4484-0BEF-6233F135F851}"/>
                  </a:ext>
                </a:extLst>
              </p:cNvPr>
              <p:cNvSpPr/>
              <p:nvPr/>
            </p:nvSpPr>
            <p:spPr>
              <a:xfrm flipH="1">
                <a:off x="9208352" y="4141717"/>
                <a:ext cx="895235" cy="142452"/>
              </a:xfrm>
              <a:custGeom>
                <a:avLst/>
                <a:gdLst>
                  <a:gd name="connsiteX0" fmla="*/ 0 w 883920"/>
                  <a:gd name="connsiteY0" fmla="*/ 0 h 213360"/>
                  <a:gd name="connsiteX1" fmla="*/ 777240 w 883920"/>
                  <a:gd name="connsiteY1" fmla="*/ 0 h 213360"/>
                  <a:gd name="connsiteX2" fmla="*/ 883920 w 883920"/>
                  <a:gd name="connsiteY2" fmla="*/ 106680 h 213360"/>
                  <a:gd name="connsiteX3" fmla="*/ 777240 w 883920"/>
                  <a:gd name="connsiteY3" fmla="*/ 213360 h 213360"/>
                  <a:gd name="connsiteX4" fmla="*/ 7620 w 883920"/>
                  <a:gd name="connsiteY4" fmla="*/ 213360 h 213360"/>
                  <a:gd name="connsiteX5" fmla="*/ 0 w 883920"/>
                  <a:gd name="connsiteY5" fmla="*/ 0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920" h="213360">
                    <a:moveTo>
                      <a:pt x="0" y="0"/>
                    </a:moveTo>
                    <a:lnTo>
                      <a:pt x="777240" y="0"/>
                    </a:lnTo>
                    <a:lnTo>
                      <a:pt x="883920" y="106680"/>
                    </a:lnTo>
                    <a:lnTo>
                      <a:pt x="777240" y="213360"/>
                    </a:lnTo>
                    <a:lnTo>
                      <a:pt x="7620" y="213360"/>
                    </a:lnTo>
                    <a:lnTo>
                      <a:pt x="0" y="0"/>
                    </a:lnTo>
                    <a:close/>
                  </a:path>
                </a:pathLst>
              </a:custGeom>
              <a:solidFill>
                <a:schemeClr val="bg1"/>
              </a:solid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900" dirty="0">
                    <a:solidFill>
                      <a:schemeClr val="accent2"/>
                    </a:solidFill>
                  </a:rPr>
                  <a:t>東予航路</a:t>
                </a:r>
                <a:endParaRPr kumimoji="1" lang="ja-JP" altLang="en-US" sz="900" dirty="0">
                  <a:solidFill>
                    <a:schemeClr val="accent2"/>
                  </a:solidFill>
                </a:endParaRPr>
              </a:p>
            </p:txBody>
          </p:sp>
          <p:sp>
            <p:nvSpPr>
              <p:cNvPr id="78" name="テキスト ボックス 77">
                <a:extLst>
                  <a:ext uri="{FF2B5EF4-FFF2-40B4-BE49-F238E27FC236}">
                    <a16:creationId xmlns:a16="http://schemas.microsoft.com/office/drawing/2014/main" id="{B823F1CD-2AB2-2621-56CD-93BA8A854717}"/>
                  </a:ext>
                </a:extLst>
              </p:cNvPr>
              <p:cNvSpPr txBox="1"/>
              <p:nvPr/>
            </p:nvSpPr>
            <p:spPr>
              <a:xfrm>
                <a:off x="9202036" y="4639081"/>
                <a:ext cx="242808" cy="218128"/>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en-US" altLang="ja-JP" sz="1050" kern="0" dirty="0">
                    <a:solidFill>
                      <a:schemeClr val="bg1"/>
                    </a:solidFill>
                  </a:rPr>
                  <a:t>F1</a:t>
                </a:r>
                <a:endParaRPr kumimoji="1" lang="ja-JP" altLang="en-US" sz="1050" kern="0" dirty="0">
                  <a:solidFill>
                    <a:schemeClr val="bg1"/>
                  </a:solidFill>
                </a:endParaRPr>
              </a:p>
            </p:txBody>
          </p:sp>
          <p:sp>
            <p:nvSpPr>
              <p:cNvPr id="79" name="テキスト ボックス 78">
                <a:extLst>
                  <a:ext uri="{FF2B5EF4-FFF2-40B4-BE49-F238E27FC236}">
                    <a16:creationId xmlns:a16="http://schemas.microsoft.com/office/drawing/2014/main" id="{6C5CADF7-B668-318A-61D0-A539A1293422}"/>
                  </a:ext>
                </a:extLst>
              </p:cNvPr>
              <p:cNvSpPr txBox="1"/>
              <p:nvPr/>
            </p:nvSpPr>
            <p:spPr>
              <a:xfrm>
                <a:off x="8974189" y="4100151"/>
                <a:ext cx="242808" cy="218128"/>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en-US" altLang="ja-JP" sz="1050" kern="0" dirty="0">
                    <a:solidFill>
                      <a:schemeClr val="bg1"/>
                    </a:solidFill>
                  </a:rPr>
                  <a:t>F3</a:t>
                </a:r>
                <a:endParaRPr kumimoji="1" lang="ja-JP" altLang="en-US" sz="1050" kern="0" dirty="0">
                  <a:solidFill>
                    <a:schemeClr val="bg1"/>
                  </a:solidFill>
                </a:endParaRPr>
              </a:p>
            </p:txBody>
          </p:sp>
          <p:sp>
            <p:nvSpPr>
              <p:cNvPr id="80" name="テキスト ボックス 79">
                <a:extLst>
                  <a:ext uri="{FF2B5EF4-FFF2-40B4-BE49-F238E27FC236}">
                    <a16:creationId xmlns:a16="http://schemas.microsoft.com/office/drawing/2014/main" id="{9393939C-5793-CE59-8AD2-ECCFD318715D}"/>
                  </a:ext>
                </a:extLst>
              </p:cNvPr>
              <p:cNvSpPr txBox="1"/>
              <p:nvPr/>
            </p:nvSpPr>
            <p:spPr>
              <a:xfrm>
                <a:off x="8919037" y="3864182"/>
                <a:ext cx="242808" cy="218128"/>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en-US" altLang="ja-JP" sz="1050" kern="0" dirty="0">
                    <a:solidFill>
                      <a:schemeClr val="bg1"/>
                    </a:solidFill>
                  </a:rPr>
                  <a:t>F</a:t>
                </a:r>
                <a:r>
                  <a:rPr lang="en-US" altLang="ja-JP" sz="1050" kern="0" dirty="0">
                    <a:solidFill>
                      <a:schemeClr val="bg1"/>
                    </a:solidFill>
                  </a:rPr>
                  <a:t>4</a:t>
                </a:r>
                <a:endParaRPr kumimoji="1" lang="en-US" altLang="ja-JP" sz="1050" kern="0" dirty="0">
                  <a:solidFill>
                    <a:schemeClr val="bg1"/>
                  </a:solidFill>
                </a:endParaRPr>
              </a:p>
            </p:txBody>
          </p:sp>
        </p:grpSp>
        <p:sp>
          <p:nvSpPr>
            <p:cNvPr id="70" name="フリーフォーム: 図形 69">
              <a:extLst>
                <a:ext uri="{FF2B5EF4-FFF2-40B4-BE49-F238E27FC236}">
                  <a16:creationId xmlns:a16="http://schemas.microsoft.com/office/drawing/2014/main" id="{7A4DBF5E-869A-1897-D724-942EFA9E7128}"/>
                </a:ext>
              </a:extLst>
            </p:cNvPr>
            <p:cNvSpPr/>
            <p:nvPr/>
          </p:nvSpPr>
          <p:spPr>
            <a:xfrm>
              <a:off x="3239863" y="7611987"/>
              <a:ext cx="933450" cy="222250"/>
            </a:xfrm>
            <a:custGeom>
              <a:avLst/>
              <a:gdLst>
                <a:gd name="connsiteX0" fmla="*/ 933450 w 933450"/>
                <a:gd name="connsiteY0" fmla="*/ 222250 h 222250"/>
                <a:gd name="connsiteX1" fmla="*/ 0 w 933450"/>
                <a:gd name="connsiteY1" fmla="*/ 0 h 222250"/>
                <a:gd name="connsiteX2" fmla="*/ 0 w 933450"/>
                <a:gd name="connsiteY2" fmla="*/ 0 h 222250"/>
              </a:gdLst>
              <a:ahLst/>
              <a:cxnLst>
                <a:cxn ang="0">
                  <a:pos x="connsiteX0" y="connsiteY0"/>
                </a:cxn>
                <a:cxn ang="0">
                  <a:pos x="connsiteX1" y="connsiteY1"/>
                </a:cxn>
                <a:cxn ang="0">
                  <a:pos x="connsiteX2" y="connsiteY2"/>
                </a:cxn>
              </a:cxnLst>
              <a:rect l="l" t="t" r="r" b="b"/>
              <a:pathLst>
                <a:path w="933450" h="222250">
                  <a:moveTo>
                    <a:pt x="933450" y="222250"/>
                  </a:moveTo>
                  <a:lnTo>
                    <a:pt x="0" y="0"/>
                  </a:lnTo>
                  <a:lnTo>
                    <a:pt x="0" y="0"/>
                  </a:lnTo>
                </a:path>
              </a:pathLst>
            </a:custGeom>
            <a:noFill/>
            <a:ln w="317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フリーフォーム: 図形 70">
              <a:extLst>
                <a:ext uri="{FF2B5EF4-FFF2-40B4-BE49-F238E27FC236}">
                  <a16:creationId xmlns:a16="http://schemas.microsoft.com/office/drawing/2014/main" id="{F7E890AB-645C-6DC0-063C-36F1BC019796}"/>
                </a:ext>
              </a:extLst>
            </p:cNvPr>
            <p:cNvSpPr/>
            <p:nvPr/>
          </p:nvSpPr>
          <p:spPr>
            <a:xfrm>
              <a:off x="3390038" y="8220675"/>
              <a:ext cx="821969" cy="186468"/>
            </a:xfrm>
            <a:custGeom>
              <a:avLst/>
              <a:gdLst>
                <a:gd name="connsiteX0" fmla="*/ 933450 w 933450"/>
                <a:gd name="connsiteY0" fmla="*/ 222250 h 222250"/>
                <a:gd name="connsiteX1" fmla="*/ 0 w 933450"/>
                <a:gd name="connsiteY1" fmla="*/ 0 h 222250"/>
                <a:gd name="connsiteX2" fmla="*/ 0 w 933450"/>
                <a:gd name="connsiteY2" fmla="*/ 0 h 222250"/>
              </a:gdLst>
              <a:ahLst/>
              <a:cxnLst>
                <a:cxn ang="0">
                  <a:pos x="connsiteX0" y="connsiteY0"/>
                </a:cxn>
                <a:cxn ang="0">
                  <a:pos x="connsiteX1" y="connsiteY1"/>
                </a:cxn>
                <a:cxn ang="0">
                  <a:pos x="connsiteX2" y="connsiteY2"/>
                </a:cxn>
              </a:cxnLst>
              <a:rect l="l" t="t" r="r" b="b"/>
              <a:pathLst>
                <a:path w="933450" h="222250">
                  <a:moveTo>
                    <a:pt x="933450" y="222250"/>
                  </a:moveTo>
                  <a:lnTo>
                    <a:pt x="0" y="0"/>
                  </a:lnTo>
                  <a:lnTo>
                    <a:pt x="0" y="0"/>
                  </a:lnTo>
                </a:path>
              </a:pathLst>
            </a:custGeom>
            <a:noFill/>
            <a:ln w="317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2" name="吹き出し: 四角形 104">
              <a:extLst>
                <a:ext uri="{FF2B5EF4-FFF2-40B4-BE49-F238E27FC236}">
                  <a16:creationId xmlns:a16="http://schemas.microsoft.com/office/drawing/2014/main" id="{F313BC2A-CC79-2736-D219-28C62667A632}"/>
                </a:ext>
              </a:extLst>
            </p:cNvPr>
            <p:cNvSpPr/>
            <p:nvPr/>
          </p:nvSpPr>
          <p:spPr>
            <a:xfrm>
              <a:off x="1060602" y="6421401"/>
              <a:ext cx="2391973" cy="424180"/>
            </a:xfrm>
            <a:custGeom>
              <a:avLst/>
              <a:gdLst>
                <a:gd name="connsiteX0" fmla="*/ 0 w 1916868"/>
                <a:gd name="connsiteY0" fmla="*/ 0 h 618040"/>
                <a:gd name="connsiteX1" fmla="*/ 1118173 w 1916868"/>
                <a:gd name="connsiteY1" fmla="*/ 0 h 618040"/>
                <a:gd name="connsiteX2" fmla="*/ 1118173 w 1916868"/>
                <a:gd name="connsiteY2" fmla="*/ 0 h 618040"/>
                <a:gd name="connsiteX3" fmla="*/ 1597390 w 1916868"/>
                <a:gd name="connsiteY3" fmla="*/ 0 h 618040"/>
                <a:gd name="connsiteX4" fmla="*/ 1916868 w 1916868"/>
                <a:gd name="connsiteY4" fmla="*/ 0 h 618040"/>
                <a:gd name="connsiteX5" fmla="*/ 1916868 w 1916868"/>
                <a:gd name="connsiteY5" fmla="*/ 103007 h 618040"/>
                <a:gd name="connsiteX6" fmla="*/ 2150937 w 1916868"/>
                <a:gd name="connsiteY6" fmla="*/ 60908 h 618040"/>
                <a:gd name="connsiteX7" fmla="*/ 1916868 w 1916868"/>
                <a:gd name="connsiteY7" fmla="*/ 257517 h 618040"/>
                <a:gd name="connsiteX8" fmla="*/ 1916868 w 1916868"/>
                <a:gd name="connsiteY8" fmla="*/ 618040 h 618040"/>
                <a:gd name="connsiteX9" fmla="*/ 1597390 w 1916868"/>
                <a:gd name="connsiteY9" fmla="*/ 618040 h 618040"/>
                <a:gd name="connsiteX10" fmla="*/ 1118173 w 1916868"/>
                <a:gd name="connsiteY10" fmla="*/ 618040 h 618040"/>
                <a:gd name="connsiteX11" fmla="*/ 1118173 w 1916868"/>
                <a:gd name="connsiteY11" fmla="*/ 618040 h 618040"/>
                <a:gd name="connsiteX12" fmla="*/ 0 w 1916868"/>
                <a:gd name="connsiteY12" fmla="*/ 618040 h 618040"/>
                <a:gd name="connsiteX13" fmla="*/ 0 w 1916868"/>
                <a:gd name="connsiteY13" fmla="*/ 257517 h 618040"/>
                <a:gd name="connsiteX14" fmla="*/ 0 w 1916868"/>
                <a:gd name="connsiteY14" fmla="*/ 103007 h 618040"/>
                <a:gd name="connsiteX15" fmla="*/ 0 w 1916868"/>
                <a:gd name="connsiteY15" fmla="*/ 103007 h 618040"/>
                <a:gd name="connsiteX16" fmla="*/ 0 w 1916868"/>
                <a:gd name="connsiteY16" fmla="*/ 0 h 618040"/>
                <a:gd name="connsiteX0" fmla="*/ 0 w 2208122"/>
                <a:gd name="connsiteY0" fmla="*/ 0 h 1221875"/>
                <a:gd name="connsiteX1" fmla="*/ 1118173 w 2208122"/>
                <a:gd name="connsiteY1" fmla="*/ 0 h 1221875"/>
                <a:gd name="connsiteX2" fmla="*/ 1118173 w 2208122"/>
                <a:gd name="connsiteY2" fmla="*/ 0 h 1221875"/>
                <a:gd name="connsiteX3" fmla="*/ 1597390 w 2208122"/>
                <a:gd name="connsiteY3" fmla="*/ 0 h 1221875"/>
                <a:gd name="connsiteX4" fmla="*/ 1916868 w 2208122"/>
                <a:gd name="connsiteY4" fmla="*/ 0 h 1221875"/>
                <a:gd name="connsiteX5" fmla="*/ 1916868 w 2208122"/>
                <a:gd name="connsiteY5" fmla="*/ 103007 h 1221875"/>
                <a:gd name="connsiteX6" fmla="*/ 2150937 w 2208122"/>
                <a:gd name="connsiteY6" fmla="*/ 60908 h 1221875"/>
                <a:gd name="connsiteX7" fmla="*/ 1916868 w 2208122"/>
                <a:gd name="connsiteY7" fmla="*/ 257517 h 1221875"/>
                <a:gd name="connsiteX8" fmla="*/ 1916868 w 2208122"/>
                <a:gd name="connsiteY8" fmla="*/ 618040 h 1221875"/>
                <a:gd name="connsiteX9" fmla="*/ 2201130 w 2208122"/>
                <a:gd name="connsiteY9" fmla="*/ 1221875 h 1221875"/>
                <a:gd name="connsiteX10" fmla="*/ 1597390 w 2208122"/>
                <a:gd name="connsiteY10" fmla="*/ 618040 h 1221875"/>
                <a:gd name="connsiteX11" fmla="*/ 1118173 w 2208122"/>
                <a:gd name="connsiteY11" fmla="*/ 618040 h 1221875"/>
                <a:gd name="connsiteX12" fmla="*/ 1118173 w 2208122"/>
                <a:gd name="connsiteY12" fmla="*/ 618040 h 1221875"/>
                <a:gd name="connsiteX13" fmla="*/ 0 w 2208122"/>
                <a:gd name="connsiteY13" fmla="*/ 618040 h 1221875"/>
                <a:gd name="connsiteX14" fmla="*/ 0 w 2208122"/>
                <a:gd name="connsiteY14" fmla="*/ 257517 h 1221875"/>
                <a:gd name="connsiteX15" fmla="*/ 0 w 2208122"/>
                <a:gd name="connsiteY15" fmla="*/ 103007 h 1221875"/>
                <a:gd name="connsiteX16" fmla="*/ 0 w 2208122"/>
                <a:gd name="connsiteY16" fmla="*/ 103007 h 1221875"/>
                <a:gd name="connsiteX17" fmla="*/ 0 w 2208122"/>
                <a:gd name="connsiteY17" fmla="*/ 0 h 1221875"/>
                <a:gd name="connsiteX0" fmla="*/ 0 w 2208122"/>
                <a:gd name="connsiteY0" fmla="*/ 0 h 1221875"/>
                <a:gd name="connsiteX1" fmla="*/ 1118173 w 2208122"/>
                <a:gd name="connsiteY1" fmla="*/ 0 h 1221875"/>
                <a:gd name="connsiteX2" fmla="*/ 1118173 w 2208122"/>
                <a:gd name="connsiteY2" fmla="*/ 0 h 1221875"/>
                <a:gd name="connsiteX3" fmla="*/ 1597390 w 2208122"/>
                <a:gd name="connsiteY3" fmla="*/ 0 h 1221875"/>
                <a:gd name="connsiteX4" fmla="*/ 1916868 w 2208122"/>
                <a:gd name="connsiteY4" fmla="*/ 0 h 1221875"/>
                <a:gd name="connsiteX5" fmla="*/ 1916868 w 2208122"/>
                <a:gd name="connsiteY5" fmla="*/ 103007 h 1221875"/>
                <a:gd name="connsiteX6" fmla="*/ 1916868 w 2208122"/>
                <a:gd name="connsiteY6" fmla="*/ 257517 h 1221875"/>
                <a:gd name="connsiteX7" fmla="*/ 1916868 w 2208122"/>
                <a:gd name="connsiteY7" fmla="*/ 618040 h 1221875"/>
                <a:gd name="connsiteX8" fmla="*/ 2201130 w 2208122"/>
                <a:gd name="connsiteY8" fmla="*/ 1221875 h 1221875"/>
                <a:gd name="connsiteX9" fmla="*/ 1597390 w 2208122"/>
                <a:gd name="connsiteY9" fmla="*/ 618040 h 1221875"/>
                <a:gd name="connsiteX10" fmla="*/ 1118173 w 2208122"/>
                <a:gd name="connsiteY10" fmla="*/ 618040 h 1221875"/>
                <a:gd name="connsiteX11" fmla="*/ 1118173 w 2208122"/>
                <a:gd name="connsiteY11" fmla="*/ 618040 h 1221875"/>
                <a:gd name="connsiteX12" fmla="*/ 0 w 2208122"/>
                <a:gd name="connsiteY12" fmla="*/ 618040 h 1221875"/>
                <a:gd name="connsiteX13" fmla="*/ 0 w 2208122"/>
                <a:gd name="connsiteY13" fmla="*/ 257517 h 1221875"/>
                <a:gd name="connsiteX14" fmla="*/ 0 w 2208122"/>
                <a:gd name="connsiteY14" fmla="*/ 103007 h 1221875"/>
                <a:gd name="connsiteX15" fmla="*/ 0 w 2208122"/>
                <a:gd name="connsiteY15" fmla="*/ 103007 h 1221875"/>
                <a:gd name="connsiteX16" fmla="*/ 0 w 2208122"/>
                <a:gd name="connsiteY16" fmla="*/ 0 h 1221875"/>
                <a:gd name="connsiteX0" fmla="*/ 0 w 1916868"/>
                <a:gd name="connsiteY0" fmla="*/ 0 h 644745"/>
                <a:gd name="connsiteX1" fmla="*/ 1118173 w 1916868"/>
                <a:gd name="connsiteY1" fmla="*/ 0 h 644745"/>
                <a:gd name="connsiteX2" fmla="*/ 1118173 w 1916868"/>
                <a:gd name="connsiteY2" fmla="*/ 0 h 644745"/>
                <a:gd name="connsiteX3" fmla="*/ 1597390 w 1916868"/>
                <a:gd name="connsiteY3" fmla="*/ 0 h 644745"/>
                <a:gd name="connsiteX4" fmla="*/ 1916868 w 1916868"/>
                <a:gd name="connsiteY4" fmla="*/ 0 h 644745"/>
                <a:gd name="connsiteX5" fmla="*/ 1916868 w 1916868"/>
                <a:gd name="connsiteY5" fmla="*/ 103007 h 644745"/>
                <a:gd name="connsiteX6" fmla="*/ 1916868 w 1916868"/>
                <a:gd name="connsiteY6" fmla="*/ 257517 h 644745"/>
                <a:gd name="connsiteX7" fmla="*/ 1916868 w 1916868"/>
                <a:gd name="connsiteY7" fmla="*/ 618040 h 644745"/>
                <a:gd name="connsiteX8" fmla="*/ 1597390 w 1916868"/>
                <a:gd name="connsiteY8" fmla="*/ 618040 h 644745"/>
                <a:gd name="connsiteX9" fmla="*/ 1118173 w 1916868"/>
                <a:gd name="connsiteY9" fmla="*/ 618040 h 644745"/>
                <a:gd name="connsiteX10" fmla="*/ 1118173 w 1916868"/>
                <a:gd name="connsiteY10" fmla="*/ 618040 h 644745"/>
                <a:gd name="connsiteX11" fmla="*/ 0 w 1916868"/>
                <a:gd name="connsiteY11" fmla="*/ 618040 h 644745"/>
                <a:gd name="connsiteX12" fmla="*/ 0 w 1916868"/>
                <a:gd name="connsiteY12" fmla="*/ 257517 h 644745"/>
                <a:gd name="connsiteX13" fmla="*/ 0 w 1916868"/>
                <a:gd name="connsiteY13" fmla="*/ 103007 h 644745"/>
                <a:gd name="connsiteX14" fmla="*/ 0 w 1916868"/>
                <a:gd name="connsiteY14" fmla="*/ 103007 h 644745"/>
                <a:gd name="connsiteX15" fmla="*/ 0 w 1916868"/>
                <a:gd name="connsiteY15" fmla="*/ 0 h 644745"/>
                <a:gd name="connsiteX0" fmla="*/ 0 w 1916868"/>
                <a:gd name="connsiteY0" fmla="*/ 0 h 644745"/>
                <a:gd name="connsiteX1" fmla="*/ 1118173 w 1916868"/>
                <a:gd name="connsiteY1" fmla="*/ 0 h 644745"/>
                <a:gd name="connsiteX2" fmla="*/ 1118173 w 1916868"/>
                <a:gd name="connsiteY2" fmla="*/ 0 h 644745"/>
                <a:gd name="connsiteX3" fmla="*/ 1597390 w 1916868"/>
                <a:gd name="connsiteY3" fmla="*/ 0 h 644745"/>
                <a:gd name="connsiteX4" fmla="*/ 1916868 w 1916868"/>
                <a:gd name="connsiteY4" fmla="*/ 0 h 644745"/>
                <a:gd name="connsiteX5" fmla="*/ 1916868 w 1916868"/>
                <a:gd name="connsiteY5" fmla="*/ 103007 h 644745"/>
                <a:gd name="connsiteX6" fmla="*/ 1916868 w 1916868"/>
                <a:gd name="connsiteY6" fmla="*/ 257517 h 644745"/>
                <a:gd name="connsiteX7" fmla="*/ 1916868 w 1916868"/>
                <a:gd name="connsiteY7" fmla="*/ 618040 h 644745"/>
                <a:gd name="connsiteX8" fmla="*/ 1118173 w 1916868"/>
                <a:gd name="connsiteY8" fmla="*/ 618040 h 644745"/>
                <a:gd name="connsiteX9" fmla="*/ 1118173 w 1916868"/>
                <a:gd name="connsiteY9" fmla="*/ 618040 h 644745"/>
                <a:gd name="connsiteX10" fmla="*/ 0 w 1916868"/>
                <a:gd name="connsiteY10" fmla="*/ 618040 h 644745"/>
                <a:gd name="connsiteX11" fmla="*/ 0 w 1916868"/>
                <a:gd name="connsiteY11" fmla="*/ 257517 h 644745"/>
                <a:gd name="connsiteX12" fmla="*/ 0 w 1916868"/>
                <a:gd name="connsiteY12" fmla="*/ 103007 h 644745"/>
                <a:gd name="connsiteX13" fmla="*/ 0 w 1916868"/>
                <a:gd name="connsiteY13" fmla="*/ 103007 h 644745"/>
                <a:gd name="connsiteX14" fmla="*/ 0 w 1916868"/>
                <a:gd name="connsiteY14" fmla="*/ 0 h 644745"/>
                <a:gd name="connsiteX0" fmla="*/ 0 w 1916868"/>
                <a:gd name="connsiteY0" fmla="*/ 0 h 644745"/>
                <a:gd name="connsiteX1" fmla="*/ 1118173 w 1916868"/>
                <a:gd name="connsiteY1" fmla="*/ 0 h 644745"/>
                <a:gd name="connsiteX2" fmla="*/ 1118173 w 1916868"/>
                <a:gd name="connsiteY2" fmla="*/ 0 h 644745"/>
                <a:gd name="connsiteX3" fmla="*/ 1597390 w 1916868"/>
                <a:gd name="connsiteY3" fmla="*/ 0 h 644745"/>
                <a:gd name="connsiteX4" fmla="*/ 1916868 w 1916868"/>
                <a:gd name="connsiteY4" fmla="*/ 0 h 644745"/>
                <a:gd name="connsiteX5" fmla="*/ 1916868 w 1916868"/>
                <a:gd name="connsiteY5" fmla="*/ 103007 h 644745"/>
                <a:gd name="connsiteX6" fmla="*/ 1916868 w 1916868"/>
                <a:gd name="connsiteY6" fmla="*/ 257517 h 644745"/>
                <a:gd name="connsiteX7" fmla="*/ 1916868 w 1916868"/>
                <a:gd name="connsiteY7" fmla="*/ 618040 h 644745"/>
                <a:gd name="connsiteX8" fmla="*/ 1118173 w 1916868"/>
                <a:gd name="connsiteY8" fmla="*/ 618040 h 644745"/>
                <a:gd name="connsiteX9" fmla="*/ 0 w 1916868"/>
                <a:gd name="connsiteY9" fmla="*/ 618040 h 644745"/>
                <a:gd name="connsiteX10" fmla="*/ 0 w 1916868"/>
                <a:gd name="connsiteY10" fmla="*/ 257517 h 644745"/>
                <a:gd name="connsiteX11" fmla="*/ 0 w 1916868"/>
                <a:gd name="connsiteY11" fmla="*/ 103007 h 644745"/>
                <a:gd name="connsiteX12" fmla="*/ 0 w 1916868"/>
                <a:gd name="connsiteY12" fmla="*/ 103007 h 644745"/>
                <a:gd name="connsiteX13" fmla="*/ 0 w 1916868"/>
                <a:gd name="connsiteY13" fmla="*/ 0 h 644745"/>
                <a:gd name="connsiteX0" fmla="*/ 0 w 1916868"/>
                <a:gd name="connsiteY0" fmla="*/ 0 h 663105"/>
                <a:gd name="connsiteX1" fmla="*/ 1118173 w 1916868"/>
                <a:gd name="connsiteY1" fmla="*/ 0 h 663105"/>
                <a:gd name="connsiteX2" fmla="*/ 1118173 w 1916868"/>
                <a:gd name="connsiteY2" fmla="*/ 0 h 663105"/>
                <a:gd name="connsiteX3" fmla="*/ 1597390 w 1916868"/>
                <a:gd name="connsiteY3" fmla="*/ 0 h 663105"/>
                <a:gd name="connsiteX4" fmla="*/ 1916868 w 1916868"/>
                <a:gd name="connsiteY4" fmla="*/ 0 h 663105"/>
                <a:gd name="connsiteX5" fmla="*/ 1916868 w 1916868"/>
                <a:gd name="connsiteY5" fmla="*/ 103007 h 663105"/>
                <a:gd name="connsiteX6" fmla="*/ 1916868 w 1916868"/>
                <a:gd name="connsiteY6" fmla="*/ 257517 h 663105"/>
                <a:gd name="connsiteX7" fmla="*/ 1916868 w 1916868"/>
                <a:gd name="connsiteY7" fmla="*/ 618040 h 663105"/>
                <a:gd name="connsiteX8" fmla="*/ 0 w 1916868"/>
                <a:gd name="connsiteY8" fmla="*/ 618040 h 663105"/>
                <a:gd name="connsiteX9" fmla="*/ 0 w 1916868"/>
                <a:gd name="connsiteY9" fmla="*/ 257517 h 663105"/>
                <a:gd name="connsiteX10" fmla="*/ 0 w 1916868"/>
                <a:gd name="connsiteY10" fmla="*/ 103007 h 663105"/>
                <a:gd name="connsiteX11" fmla="*/ 0 w 1916868"/>
                <a:gd name="connsiteY11" fmla="*/ 103007 h 663105"/>
                <a:gd name="connsiteX12" fmla="*/ 0 w 1916868"/>
                <a:gd name="connsiteY12" fmla="*/ 0 h 663105"/>
                <a:gd name="connsiteX0" fmla="*/ 0 w 1916868"/>
                <a:gd name="connsiteY0" fmla="*/ 0 h 644706"/>
                <a:gd name="connsiteX1" fmla="*/ 1118173 w 1916868"/>
                <a:gd name="connsiteY1" fmla="*/ 0 h 644706"/>
                <a:gd name="connsiteX2" fmla="*/ 1118173 w 1916868"/>
                <a:gd name="connsiteY2" fmla="*/ 0 h 644706"/>
                <a:gd name="connsiteX3" fmla="*/ 1597390 w 1916868"/>
                <a:gd name="connsiteY3" fmla="*/ 0 h 644706"/>
                <a:gd name="connsiteX4" fmla="*/ 1916868 w 1916868"/>
                <a:gd name="connsiteY4" fmla="*/ 0 h 644706"/>
                <a:gd name="connsiteX5" fmla="*/ 1916868 w 1916868"/>
                <a:gd name="connsiteY5" fmla="*/ 103007 h 644706"/>
                <a:gd name="connsiteX6" fmla="*/ 1916868 w 1916868"/>
                <a:gd name="connsiteY6" fmla="*/ 257517 h 644706"/>
                <a:gd name="connsiteX7" fmla="*/ 1916868 w 1916868"/>
                <a:gd name="connsiteY7" fmla="*/ 618040 h 644706"/>
                <a:gd name="connsiteX8" fmla="*/ 0 w 1916868"/>
                <a:gd name="connsiteY8" fmla="*/ 618040 h 644706"/>
                <a:gd name="connsiteX9" fmla="*/ 0 w 1916868"/>
                <a:gd name="connsiteY9" fmla="*/ 257517 h 644706"/>
                <a:gd name="connsiteX10" fmla="*/ 0 w 1916868"/>
                <a:gd name="connsiteY10" fmla="*/ 103007 h 644706"/>
                <a:gd name="connsiteX11" fmla="*/ 0 w 1916868"/>
                <a:gd name="connsiteY11" fmla="*/ 103007 h 644706"/>
                <a:gd name="connsiteX12" fmla="*/ 0 w 1916868"/>
                <a:gd name="connsiteY12" fmla="*/ 0 h 644706"/>
                <a:gd name="connsiteX0" fmla="*/ 0 w 1916868"/>
                <a:gd name="connsiteY0" fmla="*/ 0 h 618040"/>
                <a:gd name="connsiteX1" fmla="*/ 1118173 w 1916868"/>
                <a:gd name="connsiteY1" fmla="*/ 0 h 618040"/>
                <a:gd name="connsiteX2" fmla="*/ 1118173 w 1916868"/>
                <a:gd name="connsiteY2" fmla="*/ 0 h 618040"/>
                <a:gd name="connsiteX3" fmla="*/ 1597390 w 1916868"/>
                <a:gd name="connsiteY3" fmla="*/ 0 h 618040"/>
                <a:gd name="connsiteX4" fmla="*/ 1916868 w 1916868"/>
                <a:gd name="connsiteY4" fmla="*/ 0 h 618040"/>
                <a:gd name="connsiteX5" fmla="*/ 1916868 w 1916868"/>
                <a:gd name="connsiteY5" fmla="*/ 103007 h 618040"/>
                <a:gd name="connsiteX6" fmla="*/ 1916868 w 1916868"/>
                <a:gd name="connsiteY6" fmla="*/ 257517 h 618040"/>
                <a:gd name="connsiteX7" fmla="*/ 1916868 w 1916868"/>
                <a:gd name="connsiteY7" fmla="*/ 618040 h 618040"/>
                <a:gd name="connsiteX8" fmla="*/ 0 w 1916868"/>
                <a:gd name="connsiteY8" fmla="*/ 618040 h 618040"/>
                <a:gd name="connsiteX9" fmla="*/ 0 w 1916868"/>
                <a:gd name="connsiteY9" fmla="*/ 257517 h 618040"/>
                <a:gd name="connsiteX10" fmla="*/ 0 w 1916868"/>
                <a:gd name="connsiteY10" fmla="*/ 103007 h 618040"/>
                <a:gd name="connsiteX11" fmla="*/ 0 w 1916868"/>
                <a:gd name="connsiteY11" fmla="*/ 103007 h 618040"/>
                <a:gd name="connsiteX12" fmla="*/ 0 w 1916868"/>
                <a:gd name="connsiteY12" fmla="*/ 0 h 618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6868" h="618040">
                  <a:moveTo>
                    <a:pt x="0" y="0"/>
                  </a:moveTo>
                  <a:lnTo>
                    <a:pt x="1118173" y="0"/>
                  </a:lnTo>
                  <a:lnTo>
                    <a:pt x="1118173" y="0"/>
                  </a:lnTo>
                  <a:lnTo>
                    <a:pt x="1597390" y="0"/>
                  </a:lnTo>
                  <a:lnTo>
                    <a:pt x="1916868" y="0"/>
                  </a:lnTo>
                  <a:lnTo>
                    <a:pt x="1916868" y="103007"/>
                  </a:lnTo>
                  <a:lnTo>
                    <a:pt x="1916868" y="257517"/>
                  </a:lnTo>
                  <a:lnTo>
                    <a:pt x="1916868" y="618040"/>
                  </a:lnTo>
                  <a:lnTo>
                    <a:pt x="0" y="618040"/>
                  </a:lnTo>
                  <a:lnTo>
                    <a:pt x="0" y="257517"/>
                  </a:lnTo>
                  <a:lnTo>
                    <a:pt x="0" y="103007"/>
                  </a:lnTo>
                  <a:lnTo>
                    <a:pt x="0" y="103007"/>
                  </a:lnTo>
                  <a:lnTo>
                    <a:pt x="0" y="0"/>
                  </a:lnTo>
                  <a:close/>
                </a:path>
              </a:pathLst>
            </a:cu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900" dirty="0">
                  <a:solidFill>
                    <a:schemeClr val="tx1"/>
                  </a:solidFill>
                  <a:latin typeface="Meiryo UI" panose="020B0604030504040204" pitchFamily="50" charset="-128"/>
                  <a:ea typeface="Meiryo UI" panose="020B0604030504040204" pitchFamily="50" charset="-128"/>
                </a:rPr>
                <a:t>岸壁</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u="sng" dirty="0">
                  <a:solidFill>
                    <a:schemeClr val="tx1"/>
                  </a:solidFill>
                  <a:latin typeface="Meiryo UI" panose="020B0604030504040204" pitchFamily="50" charset="-128"/>
                  <a:ea typeface="Meiryo UI" panose="020B0604030504040204" pitchFamily="50" charset="-128"/>
                </a:rPr>
                <a:t>延長</a:t>
              </a:r>
              <a:r>
                <a:rPr kumimoji="1" lang="en-US" altLang="ja-JP" sz="900" u="sng" dirty="0">
                  <a:solidFill>
                    <a:schemeClr val="tx1"/>
                  </a:solidFill>
                  <a:latin typeface="Meiryo UI" panose="020B0604030504040204" pitchFamily="50" charset="-128"/>
                  <a:ea typeface="Meiryo UI" panose="020B0604030504040204" pitchFamily="50" charset="-128"/>
                </a:rPr>
                <a:t>230</a:t>
              </a:r>
              <a:r>
                <a:rPr kumimoji="1" lang="ja-JP" altLang="en-US" sz="900" u="sng" dirty="0">
                  <a:solidFill>
                    <a:schemeClr val="tx1"/>
                  </a:solidFill>
                  <a:latin typeface="Meiryo UI" panose="020B0604030504040204" pitchFamily="50" charset="-128"/>
                  <a:ea typeface="Meiryo UI" panose="020B0604030504040204" pitchFamily="50" charset="-128"/>
                </a:rPr>
                <a:t>～</a:t>
              </a:r>
              <a:r>
                <a:rPr kumimoji="1" lang="en-US" altLang="ja-JP" sz="900" u="sng" dirty="0">
                  <a:solidFill>
                    <a:schemeClr val="tx1"/>
                  </a:solidFill>
                  <a:latin typeface="Meiryo UI" panose="020B0604030504040204" pitchFamily="50" charset="-128"/>
                  <a:ea typeface="Meiryo UI" panose="020B0604030504040204" pitchFamily="50" charset="-128"/>
                </a:rPr>
                <a:t>250m</a:t>
              </a:r>
              <a:r>
                <a:rPr kumimoji="1" lang="ja-JP" altLang="en-US" sz="900" u="sng" dirty="0">
                  <a:solidFill>
                    <a:schemeClr val="tx1"/>
                  </a:solidFill>
                  <a:latin typeface="Meiryo UI" panose="020B0604030504040204" pitchFamily="50" charset="-128"/>
                  <a:ea typeface="Meiryo UI" panose="020B0604030504040204" pitchFamily="50" charset="-128"/>
                </a:rPr>
                <a:t>、水深</a:t>
              </a:r>
              <a:r>
                <a:rPr kumimoji="1" lang="en-US" altLang="ja-JP" sz="900" u="sng" dirty="0">
                  <a:solidFill>
                    <a:schemeClr val="tx1"/>
                  </a:solidFill>
                  <a:latin typeface="Meiryo UI" panose="020B0604030504040204" pitchFamily="50" charset="-128"/>
                  <a:ea typeface="Meiryo UI" panose="020B0604030504040204" pitchFamily="50" charset="-128"/>
                </a:rPr>
                <a:t>7.5m(3</a:t>
              </a:r>
              <a:r>
                <a:rPr kumimoji="1" lang="ja-JP" altLang="en-US" sz="900" u="sng" dirty="0">
                  <a:solidFill>
                    <a:schemeClr val="tx1"/>
                  </a:solidFill>
                  <a:latin typeface="Meiryo UI" panose="020B0604030504040204" pitchFamily="50" charset="-128"/>
                  <a:ea typeface="Meiryo UI" panose="020B0604030504040204" pitchFamily="50" charset="-128"/>
                </a:rPr>
                <a:t>バース</a:t>
              </a:r>
              <a:r>
                <a:rPr kumimoji="1" lang="en-US" altLang="ja-JP" sz="900" u="sng" dirty="0">
                  <a:solidFill>
                    <a:schemeClr val="tx1"/>
                  </a:solidFill>
                  <a:latin typeface="Meiryo UI" panose="020B0604030504040204" pitchFamily="50" charset="-128"/>
                  <a:ea typeface="Meiryo UI" panose="020B0604030504040204" pitchFamily="50" charset="-128"/>
                </a:rPr>
                <a:t>)</a:t>
              </a:r>
            </a:p>
          </p:txBody>
        </p:sp>
        <p:sp>
          <p:nvSpPr>
            <p:cNvPr id="73" name="フリーフォーム: 図形 72">
              <a:extLst>
                <a:ext uri="{FF2B5EF4-FFF2-40B4-BE49-F238E27FC236}">
                  <a16:creationId xmlns:a16="http://schemas.microsoft.com/office/drawing/2014/main" id="{AE6636B2-5CAB-FDF7-24F2-D51AD0BCA6CD}"/>
                </a:ext>
              </a:extLst>
            </p:cNvPr>
            <p:cNvSpPr/>
            <p:nvPr/>
          </p:nvSpPr>
          <p:spPr>
            <a:xfrm>
              <a:off x="4149339" y="6726872"/>
              <a:ext cx="922919" cy="2234434"/>
            </a:xfrm>
            <a:custGeom>
              <a:avLst/>
              <a:gdLst>
                <a:gd name="connsiteX0" fmla="*/ 0 w 1623060"/>
                <a:gd name="connsiteY0" fmla="*/ 190500 h 1737360"/>
                <a:gd name="connsiteX1" fmla="*/ 167640 w 1623060"/>
                <a:gd name="connsiteY1" fmla="*/ 1196340 h 1737360"/>
                <a:gd name="connsiteX2" fmla="*/ 998220 w 1623060"/>
                <a:gd name="connsiteY2" fmla="*/ 1394460 h 1737360"/>
                <a:gd name="connsiteX3" fmla="*/ 1028700 w 1623060"/>
                <a:gd name="connsiteY3" fmla="*/ 1737360 h 1737360"/>
                <a:gd name="connsiteX4" fmla="*/ 1623060 w 1623060"/>
                <a:gd name="connsiteY4" fmla="*/ 1722120 h 1737360"/>
                <a:gd name="connsiteX5" fmla="*/ 1554480 w 1623060"/>
                <a:gd name="connsiteY5" fmla="*/ 754380 h 1737360"/>
                <a:gd name="connsiteX6" fmla="*/ 1325880 w 1623060"/>
                <a:gd name="connsiteY6" fmla="*/ 0 h 1737360"/>
                <a:gd name="connsiteX7" fmla="*/ 914400 w 1623060"/>
                <a:gd name="connsiteY7" fmla="*/ 68580 h 1737360"/>
                <a:gd name="connsiteX8" fmla="*/ 899160 w 1623060"/>
                <a:gd name="connsiteY8" fmla="*/ 312420 h 1737360"/>
                <a:gd name="connsiteX9" fmla="*/ 0 w 1623060"/>
                <a:gd name="connsiteY9" fmla="*/ 190500 h 1737360"/>
                <a:gd name="connsiteX0" fmla="*/ 0 w 1623060"/>
                <a:gd name="connsiteY0" fmla="*/ 205740 h 1752600"/>
                <a:gd name="connsiteX1" fmla="*/ 167640 w 1623060"/>
                <a:gd name="connsiteY1" fmla="*/ 1211580 h 1752600"/>
                <a:gd name="connsiteX2" fmla="*/ 998220 w 1623060"/>
                <a:gd name="connsiteY2" fmla="*/ 1409700 h 1752600"/>
                <a:gd name="connsiteX3" fmla="*/ 1028700 w 1623060"/>
                <a:gd name="connsiteY3" fmla="*/ 1752600 h 1752600"/>
                <a:gd name="connsiteX4" fmla="*/ 1623060 w 1623060"/>
                <a:gd name="connsiteY4" fmla="*/ 1737360 h 1752600"/>
                <a:gd name="connsiteX5" fmla="*/ 1554480 w 1623060"/>
                <a:gd name="connsiteY5" fmla="*/ 769620 h 1752600"/>
                <a:gd name="connsiteX6" fmla="*/ 1287780 w 1623060"/>
                <a:gd name="connsiteY6" fmla="*/ 0 h 1752600"/>
                <a:gd name="connsiteX7" fmla="*/ 914400 w 1623060"/>
                <a:gd name="connsiteY7" fmla="*/ 83820 h 1752600"/>
                <a:gd name="connsiteX8" fmla="*/ 899160 w 1623060"/>
                <a:gd name="connsiteY8" fmla="*/ 327660 h 1752600"/>
                <a:gd name="connsiteX9" fmla="*/ 0 w 1623060"/>
                <a:gd name="connsiteY9" fmla="*/ 205740 h 1752600"/>
                <a:gd name="connsiteX0" fmla="*/ 0 w 1623060"/>
                <a:gd name="connsiteY0" fmla="*/ 205740 h 1752600"/>
                <a:gd name="connsiteX1" fmla="*/ 167640 w 1623060"/>
                <a:gd name="connsiteY1" fmla="*/ 1211580 h 1752600"/>
                <a:gd name="connsiteX2" fmla="*/ 998220 w 1623060"/>
                <a:gd name="connsiteY2" fmla="*/ 1409700 h 1752600"/>
                <a:gd name="connsiteX3" fmla="*/ 1028700 w 1623060"/>
                <a:gd name="connsiteY3" fmla="*/ 1752600 h 1752600"/>
                <a:gd name="connsiteX4" fmla="*/ 1623060 w 1623060"/>
                <a:gd name="connsiteY4" fmla="*/ 1737360 h 1752600"/>
                <a:gd name="connsiteX5" fmla="*/ 1554480 w 1623060"/>
                <a:gd name="connsiteY5" fmla="*/ 769620 h 1752600"/>
                <a:gd name="connsiteX6" fmla="*/ 1287780 w 1623060"/>
                <a:gd name="connsiteY6" fmla="*/ 0 h 1752600"/>
                <a:gd name="connsiteX7" fmla="*/ 914400 w 1623060"/>
                <a:gd name="connsiteY7" fmla="*/ 106680 h 1752600"/>
                <a:gd name="connsiteX8" fmla="*/ 899160 w 1623060"/>
                <a:gd name="connsiteY8" fmla="*/ 327660 h 1752600"/>
                <a:gd name="connsiteX9" fmla="*/ 0 w 1623060"/>
                <a:gd name="connsiteY9" fmla="*/ 205740 h 1752600"/>
                <a:gd name="connsiteX0" fmla="*/ 0 w 1623060"/>
                <a:gd name="connsiteY0" fmla="*/ 205740 h 1752600"/>
                <a:gd name="connsiteX1" fmla="*/ 167640 w 1623060"/>
                <a:gd name="connsiteY1" fmla="*/ 1211580 h 1752600"/>
                <a:gd name="connsiteX2" fmla="*/ 998220 w 1623060"/>
                <a:gd name="connsiteY2" fmla="*/ 1409700 h 1752600"/>
                <a:gd name="connsiteX3" fmla="*/ 1004690 w 1623060"/>
                <a:gd name="connsiteY3" fmla="*/ 1600959 h 1752600"/>
                <a:gd name="connsiteX4" fmla="*/ 1028700 w 1623060"/>
                <a:gd name="connsiteY4" fmla="*/ 1752600 h 1752600"/>
                <a:gd name="connsiteX5" fmla="*/ 1623060 w 1623060"/>
                <a:gd name="connsiteY5" fmla="*/ 1737360 h 1752600"/>
                <a:gd name="connsiteX6" fmla="*/ 1554480 w 1623060"/>
                <a:gd name="connsiteY6" fmla="*/ 769620 h 1752600"/>
                <a:gd name="connsiteX7" fmla="*/ 1287780 w 1623060"/>
                <a:gd name="connsiteY7" fmla="*/ 0 h 1752600"/>
                <a:gd name="connsiteX8" fmla="*/ 914400 w 1623060"/>
                <a:gd name="connsiteY8" fmla="*/ 106680 h 1752600"/>
                <a:gd name="connsiteX9" fmla="*/ 899160 w 1623060"/>
                <a:gd name="connsiteY9" fmla="*/ 327660 h 1752600"/>
                <a:gd name="connsiteX10" fmla="*/ 0 w 1623060"/>
                <a:gd name="connsiteY10" fmla="*/ 205740 h 1752600"/>
                <a:gd name="connsiteX0" fmla="*/ 0 w 1623060"/>
                <a:gd name="connsiteY0" fmla="*/ 205740 h 1752600"/>
                <a:gd name="connsiteX1" fmla="*/ 167640 w 1623060"/>
                <a:gd name="connsiteY1" fmla="*/ 1211580 h 1752600"/>
                <a:gd name="connsiteX2" fmla="*/ 998220 w 1623060"/>
                <a:gd name="connsiteY2" fmla="*/ 1409700 h 1752600"/>
                <a:gd name="connsiteX3" fmla="*/ 970400 w 1623060"/>
                <a:gd name="connsiteY3" fmla="*/ 1559049 h 1752600"/>
                <a:gd name="connsiteX4" fmla="*/ 1028700 w 1623060"/>
                <a:gd name="connsiteY4" fmla="*/ 1752600 h 1752600"/>
                <a:gd name="connsiteX5" fmla="*/ 1623060 w 1623060"/>
                <a:gd name="connsiteY5" fmla="*/ 1737360 h 1752600"/>
                <a:gd name="connsiteX6" fmla="*/ 1554480 w 1623060"/>
                <a:gd name="connsiteY6" fmla="*/ 769620 h 1752600"/>
                <a:gd name="connsiteX7" fmla="*/ 1287780 w 1623060"/>
                <a:gd name="connsiteY7" fmla="*/ 0 h 1752600"/>
                <a:gd name="connsiteX8" fmla="*/ 914400 w 1623060"/>
                <a:gd name="connsiteY8" fmla="*/ 106680 h 1752600"/>
                <a:gd name="connsiteX9" fmla="*/ 899160 w 1623060"/>
                <a:gd name="connsiteY9" fmla="*/ 327660 h 1752600"/>
                <a:gd name="connsiteX10" fmla="*/ 0 w 1623060"/>
                <a:gd name="connsiteY10" fmla="*/ 205740 h 1752600"/>
                <a:gd name="connsiteX0" fmla="*/ 731520 w 1455420"/>
                <a:gd name="connsiteY0" fmla="*/ 327660 h 1752600"/>
                <a:gd name="connsiteX1" fmla="*/ 0 w 1455420"/>
                <a:gd name="connsiteY1" fmla="*/ 1211580 h 1752600"/>
                <a:gd name="connsiteX2" fmla="*/ 830580 w 1455420"/>
                <a:gd name="connsiteY2" fmla="*/ 1409700 h 1752600"/>
                <a:gd name="connsiteX3" fmla="*/ 802760 w 1455420"/>
                <a:gd name="connsiteY3" fmla="*/ 1559049 h 1752600"/>
                <a:gd name="connsiteX4" fmla="*/ 861060 w 1455420"/>
                <a:gd name="connsiteY4" fmla="*/ 1752600 h 1752600"/>
                <a:gd name="connsiteX5" fmla="*/ 1455420 w 1455420"/>
                <a:gd name="connsiteY5" fmla="*/ 1737360 h 1752600"/>
                <a:gd name="connsiteX6" fmla="*/ 1386840 w 1455420"/>
                <a:gd name="connsiteY6" fmla="*/ 769620 h 1752600"/>
                <a:gd name="connsiteX7" fmla="*/ 1120140 w 1455420"/>
                <a:gd name="connsiteY7" fmla="*/ 0 h 1752600"/>
                <a:gd name="connsiteX8" fmla="*/ 746760 w 1455420"/>
                <a:gd name="connsiteY8" fmla="*/ 106680 h 1752600"/>
                <a:gd name="connsiteX9" fmla="*/ 731520 w 1455420"/>
                <a:gd name="connsiteY9" fmla="*/ 327660 h 1752600"/>
                <a:gd name="connsiteX0" fmla="*/ 0 w 723900"/>
                <a:gd name="connsiteY0" fmla="*/ 327660 h 1752600"/>
                <a:gd name="connsiteX1" fmla="*/ 99060 w 723900"/>
                <a:gd name="connsiteY1" fmla="*/ 1409700 h 1752600"/>
                <a:gd name="connsiteX2" fmla="*/ 71240 w 723900"/>
                <a:gd name="connsiteY2" fmla="*/ 1559049 h 1752600"/>
                <a:gd name="connsiteX3" fmla="*/ 129540 w 723900"/>
                <a:gd name="connsiteY3" fmla="*/ 1752600 h 1752600"/>
                <a:gd name="connsiteX4" fmla="*/ 723900 w 723900"/>
                <a:gd name="connsiteY4" fmla="*/ 1737360 h 1752600"/>
                <a:gd name="connsiteX5" fmla="*/ 655320 w 723900"/>
                <a:gd name="connsiteY5" fmla="*/ 769620 h 1752600"/>
                <a:gd name="connsiteX6" fmla="*/ 388620 w 723900"/>
                <a:gd name="connsiteY6" fmla="*/ 0 h 1752600"/>
                <a:gd name="connsiteX7" fmla="*/ 15240 w 723900"/>
                <a:gd name="connsiteY7" fmla="*/ 106680 h 1752600"/>
                <a:gd name="connsiteX8" fmla="*/ 0 w 723900"/>
                <a:gd name="connsiteY8" fmla="*/ 327660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900" h="1752600">
                  <a:moveTo>
                    <a:pt x="0" y="327660"/>
                  </a:moveTo>
                  <a:lnTo>
                    <a:pt x="99060" y="1409700"/>
                  </a:lnTo>
                  <a:lnTo>
                    <a:pt x="71240" y="1559049"/>
                  </a:lnTo>
                  <a:lnTo>
                    <a:pt x="129540" y="1752600"/>
                  </a:lnTo>
                  <a:lnTo>
                    <a:pt x="723900" y="1737360"/>
                  </a:lnTo>
                  <a:lnTo>
                    <a:pt x="655320" y="769620"/>
                  </a:lnTo>
                  <a:lnTo>
                    <a:pt x="388620" y="0"/>
                  </a:lnTo>
                  <a:lnTo>
                    <a:pt x="15240" y="106680"/>
                  </a:lnTo>
                  <a:lnTo>
                    <a:pt x="0" y="327660"/>
                  </a:lnTo>
                  <a:close/>
                </a:path>
              </a:pathLst>
            </a:custGeom>
            <a:solidFill>
              <a:srgbClr val="FFC000">
                <a:alpha val="50196"/>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吹き出し: 四角形 73">
              <a:extLst>
                <a:ext uri="{FF2B5EF4-FFF2-40B4-BE49-F238E27FC236}">
                  <a16:creationId xmlns:a16="http://schemas.microsoft.com/office/drawing/2014/main" id="{2B613E90-27C8-F121-63A6-1E6304121D5B}"/>
                </a:ext>
              </a:extLst>
            </p:cNvPr>
            <p:cNvSpPr/>
            <p:nvPr/>
          </p:nvSpPr>
          <p:spPr>
            <a:xfrm>
              <a:off x="2626188" y="8721031"/>
              <a:ext cx="1442669" cy="338247"/>
            </a:xfrm>
            <a:prstGeom prst="wedgeRectCallout">
              <a:avLst>
                <a:gd name="adj1" fmla="val 87190"/>
                <a:gd name="adj2" fmla="val -103941"/>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eiryo UI" panose="020B0604030504040204" pitchFamily="50" charset="-128"/>
                  <a:ea typeface="Meiryo UI" panose="020B0604030504040204" pitchFamily="50" charset="-128"/>
                </a:rPr>
                <a:t>埠頭用地</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dirty="0">
                  <a:solidFill>
                    <a:schemeClr val="tx1"/>
                  </a:solidFill>
                  <a:latin typeface="Meiryo UI" panose="020B0604030504040204" pitchFamily="50" charset="-128"/>
                  <a:ea typeface="Meiryo UI" panose="020B0604030504040204" pitchFamily="50" charset="-128"/>
                </a:rPr>
                <a:t>・慢性的なヤード不足</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grpSp>
      <p:sp>
        <p:nvSpPr>
          <p:cNvPr id="84" name="正方形/長方形 83">
            <a:extLst>
              <a:ext uri="{FF2B5EF4-FFF2-40B4-BE49-F238E27FC236}">
                <a16:creationId xmlns:a16="http://schemas.microsoft.com/office/drawing/2014/main" id="{BE6A0BC1-6430-BE44-BC9F-06F43DDA7875}"/>
              </a:ext>
            </a:extLst>
          </p:cNvPr>
          <p:cNvSpPr/>
          <p:nvPr/>
        </p:nvSpPr>
        <p:spPr>
          <a:xfrm>
            <a:off x="1411405" y="11841308"/>
            <a:ext cx="4182742" cy="338554"/>
          </a:xfrm>
          <a:prstGeom prst="rect">
            <a:avLst/>
          </a:prstGeom>
        </p:spPr>
        <p:txBody>
          <a:bodyPr wrap="square">
            <a:spAutoFit/>
          </a:bodyPr>
          <a:lstStyle/>
          <a:p>
            <a:pPr lvl="0" algn="ctr">
              <a:defRPr/>
            </a:pP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rPr>
              <a:t>再編前（現状</a:t>
            </a:r>
            <a:r>
              <a:rPr kumimoji="1" lang="ja-JP" altLang="en-US" sz="1600" dirty="0">
                <a:latin typeface="Meiryo UI" panose="020B0604030504040204" pitchFamily="50" charset="-128"/>
                <a:ea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rPr>
              <a:t>】</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85" name="テキスト ボックス 84">
            <a:extLst>
              <a:ext uri="{FF2B5EF4-FFF2-40B4-BE49-F238E27FC236}">
                <a16:creationId xmlns:a16="http://schemas.microsoft.com/office/drawing/2014/main" id="{B691EE50-54C4-7D92-3E2D-78CC2566B2F7}"/>
              </a:ext>
            </a:extLst>
          </p:cNvPr>
          <p:cNvSpPr txBox="1"/>
          <p:nvPr/>
        </p:nvSpPr>
        <p:spPr>
          <a:xfrm>
            <a:off x="1293615" y="8132255"/>
            <a:ext cx="9709907" cy="969496"/>
          </a:xfrm>
          <a:prstGeom prst="rect">
            <a:avLst/>
          </a:prstGeom>
          <a:noFill/>
        </p:spPr>
        <p:txBody>
          <a:bodyPr wrap="square" rtlCol="0">
            <a:spAutoFit/>
          </a:bodyPr>
          <a:lstStyle/>
          <a:p>
            <a:pPr>
              <a:defRPr/>
            </a:pPr>
            <a:r>
              <a:rPr kumimoji="1" lang="ja-JP" altLang="en-US" sz="17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lang="ja-JP" altLang="en-US" sz="1900" dirty="0">
                <a:latin typeface="ＭＳ Ｐ明朝" panose="02020600040205080304" pitchFamily="18" charset="-128"/>
                <a:ea typeface="ＭＳ Ｐ明朝" panose="02020600040205080304" pitchFamily="18" charset="-128"/>
              </a:rPr>
              <a:t>既存桟橋の老朽化、既存埠頭用地の狭隘で慢性的なヤード不足を解消するため、新たな埠頭用地を整備し、ヤードを拡張するとともに、フェリーの大型化等に対応した港湾施設の確保を図ります。</a:t>
            </a:r>
            <a:endParaRPr lang="ja-JP" altLang="ja-JP" sz="1900" dirty="0">
              <a:latin typeface="ＭＳ Ｐ明朝" panose="02020600040205080304" pitchFamily="18" charset="-128"/>
              <a:ea typeface="ＭＳ Ｐ明朝" panose="02020600040205080304" pitchFamily="18" charset="-128"/>
            </a:endParaRPr>
          </a:p>
        </p:txBody>
      </p:sp>
      <p:sp>
        <p:nvSpPr>
          <p:cNvPr id="86" name="矢印: 右 85">
            <a:extLst>
              <a:ext uri="{FF2B5EF4-FFF2-40B4-BE49-F238E27FC236}">
                <a16:creationId xmlns:a16="http://schemas.microsoft.com/office/drawing/2014/main" id="{7AF74928-9EBB-FB57-E762-5FD2D8EA8658}"/>
              </a:ext>
            </a:extLst>
          </p:cNvPr>
          <p:cNvSpPr/>
          <p:nvPr/>
        </p:nvSpPr>
        <p:spPr>
          <a:xfrm>
            <a:off x="5858367" y="10093836"/>
            <a:ext cx="671332" cy="81890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2D75750D-D56E-6D3B-702C-211DF5CE7A89}"/>
              </a:ext>
            </a:extLst>
          </p:cNvPr>
          <p:cNvSpPr/>
          <p:nvPr/>
        </p:nvSpPr>
        <p:spPr>
          <a:xfrm>
            <a:off x="6820778" y="11849454"/>
            <a:ext cx="4182741" cy="338554"/>
          </a:xfrm>
          <a:prstGeom prst="rect">
            <a:avLst/>
          </a:prstGeom>
        </p:spPr>
        <p:txBody>
          <a:bodyPr wrap="square">
            <a:spAutoFit/>
          </a:bodyPr>
          <a:lstStyle/>
          <a:p>
            <a:pPr lvl="0" algn="ctr">
              <a:defRPr/>
            </a:pP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rPr>
              <a:t>再編後（計画</a:t>
            </a:r>
            <a:r>
              <a:rPr kumimoji="1" lang="ja-JP" altLang="en-US" sz="1600" dirty="0">
                <a:latin typeface="Meiryo UI" panose="020B0604030504040204" pitchFamily="50" charset="-128"/>
                <a:ea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rPr>
              <a:t>】</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cxnSp>
        <p:nvCxnSpPr>
          <p:cNvPr id="95" name="直線コネクタ 94">
            <a:extLst>
              <a:ext uri="{FF2B5EF4-FFF2-40B4-BE49-F238E27FC236}">
                <a16:creationId xmlns:a16="http://schemas.microsoft.com/office/drawing/2014/main" id="{FFEDF3C7-B251-3830-8587-05772F318F2A}"/>
              </a:ext>
            </a:extLst>
          </p:cNvPr>
          <p:cNvCxnSpPr>
            <a:cxnSpLocks/>
            <a:stCxn id="91" idx="2"/>
            <a:endCxn id="91" idx="3"/>
          </p:cNvCxnSpPr>
          <p:nvPr/>
        </p:nvCxnSpPr>
        <p:spPr>
          <a:xfrm flipH="1">
            <a:off x="10046531" y="11101616"/>
            <a:ext cx="33340" cy="178981"/>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98" name="テキスト ボックス 97">
            <a:extLst>
              <a:ext uri="{FF2B5EF4-FFF2-40B4-BE49-F238E27FC236}">
                <a16:creationId xmlns:a16="http://schemas.microsoft.com/office/drawing/2014/main" id="{70951E1D-D5E7-2658-0F07-F8FB158E0BC3}"/>
              </a:ext>
            </a:extLst>
          </p:cNvPr>
          <p:cNvSpPr txBox="1"/>
          <p:nvPr/>
        </p:nvSpPr>
        <p:spPr>
          <a:xfrm>
            <a:off x="8534024" y="10118008"/>
            <a:ext cx="1356080" cy="198527"/>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ja-JP" altLang="en-US" sz="1000" kern="0" dirty="0">
                <a:solidFill>
                  <a:schemeClr val="bg1"/>
                </a:solidFill>
                <a:latin typeface="Meiryo UI" panose="020B0604030504040204" pitchFamily="50" charset="-128"/>
                <a:ea typeface="Meiryo UI" panose="020B0604030504040204" pitchFamily="50" charset="-128"/>
              </a:rPr>
              <a:t>埠頭用地</a:t>
            </a:r>
            <a:endParaRPr kumimoji="1" lang="en-US" altLang="ja-JP" sz="1000" kern="0" dirty="0">
              <a:solidFill>
                <a:schemeClr val="bg1"/>
              </a:solidFill>
              <a:latin typeface="Meiryo UI" panose="020B0604030504040204" pitchFamily="50" charset="-128"/>
              <a:ea typeface="Meiryo UI" panose="020B0604030504040204" pitchFamily="50" charset="-128"/>
            </a:endParaRPr>
          </a:p>
        </p:txBody>
      </p:sp>
      <p:grpSp>
        <p:nvGrpSpPr>
          <p:cNvPr id="13" name="グループ化 12">
            <a:extLst>
              <a:ext uri="{FF2B5EF4-FFF2-40B4-BE49-F238E27FC236}">
                <a16:creationId xmlns:a16="http://schemas.microsoft.com/office/drawing/2014/main" id="{E7DC9CF4-C145-25F6-0C8A-BE4EDF2C008F}"/>
              </a:ext>
            </a:extLst>
          </p:cNvPr>
          <p:cNvGrpSpPr/>
          <p:nvPr/>
        </p:nvGrpSpPr>
        <p:grpSpPr>
          <a:xfrm>
            <a:off x="6796945" y="9114858"/>
            <a:ext cx="4206577" cy="2766724"/>
            <a:chOff x="6309265" y="9031038"/>
            <a:chExt cx="4206577" cy="2766724"/>
          </a:xfrm>
        </p:grpSpPr>
        <p:pic>
          <p:nvPicPr>
            <p:cNvPr id="89" name="図 88" descr="建物, 回路, アパート が含まれている画像  自動的に生成された説明">
              <a:extLst>
                <a:ext uri="{FF2B5EF4-FFF2-40B4-BE49-F238E27FC236}">
                  <a16:creationId xmlns:a16="http://schemas.microsoft.com/office/drawing/2014/main" id="{D1B91DFA-9704-A798-67CC-FE33E8E3EED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967" t="13846" r="-2" b="7018"/>
            <a:stretch>
              <a:fillRect/>
            </a:stretch>
          </p:blipFill>
          <p:spPr>
            <a:xfrm>
              <a:off x="6333100" y="9031038"/>
              <a:ext cx="4182742" cy="2766724"/>
            </a:xfrm>
            <a:prstGeom prst="rect">
              <a:avLst/>
            </a:prstGeom>
          </p:spPr>
        </p:pic>
        <p:sp>
          <p:nvSpPr>
            <p:cNvPr id="91" name="フリーフォーム: 図形 90">
              <a:extLst>
                <a:ext uri="{FF2B5EF4-FFF2-40B4-BE49-F238E27FC236}">
                  <a16:creationId xmlns:a16="http://schemas.microsoft.com/office/drawing/2014/main" id="{BC1B4E49-3DA5-25DF-2EB0-128B671B08BF}"/>
                </a:ext>
              </a:extLst>
            </p:cNvPr>
            <p:cNvSpPr/>
            <p:nvPr/>
          </p:nvSpPr>
          <p:spPr>
            <a:xfrm>
              <a:off x="8395919" y="9328406"/>
              <a:ext cx="1945083" cy="2100323"/>
            </a:xfrm>
            <a:custGeom>
              <a:avLst/>
              <a:gdLst>
                <a:gd name="connsiteX0" fmla="*/ 0 w 1623060"/>
                <a:gd name="connsiteY0" fmla="*/ 190500 h 1737360"/>
                <a:gd name="connsiteX1" fmla="*/ 167640 w 1623060"/>
                <a:gd name="connsiteY1" fmla="*/ 1196340 h 1737360"/>
                <a:gd name="connsiteX2" fmla="*/ 998220 w 1623060"/>
                <a:gd name="connsiteY2" fmla="*/ 1394460 h 1737360"/>
                <a:gd name="connsiteX3" fmla="*/ 1028700 w 1623060"/>
                <a:gd name="connsiteY3" fmla="*/ 1737360 h 1737360"/>
                <a:gd name="connsiteX4" fmla="*/ 1623060 w 1623060"/>
                <a:gd name="connsiteY4" fmla="*/ 1722120 h 1737360"/>
                <a:gd name="connsiteX5" fmla="*/ 1554480 w 1623060"/>
                <a:gd name="connsiteY5" fmla="*/ 754380 h 1737360"/>
                <a:gd name="connsiteX6" fmla="*/ 1325880 w 1623060"/>
                <a:gd name="connsiteY6" fmla="*/ 0 h 1737360"/>
                <a:gd name="connsiteX7" fmla="*/ 914400 w 1623060"/>
                <a:gd name="connsiteY7" fmla="*/ 68580 h 1737360"/>
                <a:gd name="connsiteX8" fmla="*/ 899160 w 1623060"/>
                <a:gd name="connsiteY8" fmla="*/ 312420 h 1737360"/>
                <a:gd name="connsiteX9" fmla="*/ 0 w 1623060"/>
                <a:gd name="connsiteY9" fmla="*/ 190500 h 1737360"/>
                <a:gd name="connsiteX0" fmla="*/ 0 w 1623060"/>
                <a:gd name="connsiteY0" fmla="*/ 205740 h 1752600"/>
                <a:gd name="connsiteX1" fmla="*/ 167640 w 1623060"/>
                <a:gd name="connsiteY1" fmla="*/ 1211580 h 1752600"/>
                <a:gd name="connsiteX2" fmla="*/ 998220 w 1623060"/>
                <a:gd name="connsiteY2" fmla="*/ 1409700 h 1752600"/>
                <a:gd name="connsiteX3" fmla="*/ 1028700 w 1623060"/>
                <a:gd name="connsiteY3" fmla="*/ 1752600 h 1752600"/>
                <a:gd name="connsiteX4" fmla="*/ 1623060 w 1623060"/>
                <a:gd name="connsiteY4" fmla="*/ 1737360 h 1752600"/>
                <a:gd name="connsiteX5" fmla="*/ 1554480 w 1623060"/>
                <a:gd name="connsiteY5" fmla="*/ 769620 h 1752600"/>
                <a:gd name="connsiteX6" fmla="*/ 1287780 w 1623060"/>
                <a:gd name="connsiteY6" fmla="*/ 0 h 1752600"/>
                <a:gd name="connsiteX7" fmla="*/ 914400 w 1623060"/>
                <a:gd name="connsiteY7" fmla="*/ 83820 h 1752600"/>
                <a:gd name="connsiteX8" fmla="*/ 899160 w 1623060"/>
                <a:gd name="connsiteY8" fmla="*/ 327660 h 1752600"/>
                <a:gd name="connsiteX9" fmla="*/ 0 w 1623060"/>
                <a:gd name="connsiteY9" fmla="*/ 205740 h 1752600"/>
                <a:gd name="connsiteX0" fmla="*/ 0 w 1623060"/>
                <a:gd name="connsiteY0" fmla="*/ 205740 h 1752600"/>
                <a:gd name="connsiteX1" fmla="*/ 167640 w 1623060"/>
                <a:gd name="connsiteY1" fmla="*/ 1211580 h 1752600"/>
                <a:gd name="connsiteX2" fmla="*/ 998220 w 1623060"/>
                <a:gd name="connsiteY2" fmla="*/ 1409700 h 1752600"/>
                <a:gd name="connsiteX3" fmla="*/ 1028700 w 1623060"/>
                <a:gd name="connsiteY3" fmla="*/ 1752600 h 1752600"/>
                <a:gd name="connsiteX4" fmla="*/ 1623060 w 1623060"/>
                <a:gd name="connsiteY4" fmla="*/ 1737360 h 1752600"/>
                <a:gd name="connsiteX5" fmla="*/ 1554480 w 1623060"/>
                <a:gd name="connsiteY5" fmla="*/ 769620 h 1752600"/>
                <a:gd name="connsiteX6" fmla="*/ 1287780 w 1623060"/>
                <a:gd name="connsiteY6" fmla="*/ 0 h 1752600"/>
                <a:gd name="connsiteX7" fmla="*/ 914400 w 1623060"/>
                <a:gd name="connsiteY7" fmla="*/ 106680 h 1752600"/>
                <a:gd name="connsiteX8" fmla="*/ 899160 w 1623060"/>
                <a:gd name="connsiteY8" fmla="*/ 327660 h 1752600"/>
                <a:gd name="connsiteX9" fmla="*/ 0 w 1623060"/>
                <a:gd name="connsiteY9" fmla="*/ 205740 h 1752600"/>
                <a:gd name="connsiteX0" fmla="*/ 0 w 1623060"/>
                <a:gd name="connsiteY0" fmla="*/ 205740 h 1752600"/>
                <a:gd name="connsiteX1" fmla="*/ 167640 w 1623060"/>
                <a:gd name="connsiteY1" fmla="*/ 1211580 h 1752600"/>
                <a:gd name="connsiteX2" fmla="*/ 998220 w 1623060"/>
                <a:gd name="connsiteY2" fmla="*/ 1409700 h 1752600"/>
                <a:gd name="connsiteX3" fmla="*/ 1004690 w 1623060"/>
                <a:gd name="connsiteY3" fmla="*/ 1600959 h 1752600"/>
                <a:gd name="connsiteX4" fmla="*/ 1028700 w 1623060"/>
                <a:gd name="connsiteY4" fmla="*/ 1752600 h 1752600"/>
                <a:gd name="connsiteX5" fmla="*/ 1623060 w 1623060"/>
                <a:gd name="connsiteY5" fmla="*/ 1737360 h 1752600"/>
                <a:gd name="connsiteX6" fmla="*/ 1554480 w 1623060"/>
                <a:gd name="connsiteY6" fmla="*/ 769620 h 1752600"/>
                <a:gd name="connsiteX7" fmla="*/ 1287780 w 1623060"/>
                <a:gd name="connsiteY7" fmla="*/ 0 h 1752600"/>
                <a:gd name="connsiteX8" fmla="*/ 914400 w 1623060"/>
                <a:gd name="connsiteY8" fmla="*/ 106680 h 1752600"/>
                <a:gd name="connsiteX9" fmla="*/ 899160 w 1623060"/>
                <a:gd name="connsiteY9" fmla="*/ 327660 h 1752600"/>
                <a:gd name="connsiteX10" fmla="*/ 0 w 1623060"/>
                <a:gd name="connsiteY10" fmla="*/ 205740 h 1752600"/>
                <a:gd name="connsiteX0" fmla="*/ 0 w 1623060"/>
                <a:gd name="connsiteY0" fmla="*/ 205740 h 1752600"/>
                <a:gd name="connsiteX1" fmla="*/ 167640 w 1623060"/>
                <a:gd name="connsiteY1" fmla="*/ 1211580 h 1752600"/>
                <a:gd name="connsiteX2" fmla="*/ 998220 w 1623060"/>
                <a:gd name="connsiteY2" fmla="*/ 1409700 h 1752600"/>
                <a:gd name="connsiteX3" fmla="*/ 970400 w 1623060"/>
                <a:gd name="connsiteY3" fmla="*/ 1559049 h 1752600"/>
                <a:gd name="connsiteX4" fmla="*/ 1028700 w 1623060"/>
                <a:gd name="connsiteY4" fmla="*/ 1752600 h 1752600"/>
                <a:gd name="connsiteX5" fmla="*/ 1623060 w 1623060"/>
                <a:gd name="connsiteY5" fmla="*/ 1737360 h 1752600"/>
                <a:gd name="connsiteX6" fmla="*/ 1554480 w 1623060"/>
                <a:gd name="connsiteY6" fmla="*/ 769620 h 1752600"/>
                <a:gd name="connsiteX7" fmla="*/ 1287780 w 1623060"/>
                <a:gd name="connsiteY7" fmla="*/ 0 h 1752600"/>
                <a:gd name="connsiteX8" fmla="*/ 914400 w 1623060"/>
                <a:gd name="connsiteY8" fmla="*/ 106680 h 1752600"/>
                <a:gd name="connsiteX9" fmla="*/ 899160 w 1623060"/>
                <a:gd name="connsiteY9" fmla="*/ 327660 h 1752600"/>
                <a:gd name="connsiteX10" fmla="*/ 0 w 1623060"/>
                <a:gd name="connsiteY10" fmla="*/ 205740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3060" h="1752600">
                  <a:moveTo>
                    <a:pt x="0" y="205740"/>
                  </a:moveTo>
                  <a:lnTo>
                    <a:pt x="167640" y="1211580"/>
                  </a:lnTo>
                  <a:lnTo>
                    <a:pt x="998220" y="1409700"/>
                  </a:lnTo>
                  <a:lnTo>
                    <a:pt x="970400" y="1559049"/>
                  </a:lnTo>
                  <a:lnTo>
                    <a:pt x="1028700" y="1752600"/>
                  </a:lnTo>
                  <a:lnTo>
                    <a:pt x="1623060" y="1737360"/>
                  </a:lnTo>
                  <a:lnTo>
                    <a:pt x="1554480" y="769620"/>
                  </a:lnTo>
                  <a:lnTo>
                    <a:pt x="1287780" y="0"/>
                  </a:lnTo>
                  <a:lnTo>
                    <a:pt x="914400" y="106680"/>
                  </a:lnTo>
                  <a:lnTo>
                    <a:pt x="899160" y="327660"/>
                  </a:lnTo>
                  <a:lnTo>
                    <a:pt x="0" y="205740"/>
                  </a:lnTo>
                  <a:close/>
                </a:path>
              </a:pathLst>
            </a:custGeom>
            <a:solidFill>
              <a:srgbClr val="FFC000">
                <a:alpha val="50196"/>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2" name="直線コネクタ 91">
              <a:extLst>
                <a:ext uri="{FF2B5EF4-FFF2-40B4-BE49-F238E27FC236}">
                  <a16:creationId xmlns:a16="http://schemas.microsoft.com/office/drawing/2014/main" id="{ADEA585F-07B2-191F-74D7-F5062F04F496}"/>
                </a:ext>
              </a:extLst>
            </p:cNvPr>
            <p:cNvCxnSpPr>
              <a:cxnSpLocks/>
              <a:stCxn id="91" idx="0"/>
              <a:endCxn id="91" idx="9"/>
            </p:cNvCxnSpPr>
            <p:nvPr/>
          </p:nvCxnSpPr>
          <p:spPr>
            <a:xfrm>
              <a:off x="8395919" y="9574966"/>
              <a:ext cx="1077558" cy="14611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3" name="直線コネクタ 92">
              <a:extLst>
                <a:ext uri="{FF2B5EF4-FFF2-40B4-BE49-F238E27FC236}">
                  <a16:creationId xmlns:a16="http://schemas.microsoft.com/office/drawing/2014/main" id="{5056F414-12EC-9B32-E916-894C360689D5}"/>
                </a:ext>
              </a:extLst>
            </p:cNvPr>
            <p:cNvCxnSpPr>
              <a:cxnSpLocks/>
              <a:stCxn id="91" idx="9"/>
              <a:endCxn id="91" idx="8"/>
            </p:cNvCxnSpPr>
            <p:nvPr/>
          </p:nvCxnSpPr>
          <p:spPr>
            <a:xfrm flipV="1">
              <a:off x="9473476" y="9456252"/>
              <a:ext cx="18264" cy="26482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4" name="直線コネクタ 93">
              <a:extLst>
                <a:ext uri="{FF2B5EF4-FFF2-40B4-BE49-F238E27FC236}">
                  <a16:creationId xmlns:a16="http://schemas.microsoft.com/office/drawing/2014/main" id="{994D978F-DC03-88CF-42AF-A7E0528BD7A6}"/>
                </a:ext>
              </a:extLst>
            </p:cNvPr>
            <p:cNvCxnSpPr>
              <a:cxnSpLocks/>
              <a:stCxn id="91" idx="1"/>
              <a:endCxn id="91" idx="2"/>
            </p:cNvCxnSpPr>
            <p:nvPr/>
          </p:nvCxnSpPr>
          <p:spPr>
            <a:xfrm>
              <a:off x="8596820" y="10780369"/>
              <a:ext cx="995370" cy="237428"/>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96" name="フリーフォーム: 図形 95">
              <a:extLst>
                <a:ext uri="{FF2B5EF4-FFF2-40B4-BE49-F238E27FC236}">
                  <a16:creationId xmlns:a16="http://schemas.microsoft.com/office/drawing/2014/main" id="{9BE90C62-C4C6-8A0B-0777-84486AA90B7E}"/>
                </a:ext>
              </a:extLst>
            </p:cNvPr>
            <p:cNvSpPr/>
            <p:nvPr/>
          </p:nvSpPr>
          <p:spPr>
            <a:xfrm rot="467660">
              <a:off x="8450260" y="9467495"/>
              <a:ext cx="988681" cy="147683"/>
            </a:xfrm>
            <a:custGeom>
              <a:avLst/>
              <a:gdLst>
                <a:gd name="connsiteX0" fmla="*/ 0 w 883920"/>
                <a:gd name="connsiteY0" fmla="*/ 0 h 213360"/>
                <a:gd name="connsiteX1" fmla="*/ 777240 w 883920"/>
                <a:gd name="connsiteY1" fmla="*/ 0 h 213360"/>
                <a:gd name="connsiteX2" fmla="*/ 883920 w 883920"/>
                <a:gd name="connsiteY2" fmla="*/ 106680 h 213360"/>
                <a:gd name="connsiteX3" fmla="*/ 777240 w 883920"/>
                <a:gd name="connsiteY3" fmla="*/ 213360 h 213360"/>
                <a:gd name="connsiteX4" fmla="*/ 7620 w 883920"/>
                <a:gd name="connsiteY4" fmla="*/ 213360 h 213360"/>
                <a:gd name="connsiteX5" fmla="*/ 0 w 883920"/>
                <a:gd name="connsiteY5" fmla="*/ 0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920" h="213360">
                  <a:moveTo>
                    <a:pt x="0" y="0"/>
                  </a:moveTo>
                  <a:lnTo>
                    <a:pt x="777240" y="0"/>
                  </a:lnTo>
                  <a:lnTo>
                    <a:pt x="883920" y="106680"/>
                  </a:lnTo>
                  <a:lnTo>
                    <a:pt x="777240" y="213360"/>
                  </a:lnTo>
                  <a:lnTo>
                    <a:pt x="7620" y="213360"/>
                  </a:lnTo>
                  <a:lnTo>
                    <a:pt x="0" y="0"/>
                  </a:lnTo>
                  <a:close/>
                </a:path>
              </a:pathLst>
            </a:custGeom>
            <a:solidFill>
              <a:schemeClr val="bg1"/>
            </a:solid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900" dirty="0">
                <a:solidFill>
                  <a:schemeClr val="accent6"/>
                </a:solidFill>
              </a:endParaRPr>
            </a:p>
          </p:txBody>
        </p:sp>
        <p:sp>
          <p:nvSpPr>
            <p:cNvPr id="97" name="フリーフォーム: 図形 96">
              <a:extLst>
                <a:ext uri="{FF2B5EF4-FFF2-40B4-BE49-F238E27FC236}">
                  <a16:creationId xmlns:a16="http://schemas.microsoft.com/office/drawing/2014/main" id="{99F7F5F8-EF62-93C3-DADD-10BB23D048F6}"/>
                </a:ext>
              </a:extLst>
            </p:cNvPr>
            <p:cNvSpPr/>
            <p:nvPr/>
          </p:nvSpPr>
          <p:spPr>
            <a:xfrm rot="799308">
              <a:off x="8564516" y="10909406"/>
              <a:ext cx="988681" cy="147683"/>
            </a:xfrm>
            <a:custGeom>
              <a:avLst/>
              <a:gdLst>
                <a:gd name="connsiteX0" fmla="*/ 0 w 883920"/>
                <a:gd name="connsiteY0" fmla="*/ 0 h 213360"/>
                <a:gd name="connsiteX1" fmla="*/ 777240 w 883920"/>
                <a:gd name="connsiteY1" fmla="*/ 0 h 213360"/>
                <a:gd name="connsiteX2" fmla="*/ 883920 w 883920"/>
                <a:gd name="connsiteY2" fmla="*/ 106680 h 213360"/>
                <a:gd name="connsiteX3" fmla="*/ 777240 w 883920"/>
                <a:gd name="connsiteY3" fmla="*/ 213360 h 213360"/>
                <a:gd name="connsiteX4" fmla="*/ 7620 w 883920"/>
                <a:gd name="connsiteY4" fmla="*/ 213360 h 213360"/>
                <a:gd name="connsiteX5" fmla="*/ 0 w 883920"/>
                <a:gd name="connsiteY5" fmla="*/ 0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920" h="213360">
                  <a:moveTo>
                    <a:pt x="0" y="0"/>
                  </a:moveTo>
                  <a:lnTo>
                    <a:pt x="777240" y="0"/>
                  </a:lnTo>
                  <a:lnTo>
                    <a:pt x="883920" y="106680"/>
                  </a:lnTo>
                  <a:lnTo>
                    <a:pt x="777240" y="213360"/>
                  </a:lnTo>
                  <a:lnTo>
                    <a:pt x="7620" y="213360"/>
                  </a:lnTo>
                  <a:lnTo>
                    <a:pt x="0" y="0"/>
                  </a:lnTo>
                  <a:close/>
                </a:path>
              </a:pathLst>
            </a:custGeom>
            <a:solidFill>
              <a:schemeClr val="bg1"/>
            </a:solid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900" dirty="0">
                <a:solidFill>
                  <a:schemeClr val="accent6"/>
                </a:solidFill>
              </a:endParaRPr>
            </a:p>
          </p:txBody>
        </p:sp>
        <p:sp>
          <p:nvSpPr>
            <p:cNvPr id="102" name="吹き出し: 四角形 101">
              <a:extLst>
                <a:ext uri="{FF2B5EF4-FFF2-40B4-BE49-F238E27FC236}">
                  <a16:creationId xmlns:a16="http://schemas.microsoft.com/office/drawing/2014/main" id="{FA800597-6940-8D28-CAE0-8931138812EC}"/>
                </a:ext>
              </a:extLst>
            </p:cNvPr>
            <p:cNvSpPr/>
            <p:nvPr/>
          </p:nvSpPr>
          <p:spPr>
            <a:xfrm>
              <a:off x="9451910" y="11342442"/>
              <a:ext cx="1048611" cy="388331"/>
            </a:xfrm>
            <a:prstGeom prst="wedgeRectCallout">
              <a:avLst>
                <a:gd name="adj1" fmla="val -51456"/>
                <a:gd name="adj2" fmla="val -243694"/>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eiryo UI" panose="020B0604030504040204" pitchFamily="50" charset="-128"/>
                  <a:ea typeface="Meiryo UI" panose="020B0604030504040204" pitchFamily="50" charset="-128"/>
                </a:rPr>
                <a:t>埠頭用地</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dirty="0">
                  <a:solidFill>
                    <a:schemeClr val="tx1"/>
                  </a:solidFill>
                  <a:latin typeface="Meiryo UI" panose="020B0604030504040204" pitchFamily="50" charset="-128"/>
                  <a:ea typeface="Meiryo UI" panose="020B0604030504040204" pitchFamily="50" charset="-128"/>
                </a:rPr>
                <a:t>・埠頭用地の拡張</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sp>
          <p:nvSpPr>
            <p:cNvPr id="103" name="吹き出し: 四角形 104">
              <a:extLst>
                <a:ext uri="{FF2B5EF4-FFF2-40B4-BE49-F238E27FC236}">
                  <a16:creationId xmlns:a16="http://schemas.microsoft.com/office/drawing/2014/main" id="{ADFD2163-3468-7B6C-C957-BD23FFB98BF2}"/>
                </a:ext>
              </a:extLst>
            </p:cNvPr>
            <p:cNvSpPr/>
            <p:nvPr/>
          </p:nvSpPr>
          <p:spPr>
            <a:xfrm>
              <a:off x="6309265" y="9527049"/>
              <a:ext cx="2269291" cy="1225550"/>
            </a:xfrm>
            <a:custGeom>
              <a:avLst/>
              <a:gdLst>
                <a:gd name="connsiteX0" fmla="*/ 0 w 1916868"/>
                <a:gd name="connsiteY0" fmla="*/ 0 h 618040"/>
                <a:gd name="connsiteX1" fmla="*/ 1118173 w 1916868"/>
                <a:gd name="connsiteY1" fmla="*/ 0 h 618040"/>
                <a:gd name="connsiteX2" fmla="*/ 1118173 w 1916868"/>
                <a:gd name="connsiteY2" fmla="*/ 0 h 618040"/>
                <a:gd name="connsiteX3" fmla="*/ 1597390 w 1916868"/>
                <a:gd name="connsiteY3" fmla="*/ 0 h 618040"/>
                <a:gd name="connsiteX4" fmla="*/ 1916868 w 1916868"/>
                <a:gd name="connsiteY4" fmla="*/ 0 h 618040"/>
                <a:gd name="connsiteX5" fmla="*/ 1916868 w 1916868"/>
                <a:gd name="connsiteY5" fmla="*/ 103007 h 618040"/>
                <a:gd name="connsiteX6" fmla="*/ 2150937 w 1916868"/>
                <a:gd name="connsiteY6" fmla="*/ 60908 h 618040"/>
                <a:gd name="connsiteX7" fmla="*/ 1916868 w 1916868"/>
                <a:gd name="connsiteY7" fmla="*/ 257517 h 618040"/>
                <a:gd name="connsiteX8" fmla="*/ 1916868 w 1916868"/>
                <a:gd name="connsiteY8" fmla="*/ 618040 h 618040"/>
                <a:gd name="connsiteX9" fmla="*/ 1597390 w 1916868"/>
                <a:gd name="connsiteY9" fmla="*/ 618040 h 618040"/>
                <a:gd name="connsiteX10" fmla="*/ 1118173 w 1916868"/>
                <a:gd name="connsiteY10" fmla="*/ 618040 h 618040"/>
                <a:gd name="connsiteX11" fmla="*/ 1118173 w 1916868"/>
                <a:gd name="connsiteY11" fmla="*/ 618040 h 618040"/>
                <a:gd name="connsiteX12" fmla="*/ 0 w 1916868"/>
                <a:gd name="connsiteY12" fmla="*/ 618040 h 618040"/>
                <a:gd name="connsiteX13" fmla="*/ 0 w 1916868"/>
                <a:gd name="connsiteY13" fmla="*/ 257517 h 618040"/>
                <a:gd name="connsiteX14" fmla="*/ 0 w 1916868"/>
                <a:gd name="connsiteY14" fmla="*/ 103007 h 618040"/>
                <a:gd name="connsiteX15" fmla="*/ 0 w 1916868"/>
                <a:gd name="connsiteY15" fmla="*/ 103007 h 618040"/>
                <a:gd name="connsiteX16" fmla="*/ 0 w 1916868"/>
                <a:gd name="connsiteY16" fmla="*/ 0 h 618040"/>
                <a:gd name="connsiteX0" fmla="*/ 0 w 2208122"/>
                <a:gd name="connsiteY0" fmla="*/ 0 h 1221875"/>
                <a:gd name="connsiteX1" fmla="*/ 1118173 w 2208122"/>
                <a:gd name="connsiteY1" fmla="*/ 0 h 1221875"/>
                <a:gd name="connsiteX2" fmla="*/ 1118173 w 2208122"/>
                <a:gd name="connsiteY2" fmla="*/ 0 h 1221875"/>
                <a:gd name="connsiteX3" fmla="*/ 1597390 w 2208122"/>
                <a:gd name="connsiteY3" fmla="*/ 0 h 1221875"/>
                <a:gd name="connsiteX4" fmla="*/ 1916868 w 2208122"/>
                <a:gd name="connsiteY4" fmla="*/ 0 h 1221875"/>
                <a:gd name="connsiteX5" fmla="*/ 1916868 w 2208122"/>
                <a:gd name="connsiteY5" fmla="*/ 103007 h 1221875"/>
                <a:gd name="connsiteX6" fmla="*/ 2150937 w 2208122"/>
                <a:gd name="connsiteY6" fmla="*/ 60908 h 1221875"/>
                <a:gd name="connsiteX7" fmla="*/ 1916868 w 2208122"/>
                <a:gd name="connsiteY7" fmla="*/ 257517 h 1221875"/>
                <a:gd name="connsiteX8" fmla="*/ 1916868 w 2208122"/>
                <a:gd name="connsiteY8" fmla="*/ 618040 h 1221875"/>
                <a:gd name="connsiteX9" fmla="*/ 2201130 w 2208122"/>
                <a:gd name="connsiteY9" fmla="*/ 1221875 h 1221875"/>
                <a:gd name="connsiteX10" fmla="*/ 1597390 w 2208122"/>
                <a:gd name="connsiteY10" fmla="*/ 618040 h 1221875"/>
                <a:gd name="connsiteX11" fmla="*/ 1118173 w 2208122"/>
                <a:gd name="connsiteY11" fmla="*/ 618040 h 1221875"/>
                <a:gd name="connsiteX12" fmla="*/ 1118173 w 2208122"/>
                <a:gd name="connsiteY12" fmla="*/ 618040 h 1221875"/>
                <a:gd name="connsiteX13" fmla="*/ 0 w 2208122"/>
                <a:gd name="connsiteY13" fmla="*/ 618040 h 1221875"/>
                <a:gd name="connsiteX14" fmla="*/ 0 w 2208122"/>
                <a:gd name="connsiteY14" fmla="*/ 257517 h 1221875"/>
                <a:gd name="connsiteX15" fmla="*/ 0 w 2208122"/>
                <a:gd name="connsiteY15" fmla="*/ 103007 h 1221875"/>
                <a:gd name="connsiteX16" fmla="*/ 0 w 2208122"/>
                <a:gd name="connsiteY16" fmla="*/ 103007 h 1221875"/>
                <a:gd name="connsiteX17" fmla="*/ 0 w 2208122"/>
                <a:gd name="connsiteY17" fmla="*/ 0 h 1221875"/>
                <a:gd name="connsiteX0" fmla="*/ 0 w 2208122"/>
                <a:gd name="connsiteY0" fmla="*/ 0 h 1221875"/>
                <a:gd name="connsiteX1" fmla="*/ 1118173 w 2208122"/>
                <a:gd name="connsiteY1" fmla="*/ 0 h 1221875"/>
                <a:gd name="connsiteX2" fmla="*/ 1118173 w 2208122"/>
                <a:gd name="connsiteY2" fmla="*/ 0 h 1221875"/>
                <a:gd name="connsiteX3" fmla="*/ 1597390 w 2208122"/>
                <a:gd name="connsiteY3" fmla="*/ 0 h 1221875"/>
                <a:gd name="connsiteX4" fmla="*/ 1916868 w 2208122"/>
                <a:gd name="connsiteY4" fmla="*/ 0 h 1221875"/>
                <a:gd name="connsiteX5" fmla="*/ 1916868 w 2208122"/>
                <a:gd name="connsiteY5" fmla="*/ 103007 h 1221875"/>
                <a:gd name="connsiteX6" fmla="*/ 2150937 w 2208122"/>
                <a:gd name="connsiteY6" fmla="*/ 60908 h 1221875"/>
                <a:gd name="connsiteX7" fmla="*/ 1916868 w 2208122"/>
                <a:gd name="connsiteY7" fmla="*/ 257517 h 1221875"/>
                <a:gd name="connsiteX8" fmla="*/ 1916868 w 2208122"/>
                <a:gd name="connsiteY8" fmla="*/ 618040 h 1221875"/>
                <a:gd name="connsiteX9" fmla="*/ 2201130 w 2208122"/>
                <a:gd name="connsiteY9" fmla="*/ 1221875 h 1221875"/>
                <a:gd name="connsiteX10" fmla="*/ 1597390 w 2208122"/>
                <a:gd name="connsiteY10" fmla="*/ 618040 h 1221875"/>
                <a:gd name="connsiteX11" fmla="*/ 1118173 w 2208122"/>
                <a:gd name="connsiteY11" fmla="*/ 618040 h 1221875"/>
                <a:gd name="connsiteX12" fmla="*/ 1118173 w 2208122"/>
                <a:gd name="connsiteY12" fmla="*/ 618040 h 1221875"/>
                <a:gd name="connsiteX13" fmla="*/ 0 w 2208122"/>
                <a:gd name="connsiteY13" fmla="*/ 618040 h 1221875"/>
                <a:gd name="connsiteX14" fmla="*/ 0 w 2208122"/>
                <a:gd name="connsiteY14" fmla="*/ 257517 h 1221875"/>
                <a:gd name="connsiteX15" fmla="*/ 0 w 2208122"/>
                <a:gd name="connsiteY15" fmla="*/ 103007 h 1221875"/>
                <a:gd name="connsiteX16" fmla="*/ 0 w 2208122"/>
                <a:gd name="connsiteY16" fmla="*/ 0 h 1221875"/>
                <a:gd name="connsiteX0" fmla="*/ 0 w 2208122"/>
                <a:gd name="connsiteY0" fmla="*/ 0 h 1221875"/>
                <a:gd name="connsiteX1" fmla="*/ 1118173 w 2208122"/>
                <a:gd name="connsiteY1" fmla="*/ 0 h 1221875"/>
                <a:gd name="connsiteX2" fmla="*/ 1118173 w 2208122"/>
                <a:gd name="connsiteY2" fmla="*/ 0 h 1221875"/>
                <a:gd name="connsiteX3" fmla="*/ 1597390 w 2208122"/>
                <a:gd name="connsiteY3" fmla="*/ 0 h 1221875"/>
                <a:gd name="connsiteX4" fmla="*/ 1916868 w 2208122"/>
                <a:gd name="connsiteY4" fmla="*/ 0 h 1221875"/>
                <a:gd name="connsiteX5" fmla="*/ 1916868 w 2208122"/>
                <a:gd name="connsiteY5" fmla="*/ 103007 h 1221875"/>
                <a:gd name="connsiteX6" fmla="*/ 2150937 w 2208122"/>
                <a:gd name="connsiteY6" fmla="*/ 60908 h 1221875"/>
                <a:gd name="connsiteX7" fmla="*/ 1916868 w 2208122"/>
                <a:gd name="connsiteY7" fmla="*/ 257517 h 1221875"/>
                <a:gd name="connsiteX8" fmla="*/ 1916868 w 2208122"/>
                <a:gd name="connsiteY8" fmla="*/ 618040 h 1221875"/>
                <a:gd name="connsiteX9" fmla="*/ 2201130 w 2208122"/>
                <a:gd name="connsiteY9" fmla="*/ 1221875 h 1221875"/>
                <a:gd name="connsiteX10" fmla="*/ 1597390 w 2208122"/>
                <a:gd name="connsiteY10" fmla="*/ 618040 h 1221875"/>
                <a:gd name="connsiteX11" fmla="*/ 1118173 w 2208122"/>
                <a:gd name="connsiteY11" fmla="*/ 618040 h 1221875"/>
                <a:gd name="connsiteX12" fmla="*/ 1118173 w 2208122"/>
                <a:gd name="connsiteY12" fmla="*/ 618040 h 1221875"/>
                <a:gd name="connsiteX13" fmla="*/ 0 w 2208122"/>
                <a:gd name="connsiteY13" fmla="*/ 618040 h 1221875"/>
                <a:gd name="connsiteX14" fmla="*/ 0 w 2208122"/>
                <a:gd name="connsiteY14" fmla="*/ 257517 h 1221875"/>
                <a:gd name="connsiteX15" fmla="*/ 0 w 2208122"/>
                <a:gd name="connsiteY15" fmla="*/ 0 h 1221875"/>
                <a:gd name="connsiteX0" fmla="*/ 0 w 2208122"/>
                <a:gd name="connsiteY0" fmla="*/ 0 h 1221875"/>
                <a:gd name="connsiteX1" fmla="*/ 1118173 w 2208122"/>
                <a:gd name="connsiteY1" fmla="*/ 0 h 1221875"/>
                <a:gd name="connsiteX2" fmla="*/ 1118173 w 2208122"/>
                <a:gd name="connsiteY2" fmla="*/ 0 h 1221875"/>
                <a:gd name="connsiteX3" fmla="*/ 1597390 w 2208122"/>
                <a:gd name="connsiteY3" fmla="*/ 0 h 1221875"/>
                <a:gd name="connsiteX4" fmla="*/ 1916868 w 2208122"/>
                <a:gd name="connsiteY4" fmla="*/ 0 h 1221875"/>
                <a:gd name="connsiteX5" fmla="*/ 1916868 w 2208122"/>
                <a:gd name="connsiteY5" fmla="*/ 103007 h 1221875"/>
                <a:gd name="connsiteX6" fmla="*/ 2150937 w 2208122"/>
                <a:gd name="connsiteY6" fmla="*/ 60908 h 1221875"/>
                <a:gd name="connsiteX7" fmla="*/ 1916868 w 2208122"/>
                <a:gd name="connsiteY7" fmla="*/ 257517 h 1221875"/>
                <a:gd name="connsiteX8" fmla="*/ 1916868 w 2208122"/>
                <a:gd name="connsiteY8" fmla="*/ 618040 h 1221875"/>
                <a:gd name="connsiteX9" fmla="*/ 2201130 w 2208122"/>
                <a:gd name="connsiteY9" fmla="*/ 1221875 h 1221875"/>
                <a:gd name="connsiteX10" fmla="*/ 1597390 w 2208122"/>
                <a:gd name="connsiteY10" fmla="*/ 618040 h 1221875"/>
                <a:gd name="connsiteX11" fmla="*/ 1118173 w 2208122"/>
                <a:gd name="connsiteY11" fmla="*/ 618040 h 1221875"/>
                <a:gd name="connsiteX12" fmla="*/ 1118173 w 2208122"/>
                <a:gd name="connsiteY12" fmla="*/ 618040 h 1221875"/>
                <a:gd name="connsiteX13" fmla="*/ 0 w 2208122"/>
                <a:gd name="connsiteY13" fmla="*/ 618040 h 1221875"/>
                <a:gd name="connsiteX14" fmla="*/ 0 w 2208122"/>
                <a:gd name="connsiteY14" fmla="*/ 0 h 1221875"/>
                <a:gd name="connsiteX0" fmla="*/ 5890 w 2214012"/>
                <a:gd name="connsiteY0" fmla="*/ 0 h 1221875"/>
                <a:gd name="connsiteX1" fmla="*/ 1124063 w 2214012"/>
                <a:gd name="connsiteY1" fmla="*/ 0 h 1221875"/>
                <a:gd name="connsiteX2" fmla="*/ 1124063 w 2214012"/>
                <a:gd name="connsiteY2" fmla="*/ 0 h 1221875"/>
                <a:gd name="connsiteX3" fmla="*/ 1603280 w 2214012"/>
                <a:gd name="connsiteY3" fmla="*/ 0 h 1221875"/>
                <a:gd name="connsiteX4" fmla="*/ 1922758 w 2214012"/>
                <a:gd name="connsiteY4" fmla="*/ 0 h 1221875"/>
                <a:gd name="connsiteX5" fmla="*/ 1922758 w 2214012"/>
                <a:gd name="connsiteY5" fmla="*/ 103007 h 1221875"/>
                <a:gd name="connsiteX6" fmla="*/ 2156827 w 2214012"/>
                <a:gd name="connsiteY6" fmla="*/ 60908 h 1221875"/>
                <a:gd name="connsiteX7" fmla="*/ 1922758 w 2214012"/>
                <a:gd name="connsiteY7" fmla="*/ 257517 h 1221875"/>
                <a:gd name="connsiteX8" fmla="*/ 1922758 w 2214012"/>
                <a:gd name="connsiteY8" fmla="*/ 618040 h 1221875"/>
                <a:gd name="connsiteX9" fmla="*/ 2207020 w 2214012"/>
                <a:gd name="connsiteY9" fmla="*/ 1221875 h 1221875"/>
                <a:gd name="connsiteX10" fmla="*/ 1603280 w 2214012"/>
                <a:gd name="connsiteY10" fmla="*/ 618040 h 1221875"/>
                <a:gd name="connsiteX11" fmla="*/ 1124063 w 2214012"/>
                <a:gd name="connsiteY11" fmla="*/ 618040 h 1221875"/>
                <a:gd name="connsiteX12" fmla="*/ 1124063 w 2214012"/>
                <a:gd name="connsiteY12" fmla="*/ 618040 h 1221875"/>
                <a:gd name="connsiteX13" fmla="*/ 0 w 2214012"/>
                <a:gd name="connsiteY13" fmla="*/ 494497 h 1221875"/>
                <a:gd name="connsiteX14" fmla="*/ 5890 w 2214012"/>
                <a:gd name="connsiteY14" fmla="*/ 0 h 1221875"/>
                <a:gd name="connsiteX0" fmla="*/ 5890 w 2214012"/>
                <a:gd name="connsiteY0" fmla="*/ 0 h 1221875"/>
                <a:gd name="connsiteX1" fmla="*/ 1124063 w 2214012"/>
                <a:gd name="connsiteY1" fmla="*/ 0 h 1221875"/>
                <a:gd name="connsiteX2" fmla="*/ 1124063 w 2214012"/>
                <a:gd name="connsiteY2" fmla="*/ 0 h 1221875"/>
                <a:gd name="connsiteX3" fmla="*/ 1603280 w 2214012"/>
                <a:gd name="connsiteY3" fmla="*/ 0 h 1221875"/>
                <a:gd name="connsiteX4" fmla="*/ 1922758 w 2214012"/>
                <a:gd name="connsiteY4" fmla="*/ 0 h 1221875"/>
                <a:gd name="connsiteX5" fmla="*/ 1922758 w 2214012"/>
                <a:gd name="connsiteY5" fmla="*/ 103007 h 1221875"/>
                <a:gd name="connsiteX6" fmla="*/ 2156827 w 2214012"/>
                <a:gd name="connsiteY6" fmla="*/ 60908 h 1221875"/>
                <a:gd name="connsiteX7" fmla="*/ 1922758 w 2214012"/>
                <a:gd name="connsiteY7" fmla="*/ 257517 h 1221875"/>
                <a:gd name="connsiteX8" fmla="*/ 1922758 w 2214012"/>
                <a:gd name="connsiteY8" fmla="*/ 618040 h 1221875"/>
                <a:gd name="connsiteX9" fmla="*/ 2207020 w 2214012"/>
                <a:gd name="connsiteY9" fmla="*/ 1221875 h 1221875"/>
                <a:gd name="connsiteX10" fmla="*/ 1603280 w 2214012"/>
                <a:gd name="connsiteY10" fmla="*/ 618040 h 1221875"/>
                <a:gd name="connsiteX11" fmla="*/ 1124063 w 2214012"/>
                <a:gd name="connsiteY11" fmla="*/ 618040 h 1221875"/>
                <a:gd name="connsiteX12" fmla="*/ 0 w 2214012"/>
                <a:gd name="connsiteY12" fmla="*/ 494497 h 1221875"/>
                <a:gd name="connsiteX13" fmla="*/ 5890 w 2214012"/>
                <a:gd name="connsiteY13" fmla="*/ 0 h 1221875"/>
                <a:gd name="connsiteX0" fmla="*/ 5890 w 2214012"/>
                <a:gd name="connsiteY0" fmla="*/ 0 h 1221875"/>
                <a:gd name="connsiteX1" fmla="*/ 1124063 w 2214012"/>
                <a:gd name="connsiteY1" fmla="*/ 0 h 1221875"/>
                <a:gd name="connsiteX2" fmla="*/ 1124063 w 2214012"/>
                <a:gd name="connsiteY2" fmla="*/ 0 h 1221875"/>
                <a:gd name="connsiteX3" fmla="*/ 1603280 w 2214012"/>
                <a:gd name="connsiteY3" fmla="*/ 0 h 1221875"/>
                <a:gd name="connsiteX4" fmla="*/ 1922758 w 2214012"/>
                <a:gd name="connsiteY4" fmla="*/ 0 h 1221875"/>
                <a:gd name="connsiteX5" fmla="*/ 1922758 w 2214012"/>
                <a:gd name="connsiteY5" fmla="*/ 103007 h 1221875"/>
                <a:gd name="connsiteX6" fmla="*/ 2156827 w 2214012"/>
                <a:gd name="connsiteY6" fmla="*/ 60908 h 1221875"/>
                <a:gd name="connsiteX7" fmla="*/ 1922758 w 2214012"/>
                <a:gd name="connsiteY7" fmla="*/ 257517 h 1221875"/>
                <a:gd name="connsiteX8" fmla="*/ 1922758 w 2214012"/>
                <a:gd name="connsiteY8" fmla="*/ 618040 h 1221875"/>
                <a:gd name="connsiteX9" fmla="*/ 2207020 w 2214012"/>
                <a:gd name="connsiteY9" fmla="*/ 1221875 h 1221875"/>
                <a:gd name="connsiteX10" fmla="*/ 1603280 w 2214012"/>
                <a:gd name="connsiteY10" fmla="*/ 618040 h 1221875"/>
                <a:gd name="connsiteX11" fmla="*/ 0 w 2214012"/>
                <a:gd name="connsiteY11" fmla="*/ 494497 h 1221875"/>
                <a:gd name="connsiteX12" fmla="*/ 5890 w 2214012"/>
                <a:gd name="connsiteY12" fmla="*/ 0 h 1221875"/>
                <a:gd name="connsiteX0" fmla="*/ 5890 w 2214012"/>
                <a:gd name="connsiteY0" fmla="*/ 0 h 1221875"/>
                <a:gd name="connsiteX1" fmla="*/ 1124063 w 2214012"/>
                <a:gd name="connsiteY1" fmla="*/ 0 h 1221875"/>
                <a:gd name="connsiteX2" fmla="*/ 1124063 w 2214012"/>
                <a:gd name="connsiteY2" fmla="*/ 0 h 1221875"/>
                <a:gd name="connsiteX3" fmla="*/ 1603280 w 2214012"/>
                <a:gd name="connsiteY3" fmla="*/ 0 h 1221875"/>
                <a:gd name="connsiteX4" fmla="*/ 1922758 w 2214012"/>
                <a:gd name="connsiteY4" fmla="*/ 0 h 1221875"/>
                <a:gd name="connsiteX5" fmla="*/ 1922758 w 2214012"/>
                <a:gd name="connsiteY5" fmla="*/ 103007 h 1221875"/>
                <a:gd name="connsiteX6" fmla="*/ 2156827 w 2214012"/>
                <a:gd name="connsiteY6" fmla="*/ 60908 h 1221875"/>
                <a:gd name="connsiteX7" fmla="*/ 1922758 w 2214012"/>
                <a:gd name="connsiteY7" fmla="*/ 257517 h 1221875"/>
                <a:gd name="connsiteX8" fmla="*/ 1922758 w 2214012"/>
                <a:gd name="connsiteY8" fmla="*/ 618040 h 1221875"/>
                <a:gd name="connsiteX9" fmla="*/ 2207020 w 2214012"/>
                <a:gd name="connsiteY9" fmla="*/ 1221875 h 1221875"/>
                <a:gd name="connsiteX10" fmla="*/ 1597390 w 2214012"/>
                <a:gd name="connsiteY10" fmla="*/ 500380 h 1221875"/>
                <a:gd name="connsiteX11" fmla="*/ 0 w 2214012"/>
                <a:gd name="connsiteY11" fmla="*/ 494497 h 1221875"/>
                <a:gd name="connsiteX12" fmla="*/ 5890 w 2214012"/>
                <a:gd name="connsiteY12" fmla="*/ 0 h 1221875"/>
                <a:gd name="connsiteX0" fmla="*/ 5890 w 2224984"/>
                <a:gd name="connsiteY0" fmla="*/ 0 h 1221875"/>
                <a:gd name="connsiteX1" fmla="*/ 1124063 w 2224984"/>
                <a:gd name="connsiteY1" fmla="*/ 0 h 1221875"/>
                <a:gd name="connsiteX2" fmla="*/ 1124063 w 2224984"/>
                <a:gd name="connsiteY2" fmla="*/ 0 h 1221875"/>
                <a:gd name="connsiteX3" fmla="*/ 1603280 w 2224984"/>
                <a:gd name="connsiteY3" fmla="*/ 0 h 1221875"/>
                <a:gd name="connsiteX4" fmla="*/ 1922758 w 2224984"/>
                <a:gd name="connsiteY4" fmla="*/ 0 h 1221875"/>
                <a:gd name="connsiteX5" fmla="*/ 1922758 w 2224984"/>
                <a:gd name="connsiteY5" fmla="*/ 103007 h 1221875"/>
                <a:gd name="connsiteX6" fmla="*/ 2156827 w 2224984"/>
                <a:gd name="connsiteY6" fmla="*/ 60908 h 1221875"/>
                <a:gd name="connsiteX7" fmla="*/ 1922758 w 2224984"/>
                <a:gd name="connsiteY7" fmla="*/ 257517 h 1221875"/>
                <a:gd name="connsiteX8" fmla="*/ 1922758 w 2224984"/>
                <a:gd name="connsiteY8" fmla="*/ 618040 h 1221875"/>
                <a:gd name="connsiteX9" fmla="*/ 2207020 w 2224984"/>
                <a:gd name="connsiteY9" fmla="*/ 1221875 h 1221875"/>
                <a:gd name="connsiteX10" fmla="*/ 1597390 w 2224984"/>
                <a:gd name="connsiteY10" fmla="*/ 500380 h 1221875"/>
                <a:gd name="connsiteX11" fmla="*/ 0 w 2224984"/>
                <a:gd name="connsiteY11" fmla="*/ 494497 h 1221875"/>
                <a:gd name="connsiteX12" fmla="*/ 5890 w 2224984"/>
                <a:gd name="connsiteY12" fmla="*/ 0 h 1221875"/>
                <a:gd name="connsiteX0" fmla="*/ 5890 w 2207020"/>
                <a:gd name="connsiteY0" fmla="*/ 0 h 1221875"/>
                <a:gd name="connsiteX1" fmla="*/ 1124063 w 2207020"/>
                <a:gd name="connsiteY1" fmla="*/ 0 h 1221875"/>
                <a:gd name="connsiteX2" fmla="*/ 1124063 w 2207020"/>
                <a:gd name="connsiteY2" fmla="*/ 0 h 1221875"/>
                <a:gd name="connsiteX3" fmla="*/ 1603280 w 2207020"/>
                <a:gd name="connsiteY3" fmla="*/ 0 h 1221875"/>
                <a:gd name="connsiteX4" fmla="*/ 1922758 w 2207020"/>
                <a:gd name="connsiteY4" fmla="*/ 0 h 1221875"/>
                <a:gd name="connsiteX5" fmla="*/ 1922758 w 2207020"/>
                <a:gd name="connsiteY5" fmla="*/ 103007 h 1221875"/>
                <a:gd name="connsiteX6" fmla="*/ 2156827 w 2207020"/>
                <a:gd name="connsiteY6" fmla="*/ 60908 h 1221875"/>
                <a:gd name="connsiteX7" fmla="*/ 1922758 w 2207020"/>
                <a:gd name="connsiteY7" fmla="*/ 257517 h 1221875"/>
                <a:gd name="connsiteX8" fmla="*/ 1922758 w 2207020"/>
                <a:gd name="connsiteY8" fmla="*/ 618040 h 1221875"/>
                <a:gd name="connsiteX9" fmla="*/ 2207020 w 2207020"/>
                <a:gd name="connsiteY9" fmla="*/ 1221875 h 1221875"/>
                <a:gd name="connsiteX10" fmla="*/ 1597390 w 2207020"/>
                <a:gd name="connsiteY10" fmla="*/ 500380 h 1221875"/>
                <a:gd name="connsiteX11" fmla="*/ 0 w 2207020"/>
                <a:gd name="connsiteY11" fmla="*/ 494497 h 1221875"/>
                <a:gd name="connsiteX12" fmla="*/ 5890 w 2207020"/>
                <a:gd name="connsiteY12" fmla="*/ 0 h 1221875"/>
                <a:gd name="connsiteX0" fmla="*/ 5890 w 2207020"/>
                <a:gd name="connsiteY0" fmla="*/ 0 h 1221875"/>
                <a:gd name="connsiteX1" fmla="*/ 1124063 w 2207020"/>
                <a:gd name="connsiteY1" fmla="*/ 0 h 1221875"/>
                <a:gd name="connsiteX2" fmla="*/ 1124063 w 2207020"/>
                <a:gd name="connsiteY2" fmla="*/ 0 h 1221875"/>
                <a:gd name="connsiteX3" fmla="*/ 1603280 w 2207020"/>
                <a:gd name="connsiteY3" fmla="*/ 0 h 1221875"/>
                <a:gd name="connsiteX4" fmla="*/ 1922758 w 2207020"/>
                <a:gd name="connsiteY4" fmla="*/ 0 h 1221875"/>
                <a:gd name="connsiteX5" fmla="*/ 1922758 w 2207020"/>
                <a:gd name="connsiteY5" fmla="*/ 103007 h 1221875"/>
                <a:gd name="connsiteX6" fmla="*/ 2156827 w 2207020"/>
                <a:gd name="connsiteY6" fmla="*/ 60908 h 1221875"/>
                <a:gd name="connsiteX7" fmla="*/ 1922758 w 2207020"/>
                <a:gd name="connsiteY7" fmla="*/ 257517 h 1221875"/>
                <a:gd name="connsiteX8" fmla="*/ 1911713 w 2207020"/>
                <a:gd name="connsiteY8" fmla="*/ 493026 h 1221875"/>
                <a:gd name="connsiteX9" fmla="*/ 2207020 w 2207020"/>
                <a:gd name="connsiteY9" fmla="*/ 1221875 h 1221875"/>
                <a:gd name="connsiteX10" fmla="*/ 1597390 w 2207020"/>
                <a:gd name="connsiteY10" fmla="*/ 500380 h 1221875"/>
                <a:gd name="connsiteX11" fmla="*/ 0 w 2207020"/>
                <a:gd name="connsiteY11" fmla="*/ 494497 h 1221875"/>
                <a:gd name="connsiteX12" fmla="*/ 5890 w 2207020"/>
                <a:gd name="connsiteY12" fmla="*/ 0 h 1221875"/>
                <a:gd name="connsiteX0" fmla="*/ 5890 w 2207020"/>
                <a:gd name="connsiteY0" fmla="*/ 0 h 1221875"/>
                <a:gd name="connsiteX1" fmla="*/ 1124063 w 2207020"/>
                <a:gd name="connsiteY1" fmla="*/ 0 h 1221875"/>
                <a:gd name="connsiteX2" fmla="*/ 1124063 w 2207020"/>
                <a:gd name="connsiteY2" fmla="*/ 0 h 1221875"/>
                <a:gd name="connsiteX3" fmla="*/ 1603280 w 2207020"/>
                <a:gd name="connsiteY3" fmla="*/ 0 h 1221875"/>
                <a:gd name="connsiteX4" fmla="*/ 1922758 w 2207020"/>
                <a:gd name="connsiteY4" fmla="*/ 0 h 1221875"/>
                <a:gd name="connsiteX5" fmla="*/ 1922758 w 2207020"/>
                <a:gd name="connsiteY5" fmla="*/ 103007 h 1221875"/>
                <a:gd name="connsiteX6" fmla="*/ 2156827 w 2207020"/>
                <a:gd name="connsiteY6" fmla="*/ 60908 h 1221875"/>
                <a:gd name="connsiteX7" fmla="*/ 1922758 w 2207020"/>
                <a:gd name="connsiteY7" fmla="*/ 257517 h 1221875"/>
                <a:gd name="connsiteX8" fmla="*/ 1911713 w 2207020"/>
                <a:gd name="connsiteY8" fmla="*/ 493026 h 1221875"/>
                <a:gd name="connsiteX9" fmla="*/ 2207020 w 2207020"/>
                <a:gd name="connsiteY9" fmla="*/ 1221875 h 1221875"/>
                <a:gd name="connsiteX10" fmla="*/ 1597390 w 2207020"/>
                <a:gd name="connsiteY10" fmla="*/ 500380 h 1221875"/>
                <a:gd name="connsiteX11" fmla="*/ 0 w 2207020"/>
                <a:gd name="connsiteY11" fmla="*/ 494497 h 1221875"/>
                <a:gd name="connsiteX12" fmla="*/ 5890 w 2207020"/>
                <a:gd name="connsiteY12" fmla="*/ 0 h 1221875"/>
                <a:gd name="connsiteX0" fmla="*/ 5890 w 2207020"/>
                <a:gd name="connsiteY0" fmla="*/ 0 h 1221875"/>
                <a:gd name="connsiteX1" fmla="*/ 1124063 w 2207020"/>
                <a:gd name="connsiteY1" fmla="*/ 0 h 1221875"/>
                <a:gd name="connsiteX2" fmla="*/ 1124063 w 2207020"/>
                <a:gd name="connsiteY2" fmla="*/ 0 h 1221875"/>
                <a:gd name="connsiteX3" fmla="*/ 1603280 w 2207020"/>
                <a:gd name="connsiteY3" fmla="*/ 0 h 1221875"/>
                <a:gd name="connsiteX4" fmla="*/ 1922758 w 2207020"/>
                <a:gd name="connsiteY4" fmla="*/ 0 h 1221875"/>
                <a:gd name="connsiteX5" fmla="*/ 1922758 w 2207020"/>
                <a:gd name="connsiteY5" fmla="*/ 103007 h 1221875"/>
                <a:gd name="connsiteX6" fmla="*/ 2156827 w 2207020"/>
                <a:gd name="connsiteY6" fmla="*/ 60908 h 1221875"/>
                <a:gd name="connsiteX7" fmla="*/ 1922758 w 2207020"/>
                <a:gd name="connsiteY7" fmla="*/ 257517 h 1221875"/>
                <a:gd name="connsiteX8" fmla="*/ 1911713 w 2207020"/>
                <a:gd name="connsiteY8" fmla="*/ 493026 h 1221875"/>
                <a:gd name="connsiteX9" fmla="*/ 2207020 w 2207020"/>
                <a:gd name="connsiteY9" fmla="*/ 1221875 h 1221875"/>
                <a:gd name="connsiteX10" fmla="*/ 1597390 w 2207020"/>
                <a:gd name="connsiteY10" fmla="*/ 500380 h 1221875"/>
                <a:gd name="connsiteX11" fmla="*/ 0 w 2207020"/>
                <a:gd name="connsiteY11" fmla="*/ 494497 h 1221875"/>
                <a:gd name="connsiteX12" fmla="*/ 5890 w 2207020"/>
                <a:gd name="connsiteY12" fmla="*/ 0 h 1221875"/>
                <a:gd name="connsiteX0" fmla="*/ 5890 w 2207020"/>
                <a:gd name="connsiteY0" fmla="*/ 0 h 1221875"/>
                <a:gd name="connsiteX1" fmla="*/ 1124063 w 2207020"/>
                <a:gd name="connsiteY1" fmla="*/ 0 h 1221875"/>
                <a:gd name="connsiteX2" fmla="*/ 1124063 w 2207020"/>
                <a:gd name="connsiteY2" fmla="*/ 0 h 1221875"/>
                <a:gd name="connsiteX3" fmla="*/ 1603280 w 2207020"/>
                <a:gd name="connsiteY3" fmla="*/ 0 h 1221875"/>
                <a:gd name="connsiteX4" fmla="*/ 1922758 w 2207020"/>
                <a:gd name="connsiteY4" fmla="*/ 0 h 1221875"/>
                <a:gd name="connsiteX5" fmla="*/ 1922758 w 2207020"/>
                <a:gd name="connsiteY5" fmla="*/ 103007 h 1221875"/>
                <a:gd name="connsiteX6" fmla="*/ 2156827 w 2207020"/>
                <a:gd name="connsiteY6" fmla="*/ 60908 h 1221875"/>
                <a:gd name="connsiteX7" fmla="*/ 1922758 w 2207020"/>
                <a:gd name="connsiteY7" fmla="*/ 257517 h 1221875"/>
                <a:gd name="connsiteX8" fmla="*/ 1911713 w 2207020"/>
                <a:gd name="connsiteY8" fmla="*/ 493026 h 1221875"/>
                <a:gd name="connsiteX9" fmla="*/ 2207020 w 2207020"/>
                <a:gd name="connsiteY9" fmla="*/ 1221875 h 1221875"/>
                <a:gd name="connsiteX10" fmla="*/ 1707832 w 2207020"/>
                <a:gd name="connsiteY10" fmla="*/ 489349 h 1221875"/>
                <a:gd name="connsiteX11" fmla="*/ 0 w 2207020"/>
                <a:gd name="connsiteY11" fmla="*/ 494497 h 1221875"/>
                <a:gd name="connsiteX12" fmla="*/ 5890 w 2207020"/>
                <a:gd name="connsiteY12" fmla="*/ 0 h 1221875"/>
                <a:gd name="connsiteX0" fmla="*/ 5890 w 2207020"/>
                <a:gd name="connsiteY0" fmla="*/ 0 h 1221875"/>
                <a:gd name="connsiteX1" fmla="*/ 1124063 w 2207020"/>
                <a:gd name="connsiteY1" fmla="*/ 0 h 1221875"/>
                <a:gd name="connsiteX2" fmla="*/ 1124063 w 2207020"/>
                <a:gd name="connsiteY2" fmla="*/ 0 h 1221875"/>
                <a:gd name="connsiteX3" fmla="*/ 1603280 w 2207020"/>
                <a:gd name="connsiteY3" fmla="*/ 0 h 1221875"/>
                <a:gd name="connsiteX4" fmla="*/ 1922758 w 2207020"/>
                <a:gd name="connsiteY4" fmla="*/ 0 h 1221875"/>
                <a:gd name="connsiteX5" fmla="*/ 1922758 w 2207020"/>
                <a:gd name="connsiteY5" fmla="*/ 103007 h 1221875"/>
                <a:gd name="connsiteX6" fmla="*/ 2156827 w 2207020"/>
                <a:gd name="connsiteY6" fmla="*/ 60908 h 1221875"/>
                <a:gd name="connsiteX7" fmla="*/ 1922758 w 2207020"/>
                <a:gd name="connsiteY7" fmla="*/ 257517 h 1221875"/>
                <a:gd name="connsiteX8" fmla="*/ 1911713 w 2207020"/>
                <a:gd name="connsiteY8" fmla="*/ 493026 h 1221875"/>
                <a:gd name="connsiteX9" fmla="*/ 2207020 w 2207020"/>
                <a:gd name="connsiteY9" fmla="*/ 1221875 h 1221875"/>
                <a:gd name="connsiteX10" fmla="*/ 1707832 w 2207020"/>
                <a:gd name="connsiteY10" fmla="*/ 504056 h 1221875"/>
                <a:gd name="connsiteX11" fmla="*/ 0 w 2207020"/>
                <a:gd name="connsiteY11" fmla="*/ 494497 h 1221875"/>
                <a:gd name="connsiteX12" fmla="*/ 5890 w 2207020"/>
                <a:gd name="connsiteY12" fmla="*/ 0 h 1221875"/>
                <a:gd name="connsiteX0" fmla="*/ 5890 w 2207020"/>
                <a:gd name="connsiteY0" fmla="*/ 0 h 1221875"/>
                <a:gd name="connsiteX1" fmla="*/ 1124063 w 2207020"/>
                <a:gd name="connsiteY1" fmla="*/ 0 h 1221875"/>
                <a:gd name="connsiteX2" fmla="*/ 1124063 w 2207020"/>
                <a:gd name="connsiteY2" fmla="*/ 0 h 1221875"/>
                <a:gd name="connsiteX3" fmla="*/ 1603280 w 2207020"/>
                <a:gd name="connsiteY3" fmla="*/ 0 h 1221875"/>
                <a:gd name="connsiteX4" fmla="*/ 1922758 w 2207020"/>
                <a:gd name="connsiteY4" fmla="*/ 0 h 1221875"/>
                <a:gd name="connsiteX5" fmla="*/ 1922758 w 2207020"/>
                <a:gd name="connsiteY5" fmla="*/ 103007 h 1221875"/>
                <a:gd name="connsiteX6" fmla="*/ 2156827 w 2207020"/>
                <a:gd name="connsiteY6" fmla="*/ 60908 h 1221875"/>
                <a:gd name="connsiteX7" fmla="*/ 1922758 w 2207020"/>
                <a:gd name="connsiteY7" fmla="*/ 257517 h 1221875"/>
                <a:gd name="connsiteX8" fmla="*/ 1911713 w 2207020"/>
                <a:gd name="connsiteY8" fmla="*/ 493026 h 1221875"/>
                <a:gd name="connsiteX9" fmla="*/ 2207020 w 2207020"/>
                <a:gd name="connsiteY9" fmla="*/ 1221875 h 1221875"/>
                <a:gd name="connsiteX10" fmla="*/ 1711513 w 2207020"/>
                <a:gd name="connsiteY10" fmla="*/ 489349 h 1221875"/>
                <a:gd name="connsiteX11" fmla="*/ 0 w 2207020"/>
                <a:gd name="connsiteY11" fmla="*/ 494497 h 1221875"/>
                <a:gd name="connsiteX12" fmla="*/ 5890 w 2207020"/>
                <a:gd name="connsiteY12" fmla="*/ 0 h 1221875"/>
                <a:gd name="connsiteX0" fmla="*/ 280 w 2201410"/>
                <a:gd name="connsiteY0" fmla="*/ 0 h 1221875"/>
                <a:gd name="connsiteX1" fmla="*/ 1118453 w 2201410"/>
                <a:gd name="connsiteY1" fmla="*/ 0 h 1221875"/>
                <a:gd name="connsiteX2" fmla="*/ 1118453 w 2201410"/>
                <a:gd name="connsiteY2" fmla="*/ 0 h 1221875"/>
                <a:gd name="connsiteX3" fmla="*/ 1597670 w 2201410"/>
                <a:gd name="connsiteY3" fmla="*/ 0 h 1221875"/>
                <a:gd name="connsiteX4" fmla="*/ 1917148 w 2201410"/>
                <a:gd name="connsiteY4" fmla="*/ 0 h 1221875"/>
                <a:gd name="connsiteX5" fmla="*/ 1917148 w 2201410"/>
                <a:gd name="connsiteY5" fmla="*/ 103007 h 1221875"/>
                <a:gd name="connsiteX6" fmla="*/ 2151217 w 2201410"/>
                <a:gd name="connsiteY6" fmla="*/ 60908 h 1221875"/>
                <a:gd name="connsiteX7" fmla="*/ 1917148 w 2201410"/>
                <a:gd name="connsiteY7" fmla="*/ 257517 h 1221875"/>
                <a:gd name="connsiteX8" fmla="*/ 1906103 w 2201410"/>
                <a:gd name="connsiteY8" fmla="*/ 493026 h 1221875"/>
                <a:gd name="connsiteX9" fmla="*/ 2201410 w 2201410"/>
                <a:gd name="connsiteY9" fmla="*/ 1221875 h 1221875"/>
                <a:gd name="connsiteX10" fmla="*/ 1705903 w 2201410"/>
                <a:gd name="connsiteY10" fmla="*/ 489349 h 1221875"/>
                <a:gd name="connsiteX11" fmla="*/ 5434 w 2201410"/>
                <a:gd name="connsiteY11" fmla="*/ 463243 h 1221875"/>
                <a:gd name="connsiteX12" fmla="*/ 280 w 2201410"/>
                <a:gd name="connsiteY12" fmla="*/ 0 h 1221875"/>
                <a:gd name="connsiteX0" fmla="*/ 2209 w 2203339"/>
                <a:gd name="connsiteY0" fmla="*/ 0 h 1221875"/>
                <a:gd name="connsiteX1" fmla="*/ 1120382 w 2203339"/>
                <a:gd name="connsiteY1" fmla="*/ 0 h 1221875"/>
                <a:gd name="connsiteX2" fmla="*/ 1120382 w 2203339"/>
                <a:gd name="connsiteY2" fmla="*/ 0 h 1221875"/>
                <a:gd name="connsiteX3" fmla="*/ 1599599 w 2203339"/>
                <a:gd name="connsiteY3" fmla="*/ 0 h 1221875"/>
                <a:gd name="connsiteX4" fmla="*/ 1919077 w 2203339"/>
                <a:gd name="connsiteY4" fmla="*/ 0 h 1221875"/>
                <a:gd name="connsiteX5" fmla="*/ 1919077 w 2203339"/>
                <a:gd name="connsiteY5" fmla="*/ 103007 h 1221875"/>
                <a:gd name="connsiteX6" fmla="*/ 2153146 w 2203339"/>
                <a:gd name="connsiteY6" fmla="*/ 60908 h 1221875"/>
                <a:gd name="connsiteX7" fmla="*/ 1919077 w 2203339"/>
                <a:gd name="connsiteY7" fmla="*/ 257517 h 1221875"/>
                <a:gd name="connsiteX8" fmla="*/ 1908032 w 2203339"/>
                <a:gd name="connsiteY8" fmla="*/ 493026 h 1221875"/>
                <a:gd name="connsiteX9" fmla="*/ 2203339 w 2203339"/>
                <a:gd name="connsiteY9" fmla="*/ 1221875 h 1221875"/>
                <a:gd name="connsiteX10" fmla="*/ 1707832 w 2203339"/>
                <a:gd name="connsiteY10" fmla="*/ 489349 h 1221875"/>
                <a:gd name="connsiteX11" fmla="*/ 0 w 2203339"/>
                <a:gd name="connsiteY11" fmla="*/ 461405 h 1221875"/>
                <a:gd name="connsiteX12" fmla="*/ 2209 w 2203339"/>
                <a:gd name="connsiteY12" fmla="*/ 0 h 1221875"/>
                <a:gd name="connsiteX0" fmla="*/ 341 w 2201471"/>
                <a:gd name="connsiteY0" fmla="*/ 0 h 1221875"/>
                <a:gd name="connsiteX1" fmla="*/ 1118514 w 2201471"/>
                <a:gd name="connsiteY1" fmla="*/ 0 h 1221875"/>
                <a:gd name="connsiteX2" fmla="*/ 1118514 w 2201471"/>
                <a:gd name="connsiteY2" fmla="*/ 0 h 1221875"/>
                <a:gd name="connsiteX3" fmla="*/ 1597731 w 2201471"/>
                <a:gd name="connsiteY3" fmla="*/ 0 h 1221875"/>
                <a:gd name="connsiteX4" fmla="*/ 1917209 w 2201471"/>
                <a:gd name="connsiteY4" fmla="*/ 0 h 1221875"/>
                <a:gd name="connsiteX5" fmla="*/ 1917209 w 2201471"/>
                <a:gd name="connsiteY5" fmla="*/ 103007 h 1221875"/>
                <a:gd name="connsiteX6" fmla="*/ 2151278 w 2201471"/>
                <a:gd name="connsiteY6" fmla="*/ 60908 h 1221875"/>
                <a:gd name="connsiteX7" fmla="*/ 1917209 w 2201471"/>
                <a:gd name="connsiteY7" fmla="*/ 257517 h 1221875"/>
                <a:gd name="connsiteX8" fmla="*/ 1906164 w 2201471"/>
                <a:gd name="connsiteY8" fmla="*/ 493026 h 1221875"/>
                <a:gd name="connsiteX9" fmla="*/ 2201471 w 2201471"/>
                <a:gd name="connsiteY9" fmla="*/ 1221875 h 1221875"/>
                <a:gd name="connsiteX10" fmla="*/ 1705964 w 2201471"/>
                <a:gd name="connsiteY10" fmla="*/ 489349 h 1221875"/>
                <a:gd name="connsiteX11" fmla="*/ 3654 w 2201471"/>
                <a:gd name="connsiteY11" fmla="*/ 461405 h 1221875"/>
                <a:gd name="connsiteX12" fmla="*/ 341 w 2201471"/>
                <a:gd name="connsiteY12" fmla="*/ 0 h 1221875"/>
                <a:gd name="connsiteX0" fmla="*/ 437 w 2201567"/>
                <a:gd name="connsiteY0" fmla="*/ 0 h 1221875"/>
                <a:gd name="connsiteX1" fmla="*/ 1118610 w 2201567"/>
                <a:gd name="connsiteY1" fmla="*/ 0 h 1221875"/>
                <a:gd name="connsiteX2" fmla="*/ 1118610 w 2201567"/>
                <a:gd name="connsiteY2" fmla="*/ 0 h 1221875"/>
                <a:gd name="connsiteX3" fmla="*/ 1597827 w 2201567"/>
                <a:gd name="connsiteY3" fmla="*/ 0 h 1221875"/>
                <a:gd name="connsiteX4" fmla="*/ 1917305 w 2201567"/>
                <a:gd name="connsiteY4" fmla="*/ 0 h 1221875"/>
                <a:gd name="connsiteX5" fmla="*/ 1917305 w 2201567"/>
                <a:gd name="connsiteY5" fmla="*/ 103007 h 1221875"/>
                <a:gd name="connsiteX6" fmla="*/ 2151374 w 2201567"/>
                <a:gd name="connsiteY6" fmla="*/ 60908 h 1221875"/>
                <a:gd name="connsiteX7" fmla="*/ 1917305 w 2201567"/>
                <a:gd name="connsiteY7" fmla="*/ 257517 h 1221875"/>
                <a:gd name="connsiteX8" fmla="*/ 1906260 w 2201567"/>
                <a:gd name="connsiteY8" fmla="*/ 493026 h 1221875"/>
                <a:gd name="connsiteX9" fmla="*/ 2201567 w 2201567"/>
                <a:gd name="connsiteY9" fmla="*/ 1221875 h 1221875"/>
                <a:gd name="connsiteX10" fmla="*/ 1706060 w 2201567"/>
                <a:gd name="connsiteY10" fmla="*/ 489349 h 1221875"/>
                <a:gd name="connsiteX11" fmla="*/ 1910 w 2201567"/>
                <a:gd name="connsiteY11" fmla="*/ 455889 h 1221875"/>
                <a:gd name="connsiteX12" fmla="*/ 437 w 2201567"/>
                <a:gd name="connsiteY12" fmla="*/ 0 h 1221875"/>
                <a:gd name="connsiteX0" fmla="*/ 591 w 2201721"/>
                <a:gd name="connsiteY0" fmla="*/ 0 h 1221875"/>
                <a:gd name="connsiteX1" fmla="*/ 1118764 w 2201721"/>
                <a:gd name="connsiteY1" fmla="*/ 0 h 1221875"/>
                <a:gd name="connsiteX2" fmla="*/ 1118764 w 2201721"/>
                <a:gd name="connsiteY2" fmla="*/ 0 h 1221875"/>
                <a:gd name="connsiteX3" fmla="*/ 1597981 w 2201721"/>
                <a:gd name="connsiteY3" fmla="*/ 0 h 1221875"/>
                <a:gd name="connsiteX4" fmla="*/ 1917459 w 2201721"/>
                <a:gd name="connsiteY4" fmla="*/ 0 h 1221875"/>
                <a:gd name="connsiteX5" fmla="*/ 1917459 w 2201721"/>
                <a:gd name="connsiteY5" fmla="*/ 103007 h 1221875"/>
                <a:gd name="connsiteX6" fmla="*/ 2151528 w 2201721"/>
                <a:gd name="connsiteY6" fmla="*/ 60908 h 1221875"/>
                <a:gd name="connsiteX7" fmla="*/ 1917459 w 2201721"/>
                <a:gd name="connsiteY7" fmla="*/ 257517 h 1221875"/>
                <a:gd name="connsiteX8" fmla="*/ 1906414 w 2201721"/>
                <a:gd name="connsiteY8" fmla="*/ 493026 h 1221875"/>
                <a:gd name="connsiteX9" fmla="*/ 2201721 w 2201721"/>
                <a:gd name="connsiteY9" fmla="*/ 1221875 h 1221875"/>
                <a:gd name="connsiteX10" fmla="*/ 1706214 w 2201721"/>
                <a:gd name="connsiteY10" fmla="*/ 489349 h 1221875"/>
                <a:gd name="connsiteX11" fmla="*/ 2064 w 2201721"/>
                <a:gd name="connsiteY11" fmla="*/ 455889 h 1221875"/>
                <a:gd name="connsiteX12" fmla="*/ 591 w 2201721"/>
                <a:gd name="connsiteY12" fmla="*/ 0 h 1221875"/>
                <a:gd name="connsiteX0" fmla="*/ 591 w 2201721"/>
                <a:gd name="connsiteY0" fmla="*/ 0 h 1221875"/>
                <a:gd name="connsiteX1" fmla="*/ 1118764 w 2201721"/>
                <a:gd name="connsiteY1" fmla="*/ 0 h 1221875"/>
                <a:gd name="connsiteX2" fmla="*/ 1118764 w 2201721"/>
                <a:gd name="connsiteY2" fmla="*/ 0 h 1221875"/>
                <a:gd name="connsiteX3" fmla="*/ 1597981 w 2201721"/>
                <a:gd name="connsiteY3" fmla="*/ 0 h 1221875"/>
                <a:gd name="connsiteX4" fmla="*/ 1917459 w 2201721"/>
                <a:gd name="connsiteY4" fmla="*/ 0 h 1221875"/>
                <a:gd name="connsiteX5" fmla="*/ 1917459 w 2201721"/>
                <a:gd name="connsiteY5" fmla="*/ 103007 h 1221875"/>
                <a:gd name="connsiteX6" fmla="*/ 2151528 w 2201721"/>
                <a:gd name="connsiteY6" fmla="*/ 60908 h 1221875"/>
                <a:gd name="connsiteX7" fmla="*/ 1917459 w 2201721"/>
                <a:gd name="connsiteY7" fmla="*/ 257517 h 1221875"/>
                <a:gd name="connsiteX8" fmla="*/ 1906414 w 2201721"/>
                <a:gd name="connsiteY8" fmla="*/ 493026 h 1221875"/>
                <a:gd name="connsiteX9" fmla="*/ 2201721 w 2201721"/>
                <a:gd name="connsiteY9" fmla="*/ 1221875 h 1221875"/>
                <a:gd name="connsiteX10" fmla="*/ 1720939 w 2201721"/>
                <a:gd name="connsiteY10" fmla="*/ 461772 h 1221875"/>
                <a:gd name="connsiteX11" fmla="*/ 2064 w 2201721"/>
                <a:gd name="connsiteY11" fmla="*/ 455889 h 1221875"/>
                <a:gd name="connsiteX12" fmla="*/ 591 w 2201721"/>
                <a:gd name="connsiteY12" fmla="*/ 0 h 1221875"/>
                <a:gd name="connsiteX0" fmla="*/ 591 w 2201721"/>
                <a:gd name="connsiteY0" fmla="*/ 0 h 1221875"/>
                <a:gd name="connsiteX1" fmla="*/ 1118764 w 2201721"/>
                <a:gd name="connsiteY1" fmla="*/ 0 h 1221875"/>
                <a:gd name="connsiteX2" fmla="*/ 1118764 w 2201721"/>
                <a:gd name="connsiteY2" fmla="*/ 0 h 1221875"/>
                <a:gd name="connsiteX3" fmla="*/ 1597981 w 2201721"/>
                <a:gd name="connsiteY3" fmla="*/ 0 h 1221875"/>
                <a:gd name="connsiteX4" fmla="*/ 1917459 w 2201721"/>
                <a:gd name="connsiteY4" fmla="*/ 0 h 1221875"/>
                <a:gd name="connsiteX5" fmla="*/ 1917459 w 2201721"/>
                <a:gd name="connsiteY5" fmla="*/ 103007 h 1221875"/>
                <a:gd name="connsiteX6" fmla="*/ 2151528 w 2201721"/>
                <a:gd name="connsiteY6" fmla="*/ 60908 h 1221875"/>
                <a:gd name="connsiteX7" fmla="*/ 1917459 w 2201721"/>
                <a:gd name="connsiteY7" fmla="*/ 257517 h 1221875"/>
                <a:gd name="connsiteX8" fmla="*/ 1906414 w 2201721"/>
                <a:gd name="connsiteY8" fmla="*/ 493026 h 1221875"/>
                <a:gd name="connsiteX9" fmla="*/ 2201721 w 2201721"/>
                <a:gd name="connsiteY9" fmla="*/ 1221875 h 1221875"/>
                <a:gd name="connsiteX10" fmla="*/ 1719099 w 2201721"/>
                <a:gd name="connsiteY10" fmla="*/ 461772 h 1221875"/>
                <a:gd name="connsiteX11" fmla="*/ 2064 w 2201721"/>
                <a:gd name="connsiteY11" fmla="*/ 455889 h 1221875"/>
                <a:gd name="connsiteX12" fmla="*/ 591 w 2201721"/>
                <a:gd name="connsiteY12" fmla="*/ 0 h 1221875"/>
                <a:gd name="connsiteX0" fmla="*/ 591 w 2201721"/>
                <a:gd name="connsiteY0" fmla="*/ 0 h 1221875"/>
                <a:gd name="connsiteX1" fmla="*/ 1118764 w 2201721"/>
                <a:gd name="connsiteY1" fmla="*/ 0 h 1221875"/>
                <a:gd name="connsiteX2" fmla="*/ 1118764 w 2201721"/>
                <a:gd name="connsiteY2" fmla="*/ 0 h 1221875"/>
                <a:gd name="connsiteX3" fmla="*/ 1597981 w 2201721"/>
                <a:gd name="connsiteY3" fmla="*/ 0 h 1221875"/>
                <a:gd name="connsiteX4" fmla="*/ 1917459 w 2201721"/>
                <a:gd name="connsiteY4" fmla="*/ 0 h 1221875"/>
                <a:gd name="connsiteX5" fmla="*/ 1917459 w 2201721"/>
                <a:gd name="connsiteY5" fmla="*/ 103007 h 1221875"/>
                <a:gd name="connsiteX6" fmla="*/ 2151528 w 2201721"/>
                <a:gd name="connsiteY6" fmla="*/ 60908 h 1221875"/>
                <a:gd name="connsiteX7" fmla="*/ 1917459 w 2201721"/>
                <a:gd name="connsiteY7" fmla="*/ 257517 h 1221875"/>
                <a:gd name="connsiteX8" fmla="*/ 1906414 w 2201721"/>
                <a:gd name="connsiteY8" fmla="*/ 493026 h 1221875"/>
                <a:gd name="connsiteX9" fmla="*/ 2201721 w 2201721"/>
                <a:gd name="connsiteY9" fmla="*/ 1221875 h 1221875"/>
                <a:gd name="connsiteX10" fmla="*/ 1724621 w 2201721"/>
                <a:gd name="connsiteY10" fmla="*/ 463611 h 1221875"/>
                <a:gd name="connsiteX11" fmla="*/ 2064 w 2201721"/>
                <a:gd name="connsiteY11" fmla="*/ 455889 h 1221875"/>
                <a:gd name="connsiteX12" fmla="*/ 591 w 2201721"/>
                <a:gd name="connsiteY12" fmla="*/ 0 h 1221875"/>
                <a:gd name="connsiteX0" fmla="*/ 2208 w 2203338"/>
                <a:gd name="connsiteY0" fmla="*/ 0 h 1221875"/>
                <a:gd name="connsiteX1" fmla="*/ 1120381 w 2203338"/>
                <a:gd name="connsiteY1" fmla="*/ 0 h 1221875"/>
                <a:gd name="connsiteX2" fmla="*/ 1120381 w 2203338"/>
                <a:gd name="connsiteY2" fmla="*/ 0 h 1221875"/>
                <a:gd name="connsiteX3" fmla="*/ 1599598 w 2203338"/>
                <a:gd name="connsiteY3" fmla="*/ 0 h 1221875"/>
                <a:gd name="connsiteX4" fmla="*/ 1919076 w 2203338"/>
                <a:gd name="connsiteY4" fmla="*/ 0 h 1221875"/>
                <a:gd name="connsiteX5" fmla="*/ 1919076 w 2203338"/>
                <a:gd name="connsiteY5" fmla="*/ 103007 h 1221875"/>
                <a:gd name="connsiteX6" fmla="*/ 2153145 w 2203338"/>
                <a:gd name="connsiteY6" fmla="*/ 60908 h 1221875"/>
                <a:gd name="connsiteX7" fmla="*/ 1919076 w 2203338"/>
                <a:gd name="connsiteY7" fmla="*/ 257517 h 1221875"/>
                <a:gd name="connsiteX8" fmla="*/ 1908031 w 2203338"/>
                <a:gd name="connsiteY8" fmla="*/ 493026 h 1221875"/>
                <a:gd name="connsiteX9" fmla="*/ 2203338 w 2203338"/>
                <a:gd name="connsiteY9" fmla="*/ 1221875 h 1221875"/>
                <a:gd name="connsiteX10" fmla="*/ 1726238 w 2203338"/>
                <a:gd name="connsiteY10" fmla="*/ 463611 h 1221875"/>
                <a:gd name="connsiteX11" fmla="*/ 0 w 2203338"/>
                <a:gd name="connsiteY11" fmla="*/ 461405 h 1221875"/>
                <a:gd name="connsiteX12" fmla="*/ 2208 w 2203338"/>
                <a:gd name="connsiteY12" fmla="*/ 0 h 1221875"/>
                <a:gd name="connsiteX0" fmla="*/ 2208 w 2203338"/>
                <a:gd name="connsiteY0" fmla="*/ 0 h 1221875"/>
                <a:gd name="connsiteX1" fmla="*/ 1120381 w 2203338"/>
                <a:gd name="connsiteY1" fmla="*/ 0 h 1221875"/>
                <a:gd name="connsiteX2" fmla="*/ 1120381 w 2203338"/>
                <a:gd name="connsiteY2" fmla="*/ 0 h 1221875"/>
                <a:gd name="connsiteX3" fmla="*/ 1599598 w 2203338"/>
                <a:gd name="connsiteY3" fmla="*/ 0 h 1221875"/>
                <a:gd name="connsiteX4" fmla="*/ 1919076 w 2203338"/>
                <a:gd name="connsiteY4" fmla="*/ 0 h 1221875"/>
                <a:gd name="connsiteX5" fmla="*/ 1919076 w 2203338"/>
                <a:gd name="connsiteY5" fmla="*/ 103007 h 1221875"/>
                <a:gd name="connsiteX6" fmla="*/ 2153145 w 2203338"/>
                <a:gd name="connsiteY6" fmla="*/ 60908 h 1221875"/>
                <a:gd name="connsiteX7" fmla="*/ 1919076 w 2203338"/>
                <a:gd name="connsiteY7" fmla="*/ 257517 h 1221875"/>
                <a:gd name="connsiteX8" fmla="*/ 1898828 w 2203338"/>
                <a:gd name="connsiteY8" fmla="*/ 461772 h 1221875"/>
                <a:gd name="connsiteX9" fmla="*/ 2203338 w 2203338"/>
                <a:gd name="connsiteY9" fmla="*/ 1221875 h 1221875"/>
                <a:gd name="connsiteX10" fmla="*/ 1726238 w 2203338"/>
                <a:gd name="connsiteY10" fmla="*/ 463611 h 1221875"/>
                <a:gd name="connsiteX11" fmla="*/ 0 w 2203338"/>
                <a:gd name="connsiteY11" fmla="*/ 461405 h 1221875"/>
                <a:gd name="connsiteX12" fmla="*/ 2208 w 2203338"/>
                <a:gd name="connsiteY12" fmla="*/ 0 h 1221875"/>
                <a:gd name="connsiteX0" fmla="*/ 2208 w 2203338"/>
                <a:gd name="connsiteY0" fmla="*/ 0 h 1221875"/>
                <a:gd name="connsiteX1" fmla="*/ 1120381 w 2203338"/>
                <a:gd name="connsiteY1" fmla="*/ 0 h 1221875"/>
                <a:gd name="connsiteX2" fmla="*/ 1120381 w 2203338"/>
                <a:gd name="connsiteY2" fmla="*/ 0 h 1221875"/>
                <a:gd name="connsiteX3" fmla="*/ 1599598 w 2203338"/>
                <a:gd name="connsiteY3" fmla="*/ 0 h 1221875"/>
                <a:gd name="connsiteX4" fmla="*/ 1919076 w 2203338"/>
                <a:gd name="connsiteY4" fmla="*/ 0 h 1221875"/>
                <a:gd name="connsiteX5" fmla="*/ 1919076 w 2203338"/>
                <a:gd name="connsiteY5" fmla="*/ 103007 h 1221875"/>
                <a:gd name="connsiteX6" fmla="*/ 2153145 w 2203338"/>
                <a:gd name="connsiteY6" fmla="*/ 60908 h 1221875"/>
                <a:gd name="connsiteX7" fmla="*/ 1904351 w 2203338"/>
                <a:gd name="connsiteY7" fmla="*/ 266709 h 1221875"/>
                <a:gd name="connsiteX8" fmla="*/ 1898828 w 2203338"/>
                <a:gd name="connsiteY8" fmla="*/ 461772 h 1221875"/>
                <a:gd name="connsiteX9" fmla="*/ 2203338 w 2203338"/>
                <a:gd name="connsiteY9" fmla="*/ 1221875 h 1221875"/>
                <a:gd name="connsiteX10" fmla="*/ 1726238 w 2203338"/>
                <a:gd name="connsiteY10" fmla="*/ 463611 h 1221875"/>
                <a:gd name="connsiteX11" fmla="*/ 0 w 2203338"/>
                <a:gd name="connsiteY11" fmla="*/ 461405 h 1221875"/>
                <a:gd name="connsiteX12" fmla="*/ 2208 w 2203338"/>
                <a:gd name="connsiteY12" fmla="*/ 0 h 1221875"/>
                <a:gd name="connsiteX0" fmla="*/ 2208 w 2203338"/>
                <a:gd name="connsiteY0" fmla="*/ 0 h 1221875"/>
                <a:gd name="connsiteX1" fmla="*/ 1120381 w 2203338"/>
                <a:gd name="connsiteY1" fmla="*/ 0 h 1221875"/>
                <a:gd name="connsiteX2" fmla="*/ 1120381 w 2203338"/>
                <a:gd name="connsiteY2" fmla="*/ 0 h 1221875"/>
                <a:gd name="connsiteX3" fmla="*/ 1599598 w 2203338"/>
                <a:gd name="connsiteY3" fmla="*/ 0 h 1221875"/>
                <a:gd name="connsiteX4" fmla="*/ 1919076 w 2203338"/>
                <a:gd name="connsiteY4" fmla="*/ 0 h 1221875"/>
                <a:gd name="connsiteX5" fmla="*/ 1911714 w 2203338"/>
                <a:gd name="connsiteY5" fmla="*/ 104845 h 1221875"/>
                <a:gd name="connsiteX6" fmla="*/ 2153145 w 2203338"/>
                <a:gd name="connsiteY6" fmla="*/ 60908 h 1221875"/>
                <a:gd name="connsiteX7" fmla="*/ 1904351 w 2203338"/>
                <a:gd name="connsiteY7" fmla="*/ 266709 h 1221875"/>
                <a:gd name="connsiteX8" fmla="*/ 1898828 w 2203338"/>
                <a:gd name="connsiteY8" fmla="*/ 461772 h 1221875"/>
                <a:gd name="connsiteX9" fmla="*/ 2203338 w 2203338"/>
                <a:gd name="connsiteY9" fmla="*/ 1221875 h 1221875"/>
                <a:gd name="connsiteX10" fmla="*/ 1726238 w 2203338"/>
                <a:gd name="connsiteY10" fmla="*/ 463611 h 1221875"/>
                <a:gd name="connsiteX11" fmla="*/ 0 w 2203338"/>
                <a:gd name="connsiteY11" fmla="*/ 461405 h 1221875"/>
                <a:gd name="connsiteX12" fmla="*/ 2208 w 2203338"/>
                <a:gd name="connsiteY12" fmla="*/ 0 h 1221875"/>
                <a:gd name="connsiteX0" fmla="*/ 2208 w 2203338"/>
                <a:gd name="connsiteY0" fmla="*/ 0 h 1221875"/>
                <a:gd name="connsiteX1" fmla="*/ 1120381 w 2203338"/>
                <a:gd name="connsiteY1" fmla="*/ 0 h 1221875"/>
                <a:gd name="connsiteX2" fmla="*/ 1120381 w 2203338"/>
                <a:gd name="connsiteY2" fmla="*/ 0 h 1221875"/>
                <a:gd name="connsiteX3" fmla="*/ 1599598 w 2203338"/>
                <a:gd name="connsiteY3" fmla="*/ 0 h 1221875"/>
                <a:gd name="connsiteX4" fmla="*/ 1908032 w 2203338"/>
                <a:gd name="connsiteY4" fmla="*/ 0 h 1221875"/>
                <a:gd name="connsiteX5" fmla="*/ 1911714 w 2203338"/>
                <a:gd name="connsiteY5" fmla="*/ 104845 h 1221875"/>
                <a:gd name="connsiteX6" fmla="*/ 2153145 w 2203338"/>
                <a:gd name="connsiteY6" fmla="*/ 60908 h 1221875"/>
                <a:gd name="connsiteX7" fmla="*/ 1904351 w 2203338"/>
                <a:gd name="connsiteY7" fmla="*/ 266709 h 1221875"/>
                <a:gd name="connsiteX8" fmla="*/ 1898828 w 2203338"/>
                <a:gd name="connsiteY8" fmla="*/ 461772 h 1221875"/>
                <a:gd name="connsiteX9" fmla="*/ 2203338 w 2203338"/>
                <a:gd name="connsiteY9" fmla="*/ 1221875 h 1221875"/>
                <a:gd name="connsiteX10" fmla="*/ 1726238 w 2203338"/>
                <a:gd name="connsiteY10" fmla="*/ 463611 h 1221875"/>
                <a:gd name="connsiteX11" fmla="*/ 0 w 2203338"/>
                <a:gd name="connsiteY11" fmla="*/ 461405 h 1221875"/>
                <a:gd name="connsiteX12" fmla="*/ 2208 w 2203338"/>
                <a:gd name="connsiteY12" fmla="*/ 0 h 1221875"/>
                <a:gd name="connsiteX0" fmla="*/ 2208 w 2203338"/>
                <a:gd name="connsiteY0" fmla="*/ 0 h 1221875"/>
                <a:gd name="connsiteX1" fmla="*/ 1120381 w 2203338"/>
                <a:gd name="connsiteY1" fmla="*/ 0 h 1221875"/>
                <a:gd name="connsiteX2" fmla="*/ 1120381 w 2203338"/>
                <a:gd name="connsiteY2" fmla="*/ 0 h 1221875"/>
                <a:gd name="connsiteX3" fmla="*/ 1599598 w 2203338"/>
                <a:gd name="connsiteY3" fmla="*/ 0 h 1221875"/>
                <a:gd name="connsiteX4" fmla="*/ 1908032 w 2203338"/>
                <a:gd name="connsiteY4" fmla="*/ 0 h 1221875"/>
                <a:gd name="connsiteX5" fmla="*/ 1908032 w 2203338"/>
                <a:gd name="connsiteY5" fmla="*/ 114037 h 1221875"/>
                <a:gd name="connsiteX6" fmla="*/ 2153145 w 2203338"/>
                <a:gd name="connsiteY6" fmla="*/ 60908 h 1221875"/>
                <a:gd name="connsiteX7" fmla="*/ 1904351 w 2203338"/>
                <a:gd name="connsiteY7" fmla="*/ 266709 h 1221875"/>
                <a:gd name="connsiteX8" fmla="*/ 1898828 w 2203338"/>
                <a:gd name="connsiteY8" fmla="*/ 461772 h 1221875"/>
                <a:gd name="connsiteX9" fmla="*/ 2203338 w 2203338"/>
                <a:gd name="connsiteY9" fmla="*/ 1221875 h 1221875"/>
                <a:gd name="connsiteX10" fmla="*/ 1726238 w 2203338"/>
                <a:gd name="connsiteY10" fmla="*/ 463611 h 1221875"/>
                <a:gd name="connsiteX11" fmla="*/ 0 w 2203338"/>
                <a:gd name="connsiteY11" fmla="*/ 461405 h 1221875"/>
                <a:gd name="connsiteX12" fmla="*/ 2208 w 2203338"/>
                <a:gd name="connsiteY12" fmla="*/ 0 h 122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3338" h="1221875">
                  <a:moveTo>
                    <a:pt x="2208" y="0"/>
                  </a:moveTo>
                  <a:lnTo>
                    <a:pt x="1120381" y="0"/>
                  </a:lnTo>
                  <a:lnTo>
                    <a:pt x="1120381" y="0"/>
                  </a:lnTo>
                  <a:lnTo>
                    <a:pt x="1599598" y="0"/>
                  </a:lnTo>
                  <a:lnTo>
                    <a:pt x="1908032" y="0"/>
                  </a:lnTo>
                  <a:lnTo>
                    <a:pt x="1908032" y="114037"/>
                  </a:lnTo>
                  <a:lnTo>
                    <a:pt x="2153145" y="60908"/>
                  </a:lnTo>
                  <a:lnTo>
                    <a:pt x="1904351" y="266709"/>
                  </a:lnTo>
                  <a:lnTo>
                    <a:pt x="1898828" y="461772"/>
                  </a:lnTo>
                  <a:cubicBezTo>
                    <a:pt x="2117029" y="1032308"/>
                    <a:pt x="1918874" y="541034"/>
                    <a:pt x="2203338" y="1221875"/>
                  </a:cubicBezTo>
                  <a:lnTo>
                    <a:pt x="1726238" y="463611"/>
                  </a:lnTo>
                  <a:lnTo>
                    <a:pt x="0" y="461405"/>
                  </a:lnTo>
                  <a:cubicBezTo>
                    <a:pt x="122" y="44706"/>
                    <a:pt x="245" y="164832"/>
                    <a:pt x="2208" y="0"/>
                  </a:cubicBezTo>
                  <a:close/>
                </a:path>
              </a:pathLst>
            </a:cu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900" dirty="0">
                  <a:solidFill>
                    <a:schemeClr val="tx1"/>
                  </a:solidFill>
                  <a:latin typeface="Meiryo UI" panose="020B0604030504040204" pitchFamily="50" charset="-128"/>
                  <a:ea typeface="Meiryo UI" panose="020B0604030504040204" pitchFamily="50" charset="-128"/>
                </a:rPr>
                <a:t>岸壁（耐震）</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u="sng" dirty="0">
                  <a:solidFill>
                    <a:srgbClr val="000000"/>
                  </a:solidFill>
                  <a:latin typeface="Meiryo UI" panose="020B0604030504040204" pitchFamily="50" charset="-128"/>
                  <a:ea typeface="Meiryo UI" panose="020B0604030504040204" pitchFamily="50" charset="-128"/>
                </a:rPr>
                <a:t>延長</a:t>
              </a:r>
              <a:r>
                <a:rPr kumimoji="1" lang="en-US" altLang="ja-JP" sz="900" u="sng" dirty="0">
                  <a:solidFill>
                    <a:srgbClr val="000000"/>
                  </a:solidFill>
                  <a:latin typeface="Meiryo UI" panose="020B0604030504040204" pitchFamily="50" charset="-128"/>
                  <a:ea typeface="Meiryo UI" panose="020B0604030504040204" pitchFamily="50" charset="-128"/>
                </a:rPr>
                <a:t>270m</a:t>
              </a:r>
              <a:r>
                <a:rPr kumimoji="1" lang="ja-JP" altLang="en-US" sz="900" u="sng" dirty="0">
                  <a:solidFill>
                    <a:srgbClr val="000000"/>
                  </a:solidFill>
                  <a:latin typeface="Meiryo UI" panose="020B0604030504040204" pitchFamily="50" charset="-128"/>
                  <a:ea typeface="Meiryo UI" panose="020B0604030504040204" pitchFamily="50" charset="-128"/>
                </a:rPr>
                <a:t>、水深</a:t>
              </a:r>
              <a:r>
                <a:rPr kumimoji="1" lang="en-US" altLang="ja-JP" sz="900" u="sng" dirty="0">
                  <a:solidFill>
                    <a:srgbClr val="000000"/>
                  </a:solidFill>
                  <a:latin typeface="Meiryo UI" panose="020B0604030504040204" pitchFamily="50" charset="-128"/>
                  <a:ea typeface="Meiryo UI" panose="020B0604030504040204" pitchFamily="50" charset="-128"/>
                </a:rPr>
                <a:t>9.0m(2</a:t>
              </a:r>
              <a:r>
                <a:rPr kumimoji="1" lang="ja-JP" altLang="en-US" sz="900" u="sng" dirty="0">
                  <a:solidFill>
                    <a:srgbClr val="000000"/>
                  </a:solidFill>
                  <a:latin typeface="Meiryo UI" panose="020B0604030504040204" pitchFamily="50" charset="-128"/>
                  <a:ea typeface="Meiryo UI" panose="020B0604030504040204" pitchFamily="50" charset="-128"/>
                </a:rPr>
                <a:t>バース</a:t>
              </a:r>
              <a:r>
                <a:rPr kumimoji="1" lang="en-US" altLang="ja-JP" sz="900" u="sng" dirty="0">
                  <a:solidFill>
                    <a:srgbClr val="000000"/>
                  </a:solidFill>
                  <a:latin typeface="Meiryo UI" panose="020B0604030504040204" pitchFamily="50" charset="-128"/>
                  <a:ea typeface="Meiryo UI" panose="020B0604030504040204" pitchFamily="50" charset="-128"/>
                </a:rPr>
                <a:t>)</a:t>
              </a:r>
              <a:endParaRPr kumimoji="1" lang="en-US" altLang="ja-JP" sz="900" dirty="0">
                <a:solidFill>
                  <a:srgbClr val="000000"/>
                </a:solidFill>
                <a:latin typeface="Meiryo UI" panose="020B0604030504040204" pitchFamily="50" charset="-128"/>
                <a:ea typeface="Meiryo UI" panose="020B0604030504040204" pitchFamily="50" charset="-128"/>
              </a:endParaRPr>
            </a:p>
            <a:p>
              <a:r>
                <a:rPr kumimoji="1" lang="ja-JP" altLang="en-US" sz="900" dirty="0">
                  <a:solidFill>
                    <a:schemeClr val="tx1"/>
                  </a:solidFill>
                  <a:latin typeface="Meiryo UI" panose="020B0604030504040204" pitchFamily="50" charset="-128"/>
                  <a:ea typeface="Meiryo UI" panose="020B0604030504040204" pitchFamily="50" charset="-128"/>
                </a:rPr>
                <a:t>・岸壁延長、水深を確保</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grpSp>
      <p:sp>
        <p:nvSpPr>
          <p:cNvPr id="104" name="正方形/長方形 103">
            <a:extLst>
              <a:ext uri="{FF2B5EF4-FFF2-40B4-BE49-F238E27FC236}">
                <a16:creationId xmlns:a16="http://schemas.microsoft.com/office/drawing/2014/main" id="{E4E85175-8919-C0CA-A635-76671AC16886}"/>
              </a:ext>
            </a:extLst>
          </p:cNvPr>
          <p:cNvSpPr/>
          <p:nvPr/>
        </p:nvSpPr>
        <p:spPr>
          <a:xfrm>
            <a:off x="1251588" y="12154224"/>
            <a:ext cx="9747659" cy="384721"/>
          </a:xfrm>
          <a:prstGeom prst="rect">
            <a:avLst/>
          </a:prstGeom>
        </p:spPr>
        <p:txBody>
          <a:bodyPr wrap="square">
            <a:spAutoFit/>
          </a:bodyPr>
          <a:lstStyle/>
          <a:p>
            <a:pPr lvl="0">
              <a:defRPr/>
            </a:pPr>
            <a:r>
              <a:rPr kumimoji="1" lang="ja-JP" altLang="en-US" sz="1900" b="1" dirty="0">
                <a:latin typeface="ＭＳ Ｐゴシック" panose="020B0600070205080204" pitchFamily="50" charset="-128"/>
                <a:ea typeface="ＭＳ Ｐゴシック" panose="020B0600070205080204" pitchFamily="50" charset="-128"/>
              </a:rPr>
              <a:t>　</a:t>
            </a:r>
            <a:r>
              <a:rPr kumimoji="1" lang="en-US" altLang="ja-JP" sz="1900" b="1" dirty="0">
                <a:latin typeface="ＭＳ Ｐゴシック" panose="020B0600070205080204" pitchFamily="50" charset="-128"/>
                <a:ea typeface="ＭＳ Ｐゴシック" panose="020B0600070205080204" pitchFamily="50" charset="-128"/>
              </a:rPr>
              <a:t>《</a:t>
            </a:r>
            <a:r>
              <a:rPr kumimoji="1" lang="ja-JP" altLang="en-US" sz="1900" b="1" dirty="0">
                <a:latin typeface="ＭＳ Ｐゴシック" panose="020B0600070205080204" pitchFamily="50" charset="-128"/>
                <a:ea typeface="ＭＳ Ｐゴシック" panose="020B0600070205080204" pitchFamily="50" charset="-128"/>
              </a:rPr>
              <a:t>夢洲地区</a:t>
            </a:r>
            <a:r>
              <a:rPr kumimoji="1" lang="en-US" altLang="ja-JP" sz="1900" b="1" dirty="0">
                <a:latin typeface="ＭＳ Ｐゴシック" panose="020B0600070205080204" pitchFamily="50" charset="-128"/>
                <a:ea typeface="ＭＳ Ｐゴシック" panose="020B0600070205080204" pitchFamily="50" charset="-128"/>
              </a:rPr>
              <a:t>》</a:t>
            </a:r>
            <a:endParaRPr kumimoji="1" lang="en-US" altLang="ja-JP" sz="1900" b="1" i="0"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p:txBody>
      </p:sp>
      <p:sp>
        <p:nvSpPr>
          <p:cNvPr id="132" name="テキスト ボックス 131">
            <a:extLst>
              <a:ext uri="{FF2B5EF4-FFF2-40B4-BE49-F238E27FC236}">
                <a16:creationId xmlns:a16="http://schemas.microsoft.com/office/drawing/2014/main" id="{216FF809-CC6B-0423-8C24-0E77348D651E}"/>
              </a:ext>
            </a:extLst>
          </p:cNvPr>
          <p:cNvSpPr txBox="1"/>
          <p:nvPr/>
        </p:nvSpPr>
        <p:spPr>
          <a:xfrm>
            <a:off x="1411404" y="12468954"/>
            <a:ext cx="9884341" cy="969496"/>
          </a:xfrm>
          <a:prstGeom prst="rect">
            <a:avLst/>
          </a:prstGeom>
          <a:noFill/>
        </p:spPr>
        <p:txBody>
          <a:bodyPr wrap="square" rtlCol="0">
            <a:spAutoFit/>
          </a:bodyPr>
          <a:lstStyle/>
          <a:p>
            <a:pPr>
              <a:defRPr/>
            </a:pPr>
            <a:r>
              <a:rPr kumimoji="1" lang="ja-JP" altLang="en-US" sz="17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lang="ja-JP" altLang="en-US" sz="1900" dirty="0">
                <a:latin typeface="ＭＳ Ｐ明朝" panose="02020600040205080304" pitchFamily="18" charset="-128"/>
                <a:ea typeface="ＭＳ Ｐ明朝" panose="02020600040205080304" pitchFamily="18" charset="-128"/>
              </a:rPr>
              <a:t>南港地区で不足するヤードを確保し、国際物流拠点であるコンテナターミナルへの集貨、国際観光拠点への海上アクセス機能の向上及び災害時の安全性確保のため、南港地区に就航するフェリーの移転等に対応する港湾施設の確保を図ります。</a:t>
            </a:r>
          </a:p>
        </p:txBody>
      </p:sp>
      <p:sp>
        <p:nvSpPr>
          <p:cNvPr id="133" name="正方形/長方形 132">
            <a:extLst>
              <a:ext uri="{FF2B5EF4-FFF2-40B4-BE49-F238E27FC236}">
                <a16:creationId xmlns:a16="http://schemas.microsoft.com/office/drawing/2014/main" id="{096DABA4-495A-DB6A-54A5-A25125E11866}"/>
              </a:ext>
            </a:extLst>
          </p:cNvPr>
          <p:cNvSpPr/>
          <p:nvPr/>
        </p:nvSpPr>
        <p:spPr>
          <a:xfrm>
            <a:off x="1709517" y="15626594"/>
            <a:ext cx="3687555" cy="338554"/>
          </a:xfrm>
          <a:prstGeom prst="rect">
            <a:avLst/>
          </a:prstGeom>
        </p:spPr>
        <p:txBody>
          <a:bodyPr wrap="square">
            <a:spAutoFit/>
          </a:bodyPr>
          <a:lstStyle/>
          <a:p>
            <a:pPr lvl="0" algn="ctr">
              <a:defRPr/>
            </a:pP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整備</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rPr>
              <a:t>計画</a:t>
            </a:r>
            <a:r>
              <a:rPr kumimoji="1" lang="en-US" altLang="ja-JP" sz="1600" dirty="0">
                <a:latin typeface="Meiryo UI" panose="020B0604030504040204" pitchFamily="50" charset="-128"/>
                <a:ea typeface="Meiryo UI" panose="020B0604030504040204" pitchFamily="50" charset="-128"/>
              </a:rPr>
              <a:t>】</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3" name="フッター プレースホルダー 7">
            <a:extLst>
              <a:ext uri="{FF2B5EF4-FFF2-40B4-BE49-F238E27FC236}">
                <a16:creationId xmlns:a16="http://schemas.microsoft.com/office/drawing/2014/main" id="{8B3843A5-9185-5BEA-CA03-D6284A1AE65F}"/>
              </a:ext>
            </a:extLst>
          </p:cNvPr>
          <p:cNvSpPr>
            <a:spLocks noGrp="1"/>
          </p:cNvSpPr>
          <p:nvPr>
            <p:ph type="ftr" sz="quarter" idx="11"/>
          </p:nvPr>
        </p:nvSpPr>
        <p:spPr>
          <a:xfrm>
            <a:off x="4038600" y="15801081"/>
            <a:ext cx="4114800" cy="421121"/>
          </a:xfrm>
        </p:spPr>
        <p:txBody>
          <a:bodyPr anchor="b" anchorCtr="1"/>
          <a:lstStyle/>
          <a:p>
            <a:r>
              <a:rPr kumimoji="1" lang="ja-JP" altLang="en-US" dirty="0"/>
              <a:t>５</a:t>
            </a:r>
          </a:p>
        </p:txBody>
      </p:sp>
      <p:pic>
        <p:nvPicPr>
          <p:cNvPr id="6" name="図 5" descr="山の景色&#10;&#10;AI によって生成されたコンテンツは間違っている可能性があります。">
            <a:extLst>
              <a:ext uri="{FF2B5EF4-FFF2-40B4-BE49-F238E27FC236}">
                <a16:creationId xmlns:a16="http://schemas.microsoft.com/office/drawing/2014/main" id="{F170608B-F460-7504-91C7-50B3A52D595F}"/>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a:stretch>
            <a:fillRect/>
          </a:stretch>
        </p:blipFill>
        <p:spPr>
          <a:xfrm>
            <a:off x="1430912" y="2930940"/>
            <a:ext cx="9573823" cy="4279446"/>
          </a:xfrm>
          <a:prstGeom prst="rect">
            <a:avLst/>
          </a:prstGeom>
        </p:spPr>
      </p:pic>
      <p:sp>
        <p:nvSpPr>
          <p:cNvPr id="7" name="正方形/長方形 63">
            <a:extLst>
              <a:ext uri="{FF2B5EF4-FFF2-40B4-BE49-F238E27FC236}">
                <a16:creationId xmlns:a16="http://schemas.microsoft.com/office/drawing/2014/main" id="{245EC0D0-1E38-9FDB-FA07-CFE3EB377BB2}"/>
              </a:ext>
            </a:extLst>
          </p:cNvPr>
          <p:cNvSpPr/>
          <p:nvPr/>
        </p:nvSpPr>
        <p:spPr>
          <a:xfrm>
            <a:off x="1353572" y="5243712"/>
            <a:ext cx="1825499" cy="338554"/>
          </a:xfrm>
          <a:prstGeom prst="rect">
            <a:avLst/>
          </a:prstGeom>
          <a:noFill/>
          <a:ln>
            <a:no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新規整備箇所</a:t>
            </a:r>
          </a:p>
        </p:txBody>
      </p:sp>
      <p:sp>
        <p:nvSpPr>
          <p:cNvPr id="8" name="正方形/長方形 37">
            <a:extLst>
              <a:ext uri="{FF2B5EF4-FFF2-40B4-BE49-F238E27FC236}">
                <a16:creationId xmlns:a16="http://schemas.microsoft.com/office/drawing/2014/main" id="{CD139704-2BBE-D9FE-D08D-5B5870E61E07}"/>
              </a:ext>
            </a:extLst>
          </p:cNvPr>
          <p:cNvSpPr/>
          <p:nvPr/>
        </p:nvSpPr>
        <p:spPr>
          <a:xfrm rot="19428772">
            <a:off x="4361968" y="4712426"/>
            <a:ext cx="703907" cy="1205201"/>
          </a:xfrm>
          <a:custGeom>
            <a:avLst/>
            <a:gdLst>
              <a:gd name="connsiteX0" fmla="*/ 0 w 507502"/>
              <a:gd name="connsiteY0" fmla="*/ 0 h 664246"/>
              <a:gd name="connsiteX1" fmla="*/ 507502 w 507502"/>
              <a:gd name="connsiteY1" fmla="*/ 0 h 664246"/>
              <a:gd name="connsiteX2" fmla="*/ 507502 w 507502"/>
              <a:gd name="connsiteY2" fmla="*/ 664246 h 664246"/>
              <a:gd name="connsiteX3" fmla="*/ 0 w 507502"/>
              <a:gd name="connsiteY3" fmla="*/ 664246 h 664246"/>
              <a:gd name="connsiteX4" fmla="*/ 0 w 507502"/>
              <a:gd name="connsiteY4" fmla="*/ 0 h 664246"/>
              <a:gd name="connsiteX0" fmla="*/ 0 w 533368"/>
              <a:gd name="connsiteY0" fmla="*/ 67623 h 731869"/>
              <a:gd name="connsiteX1" fmla="*/ 533368 w 533368"/>
              <a:gd name="connsiteY1" fmla="*/ 0 h 731869"/>
              <a:gd name="connsiteX2" fmla="*/ 507502 w 533368"/>
              <a:gd name="connsiteY2" fmla="*/ 731869 h 731869"/>
              <a:gd name="connsiteX3" fmla="*/ 0 w 533368"/>
              <a:gd name="connsiteY3" fmla="*/ 731869 h 731869"/>
              <a:gd name="connsiteX4" fmla="*/ 0 w 533368"/>
              <a:gd name="connsiteY4" fmla="*/ 67623 h 731869"/>
              <a:gd name="connsiteX0" fmla="*/ 24973 w 533368"/>
              <a:gd name="connsiteY0" fmla="*/ 0 h 913482"/>
              <a:gd name="connsiteX1" fmla="*/ 533368 w 533368"/>
              <a:gd name="connsiteY1" fmla="*/ 181613 h 913482"/>
              <a:gd name="connsiteX2" fmla="*/ 507502 w 533368"/>
              <a:gd name="connsiteY2" fmla="*/ 913482 h 913482"/>
              <a:gd name="connsiteX3" fmla="*/ 0 w 533368"/>
              <a:gd name="connsiteY3" fmla="*/ 913482 h 913482"/>
              <a:gd name="connsiteX4" fmla="*/ 24973 w 533368"/>
              <a:gd name="connsiteY4" fmla="*/ 0 h 913482"/>
              <a:gd name="connsiteX0" fmla="*/ 152721 w 661116"/>
              <a:gd name="connsiteY0" fmla="*/ 0 h 913482"/>
              <a:gd name="connsiteX1" fmla="*/ 661116 w 661116"/>
              <a:gd name="connsiteY1" fmla="*/ 181613 h 913482"/>
              <a:gd name="connsiteX2" fmla="*/ 635250 w 661116"/>
              <a:gd name="connsiteY2" fmla="*/ 913482 h 913482"/>
              <a:gd name="connsiteX3" fmla="*/ 0 w 661116"/>
              <a:gd name="connsiteY3" fmla="*/ 851500 h 913482"/>
              <a:gd name="connsiteX4" fmla="*/ 152721 w 661116"/>
              <a:gd name="connsiteY4" fmla="*/ 0 h 913482"/>
              <a:gd name="connsiteX0" fmla="*/ 152721 w 661116"/>
              <a:gd name="connsiteY0" fmla="*/ 0 h 1106720"/>
              <a:gd name="connsiteX1" fmla="*/ 661116 w 661116"/>
              <a:gd name="connsiteY1" fmla="*/ 181613 h 1106720"/>
              <a:gd name="connsiteX2" fmla="*/ 619772 w 661116"/>
              <a:gd name="connsiteY2" fmla="*/ 1106720 h 1106720"/>
              <a:gd name="connsiteX3" fmla="*/ 0 w 661116"/>
              <a:gd name="connsiteY3" fmla="*/ 851500 h 1106720"/>
              <a:gd name="connsiteX4" fmla="*/ 152721 w 661116"/>
              <a:gd name="connsiteY4" fmla="*/ 0 h 1106720"/>
              <a:gd name="connsiteX0" fmla="*/ 141422 w 661116"/>
              <a:gd name="connsiteY0" fmla="*/ 0 h 1135638"/>
              <a:gd name="connsiteX1" fmla="*/ 661116 w 661116"/>
              <a:gd name="connsiteY1" fmla="*/ 210531 h 1135638"/>
              <a:gd name="connsiteX2" fmla="*/ 619772 w 661116"/>
              <a:gd name="connsiteY2" fmla="*/ 1135638 h 1135638"/>
              <a:gd name="connsiteX3" fmla="*/ 0 w 661116"/>
              <a:gd name="connsiteY3" fmla="*/ 880418 h 1135638"/>
              <a:gd name="connsiteX4" fmla="*/ 141422 w 661116"/>
              <a:gd name="connsiteY4" fmla="*/ 0 h 1135638"/>
              <a:gd name="connsiteX0" fmla="*/ 150515 w 661116"/>
              <a:gd name="connsiteY0" fmla="*/ 0 h 1131936"/>
              <a:gd name="connsiteX1" fmla="*/ 661116 w 661116"/>
              <a:gd name="connsiteY1" fmla="*/ 206829 h 1131936"/>
              <a:gd name="connsiteX2" fmla="*/ 619772 w 661116"/>
              <a:gd name="connsiteY2" fmla="*/ 1131936 h 1131936"/>
              <a:gd name="connsiteX3" fmla="*/ 0 w 661116"/>
              <a:gd name="connsiteY3" fmla="*/ 876716 h 1131936"/>
              <a:gd name="connsiteX4" fmla="*/ 150515 w 661116"/>
              <a:gd name="connsiteY4" fmla="*/ 0 h 113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116" h="1131936">
                <a:moveTo>
                  <a:pt x="150515" y="0"/>
                </a:moveTo>
                <a:lnTo>
                  <a:pt x="661116" y="206829"/>
                </a:lnTo>
                <a:lnTo>
                  <a:pt x="619772" y="1131936"/>
                </a:lnTo>
                <a:lnTo>
                  <a:pt x="0" y="876716"/>
                </a:lnTo>
                <a:lnTo>
                  <a:pt x="150515" y="0"/>
                </a:lnTo>
                <a:close/>
              </a:path>
            </a:pathLst>
          </a:custGeom>
          <a:noFill/>
          <a:ln w="254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3B79F67E-E769-4BBF-0520-2C3FDED954AC}"/>
              </a:ext>
            </a:extLst>
          </p:cNvPr>
          <p:cNvSpPr txBox="1"/>
          <p:nvPr/>
        </p:nvSpPr>
        <p:spPr>
          <a:xfrm>
            <a:off x="3927460" y="4578593"/>
            <a:ext cx="1600907" cy="220965"/>
          </a:xfrm>
          <a:prstGeom prst="rect">
            <a:avLst/>
          </a:prstGeom>
          <a:solidFill>
            <a:schemeClr val="bg1">
              <a:alpha val="50000"/>
            </a:schemeClr>
          </a:solidFill>
          <a:ln>
            <a:solidFill>
              <a:srgbClr val="00B0F0"/>
            </a:solidFill>
          </a:ln>
        </p:spPr>
        <p:txBody>
          <a:bodyPr vertOverflow="overflow" horzOverflow="overflow" vert="horz" wrap="square" lIns="36000" tIns="36000" rIns="36000" bIns="36000" rtlCol="0">
            <a:spAutoFit/>
          </a:bodyPr>
          <a:lstStyle/>
          <a:p>
            <a:pPr algn="ctr" defTabSz="844073" fontAlgn="auto">
              <a:lnSpc>
                <a:spcPct val="90000"/>
              </a:lnSpc>
              <a:spcBef>
                <a:spcPts val="139"/>
              </a:spcBef>
              <a:spcAft>
                <a:spcPts val="0"/>
              </a:spcAft>
            </a:pPr>
            <a:r>
              <a:rPr kumimoji="0" lang="ja-JP" altLang="en-US" sz="1050" b="1" kern="0" dirty="0">
                <a:solidFill>
                  <a:schemeClr val="bg1"/>
                </a:solidFill>
                <a:latin typeface="Meiryo UI" panose="020B0604030504040204" pitchFamily="50" charset="-128"/>
                <a:ea typeface="Meiryo UI" panose="020B0604030504040204" pitchFamily="50" charset="-128"/>
              </a:rPr>
              <a:t>夢洲コンテナターミナル</a:t>
            </a:r>
          </a:p>
        </p:txBody>
      </p:sp>
      <p:sp>
        <p:nvSpPr>
          <p:cNvPr id="10" name="正方形/長方形 37">
            <a:extLst>
              <a:ext uri="{FF2B5EF4-FFF2-40B4-BE49-F238E27FC236}">
                <a16:creationId xmlns:a16="http://schemas.microsoft.com/office/drawing/2014/main" id="{1FF4DC87-EB70-888D-0549-9415034447FE}"/>
              </a:ext>
            </a:extLst>
          </p:cNvPr>
          <p:cNvSpPr/>
          <p:nvPr/>
        </p:nvSpPr>
        <p:spPr>
          <a:xfrm rot="2902954">
            <a:off x="7577878" y="3549651"/>
            <a:ext cx="924701" cy="874649"/>
          </a:xfrm>
          <a:custGeom>
            <a:avLst/>
            <a:gdLst>
              <a:gd name="connsiteX0" fmla="*/ 0 w 507502"/>
              <a:gd name="connsiteY0" fmla="*/ 0 h 664246"/>
              <a:gd name="connsiteX1" fmla="*/ 507502 w 507502"/>
              <a:gd name="connsiteY1" fmla="*/ 0 h 664246"/>
              <a:gd name="connsiteX2" fmla="*/ 507502 w 507502"/>
              <a:gd name="connsiteY2" fmla="*/ 664246 h 664246"/>
              <a:gd name="connsiteX3" fmla="*/ 0 w 507502"/>
              <a:gd name="connsiteY3" fmla="*/ 664246 h 664246"/>
              <a:gd name="connsiteX4" fmla="*/ 0 w 507502"/>
              <a:gd name="connsiteY4" fmla="*/ 0 h 664246"/>
              <a:gd name="connsiteX0" fmla="*/ 0 w 533368"/>
              <a:gd name="connsiteY0" fmla="*/ 67623 h 731869"/>
              <a:gd name="connsiteX1" fmla="*/ 533368 w 533368"/>
              <a:gd name="connsiteY1" fmla="*/ 0 h 731869"/>
              <a:gd name="connsiteX2" fmla="*/ 507502 w 533368"/>
              <a:gd name="connsiteY2" fmla="*/ 731869 h 731869"/>
              <a:gd name="connsiteX3" fmla="*/ 0 w 533368"/>
              <a:gd name="connsiteY3" fmla="*/ 731869 h 731869"/>
              <a:gd name="connsiteX4" fmla="*/ 0 w 533368"/>
              <a:gd name="connsiteY4" fmla="*/ 67623 h 731869"/>
              <a:gd name="connsiteX0" fmla="*/ 24973 w 533368"/>
              <a:gd name="connsiteY0" fmla="*/ 0 h 913482"/>
              <a:gd name="connsiteX1" fmla="*/ 533368 w 533368"/>
              <a:gd name="connsiteY1" fmla="*/ 181613 h 913482"/>
              <a:gd name="connsiteX2" fmla="*/ 507502 w 533368"/>
              <a:gd name="connsiteY2" fmla="*/ 913482 h 913482"/>
              <a:gd name="connsiteX3" fmla="*/ 0 w 533368"/>
              <a:gd name="connsiteY3" fmla="*/ 913482 h 913482"/>
              <a:gd name="connsiteX4" fmla="*/ 24973 w 533368"/>
              <a:gd name="connsiteY4" fmla="*/ 0 h 913482"/>
              <a:gd name="connsiteX0" fmla="*/ 152721 w 661116"/>
              <a:gd name="connsiteY0" fmla="*/ 0 h 913482"/>
              <a:gd name="connsiteX1" fmla="*/ 661116 w 661116"/>
              <a:gd name="connsiteY1" fmla="*/ 181613 h 913482"/>
              <a:gd name="connsiteX2" fmla="*/ 635250 w 661116"/>
              <a:gd name="connsiteY2" fmla="*/ 913482 h 913482"/>
              <a:gd name="connsiteX3" fmla="*/ 0 w 661116"/>
              <a:gd name="connsiteY3" fmla="*/ 851500 h 913482"/>
              <a:gd name="connsiteX4" fmla="*/ 152721 w 661116"/>
              <a:gd name="connsiteY4" fmla="*/ 0 h 913482"/>
              <a:gd name="connsiteX0" fmla="*/ 152721 w 661116"/>
              <a:gd name="connsiteY0" fmla="*/ 0 h 1106720"/>
              <a:gd name="connsiteX1" fmla="*/ 661116 w 661116"/>
              <a:gd name="connsiteY1" fmla="*/ 181613 h 1106720"/>
              <a:gd name="connsiteX2" fmla="*/ 619772 w 661116"/>
              <a:gd name="connsiteY2" fmla="*/ 1106720 h 1106720"/>
              <a:gd name="connsiteX3" fmla="*/ 0 w 661116"/>
              <a:gd name="connsiteY3" fmla="*/ 851500 h 1106720"/>
              <a:gd name="connsiteX4" fmla="*/ 152721 w 661116"/>
              <a:gd name="connsiteY4" fmla="*/ 0 h 1106720"/>
              <a:gd name="connsiteX0" fmla="*/ 141422 w 661116"/>
              <a:gd name="connsiteY0" fmla="*/ 0 h 1135638"/>
              <a:gd name="connsiteX1" fmla="*/ 661116 w 661116"/>
              <a:gd name="connsiteY1" fmla="*/ 210531 h 1135638"/>
              <a:gd name="connsiteX2" fmla="*/ 619772 w 661116"/>
              <a:gd name="connsiteY2" fmla="*/ 1135638 h 1135638"/>
              <a:gd name="connsiteX3" fmla="*/ 0 w 661116"/>
              <a:gd name="connsiteY3" fmla="*/ 880418 h 1135638"/>
              <a:gd name="connsiteX4" fmla="*/ 141422 w 661116"/>
              <a:gd name="connsiteY4" fmla="*/ 0 h 1135638"/>
              <a:gd name="connsiteX0" fmla="*/ 150515 w 661116"/>
              <a:gd name="connsiteY0" fmla="*/ 0 h 1131936"/>
              <a:gd name="connsiteX1" fmla="*/ 661116 w 661116"/>
              <a:gd name="connsiteY1" fmla="*/ 206829 h 1131936"/>
              <a:gd name="connsiteX2" fmla="*/ 619772 w 661116"/>
              <a:gd name="connsiteY2" fmla="*/ 1131936 h 1131936"/>
              <a:gd name="connsiteX3" fmla="*/ 0 w 661116"/>
              <a:gd name="connsiteY3" fmla="*/ 876716 h 1131936"/>
              <a:gd name="connsiteX4" fmla="*/ 150515 w 661116"/>
              <a:gd name="connsiteY4" fmla="*/ 0 h 1131936"/>
              <a:gd name="connsiteX0" fmla="*/ 554240 w 661116"/>
              <a:gd name="connsiteY0" fmla="*/ 0 h 1435796"/>
              <a:gd name="connsiteX1" fmla="*/ 661116 w 661116"/>
              <a:gd name="connsiteY1" fmla="*/ 510689 h 1435796"/>
              <a:gd name="connsiteX2" fmla="*/ 619772 w 661116"/>
              <a:gd name="connsiteY2" fmla="*/ 1435796 h 1435796"/>
              <a:gd name="connsiteX3" fmla="*/ 0 w 661116"/>
              <a:gd name="connsiteY3" fmla="*/ 1180576 h 1435796"/>
              <a:gd name="connsiteX4" fmla="*/ 554240 w 661116"/>
              <a:gd name="connsiteY4" fmla="*/ 0 h 1435796"/>
              <a:gd name="connsiteX0" fmla="*/ 554240 w 619772"/>
              <a:gd name="connsiteY0" fmla="*/ 0 h 1435796"/>
              <a:gd name="connsiteX1" fmla="*/ 611944 w 619772"/>
              <a:gd name="connsiteY1" fmla="*/ 49742 h 1435796"/>
              <a:gd name="connsiteX2" fmla="*/ 619772 w 619772"/>
              <a:gd name="connsiteY2" fmla="*/ 1435796 h 1435796"/>
              <a:gd name="connsiteX3" fmla="*/ 0 w 619772"/>
              <a:gd name="connsiteY3" fmla="*/ 1180576 h 1435796"/>
              <a:gd name="connsiteX4" fmla="*/ 554240 w 619772"/>
              <a:gd name="connsiteY4" fmla="*/ 0 h 1435796"/>
              <a:gd name="connsiteX0" fmla="*/ 809655 w 875187"/>
              <a:gd name="connsiteY0" fmla="*/ 0 h 1435796"/>
              <a:gd name="connsiteX1" fmla="*/ 867359 w 875187"/>
              <a:gd name="connsiteY1" fmla="*/ 49742 h 1435796"/>
              <a:gd name="connsiteX2" fmla="*/ 875187 w 875187"/>
              <a:gd name="connsiteY2" fmla="*/ 1435796 h 1435796"/>
              <a:gd name="connsiteX3" fmla="*/ 0 w 875187"/>
              <a:gd name="connsiteY3" fmla="*/ 768929 h 1435796"/>
              <a:gd name="connsiteX4" fmla="*/ 809655 w 875187"/>
              <a:gd name="connsiteY4" fmla="*/ 0 h 1435796"/>
              <a:gd name="connsiteX0" fmla="*/ 809655 w 867365"/>
              <a:gd name="connsiteY0" fmla="*/ 0 h 849085"/>
              <a:gd name="connsiteX1" fmla="*/ 867359 w 867365"/>
              <a:gd name="connsiteY1" fmla="*/ 49742 h 849085"/>
              <a:gd name="connsiteX2" fmla="*/ 100032 w 867365"/>
              <a:gd name="connsiteY2" fmla="*/ 849085 h 849085"/>
              <a:gd name="connsiteX3" fmla="*/ 0 w 867365"/>
              <a:gd name="connsiteY3" fmla="*/ 768929 h 849085"/>
              <a:gd name="connsiteX4" fmla="*/ 809655 w 867365"/>
              <a:gd name="connsiteY4" fmla="*/ 0 h 849085"/>
              <a:gd name="connsiteX0" fmla="*/ 809655 w 867359"/>
              <a:gd name="connsiteY0" fmla="*/ 0 h 769014"/>
              <a:gd name="connsiteX1" fmla="*/ 867359 w 867359"/>
              <a:gd name="connsiteY1" fmla="*/ 49742 h 769014"/>
              <a:gd name="connsiteX2" fmla="*/ 0 w 867359"/>
              <a:gd name="connsiteY2" fmla="*/ 768929 h 769014"/>
              <a:gd name="connsiteX3" fmla="*/ 809655 w 867359"/>
              <a:gd name="connsiteY3" fmla="*/ 0 h 769014"/>
              <a:gd name="connsiteX0" fmla="*/ 813798 w 871502"/>
              <a:gd name="connsiteY0" fmla="*/ 0 h 775481"/>
              <a:gd name="connsiteX1" fmla="*/ 871502 w 871502"/>
              <a:gd name="connsiteY1" fmla="*/ 49742 h 775481"/>
              <a:gd name="connsiteX2" fmla="*/ 514095 w 871502"/>
              <a:gd name="connsiteY2" fmla="*/ 353469 h 775481"/>
              <a:gd name="connsiteX3" fmla="*/ 4143 w 871502"/>
              <a:gd name="connsiteY3" fmla="*/ 768929 h 775481"/>
              <a:gd name="connsiteX4" fmla="*/ 813798 w 871502"/>
              <a:gd name="connsiteY4" fmla="*/ 0 h 775481"/>
              <a:gd name="connsiteX0" fmla="*/ 809655 w 867359"/>
              <a:gd name="connsiteY0" fmla="*/ 0 h 769014"/>
              <a:gd name="connsiteX1" fmla="*/ 867359 w 867359"/>
              <a:gd name="connsiteY1" fmla="*/ 49742 h 769014"/>
              <a:gd name="connsiteX2" fmla="*/ 0 w 867359"/>
              <a:gd name="connsiteY2" fmla="*/ 768929 h 769014"/>
              <a:gd name="connsiteX3" fmla="*/ 809655 w 867359"/>
              <a:gd name="connsiteY3" fmla="*/ 0 h 769014"/>
              <a:gd name="connsiteX0" fmla="*/ 810140 w 867844"/>
              <a:gd name="connsiteY0" fmla="*/ 0 h 770593"/>
              <a:gd name="connsiteX1" fmla="*/ 867844 w 867844"/>
              <a:gd name="connsiteY1" fmla="*/ 49742 h 770593"/>
              <a:gd name="connsiteX2" fmla="*/ 693710 w 867844"/>
              <a:gd name="connsiteY2" fmla="*/ 200951 h 770593"/>
              <a:gd name="connsiteX3" fmla="*/ 485 w 867844"/>
              <a:gd name="connsiteY3" fmla="*/ 768929 h 770593"/>
              <a:gd name="connsiteX4" fmla="*/ 810140 w 867844"/>
              <a:gd name="connsiteY4" fmla="*/ 0 h 770593"/>
              <a:gd name="connsiteX0" fmla="*/ 810243 w 867947"/>
              <a:gd name="connsiteY0" fmla="*/ 0 h 773478"/>
              <a:gd name="connsiteX1" fmla="*/ 867947 w 867947"/>
              <a:gd name="connsiteY1" fmla="*/ 49742 h 773478"/>
              <a:gd name="connsiteX2" fmla="*/ 591468 w 867947"/>
              <a:gd name="connsiteY2" fmla="*/ 524106 h 773478"/>
              <a:gd name="connsiteX3" fmla="*/ 588 w 867947"/>
              <a:gd name="connsiteY3" fmla="*/ 768929 h 773478"/>
              <a:gd name="connsiteX4" fmla="*/ 810243 w 867947"/>
              <a:gd name="connsiteY4" fmla="*/ 0 h 773478"/>
              <a:gd name="connsiteX0" fmla="*/ 809655 w 867359"/>
              <a:gd name="connsiteY0" fmla="*/ 0 h 769014"/>
              <a:gd name="connsiteX1" fmla="*/ 867359 w 867359"/>
              <a:gd name="connsiteY1" fmla="*/ 49742 h 769014"/>
              <a:gd name="connsiteX2" fmla="*/ 0 w 867359"/>
              <a:gd name="connsiteY2" fmla="*/ 768929 h 769014"/>
              <a:gd name="connsiteX3" fmla="*/ 809655 w 867359"/>
              <a:gd name="connsiteY3" fmla="*/ 0 h 769014"/>
              <a:gd name="connsiteX0" fmla="*/ 0 w 57704"/>
              <a:gd name="connsiteY0" fmla="*/ 0 h 49742"/>
              <a:gd name="connsiteX1" fmla="*/ 57704 w 57704"/>
              <a:gd name="connsiteY1" fmla="*/ 49742 h 49742"/>
              <a:gd name="connsiteX2" fmla="*/ 0 w 57704"/>
              <a:gd name="connsiteY2" fmla="*/ 0 h 49742"/>
              <a:gd name="connsiteX0" fmla="*/ 0 w 57704"/>
              <a:gd name="connsiteY0" fmla="*/ 0 h 49742"/>
              <a:gd name="connsiteX1" fmla="*/ 57704 w 57704"/>
              <a:gd name="connsiteY1" fmla="*/ 49742 h 49742"/>
              <a:gd name="connsiteX2" fmla="*/ 24913 w 57704"/>
              <a:gd name="connsiteY2" fmla="*/ 23925 h 49742"/>
              <a:gd name="connsiteX3" fmla="*/ 0 w 57704"/>
              <a:gd name="connsiteY3" fmla="*/ 0 h 49742"/>
              <a:gd name="connsiteX0" fmla="*/ 798716 w 856420"/>
              <a:gd name="connsiteY0" fmla="*/ 0 h 757421"/>
              <a:gd name="connsiteX1" fmla="*/ 856420 w 856420"/>
              <a:gd name="connsiteY1" fmla="*/ 49742 h 757421"/>
              <a:gd name="connsiteX2" fmla="*/ 0 w 856420"/>
              <a:gd name="connsiteY2" fmla="*/ 757421 h 757421"/>
              <a:gd name="connsiteX3" fmla="*/ 798716 w 856420"/>
              <a:gd name="connsiteY3" fmla="*/ 0 h 757421"/>
              <a:gd name="connsiteX0" fmla="*/ 798716 w 856420"/>
              <a:gd name="connsiteY0" fmla="*/ 0 h 757421"/>
              <a:gd name="connsiteX1" fmla="*/ 856420 w 856420"/>
              <a:gd name="connsiteY1" fmla="*/ 49742 h 757421"/>
              <a:gd name="connsiteX2" fmla="*/ 400752 w 856420"/>
              <a:gd name="connsiteY2" fmla="*/ 431808 h 757421"/>
              <a:gd name="connsiteX3" fmla="*/ 0 w 856420"/>
              <a:gd name="connsiteY3" fmla="*/ 757421 h 757421"/>
              <a:gd name="connsiteX4" fmla="*/ 798716 w 856420"/>
              <a:gd name="connsiteY4" fmla="*/ 0 h 757421"/>
              <a:gd name="connsiteX0" fmla="*/ 798716 w 856420"/>
              <a:gd name="connsiteY0" fmla="*/ 0 h 757421"/>
              <a:gd name="connsiteX1" fmla="*/ 856420 w 856420"/>
              <a:gd name="connsiteY1" fmla="*/ 49742 h 757421"/>
              <a:gd name="connsiteX2" fmla="*/ 477946 w 856420"/>
              <a:gd name="connsiteY2" fmla="*/ 681942 h 757421"/>
              <a:gd name="connsiteX3" fmla="*/ 0 w 856420"/>
              <a:gd name="connsiteY3" fmla="*/ 757421 h 757421"/>
              <a:gd name="connsiteX4" fmla="*/ 798716 w 856420"/>
              <a:gd name="connsiteY4" fmla="*/ 0 h 757421"/>
              <a:gd name="connsiteX0" fmla="*/ 798716 w 856420"/>
              <a:gd name="connsiteY0" fmla="*/ 0 h 821476"/>
              <a:gd name="connsiteX1" fmla="*/ 856420 w 856420"/>
              <a:gd name="connsiteY1" fmla="*/ 49742 h 821476"/>
              <a:gd name="connsiteX2" fmla="*/ 57763 w 856420"/>
              <a:gd name="connsiteY2" fmla="*/ 821476 h 821476"/>
              <a:gd name="connsiteX3" fmla="*/ 0 w 856420"/>
              <a:gd name="connsiteY3" fmla="*/ 757421 h 821476"/>
              <a:gd name="connsiteX4" fmla="*/ 798716 w 856420"/>
              <a:gd name="connsiteY4" fmla="*/ 0 h 821476"/>
              <a:gd name="connsiteX0" fmla="*/ 798716 w 868485"/>
              <a:gd name="connsiteY0" fmla="*/ 0 h 821476"/>
              <a:gd name="connsiteX1" fmla="*/ 868485 w 868485"/>
              <a:gd name="connsiteY1" fmla="*/ 54089 h 821476"/>
              <a:gd name="connsiteX2" fmla="*/ 57763 w 868485"/>
              <a:gd name="connsiteY2" fmla="*/ 821476 h 821476"/>
              <a:gd name="connsiteX3" fmla="*/ 0 w 868485"/>
              <a:gd name="connsiteY3" fmla="*/ 757421 h 821476"/>
              <a:gd name="connsiteX4" fmla="*/ 798716 w 868485"/>
              <a:gd name="connsiteY4" fmla="*/ 0 h 821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485" h="821476">
                <a:moveTo>
                  <a:pt x="798716" y="0"/>
                </a:moveTo>
                <a:lnTo>
                  <a:pt x="868485" y="54089"/>
                </a:lnTo>
                <a:lnTo>
                  <a:pt x="57763" y="821476"/>
                </a:lnTo>
                <a:lnTo>
                  <a:pt x="0" y="757421"/>
                </a:lnTo>
                <a:lnTo>
                  <a:pt x="798716" y="0"/>
                </a:lnTo>
                <a:close/>
              </a:path>
            </a:pathLst>
          </a:custGeom>
          <a:noFill/>
          <a:ln w="254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37">
            <a:extLst>
              <a:ext uri="{FF2B5EF4-FFF2-40B4-BE49-F238E27FC236}">
                <a16:creationId xmlns:a16="http://schemas.microsoft.com/office/drawing/2014/main" id="{F7AABF70-9E78-1BA9-CF75-84696427C36C}"/>
              </a:ext>
            </a:extLst>
          </p:cNvPr>
          <p:cNvSpPr/>
          <p:nvPr/>
        </p:nvSpPr>
        <p:spPr>
          <a:xfrm rot="2902954">
            <a:off x="6859882" y="3985630"/>
            <a:ext cx="262325" cy="363214"/>
          </a:xfrm>
          <a:custGeom>
            <a:avLst/>
            <a:gdLst>
              <a:gd name="connsiteX0" fmla="*/ 0 w 507502"/>
              <a:gd name="connsiteY0" fmla="*/ 0 h 664246"/>
              <a:gd name="connsiteX1" fmla="*/ 507502 w 507502"/>
              <a:gd name="connsiteY1" fmla="*/ 0 h 664246"/>
              <a:gd name="connsiteX2" fmla="*/ 507502 w 507502"/>
              <a:gd name="connsiteY2" fmla="*/ 664246 h 664246"/>
              <a:gd name="connsiteX3" fmla="*/ 0 w 507502"/>
              <a:gd name="connsiteY3" fmla="*/ 664246 h 664246"/>
              <a:gd name="connsiteX4" fmla="*/ 0 w 507502"/>
              <a:gd name="connsiteY4" fmla="*/ 0 h 664246"/>
              <a:gd name="connsiteX0" fmla="*/ 0 w 533368"/>
              <a:gd name="connsiteY0" fmla="*/ 67623 h 731869"/>
              <a:gd name="connsiteX1" fmla="*/ 533368 w 533368"/>
              <a:gd name="connsiteY1" fmla="*/ 0 h 731869"/>
              <a:gd name="connsiteX2" fmla="*/ 507502 w 533368"/>
              <a:gd name="connsiteY2" fmla="*/ 731869 h 731869"/>
              <a:gd name="connsiteX3" fmla="*/ 0 w 533368"/>
              <a:gd name="connsiteY3" fmla="*/ 731869 h 731869"/>
              <a:gd name="connsiteX4" fmla="*/ 0 w 533368"/>
              <a:gd name="connsiteY4" fmla="*/ 67623 h 731869"/>
              <a:gd name="connsiteX0" fmla="*/ 24973 w 533368"/>
              <a:gd name="connsiteY0" fmla="*/ 0 h 913482"/>
              <a:gd name="connsiteX1" fmla="*/ 533368 w 533368"/>
              <a:gd name="connsiteY1" fmla="*/ 181613 h 913482"/>
              <a:gd name="connsiteX2" fmla="*/ 507502 w 533368"/>
              <a:gd name="connsiteY2" fmla="*/ 913482 h 913482"/>
              <a:gd name="connsiteX3" fmla="*/ 0 w 533368"/>
              <a:gd name="connsiteY3" fmla="*/ 913482 h 913482"/>
              <a:gd name="connsiteX4" fmla="*/ 24973 w 533368"/>
              <a:gd name="connsiteY4" fmla="*/ 0 h 913482"/>
              <a:gd name="connsiteX0" fmla="*/ 152721 w 661116"/>
              <a:gd name="connsiteY0" fmla="*/ 0 h 913482"/>
              <a:gd name="connsiteX1" fmla="*/ 661116 w 661116"/>
              <a:gd name="connsiteY1" fmla="*/ 181613 h 913482"/>
              <a:gd name="connsiteX2" fmla="*/ 635250 w 661116"/>
              <a:gd name="connsiteY2" fmla="*/ 913482 h 913482"/>
              <a:gd name="connsiteX3" fmla="*/ 0 w 661116"/>
              <a:gd name="connsiteY3" fmla="*/ 851500 h 913482"/>
              <a:gd name="connsiteX4" fmla="*/ 152721 w 661116"/>
              <a:gd name="connsiteY4" fmla="*/ 0 h 913482"/>
              <a:gd name="connsiteX0" fmla="*/ 152721 w 661116"/>
              <a:gd name="connsiteY0" fmla="*/ 0 h 1106720"/>
              <a:gd name="connsiteX1" fmla="*/ 661116 w 661116"/>
              <a:gd name="connsiteY1" fmla="*/ 181613 h 1106720"/>
              <a:gd name="connsiteX2" fmla="*/ 619772 w 661116"/>
              <a:gd name="connsiteY2" fmla="*/ 1106720 h 1106720"/>
              <a:gd name="connsiteX3" fmla="*/ 0 w 661116"/>
              <a:gd name="connsiteY3" fmla="*/ 851500 h 1106720"/>
              <a:gd name="connsiteX4" fmla="*/ 152721 w 661116"/>
              <a:gd name="connsiteY4" fmla="*/ 0 h 1106720"/>
              <a:gd name="connsiteX0" fmla="*/ 141422 w 661116"/>
              <a:gd name="connsiteY0" fmla="*/ 0 h 1135638"/>
              <a:gd name="connsiteX1" fmla="*/ 661116 w 661116"/>
              <a:gd name="connsiteY1" fmla="*/ 210531 h 1135638"/>
              <a:gd name="connsiteX2" fmla="*/ 619772 w 661116"/>
              <a:gd name="connsiteY2" fmla="*/ 1135638 h 1135638"/>
              <a:gd name="connsiteX3" fmla="*/ 0 w 661116"/>
              <a:gd name="connsiteY3" fmla="*/ 880418 h 1135638"/>
              <a:gd name="connsiteX4" fmla="*/ 141422 w 661116"/>
              <a:gd name="connsiteY4" fmla="*/ 0 h 1135638"/>
              <a:gd name="connsiteX0" fmla="*/ 150515 w 661116"/>
              <a:gd name="connsiteY0" fmla="*/ 0 h 1131936"/>
              <a:gd name="connsiteX1" fmla="*/ 661116 w 661116"/>
              <a:gd name="connsiteY1" fmla="*/ 206829 h 1131936"/>
              <a:gd name="connsiteX2" fmla="*/ 619772 w 661116"/>
              <a:gd name="connsiteY2" fmla="*/ 1131936 h 1131936"/>
              <a:gd name="connsiteX3" fmla="*/ 0 w 661116"/>
              <a:gd name="connsiteY3" fmla="*/ 876716 h 1131936"/>
              <a:gd name="connsiteX4" fmla="*/ 150515 w 661116"/>
              <a:gd name="connsiteY4" fmla="*/ 0 h 1131936"/>
              <a:gd name="connsiteX0" fmla="*/ 554240 w 661116"/>
              <a:gd name="connsiteY0" fmla="*/ 0 h 1435796"/>
              <a:gd name="connsiteX1" fmla="*/ 661116 w 661116"/>
              <a:gd name="connsiteY1" fmla="*/ 510689 h 1435796"/>
              <a:gd name="connsiteX2" fmla="*/ 619772 w 661116"/>
              <a:gd name="connsiteY2" fmla="*/ 1435796 h 1435796"/>
              <a:gd name="connsiteX3" fmla="*/ 0 w 661116"/>
              <a:gd name="connsiteY3" fmla="*/ 1180576 h 1435796"/>
              <a:gd name="connsiteX4" fmla="*/ 554240 w 661116"/>
              <a:gd name="connsiteY4" fmla="*/ 0 h 1435796"/>
              <a:gd name="connsiteX0" fmla="*/ 554240 w 619772"/>
              <a:gd name="connsiteY0" fmla="*/ 0 h 1435796"/>
              <a:gd name="connsiteX1" fmla="*/ 611944 w 619772"/>
              <a:gd name="connsiteY1" fmla="*/ 49742 h 1435796"/>
              <a:gd name="connsiteX2" fmla="*/ 619772 w 619772"/>
              <a:gd name="connsiteY2" fmla="*/ 1435796 h 1435796"/>
              <a:gd name="connsiteX3" fmla="*/ 0 w 619772"/>
              <a:gd name="connsiteY3" fmla="*/ 1180576 h 1435796"/>
              <a:gd name="connsiteX4" fmla="*/ 554240 w 619772"/>
              <a:gd name="connsiteY4" fmla="*/ 0 h 1435796"/>
              <a:gd name="connsiteX0" fmla="*/ 809655 w 875187"/>
              <a:gd name="connsiteY0" fmla="*/ 0 h 1435796"/>
              <a:gd name="connsiteX1" fmla="*/ 867359 w 875187"/>
              <a:gd name="connsiteY1" fmla="*/ 49742 h 1435796"/>
              <a:gd name="connsiteX2" fmla="*/ 875187 w 875187"/>
              <a:gd name="connsiteY2" fmla="*/ 1435796 h 1435796"/>
              <a:gd name="connsiteX3" fmla="*/ 0 w 875187"/>
              <a:gd name="connsiteY3" fmla="*/ 768929 h 1435796"/>
              <a:gd name="connsiteX4" fmla="*/ 809655 w 875187"/>
              <a:gd name="connsiteY4" fmla="*/ 0 h 1435796"/>
              <a:gd name="connsiteX0" fmla="*/ 809655 w 867365"/>
              <a:gd name="connsiteY0" fmla="*/ 0 h 849085"/>
              <a:gd name="connsiteX1" fmla="*/ 867359 w 867365"/>
              <a:gd name="connsiteY1" fmla="*/ 49742 h 849085"/>
              <a:gd name="connsiteX2" fmla="*/ 100032 w 867365"/>
              <a:gd name="connsiteY2" fmla="*/ 849085 h 849085"/>
              <a:gd name="connsiteX3" fmla="*/ 0 w 867365"/>
              <a:gd name="connsiteY3" fmla="*/ 768929 h 849085"/>
              <a:gd name="connsiteX4" fmla="*/ 809655 w 867365"/>
              <a:gd name="connsiteY4" fmla="*/ 0 h 849085"/>
              <a:gd name="connsiteX0" fmla="*/ 809655 w 867359"/>
              <a:gd name="connsiteY0" fmla="*/ 0 h 769014"/>
              <a:gd name="connsiteX1" fmla="*/ 867359 w 867359"/>
              <a:gd name="connsiteY1" fmla="*/ 49742 h 769014"/>
              <a:gd name="connsiteX2" fmla="*/ 0 w 867359"/>
              <a:gd name="connsiteY2" fmla="*/ 768929 h 769014"/>
              <a:gd name="connsiteX3" fmla="*/ 809655 w 867359"/>
              <a:gd name="connsiteY3" fmla="*/ 0 h 769014"/>
              <a:gd name="connsiteX0" fmla="*/ 813798 w 871502"/>
              <a:gd name="connsiteY0" fmla="*/ 0 h 775481"/>
              <a:gd name="connsiteX1" fmla="*/ 871502 w 871502"/>
              <a:gd name="connsiteY1" fmla="*/ 49742 h 775481"/>
              <a:gd name="connsiteX2" fmla="*/ 514095 w 871502"/>
              <a:gd name="connsiteY2" fmla="*/ 353469 h 775481"/>
              <a:gd name="connsiteX3" fmla="*/ 4143 w 871502"/>
              <a:gd name="connsiteY3" fmla="*/ 768929 h 775481"/>
              <a:gd name="connsiteX4" fmla="*/ 813798 w 871502"/>
              <a:gd name="connsiteY4" fmla="*/ 0 h 775481"/>
              <a:gd name="connsiteX0" fmla="*/ 809655 w 867359"/>
              <a:gd name="connsiteY0" fmla="*/ 0 h 769014"/>
              <a:gd name="connsiteX1" fmla="*/ 867359 w 867359"/>
              <a:gd name="connsiteY1" fmla="*/ 49742 h 769014"/>
              <a:gd name="connsiteX2" fmla="*/ 0 w 867359"/>
              <a:gd name="connsiteY2" fmla="*/ 768929 h 769014"/>
              <a:gd name="connsiteX3" fmla="*/ 809655 w 867359"/>
              <a:gd name="connsiteY3" fmla="*/ 0 h 769014"/>
              <a:gd name="connsiteX0" fmla="*/ 810140 w 867844"/>
              <a:gd name="connsiteY0" fmla="*/ 0 h 770593"/>
              <a:gd name="connsiteX1" fmla="*/ 867844 w 867844"/>
              <a:gd name="connsiteY1" fmla="*/ 49742 h 770593"/>
              <a:gd name="connsiteX2" fmla="*/ 693710 w 867844"/>
              <a:gd name="connsiteY2" fmla="*/ 200951 h 770593"/>
              <a:gd name="connsiteX3" fmla="*/ 485 w 867844"/>
              <a:gd name="connsiteY3" fmla="*/ 768929 h 770593"/>
              <a:gd name="connsiteX4" fmla="*/ 810140 w 867844"/>
              <a:gd name="connsiteY4" fmla="*/ 0 h 770593"/>
              <a:gd name="connsiteX0" fmla="*/ 810243 w 867947"/>
              <a:gd name="connsiteY0" fmla="*/ 0 h 773478"/>
              <a:gd name="connsiteX1" fmla="*/ 867947 w 867947"/>
              <a:gd name="connsiteY1" fmla="*/ 49742 h 773478"/>
              <a:gd name="connsiteX2" fmla="*/ 591468 w 867947"/>
              <a:gd name="connsiteY2" fmla="*/ 524106 h 773478"/>
              <a:gd name="connsiteX3" fmla="*/ 588 w 867947"/>
              <a:gd name="connsiteY3" fmla="*/ 768929 h 773478"/>
              <a:gd name="connsiteX4" fmla="*/ 810243 w 867947"/>
              <a:gd name="connsiteY4" fmla="*/ 0 h 773478"/>
              <a:gd name="connsiteX0" fmla="*/ 809655 w 867359"/>
              <a:gd name="connsiteY0" fmla="*/ 0 h 769014"/>
              <a:gd name="connsiteX1" fmla="*/ 867359 w 867359"/>
              <a:gd name="connsiteY1" fmla="*/ 49742 h 769014"/>
              <a:gd name="connsiteX2" fmla="*/ 0 w 867359"/>
              <a:gd name="connsiteY2" fmla="*/ 768929 h 769014"/>
              <a:gd name="connsiteX3" fmla="*/ 809655 w 867359"/>
              <a:gd name="connsiteY3" fmla="*/ 0 h 769014"/>
              <a:gd name="connsiteX0" fmla="*/ 0 w 57704"/>
              <a:gd name="connsiteY0" fmla="*/ 0 h 49742"/>
              <a:gd name="connsiteX1" fmla="*/ 57704 w 57704"/>
              <a:gd name="connsiteY1" fmla="*/ 49742 h 49742"/>
              <a:gd name="connsiteX2" fmla="*/ 0 w 57704"/>
              <a:gd name="connsiteY2" fmla="*/ 0 h 49742"/>
              <a:gd name="connsiteX0" fmla="*/ 0 w 57704"/>
              <a:gd name="connsiteY0" fmla="*/ 0 h 49742"/>
              <a:gd name="connsiteX1" fmla="*/ 57704 w 57704"/>
              <a:gd name="connsiteY1" fmla="*/ 49742 h 49742"/>
              <a:gd name="connsiteX2" fmla="*/ 24913 w 57704"/>
              <a:gd name="connsiteY2" fmla="*/ 23925 h 49742"/>
              <a:gd name="connsiteX3" fmla="*/ 0 w 57704"/>
              <a:gd name="connsiteY3" fmla="*/ 0 h 49742"/>
              <a:gd name="connsiteX0" fmla="*/ 798716 w 856420"/>
              <a:gd name="connsiteY0" fmla="*/ 0 h 757421"/>
              <a:gd name="connsiteX1" fmla="*/ 856420 w 856420"/>
              <a:gd name="connsiteY1" fmla="*/ 49742 h 757421"/>
              <a:gd name="connsiteX2" fmla="*/ 0 w 856420"/>
              <a:gd name="connsiteY2" fmla="*/ 757421 h 757421"/>
              <a:gd name="connsiteX3" fmla="*/ 798716 w 856420"/>
              <a:gd name="connsiteY3" fmla="*/ 0 h 757421"/>
              <a:gd name="connsiteX0" fmla="*/ 798716 w 856420"/>
              <a:gd name="connsiteY0" fmla="*/ 0 h 757421"/>
              <a:gd name="connsiteX1" fmla="*/ 856420 w 856420"/>
              <a:gd name="connsiteY1" fmla="*/ 49742 h 757421"/>
              <a:gd name="connsiteX2" fmla="*/ 400752 w 856420"/>
              <a:gd name="connsiteY2" fmla="*/ 431808 h 757421"/>
              <a:gd name="connsiteX3" fmla="*/ 0 w 856420"/>
              <a:gd name="connsiteY3" fmla="*/ 757421 h 757421"/>
              <a:gd name="connsiteX4" fmla="*/ 798716 w 856420"/>
              <a:gd name="connsiteY4" fmla="*/ 0 h 757421"/>
              <a:gd name="connsiteX0" fmla="*/ 798716 w 856420"/>
              <a:gd name="connsiteY0" fmla="*/ 0 h 757421"/>
              <a:gd name="connsiteX1" fmla="*/ 856420 w 856420"/>
              <a:gd name="connsiteY1" fmla="*/ 49742 h 757421"/>
              <a:gd name="connsiteX2" fmla="*/ 477946 w 856420"/>
              <a:gd name="connsiteY2" fmla="*/ 681942 h 757421"/>
              <a:gd name="connsiteX3" fmla="*/ 0 w 856420"/>
              <a:gd name="connsiteY3" fmla="*/ 757421 h 757421"/>
              <a:gd name="connsiteX4" fmla="*/ 798716 w 856420"/>
              <a:gd name="connsiteY4" fmla="*/ 0 h 757421"/>
              <a:gd name="connsiteX0" fmla="*/ 798716 w 856420"/>
              <a:gd name="connsiteY0" fmla="*/ 0 h 821476"/>
              <a:gd name="connsiteX1" fmla="*/ 856420 w 856420"/>
              <a:gd name="connsiteY1" fmla="*/ 49742 h 821476"/>
              <a:gd name="connsiteX2" fmla="*/ 57763 w 856420"/>
              <a:gd name="connsiteY2" fmla="*/ 821476 h 821476"/>
              <a:gd name="connsiteX3" fmla="*/ 0 w 856420"/>
              <a:gd name="connsiteY3" fmla="*/ 757421 h 821476"/>
              <a:gd name="connsiteX4" fmla="*/ 798716 w 856420"/>
              <a:gd name="connsiteY4" fmla="*/ 0 h 821476"/>
              <a:gd name="connsiteX0" fmla="*/ 798716 w 868485"/>
              <a:gd name="connsiteY0" fmla="*/ 0 h 821476"/>
              <a:gd name="connsiteX1" fmla="*/ 868485 w 868485"/>
              <a:gd name="connsiteY1" fmla="*/ 54089 h 821476"/>
              <a:gd name="connsiteX2" fmla="*/ 57763 w 868485"/>
              <a:gd name="connsiteY2" fmla="*/ 821476 h 821476"/>
              <a:gd name="connsiteX3" fmla="*/ 0 w 868485"/>
              <a:gd name="connsiteY3" fmla="*/ 757421 h 821476"/>
              <a:gd name="connsiteX4" fmla="*/ 798716 w 868485"/>
              <a:gd name="connsiteY4" fmla="*/ 0 h 821476"/>
              <a:gd name="connsiteX0" fmla="*/ 797159 w 866928"/>
              <a:gd name="connsiteY0" fmla="*/ 0 h 821476"/>
              <a:gd name="connsiteX1" fmla="*/ 866928 w 866928"/>
              <a:gd name="connsiteY1" fmla="*/ 54089 h 821476"/>
              <a:gd name="connsiteX2" fmla="*/ 56206 w 866928"/>
              <a:gd name="connsiteY2" fmla="*/ 821476 h 821476"/>
              <a:gd name="connsiteX3" fmla="*/ 0 w 866928"/>
              <a:gd name="connsiteY3" fmla="*/ 669619 h 821476"/>
              <a:gd name="connsiteX4" fmla="*/ 797159 w 866928"/>
              <a:gd name="connsiteY4" fmla="*/ 0 h 821476"/>
              <a:gd name="connsiteX0" fmla="*/ 797159 w 866928"/>
              <a:gd name="connsiteY0" fmla="*/ 0 h 896212"/>
              <a:gd name="connsiteX1" fmla="*/ 866928 w 866928"/>
              <a:gd name="connsiteY1" fmla="*/ 54089 h 896212"/>
              <a:gd name="connsiteX2" fmla="*/ 104479 w 866928"/>
              <a:gd name="connsiteY2" fmla="*/ 896212 h 896212"/>
              <a:gd name="connsiteX3" fmla="*/ 0 w 866928"/>
              <a:gd name="connsiteY3" fmla="*/ 669619 h 896212"/>
              <a:gd name="connsiteX4" fmla="*/ 797159 w 866928"/>
              <a:gd name="connsiteY4" fmla="*/ 0 h 896212"/>
              <a:gd name="connsiteX0" fmla="*/ 797159 w 797159"/>
              <a:gd name="connsiteY0" fmla="*/ 0 h 896212"/>
              <a:gd name="connsiteX1" fmla="*/ 246378 w 797159"/>
              <a:gd name="connsiteY1" fmla="*/ 741846 h 896212"/>
              <a:gd name="connsiteX2" fmla="*/ 104479 w 797159"/>
              <a:gd name="connsiteY2" fmla="*/ 896212 h 896212"/>
              <a:gd name="connsiteX3" fmla="*/ 0 w 797159"/>
              <a:gd name="connsiteY3" fmla="*/ 669619 h 896212"/>
              <a:gd name="connsiteX4" fmla="*/ 797159 w 797159"/>
              <a:gd name="connsiteY4" fmla="*/ 0 h 896212"/>
              <a:gd name="connsiteX0" fmla="*/ 138405 w 246378"/>
              <a:gd name="connsiteY0" fmla="*/ 0 h 341134"/>
              <a:gd name="connsiteX1" fmla="*/ 246378 w 246378"/>
              <a:gd name="connsiteY1" fmla="*/ 186768 h 341134"/>
              <a:gd name="connsiteX2" fmla="*/ 104479 w 246378"/>
              <a:gd name="connsiteY2" fmla="*/ 341134 h 341134"/>
              <a:gd name="connsiteX3" fmla="*/ 0 w 246378"/>
              <a:gd name="connsiteY3" fmla="*/ 114541 h 341134"/>
              <a:gd name="connsiteX4" fmla="*/ 138405 w 246378"/>
              <a:gd name="connsiteY4" fmla="*/ 0 h 341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378" h="341134">
                <a:moveTo>
                  <a:pt x="138405" y="0"/>
                </a:moveTo>
                <a:lnTo>
                  <a:pt x="246378" y="186768"/>
                </a:lnTo>
                <a:lnTo>
                  <a:pt x="104479" y="341134"/>
                </a:lnTo>
                <a:lnTo>
                  <a:pt x="0" y="114541"/>
                </a:lnTo>
                <a:lnTo>
                  <a:pt x="138405" y="0"/>
                </a:lnTo>
                <a:close/>
              </a:path>
            </a:pathLst>
          </a:custGeom>
          <a:noFill/>
          <a:ln w="254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83796C9-EC50-D1C8-F540-79C47F56B64E}"/>
              </a:ext>
            </a:extLst>
          </p:cNvPr>
          <p:cNvSpPr txBox="1"/>
          <p:nvPr/>
        </p:nvSpPr>
        <p:spPr>
          <a:xfrm>
            <a:off x="6729375" y="3558329"/>
            <a:ext cx="1596332" cy="220965"/>
          </a:xfrm>
          <a:prstGeom prst="rect">
            <a:avLst/>
          </a:prstGeom>
          <a:solidFill>
            <a:schemeClr val="bg1">
              <a:alpha val="50000"/>
            </a:schemeClr>
          </a:solidFill>
          <a:ln>
            <a:solidFill>
              <a:srgbClr val="00B0F0"/>
            </a:solidFill>
          </a:ln>
        </p:spPr>
        <p:txBody>
          <a:bodyPr vertOverflow="overflow" horzOverflow="overflow" vert="horz" wrap="square" lIns="36000" tIns="36000" rIns="36000" bIns="36000" rtlCol="0">
            <a:spAutoFit/>
          </a:bodyPr>
          <a:lstStyle/>
          <a:p>
            <a:pPr algn="ctr" defTabSz="844073" fontAlgn="auto">
              <a:lnSpc>
                <a:spcPct val="90000"/>
              </a:lnSpc>
              <a:spcBef>
                <a:spcPts val="139"/>
              </a:spcBef>
              <a:spcAft>
                <a:spcPts val="0"/>
              </a:spcAft>
            </a:pPr>
            <a:r>
              <a:rPr kumimoji="0" lang="ja-JP" altLang="en-US" sz="1050" b="1" kern="0" dirty="0">
                <a:solidFill>
                  <a:schemeClr val="bg1"/>
                </a:solidFill>
                <a:latin typeface="Meiryo UI" panose="020B0604030504040204" pitchFamily="50" charset="-128"/>
                <a:ea typeface="Meiryo UI" panose="020B0604030504040204" pitchFamily="50" charset="-128"/>
              </a:rPr>
              <a:t>咲洲コンテナターミナル</a:t>
            </a:r>
          </a:p>
        </p:txBody>
      </p:sp>
      <p:sp>
        <p:nvSpPr>
          <p:cNvPr id="14" name="Oval 156">
            <a:extLst>
              <a:ext uri="{FF2B5EF4-FFF2-40B4-BE49-F238E27FC236}">
                <a16:creationId xmlns:a16="http://schemas.microsoft.com/office/drawing/2014/main" id="{1EE0283B-A992-8F01-4FB0-1010E8A356F9}"/>
              </a:ext>
            </a:extLst>
          </p:cNvPr>
          <p:cNvSpPr/>
          <p:nvPr/>
        </p:nvSpPr>
        <p:spPr>
          <a:xfrm>
            <a:off x="9174831" y="4258063"/>
            <a:ext cx="778328" cy="385866"/>
          </a:xfrm>
          <a:prstGeom prst="ellipse">
            <a:avLst/>
          </a:prstGeom>
          <a:noFill/>
          <a:ln w="25400">
            <a:solidFill>
              <a:srgbClr val="FF0000"/>
            </a:solidFill>
          </a:ln>
          <a:effectLst>
            <a:glow rad="635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テキスト ボックス 14">
            <a:extLst>
              <a:ext uri="{FF2B5EF4-FFF2-40B4-BE49-F238E27FC236}">
                <a16:creationId xmlns:a16="http://schemas.microsoft.com/office/drawing/2014/main" id="{7CAAB276-1E52-5B4F-2D7E-B0554D312FD5}"/>
              </a:ext>
            </a:extLst>
          </p:cNvPr>
          <p:cNvSpPr txBox="1"/>
          <p:nvPr/>
        </p:nvSpPr>
        <p:spPr>
          <a:xfrm>
            <a:off x="6175609" y="5721764"/>
            <a:ext cx="1730432" cy="220965"/>
          </a:xfrm>
          <a:prstGeom prst="rect">
            <a:avLst/>
          </a:prstGeom>
          <a:solidFill>
            <a:schemeClr val="bg1">
              <a:alpha val="50000"/>
            </a:schemeClr>
          </a:solidFill>
          <a:ln>
            <a:solidFill>
              <a:schemeClr val="accent6">
                <a:lumMod val="40000"/>
                <a:lumOff val="60000"/>
              </a:schemeClr>
            </a:solidFill>
          </a:ln>
        </p:spPr>
        <p:txBody>
          <a:bodyPr vertOverflow="overflow" horzOverflow="overflow" vert="horz" wrap="square" lIns="36000" tIns="36000" rIns="36000" bIns="36000" rtlCol="0">
            <a:spAutoFit/>
          </a:bodyPr>
          <a:lstStyle/>
          <a:p>
            <a:pPr algn="ctr" defTabSz="844073" fontAlgn="auto">
              <a:lnSpc>
                <a:spcPct val="90000"/>
              </a:lnSpc>
              <a:spcBef>
                <a:spcPts val="139"/>
              </a:spcBef>
              <a:spcAft>
                <a:spcPts val="0"/>
              </a:spcAft>
            </a:pPr>
            <a:r>
              <a:rPr kumimoji="0" lang="ja-JP" altLang="en-US" sz="1050" b="1" kern="0" dirty="0">
                <a:solidFill>
                  <a:schemeClr val="bg1"/>
                </a:solidFill>
                <a:latin typeface="Meiryo UI" panose="020B0604030504040204" pitchFamily="50" charset="-128"/>
                <a:ea typeface="Meiryo UI" panose="020B0604030504040204" pitchFamily="50" charset="-128"/>
              </a:rPr>
              <a:t>フェリーターミナル</a:t>
            </a:r>
            <a:r>
              <a:rPr kumimoji="0" lang="en-US" altLang="ja-JP" sz="1050" b="1" kern="0" dirty="0">
                <a:solidFill>
                  <a:schemeClr val="bg1"/>
                </a:solidFill>
                <a:latin typeface="Meiryo UI" panose="020B0604030504040204" pitchFamily="50" charset="-128"/>
                <a:ea typeface="Meiryo UI" panose="020B0604030504040204" pitchFamily="50" charset="-128"/>
              </a:rPr>
              <a:t>(</a:t>
            </a:r>
            <a:r>
              <a:rPr kumimoji="0" lang="ja-JP" altLang="en-US" sz="1050" b="1" kern="0" dirty="0">
                <a:solidFill>
                  <a:schemeClr val="bg1"/>
                </a:solidFill>
                <a:latin typeface="Meiryo UI" panose="020B0604030504040204" pitchFamily="50" charset="-128"/>
                <a:ea typeface="Meiryo UI" panose="020B0604030504040204" pitchFamily="50" charset="-128"/>
              </a:rPr>
              <a:t>内航</a:t>
            </a:r>
            <a:r>
              <a:rPr kumimoji="0" lang="en-US" altLang="ja-JP" sz="1050" b="1" kern="0" dirty="0">
                <a:solidFill>
                  <a:schemeClr val="bg1"/>
                </a:solidFill>
                <a:latin typeface="Meiryo UI" panose="020B0604030504040204" pitchFamily="50" charset="-128"/>
                <a:ea typeface="Meiryo UI" panose="020B0604030504040204" pitchFamily="50" charset="-128"/>
              </a:rPr>
              <a:t>)</a:t>
            </a:r>
          </a:p>
        </p:txBody>
      </p:sp>
      <p:sp>
        <p:nvSpPr>
          <p:cNvPr id="16" name="正方形/長方形 37">
            <a:extLst>
              <a:ext uri="{FF2B5EF4-FFF2-40B4-BE49-F238E27FC236}">
                <a16:creationId xmlns:a16="http://schemas.microsoft.com/office/drawing/2014/main" id="{9351E7D6-3852-EDCD-7B50-172BECDF9DC0}"/>
              </a:ext>
            </a:extLst>
          </p:cNvPr>
          <p:cNvSpPr/>
          <p:nvPr/>
        </p:nvSpPr>
        <p:spPr>
          <a:xfrm rot="19428772">
            <a:off x="6428675" y="4326516"/>
            <a:ext cx="370805" cy="119989"/>
          </a:xfrm>
          <a:custGeom>
            <a:avLst/>
            <a:gdLst>
              <a:gd name="connsiteX0" fmla="*/ 0 w 507502"/>
              <a:gd name="connsiteY0" fmla="*/ 0 h 664246"/>
              <a:gd name="connsiteX1" fmla="*/ 507502 w 507502"/>
              <a:gd name="connsiteY1" fmla="*/ 0 h 664246"/>
              <a:gd name="connsiteX2" fmla="*/ 507502 w 507502"/>
              <a:gd name="connsiteY2" fmla="*/ 664246 h 664246"/>
              <a:gd name="connsiteX3" fmla="*/ 0 w 507502"/>
              <a:gd name="connsiteY3" fmla="*/ 664246 h 664246"/>
              <a:gd name="connsiteX4" fmla="*/ 0 w 507502"/>
              <a:gd name="connsiteY4" fmla="*/ 0 h 664246"/>
              <a:gd name="connsiteX0" fmla="*/ 0 w 533368"/>
              <a:gd name="connsiteY0" fmla="*/ 67623 h 731869"/>
              <a:gd name="connsiteX1" fmla="*/ 533368 w 533368"/>
              <a:gd name="connsiteY1" fmla="*/ 0 h 731869"/>
              <a:gd name="connsiteX2" fmla="*/ 507502 w 533368"/>
              <a:gd name="connsiteY2" fmla="*/ 731869 h 731869"/>
              <a:gd name="connsiteX3" fmla="*/ 0 w 533368"/>
              <a:gd name="connsiteY3" fmla="*/ 731869 h 731869"/>
              <a:gd name="connsiteX4" fmla="*/ 0 w 533368"/>
              <a:gd name="connsiteY4" fmla="*/ 67623 h 731869"/>
              <a:gd name="connsiteX0" fmla="*/ 24973 w 533368"/>
              <a:gd name="connsiteY0" fmla="*/ 0 h 913482"/>
              <a:gd name="connsiteX1" fmla="*/ 533368 w 533368"/>
              <a:gd name="connsiteY1" fmla="*/ 181613 h 913482"/>
              <a:gd name="connsiteX2" fmla="*/ 507502 w 533368"/>
              <a:gd name="connsiteY2" fmla="*/ 913482 h 913482"/>
              <a:gd name="connsiteX3" fmla="*/ 0 w 533368"/>
              <a:gd name="connsiteY3" fmla="*/ 913482 h 913482"/>
              <a:gd name="connsiteX4" fmla="*/ 24973 w 533368"/>
              <a:gd name="connsiteY4" fmla="*/ 0 h 913482"/>
              <a:gd name="connsiteX0" fmla="*/ 152721 w 661116"/>
              <a:gd name="connsiteY0" fmla="*/ 0 h 913482"/>
              <a:gd name="connsiteX1" fmla="*/ 661116 w 661116"/>
              <a:gd name="connsiteY1" fmla="*/ 181613 h 913482"/>
              <a:gd name="connsiteX2" fmla="*/ 635250 w 661116"/>
              <a:gd name="connsiteY2" fmla="*/ 913482 h 913482"/>
              <a:gd name="connsiteX3" fmla="*/ 0 w 661116"/>
              <a:gd name="connsiteY3" fmla="*/ 851500 h 913482"/>
              <a:gd name="connsiteX4" fmla="*/ 152721 w 661116"/>
              <a:gd name="connsiteY4" fmla="*/ 0 h 913482"/>
              <a:gd name="connsiteX0" fmla="*/ 152721 w 661116"/>
              <a:gd name="connsiteY0" fmla="*/ 0 h 1106720"/>
              <a:gd name="connsiteX1" fmla="*/ 661116 w 661116"/>
              <a:gd name="connsiteY1" fmla="*/ 181613 h 1106720"/>
              <a:gd name="connsiteX2" fmla="*/ 619772 w 661116"/>
              <a:gd name="connsiteY2" fmla="*/ 1106720 h 1106720"/>
              <a:gd name="connsiteX3" fmla="*/ 0 w 661116"/>
              <a:gd name="connsiteY3" fmla="*/ 851500 h 1106720"/>
              <a:gd name="connsiteX4" fmla="*/ 152721 w 661116"/>
              <a:gd name="connsiteY4" fmla="*/ 0 h 1106720"/>
              <a:gd name="connsiteX0" fmla="*/ 141422 w 661116"/>
              <a:gd name="connsiteY0" fmla="*/ 0 h 1135638"/>
              <a:gd name="connsiteX1" fmla="*/ 661116 w 661116"/>
              <a:gd name="connsiteY1" fmla="*/ 210531 h 1135638"/>
              <a:gd name="connsiteX2" fmla="*/ 619772 w 661116"/>
              <a:gd name="connsiteY2" fmla="*/ 1135638 h 1135638"/>
              <a:gd name="connsiteX3" fmla="*/ 0 w 661116"/>
              <a:gd name="connsiteY3" fmla="*/ 880418 h 1135638"/>
              <a:gd name="connsiteX4" fmla="*/ 141422 w 661116"/>
              <a:gd name="connsiteY4" fmla="*/ 0 h 1135638"/>
              <a:gd name="connsiteX0" fmla="*/ 150515 w 661116"/>
              <a:gd name="connsiteY0" fmla="*/ 0 h 1131936"/>
              <a:gd name="connsiteX1" fmla="*/ 661116 w 661116"/>
              <a:gd name="connsiteY1" fmla="*/ 206829 h 1131936"/>
              <a:gd name="connsiteX2" fmla="*/ 619772 w 661116"/>
              <a:gd name="connsiteY2" fmla="*/ 1131936 h 1131936"/>
              <a:gd name="connsiteX3" fmla="*/ 0 w 661116"/>
              <a:gd name="connsiteY3" fmla="*/ 876716 h 1131936"/>
              <a:gd name="connsiteX4" fmla="*/ 150515 w 661116"/>
              <a:gd name="connsiteY4" fmla="*/ 0 h 1131936"/>
              <a:gd name="connsiteX0" fmla="*/ 321549 w 661116"/>
              <a:gd name="connsiteY0" fmla="*/ 0 h 1127783"/>
              <a:gd name="connsiteX1" fmla="*/ 661116 w 661116"/>
              <a:gd name="connsiteY1" fmla="*/ 202676 h 1127783"/>
              <a:gd name="connsiteX2" fmla="*/ 619772 w 661116"/>
              <a:gd name="connsiteY2" fmla="*/ 1127783 h 1127783"/>
              <a:gd name="connsiteX3" fmla="*/ 0 w 661116"/>
              <a:gd name="connsiteY3" fmla="*/ 872563 h 1127783"/>
              <a:gd name="connsiteX4" fmla="*/ 321549 w 661116"/>
              <a:gd name="connsiteY4" fmla="*/ 0 h 1127783"/>
              <a:gd name="connsiteX0" fmla="*/ 321549 w 619772"/>
              <a:gd name="connsiteY0" fmla="*/ 0 h 1127783"/>
              <a:gd name="connsiteX1" fmla="*/ 396553 w 619772"/>
              <a:gd name="connsiteY1" fmla="*/ 23889 h 1127783"/>
              <a:gd name="connsiteX2" fmla="*/ 619772 w 619772"/>
              <a:gd name="connsiteY2" fmla="*/ 1127783 h 1127783"/>
              <a:gd name="connsiteX3" fmla="*/ 0 w 619772"/>
              <a:gd name="connsiteY3" fmla="*/ 872563 h 1127783"/>
              <a:gd name="connsiteX4" fmla="*/ 321549 w 619772"/>
              <a:gd name="connsiteY4" fmla="*/ 0 h 1127783"/>
              <a:gd name="connsiteX0" fmla="*/ 321549 w 398291"/>
              <a:gd name="connsiteY0" fmla="*/ 0 h 872563"/>
              <a:gd name="connsiteX1" fmla="*/ 396553 w 398291"/>
              <a:gd name="connsiteY1" fmla="*/ 23889 h 872563"/>
              <a:gd name="connsiteX2" fmla="*/ 398291 w 398291"/>
              <a:gd name="connsiteY2" fmla="*/ 127845 h 872563"/>
              <a:gd name="connsiteX3" fmla="*/ 0 w 398291"/>
              <a:gd name="connsiteY3" fmla="*/ 872563 h 872563"/>
              <a:gd name="connsiteX4" fmla="*/ 321549 w 398291"/>
              <a:gd name="connsiteY4" fmla="*/ 0 h 872563"/>
              <a:gd name="connsiteX0" fmla="*/ 0 w 76742"/>
              <a:gd name="connsiteY0" fmla="*/ 0 h 127845"/>
              <a:gd name="connsiteX1" fmla="*/ 75004 w 76742"/>
              <a:gd name="connsiteY1" fmla="*/ 23889 h 127845"/>
              <a:gd name="connsiteX2" fmla="*/ 76742 w 76742"/>
              <a:gd name="connsiteY2" fmla="*/ 127845 h 127845"/>
              <a:gd name="connsiteX3" fmla="*/ 18845 w 76742"/>
              <a:gd name="connsiteY3" fmla="*/ 100736 h 127845"/>
              <a:gd name="connsiteX4" fmla="*/ 0 w 76742"/>
              <a:gd name="connsiteY4" fmla="*/ 0 h 127845"/>
              <a:gd name="connsiteX0" fmla="*/ 0 w 76742"/>
              <a:gd name="connsiteY0" fmla="*/ 0 h 127845"/>
              <a:gd name="connsiteX1" fmla="*/ 62066 w 76742"/>
              <a:gd name="connsiteY1" fmla="*/ 17375 h 127845"/>
              <a:gd name="connsiteX2" fmla="*/ 76742 w 76742"/>
              <a:gd name="connsiteY2" fmla="*/ 127845 h 127845"/>
              <a:gd name="connsiteX3" fmla="*/ 18845 w 76742"/>
              <a:gd name="connsiteY3" fmla="*/ 100736 h 127845"/>
              <a:gd name="connsiteX4" fmla="*/ 0 w 76742"/>
              <a:gd name="connsiteY4" fmla="*/ 0 h 127845"/>
              <a:gd name="connsiteX0" fmla="*/ 0 w 62258"/>
              <a:gd name="connsiteY0" fmla="*/ 0 h 111347"/>
              <a:gd name="connsiteX1" fmla="*/ 62066 w 62258"/>
              <a:gd name="connsiteY1" fmla="*/ 17375 h 111347"/>
              <a:gd name="connsiteX2" fmla="*/ 62256 w 62258"/>
              <a:gd name="connsiteY2" fmla="*/ 111347 h 111347"/>
              <a:gd name="connsiteX3" fmla="*/ 18845 w 62258"/>
              <a:gd name="connsiteY3" fmla="*/ 100736 h 111347"/>
              <a:gd name="connsiteX4" fmla="*/ 0 w 62258"/>
              <a:gd name="connsiteY4" fmla="*/ 0 h 111347"/>
              <a:gd name="connsiteX0" fmla="*/ 0 w 62256"/>
              <a:gd name="connsiteY0" fmla="*/ 0 h 111347"/>
              <a:gd name="connsiteX1" fmla="*/ 52972 w 62256"/>
              <a:gd name="connsiteY1" fmla="*/ 13673 h 111347"/>
              <a:gd name="connsiteX2" fmla="*/ 62256 w 62256"/>
              <a:gd name="connsiteY2" fmla="*/ 111347 h 111347"/>
              <a:gd name="connsiteX3" fmla="*/ 18845 w 62256"/>
              <a:gd name="connsiteY3" fmla="*/ 100736 h 111347"/>
              <a:gd name="connsiteX4" fmla="*/ 0 w 62256"/>
              <a:gd name="connsiteY4" fmla="*/ 0 h 111347"/>
              <a:gd name="connsiteX0" fmla="*/ 0 w 2253907"/>
              <a:gd name="connsiteY0" fmla="*/ 0 h 1870536"/>
              <a:gd name="connsiteX1" fmla="*/ 2253907 w 2253907"/>
              <a:gd name="connsiteY1" fmla="*/ 1870050 h 1870536"/>
              <a:gd name="connsiteX2" fmla="*/ 62256 w 2253907"/>
              <a:gd name="connsiteY2" fmla="*/ 111347 h 1870536"/>
              <a:gd name="connsiteX3" fmla="*/ 18845 w 2253907"/>
              <a:gd name="connsiteY3" fmla="*/ 100736 h 1870536"/>
              <a:gd name="connsiteX4" fmla="*/ 0 w 2253907"/>
              <a:gd name="connsiteY4" fmla="*/ 0 h 1870536"/>
              <a:gd name="connsiteX0" fmla="*/ 230208 w 2484115"/>
              <a:gd name="connsiteY0" fmla="*/ 0 h 1870536"/>
              <a:gd name="connsiteX1" fmla="*/ 2484115 w 2484115"/>
              <a:gd name="connsiteY1" fmla="*/ 1870050 h 1870536"/>
              <a:gd name="connsiteX2" fmla="*/ 292464 w 2484115"/>
              <a:gd name="connsiteY2" fmla="*/ 111347 h 1870536"/>
              <a:gd name="connsiteX3" fmla="*/ 0 w 2484115"/>
              <a:gd name="connsiteY3" fmla="*/ 54005 h 1870536"/>
              <a:gd name="connsiteX4" fmla="*/ 230208 w 2484115"/>
              <a:gd name="connsiteY4" fmla="*/ 0 h 1870536"/>
              <a:gd name="connsiteX0" fmla="*/ 230208 w 2484116"/>
              <a:gd name="connsiteY0" fmla="*/ 0 h 2134619"/>
              <a:gd name="connsiteX1" fmla="*/ 2484115 w 2484116"/>
              <a:gd name="connsiteY1" fmla="*/ 1870050 h 2134619"/>
              <a:gd name="connsiteX2" fmla="*/ 2334363 w 2484116"/>
              <a:gd name="connsiteY2" fmla="*/ 2134619 h 2134619"/>
              <a:gd name="connsiteX3" fmla="*/ 0 w 2484116"/>
              <a:gd name="connsiteY3" fmla="*/ 54005 h 2134619"/>
              <a:gd name="connsiteX4" fmla="*/ 230208 w 2484116"/>
              <a:gd name="connsiteY4" fmla="*/ 0 h 2134619"/>
              <a:gd name="connsiteX0" fmla="*/ 2428989 w 2484116"/>
              <a:gd name="connsiteY0" fmla="*/ 1788482 h 2080614"/>
              <a:gd name="connsiteX1" fmla="*/ 2484115 w 2484116"/>
              <a:gd name="connsiteY1" fmla="*/ 1816045 h 2080614"/>
              <a:gd name="connsiteX2" fmla="*/ 2334363 w 2484116"/>
              <a:gd name="connsiteY2" fmla="*/ 2080614 h 2080614"/>
              <a:gd name="connsiteX3" fmla="*/ 0 w 2484116"/>
              <a:gd name="connsiteY3" fmla="*/ 0 h 2080614"/>
              <a:gd name="connsiteX4" fmla="*/ 2428989 w 2484116"/>
              <a:gd name="connsiteY4" fmla="*/ 1788482 h 2080614"/>
              <a:gd name="connsiteX0" fmla="*/ 198497 w 253624"/>
              <a:gd name="connsiteY0" fmla="*/ 0 h 292132"/>
              <a:gd name="connsiteX1" fmla="*/ 253623 w 253624"/>
              <a:gd name="connsiteY1" fmla="*/ 27563 h 292132"/>
              <a:gd name="connsiteX2" fmla="*/ 103871 w 253624"/>
              <a:gd name="connsiteY2" fmla="*/ 292132 h 292132"/>
              <a:gd name="connsiteX3" fmla="*/ 0 w 253624"/>
              <a:gd name="connsiteY3" fmla="*/ 212664 h 292132"/>
              <a:gd name="connsiteX4" fmla="*/ 198497 w 253624"/>
              <a:gd name="connsiteY4" fmla="*/ 0 h 292132"/>
              <a:gd name="connsiteX0" fmla="*/ 198497 w 290018"/>
              <a:gd name="connsiteY0" fmla="*/ 0 h 292132"/>
              <a:gd name="connsiteX1" fmla="*/ 290017 w 290018"/>
              <a:gd name="connsiteY1" fmla="*/ 78817 h 292132"/>
              <a:gd name="connsiteX2" fmla="*/ 103871 w 290018"/>
              <a:gd name="connsiteY2" fmla="*/ 292132 h 292132"/>
              <a:gd name="connsiteX3" fmla="*/ 0 w 290018"/>
              <a:gd name="connsiteY3" fmla="*/ 212664 h 292132"/>
              <a:gd name="connsiteX4" fmla="*/ 198497 w 290018"/>
              <a:gd name="connsiteY4" fmla="*/ 0 h 292132"/>
              <a:gd name="connsiteX0" fmla="*/ 198497 w 290018"/>
              <a:gd name="connsiteY0" fmla="*/ 0 h 282549"/>
              <a:gd name="connsiteX1" fmla="*/ 290017 w 290018"/>
              <a:gd name="connsiteY1" fmla="*/ 78817 h 282549"/>
              <a:gd name="connsiteX2" fmla="*/ 73937 w 290018"/>
              <a:gd name="connsiteY2" fmla="*/ 282549 h 282549"/>
              <a:gd name="connsiteX3" fmla="*/ 0 w 290018"/>
              <a:gd name="connsiteY3" fmla="*/ 212664 h 282549"/>
              <a:gd name="connsiteX4" fmla="*/ 198497 w 290018"/>
              <a:gd name="connsiteY4" fmla="*/ 0 h 282549"/>
              <a:gd name="connsiteX0" fmla="*/ 198497 w 249909"/>
              <a:gd name="connsiteY0" fmla="*/ 0 h 282549"/>
              <a:gd name="connsiteX1" fmla="*/ 249908 w 249909"/>
              <a:gd name="connsiteY1" fmla="*/ 49476 h 282549"/>
              <a:gd name="connsiteX2" fmla="*/ 73937 w 249909"/>
              <a:gd name="connsiteY2" fmla="*/ 282549 h 282549"/>
              <a:gd name="connsiteX3" fmla="*/ 0 w 249909"/>
              <a:gd name="connsiteY3" fmla="*/ 212664 h 282549"/>
              <a:gd name="connsiteX4" fmla="*/ 198497 w 249909"/>
              <a:gd name="connsiteY4" fmla="*/ 0 h 282549"/>
              <a:gd name="connsiteX0" fmla="*/ 238606 w 249909"/>
              <a:gd name="connsiteY0" fmla="*/ 0 h 253207"/>
              <a:gd name="connsiteX1" fmla="*/ 249908 w 249909"/>
              <a:gd name="connsiteY1" fmla="*/ 20134 h 253207"/>
              <a:gd name="connsiteX2" fmla="*/ 73937 w 249909"/>
              <a:gd name="connsiteY2" fmla="*/ 253207 h 253207"/>
              <a:gd name="connsiteX3" fmla="*/ 0 w 249909"/>
              <a:gd name="connsiteY3" fmla="*/ 183322 h 253207"/>
              <a:gd name="connsiteX4" fmla="*/ 238606 w 249909"/>
              <a:gd name="connsiteY4" fmla="*/ 0 h 253207"/>
              <a:gd name="connsiteX0" fmla="*/ 174432 w 249909"/>
              <a:gd name="connsiteY0" fmla="*/ 0 h 300154"/>
              <a:gd name="connsiteX1" fmla="*/ 249908 w 249909"/>
              <a:gd name="connsiteY1" fmla="*/ 67081 h 300154"/>
              <a:gd name="connsiteX2" fmla="*/ 73937 w 249909"/>
              <a:gd name="connsiteY2" fmla="*/ 300154 h 300154"/>
              <a:gd name="connsiteX3" fmla="*/ 0 w 249909"/>
              <a:gd name="connsiteY3" fmla="*/ 230269 h 300154"/>
              <a:gd name="connsiteX4" fmla="*/ 174432 w 249909"/>
              <a:gd name="connsiteY4" fmla="*/ 0 h 300154"/>
              <a:gd name="connsiteX0" fmla="*/ 174432 w 273974"/>
              <a:gd name="connsiteY0" fmla="*/ 0 h 300154"/>
              <a:gd name="connsiteX1" fmla="*/ 273973 w 273974"/>
              <a:gd name="connsiteY1" fmla="*/ 84686 h 300154"/>
              <a:gd name="connsiteX2" fmla="*/ 73937 w 273974"/>
              <a:gd name="connsiteY2" fmla="*/ 300154 h 300154"/>
              <a:gd name="connsiteX3" fmla="*/ 0 w 273974"/>
              <a:gd name="connsiteY3" fmla="*/ 230269 h 300154"/>
              <a:gd name="connsiteX4" fmla="*/ 174432 w 273974"/>
              <a:gd name="connsiteY4" fmla="*/ 0 h 300154"/>
              <a:gd name="connsiteX0" fmla="*/ 228431 w 273974"/>
              <a:gd name="connsiteY0" fmla="*/ 0 h 272966"/>
              <a:gd name="connsiteX1" fmla="*/ 273973 w 273974"/>
              <a:gd name="connsiteY1" fmla="*/ 57498 h 272966"/>
              <a:gd name="connsiteX2" fmla="*/ 73937 w 273974"/>
              <a:gd name="connsiteY2" fmla="*/ 272966 h 272966"/>
              <a:gd name="connsiteX3" fmla="*/ 0 w 273974"/>
              <a:gd name="connsiteY3" fmla="*/ 203081 h 272966"/>
              <a:gd name="connsiteX4" fmla="*/ 228431 w 273974"/>
              <a:gd name="connsiteY4" fmla="*/ 0 h 272966"/>
              <a:gd name="connsiteX0" fmla="*/ 181484 w 227027"/>
              <a:gd name="connsiteY0" fmla="*/ 0 h 272966"/>
              <a:gd name="connsiteX1" fmla="*/ 227026 w 227027"/>
              <a:gd name="connsiteY1" fmla="*/ 57498 h 272966"/>
              <a:gd name="connsiteX2" fmla="*/ 26990 w 227027"/>
              <a:gd name="connsiteY2" fmla="*/ 272966 h 272966"/>
              <a:gd name="connsiteX3" fmla="*/ 0 w 227027"/>
              <a:gd name="connsiteY3" fmla="*/ 138906 h 272966"/>
              <a:gd name="connsiteX4" fmla="*/ 181484 w 227027"/>
              <a:gd name="connsiteY4" fmla="*/ 0 h 272966"/>
              <a:gd name="connsiteX0" fmla="*/ 181484 w 227027"/>
              <a:gd name="connsiteY0" fmla="*/ 0 h 224835"/>
              <a:gd name="connsiteX1" fmla="*/ 227026 w 227027"/>
              <a:gd name="connsiteY1" fmla="*/ 57498 h 224835"/>
              <a:gd name="connsiteX2" fmla="*/ 62200 w 227027"/>
              <a:gd name="connsiteY2" fmla="*/ 224835 h 224835"/>
              <a:gd name="connsiteX3" fmla="*/ 0 w 227027"/>
              <a:gd name="connsiteY3" fmla="*/ 138906 h 224835"/>
              <a:gd name="connsiteX4" fmla="*/ 181484 w 227027"/>
              <a:gd name="connsiteY4" fmla="*/ 0 h 224835"/>
              <a:gd name="connsiteX0" fmla="*/ 210826 w 256369"/>
              <a:gd name="connsiteY0" fmla="*/ 0 h 224835"/>
              <a:gd name="connsiteX1" fmla="*/ 256368 w 256369"/>
              <a:gd name="connsiteY1" fmla="*/ 57498 h 224835"/>
              <a:gd name="connsiteX2" fmla="*/ 91542 w 256369"/>
              <a:gd name="connsiteY2" fmla="*/ 224835 h 224835"/>
              <a:gd name="connsiteX3" fmla="*/ 0 w 256369"/>
              <a:gd name="connsiteY3" fmla="*/ 179016 h 224835"/>
              <a:gd name="connsiteX4" fmla="*/ 210826 w 256369"/>
              <a:gd name="connsiteY4" fmla="*/ 0 h 224835"/>
              <a:gd name="connsiteX0" fmla="*/ 210826 w 256370"/>
              <a:gd name="connsiteY0" fmla="*/ 0 h 285671"/>
              <a:gd name="connsiteX1" fmla="*/ 256368 w 256370"/>
              <a:gd name="connsiteY1" fmla="*/ 57498 h 285671"/>
              <a:gd name="connsiteX2" fmla="*/ 157870 w 256370"/>
              <a:gd name="connsiteY2" fmla="*/ 285671 h 285671"/>
              <a:gd name="connsiteX3" fmla="*/ 0 w 256370"/>
              <a:gd name="connsiteY3" fmla="*/ 179016 h 285671"/>
              <a:gd name="connsiteX4" fmla="*/ 210826 w 256370"/>
              <a:gd name="connsiteY4" fmla="*/ 0 h 285671"/>
              <a:gd name="connsiteX0" fmla="*/ 154673 w 200217"/>
              <a:gd name="connsiteY0" fmla="*/ 0 h 285671"/>
              <a:gd name="connsiteX1" fmla="*/ 200215 w 200217"/>
              <a:gd name="connsiteY1" fmla="*/ 57498 h 285671"/>
              <a:gd name="connsiteX2" fmla="*/ 101717 w 200217"/>
              <a:gd name="connsiteY2" fmla="*/ 285671 h 285671"/>
              <a:gd name="connsiteX3" fmla="*/ 0 w 200217"/>
              <a:gd name="connsiteY3" fmla="*/ 220094 h 285671"/>
              <a:gd name="connsiteX4" fmla="*/ 154673 w 200217"/>
              <a:gd name="connsiteY4" fmla="*/ 0 h 285671"/>
              <a:gd name="connsiteX0" fmla="*/ 172278 w 200217"/>
              <a:gd name="connsiteY0" fmla="*/ 0 h 309737"/>
              <a:gd name="connsiteX1" fmla="*/ 200215 w 200217"/>
              <a:gd name="connsiteY1" fmla="*/ 81564 h 309737"/>
              <a:gd name="connsiteX2" fmla="*/ 101717 w 200217"/>
              <a:gd name="connsiteY2" fmla="*/ 309737 h 309737"/>
              <a:gd name="connsiteX3" fmla="*/ 0 w 200217"/>
              <a:gd name="connsiteY3" fmla="*/ 244160 h 309737"/>
              <a:gd name="connsiteX4" fmla="*/ 172278 w 200217"/>
              <a:gd name="connsiteY4" fmla="*/ 0 h 309737"/>
              <a:gd name="connsiteX0" fmla="*/ 172278 w 235426"/>
              <a:gd name="connsiteY0" fmla="*/ 0 h 309737"/>
              <a:gd name="connsiteX1" fmla="*/ 235425 w 235426"/>
              <a:gd name="connsiteY1" fmla="*/ 33433 h 309737"/>
              <a:gd name="connsiteX2" fmla="*/ 101717 w 235426"/>
              <a:gd name="connsiteY2" fmla="*/ 309737 h 309737"/>
              <a:gd name="connsiteX3" fmla="*/ 0 w 235426"/>
              <a:gd name="connsiteY3" fmla="*/ 244160 h 309737"/>
              <a:gd name="connsiteX4" fmla="*/ 172278 w 235426"/>
              <a:gd name="connsiteY4" fmla="*/ 0 h 309737"/>
              <a:gd name="connsiteX0" fmla="*/ 107134 w 170282"/>
              <a:gd name="connsiteY0" fmla="*/ 0 h 309737"/>
              <a:gd name="connsiteX1" fmla="*/ 170281 w 170282"/>
              <a:gd name="connsiteY1" fmla="*/ 33433 h 309737"/>
              <a:gd name="connsiteX2" fmla="*/ 36573 w 170282"/>
              <a:gd name="connsiteY2" fmla="*/ 309737 h 309737"/>
              <a:gd name="connsiteX3" fmla="*/ 0 w 170282"/>
              <a:gd name="connsiteY3" fmla="*/ 205612 h 309737"/>
              <a:gd name="connsiteX4" fmla="*/ 107134 w 170282"/>
              <a:gd name="connsiteY4" fmla="*/ 0 h 309737"/>
              <a:gd name="connsiteX0" fmla="*/ 107134 w 170283"/>
              <a:gd name="connsiteY0" fmla="*/ 0 h 277650"/>
              <a:gd name="connsiteX1" fmla="*/ 170281 w 170283"/>
              <a:gd name="connsiteY1" fmla="*/ 33433 h 277650"/>
              <a:gd name="connsiteX2" fmla="*/ 60046 w 170283"/>
              <a:gd name="connsiteY2" fmla="*/ 277650 h 277650"/>
              <a:gd name="connsiteX3" fmla="*/ 0 w 170283"/>
              <a:gd name="connsiteY3" fmla="*/ 205612 h 277650"/>
              <a:gd name="connsiteX4" fmla="*/ 107134 w 170283"/>
              <a:gd name="connsiteY4" fmla="*/ 0 h 277650"/>
              <a:gd name="connsiteX0" fmla="*/ 107134 w 113755"/>
              <a:gd name="connsiteY0" fmla="*/ 0 h 277650"/>
              <a:gd name="connsiteX1" fmla="*/ 113751 w 113755"/>
              <a:gd name="connsiteY1" fmla="*/ 127541 h 277650"/>
              <a:gd name="connsiteX2" fmla="*/ 60046 w 113755"/>
              <a:gd name="connsiteY2" fmla="*/ 277650 h 277650"/>
              <a:gd name="connsiteX3" fmla="*/ 0 w 113755"/>
              <a:gd name="connsiteY3" fmla="*/ 205612 h 277650"/>
              <a:gd name="connsiteX4" fmla="*/ 107134 w 113755"/>
              <a:gd name="connsiteY4" fmla="*/ 0 h 277650"/>
              <a:gd name="connsiteX0" fmla="*/ 39459 w 113755"/>
              <a:gd name="connsiteY0" fmla="*/ 32655 h 150461"/>
              <a:gd name="connsiteX1" fmla="*/ 113751 w 113755"/>
              <a:gd name="connsiteY1" fmla="*/ 352 h 150461"/>
              <a:gd name="connsiteX2" fmla="*/ 60046 w 113755"/>
              <a:gd name="connsiteY2" fmla="*/ 150461 h 150461"/>
              <a:gd name="connsiteX3" fmla="*/ 0 w 113755"/>
              <a:gd name="connsiteY3" fmla="*/ 78423 h 150461"/>
              <a:gd name="connsiteX4" fmla="*/ 39459 w 113755"/>
              <a:gd name="connsiteY4" fmla="*/ 32655 h 150461"/>
              <a:gd name="connsiteX0" fmla="*/ 82098 w 113755"/>
              <a:gd name="connsiteY0" fmla="*/ 0 h 209761"/>
              <a:gd name="connsiteX1" fmla="*/ 113751 w 113755"/>
              <a:gd name="connsiteY1" fmla="*/ 59652 h 209761"/>
              <a:gd name="connsiteX2" fmla="*/ 60046 w 113755"/>
              <a:gd name="connsiteY2" fmla="*/ 209761 h 209761"/>
              <a:gd name="connsiteX3" fmla="*/ 0 w 113755"/>
              <a:gd name="connsiteY3" fmla="*/ 137723 h 209761"/>
              <a:gd name="connsiteX4" fmla="*/ 82098 w 113755"/>
              <a:gd name="connsiteY4" fmla="*/ 0 h 209761"/>
              <a:gd name="connsiteX0" fmla="*/ 82098 w 133185"/>
              <a:gd name="connsiteY0" fmla="*/ 0 h 209761"/>
              <a:gd name="connsiteX1" fmla="*/ 133182 w 133185"/>
              <a:gd name="connsiteY1" fmla="*/ 42589 h 209761"/>
              <a:gd name="connsiteX2" fmla="*/ 60046 w 133185"/>
              <a:gd name="connsiteY2" fmla="*/ 209761 h 209761"/>
              <a:gd name="connsiteX3" fmla="*/ 0 w 133185"/>
              <a:gd name="connsiteY3" fmla="*/ 137723 h 209761"/>
              <a:gd name="connsiteX4" fmla="*/ 82098 w 133185"/>
              <a:gd name="connsiteY4" fmla="*/ 0 h 209761"/>
              <a:gd name="connsiteX0" fmla="*/ 82098 w 133184"/>
              <a:gd name="connsiteY0" fmla="*/ 0 h 200432"/>
              <a:gd name="connsiteX1" fmla="*/ 133182 w 133184"/>
              <a:gd name="connsiteY1" fmla="*/ 42589 h 200432"/>
              <a:gd name="connsiteX2" fmla="*/ 42543 w 133184"/>
              <a:gd name="connsiteY2" fmla="*/ 200432 h 200432"/>
              <a:gd name="connsiteX3" fmla="*/ 0 w 133184"/>
              <a:gd name="connsiteY3" fmla="*/ 137723 h 200432"/>
              <a:gd name="connsiteX4" fmla="*/ 82098 w 133184"/>
              <a:gd name="connsiteY4" fmla="*/ 0 h 200432"/>
              <a:gd name="connsiteX0" fmla="*/ 82098 w 133184"/>
              <a:gd name="connsiteY0" fmla="*/ 0 h 205401"/>
              <a:gd name="connsiteX1" fmla="*/ 133182 w 133184"/>
              <a:gd name="connsiteY1" fmla="*/ 42589 h 205401"/>
              <a:gd name="connsiteX2" fmla="*/ 49335 w 133184"/>
              <a:gd name="connsiteY2" fmla="*/ 205401 h 205401"/>
              <a:gd name="connsiteX3" fmla="*/ 0 w 133184"/>
              <a:gd name="connsiteY3" fmla="*/ 137723 h 205401"/>
              <a:gd name="connsiteX4" fmla="*/ 82098 w 133184"/>
              <a:gd name="connsiteY4" fmla="*/ 0 h 205401"/>
              <a:gd name="connsiteX0" fmla="*/ 87948 w 139034"/>
              <a:gd name="connsiteY0" fmla="*/ 0 h 205401"/>
              <a:gd name="connsiteX1" fmla="*/ 139032 w 139034"/>
              <a:gd name="connsiteY1" fmla="*/ 42589 h 205401"/>
              <a:gd name="connsiteX2" fmla="*/ 55185 w 139034"/>
              <a:gd name="connsiteY2" fmla="*/ 205401 h 205401"/>
              <a:gd name="connsiteX3" fmla="*/ 0 w 139034"/>
              <a:gd name="connsiteY3" fmla="*/ 164721 h 205401"/>
              <a:gd name="connsiteX4" fmla="*/ 87948 w 139034"/>
              <a:gd name="connsiteY4" fmla="*/ 0 h 205401"/>
              <a:gd name="connsiteX0" fmla="*/ 87948 w 139085"/>
              <a:gd name="connsiteY0" fmla="*/ 0 h 205401"/>
              <a:gd name="connsiteX1" fmla="*/ 139032 w 139085"/>
              <a:gd name="connsiteY1" fmla="*/ 42589 h 205401"/>
              <a:gd name="connsiteX2" fmla="*/ 55185 w 139085"/>
              <a:gd name="connsiteY2" fmla="*/ 205401 h 205401"/>
              <a:gd name="connsiteX3" fmla="*/ 0 w 139085"/>
              <a:gd name="connsiteY3" fmla="*/ 164721 h 205401"/>
              <a:gd name="connsiteX4" fmla="*/ 87948 w 139085"/>
              <a:gd name="connsiteY4" fmla="*/ 0 h 205401"/>
              <a:gd name="connsiteX0" fmla="*/ 87948 w 139084"/>
              <a:gd name="connsiteY0" fmla="*/ 0 h 205401"/>
              <a:gd name="connsiteX1" fmla="*/ 139032 w 139084"/>
              <a:gd name="connsiteY1" fmla="*/ 42589 h 205401"/>
              <a:gd name="connsiteX2" fmla="*/ 55185 w 139084"/>
              <a:gd name="connsiteY2" fmla="*/ 205401 h 205401"/>
              <a:gd name="connsiteX3" fmla="*/ 0 w 139084"/>
              <a:gd name="connsiteY3" fmla="*/ 164721 h 205401"/>
              <a:gd name="connsiteX4" fmla="*/ 87948 w 139084"/>
              <a:gd name="connsiteY4" fmla="*/ 0 h 205401"/>
              <a:gd name="connsiteX0" fmla="*/ 87948 w 139084"/>
              <a:gd name="connsiteY0" fmla="*/ 0 h 205401"/>
              <a:gd name="connsiteX1" fmla="*/ 139032 w 139084"/>
              <a:gd name="connsiteY1" fmla="*/ 42589 h 205401"/>
              <a:gd name="connsiteX2" fmla="*/ 55185 w 139084"/>
              <a:gd name="connsiteY2" fmla="*/ 205401 h 205401"/>
              <a:gd name="connsiteX3" fmla="*/ 0 w 139084"/>
              <a:gd name="connsiteY3" fmla="*/ 164721 h 205401"/>
              <a:gd name="connsiteX4" fmla="*/ 87948 w 139084"/>
              <a:gd name="connsiteY4" fmla="*/ 0 h 205401"/>
              <a:gd name="connsiteX0" fmla="*/ 87948 w 139084"/>
              <a:gd name="connsiteY0" fmla="*/ 0 h 205401"/>
              <a:gd name="connsiteX1" fmla="*/ 139032 w 139084"/>
              <a:gd name="connsiteY1" fmla="*/ 42589 h 205401"/>
              <a:gd name="connsiteX2" fmla="*/ 55185 w 139084"/>
              <a:gd name="connsiteY2" fmla="*/ 205401 h 205401"/>
              <a:gd name="connsiteX3" fmla="*/ 0 w 139084"/>
              <a:gd name="connsiteY3" fmla="*/ 164721 h 205401"/>
              <a:gd name="connsiteX4" fmla="*/ 87948 w 139084"/>
              <a:gd name="connsiteY4" fmla="*/ 0 h 205401"/>
              <a:gd name="connsiteX0" fmla="*/ 81324 w 139084"/>
              <a:gd name="connsiteY0" fmla="*/ 0 h 196347"/>
              <a:gd name="connsiteX1" fmla="*/ 139032 w 139084"/>
              <a:gd name="connsiteY1" fmla="*/ 33535 h 196347"/>
              <a:gd name="connsiteX2" fmla="*/ 55185 w 139084"/>
              <a:gd name="connsiteY2" fmla="*/ 196347 h 196347"/>
              <a:gd name="connsiteX3" fmla="*/ 0 w 139084"/>
              <a:gd name="connsiteY3" fmla="*/ 155667 h 196347"/>
              <a:gd name="connsiteX4" fmla="*/ 81324 w 139084"/>
              <a:gd name="connsiteY4" fmla="*/ 0 h 196347"/>
              <a:gd name="connsiteX0" fmla="*/ 64763 w 139084"/>
              <a:gd name="connsiteY0" fmla="*/ 0 h 173709"/>
              <a:gd name="connsiteX1" fmla="*/ 139032 w 139084"/>
              <a:gd name="connsiteY1" fmla="*/ 10897 h 173709"/>
              <a:gd name="connsiteX2" fmla="*/ 55185 w 139084"/>
              <a:gd name="connsiteY2" fmla="*/ 173709 h 173709"/>
              <a:gd name="connsiteX3" fmla="*/ 0 w 139084"/>
              <a:gd name="connsiteY3" fmla="*/ 133029 h 173709"/>
              <a:gd name="connsiteX4" fmla="*/ 64763 w 139084"/>
              <a:gd name="connsiteY4" fmla="*/ 0 h 173709"/>
              <a:gd name="connsiteX0" fmla="*/ 64763 w 119226"/>
              <a:gd name="connsiteY0" fmla="*/ 0 h 173709"/>
              <a:gd name="connsiteX1" fmla="*/ 119159 w 119226"/>
              <a:gd name="connsiteY1" fmla="*/ 38063 h 173709"/>
              <a:gd name="connsiteX2" fmla="*/ 55185 w 119226"/>
              <a:gd name="connsiteY2" fmla="*/ 173709 h 173709"/>
              <a:gd name="connsiteX3" fmla="*/ 0 w 119226"/>
              <a:gd name="connsiteY3" fmla="*/ 133029 h 173709"/>
              <a:gd name="connsiteX4" fmla="*/ 64763 w 119226"/>
              <a:gd name="connsiteY4" fmla="*/ 0 h 173709"/>
              <a:gd name="connsiteX0" fmla="*/ 64763 w 126012"/>
              <a:gd name="connsiteY0" fmla="*/ 0 h 173709"/>
              <a:gd name="connsiteX1" fmla="*/ 125951 w 126012"/>
              <a:gd name="connsiteY1" fmla="*/ 43030 h 173709"/>
              <a:gd name="connsiteX2" fmla="*/ 55185 w 126012"/>
              <a:gd name="connsiteY2" fmla="*/ 173709 h 173709"/>
              <a:gd name="connsiteX3" fmla="*/ 0 w 126012"/>
              <a:gd name="connsiteY3" fmla="*/ 133029 h 173709"/>
              <a:gd name="connsiteX4" fmla="*/ 64763 w 126012"/>
              <a:gd name="connsiteY4" fmla="*/ 0 h 173709"/>
              <a:gd name="connsiteX0" fmla="*/ 64763 w 114704"/>
              <a:gd name="connsiteY0" fmla="*/ 0 h 173709"/>
              <a:gd name="connsiteX1" fmla="*/ 114632 w 114704"/>
              <a:gd name="connsiteY1" fmla="*/ 34750 h 173709"/>
              <a:gd name="connsiteX2" fmla="*/ 55185 w 114704"/>
              <a:gd name="connsiteY2" fmla="*/ 173709 h 173709"/>
              <a:gd name="connsiteX3" fmla="*/ 0 w 114704"/>
              <a:gd name="connsiteY3" fmla="*/ 133029 h 173709"/>
              <a:gd name="connsiteX4" fmla="*/ 64763 w 114704"/>
              <a:gd name="connsiteY4" fmla="*/ 0 h 173709"/>
              <a:gd name="connsiteX0" fmla="*/ 11304 w 61245"/>
              <a:gd name="connsiteY0" fmla="*/ 0 h 173709"/>
              <a:gd name="connsiteX1" fmla="*/ 61173 w 61245"/>
              <a:gd name="connsiteY1" fmla="*/ 34750 h 173709"/>
              <a:gd name="connsiteX2" fmla="*/ 1726 w 61245"/>
              <a:gd name="connsiteY2" fmla="*/ 173709 h 173709"/>
              <a:gd name="connsiteX3" fmla="*/ 0 w 61245"/>
              <a:gd name="connsiteY3" fmla="*/ 80769 h 173709"/>
              <a:gd name="connsiteX4" fmla="*/ 11304 w 61245"/>
              <a:gd name="connsiteY4" fmla="*/ 0 h 173709"/>
              <a:gd name="connsiteX0" fmla="*/ 166966 w 168498"/>
              <a:gd name="connsiteY0" fmla="*/ 73214 h 139142"/>
              <a:gd name="connsiteX1" fmla="*/ 61173 w 168498"/>
              <a:gd name="connsiteY1" fmla="*/ 183 h 139142"/>
              <a:gd name="connsiteX2" fmla="*/ 1726 w 168498"/>
              <a:gd name="connsiteY2" fmla="*/ 139142 h 139142"/>
              <a:gd name="connsiteX3" fmla="*/ 0 w 168498"/>
              <a:gd name="connsiteY3" fmla="*/ 46202 h 139142"/>
              <a:gd name="connsiteX4" fmla="*/ 166966 w 168498"/>
              <a:gd name="connsiteY4" fmla="*/ 73214 h 139142"/>
              <a:gd name="connsiteX0" fmla="*/ 166966 w 191068"/>
              <a:gd name="connsiteY0" fmla="*/ 31498 h 97426"/>
              <a:gd name="connsiteX1" fmla="*/ 191044 w 191068"/>
              <a:gd name="connsiteY1" fmla="*/ 47382 h 97426"/>
              <a:gd name="connsiteX2" fmla="*/ 1726 w 191068"/>
              <a:gd name="connsiteY2" fmla="*/ 97426 h 97426"/>
              <a:gd name="connsiteX3" fmla="*/ 0 w 191068"/>
              <a:gd name="connsiteY3" fmla="*/ 4486 h 97426"/>
              <a:gd name="connsiteX4" fmla="*/ 166966 w 191068"/>
              <a:gd name="connsiteY4" fmla="*/ 31498 h 97426"/>
              <a:gd name="connsiteX0" fmla="*/ 166966 w 191070"/>
              <a:gd name="connsiteY0" fmla="*/ 31498 h 52475"/>
              <a:gd name="connsiteX1" fmla="*/ 191044 w 191070"/>
              <a:gd name="connsiteY1" fmla="*/ 47382 h 52475"/>
              <a:gd name="connsiteX2" fmla="*/ 19382 w 191070"/>
              <a:gd name="connsiteY2" fmla="*/ 52475 h 52475"/>
              <a:gd name="connsiteX3" fmla="*/ 0 w 191070"/>
              <a:gd name="connsiteY3" fmla="*/ 4486 h 52475"/>
              <a:gd name="connsiteX4" fmla="*/ 166966 w 191070"/>
              <a:gd name="connsiteY4" fmla="*/ 31498 h 52475"/>
              <a:gd name="connsiteX0" fmla="*/ 164836 w 191070"/>
              <a:gd name="connsiteY0" fmla="*/ 18580 h 53299"/>
              <a:gd name="connsiteX1" fmla="*/ 191044 w 191070"/>
              <a:gd name="connsiteY1" fmla="*/ 48206 h 53299"/>
              <a:gd name="connsiteX2" fmla="*/ 19382 w 191070"/>
              <a:gd name="connsiteY2" fmla="*/ 53299 h 53299"/>
              <a:gd name="connsiteX3" fmla="*/ 0 w 191070"/>
              <a:gd name="connsiteY3" fmla="*/ 5310 h 53299"/>
              <a:gd name="connsiteX4" fmla="*/ 164836 w 191070"/>
              <a:gd name="connsiteY4" fmla="*/ 18580 h 53299"/>
              <a:gd name="connsiteX0" fmla="*/ 164836 w 191070"/>
              <a:gd name="connsiteY0" fmla="*/ 18580 h 53299"/>
              <a:gd name="connsiteX1" fmla="*/ 191044 w 191070"/>
              <a:gd name="connsiteY1" fmla="*/ 48206 h 53299"/>
              <a:gd name="connsiteX2" fmla="*/ 19382 w 191070"/>
              <a:gd name="connsiteY2" fmla="*/ 53299 h 53299"/>
              <a:gd name="connsiteX3" fmla="*/ 0 w 191070"/>
              <a:gd name="connsiteY3" fmla="*/ 5310 h 53299"/>
              <a:gd name="connsiteX4" fmla="*/ 164836 w 191070"/>
              <a:gd name="connsiteY4" fmla="*/ 18580 h 53299"/>
              <a:gd name="connsiteX0" fmla="*/ 164836 w 191070"/>
              <a:gd name="connsiteY0" fmla="*/ 20396 h 55115"/>
              <a:gd name="connsiteX1" fmla="*/ 191044 w 191070"/>
              <a:gd name="connsiteY1" fmla="*/ 50022 h 55115"/>
              <a:gd name="connsiteX2" fmla="*/ 19382 w 191070"/>
              <a:gd name="connsiteY2" fmla="*/ 55115 h 55115"/>
              <a:gd name="connsiteX3" fmla="*/ 0 w 191070"/>
              <a:gd name="connsiteY3" fmla="*/ 7126 h 55115"/>
              <a:gd name="connsiteX4" fmla="*/ 164836 w 191070"/>
              <a:gd name="connsiteY4" fmla="*/ 20396 h 55115"/>
              <a:gd name="connsiteX0" fmla="*/ 164836 w 191070"/>
              <a:gd name="connsiteY0" fmla="*/ 13270 h 47989"/>
              <a:gd name="connsiteX1" fmla="*/ 191044 w 191070"/>
              <a:gd name="connsiteY1" fmla="*/ 42896 h 47989"/>
              <a:gd name="connsiteX2" fmla="*/ 19382 w 191070"/>
              <a:gd name="connsiteY2" fmla="*/ 47989 h 47989"/>
              <a:gd name="connsiteX3" fmla="*/ 0 w 191070"/>
              <a:gd name="connsiteY3" fmla="*/ 0 h 47989"/>
              <a:gd name="connsiteX4" fmla="*/ 164836 w 191070"/>
              <a:gd name="connsiteY4" fmla="*/ 13270 h 47989"/>
              <a:gd name="connsiteX0" fmla="*/ 164836 w 191070"/>
              <a:gd name="connsiteY0" fmla="*/ 13270 h 47989"/>
              <a:gd name="connsiteX1" fmla="*/ 191044 w 191070"/>
              <a:gd name="connsiteY1" fmla="*/ 42896 h 47989"/>
              <a:gd name="connsiteX2" fmla="*/ 19382 w 191070"/>
              <a:gd name="connsiteY2" fmla="*/ 47989 h 47989"/>
              <a:gd name="connsiteX3" fmla="*/ 0 w 191070"/>
              <a:gd name="connsiteY3" fmla="*/ 0 h 47989"/>
              <a:gd name="connsiteX4" fmla="*/ 164836 w 191070"/>
              <a:gd name="connsiteY4" fmla="*/ 13270 h 47989"/>
              <a:gd name="connsiteX0" fmla="*/ 164836 w 191070"/>
              <a:gd name="connsiteY0" fmla="*/ 13270 h 49990"/>
              <a:gd name="connsiteX1" fmla="*/ 191044 w 191070"/>
              <a:gd name="connsiteY1" fmla="*/ 42896 h 49990"/>
              <a:gd name="connsiteX2" fmla="*/ 19382 w 191070"/>
              <a:gd name="connsiteY2" fmla="*/ 47989 h 49990"/>
              <a:gd name="connsiteX3" fmla="*/ 0 w 191070"/>
              <a:gd name="connsiteY3" fmla="*/ 0 h 49990"/>
              <a:gd name="connsiteX4" fmla="*/ 164836 w 191070"/>
              <a:gd name="connsiteY4" fmla="*/ 13270 h 49990"/>
              <a:gd name="connsiteX0" fmla="*/ 164836 w 191070"/>
              <a:gd name="connsiteY0" fmla="*/ 13270 h 49990"/>
              <a:gd name="connsiteX1" fmla="*/ 191044 w 191070"/>
              <a:gd name="connsiteY1" fmla="*/ 42896 h 49990"/>
              <a:gd name="connsiteX2" fmla="*/ 19382 w 191070"/>
              <a:gd name="connsiteY2" fmla="*/ 47989 h 49990"/>
              <a:gd name="connsiteX3" fmla="*/ 0 w 191070"/>
              <a:gd name="connsiteY3" fmla="*/ 0 h 49990"/>
              <a:gd name="connsiteX4" fmla="*/ 164836 w 191070"/>
              <a:gd name="connsiteY4" fmla="*/ 13270 h 49990"/>
              <a:gd name="connsiteX0" fmla="*/ 162466 w 188700"/>
              <a:gd name="connsiteY0" fmla="*/ 20673 h 57393"/>
              <a:gd name="connsiteX1" fmla="*/ 188674 w 188700"/>
              <a:gd name="connsiteY1" fmla="*/ 50299 h 57393"/>
              <a:gd name="connsiteX2" fmla="*/ 17012 w 188700"/>
              <a:gd name="connsiteY2" fmla="*/ 55392 h 57393"/>
              <a:gd name="connsiteX3" fmla="*/ 0 w 188700"/>
              <a:gd name="connsiteY3" fmla="*/ 0 h 57393"/>
              <a:gd name="connsiteX4" fmla="*/ 162466 w 188700"/>
              <a:gd name="connsiteY4" fmla="*/ 20673 h 57393"/>
              <a:gd name="connsiteX0" fmla="*/ 162466 w 178930"/>
              <a:gd name="connsiteY0" fmla="*/ 20673 h 59862"/>
              <a:gd name="connsiteX1" fmla="*/ 178902 w 178930"/>
              <a:gd name="connsiteY1" fmla="*/ 55332 h 59862"/>
              <a:gd name="connsiteX2" fmla="*/ 17012 w 178930"/>
              <a:gd name="connsiteY2" fmla="*/ 55392 h 59862"/>
              <a:gd name="connsiteX3" fmla="*/ 0 w 178930"/>
              <a:gd name="connsiteY3" fmla="*/ 0 h 59862"/>
              <a:gd name="connsiteX4" fmla="*/ 162466 w 178930"/>
              <a:gd name="connsiteY4" fmla="*/ 20673 h 59862"/>
              <a:gd name="connsiteX0" fmla="*/ 162466 w 186331"/>
              <a:gd name="connsiteY0" fmla="*/ 20673 h 61500"/>
              <a:gd name="connsiteX1" fmla="*/ 186305 w 186331"/>
              <a:gd name="connsiteY1" fmla="*/ 57702 h 61500"/>
              <a:gd name="connsiteX2" fmla="*/ 17012 w 186331"/>
              <a:gd name="connsiteY2" fmla="*/ 55392 h 61500"/>
              <a:gd name="connsiteX3" fmla="*/ 0 w 186331"/>
              <a:gd name="connsiteY3" fmla="*/ 0 h 61500"/>
              <a:gd name="connsiteX4" fmla="*/ 162466 w 186331"/>
              <a:gd name="connsiteY4" fmla="*/ 20673 h 61500"/>
              <a:gd name="connsiteX0" fmla="*/ 158113 w 186331"/>
              <a:gd name="connsiteY0" fmla="*/ 26624 h 61500"/>
              <a:gd name="connsiteX1" fmla="*/ 186305 w 186331"/>
              <a:gd name="connsiteY1" fmla="*/ 57702 h 61500"/>
              <a:gd name="connsiteX2" fmla="*/ 17012 w 186331"/>
              <a:gd name="connsiteY2" fmla="*/ 55392 h 61500"/>
              <a:gd name="connsiteX3" fmla="*/ 0 w 186331"/>
              <a:gd name="connsiteY3" fmla="*/ 0 h 61500"/>
              <a:gd name="connsiteX4" fmla="*/ 158113 w 186331"/>
              <a:gd name="connsiteY4" fmla="*/ 26624 h 61500"/>
              <a:gd name="connsiteX0" fmla="*/ 166049 w 194267"/>
              <a:gd name="connsiteY0" fmla="*/ 32429 h 67305"/>
              <a:gd name="connsiteX1" fmla="*/ 194241 w 194267"/>
              <a:gd name="connsiteY1" fmla="*/ 63507 h 67305"/>
              <a:gd name="connsiteX2" fmla="*/ 24948 w 194267"/>
              <a:gd name="connsiteY2" fmla="*/ 61197 h 67305"/>
              <a:gd name="connsiteX3" fmla="*/ 0 w 194267"/>
              <a:gd name="connsiteY3" fmla="*/ 0 h 67305"/>
              <a:gd name="connsiteX4" fmla="*/ 166049 w 194267"/>
              <a:gd name="connsiteY4" fmla="*/ 32429 h 67305"/>
              <a:gd name="connsiteX0" fmla="*/ 166049 w 194265"/>
              <a:gd name="connsiteY0" fmla="*/ 32429 h 64893"/>
              <a:gd name="connsiteX1" fmla="*/ 194241 w 194265"/>
              <a:gd name="connsiteY1" fmla="*/ 63507 h 64893"/>
              <a:gd name="connsiteX2" fmla="*/ 8931 w 194265"/>
              <a:gd name="connsiteY2" fmla="*/ 37297 h 64893"/>
              <a:gd name="connsiteX3" fmla="*/ 0 w 194265"/>
              <a:gd name="connsiteY3" fmla="*/ 0 h 64893"/>
              <a:gd name="connsiteX4" fmla="*/ 166049 w 194265"/>
              <a:gd name="connsiteY4" fmla="*/ 32429 h 64893"/>
              <a:gd name="connsiteX0" fmla="*/ 175437 w 194265"/>
              <a:gd name="connsiteY0" fmla="*/ 36250 h 64893"/>
              <a:gd name="connsiteX1" fmla="*/ 194241 w 194265"/>
              <a:gd name="connsiteY1" fmla="*/ 63507 h 64893"/>
              <a:gd name="connsiteX2" fmla="*/ 8931 w 194265"/>
              <a:gd name="connsiteY2" fmla="*/ 37297 h 64893"/>
              <a:gd name="connsiteX3" fmla="*/ 0 w 194265"/>
              <a:gd name="connsiteY3" fmla="*/ 0 h 64893"/>
              <a:gd name="connsiteX4" fmla="*/ 175437 w 194265"/>
              <a:gd name="connsiteY4" fmla="*/ 36250 h 64893"/>
              <a:gd name="connsiteX0" fmla="*/ 175811 w 194265"/>
              <a:gd name="connsiteY0" fmla="*/ 27672 h 64893"/>
              <a:gd name="connsiteX1" fmla="*/ 194241 w 194265"/>
              <a:gd name="connsiteY1" fmla="*/ 63507 h 64893"/>
              <a:gd name="connsiteX2" fmla="*/ 8931 w 194265"/>
              <a:gd name="connsiteY2" fmla="*/ 37297 h 64893"/>
              <a:gd name="connsiteX3" fmla="*/ 0 w 194265"/>
              <a:gd name="connsiteY3" fmla="*/ 0 h 64893"/>
              <a:gd name="connsiteX4" fmla="*/ 175811 w 194265"/>
              <a:gd name="connsiteY4" fmla="*/ 27672 h 64893"/>
              <a:gd name="connsiteX0" fmla="*/ 175811 w 194265"/>
              <a:gd name="connsiteY0" fmla="*/ 27672 h 64893"/>
              <a:gd name="connsiteX1" fmla="*/ 194241 w 194265"/>
              <a:gd name="connsiteY1" fmla="*/ 63507 h 64893"/>
              <a:gd name="connsiteX2" fmla="*/ 8931 w 194265"/>
              <a:gd name="connsiteY2" fmla="*/ 37297 h 64893"/>
              <a:gd name="connsiteX3" fmla="*/ 0 w 194265"/>
              <a:gd name="connsiteY3" fmla="*/ 0 h 64893"/>
              <a:gd name="connsiteX4" fmla="*/ 175811 w 194265"/>
              <a:gd name="connsiteY4" fmla="*/ 27672 h 64893"/>
              <a:gd name="connsiteX0" fmla="*/ 183356 w 194265"/>
              <a:gd name="connsiteY0" fmla="*/ 21390 h 64893"/>
              <a:gd name="connsiteX1" fmla="*/ 194241 w 194265"/>
              <a:gd name="connsiteY1" fmla="*/ 63507 h 64893"/>
              <a:gd name="connsiteX2" fmla="*/ 8931 w 194265"/>
              <a:gd name="connsiteY2" fmla="*/ 37297 h 64893"/>
              <a:gd name="connsiteX3" fmla="*/ 0 w 194265"/>
              <a:gd name="connsiteY3" fmla="*/ 0 h 64893"/>
              <a:gd name="connsiteX4" fmla="*/ 183356 w 194265"/>
              <a:gd name="connsiteY4" fmla="*/ 21390 h 64893"/>
              <a:gd name="connsiteX0" fmla="*/ 180170 w 194265"/>
              <a:gd name="connsiteY0" fmla="*/ 33813 h 64893"/>
              <a:gd name="connsiteX1" fmla="*/ 194241 w 194265"/>
              <a:gd name="connsiteY1" fmla="*/ 63507 h 64893"/>
              <a:gd name="connsiteX2" fmla="*/ 8931 w 194265"/>
              <a:gd name="connsiteY2" fmla="*/ 37297 h 64893"/>
              <a:gd name="connsiteX3" fmla="*/ 0 w 194265"/>
              <a:gd name="connsiteY3" fmla="*/ 0 h 64893"/>
              <a:gd name="connsiteX4" fmla="*/ 180170 w 194265"/>
              <a:gd name="connsiteY4" fmla="*/ 33813 h 64893"/>
              <a:gd name="connsiteX0" fmla="*/ 180170 w 187894"/>
              <a:gd name="connsiteY0" fmla="*/ 33813 h 89179"/>
              <a:gd name="connsiteX1" fmla="*/ 187869 w 187894"/>
              <a:gd name="connsiteY1" fmla="*/ 88350 h 89179"/>
              <a:gd name="connsiteX2" fmla="*/ 8931 w 187894"/>
              <a:gd name="connsiteY2" fmla="*/ 37297 h 89179"/>
              <a:gd name="connsiteX3" fmla="*/ 0 w 187894"/>
              <a:gd name="connsiteY3" fmla="*/ 0 h 89179"/>
              <a:gd name="connsiteX4" fmla="*/ 180170 w 187894"/>
              <a:gd name="connsiteY4" fmla="*/ 33813 h 89179"/>
              <a:gd name="connsiteX0" fmla="*/ 180170 w 198625"/>
              <a:gd name="connsiteY0" fmla="*/ 33813 h 70837"/>
              <a:gd name="connsiteX1" fmla="*/ 198601 w 198625"/>
              <a:gd name="connsiteY1" fmla="*/ 69648 h 70837"/>
              <a:gd name="connsiteX2" fmla="*/ 8931 w 198625"/>
              <a:gd name="connsiteY2" fmla="*/ 37297 h 70837"/>
              <a:gd name="connsiteX3" fmla="*/ 0 w 198625"/>
              <a:gd name="connsiteY3" fmla="*/ 0 h 70837"/>
              <a:gd name="connsiteX4" fmla="*/ 180170 w 198625"/>
              <a:gd name="connsiteY4" fmla="*/ 33813 h 70837"/>
              <a:gd name="connsiteX0" fmla="*/ 180170 w 198625"/>
              <a:gd name="connsiteY0" fmla="*/ 33813 h 70837"/>
              <a:gd name="connsiteX1" fmla="*/ 198601 w 198625"/>
              <a:gd name="connsiteY1" fmla="*/ 69648 h 70837"/>
              <a:gd name="connsiteX2" fmla="*/ 8931 w 198625"/>
              <a:gd name="connsiteY2" fmla="*/ 37297 h 70837"/>
              <a:gd name="connsiteX3" fmla="*/ 0 w 198625"/>
              <a:gd name="connsiteY3" fmla="*/ 0 h 70837"/>
              <a:gd name="connsiteX4" fmla="*/ 180170 w 198625"/>
              <a:gd name="connsiteY4" fmla="*/ 33813 h 70837"/>
              <a:gd name="connsiteX0" fmla="*/ 180170 w 198624"/>
              <a:gd name="connsiteY0" fmla="*/ 33813 h 71074"/>
              <a:gd name="connsiteX1" fmla="*/ 198601 w 198624"/>
              <a:gd name="connsiteY1" fmla="*/ 69648 h 71074"/>
              <a:gd name="connsiteX2" fmla="*/ 6635 w 198624"/>
              <a:gd name="connsiteY2" fmla="*/ 44468 h 71074"/>
              <a:gd name="connsiteX3" fmla="*/ 0 w 198624"/>
              <a:gd name="connsiteY3" fmla="*/ 0 h 71074"/>
              <a:gd name="connsiteX4" fmla="*/ 180170 w 198624"/>
              <a:gd name="connsiteY4" fmla="*/ 33813 h 71074"/>
              <a:gd name="connsiteX0" fmla="*/ 178622 w 197076"/>
              <a:gd name="connsiteY0" fmla="*/ 23829 h 61090"/>
              <a:gd name="connsiteX1" fmla="*/ 197053 w 197076"/>
              <a:gd name="connsiteY1" fmla="*/ 59664 h 61090"/>
              <a:gd name="connsiteX2" fmla="*/ 5087 w 197076"/>
              <a:gd name="connsiteY2" fmla="*/ 34484 h 61090"/>
              <a:gd name="connsiteX3" fmla="*/ 0 w 197076"/>
              <a:gd name="connsiteY3" fmla="*/ 0 h 61090"/>
              <a:gd name="connsiteX4" fmla="*/ 178622 w 197076"/>
              <a:gd name="connsiteY4" fmla="*/ 23829 h 61090"/>
              <a:gd name="connsiteX0" fmla="*/ 184388 w 197076"/>
              <a:gd name="connsiteY0" fmla="*/ 28047 h 61090"/>
              <a:gd name="connsiteX1" fmla="*/ 197053 w 197076"/>
              <a:gd name="connsiteY1" fmla="*/ 59664 h 61090"/>
              <a:gd name="connsiteX2" fmla="*/ 5087 w 197076"/>
              <a:gd name="connsiteY2" fmla="*/ 34484 h 61090"/>
              <a:gd name="connsiteX3" fmla="*/ 0 w 197076"/>
              <a:gd name="connsiteY3" fmla="*/ 0 h 61090"/>
              <a:gd name="connsiteX4" fmla="*/ 184388 w 197076"/>
              <a:gd name="connsiteY4" fmla="*/ 28047 h 61090"/>
              <a:gd name="connsiteX0" fmla="*/ 184388 w 187468"/>
              <a:gd name="connsiteY0" fmla="*/ 28047 h 54405"/>
              <a:gd name="connsiteX1" fmla="*/ 187444 w 187468"/>
              <a:gd name="connsiteY1" fmla="*/ 52635 h 54405"/>
              <a:gd name="connsiteX2" fmla="*/ 5087 w 187468"/>
              <a:gd name="connsiteY2" fmla="*/ 34484 h 54405"/>
              <a:gd name="connsiteX3" fmla="*/ 0 w 187468"/>
              <a:gd name="connsiteY3" fmla="*/ 0 h 54405"/>
              <a:gd name="connsiteX4" fmla="*/ 184388 w 187468"/>
              <a:gd name="connsiteY4" fmla="*/ 28047 h 54405"/>
              <a:gd name="connsiteX0" fmla="*/ 120765 w 187468"/>
              <a:gd name="connsiteY0" fmla="*/ 36 h 352118"/>
              <a:gd name="connsiteX1" fmla="*/ 187444 w 187468"/>
              <a:gd name="connsiteY1" fmla="*/ 350348 h 352118"/>
              <a:gd name="connsiteX2" fmla="*/ 5087 w 187468"/>
              <a:gd name="connsiteY2" fmla="*/ 332197 h 352118"/>
              <a:gd name="connsiteX3" fmla="*/ 0 w 187468"/>
              <a:gd name="connsiteY3" fmla="*/ 297713 h 352118"/>
              <a:gd name="connsiteX4" fmla="*/ 120765 w 187468"/>
              <a:gd name="connsiteY4" fmla="*/ 36 h 352118"/>
              <a:gd name="connsiteX0" fmla="*/ 116084 w 182787"/>
              <a:gd name="connsiteY0" fmla="*/ 9498 h 361580"/>
              <a:gd name="connsiteX1" fmla="*/ 182763 w 182787"/>
              <a:gd name="connsiteY1" fmla="*/ 359810 h 361580"/>
              <a:gd name="connsiteX2" fmla="*/ 406 w 182787"/>
              <a:gd name="connsiteY2" fmla="*/ 341659 h 361580"/>
              <a:gd name="connsiteX3" fmla="*/ 90180 w 182787"/>
              <a:gd name="connsiteY3" fmla="*/ 0 h 361580"/>
              <a:gd name="connsiteX4" fmla="*/ 116084 w 182787"/>
              <a:gd name="connsiteY4" fmla="*/ 9498 h 361580"/>
              <a:gd name="connsiteX0" fmla="*/ 25904 w 92645"/>
              <a:gd name="connsiteY0" fmla="*/ 9498 h 362314"/>
              <a:gd name="connsiteX1" fmla="*/ 92583 w 92645"/>
              <a:gd name="connsiteY1" fmla="*/ 359810 h 362314"/>
              <a:gd name="connsiteX2" fmla="*/ 24047 w 92645"/>
              <a:gd name="connsiteY2" fmla="*/ 350259 h 362314"/>
              <a:gd name="connsiteX3" fmla="*/ 0 w 92645"/>
              <a:gd name="connsiteY3" fmla="*/ 0 h 362314"/>
              <a:gd name="connsiteX4" fmla="*/ 25904 w 92645"/>
              <a:gd name="connsiteY4" fmla="*/ 9498 h 362314"/>
              <a:gd name="connsiteX0" fmla="*/ 25904 w 52285"/>
              <a:gd name="connsiteY0" fmla="*/ 9498 h 356654"/>
              <a:gd name="connsiteX1" fmla="*/ 52149 w 52285"/>
              <a:gd name="connsiteY1" fmla="*/ 352956 h 356654"/>
              <a:gd name="connsiteX2" fmla="*/ 24047 w 52285"/>
              <a:gd name="connsiteY2" fmla="*/ 350259 h 356654"/>
              <a:gd name="connsiteX3" fmla="*/ 0 w 52285"/>
              <a:gd name="connsiteY3" fmla="*/ 0 h 356654"/>
              <a:gd name="connsiteX4" fmla="*/ 25904 w 52285"/>
              <a:gd name="connsiteY4" fmla="*/ 9498 h 356654"/>
              <a:gd name="connsiteX0" fmla="*/ 1061 w 52285"/>
              <a:gd name="connsiteY0" fmla="*/ 3125 h 356654"/>
              <a:gd name="connsiteX1" fmla="*/ 52149 w 52285"/>
              <a:gd name="connsiteY1" fmla="*/ 352956 h 356654"/>
              <a:gd name="connsiteX2" fmla="*/ 24047 w 52285"/>
              <a:gd name="connsiteY2" fmla="*/ 350259 h 356654"/>
              <a:gd name="connsiteX3" fmla="*/ 0 w 52285"/>
              <a:gd name="connsiteY3" fmla="*/ 0 h 356654"/>
              <a:gd name="connsiteX4" fmla="*/ 1061 w 52285"/>
              <a:gd name="connsiteY4" fmla="*/ 3125 h 356654"/>
              <a:gd name="connsiteX0" fmla="*/ 1061 w 301469"/>
              <a:gd name="connsiteY0" fmla="*/ 3125 h 350398"/>
              <a:gd name="connsiteX1" fmla="*/ 301453 w 301469"/>
              <a:gd name="connsiteY1" fmla="*/ 290449 h 350398"/>
              <a:gd name="connsiteX2" fmla="*/ 24047 w 301469"/>
              <a:gd name="connsiteY2" fmla="*/ 350259 h 350398"/>
              <a:gd name="connsiteX3" fmla="*/ 0 w 301469"/>
              <a:gd name="connsiteY3" fmla="*/ 0 h 350398"/>
              <a:gd name="connsiteX4" fmla="*/ 1061 w 301469"/>
              <a:gd name="connsiteY4" fmla="*/ 3125 h 350398"/>
              <a:gd name="connsiteX0" fmla="*/ 0 w 360026"/>
              <a:gd name="connsiteY0" fmla="*/ 36224 h 350398"/>
              <a:gd name="connsiteX1" fmla="*/ 360010 w 360026"/>
              <a:gd name="connsiteY1" fmla="*/ 290449 h 350398"/>
              <a:gd name="connsiteX2" fmla="*/ 82604 w 360026"/>
              <a:gd name="connsiteY2" fmla="*/ 350259 h 350398"/>
              <a:gd name="connsiteX3" fmla="*/ 58557 w 360026"/>
              <a:gd name="connsiteY3" fmla="*/ 0 h 350398"/>
              <a:gd name="connsiteX4" fmla="*/ 0 w 360026"/>
              <a:gd name="connsiteY4" fmla="*/ 36224 h 350398"/>
              <a:gd name="connsiteX0" fmla="*/ 31012 w 301469"/>
              <a:gd name="connsiteY0" fmla="*/ 959 h 352874"/>
              <a:gd name="connsiteX1" fmla="*/ 301453 w 301469"/>
              <a:gd name="connsiteY1" fmla="*/ 292925 h 352874"/>
              <a:gd name="connsiteX2" fmla="*/ 24047 w 301469"/>
              <a:gd name="connsiteY2" fmla="*/ 352735 h 352874"/>
              <a:gd name="connsiteX3" fmla="*/ 0 w 301469"/>
              <a:gd name="connsiteY3" fmla="*/ 2476 h 352874"/>
              <a:gd name="connsiteX4" fmla="*/ 31012 w 301469"/>
              <a:gd name="connsiteY4" fmla="*/ 959 h 352874"/>
              <a:gd name="connsiteX0" fmla="*/ 72815 w 343272"/>
              <a:gd name="connsiteY0" fmla="*/ 183 h 352098"/>
              <a:gd name="connsiteX1" fmla="*/ 343256 w 343272"/>
              <a:gd name="connsiteY1" fmla="*/ 292149 h 352098"/>
              <a:gd name="connsiteX2" fmla="*/ 65850 w 343272"/>
              <a:gd name="connsiteY2" fmla="*/ 351959 h 352098"/>
              <a:gd name="connsiteX3" fmla="*/ 0 w 343272"/>
              <a:gd name="connsiteY3" fmla="*/ 50778 h 352098"/>
              <a:gd name="connsiteX4" fmla="*/ 72815 w 343272"/>
              <a:gd name="connsiteY4" fmla="*/ 183 h 352098"/>
              <a:gd name="connsiteX0" fmla="*/ 72815 w 343291"/>
              <a:gd name="connsiteY0" fmla="*/ 183 h 296309"/>
              <a:gd name="connsiteX1" fmla="*/ 343256 w 343291"/>
              <a:gd name="connsiteY1" fmla="*/ 292149 h 296309"/>
              <a:gd name="connsiteX2" fmla="*/ 216582 w 343291"/>
              <a:gd name="connsiteY2" fmla="*/ 291104 h 296309"/>
              <a:gd name="connsiteX3" fmla="*/ 0 w 343291"/>
              <a:gd name="connsiteY3" fmla="*/ 50778 h 296309"/>
              <a:gd name="connsiteX4" fmla="*/ 72815 w 343291"/>
              <a:gd name="connsiteY4" fmla="*/ 183 h 296309"/>
              <a:gd name="connsiteX0" fmla="*/ 72815 w 367045"/>
              <a:gd name="connsiteY0" fmla="*/ 183 h 291299"/>
              <a:gd name="connsiteX1" fmla="*/ 367015 w 367045"/>
              <a:gd name="connsiteY1" fmla="*/ 247571 h 291299"/>
              <a:gd name="connsiteX2" fmla="*/ 216582 w 367045"/>
              <a:gd name="connsiteY2" fmla="*/ 291104 h 291299"/>
              <a:gd name="connsiteX3" fmla="*/ 0 w 367045"/>
              <a:gd name="connsiteY3" fmla="*/ 50778 h 291299"/>
              <a:gd name="connsiteX4" fmla="*/ 72815 w 367045"/>
              <a:gd name="connsiteY4" fmla="*/ 183 h 291299"/>
              <a:gd name="connsiteX0" fmla="*/ 72815 w 367088"/>
              <a:gd name="connsiteY0" fmla="*/ 183 h 293996"/>
              <a:gd name="connsiteX1" fmla="*/ 367015 w 367088"/>
              <a:gd name="connsiteY1" fmla="*/ 247571 h 293996"/>
              <a:gd name="connsiteX2" fmla="*/ 309012 w 367088"/>
              <a:gd name="connsiteY2" fmla="*/ 293813 h 293996"/>
              <a:gd name="connsiteX3" fmla="*/ 0 w 367088"/>
              <a:gd name="connsiteY3" fmla="*/ 50778 h 293996"/>
              <a:gd name="connsiteX4" fmla="*/ 72815 w 367088"/>
              <a:gd name="connsiteY4" fmla="*/ 183 h 293996"/>
              <a:gd name="connsiteX0" fmla="*/ 39961 w 334234"/>
              <a:gd name="connsiteY0" fmla="*/ 559 h 294372"/>
              <a:gd name="connsiteX1" fmla="*/ 334161 w 334234"/>
              <a:gd name="connsiteY1" fmla="*/ 247947 h 294372"/>
              <a:gd name="connsiteX2" fmla="*/ 276158 w 334234"/>
              <a:gd name="connsiteY2" fmla="*/ 294189 h 294372"/>
              <a:gd name="connsiteX3" fmla="*/ 0 w 334234"/>
              <a:gd name="connsiteY3" fmla="*/ 10278 h 294372"/>
              <a:gd name="connsiteX4" fmla="*/ 39961 w 334234"/>
              <a:gd name="connsiteY4" fmla="*/ 559 h 294372"/>
              <a:gd name="connsiteX0" fmla="*/ 39961 w 313552"/>
              <a:gd name="connsiteY0" fmla="*/ 559 h 294530"/>
              <a:gd name="connsiteX1" fmla="*/ 313445 w 313552"/>
              <a:gd name="connsiteY1" fmla="*/ 268197 h 294530"/>
              <a:gd name="connsiteX2" fmla="*/ 276158 w 313552"/>
              <a:gd name="connsiteY2" fmla="*/ 294189 h 294530"/>
              <a:gd name="connsiteX3" fmla="*/ 0 w 313552"/>
              <a:gd name="connsiteY3" fmla="*/ 10278 h 294530"/>
              <a:gd name="connsiteX4" fmla="*/ 39961 w 313552"/>
              <a:gd name="connsiteY4" fmla="*/ 559 h 294530"/>
              <a:gd name="connsiteX0" fmla="*/ 49197 w 313552"/>
              <a:gd name="connsiteY0" fmla="*/ 5888 h 284252"/>
              <a:gd name="connsiteX1" fmla="*/ 313445 w 313552"/>
              <a:gd name="connsiteY1" fmla="*/ 257919 h 284252"/>
              <a:gd name="connsiteX2" fmla="*/ 276158 w 313552"/>
              <a:gd name="connsiteY2" fmla="*/ 283911 h 284252"/>
              <a:gd name="connsiteX3" fmla="*/ 0 w 313552"/>
              <a:gd name="connsiteY3" fmla="*/ 0 h 284252"/>
              <a:gd name="connsiteX4" fmla="*/ 49197 w 313552"/>
              <a:gd name="connsiteY4" fmla="*/ 5888 h 284252"/>
              <a:gd name="connsiteX0" fmla="*/ 49197 w 313570"/>
              <a:gd name="connsiteY0" fmla="*/ 5888 h 279969"/>
              <a:gd name="connsiteX1" fmla="*/ 313445 w 313570"/>
              <a:gd name="connsiteY1" fmla="*/ 257919 h 279969"/>
              <a:gd name="connsiteX2" fmla="*/ 282298 w 313570"/>
              <a:gd name="connsiteY2" fmla="*/ 279551 h 279969"/>
              <a:gd name="connsiteX3" fmla="*/ 0 w 313570"/>
              <a:gd name="connsiteY3" fmla="*/ 0 h 279969"/>
              <a:gd name="connsiteX4" fmla="*/ 49197 w 313570"/>
              <a:gd name="connsiteY4" fmla="*/ 5888 h 279969"/>
              <a:gd name="connsiteX0" fmla="*/ 0 w 319471"/>
              <a:gd name="connsiteY0" fmla="*/ 137 h 350492"/>
              <a:gd name="connsiteX1" fmla="*/ 319346 w 319471"/>
              <a:gd name="connsiteY1" fmla="*/ 328442 h 350492"/>
              <a:gd name="connsiteX2" fmla="*/ 288199 w 319471"/>
              <a:gd name="connsiteY2" fmla="*/ 350074 h 350492"/>
              <a:gd name="connsiteX3" fmla="*/ 5901 w 319471"/>
              <a:gd name="connsiteY3" fmla="*/ 70523 h 350492"/>
              <a:gd name="connsiteX4" fmla="*/ 0 w 319471"/>
              <a:gd name="connsiteY4" fmla="*/ 137 h 350492"/>
              <a:gd name="connsiteX0" fmla="*/ 0 w 319471"/>
              <a:gd name="connsiteY0" fmla="*/ 161 h 350516"/>
              <a:gd name="connsiteX1" fmla="*/ 319346 w 319471"/>
              <a:gd name="connsiteY1" fmla="*/ 328466 h 350516"/>
              <a:gd name="connsiteX2" fmla="*/ 288199 w 319471"/>
              <a:gd name="connsiteY2" fmla="*/ 350098 h 350516"/>
              <a:gd name="connsiteX3" fmla="*/ 2375 w 319471"/>
              <a:gd name="connsiteY3" fmla="*/ 58976 h 350516"/>
              <a:gd name="connsiteX4" fmla="*/ 0 w 319471"/>
              <a:gd name="connsiteY4" fmla="*/ 161 h 350516"/>
              <a:gd name="connsiteX0" fmla="*/ 0 w 345010"/>
              <a:gd name="connsiteY0" fmla="*/ 161 h 350130"/>
              <a:gd name="connsiteX1" fmla="*/ 344936 w 345010"/>
              <a:gd name="connsiteY1" fmla="*/ 80434 h 350130"/>
              <a:gd name="connsiteX2" fmla="*/ 288199 w 345010"/>
              <a:gd name="connsiteY2" fmla="*/ 350098 h 350130"/>
              <a:gd name="connsiteX3" fmla="*/ 2375 w 345010"/>
              <a:gd name="connsiteY3" fmla="*/ 58976 h 350130"/>
              <a:gd name="connsiteX4" fmla="*/ 0 w 345010"/>
              <a:gd name="connsiteY4" fmla="*/ 161 h 350130"/>
              <a:gd name="connsiteX0" fmla="*/ 0 w 348265"/>
              <a:gd name="connsiteY0" fmla="*/ 161 h 112572"/>
              <a:gd name="connsiteX1" fmla="*/ 344936 w 348265"/>
              <a:gd name="connsiteY1" fmla="*/ 80434 h 112572"/>
              <a:gd name="connsiteX2" fmla="*/ 348265 w 348265"/>
              <a:gd name="connsiteY2" fmla="*/ 112299 h 112572"/>
              <a:gd name="connsiteX3" fmla="*/ 2375 w 348265"/>
              <a:gd name="connsiteY3" fmla="*/ 58976 h 112572"/>
              <a:gd name="connsiteX4" fmla="*/ 0 w 348265"/>
              <a:gd name="connsiteY4" fmla="*/ 161 h 112572"/>
              <a:gd name="connsiteX0" fmla="*/ 0 w 348265"/>
              <a:gd name="connsiteY0" fmla="*/ 240 h 112651"/>
              <a:gd name="connsiteX1" fmla="*/ 344936 w 348265"/>
              <a:gd name="connsiteY1" fmla="*/ 80513 h 112651"/>
              <a:gd name="connsiteX2" fmla="*/ 348265 w 348265"/>
              <a:gd name="connsiteY2" fmla="*/ 112378 h 112651"/>
              <a:gd name="connsiteX3" fmla="*/ 4039 w 348265"/>
              <a:gd name="connsiteY3" fmla="*/ 36294 h 112651"/>
              <a:gd name="connsiteX4" fmla="*/ 0 w 348265"/>
              <a:gd name="connsiteY4" fmla="*/ 240 h 112651"/>
              <a:gd name="connsiteX0" fmla="*/ 0 w 348265"/>
              <a:gd name="connsiteY0" fmla="*/ 285 h 112696"/>
              <a:gd name="connsiteX1" fmla="*/ 344936 w 348265"/>
              <a:gd name="connsiteY1" fmla="*/ 80558 h 112696"/>
              <a:gd name="connsiteX2" fmla="*/ 348265 w 348265"/>
              <a:gd name="connsiteY2" fmla="*/ 112423 h 112696"/>
              <a:gd name="connsiteX3" fmla="*/ 6372 w 348265"/>
              <a:gd name="connsiteY3" fmla="*/ 29054 h 112696"/>
              <a:gd name="connsiteX4" fmla="*/ 0 w 348265"/>
              <a:gd name="connsiteY4" fmla="*/ 285 h 11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265" h="112696">
                <a:moveTo>
                  <a:pt x="0" y="285"/>
                </a:moveTo>
                <a:cubicBezTo>
                  <a:pt x="-583" y="636"/>
                  <a:pt x="340733" y="85841"/>
                  <a:pt x="344936" y="80558"/>
                </a:cubicBezTo>
                <a:cubicBezTo>
                  <a:pt x="347444" y="88819"/>
                  <a:pt x="346033" y="115687"/>
                  <a:pt x="348265" y="112423"/>
                </a:cubicBezTo>
                <a:cubicBezTo>
                  <a:pt x="340727" y="115941"/>
                  <a:pt x="9170" y="40341"/>
                  <a:pt x="6372" y="29054"/>
                </a:cubicBezTo>
                <a:cubicBezTo>
                  <a:pt x="7911" y="32935"/>
                  <a:pt x="1296" y="-3567"/>
                  <a:pt x="0" y="285"/>
                </a:cubicBezTo>
                <a:close/>
              </a:path>
            </a:pathLst>
          </a:custGeom>
          <a:noFill/>
          <a:ln w="254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0F429657-D25C-326D-2EB8-14724BDABA49}"/>
              </a:ext>
            </a:extLst>
          </p:cNvPr>
          <p:cNvSpPr txBox="1"/>
          <p:nvPr/>
        </p:nvSpPr>
        <p:spPr>
          <a:xfrm>
            <a:off x="5193405" y="4952669"/>
            <a:ext cx="1802014" cy="220965"/>
          </a:xfrm>
          <a:prstGeom prst="rect">
            <a:avLst/>
          </a:prstGeom>
          <a:solidFill>
            <a:schemeClr val="bg1">
              <a:alpha val="50000"/>
            </a:schemeClr>
          </a:solidFill>
          <a:ln>
            <a:solidFill>
              <a:schemeClr val="accent6">
                <a:lumMod val="40000"/>
                <a:lumOff val="60000"/>
              </a:schemeClr>
            </a:solidFill>
          </a:ln>
        </p:spPr>
        <p:txBody>
          <a:bodyPr vertOverflow="overflow" horzOverflow="overflow" vert="horz" wrap="square" lIns="36000" tIns="36000" rIns="36000" bIns="36000" rtlCol="0">
            <a:spAutoFit/>
          </a:bodyPr>
          <a:lstStyle/>
          <a:p>
            <a:pPr algn="ctr" defTabSz="844073" fontAlgn="auto">
              <a:lnSpc>
                <a:spcPct val="90000"/>
              </a:lnSpc>
              <a:spcBef>
                <a:spcPts val="139"/>
              </a:spcBef>
              <a:spcAft>
                <a:spcPts val="0"/>
              </a:spcAft>
            </a:pPr>
            <a:r>
              <a:rPr kumimoji="0" lang="ja-JP" altLang="en-US" sz="1050" b="1" kern="0" dirty="0">
                <a:solidFill>
                  <a:schemeClr val="bg1"/>
                </a:solidFill>
                <a:latin typeface="Meiryo UI" panose="020B0604030504040204" pitchFamily="50" charset="-128"/>
                <a:ea typeface="Meiryo UI" panose="020B0604030504040204" pitchFamily="50" charset="-128"/>
              </a:rPr>
              <a:t>フェリーターミナル</a:t>
            </a:r>
            <a:r>
              <a:rPr kumimoji="0" lang="en-US" altLang="ja-JP" sz="1050" b="1" kern="0" dirty="0">
                <a:solidFill>
                  <a:schemeClr val="bg1"/>
                </a:solidFill>
                <a:latin typeface="Meiryo UI" panose="020B0604030504040204" pitchFamily="50" charset="-128"/>
                <a:ea typeface="Meiryo UI" panose="020B0604030504040204" pitchFamily="50" charset="-128"/>
              </a:rPr>
              <a:t>(</a:t>
            </a:r>
            <a:r>
              <a:rPr kumimoji="0" lang="ja-JP" altLang="en-US" sz="1050" b="1" kern="0" dirty="0">
                <a:solidFill>
                  <a:schemeClr val="bg1"/>
                </a:solidFill>
                <a:latin typeface="Meiryo UI" panose="020B0604030504040204" pitchFamily="50" charset="-128"/>
                <a:ea typeface="Meiryo UI" panose="020B0604030504040204" pitchFamily="50" charset="-128"/>
              </a:rPr>
              <a:t>外航</a:t>
            </a:r>
            <a:r>
              <a:rPr kumimoji="0" lang="en-US" altLang="ja-JP" sz="1050" b="1" kern="0" dirty="0">
                <a:solidFill>
                  <a:schemeClr val="bg1"/>
                </a:solidFill>
                <a:latin typeface="Meiryo UI" panose="020B0604030504040204" pitchFamily="50" charset="-128"/>
                <a:ea typeface="Meiryo UI" panose="020B0604030504040204" pitchFamily="50" charset="-128"/>
              </a:rPr>
              <a:t>)</a:t>
            </a:r>
          </a:p>
        </p:txBody>
      </p:sp>
      <p:cxnSp>
        <p:nvCxnSpPr>
          <p:cNvPr id="18" name="直線矢印コネクタ 17">
            <a:extLst>
              <a:ext uri="{FF2B5EF4-FFF2-40B4-BE49-F238E27FC236}">
                <a16:creationId xmlns:a16="http://schemas.microsoft.com/office/drawing/2014/main" id="{7B60F00E-7E73-9419-91F7-0733F652FE0C}"/>
              </a:ext>
            </a:extLst>
          </p:cNvPr>
          <p:cNvCxnSpPr>
            <a:cxnSpLocks/>
            <a:stCxn id="15" idx="0"/>
          </p:cNvCxnSpPr>
          <p:nvPr/>
        </p:nvCxnSpPr>
        <p:spPr>
          <a:xfrm flipV="1">
            <a:off x="7040825" y="5061978"/>
            <a:ext cx="152531" cy="659786"/>
          </a:xfrm>
          <a:prstGeom prst="straightConnector1">
            <a:avLst/>
          </a:prstGeom>
          <a:ln w="1905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186DCDF6-F5F6-656B-47B5-5410C6F65C4E}"/>
              </a:ext>
            </a:extLst>
          </p:cNvPr>
          <p:cNvCxnSpPr>
            <a:cxnSpLocks/>
            <a:stCxn id="15" idx="0"/>
          </p:cNvCxnSpPr>
          <p:nvPr/>
        </p:nvCxnSpPr>
        <p:spPr>
          <a:xfrm flipV="1">
            <a:off x="7040825" y="4425746"/>
            <a:ext cx="2282232" cy="1296016"/>
          </a:xfrm>
          <a:prstGeom prst="straightConnector1">
            <a:avLst/>
          </a:prstGeom>
          <a:ln w="1905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F57FCA01-3628-2C76-0D8E-FDDBCDFB04D1}"/>
              </a:ext>
            </a:extLst>
          </p:cNvPr>
          <p:cNvCxnSpPr>
            <a:cxnSpLocks/>
            <a:stCxn id="17" idx="0"/>
            <a:endCxn id="16" idx="3"/>
          </p:cNvCxnSpPr>
          <p:nvPr/>
        </p:nvCxnSpPr>
        <p:spPr>
          <a:xfrm flipV="1">
            <a:off x="6094413" y="4468517"/>
            <a:ext cx="358345" cy="484153"/>
          </a:xfrm>
          <a:prstGeom prst="straightConnector1">
            <a:avLst/>
          </a:prstGeom>
          <a:ln w="1905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Oval 156">
            <a:extLst>
              <a:ext uri="{FF2B5EF4-FFF2-40B4-BE49-F238E27FC236}">
                <a16:creationId xmlns:a16="http://schemas.microsoft.com/office/drawing/2014/main" id="{45D03041-353A-9688-2619-0E9CA1065458}"/>
              </a:ext>
            </a:extLst>
          </p:cNvPr>
          <p:cNvSpPr/>
          <p:nvPr/>
        </p:nvSpPr>
        <p:spPr>
          <a:xfrm rot="20558341">
            <a:off x="1649205" y="5667800"/>
            <a:ext cx="977454" cy="477734"/>
          </a:xfrm>
          <a:prstGeom prst="ellipse">
            <a:avLst/>
          </a:prstGeom>
          <a:noFill/>
          <a:ln>
            <a:solidFill>
              <a:srgbClr val="FF0000"/>
            </a:solidFill>
          </a:ln>
          <a:effectLst>
            <a:glow rad="635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正方形/長方形 63">
            <a:extLst>
              <a:ext uri="{FF2B5EF4-FFF2-40B4-BE49-F238E27FC236}">
                <a16:creationId xmlns:a16="http://schemas.microsoft.com/office/drawing/2014/main" id="{9344DC70-8233-4BD9-DFA2-EA21C87322E0}"/>
              </a:ext>
            </a:extLst>
          </p:cNvPr>
          <p:cNvSpPr/>
          <p:nvPr/>
        </p:nvSpPr>
        <p:spPr>
          <a:xfrm>
            <a:off x="4904615" y="6253814"/>
            <a:ext cx="2136210" cy="584775"/>
          </a:xfrm>
          <a:prstGeom prst="rect">
            <a:avLst/>
          </a:prstGeom>
          <a:noFill/>
          <a:ln>
            <a:no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フェリーターミナル再編</a:t>
            </a:r>
            <a:endPar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eaLnBrk="1" hangingPunct="1">
              <a:defRPr/>
            </a:pP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（一部移転）</a:t>
            </a:r>
          </a:p>
        </p:txBody>
      </p:sp>
      <p:pic>
        <p:nvPicPr>
          <p:cNvPr id="24" name="図 23">
            <a:extLst>
              <a:ext uri="{FF2B5EF4-FFF2-40B4-BE49-F238E27FC236}">
                <a16:creationId xmlns:a16="http://schemas.microsoft.com/office/drawing/2014/main" id="{16F42868-B313-6B00-44C9-E1B078405DE1}"/>
              </a:ext>
            </a:extLst>
          </p:cNvPr>
          <p:cNvPicPr>
            <a:picLocks noChangeAspect="1"/>
          </p:cNvPicPr>
          <p:nvPr/>
        </p:nvPicPr>
        <p:blipFill>
          <a:blip r:embed="rId4"/>
          <a:stretch>
            <a:fillRect/>
          </a:stretch>
        </p:blipFill>
        <p:spPr>
          <a:xfrm>
            <a:off x="1682831" y="3076531"/>
            <a:ext cx="438211" cy="457264"/>
          </a:xfrm>
          <a:prstGeom prst="rect">
            <a:avLst/>
          </a:prstGeom>
        </p:spPr>
      </p:pic>
      <p:sp>
        <p:nvSpPr>
          <p:cNvPr id="25" name="フリーフォーム: 図形 24">
            <a:extLst>
              <a:ext uri="{FF2B5EF4-FFF2-40B4-BE49-F238E27FC236}">
                <a16:creationId xmlns:a16="http://schemas.microsoft.com/office/drawing/2014/main" id="{524BF883-789D-0ABC-CC0F-F60EAB8891AF}"/>
              </a:ext>
            </a:extLst>
          </p:cNvPr>
          <p:cNvSpPr/>
          <p:nvPr/>
        </p:nvSpPr>
        <p:spPr>
          <a:xfrm>
            <a:off x="2628131" y="4722540"/>
            <a:ext cx="6852213" cy="2270947"/>
          </a:xfrm>
          <a:custGeom>
            <a:avLst/>
            <a:gdLst>
              <a:gd name="connsiteX0" fmla="*/ 6852213 w 6852213"/>
              <a:gd name="connsiteY0" fmla="*/ 0 h 2270947"/>
              <a:gd name="connsiteX1" fmla="*/ 3727048 w 6852213"/>
              <a:gd name="connsiteY1" fmla="*/ 2233914 h 2270947"/>
              <a:gd name="connsiteX2" fmla="*/ 0 w 6852213"/>
              <a:gd name="connsiteY2" fmla="*/ 1400537 h 2270947"/>
            </a:gdLst>
            <a:ahLst/>
            <a:cxnLst>
              <a:cxn ang="0">
                <a:pos x="connsiteX0" y="connsiteY0"/>
              </a:cxn>
              <a:cxn ang="0">
                <a:pos x="connsiteX1" y="connsiteY1"/>
              </a:cxn>
              <a:cxn ang="0">
                <a:pos x="connsiteX2" y="connsiteY2"/>
              </a:cxn>
            </a:cxnLst>
            <a:rect l="l" t="t" r="r" b="b"/>
            <a:pathLst>
              <a:path w="6852213" h="2270947">
                <a:moveTo>
                  <a:pt x="6852213" y="0"/>
                </a:moveTo>
                <a:cubicBezTo>
                  <a:pt x="5860648" y="1000245"/>
                  <a:pt x="4869083" y="2000491"/>
                  <a:pt x="3727048" y="2233914"/>
                </a:cubicBezTo>
                <a:cubicBezTo>
                  <a:pt x="2585013" y="2467337"/>
                  <a:pt x="640466" y="1525929"/>
                  <a:pt x="0" y="1400537"/>
                </a:cubicBezTo>
              </a:path>
            </a:pathLst>
          </a:custGeom>
          <a:noFill/>
          <a:ln w="31750">
            <a:solidFill>
              <a:schemeClr val="bg1"/>
            </a:solidFill>
            <a:headEnd type="none"/>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63">
            <a:extLst>
              <a:ext uri="{FF2B5EF4-FFF2-40B4-BE49-F238E27FC236}">
                <a16:creationId xmlns:a16="http://schemas.microsoft.com/office/drawing/2014/main" id="{38B74AF0-359F-24BE-003B-6013D78EC3AC}"/>
              </a:ext>
            </a:extLst>
          </p:cNvPr>
          <p:cNvSpPr/>
          <p:nvPr/>
        </p:nvSpPr>
        <p:spPr>
          <a:xfrm>
            <a:off x="8866531" y="3575167"/>
            <a:ext cx="1825499" cy="584775"/>
          </a:xfrm>
          <a:prstGeom prst="rect">
            <a:avLst/>
          </a:prstGeom>
          <a:noFill/>
          <a:ln>
            <a:no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大阪南港</a:t>
            </a:r>
            <a:endPar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eaLnBrk="1" hangingPunct="1">
              <a:defRPr/>
            </a:pP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フェリーターミナル</a:t>
            </a:r>
          </a:p>
        </p:txBody>
      </p:sp>
      <p:sp>
        <p:nvSpPr>
          <p:cNvPr id="5" name="正方形/長方形 37">
            <a:extLst>
              <a:ext uri="{FF2B5EF4-FFF2-40B4-BE49-F238E27FC236}">
                <a16:creationId xmlns:a16="http://schemas.microsoft.com/office/drawing/2014/main" id="{2AEF5A71-E029-2DB4-CA6E-8CE4C530CA0D}"/>
              </a:ext>
            </a:extLst>
          </p:cNvPr>
          <p:cNvSpPr/>
          <p:nvPr/>
        </p:nvSpPr>
        <p:spPr>
          <a:xfrm rot="16200000">
            <a:off x="9514497" y="4204470"/>
            <a:ext cx="84826" cy="505416"/>
          </a:xfrm>
          <a:custGeom>
            <a:avLst/>
            <a:gdLst>
              <a:gd name="connsiteX0" fmla="*/ 0 w 507502"/>
              <a:gd name="connsiteY0" fmla="*/ 0 h 664246"/>
              <a:gd name="connsiteX1" fmla="*/ 507502 w 507502"/>
              <a:gd name="connsiteY1" fmla="*/ 0 h 664246"/>
              <a:gd name="connsiteX2" fmla="*/ 507502 w 507502"/>
              <a:gd name="connsiteY2" fmla="*/ 664246 h 664246"/>
              <a:gd name="connsiteX3" fmla="*/ 0 w 507502"/>
              <a:gd name="connsiteY3" fmla="*/ 664246 h 664246"/>
              <a:gd name="connsiteX4" fmla="*/ 0 w 507502"/>
              <a:gd name="connsiteY4" fmla="*/ 0 h 664246"/>
              <a:gd name="connsiteX0" fmla="*/ 0 w 533368"/>
              <a:gd name="connsiteY0" fmla="*/ 67623 h 731869"/>
              <a:gd name="connsiteX1" fmla="*/ 533368 w 533368"/>
              <a:gd name="connsiteY1" fmla="*/ 0 h 731869"/>
              <a:gd name="connsiteX2" fmla="*/ 507502 w 533368"/>
              <a:gd name="connsiteY2" fmla="*/ 731869 h 731869"/>
              <a:gd name="connsiteX3" fmla="*/ 0 w 533368"/>
              <a:gd name="connsiteY3" fmla="*/ 731869 h 731869"/>
              <a:gd name="connsiteX4" fmla="*/ 0 w 533368"/>
              <a:gd name="connsiteY4" fmla="*/ 67623 h 731869"/>
              <a:gd name="connsiteX0" fmla="*/ 24973 w 533368"/>
              <a:gd name="connsiteY0" fmla="*/ 0 h 913482"/>
              <a:gd name="connsiteX1" fmla="*/ 533368 w 533368"/>
              <a:gd name="connsiteY1" fmla="*/ 181613 h 913482"/>
              <a:gd name="connsiteX2" fmla="*/ 507502 w 533368"/>
              <a:gd name="connsiteY2" fmla="*/ 913482 h 913482"/>
              <a:gd name="connsiteX3" fmla="*/ 0 w 533368"/>
              <a:gd name="connsiteY3" fmla="*/ 913482 h 913482"/>
              <a:gd name="connsiteX4" fmla="*/ 24973 w 533368"/>
              <a:gd name="connsiteY4" fmla="*/ 0 h 913482"/>
              <a:gd name="connsiteX0" fmla="*/ 152721 w 661116"/>
              <a:gd name="connsiteY0" fmla="*/ 0 h 913482"/>
              <a:gd name="connsiteX1" fmla="*/ 661116 w 661116"/>
              <a:gd name="connsiteY1" fmla="*/ 181613 h 913482"/>
              <a:gd name="connsiteX2" fmla="*/ 635250 w 661116"/>
              <a:gd name="connsiteY2" fmla="*/ 913482 h 913482"/>
              <a:gd name="connsiteX3" fmla="*/ 0 w 661116"/>
              <a:gd name="connsiteY3" fmla="*/ 851500 h 913482"/>
              <a:gd name="connsiteX4" fmla="*/ 152721 w 661116"/>
              <a:gd name="connsiteY4" fmla="*/ 0 h 913482"/>
              <a:gd name="connsiteX0" fmla="*/ 152721 w 661116"/>
              <a:gd name="connsiteY0" fmla="*/ 0 h 1106720"/>
              <a:gd name="connsiteX1" fmla="*/ 661116 w 661116"/>
              <a:gd name="connsiteY1" fmla="*/ 181613 h 1106720"/>
              <a:gd name="connsiteX2" fmla="*/ 619772 w 661116"/>
              <a:gd name="connsiteY2" fmla="*/ 1106720 h 1106720"/>
              <a:gd name="connsiteX3" fmla="*/ 0 w 661116"/>
              <a:gd name="connsiteY3" fmla="*/ 851500 h 1106720"/>
              <a:gd name="connsiteX4" fmla="*/ 152721 w 661116"/>
              <a:gd name="connsiteY4" fmla="*/ 0 h 1106720"/>
              <a:gd name="connsiteX0" fmla="*/ 141422 w 661116"/>
              <a:gd name="connsiteY0" fmla="*/ 0 h 1135638"/>
              <a:gd name="connsiteX1" fmla="*/ 661116 w 661116"/>
              <a:gd name="connsiteY1" fmla="*/ 210531 h 1135638"/>
              <a:gd name="connsiteX2" fmla="*/ 619772 w 661116"/>
              <a:gd name="connsiteY2" fmla="*/ 1135638 h 1135638"/>
              <a:gd name="connsiteX3" fmla="*/ 0 w 661116"/>
              <a:gd name="connsiteY3" fmla="*/ 880418 h 1135638"/>
              <a:gd name="connsiteX4" fmla="*/ 141422 w 661116"/>
              <a:gd name="connsiteY4" fmla="*/ 0 h 1135638"/>
              <a:gd name="connsiteX0" fmla="*/ 150515 w 661116"/>
              <a:gd name="connsiteY0" fmla="*/ 0 h 1131936"/>
              <a:gd name="connsiteX1" fmla="*/ 661116 w 661116"/>
              <a:gd name="connsiteY1" fmla="*/ 206829 h 1131936"/>
              <a:gd name="connsiteX2" fmla="*/ 619772 w 661116"/>
              <a:gd name="connsiteY2" fmla="*/ 1131936 h 1131936"/>
              <a:gd name="connsiteX3" fmla="*/ 0 w 661116"/>
              <a:gd name="connsiteY3" fmla="*/ 876716 h 1131936"/>
              <a:gd name="connsiteX4" fmla="*/ 150515 w 661116"/>
              <a:gd name="connsiteY4" fmla="*/ 0 h 113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116" h="1131936">
                <a:moveTo>
                  <a:pt x="150515" y="0"/>
                </a:moveTo>
                <a:lnTo>
                  <a:pt x="661116" y="206829"/>
                </a:lnTo>
                <a:lnTo>
                  <a:pt x="619772" y="1131936"/>
                </a:lnTo>
                <a:lnTo>
                  <a:pt x="0" y="876716"/>
                </a:lnTo>
                <a:lnTo>
                  <a:pt x="150515" y="0"/>
                </a:lnTo>
                <a:close/>
              </a:path>
            </a:pathLst>
          </a:custGeom>
          <a:noFill/>
          <a:ln w="25400">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37">
            <a:extLst>
              <a:ext uri="{FF2B5EF4-FFF2-40B4-BE49-F238E27FC236}">
                <a16:creationId xmlns:a16="http://schemas.microsoft.com/office/drawing/2014/main" id="{D6699630-E922-3978-BE2A-AD56E3B4A1C3}"/>
              </a:ext>
            </a:extLst>
          </p:cNvPr>
          <p:cNvSpPr/>
          <p:nvPr/>
        </p:nvSpPr>
        <p:spPr>
          <a:xfrm rot="2262753">
            <a:off x="6974321" y="4938747"/>
            <a:ext cx="442813" cy="115528"/>
          </a:xfrm>
          <a:custGeom>
            <a:avLst/>
            <a:gdLst>
              <a:gd name="connsiteX0" fmla="*/ 0 w 507502"/>
              <a:gd name="connsiteY0" fmla="*/ 0 h 664246"/>
              <a:gd name="connsiteX1" fmla="*/ 507502 w 507502"/>
              <a:gd name="connsiteY1" fmla="*/ 0 h 664246"/>
              <a:gd name="connsiteX2" fmla="*/ 507502 w 507502"/>
              <a:gd name="connsiteY2" fmla="*/ 664246 h 664246"/>
              <a:gd name="connsiteX3" fmla="*/ 0 w 507502"/>
              <a:gd name="connsiteY3" fmla="*/ 664246 h 664246"/>
              <a:gd name="connsiteX4" fmla="*/ 0 w 507502"/>
              <a:gd name="connsiteY4" fmla="*/ 0 h 664246"/>
              <a:gd name="connsiteX0" fmla="*/ 0 w 533368"/>
              <a:gd name="connsiteY0" fmla="*/ 67623 h 731869"/>
              <a:gd name="connsiteX1" fmla="*/ 533368 w 533368"/>
              <a:gd name="connsiteY1" fmla="*/ 0 h 731869"/>
              <a:gd name="connsiteX2" fmla="*/ 507502 w 533368"/>
              <a:gd name="connsiteY2" fmla="*/ 731869 h 731869"/>
              <a:gd name="connsiteX3" fmla="*/ 0 w 533368"/>
              <a:gd name="connsiteY3" fmla="*/ 731869 h 731869"/>
              <a:gd name="connsiteX4" fmla="*/ 0 w 533368"/>
              <a:gd name="connsiteY4" fmla="*/ 67623 h 731869"/>
              <a:gd name="connsiteX0" fmla="*/ 24973 w 533368"/>
              <a:gd name="connsiteY0" fmla="*/ 0 h 913482"/>
              <a:gd name="connsiteX1" fmla="*/ 533368 w 533368"/>
              <a:gd name="connsiteY1" fmla="*/ 181613 h 913482"/>
              <a:gd name="connsiteX2" fmla="*/ 507502 w 533368"/>
              <a:gd name="connsiteY2" fmla="*/ 913482 h 913482"/>
              <a:gd name="connsiteX3" fmla="*/ 0 w 533368"/>
              <a:gd name="connsiteY3" fmla="*/ 913482 h 913482"/>
              <a:gd name="connsiteX4" fmla="*/ 24973 w 533368"/>
              <a:gd name="connsiteY4" fmla="*/ 0 h 913482"/>
              <a:gd name="connsiteX0" fmla="*/ 152721 w 661116"/>
              <a:gd name="connsiteY0" fmla="*/ 0 h 913482"/>
              <a:gd name="connsiteX1" fmla="*/ 661116 w 661116"/>
              <a:gd name="connsiteY1" fmla="*/ 181613 h 913482"/>
              <a:gd name="connsiteX2" fmla="*/ 635250 w 661116"/>
              <a:gd name="connsiteY2" fmla="*/ 913482 h 913482"/>
              <a:gd name="connsiteX3" fmla="*/ 0 w 661116"/>
              <a:gd name="connsiteY3" fmla="*/ 851500 h 913482"/>
              <a:gd name="connsiteX4" fmla="*/ 152721 w 661116"/>
              <a:gd name="connsiteY4" fmla="*/ 0 h 913482"/>
              <a:gd name="connsiteX0" fmla="*/ 152721 w 661116"/>
              <a:gd name="connsiteY0" fmla="*/ 0 h 1106720"/>
              <a:gd name="connsiteX1" fmla="*/ 661116 w 661116"/>
              <a:gd name="connsiteY1" fmla="*/ 181613 h 1106720"/>
              <a:gd name="connsiteX2" fmla="*/ 619772 w 661116"/>
              <a:gd name="connsiteY2" fmla="*/ 1106720 h 1106720"/>
              <a:gd name="connsiteX3" fmla="*/ 0 w 661116"/>
              <a:gd name="connsiteY3" fmla="*/ 851500 h 1106720"/>
              <a:gd name="connsiteX4" fmla="*/ 152721 w 661116"/>
              <a:gd name="connsiteY4" fmla="*/ 0 h 1106720"/>
              <a:gd name="connsiteX0" fmla="*/ 141422 w 661116"/>
              <a:gd name="connsiteY0" fmla="*/ 0 h 1135638"/>
              <a:gd name="connsiteX1" fmla="*/ 661116 w 661116"/>
              <a:gd name="connsiteY1" fmla="*/ 210531 h 1135638"/>
              <a:gd name="connsiteX2" fmla="*/ 619772 w 661116"/>
              <a:gd name="connsiteY2" fmla="*/ 1135638 h 1135638"/>
              <a:gd name="connsiteX3" fmla="*/ 0 w 661116"/>
              <a:gd name="connsiteY3" fmla="*/ 880418 h 1135638"/>
              <a:gd name="connsiteX4" fmla="*/ 141422 w 661116"/>
              <a:gd name="connsiteY4" fmla="*/ 0 h 1135638"/>
              <a:gd name="connsiteX0" fmla="*/ 150515 w 661116"/>
              <a:gd name="connsiteY0" fmla="*/ 0 h 1131936"/>
              <a:gd name="connsiteX1" fmla="*/ 661116 w 661116"/>
              <a:gd name="connsiteY1" fmla="*/ 206829 h 1131936"/>
              <a:gd name="connsiteX2" fmla="*/ 619772 w 661116"/>
              <a:gd name="connsiteY2" fmla="*/ 1131936 h 1131936"/>
              <a:gd name="connsiteX3" fmla="*/ 0 w 661116"/>
              <a:gd name="connsiteY3" fmla="*/ 876716 h 1131936"/>
              <a:gd name="connsiteX4" fmla="*/ 150515 w 661116"/>
              <a:gd name="connsiteY4" fmla="*/ 0 h 1131936"/>
              <a:gd name="connsiteX0" fmla="*/ 321549 w 661116"/>
              <a:gd name="connsiteY0" fmla="*/ 0 h 1127783"/>
              <a:gd name="connsiteX1" fmla="*/ 661116 w 661116"/>
              <a:gd name="connsiteY1" fmla="*/ 202676 h 1127783"/>
              <a:gd name="connsiteX2" fmla="*/ 619772 w 661116"/>
              <a:gd name="connsiteY2" fmla="*/ 1127783 h 1127783"/>
              <a:gd name="connsiteX3" fmla="*/ 0 w 661116"/>
              <a:gd name="connsiteY3" fmla="*/ 872563 h 1127783"/>
              <a:gd name="connsiteX4" fmla="*/ 321549 w 661116"/>
              <a:gd name="connsiteY4" fmla="*/ 0 h 1127783"/>
              <a:gd name="connsiteX0" fmla="*/ 321549 w 619772"/>
              <a:gd name="connsiteY0" fmla="*/ 0 h 1127783"/>
              <a:gd name="connsiteX1" fmla="*/ 396553 w 619772"/>
              <a:gd name="connsiteY1" fmla="*/ 23889 h 1127783"/>
              <a:gd name="connsiteX2" fmla="*/ 619772 w 619772"/>
              <a:gd name="connsiteY2" fmla="*/ 1127783 h 1127783"/>
              <a:gd name="connsiteX3" fmla="*/ 0 w 619772"/>
              <a:gd name="connsiteY3" fmla="*/ 872563 h 1127783"/>
              <a:gd name="connsiteX4" fmla="*/ 321549 w 619772"/>
              <a:gd name="connsiteY4" fmla="*/ 0 h 1127783"/>
              <a:gd name="connsiteX0" fmla="*/ 321549 w 398291"/>
              <a:gd name="connsiteY0" fmla="*/ 0 h 872563"/>
              <a:gd name="connsiteX1" fmla="*/ 396553 w 398291"/>
              <a:gd name="connsiteY1" fmla="*/ 23889 h 872563"/>
              <a:gd name="connsiteX2" fmla="*/ 398291 w 398291"/>
              <a:gd name="connsiteY2" fmla="*/ 127845 h 872563"/>
              <a:gd name="connsiteX3" fmla="*/ 0 w 398291"/>
              <a:gd name="connsiteY3" fmla="*/ 872563 h 872563"/>
              <a:gd name="connsiteX4" fmla="*/ 321549 w 398291"/>
              <a:gd name="connsiteY4" fmla="*/ 0 h 872563"/>
              <a:gd name="connsiteX0" fmla="*/ 0 w 76742"/>
              <a:gd name="connsiteY0" fmla="*/ 0 h 127845"/>
              <a:gd name="connsiteX1" fmla="*/ 75004 w 76742"/>
              <a:gd name="connsiteY1" fmla="*/ 23889 h 127845"/>
              <a:gd name="connsiteX2" fmla="*/ 76742 w 76742"/>
              <a:gd name="connsiteY2" fmla="*/ 127845 h 127845"/>
              <a:gd name="connsiteX3" fmla="*/ 18845 w 76742"/>
              <a:gd name="connsiteY3" fmla="*/ 100736 h 127845"/>
              <a:gd name="connsiteX4" fmla="*/ 0 w 76742"/>
              <a:gd name="connsiteY4" fmla="*/ 0 h 127845"/>
              <a:gd name="connsiteX0" fmla="*/ 0 w 76742"/>
              <a:gd name="connsiteY0" fmla="*/ 0 h 127845"/>
              <a:gd name="connsiteX1" fmla="*/ 62066 w 76742"/>
              <a:gd name="connsiteY1" fmla="*/ 17375 h 127845"/>
              <a:gd name="connsiteX2" fmla="*/ 76742 w 76742"/>
              <a:gd name="connsiteY2" fmla="*/ 127845 h 127845"/>
              <a:gd name="connsiteX3" fmla="*/ 18845 w 76742"/>
              <a:gd name="connsiteY3" fmla="*/ 100736 h 127845"/>
              <a:gd name="connsiteX4" fmla="*/ 0 w 76742"/>
              <a:gd name="connsiteY4" fmla="*/ 0 h 127845"/>
              <a:gd name="connsiteX0" fmla="*/ 0 w 62258"/>
              <a:gd name="connsiteY0" fmla="*/ 0 h 111347"/>
              <a:gd name="connsiteX1" fmla="*/ 62066 w 62258"/>
              <a:gd name="connsiteY1" fmla="*/ 17375 h 111347"/>
              <a:gd name="connsiteX2" fmla="*/ 62256 w 62258"/>
              <a:gd name="connsiteY2" fmla="*/ 111347 h 111347"/>
              <a:gd name="connsiteX3" fmla="*/ 18845 w 62258"/>
              <a:gd name="connsiteY3" fmla="*/ 100736 h 111347"/>
              <a:gd name="connsiteX4" fmla="*/ 0 w 62258"/>
              <a:gd name="connsiteY4" fmla="*/ 0 h 111347"/>
              <a:gd name="connsiteX0" fmla="*/ 0 w 62256"/>
              <a:gd name="connsiteY0" fmla="*/ 0 h 111347"/>
              <a:gd name="connsiteX1" fmla="*/ 52972 w 62256"/>
              <a:gd name="connsiteY1" fmla="*/ 13673 h 111347"/>
              <a:gd name="connsiteX2" fmla="*/ 62256 w 62256"/>
              <a:gd name="connsiteY2" fmla="*/ 111347 h 111347"/>
              <a:gd name="connsiteX3" fmla="*/ 18845 w 62256"/>
              <a:gd name="connsiteY3" fmla="*/ 100736 h 111347"/>
              <a:gd name="connsiteX4" fmla="*/ 0 w 62256"/>
              <a:gd name="connsiteY4" fmla="*/ 0 h 111347"/>
              <a:gd name="connsiteX0" fmla="*/ 0 w 2253907"/>
              <a:gd name="connsiteY0" fmla="*/ 0 h 1870536"/>
              <a:gd name="connsiteX1" fmla="*/ 2253907 w 2253907"/>
              <a:gd name="connsiteY1" fmla="*/ 1870050 h 1870536"/>
              <a:gd name="connsiteX2" fmla="*/ 62256 w 2253907"/>
              <a:gd name="connsiteY2" fmla="*/ 111347 h 1870536"/>
              <a:gd name="connsiteX3" fmla="*/ 18845 w 2253907"/>
              <a:gd name="connsiteY3" fmla="*/ 100736 h 1870536"/>
              <a:gd name="connsiteX4" fmla="*/ 0 w 2253907"/>
              <a:gd name="connsiteY4" fmla="*/ 0 h 1870536"/>
              <a:gd name="connsiteX0" fmla="*/ 230208 w 2484115"/>
              <a:gd name="connsiteY0" fmla="*/ 0 h 1870536"/>
              <a:gd name="connsiteX1" fmla="*/ 2484115 w 2484115"/>
              <a:gd name="connsiteY1" fmla="*/ 1870050 h 1870536"/>
              <a:gd name="connsiteX2" fmla="*/ 292464 w 2484115"/>
              <a:gd name="connsiteY2" fmla="*/ 111347 h 1870536"/>
              <a:gd name="connsiteX3" fmla="*/ 0 w 2484115"/>
              <a:gd name="connsiteY3" fmla="*/ 54005 h 1870536"/>
              <a:gd name="connsiteX4" fmla="*/ 230208 w 2484115"/>
              <a:gd name="connsiteY4" fmla="*/ 0 h 1870536"/>
              <a:gd name="connsiteX0" fmla="*/ 230208 w 2484116"/>
              <a:gd name="connsiteY0" fmla="*/ 0 h 2134619"/>
              <a:gd name="connsiteX1" fmla="*/ 2484115 w 2484116"/>
              <a:gd name="connsiteY1" fmla="*/ 1870050 h 2134619"/>
              <a:gd name="connsiteX2" fmla="*/ 2334363 w 2484116"/>
              <a:gd name="connsiteY2" fmla="*/ 2134619 h 2134619"/>
              <a:gd name="connsiteX3" fmla="*/ 0 w 2484116"/>
              <a:gd name="connsiteY3" fmla="*/ 54005 h 2134619"/>
              <a:gd name="connsiteX4" fmla="*/ 230208 w 2484116"/>
              <a:gd name="connsiteY4" fmla="*/ 0 h 2134619"/>
              <a:gd name="connsiteX0" fmla="*/ 2428989 w 2484116"/>
              <a:gd name="connsiteY0" fmla="*/ 1788482 h 2080614"/>
              <a:gd name="connsiteX1" fmla="*/ 2484115 w 2484116"/>
              <a:gd name="connsiteY1" fmla="*/ 1816045 h 2080614"/>
              <a:gd name="connsiteX2" fmla="*/ 2334363 w 2484116"/>
              <a:gd name="connsiteY2" fmla="*/ 2080614 h 2080614"/>
              <a:gd name="connsiteX3" fmla="*/ 0 w 2484116"/>
              <a:gd name="connsiteY3" fmla="*/ 0 h 2080614"/>
              <a:gd name="connsiteX4" fmla="*/ 2428989 w 2484116"/>
              <a:gd name="connsiteY4" fmla="*/ 1788482 h 2080614"/>
              <a:gd name="connsiteX0" fmla="*/ 198497 w 253624"/>
              <a:gd name="connsiteY0" fmla="*/ 0 h 292132"/>
              <a:gd name="connsiteX1" fmla="*/ 253623 w 253624"/>
              <a:gd name="connsiteY1" fmla="*/ 27563 h 292132"/>
              <a:gd name="connsiteX2" fmla="*/ 103871 w 253624"/>
              <a:gd name="connsiteY2" fmla="*/ 292132 h 292132"/>
              <a:gd name="connsiteX3" fmla="*/ 0 w 253624"/>
              <a:gd name="connsiteY3" fmla="*/ 212664 h 292132"/>
              <a:gd name="connsiteX4" fmla="*/ 198497 w 253624"/>
              <a:gd name="connsiteY4" fmla="*/ 0 h 292132"/>
              <a:gd name="connsiteX0" fmla="*/ 198497 w 290018"/>
              <a:gd name="connsiteY0" fmla="*/ 0 h 292132"/>
              <a:gd name="connsiteX1" fmla="*/ 290017 w 290018"/>
              <a:gd name="connsiteY1" fmla="*/ 78817 h 292132"/>
              <a:gd name="connsiteX2" fmla="*/ 103871 w 290018"/>
              <a:gd name="connsiteY2" fmla="*/ 292132 h 292132"/>
              <a:gd name="connsiteX3" fmla="*/ 0 w 290018"/>
              <a:gd name="connsiteY3" fmla="*/ 212664 h 292132"/>
              <a:gd name="connsiteX4" fmla="*/ 198497 w 290018"/>
              <a:gd name="connsiteY4" fmla="*/ 0 h 292132"/>
              <a:gd name="connsiteX0" fmla="*/ 198497 w 290018"/>
              <a:gd name="connsiteY0" fmla="*/ 0 h 282549"/>
              <a:gd name="connsiteX1" fmla="*/ 290017 w 290018"/>
              <a:gd name="connsiteY1" fmla="*/ 78817 h 282549"/>
              <a:gd name="connsiteX2" fmla="*/ 73937 w 290018"/>
              <a:gd name="connsiteY2" fmla="*/ 282549 h 282549"/>
              <a:gd name="connsiteX3" fmla="*/ 0 w 290018"/>
              <a:gd name="connsiteY3" fmla="*/ 212664 h 282549"/>
              <a:gd name="connsiteX4" fmla="*/ 198497 w 290018"/>
              <a:gd name="connsiteY4" fmla="*/ 0 h 282549"/>
              <a:gd name="connsiteX0" fmla="*/ 198497 w 249909"/>
              <a:gd name="connsiteY0" fmla="*/ 0 h 282549"/>
              <a:gd name="connsiteX1" fmla="*/ 249908 w 249909"/>
              <a:gd name="connsiteY1" fmla="*/ 49476 h 282549"/>
              <a:gd name="connsiteX2" fmla="*/ 73937 w 249909"/>
              <a:gd name="connsiteY2" fmla="*/ 282549 h 282549"/>
              <a:gd name="connsiteX3" fmla="*/ 0 w 249909"/>
              <a:gd name="connsiteY3" fmla="*/ 212664 h 282549"/>
              <a:gd name="connsiteX4" fmla="*/ 198497 w 249909"/>
              <a:gd name="connsiteY4" fmla="*/ 0 h 282549"/>
              <a:gd name="connsiteX0" fmla="*/ 238606 w 249909"/>
              <a:gd name="connsiteY0" fmla="*/ 0 h 253207"/>
              <a:gd name="connsiteX1" fmla="*/ 249908 w 249909"/>
              <a:gd name="connsiteY1" fmla="*/ 20134 h 253207"/>
              <a:gd name="connsiteX2" fmla="*/ 73937 w 249909"/>
              <a:gd name="connsiteY2" fmla="*/ 253207 h 253207"/>
              <a:gd name="connsiteX3" fmla="*/ 0 w 249909"/>
              <a:gd name="connsiteY3" fmla="*/ 183322 h 253207"/>
              <a:gd name="connsiteX4" fmla="*/ 238606 w 249909"/>
              <a:gd name="connsiteY4" fmla="*/ 0 h 253207"/>
              <a:gd name="connsiteX0" fmla="*/ 174432 w 249909"/>
              <a:gd name="connsiteY0" fmla="*/ 0 h 300154"/>
              <a:gd name="connsiteX1" fmla="*/ 249908 w 249909"/>
              <a:gd name="connsiteY1" fmla="*/ 67081 h 300154"/>
              <a:gd name="connsiteX2" fmla="*/ 73937 w 249909"/>
              <a:gd name="connsiteY2" fmla="*/ 300154 h 300154"/>
              <a:gd name="connsiteX3" fmla="*/ 0 w 249909"/>
              <a:gd name="connsiteY3" fmla="*/ 230269 h 300154"/>
              <a:gd name="connsiteX4" fmla="*/ 174432 w 249909"/>
              <a:gd name="connsiteY4" fmla="*/ 0 h 300154"/>
              <a:gd name="connsiteX0" fmla="*/ 174432 w 273974"/>
              <a:gd name="connsiteY0" fmla="*/ 0 h 300154"/>
              <a:gd name="connsiteX1" fmla="*/ 273973 w 273974"/>
              <a:gd name="connsiteY1" fmla="*/ 84686 h 300154"/>
              <a:gd name="connsiteX2" fmla="*/ 73937 w 273974"/>
              <a:gd name="connsiteY2" fmla="*/ 300154 h 300154"/>
              <a:gd name="connsiteX3" fmla="*/ 0 w 273974"/>
              <a:gd name="connsiteY3" fmla="*/ 230269 h 300154"/>
              <a:gd name="connsiteX4" fmla="*/ 174432 w 273974"/>
              <a:gd name="connsiteY4" fmla="*/ 0 h 300154"/>
              <a:gd name="connsiteX0" fmla="*/ 228431 w 273974"/>
              <a:gd name="connsiteY0" fmla="*/ 0 h 272966"/>
              <a:gd name="connsiteX1" fmla="*/ 273973 w 273974"/>
              <a:gd name="connsiteY1" fmla="*/ 57498 h 272966"/>
              <a:gd name="connsiteX2" fmla="*/ 73937 w 273974"/>
              <a:gd name="connsiteY2" fmla="*/ 272966 h 272966"/>
              <a:gd name="connsiteX3" fmla="*/ 0 w 273974"/>
              <a:gd name="connsiteY3" fmla="*/ 203081 h 272966"/>
              <a:gd name="connsiteX4" fmla="*/ 228431 w 273974"/>
              <a:gd name="connsiteY4" fmla="*/ 0 h 272966"/>
              <a:gd name="connsiteX0" fmla="*/ 181484 w 227027"/>
              <a:gd name="connsiteY0" fmla="*/ 0 h 272966"/>
              <a:gd name="connsiteX1" fmla="*/ 227026 w 227027"/>
              <a:gd name="connsiteY1" fmla="*/ 57498 h 272966"/>
              <a:gd name="connsiteX2" fmla="*/ 26990 w 227027"/>
              <a:gd name="connsiteY2" fmla="*/ 272966 h 272966"/>
              <a:gd name="connsiteX3" fmla="*/ 0 w 227027"/>
              <a:gd name="connsiteY3" fmla="*/ 138906 h 272966"/>
              <a:gd name="connsiteX4" fmla="*/ 181484 w 227027"/>
              <a:gd name="connsiteY4" fmla="*/ 0 h 272966"/>
              <a:gd name="connsiteX0" fmla="*/ 181484 w 227027"/>
              <a:gd name="connsiteY0" fmla="*/ 0 h 224835"/>
              <a:gd name="connsiteX1" fmla="*/ 227026 w 227027"/>
              <a:gd name="connsiteY1" fmla="*/ 57498 h 224835"/>
              <a:gd name="connsiteX2" fmla="*/ 62200 w 227027"/>
              <a:gd name="connsiteY2" fmla="*/ 224835 h 224835"/>
              <a:gd name="connsiteX3" fmla="*/ 0 w 227027"/>
              <a:gd name="connsiteY3" fmla="*/ 138906 h 224835"/>
              <a:gd name="connsiteX4" fmla="*/ 181484 w 227027"/>
              <a:gd name="connsiteY4" fmla="*/ 0 h 224835"/>
              <a:gd name="connsiteX0" fmla="*/ 210826 w 256369"/>
              <a:gd name="connsiteY0" fmla="*/ 0 h 224835"/>
              <a:gd name="connsiteX1" fmla="*/ 256368 w 256369"/>
              <a:gd name="connsiteY1" fmla="*/ 57498 h 224835"/>
              <a:gd name="connsiteX2" fmla="*/ 91542 w 256369"/>
              <a:gd name="connsiteY2" fmla="*/ 224835 h 224835"/>
              <a:gd name="connsiteX3" fmla="*/ 0 w 256369"/>
              <a:gd name="connsiteY3" fmla="*/ 179016 h 224835"/>
              <a:gd name="connsiteX4" fmla="*/ 210826 w 256369"/>
              <a:gd name="connsiteY4" fmla="*/ 0 h 224835"/>
              <a:gd name="connsiteX0" fmla="*/ 210826 w 256370"/>
              <a:gd name="connsiteY0" fmla="*/ 0 h 285671"/>
              <a:gd name="connsiteX1" fmla="*/ 256368 w 256370"/>
              <a:gd name="connsiteY1" fmla="*/ 57498 h 285671"/>
              <a:gd name="connsiteX2" fmla="*/ 157870 w 256370"/>
              <a:gd name="connsiteY2" fmla="*/ 285671 h 285671"/>
              <a:gd name="connsiteX3" fmla="*/ 0 w 256370"/>
              <a:gd name="connsiteY3" fmla="*/ 179016 h 285671"/>
              <a:gd name="connsiteX4" fmla="*/ 210826 w 256370"/>
              <a:gd name="connsiteY4" fmla="*/ 0 h 285671"/>
              <a:gd name="connsiteX0" fmla="*/ 154673 w 200217"/>
              <a:gd name="connsiteY0" fmla="*/ 0 h 285671"/>
              <a:gd name="connsiteX1" fmla="*/ 200215 w 200217"/>
              <a:gd name="connsiteY1" fmla="*/ 57498 h 285671"/>
              <a:gd name="connsiteX2" fmla="*/ 101717 w 200217"/>
              <a:gd name="connsiteY2" fmla="*/ 285671 h 285671"/>
              <a:gd name="connsiteX3" fmla="*/ 0 w 200217"/>
              <a:gd name="connsiteY3" fmla="*/ 220094 h 285671"/>
              <a:gd name="connsiteX4" fmla="*/ 154673 w 200217"/>
              <a:gd name="connsiteY4" fmla="*/ 0 h 285671"/>
              <a:gd name="connsiteX0" fmla="*/ 172278 w 200217"/>
              <a:gd name="connsiteY0" fmla="*/ 0 h 309737"/>
              <a:gd name="connsiteX1" fmla="*/ 200215 w 200217"/>
              <a:gd name="connsiteY1" fmla="*/ 81564 h 309737"/>
              <a:gd name="connsiteX2" fmla="*/ 101717 w 200217"/>
              <a:gd name="connsiteY2" fmla="*/ 309737 h 309737"/>
              <a:gd name="connsiteX3" fmla="*/ 0 w 200217"/>
              <a:gd name="connsiteY3" fmla="*/ 244160 h 309737"/>
              <a:gd name="connsiteX4" fmla="*/ 172278 w 200217"/>
              <a:gd name="connsiteY4" fmla="*/ 0 h 309737"/>
              <a:gd name="connsiteX0" fmla="*/ 172278 w 235426"/>
              <a:gd name="connsiteY0" fmla="*/ 0 h 309737"/>
              <a:gd name="connsiteX1" fmla="*/ 235425 w 235426"/>
              <a:gd name="connsiteY1" fmla="*/ 33433 h 309737"/>
              <a:gd name="connsiteX2" fmla="*/ 101717 w 235426"/>
              <a:gd name="connsiteY2" fmla="*/ 309737 h 309737"/>
              <a:gd name="connsiteX3" fmla="*/ 0 w 235426"/>
              <a:gd name="connsiteY3" fmla="*/ 244160 h 309737"/>
              <a:gd name="connsiteX4" fmla="*/ 172278 w 235426"/>
              <a:gd name="connsiteY4" fmla="*/ 0 h 309737"/>
              <a:gd name="connsiteX0" fmla="*/ 107134 w 170282"/>
              <a:gd name="connsiteY0" fmla="*/ 0 h 309737"/>
              <a:gd name="connsiteX1" fmla="*/ 170281 w 170282"/>
              <a:gd name="connsiteY1" fmla="*/ 33433 h 309737"/>
              <a:gd name="connsiteX2" fmla="*/ 36573 w 170282"/>
              <a:gd name="connsiteY2" fmla="*/ 309737 h 309737"/>
              <a:gd name="connsiteX3" fmla="*/ 0 w 170282"/>
              <a:gd name="connsiteY3" fmla="*/ 205612 h 309737"/>
              <a:gd name="connsiteX4" fmla="*/ 107134 w 170282"/>
              <a:gd name="connsiteY4" fmla="*/ 0 h 309737"/>
              <a:gd name="connsiteX0" fmla="*/ 107134 w 170283"/>
              <a:gd name="connsiteY0" fmla="*/ 0 h 277650"/>
              <a:gd name="connsiteX1" fmla="*/ 170281 w 170283"/>
              <a:gd name="connsiteY1" fmla="*/ 33433 h 277650"/>
              <a:gd name="connsiteX2" fmla="*/ 60046 w 170283"/>
              <a:gd name="connsiteY2" fmla="*/ 277650 h 277650"/>
              <a:gd name="connsiteX3" fmla="*/ 0 w 170283"/>
              <a:gd name="connsiteY3" fmla="*/ 205612 h 277650"/>
              <a:gd name="connsiteX4" fmla="*/ 107134 w 170283"/>
              <a:gd name="connsiteY4" fmla="*/ 0 h 277650"/>
              <a:gd name="connsiteX0" fmla="*/ 107134 w 113755"/>
              <a:gd name="connsiteY0" fmla="*/ 0 h 277650"/>
              <a:gd name="connsiteX1" fmla="*/ 113751 w 113755"/>
              <a:gd name="connsiteY1" fmla="*/ 127541 h 277650"/>
              <a:gd name="connsiteX2" fmla="*/ 60046 w 113755"/>
              <a:gd name="connsiteY2" fmla="*/ 277650 h 277650"/>
              <a:gd name="connsiteX3" fmla="*/ 0 w 113755"/>
              <a:gd name="connsiteY3" fmla="*/ 205612 h 277650"/>
              <a:gd name="connsiteX4" fmla="*/ 107134 w 113755"/>
              <a:gd name="connsiteY4" fmla="*/ 0 h 277650"/>
              <a:gd name="connsiteX0" fmla="*/ 39459 w 113755"/>
              <a:gd name="connsiteY0" fmla="*/ 32655 h 150461"/>
              <a:gd name="connsiteX1" fmla="*/ 113751 w 113755"/>
              <a:gd name="connsiteY1" fmla="*/ 352 h 150461"/>
              <a:gd name="connsiteX2" fmla="*/ 60046 w 113755"/>
              <a:gd name="connsiteY2" fmla="*/ 150461 h 150461"/>
              <a:gd name="connsiteX3" fmla="*/ 0 w 113755"/>
              <a:gd name="connsiteY3" fmla="*/ 78423 h 150461"/>
              <a:gd name="connsiteX4" fmla="*/ 39459 w 113755"/>
              <a:gd name="connsiteY4" fmla="*/ 32655 h 150461"/>
              <a:gd name="connsiteX0" fmla="*/ 82098 w 113755"/>
              <a:gd name="connsiteY0" fmla="*/ 0 h 209761"/>
              <a:gd name="connsiteX1" fmla="*/ 113751 w 113755"/>
              <a:gd name="connsiteY1" fmla="*/ 59652 h 209761"/>
              <a:gd name="connsiteX2" fmla="*/ 60046 w 113755"/>
              <a:gd name="connsiteY2" fmla="*/ 209761 h 209761"/>
              <a:gd name="connsiteX3" fmla="*/ 0 w 113755"/>
              <a:gd name="connsiteY3" fmla="*/ 137723 h 209761"/>
              <a:gd name="connsiteX4" fmla="*/ 82098 w 113755"/>
              <a:gd name="connsiteY4" fmla="*/ 0 h 209761"/>
              <a:gd name="connsiteX0" fmla="*/ 82098 w 133185"/>
              <a:gd name="connsiteY0" fmla="*/ 0 h 209761"/>
              <a:gd name="connsiteX1" fmla="*/ 133182 w 133185"/>
              <a:gd name="connsiteY1" fmla="*/ 42589 h 209761"/>
              <a:gd name="connsiteX2" fmla="*/ 60046 w 133185"/>
              <a:gd name="connsiteY2" fmla="*/ 209761 h 209761"/>
              <a:gd name="connsiteX3" fmla="*/ 0 w 133185"/>
              <a:gd name="connsiteY3" fmla="*/ 137723 h 209761"/>
              <a:gd name="connsiteX4" fmla="*/ 82098 w 133185"/>
              <a:gd name="connsiteY4" fmla="*/ 0 h 209761"/>
              <a:gd name="connsiteX0" fmla="*/ 82098 w 133184"/>
              <a:gd name="connsiteY0" fmla="*/ 0 h 200432"/>
              <a:gd name="connsiteX1" fmla="*/ 133182 w 133184"/>
              <a:gd name="connsiteY1" fmla="*/ 42589 h 200432"/>
              <a:gd name="connsiteX2" fmla="*/ 42543 w 133184"/>
              <a:gd name="connsiteY2" fmla="*/ 200432 h 200432"/>
              <a:gd name="connsiteX3" fmla="*/ 0 w 133184"/>
              <a:gd name="connsiteY3" fmla="*/ 137723 h 200432"/>
              <a:gd name="connsiteX4" fmla="*/ 82098 w 133184"/>
              <a:gd name="connsiteY4" fmla="*/ 0 h 200432"/>
              <a:gd name="connsiteX0" fmla="*/ 82098 w 133184"/>
              <a:gd name="connsiteY0" fmla="*/ 0 h 205401"/>
              <a:gd name="connsiteX1" fmla="*/ 133182 w 133184"/>
              <a:gd name="connsiteY1" fmla="*/ 42589 h 205401"/>
              <a:gd name="connsiteX2" fmla="*/ 49335 w 133184"/>
              <a:gd name="connsiteY2" fmla="*/ 205401 h 205401"/>
              <a:gd name="connsiteX3" fmla="*/ 0 w 133184"/>
              <a:gd name="connsiteY3" fmla="*/ 137723 h 205401"/>
              <a:gd name="connsiteX4" fmla="*/ 82098 w 133184"/>
              <a:gd name="connsiteY4" fmla="*/ 0 h 205401"/>
              <a:gd name="connsiteX0" fmla="*/ 87948 w 139034"/>
              <a:gd name="connsiteY0" fmla="*/ 0 h 205401"/>
              <a:gd name="connsiteX1" fmla="*/ 139032 w 139034"/>
              <a:gd name="connsiteY1" fmla="*/ 42589 h 205401"/>
              <a:gd name="connsiteX2" fmla="*/ 55185 w 139034"/>
              <a:gd name="connsiteY2" fmla="*/ 205401 h 205401"/>
              <a:gd name="connsiteX3" fmla="*/ 0 w 139034"/>
              <a:gd name="connsiteY3" fmla="*/ 164721 h 205401"/>
              <a:gd name="connsiteX4" fmla="*/ 87948 w 139034"/>
              <a:gd name="connsiteY4" fmla="*/ 0 h 205401"/>
              <a:gd name="connsiteX0" fmla="*/ 87948 w 139085"/>
              <a:gd name="connsiteY0" fmla="*/ 0 h 205401"/>
              <a:gd name="connsiteX1" fmla="*/ 139032 w 139085"/>
              <a:gd name="connsiteY1" fmla="*/ 42589 h 205401"/>
              <a:gd name="connsiteX2" fmla="*/ 55185 w 139085"/>
              <a:gd name="connsiteY2" fmla="*/ 205401 h 205401"/>
              <a:gd name="connsiteX3" fmla="*/ 0 w 139085"/>
              <a:gd name="connsiteY3" fmla="*/ 164721 h 205401"/>
              <a:gd name="connsiteX4" fmla="*/ 87948 w 139085"/>
              <a:gd name="connsiteY4" fmla="*/ 0 h 205401"/>
              <a:gd name="connsiteX0" fmla="*/ 87948 w 139084"/>
              <a:gd name="connsiteY0" fmla="*/ 0 h 205401"/>
              <a:gd name="connsiteX1" fmla="*/ 139032 w 139084"/>
              <a:gd name="connsiteY1" fmla="*/ 42589 h 205401"/>
              <a:gd name="connsiteX2" fmla="*/ 55185 w 139084"/>
              <a:gd name="connsiteY2" fmla="*/ 205401 h 205401"/>
              <a:gd name="connsiteX3" fmla="*/ 0 w 139084"/>
              <a:gd name="connsiteY3" fmla="*/ 164721 h 205401"/>
              <a:gd name="connsiteX4" fmla="*/ 87948 w 139084"/>
              <a:gd name="connsiteY4" fmla="*/ 0 h 205401"/>
              <a:gd name="connsiteX0" fmla="*/ 87948 w 139084"/>
              <a:gd name="connsiteY0" fmla="*/ 0 h 205401"/>
              <a:gd name="connsiteX1" fmla="*/ 139032 w 139084"/>
              <a:gd name="connsiteY1" fmla="*/ 42589 h 205401"/>
              <a:gd name="connsiteX2" fmla="*/ 55185 w 139084"/>
              <a:gd name="connsiteY2" fmla="*/ 205401 h 205401"/>
              <a:gd name="connsiteX3" fmla="*/ 0 w 139084"/>
              <a:gd name="connsiteY3" fmla="*/ 164721 h 205401"/>
              <a:gd name="connsiteX4" fmla="*/ 87948 w 139084"/>
              <a:gd name="connsiteY4" fmla="*/ 0 h 205401"/>
              <a:gd name="connsiteX0" fmla="*/ 87948 w 139084"/>
              <a:gd name="connsiteY0" fmla="*/ 0 h 205401"/>
              <a:gd name="connsiteX1" fmla="*/ 139032 w 139084"/>
              <a:gd name="connsiteY1" fmla="*/ 42589 h 205401"/>
              <a:gd name="connsiteX2" fmla="*/ 55185 w 139084"/>
              <a:gd name="connsiteY2" fmla="*/ 205401 h 205401"/>
              <a:gd name="connsiteX3" fmla="*/ 0 w 139084"/>
              <a:gd name="connsiteY3" fmla="*/ 164721 h 205401"/>
              <a:gd name="connsiteX4" fmla="*/ 87948 w 139084"/>
              <a:gd name="connsiteY4" fmla="*/ 0 h 205401"/>
              <a:gd name="connsiteX0" fmla="*/ 81324 w 139084"/>
              <a:gd name="connsiteY0" fmla="*/ 0 h 196347"/>
              <a:gd name="connsiteX1" fmla="*/ 139032 w 139084"/>
              <a:gd name="connsiteY1" fmla="*/ 33535 h 196347"/>
              <a:gd name="connsiteX2" fmla="*/ 55185 w 139084"/>
              <a:gd name="connsiteY2" fmla="*/ 196347 h 196347"/>
              <a:gd name="connsiteX3" fmla="*/ 0 w 139084"/>
              <a:gd name="connsiteY3" fmla="*/ 155667 h 196347"/>
              <a:gd name="connsiteX4" fmla="*/ 81324 w 139084"/>
              <a:gd name="connsiteY4" fmla="*/ 0 h 196347"/>
              <a:gd name="connsiteX0" fmla="*/ 64763 w 139084"/>
              <a:gd name="connsiteY0" fmla="*/ 0 h 173709"/>
              <a:gd name="connsiteX1" fmla="*/ 139032 w 139084"/>
              <a:gd name="connsiteY1" fmla="*/ 10897 h 173709"/>
              <a:gd name="connsiteX2" fmla="*/ 55185 w 139084"/>
              <a:gd name="connsiteY2" fmla="*/ 173709 h 173709"/>
              <a:gd name="connsiteX3" fmla="*/ 0 w 139084"/>
              <a:gd name="connsiteY3" fmla="*/ 133029 h 173709"/>
              <a:gd name="connsiteX4" fmla="*/ 64763 w 139084"/>
              <a:gd name="connsiteY4" fmla="*/ 0 h 173709"/>
              <a:gd name="connsiteX0" fmla="*/ 64763 w 119226"/>
              <a:gd name="connsiteY0" fmla="*/ 0 h 173709"/>
              <a:gd name="connsiteX1" fmla="*/ 119159 w 119226"/>
              <a:gd name="connsiteY1" fmla="*/ 38063 h 173709"/>
              <a:gd name="connsiteX2" fmla="*/ 55185 w 119226"/>
              <a:gd name="connsiteY2" fmla="*/ 173709 h 173709"/>
              <a:gd name="connsiteX3" fmla="*/ 0 w 119226"/>
              <a:gd name="connsiteY3" fmla="*/ 133029 h 173709"/>
              <a:gd name="connsiteX4" fmla="*/ 64763 w 119226"/>
              <a:gd name="connsiteY4" fmla="*/ 0 h 173709"/>
              <a:gd name="connsiteX0" fmla="*/ 64763 w 126012"/>
              <a:gd name="connsiteY0" fmla="*/ 0 h 173709"/>
              <a:gd name="connsiteX1" fmla="*/ 125951 w 126012"/>
              <a:gd name="connsiteY1" fmla="*/ 43030 h 173709"/>
              <a:gd name="connsiteX2" fmla="*/ 55185 w 126012"/>
              <a:gd name="connsiteY2" fmla="*/ 173709 h 173709"/>
              <a:gd name="connsiteX3" fmla="*/ 0 w 126012"/>
              <a:gd name="connsiteY3" fmla="*/ 133029 h 173709"/>
              <a:gd name="connsiteX4" fmla="*/ 64763 w 126012"/>
              <a:gd name="connsiteY4" fmla="*/ 0 h 173709"/>
              <a:gd name="connsiteX0" fmla="*/ 64763 w 114704"/>
              <a:gd name="connsiteY0" fmla="*/ 0 h 173709"/>
              <a:gd name="connsiteX1" fmla="*/ 114632 w 114704"/>
              <a:gd name="connsiteY1" fmla="*/ 34750 h 173709"/>
              <a:gd name="connsiteX2" fmla="*/ 55185 w 114704"/>
              <a:gd name="connsiteY2" fmla="*/ 173709 h 173709"/>
              <a:gd name="connsiteX3" fmla="*/ 0 w 114704"/>
              <a:gd name="connsiteY3" fmla="*/ 133029 h 173709"/>
              <a:gd name="connsiteX4" fmla="*/ 64763 w 114704"/>
              <a:gd name="connsiteY4" fmla="*/ 0 h 173709"/>
              <a:gd name="connsiteX0" fmla="*/ 11304 w 61245"/>
              <a:gd name="connsiteY0" fmla="*/ 0 h 173709"/>
              <a:gd name="connsiteX1" fmla="*/ 61173 w 61245"/>
              <a:gd name="connsiteY1" fmla="*/ 34750 h 173709"/>
              <a:gd name="connsiteX2" fmla="*/ 1726 w 61245"/>
              <a:gd name="connsiteY2" fmla="*/ 173709 h 173709"/>
              <a:gd name="connsiteX3" fmla="*/ 0 w 61245"/>
              <a:gd name="connsiteY3" fmla="*/ 80769 h 173709"/>
              <a:gd name="connsiteX4" fmla="*/ 11304 w 61245"/>
              <a:gd name="connsiteY4" fmla="*/ 0 h 173709"/>
              <a:gd name="connsiteX0" fmla="*/ 166966 w 168498"/>
              <a:gd name="connsiteY0" fmla="*/ 73214 h 139142"/>
              <a:gd name="connsiteX1" fmla="*/ 61173 w 168498"/>
              <a:gd name="connsiteY1" fmla="*/ 183 h 139142"/>
              <a:gd name="connsiteX2" fmla="*/ 1726 w 168498"/>
              <a:gd name="connsiteY2" fmla="*/ 139142 h 139142"/>
              <a:gd name="connsiteX3" fmla="*/ 0 w 168498"/>
              <a:gd name="connsiteY3" fmla="*/ 46202 h 139142"/>
              <a:gd name="connsiteX4" fmla="*/ 166966 w 168498"/>
              <a:gd name="connsiteY4" fmla="*/ 73214 h 139142"/>
              <a:gd name="connsiteX0" fmla="*/ 166966 w 191068"/>
              <a:gd name="connsiteY0" fmla="*/ 31498 h 97426"/>
              <a:gd name="connsiteX1" fmla="*/ 191044 w 191068"/>
              <a:gd name="connsiteY1" fmla="*/ 47382 h 97426"/>
              <a:gd name="connsiteX2" fmla="*/ 1726 w 191068"/>
              <a:gd name="connsiteY2" fmla="*/ 97426 h 97426"/>
              <a:gd name="connsiteX3" fmla="*/ 0 w 191068"/>
              <a:gd name="connsiteY3" fmla="*/ 4486 h 97426"/>
              <a:gd name="connsiteX4" fmla="*/ 166966 w 191068"/>
              <a:gd name="connsiteY4" fmla="*/ 31498 h 97426"/>
              <a:gd name="connsiteX0" fmla="*/ 166966 w 191070"/>
              <a:gd name="connsiteY0" fmla="*/ 31498 h 52475"/>
              <a:gd name="connsiteX1" fmla="*/ 191044 w 191070"/>
              <a:gd name="connsiteY1" fmla="*/ 47382 h 52475"/>
              <a:gd name="connsiteX2" fmla="*/ 19382 w 191070"/>
              <a:gd name="connsiteY2" fmla="*/ 52475 h 52475"/>
              <a:gd name="connsiteX3" fmla="*/ 0 w 191070"/>
              <a:gd name="connsiteY3" fmla="*/ 4486 h 52475"/>
              <a:gd name="connsiteX4" fmla="*/ 166966 w 191070"/>
              <a:gd name="connsiteY4" fmla="*/ 31498 h 52475"/>
              <a:gd name="connsiteX0" fmla="*/ 164836 w 191070"/>
              <a:gd name="connsiteY0" fmla="*/ 18580 h 53299"/>
              <a:gd name="connsiteX1" fmla="*/ 191044 w 191070"/>
              <a:gd name="connsiteY1" fmla="*/ 48206 h 53299"/>
              <a:gd name="connsiteX2" fmla="*/ 19382 w 191070"/>
              <a:gd name="connsiteY2" fmla="*/ 53299 h 53299"/>
              <a:gd name="connsiteX3" fmla="*/ 0 w 191070"/>
              <a:gd name="connsiteY3" fmla="*/ 5310 h 53299"/>
              <a:gd name="connsiteX4" fmla="*/ 164836 w 191070"/>
              <a:gd name="connsiteY4" fmla="*/ 18580 h 53299"/>
              <a:gd name="connsiteX0" fmla="*/ 164836 w 191070"/>
              <a:gd name="connsiteY0" fmla="*/ 18580 h 53299"/>
              <a:gd name="connsiteX1" fmla="*/ 191044 w 191070"/>
              <a:gd name="connsiteY1" fmla="*/ 48206 h 53299"/>
              <a:gd name="connsiteX2" fmla="*/ 19382 w 191070"/>
              <a:gd name="connsiteY2" fmla="*/ 53299 h 53299"/>
              <a:gd name="connsiteX3" fmla="*/ 0 w 191070"/>
              <a:gd name="connsiteY3" fmla="*/ 5310 h 53299"/>
              <a:gd name="connsiteX4" fmla="*/ 164836 w 191070"/>
              <a:gd name="connsiteY4" fmla="*/ 18580 h 53299"/>
              <a:gd name="connsiteX0" fmla="*/ 164836 w 191070"/>
              <a:gd name="connsiteY0" fmla="*/ 20396 h 55115"/>
              <a:gd name="connsiteX1" fmla="*/ 191044 w 191070"/>
              <a:gd name="connsiteY1" fmla="*/ 50022 h 55115"/>
              <a:gd name="connsiteX2" fmla="*/ 19382 w 191070"/>
              <a:gd name="connsiteY2" fmla="*/ 55115 h 55115"/>
              <a:gd name="connsiteX3" fmla="*/ 0 w 191070"/>
              <a:gd name="connsiteY3" fmla="*/ 7126 h 55115"/>
              <a:gd name="connsiteX4" fmla="*/ 164836 w 191070"/>
              <a:gd name="connsiteY4" fmla="*/ 20396 h 55115"/>
              <a:gd name="connsiteX0" fmla="*/ 164836 w 191070"/>
              <a:gd name="connsiteY0" fmla="*/ 13270 h 47989"/>
              <a:gd name="connsiteX1" fmla="*/ 191044 w 191070"/>
              <a:gd name="connsiteY1" fmla="*/ 42896 h 47989"/>
              <a:gd name="connsiteX2" fmla="*/ 19382 w 191070"/>
              <a:gd name="connsiteY2" fmla="*/ 47989 h 47989"/>
              <a:gd name="connsiteX3" fmla="*/ 0 w 191070"/>
              <a:gd name="connsiteY3" fmla="*/ 0 h 47989"/>
              <a:gd name="connsiteX4" fmla="*/ 164836 w 191070"/>
              <a:gd name="connsiteY4" fmla="*/ 13270 h 47989"/>
              <a:gd name="connsiteX0" fmla="*/ 164836 w 191070"/>
              <a:gd name="connsiteY0" fmla="*/ 13270 h 47989"/>
              <a:gd name="connsiteX1" fmla="*/ 191044 w 191070"/>
              <a:gd name="connsiteY1" fmla="*/ 42896 h 47989"/>
              <a:gd name="connsiteX2" fmla="*/ 19382 w 191070"/>
              <a:gd name="connsiteY2" fmla="*/ 47989 h 47989"/>
              <a:gd name="connsiteX3" fmla="*/ 0 w 191070"/>
              <a:gd name="connsiteY3" fmla="*/ 0 h 47989"/>
              <a:gd name="connsiteX4" fmla="*/ 164836 w 191070"/>
              <a:gd name="connsiteY4" fmla="*/ 13270 h 47989"/>
              <a:gd name="connsiteX0" fmla="*/ 164836 w 191070"/>
              <a:gd name="connsiteY0" fmla="*/ 13270 h 49990"/>
              <a:gd name="connsiteX1" fmla="*/ 191044 w 191070"/>
              <a:gd name="connsiteY1" fmla="*/ 42896 h 49990"/>
              <a:gd name="connsiteX2" fmla="*/ 19382 w 191070"/>
              <a:gd name="connsiteY2" fmla="*/ 47989 h 49990"/>
              <a:gd name="connsiteX3" fmla="*/ 0 w 191070"/>
              <a:gd name="connsiteY3" fmla="*/ 0 h 49990"/>
              <a:gd name="connsiteX4" fmla="*/ 164836 w 191070"/>
              <a:gd name="connsiteY4" fmla="*/ 13270 h 49990"/>
              <a:gd name="connsiteX0" fmla="*/ 164836 w 191070"/>
              <a:gd name="connsiteY0" fmla="*/ 13270 h 49990"/>
              <a:gd name="connsiteX1" fmla="*/ 191044 w 191070"/>
              <a:gd name="connsiteY1" fmla="*/ 42896 h 49990"/>
              <a:gd name="connsiteX2" fmla="*/ 19382 w 191070"/>
              <a:gd name="connsiteY2" fmla="*/ 47989 h 49990"/>
              <a:gd name="connsiteX3" fmla="*/ 0 w 191070"/>
              <a:gd name="connsiteY3" fmla="*/ 0 h 49990"/>
              <a:gd name="connsiteX4" fmla="*/ 164836 w 191070"/>
              <a:gd name="connsiteY4" fmla="*/ 13270 h 49990"/>
              <a:gd name="connsiteX0" fmla="*/ 162466 w 188700"/>
              <a:gd name="connsiteY0" fmla="*/ 20673 h 57393"/>
              <a:gd name="connsiteX1" fmla="*/ 188674 w 188700"/>
              <a:gd name="connsiteY1" fmla="*/ 50299 h 57393"/>
              <a:gd name="connsiteX2" fmla="*/ 17012 w 188700"/>
              <a:gd name="connsiteY2" fmla="*/ 55392 h 57393"/>
              <a:gd name="connsiteX3" fmla="*/ 0 w 188700"/>
              <a:gd name="connsiteY3" fmla="*/ 0 h 57393"/>
              <a:gd name="connsiteX4" fmla="*/ 162466 w 188700"/>
              <a:gd name="connsiteY4" fmla="*/ 20673 h 57393"/>
              <a:gd name="connsiteX0" fmla="*/ 162466 w 178930"/>
              <a:gd name="connsiteY0" fmla="*/ 20673 h 59862"/>
              <a:gd name="connsiteX1" fmla="*/ 178902 w 178930"/>
              <a:gd name="connsiteY1" fmla="*/ 55332 h 59862"/>
              <a:gd name="connsiteX2" fmla="*/ 17012 w 178930"/>
              <a:gd name="connsiteY2" fmla="*/ 55392 h 59862"/>
              <a:gd name="connsiteX3" fmla="*/ 0 w 178930"/>
              <a:gd name="connsiteY3" fmla="*/ 0 h 59862"/>
              <a:gd name="connsiteX4" fmla="*/ 162466 w 178930"/>
              <a:gd name="connsiteY4" fmla="*/ 20673 h 59862"/>
              <a:gd name="connsiteX0" fmla="*/ 162466 w 186331"/>
              <a:gd name="connsiteY0" fmla="*/ 20673 h 61500"/>
              <a:gd name="connsiteX1" fmla="*/ 186305 w 186331"/>
              <a:gd name="connsiteY1" fmla="*/ 57702 h 61500"/>
              <a:gd name="connsiteX2" fmla="*/ 17012 w 186331"/>
              <a:gd name="connsiteY2" fmla="*/ 55392 h 61500"/>
              <a:gd name="connsiteX3" fmla="*/ 0 w 186331"/>
              <a:gd name="connsiteY3" fmla="*/ 0 h 61500"/>
              <a:gd name="connsiteX4" fmla="*/ 162466 w 186331"/>
              <a:gd name="connsiteY4" fmla="*/ 20673 h 61500"/>
              <a:gd name="connsiteX0" fmla="*/ 158113 w 186331"/>
              <a:gd name="connsiteY0" fmla="*/ 26624 h 61500"/>
              <a:gd name="connsiteX1" fmla="*/ 186305 w 186331"/>
              <a:gd name="connsiteY1" fmla="*/ 57702 h 61500"/>
              <a:gd name="connsiteX2" fmla="*/ 17012 w 186331"/>
              <a:gd name="connsiteY2" fmla="*/ 55392 h 61500"/>
              <a:gd name="connsiteX3" fmla="*/ 0 w 186331"/>
              <a:gd name="connsiteY3" fmla="*/ 0 h 61500"/>
              <a:gd name="connsiteX4" fmla="*/ 158113 w 186331"/>
              <a:gd name="connsiteY4" fmla="*/ 26624 h 61500"/>
              <a:gd name="connsiteX0" fmla="*/ 166049 w 194267"/>
              <a:gd name="connsiteY0" fmla="*/ 32429 h 67305"/>
              <a:gd name="connsiteX1" fmla="*/ 194241 w 194267"/>
              <a:gd name="connsiteY1" fmla="*/ 63507 h 67305"/>
              <a:gd name="connsiteX2" fmla="*/ 24948 w 194267"/>
              <a:gd name="connsiteY2" fmla="*/ 61197 h 67305"/>
              <a:gd name="connsiteX3" fmla="*/ 0 w 194267"/>
              <a:gd name="connsiteY3" fmla="*/ 0 h 67305"/>
              <a:gd name="connsiteX4" fmla="*/ 166049 w 194267"/>
              <a:gd name="connsiteY4" fmla="*/ 32429 h 67305"/>
              <a:gd name="connsiteX0" fmla="*/ 166049 w 194265"/>
              <a:gd name="connsiteY0" fmla="*/ 32429 h 64893"/>
              <a:gd name="connsiteX1" fmla="*/ 194241 w 194265"/>
              <a:gd name="connsiteY1" fmla="*/ 63507 h 64893"/>
              <a:gd name="connsiteX2" fmla="*/ 8931 w 194265"/>
              <a:gd name="connsiteY2" fmla="*/ 37297 h 64893"/>
              <a:gd name="connsiteX3" fmla="*/ 0 w 194265"/>
              <a:gd name="connsiteY3" fmla="*/ 0 h 64893"/>
              <a:gd name="connsiteX4" fmla="*/ 166049 w 194265"/>
              <a:gd name="connsiteY4" fmla="*/ 32429 h 64893"/>
              <a:gd name="connsiteX0" fmla="*/ 175437 w 194265"/>
              <a:gd name="connsiteY0" fmla="*/ 36250 h 64893"/>
              <a:gd name="connsiteX1" fmla="*/ 194241 w 194265"/>
              <a:gd name="connsiteY1" fmla="*/ 63507 h 64893"/>
              <a:gd name="connsiteX2" fmla="*/ 8931 w 194265"/>
              <a:gd name="connsiteY2" fmla="*/ 37297 h 64893"/>
              <a:gd name="connsiteX3" fmla="*/ 0 w 194265"/>
              <a:gd name="connsiteY3" fmla="*/ 0 h 64893"/>
              <a:gd name="connsiteX4" fmla="*/ 175437 w 194265"/>
              <a:gd name="connsiteY4" fmla="*/ 36250 h 64893"/>
              <a:gd name="connsiteX0" fmla="*/ 175811 w 194265"/>
              <a:gd name="connsiteY0" fmla="*/ 27672 h 64893"/>
              <a:gd name="connsiteX1" fmla="*/ 194241 w 194265"/>
              <a:gd name="connsiteY1" fmla="*/ 63507 h 64893"/>
              <a:gd name="connsiteX2" fmla="*/ 8931 w 194265"/>
              <a:gd name="connsiteY2" fmla="*/ 37297 h 64893"/>
              <a:gd name="connsiteX3" fmla="*/ 0 w 194265"/>
              <a:gd name="connsiteY3" fmla="*/ 0 h 64893"/>
              <a:gd name="connsiteX4" fmla="*/ 175811 w 194265"/>
              <a:gd name="connsiteY4" fmla="*/ 27672 h 64893"/>
              <a:gd name="connsiteX0" fmla="*/ 175811 w 194265"/>
              <a:gd name="connsiteY0" fmla="*/ 27672 h 64893"/>
              <a:gd name="connsiteX1" fmla="*/ 194241 w 194265"/>
              <a:gd name="connsiteY1" fmla="*/ 63507 h 64893"/>
              <a:gd name="connsiteX2" fmla="*/ 8931 w 194265"/>
              <a:gd name="connsiteY2" fmla="*/ 37297 h 64893"/>
              <a:gd name="connsiteX3" fmla="*/ 0 w 194265"/>
              <a:gd name="connsiteY3" fmla="*/ 0 h 64893"/>
              <a:gd name="connsiteX4" fmla="*/ 175811 w 194265"/>
              <a:gd name="connsiteY4" fmla="*/ 27672 h 64893"/>
              <a:gd name="connsiteX0" fmla="*/ 183356 w 194265"/>
              <a:gd name="connsiteY0" fmla="*/ 21390 h 64893"/>
              <a:gd name="connsiteX1" fmla="*/ 194241 w 194265"/>
              <a:gd name="connsiteY1" fmla="*/ 63507 h 64893"/>
              <a:gd name="connsiteX2" fmla="*/ 8931 w 194265"/>
              <a:gd name="connsiteY2" fmla="*/ 37297 h 64893"/>
              <a:gd name="connsiteX3" fmla="*/ 0 w 194265"/>
              <a:gd name="connsiteY3" fmla="*/ 0 h 64893"/>
              <a:gd name="connsiteX4" fmla="*/ 183356 w 194265"/>
              <a:gd name="connsiteY4" fmla="*/ 21390 h 64893"/>
              <a:gd name="connsiteX0" fmla="*/ 180170 w 194265"/>
              <a:gd name="connsiteY0" fmla="*/ 33813 h 64893"/>
              <a:gd name="connsiteX1" fmla="*/ 194241 w 194265"/>
              <a:gd name="connsiteY1" fmla="*/ 63507 h 64893"/>
              <a:gd name="connsiteX2" fmla="*/ 8931 w 194265"/>
              <a:gd name="connsiteY2" fmla="*/ 37297 h 64893"/>
              <a:gd name="connsiteX3" fmla="*/ 0 w 194265"/>
              <a:gd name="connsiteY3" fmla="*/ 0 h 64893"/>
              <a:gd name="connsiteX4" fmla="*/ 180170 w 194265"/>
              <a:gd name="connsiteY4" fmla="*/ 33813 h 64893"/>
              <a:gd name="connsiteX0" fmla="*/ 180170 w 187894"/>
              <a:gd name="connsiteY0" fmla="*/ 33813 h 89179"/>
              <a:gd name="connsiteX1" fmla="*/ 187869 w 187894"/>
              <a:gd name="connsiteY1" fmla="*/ 88350 h 89179"/>
              <a:gd name="connsiteX2" fmla="*/ 8931 w 187894"/>
              <a:gd name="connsiteY2" fmla="*/ 37297 h 89179"/>
              <a:gd name="connsiteX3" fmla="*/ 0 w 187894"/>
              <a:gd name="connsiteY3" fmla="*/ 0 h 89179"/>
              <a:gd name="connsiteX4" fmla="*/ 180170 w 187894"/>
              <a:gd name="connsiteY4" fmla="*/ 33813 h 89179"/>
              <a:gd name="connsiteX0" fmla="*/ 180170 w 198625"/>
              <a:gd name="connsiteY0" fmla="*/ 33813 h 70837"/>
              <a:gd name="connsiteX1" fmla="*/ 198601 w 198625"/>
              <a:gd name="connsiteY1" fmla="*/ 69648 h 70837"/>
              <a:gd name="connsiteX2" fmla="*/ 8931 w 198625"/>
              <a:gd name="connsiteY2" fmla="*/ 37297 h 70837"/>
              <a:gd name="connsiteX3" fmla="*/ 0 w 198625"/>
              <a:gd name="connsiteY3" fmla="*/ 0 h 70837"/>
              <a:gd name="connsiteX4" fmla="*/ 180170 w 198625"/>
              <a:gd name="connsiteY4" fmla="*/ 33813 h 70837"/>
              <a:gd name="connsiteX0" fmla="*/ 180170 w 198625"/>
              <a:gd name="connsiteY0" fmla="*/ 33813 h 70837"/>
              <a:gd name="connsiteX1" fmla="*/ 198601 w 198625"/>
              <a:gd name="connsiteY1" fmla="*/ 69648 h 70837"/>
              <a:gd name="connsiteX2" fmla="*/ 8931 w 198625"/>
              <a:gd name="connsiteY2" fmla="*/ 37297 h 70837"/>
              <a:gd name="connsiteX3" fmla="*/ 0 w 198625"/>
              <a:gd name="connsiteY3" fmla="*/ 0 h 70837"/>
              <a:gd name="connsiteX4" fmla="*/ 180170 w 198625"/>
              <a:gd name="connsiteY4" fmla="*/ 33813 h 70837"/>
              <a:gd name="connsiteX0" fmla="*/ 180170 w 198624"/>
              <a:gd name="connsiteY0" fmla="*/ 33813 h 71074"/>
              <a:gd name="connsiteX1" fmla="*/ 198601 w 198624"/>
              <a:gd name="connsiteY1" fmla="*/ 69648 h 71074"/>
              <a:gd name="connsiteX2" fmla="*/ 6635 w 198624"/>
              <a:gd name="connsiteY2" fmla="*/ 44468 h 71074"/>
              <a:gd name="connsiteX3" fmla="*/ 0 w 198624"/>
              <a:gd name="connsiteY3" fmla="*/ 0 h 71074"/>
              <a:gd name="connsiteX4" fmla="*/ 180170 w 198624"/>
              <a:gd name="connsiteY4" fmla="*/ 33813 h 71074"/>
              <a:gd name="connsiteX0" fmla="*/ 178622 w 197076"/>
              <a:gd name="connsiteY0" fmla="*/ 23829 h 61090"/>
              <a:gd name="connsiteX1" fmla="*/ 197053 w 197076"/>
              <a:gd name="connsiteY1" fmla="*/ 59664 h 61090"/>
              <a:gd name="connsiteX2" fmla="*/ 5087 w 197076"/>
              <a:gd name="connsiteY2" fmla="*/ 34484 h 61090"/>
              <a:gd name="connsiteX3" fmla="*/ 0 w 197076"/>
              <a:gd name="connsiteY3" fmla="*/ 0 h 61090"/>
              <a:gd name="connsiteX4" fmla="*/ 178622 w 197076"/>
              <a:gd name="connsiteY4" fmla="*/ 23829 h 61090"/>
              <a:gd name="connsiteX0" fmla="*/ 184388 w 197076"/>
              <a:gd name="connsiteY0" fmla="*/ 28047 h 61090"/>
              <a:gd name="connsiteX1" fmla="*/ 197053 w 197076"/>
              <a:gd name="connsiteY1" fmla="*/ 59664 h 61090"/>
              <a:gd name="connsiteX2" fmla="*/ 5087 w 197076"/>
              <a:gd name="connsiteY2" fmla="*/ 34484 h 61090"/>
              <a:gd name="connsiteX3" fmla="*/ 0 w 197076"/>
              <a:gd name="connsiteY3" fmla="*/ 0 h 61090"/>
              <a:gd name="connsiteX4" fmla="*/ 184388 w 197076"/>
              <a:gd name="connsiteY4" fmla="*/ 28047 h 61090"/>
              <a:gd name="connsiteX0" fmla="*/ 184388 w 187468"/>
              <a:gd name="connsiteY0" fmla="*/ 28047 h 54405"/>
              <a:gd name="connsiteX1" fmla="*/ 187444 w 187468"/>
              <a:gd name="connsiteY1" fmla="*/ 52635 h 54405"/>
              <a:gd name="connsiteX2" fmla="*/ 5087 w 187468"/>
              <a:gd name="connsiteY2" fmla="*/ 34484 h 54405"/>
              <a:gd name="connsiteX3" fmla="*/ 0 w 187468"/>
              <a:gd name="connsiteY3" fmla="*/ 0 h 54405"/>
              <a:gd name="connsiteX4" fmla="*/ 184388 w 187468"/>
              <a:gd name="connsiteY4" fmla="*/ 28047 h 54405"/>
              <a:gd name="connsiteX0" fmla="*/ 120765 w 187468"/>
              <a:gd name="connsiteY0" fmla="*/ 36 h 352118"/>
              <a:gd name="connsiteX1" fmla="*/ 187444 w 187468"/>
              <a:gd name="connsiteY1" fmla="*/ 350348 h 352118"/>
              <a:gd name="connsiteX2" fmla="*/ 5087 w 187468"/>
              <a:gd name="connsiteY2" fmla="*/ 332197 h 352118"/>
              <a:gd name="connsiteX3" fmla="*/ 0 w 187468"/>
              <a:gd name="connsiteY3" fmla="*/ 297713 h 352118"/>
              <a:gd name="connsiteX4" fmla="*/ 120765 w 187468"/>
              <a:gd name="connsiteY4" fmla="*/ 36 h 352118"/>
              <a:gd name="connsiteX0" fmla="*/ 116084 w 182787"/>
              <a:gd name="connsiteY0" fmla="*/ 9498 h 361580"/>
              <a:gd name="connsiteX1" fmla="*/ 182763 w 182787"/>
              <a:gd name="connsiteY1" fmla="*/ 359810 h 361580"/>
              <a:gd name="connsiteX2" fmla="*/ 406 w 182787"/>
              <a:gd name="connsiteY2" fmla="*/ 341659 h 361580"/>
              <a:gd name="connsiteX3" fmla="*/ 90180 w 182787"/>
              <a:gd name="connsiteY3" fmla="*/ 0 h 361580"/>
              <a:gd name="connsiteX4" fmla="*/ 116084 w 182787"/>
              <a:gd name="connsiteY4" fmla="*/ 9498 h 361580"/>
              <a:gd name="connsiteX0" fmla="*/ 25904 w 92645"/>
              <a:gd name="connsiteY0" fmla="*/ 9498 h 362314"/>
              <a:gd name="connsiteX1" fmla="*/ 92583 w 92645"/>
              <a:gd name="connsiteY1" fmla="*/ 359810 h 362314"/>
              <a:gd name="connsiteX2" fmla="*/ 24047 w 92645"/>
              <a:gd name="connsiteY2" fmla="*/ 350259 h 362314"/>
              <a:gd name="connsiteX3" fmla="*/ 0 w 92645"/>
              <a:gd name="connsiteY3" fmla="*/ 0 h 362314"/>
              <a:gd name="connsiteX4" fmla="*/ 25904 w 92645"/>
              <a:gd name="connsiteY4" fmla="*/ 9498 h 362314"/>
              <a:gd name="connsiteX0" fmla="*/ 25904 w 52285"/>
              <a:gd name="connsiteY0" fmla="*/ 9498 h 356654"/>
              <a:gd name="connsiteX1" fmla="*/ 52149 w 52285"/>
              <a:gd name="connsiteY1" fmla="*/ 352956 h 356654"/>
              <a:gd name="connsiteX2" fmla="*/ 24047 w 52285"/>
              <a:gd name="connsiteY2" fmla="*/ 350259 h 356654"/>
              <a:gd name="connsiteX3" fmla="*/ 0 w 52285"/>
              <a:gd name="connsiteY3" fmla="*/ 0 h 356654"/>
              <a:gd name="connsiteX4" fmla="*/ 25904 w 52285"/>
              <a:gd name="connsiteY4" fmla="*/ 9498 h 356654"/>
              <a:gd name="connsiteX0" fmla="*/ 1061 w 52285"/>
              <a:gd name="connsiteY0" fmla="*/ 3125 h 356654"/>
              <a:gd name="connsiteX1" fmla="*/ 52149 w 52285"/>
              <a:gd name="connsiteY1" fmla="*/ 352956 h 356654"/>
              <a:gd name="connsiteX2" fmla="*/ 24047 w 52285"/>
              <a:gd name="connsiteY2" fmla="*/ 350259 h 356654"/>
              <a:gd name="connsiteX3" fmla="*/ 0 w 52285"/>
              <a:gd name="connsiteY3" fmla="*/ 0 h 356654"/>
              <a:gd name="connsiteX4" fmla="*/ 1061 w 52285"/>
              <a:gd name="connsiteY4" fmla="*/ 3125 h 356654"/>
              <a:gd name="connsiteX0" fmla="*/ 1061 w 301469"/>
              <a:gd name="connsiteY0" fmla="*/ 3125 h 350398"/>
              <a:gd name="connsiteX1" fmla="*/ 301453 w 301469"/>
              <a:gd name="connsiteY1" fmla="*/ 290449 h 350398"/>
              <a:gd name="connsiteX2" fmla="*/ 24047 w 301469"/>
              <a:gd name="connsiteY2" fmla="*/ 350259 h 350398"/>
              <a:gd name="connsiteX3" fmla="*/ 0 w 301469"/>
              <a:gd name="connsiteY3" fmla="*/ 0 h 350398"/>
              <a:gd name="connsiteX4" fmla="*/ 1061 w 301469"/>
              <a:gd name="connsiteY4" fmla="*/ 3125 h 350398"/>
              <a:gd name="connsiteX0" fmla="*/ 0 w 360026"/>
              <a:gd name="connsiteY0" fmla="*/ 36224 h 350398"/>
              <a:gd name="connsiteX1" fmla="*/ 360010 w 360026"/>
              <a:gd name="connsiteY1" fmla="*/ 290449 h 350398"/>
              <a:gd name="connsiteX2" fmla="*/ 82604 w 360026"/>
              <a:gd name="connsiteY2" fmla="*/ 350259 h 350398"/>
              <a:gd name="connsiteX3" fmla="*/ 58557 w 360026"/>
              <a:gd name="connsiteY3" fmla="*/ 0 h 350398"/>
              <a:gd name="connsiteX4" fmla="*/ 0 w 360026"/>
              <a:gd name="connsiteY4" fmla="*/ 36224 h 350398"/>
              <a:gd name="connsiteX0" fmla="*/ 31012 w 301469"/>
              <a:gd name="connsiteY0" fmla="*/ 959 h 352874"/>
              <a:gd name="connsiteX1" fmla="*/ 301453 w 301469"/>
              <a:gd name="connsiteY1" fmla="*/ 292925 h 352874"/>
              <a:gd name="connsiteX2" fmla="*/ 24047 w 301469"/>
              <a:gd name="connsiteY2" fmla="*/ 352735 h 352874"/>
              <a:gd name="connsiteX3" fmla="*/ 0 w 301469"/>
              <a:gd name="connsiteY3" fmla="*/ 2476 h 352874"/>
              <a:gd name="connsiteX4" fmla="*/ 31012 w 301469"/>
              <a:gd name="connsiteY4" fmla="*/ 959 h 352874"/>
              <a:gd name="connsiteX0" fmla="*/ 72815 w 343272"/>
              <a:gd name="connsiteY0" fmla="*/ 183 h 352098"/>
              <a:gd name="connsiteX1" fmla="*/ 343256 w 343272"/>
              <a:gd name="connsiteY1" fmla="*/ 292149 h 352098"/>
              <a:gd name="connsiteX2" fmla="*/ 65850 w 343272"/>
              <a:gd name="connsiteY2" fmla="*/ 351959 h 352098"/>
              <a:gd name="connsiteX3" fmla="*/ 0 w 343272"/>
              <a:gd name="connsiteY3" fmla="*/ 50778 h 352098"/>
              <a:gd name="connsiteX4" fmla="*/ 72815 w 343272"/>
              <a:gd name="connsiteY4" fmla="*/ 183 h 352098"/>
              <a:gd name="connsiteX0" fmla="*/ 72815 w 343291"/>
              <a:gd name="connsiteY0" fmla="*/ 183 h 296309"/>
              <a:gd name="connsiteX1" fmla="*/ 343256 w 343291"/>
              <a:gd name="connsiteY1" fmla="*/ 292149 h 296309"/>
              <a:gd name="connsiteX2" fmla="*/ 216582 w 343291"/>
              <a:gd name="connsiteY2" fmla="*/ 291104 h 296309"/>
              <a:gd name="connsiteX3" fmla="*/ 0 w 343291"/>
              <a:gd name="connsiteY3" fmla="*/ 50778 h 296309"/>
              <a:gd name="connsiteX4" fmla="*/ 72815 w 343291"/>
              <a:gd name="connsiteY4" fmla="*/ 183 h 296309"/>
              <a:gd name="connsiteX0" fmla="*/ 72815 w 367045"/>
              <a:gd name="connsiteY0" fmla="*/ 183 h 291299"/>
              <a:gd name="connsiteX1" fmla="*/ 367015 w 367045"/>
              <a:gd name="connsiteY1" fmla="*/ 247571 h 291299"/>
              <a:gd name="connsiteX2" fmla="*/ 216582 w 367045"/>
              <a:gd name="connsiteY2" fmla="*/ 291104 h 291299"/>
              <a:gd name="connsiteX3" fmla="*/ 0 w 367045"/>
              <a:gd name="connsiteY3" fmla="*/ 50778 h 291299"/>
              <a:gd name="connsiteX4" fmla="*/ 72815 w 367045"/>
              <a:gd name="connsiteY4" fmla="*/ 183 h 291299"/>
              <a:gd name="connsiteX0" fmla="*/ 72815 w 367088"/>
              <a:gd name="connsiteY0" fmla="*/ 183 h 293996"/>
              <a:gd name="connsiteX1" fmla="*/ 367015 w 367088"/>
              <a:gd name="connsiteY1" fmla="*/ 247571 h 293996"/>
              <a:gd name="connsiteX2" fmla="*/ 309012 w 367088"/>
              <a:gd name="connsiteY2" fmla="*/ 293813 h 293996"/>
              <a:gd name="connsiteX3" fmla="*/ 0 w 367088"/>
              <a:gd name="connsiteY3" fmla="*/ 50778 h 293996"/>
              <a:gd name="connsiteX4" fmla="*/ 72815 w 367088"/>
              <a:gd name="connsiteY4" fmla="*/ 183 h 293996"/>
              <a:gd name="connsiteX0" fmla="*/ 39961 w 334234"/>
              <a:gd name="connsiteY0" fmla="*/ 559 h 294372"/>
              <a:gd name="connsiteX1" fmla="*/ 334161 w 334234"/>
              <a:gd name="connsiteY1" fmla="*/ 247947 h 294372"/>
              <a:gd name="connsiteX2" fmla="*/ 276158 w 334234"/>
              <a:gd name="connsiteY2" fmla="*/ 294189 h 294372"/>
              <a:gd name="connsiteX3" fmla="*/ 0 w 334234"/>
              <a:gd name="connsiteY3" fmla="*/ 10278 h 294372"/>
              <a:gd name="connsiteX4" fmla="*/ 39961 w 334234"/>
              <a:gd name="connsiteY4" fmla="*/ 559 h 294372"/>
              <a:gd name="connsiteX0" fmla="*/ 39961 w 313552"/>
              <a:gd name="connsiteY0" fmla="*/ 559 h 294530"/>
              <a:gd name="connsiteX1" fmla="*/ 313445 w 313552"/>
              <a:gd name="connsiteY1" fmla="*/ 268197 h 294530"/>
              <a:gd name="connsiteX2" fmla="*/ 276158 w 313552"/>
              <a:gd name="connsiteY2" fmla="*/ 294189 h 294530"/>
              <a:gd name="connsiteX3" fmla="*/ 0 w 313552"/>
              <a:gd name="connsiteY3" fmla="*/ 10278 h 294530"/>
              <a:gd name="connsiteX4" fmla="*/ 39961 w 313552"/>
              <a:gd name="connsiteY4" fmla="*/ 559 h 294530"/>
              <a:gd name="connsiteX0" fmla="*/ 49197 w 313552"/>
              <a:gd name="connsiteY0" fmla="*/ 5888 h 284252"/>
              <a:gd name="connsiteX1" fmla="*/ 313445 w 313552"/>
              <a:gd name="connsiteY1" fmla="*/ 257919 h 284252"/>
              <a:gd name="connsiteX2" fmla="*/ 276158 w 313552"/>
              <a:gd name="connsiteY2" fmla="*/ 283911 h 284252"/>
              <a:gd name="connsiteX3" fmla="*/ 0 w 313552"/>
              <a:gd name="connsiteY3" fmla="*/ 0 h 284252"/>
              <a:gd name="connsiteX4" fmla="*/ 49197 w 313552"/>
              <a:gd name="connsiteY4" fmla="*/ 5888 h 284252"/>
              <a:gd name="connsiteX0" fmla="*/ 49197 w 313570"/>
              <a:gd name="connsiteY0" fmla="*/ 5888 h 279969"/>
              <a:gd name="connsiteX1" fmla="*/ 313445 w 313570"/>
              <a:gd name="connsiteY1" fmla="*/ 257919 h 279969"/>
              <a:gd name="connsiteX2" fmla="*/ 282298 w 313570"/>
              <a:gd name="connsiteY2" fmla="*/ 279551 h 279969"/>
              <a:gd name="connsiteX3" fmla="*/ 0 w 313570"/>
              <a:gd name="connsiteY3" fmla="*/ 0 h 279969"/>
              <a:gd name="connsiteX4" fmla="*/ 49197 w 313570"/>
              <a:gd name="connsiteY4" fmla="*/ 5888 h 279969"/>
              <a:gd name="connsiteX0" fmla="*/ 0 w 319471"/>
              <a:gd name="connsiteY0" fmla="*/ 137 h 350492"/>
              <a:gd name="connsiteX1" fmla="*/ 319346 w 319471"/>
              <a:gd name="connsiteY1" fmla="*/ 328442 h 350492"/>
              <a:gd name="connsiteX2" fmla="*/ 288199 w 319471"/>
              <a:gd name="connsiteY2" fmla="*/ 350074 h 350492"/>
              <a:gd name="connsiteX3" fmla="*/ 5901 w 319471"/>
              <a:gd name="connsiteY3" fmla="*/ 70523 h 350492"/>
              <a:gd name="connsiteX4" fmla="*/ 0 w 319471"/>
              <a:gd name="connsiteY4" fmla="*/ 137 h 350492"/>
              <a:gd name="connsiteX0" fmla="*/ 0 w 319471"/>
              <a:gd name="connsiteY0" fmla="*/ 161 h 350516"/>
              <a:gd name="connsiteX1" fmla="*/ 319346 w 319471"/>
              <a:gd name="connsiteY1" fmla="*/ 328466 h 350516"/>
              <a:gd name="connsiteX2" fmla="*/ 288199 w 319471"/>
              <a:gd name="connsiteY2" fmla="*/ 350098 h 350516"/>
              <a:gd name="connsiteX3" fmla="*/ 2375 w 319471"/>
              <a:gd name="connsiteY3" fmla="*/ 58976 h 350516"/>
              <a:gd name="connsiteX4" fmla="*/ 0 w 319471"/>
              <a:gd name="connsiteY4" fmla="*/ 161 h 350516"/>
              <a:gd name="connsiteX0" fmla="*/ 0 w 345010"/>
              <a:gd name="connsiteY0" fmla="*/ 161 h 350130"/>
              <a:gd name="connsiteX1" fmla="*/ 344936 w 345010"/>
              <a:gd name="connsiteY1" fmla="*/ 80434 h 350130"/>
              <a:gd name="connsiteX2" fmla="*/ 288199 w 345010"/>
              <a:gd name="connsiteY2" fmla="*/ 350098 h 350130"/>
              <a:gd name="connsiteX3" fmla="*/ 2375 w 345010"/>
              <a:gd name="connsiteY3" fmla="*/ 58976 h 350130"/>
              <a:gd name="connsiteX4" fmla="*/ 0 w 345010"/>
              <a:gd name="connsiteY4" fmla="*/ 161 h 350130"/>
              <a:gd name="connsiteX0" fmla="*/ 0 w 348265"/>
              <a:gd name="connsiteY0" fmla="*/ 161 h 112572"/>
              <a:gd name="connsiteX1" fmla="*/ 344936 w 348265"/>
              <a:gd name="connsiteY1" fmla="*/ 80434 h 112572"/>
              <a:gd name="connsiteX2" fmla="*/ 348265 w 348265"/>
              <a:gd name="connsiteY2" fmla="*/ 112299 h 112572"/>
              <a:gd name="connsiteX3" fmla="*/ 2375 w 348265"/>
              <a:gd name="connsiteY3" fmla="*/ 58976 h 112572"/>
              <a:gd name="connsiteX4" fmla="*/ 0 w 348265"/>
              <a:gd name="connsiteY4" fmla="*/ 161 h 112572"/>
              <a:gd name="connsiteX0" fmla="*/ 0 w 348265"/>
              <a:gd name="connsiteY0" fmla="*/ 240 h 112651"/>
              <a:gd name="connsiteX1" fmla="*/ 344936 w 348265"/>
              <a:gd name="connsiteY1" fmla="*/ 80513 h 112651"/>
              <a:gd name="connsiteX2" fmla="*/ 348265 w 348265"/>
              <a:gd name="connsiteY2" fmla="*/ 112378 h 112651"/>
              <a:gd name="connsiteX3" fmla="*/ 4039 w 348265"/>
              <a:gd name="connsiteY3" fmla="*/ 36294 h 112651"/>
              <a:gd name="connsiteX4" fmla="*/ 0 w 348265"/>
              <a:gd name="connsiteY4" fmla="*/ 240 h 112651"/>
              <a:gd name="connsiteX0" fmla="*/ 0 w 348265"/>
              <a:gd name="connsiteY0" fmla="*/ 285 h 112696"/>
              <a:gd name="connsiteX1" fmla="*/ 344936 w 348265"/>
              <a:gd name="connsiteY1" fmla="*/ 80558 h 112696"/>
              <a:gd name="connsiteX2" fmla="*/ 348265 w 348265"/>
              <a:gd name="connsiteY2" fmla="*/ 112423 h 112696"/>
              <a:gd name="connsiteX3" fmla="*/ 6372 w 348265"/>
              <a:gd name="connsiteY3" fmla="*/ 29054 h 112696"/>
              <a:gd name="connsiteX4" fmla="*/ 0 w 348265"/>
              <a:gd name="connsiteY4" fmla="*/ 285 h 11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265" h="112696">
                <a:moveTo>
                  <a:pt x="0" y="285"/>
                </a:moveTo>
                <a:cubicBezTo>
                  <a:pt x="-583" y="636"/>
                  <a:pt x="340733" y="85841"/>
                  <a:pt x="344936" y="80558"/>
                </a:cubicBezTo>
                <a:cubicBezTo>
                  <a:pt x="347444" y="88819"/>
                  <a:pt x="346033" y="115687"/>
                  <a:pt x="348265" y="112423"/>
                </a:cubicBezTo>
                <a:cubicBezTo>
                  <a:pt x="340727" y="115941"/>
                  <a:pt x="9170" y="40341"/>
                  <a:pt x="6372" y="29054"/>
                </a:cubicBezTo>
                <a:cubicBezTo>
                  <a:pt x="7911" y="32935"/>
                  <a:pt x="1296" y="-3567"/>
                  <a:pt x="0" y="285"/>
                </a:cubicBezTo>
                <a:close/>
              </a:path>
            </a:pathLst>
          </a:custGeom>
          <a:noFill/>
          <a:ln w="254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a:extLst>
              <a:ext uri="{FF2B5EF4-FFF2-40B4-BE49-F238E27FC236}">
                <a16:creationId xmlns:a16="http://schemas.microsoft.com/office/drawing/2014/main" id="{1944FB80-1BF1-17E0-4590-BF6665B82F39}"/>
              </a:ext>
            </a:extLst>
          </p:cNvPr>
          <p:cNvGrpSpPr>
            <a:grpSpLocks noChangeAspect="1"/>
          </p:cNvGrpSpPr>
          <p:nvPr/>
        </p:nvGrpSpPr>
        <p:grpSpPr>
          <a:xfrm>
            <a:off x="2266322" y="13678172"/>
            <a:ext cx="4048406" cy="1868487"/>
            <a:chOff x="7251921" y="1609929"/>
            <a:chExt cx="3360018" cy="1550770"/>
          </a:xfrm>
        </p:grpSpPr>
        <p:pic>
          <p:nvPicPr>
            <p:cNvPr id="30" name="図 29" descr="設計図, マップ&#10;&#10;AI によって生成されたコンテンツは間違っている可能性があります。">
              <a:extLst>
                <a:ext uri="{FF2B5EF4-FFF2-40B4-BE49-F238E27FC236}">
                  <a16:creationId xmlns:a16="http://schemas.microsoft.com/office/drawing/2014/main" id="{E589C2A2-B744-E609-558A-C06DC6CF5B21}"/>
                </a:ext>
              </a:extLst>
            </p:cNvPr>
            <p:cNvPicPr>
              <a:picLocks noChangeAspect="1"/>
            </p:cNvPicPr>
            <p:nvPr/>
          </p:nvPicPr>
          <p:blipFill>
            <a:blip r:embed="rId5" cstate="print">
              <a:extLst>
                <a:ext uri="{28A0092B-C50C-407E-A947-70E740481C1C}">
                  <a14:useLocalDpi xmlns:a14="http://schemas.microsoft.com/office/drawing/2010/main" val="0"/>
                </a:ext>
              </a:extLst>
            </a:blip>
            <a:srcRect l="15935" t="4274" r="64220" b="77727"/>
            <a:stretch>
              <a:fillRect/>
            </a:stretch>
          </p:blipFill>
          <p:spPr>
            <a:xfrm>
              <a:off x="7251921" y="1609929"/>
              <a:ext cx="2346397" cy="1550770"/>
            </a:xfrm>
            <a:prstGeom prst="rect">
              <a:avLst/>
            </a:prstGeom>
            <a:solidFill>
              <a:srgbClr val="000000">
                <a:alpha val="50196"/>
              </a:srgbClr>
            </a:solidFill>
          </p:spPr>
        </p:pic>
        <p:sp>
          <p:nvSpPr>
            <p:cNvPr id="31" name="フリーフォーム: 図形 30">
              <a:extLst>
                <a:ext uri="{FF2B5EF4-FFF2-40B4-BE49-F238E27FC236}">
                  <a16:creationId xmlns:a16="http://schemas.microsoft.com/office/drawing/2014/main" id="{32C72D48-BCC7-745A-E6F6-9732D452A9C8}"/>
                </a:ext>
              </a:extLst>
            </p:cNvPr>
            <p:cNvSpPr/>
            <p:nvPr/>
          </p:nvSpPr>
          <p:spPr>
            <a:xfrm>
              <a:off x="7265704" y="2017165"/>
              <a:ext cx="2295063" cy="994559"/>
            </a:xfrm>
            <a:custGeom>
              <a:avLst/>
              <a:gdLst>
                <a:gd name="connsiteX0" fmla="*/ 87630 w 963930"/>
                <a:gd name="connsiteY0" fmla="*/ 419100 h 419100"/>
                <a:gd name="connsiteX1" fmla="*/ 880110 w 963930"/>
                <a:gd name="connsiteY1" fmla="*/ 331470 h 419100"/>
                <a:gd name="connsiteX2" fmla="*/ 963930 w 963930"/>
                <a:gd name="connsiteY2" fmla="*/ 110490 h 419100"/>
                <a:gd name="connsiteX3" fmla="*/ 533400 w 963930"/>
                <a:gd name="connsiteY3" fmla="*/ 110490 h 419100"/>
                <a:gd name="connsiteX4" fmla="*/ 544830 w 963930"/>
                <a:gd name="connsiteY4" fmla="*/ 41910 h 419100"/>
                <a:gd name="connsiteX5" fmla="*/ 255270 w 963930"/>
                <a:gd name="connsiteY5" fmla="*/ 49530 h 419100"/>
                <a:gd name="connsiteX6" fmla="*/ 255270 w 963930"/>
                <a:gd name="connsiteY6" fmla="*/ 0 h 419100"/>
                <a:gd name="connsiteX7" fmla="*/ 198120 w 963930"/>
                <a:gd name="connsiteY7" fmla="*/ 0 h 419100"/>
                <a:gd name="connsiteX8" fmla="*/ 205740 w 963930"/>
                <a:gd name="connsiteY8" fmla="*/ 110490 h 419100"/>
                <a:gd name="connsiteX9" fmla="*/ 102870 w 963930"/>
                <a:gd name="connsiteY9" fmla="*/ 110490 h 419100"/>
                <a:gd name="connsiteX10" fmla="*/ 0 w 963930"/>
                <a:gd name="connsiteY10" fmla="*/ 419100 h 419100"/>
                <a:gd name="connsiteX11" fmla="*/ 87630 w 963930"/>
                <a:gd name="connsiteY11" fmla="*/ 419100 h 419100"/>
                <a:gd name="connsiteX0" fmla="*/ 98203 w 974503"/>
                <a:gd name="connsiteY0" fmla="*/ 419100 h 424878"/>
                <a:gd name="connsiteX1" fmla="*/ 890683 w 974503"/>
                <a:gd name="connsiteY1" fmla="*/ 331470 h 424878"/>
                <a:gd name="connsiteX2" fmla="*/ 974503 w 974503"/>
                <a:gd name="connsiteY2" fmla="*/ 110490 h 424878"/>
                <a:gd name="connsiteX3" fmla="*/ 543973 w 974503"/>
                <a:gd name="connsiteY3" fmla="*/ 110490 h 424878"/>
                <a:gd name="connsiteX4" fmla="*/ 555403 w 974503"/>
                <a:gd name="connsiteY4" fmla="*/ 41910 h 424878"/>
                <a:gd name="connsiteX5" fmla="*/ 265843 w 974503"/>
                <a:gd name="connsiteY5" fmla="*/ 49530 h 424878"/>
                <a:gd name="connsiteX6" fmla="*/ 265843 w 974503"/>
                <a:gd name="connsiteY6" fmla="*/ 0 h 424878"/>
                <a:gd name="connsiteX7" fmla="*/ 208693 w 974503"/>
                <a:gd name="connsiteY7" fmla="*/ 0 h 424878"/>
                <a:gd name="connsiteX8" fmla="*/ 216313 w 974503"/>
                <a:gd name="connsiteY8" fmla="*/ 110490 h 424878"/>
                <a:gd name="connsiteX9" fmla="*/ 113443 w 974503"/>
                <a:gd name="connsiteY9" fmla="*/ 110490 h 424878"/>
                <a:gd name="connsiteX10" fmla="*/ 0 w 974503"/>
                <a:gd name="connsiteY10" fmla="*/ 424878 h 424878"/>
                <a:gd name="connsiteX11" fmla="*/ 98203 w 974503"/>
                <a:gd name="connsiteY11" fmla="*/ 419100 h 424878"/>
                <a:gd name="connsiteX0" fmla="*/ 0 w 974503"/>
                <a:gd name="connsiteY0" fmla="*/ 424878 h 424878"/>
                <a:gd name="connsiteX1" fmla="*/ 890683 w 974503"/>
                <a:gd name="connsiteY1" fmla="*/ 331470 h 424878"/>
                <a:gd name="connsiteX2" fmla="*/ 974503 w 974503"/>
                <a:gd name="connsiteY2" fmla="*/ 110490 h 424878"/>
                <a:gd name="connsiteX3" fmla="*/ 543973 w 974503"/>
                <a:gd name="connsiteY3" fmla="*/ 110490 h 424878"/>
                <a:gd name="connsiteX4" fmla="*/ 555403 w 974503"/>
                <a:gd name="connsiteY4" fmla="*/ 41910 h 424878"/>
                <a:gd name="connsiteX5" fmla="*/ 265843 w 974503"/>
                <a:gd name="connsiteY5" fmla="*/ 49530 h 424878"/>
                <a:gd name="connsiteX6" fmla="*/ 265843 w 974503"/>
                <a:gd name="connsiteY6" fmla="*/ 0 h 424878"/>
                <a:gd name="connsiteX7" fmla="*/ 208693 w 974503"/>
                <a:gd name="connsiteY7" fmla="*/ 0 h 424878"/>
                <a:gd name="connsiteX8" fmla="*/ 216313 w 974503"/>
                <a:gd name="connsiteY8" fmla="*/ 110490 h 424878"/>
                <a:gd name="connsiteX9" fmla="*/ 113443 w 974503"/>
                <a:gd name="connsiteY9" fmla="*/ 110490 h 424878"/>
                <a:gd name="connsiteX10" fmla="*/ 0 w 974503"/>
                <a:gd name="connsiteY10" fmla="*/ 424878 h 424878"/>
                <a:gd name="connsiteX0" fmla="*/ 0 w 974503"/>
                <a:gd name="connsiteY0" fmla="*/ 424878 h 424878"/>
                <a:gd name="connsiteX1" fmla="*/ 860963 w 974503"/>
                <a:gd name="connsiteY1" fmla="*/ 381350 h 424878"/>
                <a:gd name="connsiteX2" fmla="*/ 974503 w 974503"/>
                <a:gd name="connsiteY2" fmla="*/ 110490 h 424878"/>
                <a:gd name="connsiteX3" fmla="*/ 543973 w 974503"/>
                <a:gd name="connsiteY3" fmla="*/ 110490 h 424878"/>
                <a:gd name="connsiteX4" fmla="*/ 555403 w 974503"/>
                <a:gd name="connsiteY4" fmla="*/ 41910 h 424878"/>
                <a:gd name="connsiteX5" fmla="*/ 265843 w 974503"/>
                <a:gd name="connsiteY5" fmla="*/ 49530 h 424878"/>
                <a:gd name="connsiteX6" fmla="*/ 265843 w 974503"/>
                <a:gd name="connsiteY6" fmla="*/ 0 h 424878"/>
                <a:gd name="connsiteX7" fmla="*/ 208693 w 974503"/>
                <a:gd name="connsiteY7" fmla="*/ 0 h 424878"/>
                <a:gd name="connsiteX8" fmla="*/ 216313 w 974503"/>
                <a:gd name="connsiteY8" fmla="*/ 110490 h 424878"/>
                <a:gd name="connsiteX9" fmla="*/ 113443 w 974503"/>
                <a:gd name="connsiteY9" fmla="*/ 110490 h 424878"/>
                <a:gd name="connsiteX10" fmla="*/ 0 w 974503"/>
                <a:gd name="connsiteY10" fmla="*/ 424878 h 424878"/>
                <a:gd name="connsiteX0" fmla="*/ 0 w 964237"/>
                <a:gd name="connsiteY0" fmla="*/ 424878 h 424878"/>
                <a:gd name="connsiteX1" fmla="*/ 860963 w 964237"/>
                <a:gd name="connsiteY1" fmla="*/ 381350 h 424878"/>
                <a:gd name="connsiteX2" fmla="*/ 964237 w 964237"/>
                <a:gd name="connsiteY2" fmla="*/ 139441 h 424878"/>
                <a:gd name="connsiteX3" fmla="*/ 543973 w 964237"/>
                <a:gd name="connsiteY3" fmla="*/ 110490 h 424878"/>
                <a:gd name="connsiteX4" fmla="*/ 555403 w 964237"/>
                <a:gd name="connsiteY4" fmla="*/ 41910 h 424878"/>
                <a:gd name="connsiteX5" fmla="*/ 265843 w 964237"/>
                <a:gd name="connsiteY5" fmla="*/ 49530 h 424878"/>
                <a:gd name="connsiteX6" fmla="*/ 265843 w 964237"/>
                <a:gd name="connsiteY6" fmla="*/ 0 h 424878"/>
                <a:gd name="connsiteX7" fmla="*/ 208693 w 964237"/>
                <a:gd name="connsiteY7" fmla="*/ 0 h 424878"/>
                <a:gd name="connsiteX8" fmla="*/ 216313 w 964237"/>
                <a:gd name="connsiteY8" fmla="*/ 110490 h 424878"/>
                <a:gd name="connsiteX9" fmla="*/ 113443 w 964237"/>
                <a:gd name="connsiteY9" fmla="*/ 110490 h 424878"/>
                <a:gd name="connsiteX10" fmla="*/ 0 w 964237"/>
                <a:gd name="connsiteY10" fmla="*/ 424878 h 424878"/>
                <a:gd name="connsiteX0" fmla="*/ 0 w 964237"/>
                <a:gd name="connsiteY0" fmla="*/ 424878 h 424878"/>
                <a:gd name="connsiteX1" fmla="*/ 860963 w 964237"/>
                <a:gd name="connsiteY1" fmla="*/ 381350 h 424878"/>
                <a:gd name="connsiteX2" fmla="*/ 964237 w 964237"/>
                <a:gd name="connsiteY2" fmla="*/ 139441 h 424878"/>
                <a:gd name="connsiteX3" fmla="*/ 596066 w 964237"/>
                <a:gd name="connsiteY3" fmla="*/ 141749 h 424878"/>
                <a:gd name="connsiteX4" fmla="*/ 555403 w 964237"/>
                <a:gd name="connsiteY4" fmla="*/ 41910 h 424878"/>
                <a:gd name="connsiteX5" fmla="*/ 265843 w 964237"/>
                <a:gd name="connsiteY5" fmla="*/ 49530 h 424878"/>
                <a:gd name="connsiteX6" fmla="*/ 265843 w 964237"/>
                <a:gd name="connsiteY6" fmla="*/ 0 h 424878"/>
                <a:gd name="connsiteX7" fmla="*/ 208693 w 964237"/>
                <a:gd name="connsiteY7" fmla="*/ 0 h 424878"/>
                <a:gd name="connsiteX8" fmla="*/ 216313 w 964237"/>
                <a:gd name="connsiteY8" fmla="*/ 110490 h 424878"/>
                <a:gd name="connsiteX9" fmla="*/ 113443 w 964237"/>
                <a:gd name="connsiteY9" fmla="*/ 110490 h 424878"/>
                <a:gd name="connsiteX10" fmla="*/ 0 w 964237"/>
                <a:gd name="connsiteY10" fmla="*/ 424878 h 424878"/>
                <a:gd name="connsiteX0" fmla="*/ 0 w 964237"/>
                <a:gd name="connsiteY0" fmla="*/ 424878 h 424878"/>
                <a:gd name="connsiteX1" fmla="*/ 860963 w 964237"/>
                <a:gd name="connsiteY1" fmla="*/ 381350 h 424878"/>
                <a:gd name="connsiteX2" fmla="*/ 964237 w 964237"/>
                <a:gd name="connsiteY2" fmla="*/ 139441 h 424878"/>
                <a:gd name="connsiteX3" fmla="*/ 596066 w 964237"/>
                <a:gd name="connsiteY3" fmla="*/ 141749 h 424878"/>
                <a:gd name="connsiteX4" fmla="*/ 594895 w 964237"/>
                <a:gd name="connsiteY4" fmla="*/ 67697 h 424878"/>
                <a:gd name="connsiteX5" fmla="*/ 265843 w 964237"/>
                <a:gd name="connsiteY5" fmla="*/ 49530 h 424878"/>
                <a:gd name="connsiteX6" fmla="*/ 265843 w 964237"/>
                <a:gd name="connsiteY6" fmla="*/ 0 h 424878"/>
                <a:gd name="connsiteX7" fmla="*/ 208693 w 964237"/>
                <a:gd name="connsiteY7" fmla="*/ 0 h 424878"/>
                <a:gd name="connsiteX8" fmla="*/ 216313 w 964237"/>
                <a:gd name="connsiteY8" fmla="*/ 110490 h 424878"/>
                <a:gd name="connsiteX9" fmla="*/ 113443 w 964237"/>
                <a:gd name="connsiteY9" fmla="*/ 110490 h 424878"/>
                <a:gd name="connsiteX10" fmla="*/ 0 w 964237"/>
                <a:gd name="connsiteY10" fmla="*/ 424878 h 424878"/>
                <a:gd name="connsiteX0" fmla="*/ 0 w 964237"/>
                <a:gd name="connsiteY0" fmla="*/ 424878 h 424878"/>
                <a:gd name="connsiteX1" fmla="*/ 860963 w 964237"/>
                <a:gd name="connsiteY1" fmla="*/ 381350 h 424878"/>
                <a:gd name="connsiteX2" fmla="*/ 964237 w 964237"/>
                <a:gd name="connsiteY2" fmla="*/ 139441 h 424878"/>
                <a:gd name="connsiteX3" fmla="*/ 596066 w 964237"/>
                <a:gd name="connsiteY3" fmla="*/ 141749 h 424878"/>
                <a:gd name="connsiteX4" fmla="*/ 594895 w 964237"/>
                <a:gd name="connsiteY4" fmla="*/ 67697 h 424878"/>
                <a:gd name="connsiteX5" fmla="*/ 265843 w 964237"/>
                <a:gd name="connsiteY5" fmla="*/ 49530 h 424878"/>
                <a:gd name="connsiteX6" fmla="*/ 265843 w 964237"/>
                <a:gd name="connsiteY6" fmla="*/ 0 h 424878"/>
                <a:gd name="connsiteX7" fmla="*/ 208693 w 964237"/>
                <a:gd name="connsiteY7" fmla="*/ 0 h 424878"/>
                <a:gd name="connsiteX8" fmla="*/ 216313 w 964237"/>
                <a:gd name="connsiteY8" fmla="*/ 110490 h 424878"/>
                <a:gd name="connsiteX9" fmla="*/ 133358 w 964237"/>
                <a:gd name="connsiteY9" fmla="*/ 124321 h 424878"/>
                <a:gd name="connsiteX10" fmla="*/ 0 w 964237"/>
                <a:gd name="connsiteY10" fmla="*/ 424878 h 424878"/>
                <a:gd name="connsiteX0" fmla="*/ 0 w 964237"/>
                <a:gd name="connsiteY0" fmla="*/ 424878 h 424878"/>
                <a:gd name="connsiteX1" fmla="*/ 860963 w 964237"/>
                <a:gd name="connsiteY1" fmla="*/ 381350 h 424878"/>
                <a:gd name="connsiteX2" fmla="*/ 964237 w 964237"/>
                <a:gd name="connsiteY2" fmla="*/ 139441 h 424878"/>
                <a:gd name="connsiteX3" fmla="*/ 596066 w 964237"/>
                <a:gd name="connsiteY3" fmla="*/ 141749 h 424878"/>
                <a:gd name="connsiteX4" fmla="*/ 594895 w 964237"/>
                <a:gd name="connsiteY4" fmla="*/ 67697 h 424878"/>
                <a:gd name="connsiteX5" fmla="*/ 265843 w 964237"/>
                <a:gd name="connsiteY5" fmla="*/ 49530 h 424878"/>
                <a:gd name="connsiteX6" fmla="*/ 265843 w 964237"/>
                <a:gd name="connsiteY6" fmla="*/ 0 h 424878"/>
                <a:gd name="connsiteX7" fmla="*/ 208693 w 964237"/>
                <a:gd name="connsiteY7" fmla="*/ 0 h 424878"/>
                <a:gd name="connsiteX8" fmla="*/ 133358 w 964237"/>
                <a:gd name="connsiteY8" fmla="*/ 124321 h 424878"/>
                <a:gd name="connsiteX9" fmla="*/ 0 w 964237"/>
                <a:gd name="connsiteY9" fmla="*/ 424878 h 424878"/>
                <a:gd name="connsiteX0" fmla="*/ 0 w 964237"/>
                <a:gd name="connsiteY0" fmla="*/ 424878 h 424878"/>
                <a:gd name="connsiteX1" fmla="*/ 860963 w 964237"/>
                <a:gd name="connsiteY1" fmla="*/ 381350 h 424878"/>
                <a:gd name="connsiteX2" fmla="*/ 964237 w 964237"/>
                <a:gd name="connsiteY2" fmla="*/ 139441 h 424878"/>
                <a:gd name="connsiteX3" fmla="*/ 596066 w 964237"/>
                <a:gd name="connsiteY3" fmla="*/ 141749 h 424878"/>
                <a:gd name="connsiteX4" fmla="*/ 594895 w 964237"/>
                <a:gd name="connsiteY4" fmla="*/ 67697 h 424878"/>
                <a:gd name="connsiteX5" fmla="*/ 265843 w 964237"/>
                <a:gd name="connsiteY5" fmla="*/ 49530 h 424878"/>
                <a:gd name="connsiteX6" fmla="*/ 265843 w 964237"/>
                <a:gd name="connsiteY6" fmla="*/ 0 h 424878"/>
                <a:gd name="connsiteX7" fmla="*/ 137790 w 964237"/>
                <a:gd name="connsiteY7" fmla="*/ 14720 h 424878"/>
                <a:gd name="connsiteX8" fmla="*/ 133358 w 964237"/>
                <a:gd name="connsiteY8" fmla="*/ 124321 h 424878"/>
                <a:gd name="connsiteX9" fmla="*/ 0 w 964237"/>
                <a:gd name="connsiteY9" fmla="*/ 424878 h 424878"/>
                <a:gd name="connsiteX0" fmla="*/ 0 w 964237"/>
                <a:gd name="connsiteY0" fmla="*/ 424878 h 424878"/>
                <a:gd name="connsiteX1" fmla="*/ 860963 w 964237"/>
                <a:gd name="connsiteY1" fmla="*/ 381350 h 424878"/>
                <a:gd name="connsiteX2" fmla="*/ 964237 w 964237"/>
                <a:gd name="connsiteY2" fmla="*/ 139441 h 424878"/>
                <a:gd name="connsiteX3" fmla="*/ 596066 w 964237"/>
                <a:gd name="connsiteY3" fmla="*/ 141749 h 424878"/>
                <a:gd name="connsiteX4" fmla="*/ 594895 w 964237"/>
                <a:gd name="connsiteY4" fmla="*/ 67697 h 424878"/>
                <a:gd name="connsiteX5" fmla="*/ 265843 w 964237"/>
                <a:gd name="connsiteY5" fmla="*/ 49530 h 424878"/>
                <a:gd name="connsiteX6" fmla="*/ 265843 w 964237"/>
                <a:gd name="connsiteY6" fmla="*/ 0 h 424878"/>
                <a:gd name="connsiteX7" fmla="*/ 136776 w 964237"/>
                <a:gd name="connsiteY7" fmla="*/ 9096 h 424878"/>
                <a:gd name="connsiteX8" fmla="*/ 133358 w 964237"/>
                <a:gd name="connsiteY8" fmla="*/ 124321 h 424878"/>
                <a:gd name="connsiteX9" fmla="*/ 0 w 964237"/>
                <a:gd name="connsiteY9" fmla="*/ 424878 h 424878"/>
                <a:gd name="connsiteX0" fmla="*/ 0 w 964237"/>
                <a:gd name="connsiteY0" fmla="*/ 415782 h 415782"/>
                <a:gd name="connsiteX1" fmla="*/ 860963 w 964237"/>
                <a:gd name="connsiteY1" fmla="*/ 372254 h 415782"/>
                <a:gd name="connsiteX2" fmla="*/ 964237 w 964237"/>
                <a:gd name="connsiteY2" fmla="*/ 130345 h 415782"/>
                <a:gd name="connsiteX3" fmla="*/ 596066 w 964237"/>
                <a:gd name="connsiteY3" fmla="*/ 132653 h 415782"/>
                <a:gd name="connsiteX4" fmla="*/ 594895 w 964237"/>
                <a:gd name="connsiteY4" fmla="*/ 58601 h 415782"/>
                <a:gd name="connsiteX5" fmla="*/ 265843 w 964237"/>
                <a:gd name="connsiteY5" fmla="*/ 40434 h 415782"/>
                <a:gd name="connsiteX6" fmla="*/ 200226 w 964237"/>
                <a:gd name="connsiteY6" fmla="*/ 2735 h 415782"/>
                <a:gd name="connsiteX7" fmla="*/ 136776 w 964237"/>
                <a:gd name="connsiteY7" fmla="*/ 0 h 415782"/>
                <a:gd name="connsiteX8" fmla="*/ 133358 w 964237"/>
                <a:gd name="connsiteY8" fmla="*/ 115225 h 415782"/>
                <a:gd name="connsiteX9" fmla="*/ 0 w 964237"/>
                <a:gd name="connsiteY9" fmla="*/ 415782 h 415782"/>
                <a:gd name="connsiteX0" fmla="*/ 0 w 964237"/>
                <a:gd name="connsiteY0" fmla="*/ 415782 h 415782"/>
                <a:gd name="connsiteX1" fmla="*/ 860963 w 964237"/>
                <a:gd name="connsiteY1" fmla="*/ 372254 h 415782"/>
                <a:gd name="connsiteX2" fmla="*/ 964237 w 964237"/>
                <a:gd name="connsiteY2" fmla="*/ 130345 h 415782"/>
                <a:gd name="connsiteX3" fmla="*/ 596066 w 964237"/>
                <a:gd name="connsiteY3" fmla="*/ 132653 h 415782"/>
                <a:gd name="connsiteX4" fmla="*/ 594895 w 964237"/>
                <a:gd name="connsiteY4" fmla="*/ 58601 h 415782"/>
                <a:gd name="connsiteX5" fmla="*/ 198320 w 964237"/>
                <a:gd name="connsiteY5" fmla="*/ 73901 h 415782"/>
                <a:gd name="connsiteX6" fmla="*/ 200226 w 964237"/>
                <a:gd name="connsiteY6" fmla="*/ 2735 h 415782"/>
                <a:gd name="connsiteX7" fmla="*/ 136776 w 964237"/>
                <a:gd name="connsiteY7" fmla="*/ 0 h 415782"/>
                <a:gd name="connsiteX8" fmla="*/ 133358 w 964237"/>
                <a:gd name="connsiteY8" fmla="*/ 115225 h 415782"/>
                <a:gd name="connsiteX9" fmla="*/ 0 w 964237"/>
                <a:gd name="connsiteY9" fmla="*/ 415782 h 415782"/>
                <a:gd name="connsiteX0" fmla="*/ 0 w 964237"/>
                <a:gd name="connsiteY0" fmla="*/ 415782 h 415782"/>
                <a:gd name="connsiteX1" fmla="*/ 860963 w 964237"/>
                <a:gd name="connsiteY1" fmla="*/ 372254 h 415782"/>
                <a:gd name="connsiteX2" fmla="*/ 964237 w 964237"/>
                <a:gd name="connsiteY2" fmla="*/ 130345 h 415782"/>
                <a:gd name="connsiteX3" fmla="*/ 596066 w 964237"/>
                <a:gd name="connsiteY3" fmla="*/ 132653 h 415782"/>
                <a:gd name="connsiteX4" fmla="*/ 594895 w 964237"/>
                <a:gd name="connsiteY4" fmla="*/ 58601 h 415782"/>
                <a:gd name="connsiteX5" fmla="*/ 202592 w 964237"/>
                <a:gd name="connsiteY5" fmla="*/ 65388 h 415782"/>
                <a:gd name="connsiteX6" fmla="*/ 200226 w 964237"/>
                <a:gd name="connsiteY6" fmla="*/ 2735 h 415782"/>
                <a:gd name="connsiteX7" fmla="*/ 136776 w 964237"/>
                <a:gd name="connsiteY7" fmla="*/ 0 h 415782"/>
                <a:gd name="connsiteX8" fmla="*/ 133358 w 964237"/>
                <a:gd name="connsiteY8" fmla="*/ 115225 h 415782"/>
                <a:gd name="connsiteX9" fmla="*/ 0 w 964237"/>
                <a:gd name="connsiteY9" fmla="*/ 415782 h 415782"/>
                <a:gd name="connsiteX0" fmla="*/ 0 w 964237"/>
                <a:gd name="connsiteY0" fmla="*/ 415782 h 415782"/>
                <a:gd name="connsiteX1" fmla="*/ 860963 w 964237"/>
                <a:gd name="connsiteY1" fmla="*/ 372254 h 415782"/>
                <a:gd name="connsiteX2" fmla="*/ 964237 w 964237"/>
                <a:gd name="connsiteY2" fmla="*/ 130345 h 415782"/>
                <a:gd name="connsiteX3" fmla="*/ 596066 w 964237"/>
                <a:gd name="connsiteY3" fmla="*/ 132653 h 415782"/>
                <a:gd name="connsiteX4" fmla="*/ 591637 w 964237"/>
                <a:gd name="connsiteY4" fmla="*/ 72738 h 415782"/>
                <a:gd name="connsiteX5" fmla="*/ 202592 w 964237"/>
                <a:gd name="connsiteY5" fmla="*/ 65388 h 415782"/>
                <a:gd name="connsiteX6" fmla="*/ 200226 w 964237"/>
                <a:gd name="connsiteY6" fmla="*/ 2735 h 415782"/>
                <a:gd name="connsiteX7" fmla="*/ 136776 w 964237"/>
                <a:gd name="connsiteY7" fmla="*/ 0 h 415782"/>
                <a:gd name="connsiteX8" fmla="*/ 133358 w 964237"/>
                <a:gd name="connsiteY8" fmla="*/ 115225 h 415782"/>
                <a:gd name="connsiteX9" fmla="*/ 0 w 964237"/>
                <a:gd name="connsiteY9" fmla="*/ 415782 h 415782"/>
                <a:gd name="connsiteX0" fmla="*/ 0 w 964237"/>
                <a:gd name="connsiteY0" fmla="*/ 415782 h 415782"/>
                <a:gd name="connsiteX1" fmla="*/ 860963 w 964237"/>
                <a:gd name="connsiteY1" fmla="*/ 372254 h 415782"/>
                <a:gd name="connsiteX2" fmla="*/ 964237 w 964237"/>
                <a:gd name="connsiteY2" fmla="*/ 130345 h 415782"/>
                <a:gd name="connsiteX3" fmla="*/ 586877 w 964237"/>
                <a:gd name="connsiteY3" fmla="*/ 124631 h 415782"/>
                <a:gd name="connsiteX4" fmla="*/ 591637 w 964237"/>
                <a:gd name="connsiteY4" fmla="*/ 72738 h 415782"/>
                <a:gd name="connsiteX5" fmla="*/ 202592 w 964237"/>
                <a:gd name="connsiteY5" fmla="*/ 65388 h 415782"/>
                <a:gd name="connsiteX6" fmla="*/ 200226 w 964237"/>
                <a:gd name="connsiteY6" fmla="*/ 2735 h 415782"/>
                <a:gd name="connsiteX7" fmla="*/ 136776 w 964237"/>
                <a:gd name="connsiteY7" fmla="*/ 0 h 415782"/>
                <a:gd name="connsiteX8" fmla="*/ 133358 w 964237"/>
                <a:gd name="connsiteY8" fmla="*/ 115225 h 415782"/>
                <a:gd name="connsiteX9" fmla="*/ 0 w 964237"/>
                <a:gd name="connsiteY9" fmla="*/ 415782 h 415782"/>
                <a:gd name="connsiteX0" fmla="*/ 0 w 964237"/>
                <a:gd name="connsiteY0" fmla="*/ 415782 h 415782"/>
                <a:gd name="connsiteX1" fmla="*/ 860963 w 964237"/>
                <a:gd name="connsiteY1" fmla="*/ 372254 h 415782"/>
                <a:gd name="connsiteX2" fmla="*/ 964237 w 964237"/>
                <a:gd name="connsiteY2" fmla="*/ 130345 h 415782"/>
                <a:gd name="connsiteX3" fmla="*/ 594376 w 964237"/>
                <a:gd name="connsiteY3" fmla="*/ 123278 h 415782"/>
                <a:gd name="connsiteX4" fmla="*/ 591637 w 964237"/>
                <a:gd name="connsiteY4" fmla="*/ 72738 h 415782"/>
                <a:gd name="connsiteX5" fmla="*/ 202592 w 964237"/>
                <a:gd name="connsiteY5" fmla="*/ 65388 h 415782"/>
                <a:gd name="connsiteX6" fmla="*/ 200226 w 964237"/>
                <a:gd name="connsiteY6" fmla="*/ 2735 h 415782"/>
                <a:gd name="connsiteX7" fmla="*/ 136776 w 964237"/>
                <a:gd name="connsiteY7" fmla="*/ 0 h 415782"/>
                <a:gd name="connsiteX8" fmla="*/ 133358 w 964237"/>
                <a:gd name="connsiteY8" fmla="*/ 115225 h 415782"/>
                <a:gd name="connsiteX9" fmla="*/ 0 w 964237"/>
                <a:gd name="connsiteY9" fmla="*/ 415782 h 415782"/>
                <a:gd name="connsiteX0" fmla="*/ 0 w 964237"/>
                <a:gd name="connsiteY0" fmla="*/ 415782 h 415782"/>
                <a:gd name="connsiteX1" fmla="*/ 860963 w 964237"/>
                <a:gd name="connsiteY1" fmla="*/ 372254 h 415782"/>
                <a:gd name="connsiteX2" fmla="*/ 964237 w 964237"/>
                <a:gd name="connsiteY2" fmla="*/ 130345 h 415782"/>
                <a:gd name="connsiteX3" fmla="*/ 595390 w 964237"/>
                <a:gd name="connsiteY3" fmla="*/ 128902 h 415782"/>
                <a:gd name="connsiteX4" fmla="*/ 591637 w 964237"/>
                <a:gd name="connsiteY4" fmla="*/ 72738 h 415782"/>
                <a:gd name="connsiteX5" fmla="*/ 202592 w 964237"/>
                <a:gd name="connsiteY5" fmla="*/ 65388 h 415782"/>
                <a:gd name="connsiteX6" fmla="*/ 200226 w 964237"/>
                <a:gd name="connsiteY6" fmla="*/ 2735 h 415782"/>
                <a:gd name="connsiteX7" fmla="*/ 136776 w 964237"/>
                <a:gd name="connsiteY7" fmla="*/ 0 h 415782"/>
                <a:gd name="connsiteX8" fmla="*/ 133358 w 964237"/>
                <a:gd name="connsiteY8" fmla="*/ 115225 h 415782"/>
                <a:gd name="connsiteX9" fmla="*/ 0 w 964237"/>
                <a:gd name="connsiteY9" fmla="*/ 415782 h 415782"/>
                <a:gd name="connsiteX0" fmla="*/ 0 w 964237"/>
                <a:gd name="connsiteY0" fmla="*/ 415444 h 415444"/>
                <a:gd name="connsiteX1" fmla="*/ 860963 w 964237"/>
                <a:gd name="connsiteY1" fmla="*/ 371916 h 415444"/>
                <a:gd name="connsiteX2" fmla="*/ 964237 w 964237"/>
                <a:gd name="connsiteY2" fmla="*/ 130007 h 415444"/>
                <a:gd name="connsiteX3" fmla="*/ 595390 w 964237"/>
                <a:gd name="connsiteY3" fmla="*/ 128564 h 415444"/>
                <a:gd name="connsiteX4" fmla="*/ 591637 w 964237"/>
                <a:gd name="connsiteY4" fmla="*/ 72400 h 415444"/>
                <a:gd name="connsiteX5" fmla="*/ 202592 w 964237"/>
                <a:gd name="connsiteY5" fmla="*/ 65050 h 415444"/>
                <a:gd name="connsiteX6" fmla="*/ 200226 w 964237"/>
                <a:gd name="connsiteY6" fmla="*/ 2397 h 415444"/>
                <a:gd name="connsiteX7" fmla="*/ 134902 w 964237"/>
                <a:gd name="connsiteY7" fmla="*/ 0 h 415444"/>
                <a:gd name="connsiteX8" fmla="*/ 133358 w 964237"/>
                <a:gd name="connsiteY8" fmla="*/ 114887 h 415444"/>
                <a:gd name="connsiteX9" fmla="*/ 0 w 964237"/>
                <a:gd name="connsiteY9" fmla="*/ 415444 h 415444"/>
                <a:gd name="connsiteX0" fmla="*/ 0 w 964237"/>
                <a:gd name="connsiteY0" fmla="*/ 415444 h 415444"/>
                <a:gd name="connsiteX1" fmla="*/ 860963 w 964237"/>
                <a:gd name="connsiteY1" fmla="*/ 371916 h 415444"/>
                <a:gd name="connsiteX2" fmla="*/ 964237 w 964237"/>
                <a:gd name="connsiteY2" fmla="*/ 130007 h 415444"/>
                <a:gd name="connsiteX3" fmla="*/ 595390 w 964237"/>
                <a:gd name="connsiteY3" fmla="*/ 128564 h 415444"/>
                <a:gd name="connsiteX4" fmla="*/ 599135 w 964237"/>
                <a:gd name="connsiteY4" fmla="*/ 71048 h 415444"/>
                <a:gd name="connsiteX5" fmla="*/ 202592 w 964237"/>
                <a:gd name="connsiteY5" fmla="*/ 65050 h 415444"/>
                <a:gd name="connsiteX6" fmla="*/ 200226 w 964237"/>
                <a:gd name="connsiteY6" fmla="*/ 2397 h 415444"/>
                <a:gd name="connsiteX7" fmla="*/ 134902 w 964237"/>
                <a:gd name="connsiteY7" fmla="*/ 0 h 415444"/>
                <a:gd name="connsiteX8" fmla="*/ 133358 w 964237"/>
                <a:gd name="connsiteY8" fmla="*/ 114887 h 415444"/>
                <a:gd name="connsiteX9" fmla="*/ 0 w 964237"/>
                <a:gd name="connsiteY9" fmla="*/ 415444 h 415444"/>
                <a:gd name="connsiteX0" fmla="*/ 0 w 964237"/>
                <a:gd name="connsiteY0" fmla="*/ 415444 h 415444"/>
                <a:gd name="connsiteX1" fmla="*/ 860963 w 964237"/>
                <a:gd name="connsiteY1" fmla="*/ 371916 h 415444"/>
                <a:gd name="connsiteX2" fmla="*/ 964237 w 964237"/>
                <a:gd name="connsiteY2" fmla="*/ 130007 h 415444"/>
                <a:gd name="connsiteX3" fmla="*/ 595390 w 964237"/>
                <a:gd name="connsiteY3" fmla="*/ 128564 h 415444"/>
                <a:gd name="connsiteX4" fmla="*/ 593511 w 964237"/>
                <a:gd name="connsiteY4" fmla="*/ 72062 h 415444"/>
                <a:gd name="connsiteX5" fmla="*/ 202592 w 964237"/>
                <a:gd name="connsiteY5" fmla="*/ 65050 h 415444"/>
                <a:gd name="connsiteX6" fmla="*/ 200226 w 964237"/>
                <a:gd name="connsiteY6" fmla="*/ 2397 h 415444"/>
                <a:gd name="connsiteX7" fmla="*/ 134902 w 964237"/>
                <a:gd name="connsiteY7" fmla="*/ 0 h 415444"/>
                <a:gd name="connsiteX8" fmla="*/ 133358 w 964237"/>
                <a:gd name="connsiteY8" fmla="*/ 114887 h 415444"/>
                <a:gd name="connsiteX9" fmla="*/ 0 w 964237"/>
                <a:gd name="connsiteY9" fmla="*/ 415444 h 415444"/>
                <a:gd name="connsiteX0" fmla="*/ 0 w 964237"/>
                <a:gd name="connsiteY0" fmla="*/ 417849 h 417849"/>
                <a:gd name="connsiteX1" fmla="*/ 860963 w 964237"/>
                <a:gd name="connsiteY1" fmla="*/ 374321 h 417849"/>
                <a:gd name="connsiteX2" fmla="*/ 964237 w 964237"/>
                <a:gd name="connsiteY2" fmla="*/ 132412 h 417849"/>
                <a:gd name="connsiteX3" fmla="*/ 595390 w 964237"/>
                <a:gd name="connsiteY3" fmla="*/ 130969 h 417849"/>
                <a:gd name="connsiteX4" fmla="*/ 593511 w 964237"/>
                <a:gd name="connsiteY4" fmla="*/ 74467 h 417849"/>
                <a:gd name="connsiteX5" fmla="*/ 202592 w 964237"/>
                <a:gd name="connsiteY5" fmla="*/ 67455 h 417849"/>
                <a:gd name="connsiteX6" fmla="*/ 200226 w 964237"/>
                <a:gd name="connsiteY6" fmla="*/ 0 h 417849"/>
                <a:gd name="connsiteX7" fmla="*/ 134902 w 964237"/>
                <a:gd name="connsiteY7" fmla="*/ 2405 h 417849"/>
                <a:gd name="connsiteX8" fmla="*/ 133358 w 964237"/>
                <a:gd name="connsiteY8" fmla="*/ 117292 h 417849"/>
                <a:gd name="connsiteX9" fmla="*/ 0 w 964237"/>
                <a:gd name="connsiteY9" fmla="*/ 417849 h 417849"/>
                <a:gd name="connsiteX0" fmla="*/ 0 w 964237"/>
                <a:gd name="connsiteY0" fmla="*/ 417849 h 417849"/>
                <a:gd name="connsiteX1" fmla="*/ 860963 w 964237"/>
                <a:gd name="connsiteY1" fmla="*/ 374321 h 417849"/>
                <a:gd name="connsiteX2" fmla="*/ 964237 w 964237"/>
                <a:gd name="connsiteY2" fmla="*/ 132412 h 417849"/>
                <a:gd name="connsiteX3" fmla="*/ 595390 w 964237"/>
                <a:gd name="connsiteY3" fmla="*/ 130969 h 417849"/>
                <a:gd name="connsiteX4" fmla="*/ 593511 w 964237"/>
                <a:gd name="connsiteY4" fmla="*/ 74467 h 417849"/>
                <a:gd name="connsiteX5" fmla="*/ 197790 w 964237"/>
                <a:gd name="connsiteY5" fmla="*/ 67455 h 417849"/>
                <a:gd name="connsiteX6" fmla="*/ 200226 w 964237"/>
                <a:gd name="connsiteY6" fmla="*/ 0 h 417849"/>
                <a:gd name="connsiteX7" fmla="*/ 134902 w 964237"/>
                <a:gd name="connsiteY7" fmla="*/ 2405 h 417849"/>
                <a:gd name="connsiteX8" fmla="*/ 133358 w 964237"/>
                <a:gd name="connsiteY8" fmla="*/ 117292 h 417849"/>
                <a:gd name="connsiteX9" fmla="*/ 0 w 964237"/>
                <a:gd name="connsiteY9" fmla="*/ 417849 h 417849"/>
                <a:gd name="connsiteX0" fmla="*/ 0 w 964237"/>
                <a:gd name="connsiteY0" fmla="*/ 417849 h 417849"/>
                <a:gd name="connsiteX1" fmla="*/ 860963 w 964237"/>
                <a:gd name="connsiteY1" fmla="*/ 374321 h 417849"/>
                <a:gd name="connsiteX2" fmla="*/ 964237 w 964237"/>
                <a:gd name="connsiteY2" fmla="*/ 132412 h 417849"/>
                <a:gd name="connsiteX3" fmla="*/ 595390 w 964237"/>
                <a:gd name="connsiteY3" fmla="*/ 130969 h 417849"/>
                <a:gd name="connsiteX4" fmla="*/ 593511 w 964237"/>
                <a:gd name="connsiteY4" fmla="*/ 74467 h 417849"/>
                <a:gd name="connsiteX5" fmla="*/ 202592 w 964237"/>
                <a:gd name="connsiteY5" fmla="*/ 67455 h 417849"/>
                <a:gd name="connsiteX6" fmla="*/ 200226 w 964237"/>
                <a:gd name="connsiteY6" fmla="*/ 0 h 417849"/>
                <a:gd name="connsiteX7" fmla="*/ 134902 w 964237"/>
                <a:gd name="connsiteY7" fmla="*/ 2405 h 417849"/>
                <a:gd name="connsiteX8" fmla="*/ 133358 w 964237"/>
                <a:gd name="connsiteY8" fmla="*/ 117292 h 417849"/>
                <a:gd name="connsiteX9" fmla="*/ 0 w 964237"/>
                <a:gd name="connsiteY9" fmla="*/ 417849 h 417849"/>
                <a:gd name="connsiteX0" fmla="*/ 0 w 964237"/>
                <a:gd name="connsiteY0" fmla="*/ 417849 h 417849"/>
                <a:gd name="connsiteX1" fmla="*/ 860963 w 964237"/>
                <a:gd name="connsiteY1" fmla="*/ 374321 h 417849"/>
                <a:gd name="connsiteX2" fmla="*/ 964237 w 964237"/>
                <a:gd name="connsiteY2" fmla="*/ 132412 h 417849"/>
                <a:gd name="connsiteX3" fmla="*/ 595390 w 964237"/>
                <a:gd name="connsiteY3" fmla="*/ 130969 h 417849"/>
                <a:gd name="connsiteX4" fmla="*/ 590309 w 964237"/>
                <a:gd name="connsiteY4" fmla="*/ 71265 h 417849"/>
                <a:gd name="connsiteX5" fmla="*/ 202592 w 964237"/>
                <a:gd name="connsiteY5" fmla="*/ 67455 h 417849"/>
                <a:gd name="connsiteX6" fmla="*/ 200226 w 964237"/>
                <a:gd name="connsiteY6" fmla="*/ 0 h 417849"/>
                <a:gd name="connsiteX7" fmla="*/ 134902 w 964237"/>
                <a:gd name="connsiteY7" fmla="*/ 2405 h 417849"/>
                <a:gd name="connsiteX8" fmla="*/ 133358 w 964237"/>
                <a:gd name="connsiteY8" fmla="*/ 117292 h 417849"/>
                <a:gd name="connsiteX9" fmla="*/ 0 w 964237"/>
                <a:gd name="connsiteY9" fmla="*/ 417849 h 417849"/>
                <a:gd name="connsiteX0" fmla="*/ 0 w 964237"/>
                <a:gd name="connsiteY0" fmla="*/ 417849 h 417849"/>
                <a:gd name="connsiteX1" fmla="*/ 860963 w 964237"/>
                <a:gd name="connsiteY1" fmla="*/ 374321 h 417849"/>
                <a:gd name="connsiteX2" fmla="*/ 964237 w 964237"/>
                <a:gd name="connsiteY2" fmla="*/ 132412 h 417849"/>
                <a:gd name="connsiteX3" fmla="*/ 590588 w 964237"/>
                <a:gd name="connsiteY3" fmla="*/ 129368 h 417849"/>
                <a:gd name="connsiteX4" fmla="*/ 590309 w 964237"/>
                <a:gd name="connsiteY4" fmla="*/ 71265 h 417849"/>
                <a:gd name="connsiteX5" fmla="*/ 202592 w 964237"/>
                <a:gd name="connsiteY5" fmla="*/ 67455 h 417849"/>
                <a:gd name="connsiteX6" fmla="*/ 200226 w 964237"/>
                <a:gd name="connsiteY6" fmla="*/ 0 h 417849"/>
                <a:gd name="connsiteX7" fmla="*/ 134902 w 964237"/>
                <a:gd name="connsiteY7" fmla="*/ 2405 h 417849"/>
                <a:gd name="connsiteX8" fmla="*/ 133358 w 964237"/>
                <a:gd name="connsiteY8" fmla="*/ 117292 h 417849"/>
                <a:gd name="connsiteX9" fmla="*/ 0 w 964237"/>
                <a:gd name="connsiteY9" fmla="*/ 417849 h 417849"/>
                <a:gd name="connsiteX0" fmla="*/ 0 w 964237"/>
                <a:gd name="connsiteY0" fmla="*/ 418218 h 418218"/>
                <a:gd name="connsiteX1" fmla="*/ 860963 w 964237"/>
                <a:gd name="connsiteY1" fmla="*/ 374690 h 418218"/>
                <a:gd name="connsiteX2" fmla="*/ 964237 w 964237"/>
                <a:gd name="connsiteY2" fmla="*/ 132781 h 418218"/>
                <a:gd name="connsiteX3" fmla="*/ 590588 w 964237"/>
                <a:gd name="connsiteY3" fmla="*/ 129737 h 418218"/>
                <a:gd name="connsiteX4" fmla="*/ 590309 w 964237"/>
                <a:gd name="connsiteY4" fmla="*/ 71634 h 418218"/>
                <a:gd name="connsiteX5" fmla="*/ 202592 w 964237"/>
                <a:gd name="connsiteY5" fmla="*/ 67824 h 418218"/>
                <a:gd name="connsiteX6" fmla="*/ 200226 w 964237"/>
                <a:gd name="connsiteY6" fmla="*/ 369 h 418218"/>
                <a:gd name="connsiteX7" fmla="*/ 134390 w 964237"/>
                <a:gd name="connsiteY7" fmla="*/ 215 h 418218"/>
                <a:gd name="connsiteX8" fmla="*/ 133358 w 964237"/>
                <a:gd name="connsiteY8" fmla="*/ 117661 h 418218"/>
                <a:gd name="connsiteX9" fmla="*/ 0 w 964237"/>
                <a:gd name="connsiteY9" fmla="*/ 418218 h 418218"/>
                <a:gd name="connsiteX0" fmla="*/ 0 w 964237"/>
                <a:gd name="connsiteY0" fmla="*/ 417849 h 417849"/>
                <a:gd name="connsiteX1" fmla="*/ 860963 w 964237"/>
                <a:gd name="connsiteY1" fmla="*/ 374321 h 417849"/>
                <a:gd name="connsiteX2" fmla="*/ 964237 w 964237"/>
                <a:gd name="connsiteY2" fmla="*/ 132412 h 417849"/>
                <a:gd name="connsiteX3" fmla="*/ 590588 w 964237"/>
                <a:gd name="connsiteY3" fmla="*/ 129368 h 417849"/>
                <a:gd name="connsiteX4" fmla="*/ 590309 w 964237"/>
                <a:gd name="connsiteY4" fmla="*/ 71265 h 417849"/>
                <a:gd name="connsiteX5" fmla="*/ 202592 w 964237"/>
                <a:gd name="connsiteY5" fmla="*/ 67455 h 417849"/>
                <a:gd name="connsiteX6" fmla="*/ 200226 w 964237"/>
                <a:gd name="connsiteY6" fmla="*/ 0 h 417849"/>
                <a:gd name="connsiteX7" fmla="*/ 134390 w 964237"/>
                <a:gd name="connsiteY7" fmla="*/ 1381 h 417849"/>
                <a:gd name="connsiteX8" fmla="*/ 133358 w 964237"/>
                <a:gd name="connsiteY8" fmla="*/ 117292 h 417849"/>
                <a:gd name="connsiteX9" fmla="*/ 0 w 964237"/>
                <a:gd name="connsiteY9" fmla="*/ 417849 h 417849"/>
                <a:gd name="connsiteX0" fmla="*/ 0 w 964237"/>
                <a:gd name="connsiteY0" fmla="*/ 417849 h 417849"/>
                <a:gd name="connsiteX1" fmla="*/ 860963 w 964237"/>
                <a:gd name="connsiteY1" fmla="*/ 374321 h 417849"/>
                <a:gd name="connsiteX2" fmla="*/ 964237 w 964237"/>
                <a:gd name="connsiteY2" fmla="*/ 132412 h 417849"/>
                <a:gd name="connsiteX3" fmla="*/ 590588 w 964237"/>
                <a:gd name="connsiteY3" fmla="*/ 129368 h 417849"/>
                <a:gd name="connsiteX4" fmla="*/ 590309 w 964237"/>
                <a:gd name="connsiteY4" fmla="*/ 71265 h 417849"/>
                <a:gd name="connsiteX5" fmla="*/ 202592 w 964237"/>
                <a:gd name="connsiteY5" fmla="*/ 67455 h 417849"/>
                <a:gd name="connsiteX6" fmla="*/ 200226 w 964237"/>
                <a:gd name="connsiteY6" fmla="*/ 0 h 417849"/>
                <a:gd name="connsiteX7" fmla="*/ 133878 w 964237"/>
                <a:gd name="connsiteY7" fmla="*/ 869 h 417849"/>
                <a:gd name="connsiteX8" fmla="*/ 133358 w 964237"/>
                <a:gd name="connsiteY8" fmla="*/ 117292 h 417849"/>
                <a:gd name="connsiteX9" fmla="*/ 0 w 964237"/>
                <a:gd name="connsiteY9" fmla="*/ 417849 h 41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4237" h="417849">
                  <a:moveTo>
                    <a:pt x="0" y="417849"/>
                  </a:moveTo>
                  <a:lnTo>
                    <a:pt x="860963" y="374321"/>
                  </a:lnTo>
                  <a:lnTo>
                    <a:pt x="964237" y="132412"/>
                  </a:lnTo>
                  <a:lnTo>
                    <a:pt x="590588" y="129368"/>
                  </a:lnTo>
                  <a:cubicBezTo>
                    <a:pt x="590198" y="104684"/>
                    <a:pt x="590699" y="95949"/>
                    <a:pt x="590309" y="71265"/>
                  </a:cubicBezTo>
                  <a:lnTo>
                    <a:pt x="202592" y="67455"/>
                  </a:lnTo>
                  <a:cubicBezTo>
                    <a:pt x="203227" y="43733"/>
                    <a:pt x="199591" y="23722"/>
                    <a:pt x="200226" y="0"/>
                  </a:cubicBezTo>
                  <a:cubicBezTo>
                    <a:pt x="178451" y="802"/>
                    <a:pt x="155653" y="67"/>
                    <a:pt x="133878" y="869"/>
                  </a:cubicBezTo>
                  <a:cubicBezTo>
                    <a:pt x="133363" y="39165"/>
                    <a:pt x="133873" y="78996"/>
                    <a:pt x="133358" y="117292"/>
                  </a:cubicBezTo>
                  <a:lnTo>
                    <a:pt x="0" y="417849"/>
                  </a:lnTo>
                  <a:close/>
                </a:path>
              </a:pathLst>
            </a:custGeom>
            <a:solidFill>
              <a:srgbClr val="FFC000">
                <a:alpha val="50196"/>
              </a:srgbClr>
            </a:solidFill>
            <a:ln w="127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 name="直線コネクタ 31">
              <a:extLst>
                <a:ext uri="{FF2B5EF4-FFF2-40B4-BE49-F238E27FC236}">
                  <a16:creationId xmlns:a16="http://schemas.microsoft.com/office/drawing/2014/main" id="{9EC4AB36-40AD-7A6E-53B7-AAB4EE11E92E}"/>
                </a:ext>
              </a:extLst>
            </p:cNvPr>
            <p:cNvCxnSpPr>
              <a:cxnSpLocks/>
            </p:cNvCxnSpPr>
            <p:nvPr/>
          </p:nvCxnSpPr>
          <p:spPr>
            <a:xfrm flipV="1">
              <a:off x="7741246" y="2012729"/>
              <a:ext cx="0" cy="181339"/>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33" name="テキスト ボックス 32">
              <a:extLst>
                <a:ext uri="{FF2B5EF4-FFF2-40B4-BE49-F238E27FC236}">
                  <a16:creationId xmlns:a16="http://schemas.microsoft.com/office/drawing/2014/main" id="{21B7DAC4-5824-944C-9254-CF49E1C68275}"/>
                </a:ext>
              </a:extLst>
            </p:cNvPr>
            <p:cNvSpPr txBox="1"/>
            <p:nvPr/>
          </p:nvSpPr>
          <p:spPr>
            <a:xfrm>
              <a:off x="7642375" y="2472766"/>
              <a:ext cx="1484783" cy="115228"/>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ja-JP" altLang="en-US" sz="1050" kern="0" dirty="0">
                  <a:solidFill>
                    <a:schemeClr val="bg1"/>
                  </a:solidFill>
                  <a:latin typeface="Meiryo UI" panose="020B0604030504040204" pitchFamily="50" charset="-128"/>
                  <a:ea typeface="Meiryo UI" panose="020B0604030504040204" pitchFamily="50" charset="-128"/>
                </a:rPr>
                <a:t>埠頭用地</a:t>
              </a:r>
              <a:endParaRPr kumimoji="1" lang="en-US" altLang="ja-JP" sz="1050" kern="0" dirty="0">
                <a:solidFill>
                  <a:schemeClr val="bg1"/>
                </a:solidFill>
                <a:latin typeface="Meiryo UI" panose="020B0604030504040204" pitchFamily="50" charset="-128"/>
                <a:ea typeface="Meiryo UI" panose="020B0604030504040204" pitchFamily="50" charset="-128"/>
              </a:endParaRPr>
            </a:p>
          </p:txBody>
        </p:sp>
        <p:sp>
          <p:nvSpPr>
            <p:cNvPr id="34" name="吹き出し: 四角形 33">
              <a:extLst>
                <a:ext uri="{FF2B5EF4-FFF2-40B4-BE49-F238E27FC236}">
                  <a16:creationId xmlns:a16="http://schemas.microsoft.com/office/drawing/2014/main" id="{BD6E9C7A-CADC-F89F-960A-9C54157CA840}"/>
                </a:ext>
              </a:extLst>
            </p:cNvPr>
            <p:cNvSpPr/>
            <p:nvPr/>
          </p:nvSpPr>
          <p:spPr>
            <a:xfrm>
              <a:off x="9127157" y="2778020"/>
              <a:ext cx="1484782" cy="366401"/>
            </a:xfrm>
            <a:prstGeom prst="wedgeRectCallout">
              <a:avLst>
                <a:gd name="adj1" fmla="val -78725"/>
                <a:gd name="adj2" fmla="val -109514"/>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eiryo UI" panose="020B0604030504040204" pitchFamily="50" charset="-128"/>
                  <a:ea typeface="Meiryo UI" panose="020B0604030504040204" pitchFamily="50" charset="-128"/>
                </a:rPr>
                <a:t>埠頭用地</a:t>
              </a:r>
            </a:p>
            <a:p>
              <a:r>
                <a:rPr kumimoji="1" lang="ja-JP" altLang="en-US" sz="900" dirty="0">
                  <a:solidFill>
                    <a:schemeClr val="tx1"/>
                  </a:solidFill>
                  <a:latin typeface="Meiryo UI" panose="020B0604030504040204" pitchFamily="50" charset="-128"/>
                  <a:ea typeface="Meiryo UI" panose="020B0604030504040204" pitchFamily="50" charset="-128"/>
                </a:rPr>
                <a:t>・南港地区のヤード不足に対応した</a:t>
              </a:r>
            </a:p>
            <a:p>
              <a:r>
                <a:rPr kumimoji="1" lang="ja-JP" altLang="en-US" sz="900" dirty="0">
                  <a:solidFill>
                    <a:schemeClr val="tx1"/>
                  </a:solidFill>
                  <a:latin typeface="Meiryo UI" panose="020B0604030504040204" pitchFamily="50" charset="-128"/>
                  <a:ea typeface="Meiryo UI" panose="020B0604030504040204" pitchFamily="50" charset="-128"/>
                </a:rPr>
                <a:t> 埠頭用地の確保</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sp>
          <p:nvSpPr>
            <p:cNvPr id="35" name="フリーフォーム: 図形 34">
              <a:extLst>
                <a:ext uri="{FF2B5EF4-FFF2-40B4-BE49-F238E27FC236}">
                  <a16:creationId xmlns:a16="http://schemas.microsoft.com/office/drawing/2014/main" id="{BBCF6E06-1078-D39D-95E0-C803B0805F4A}"/>
                </a:ext>
              </a:extLst>
            </p:cNvPr>
            <p:cNvSpPr/>
            <p:nvPr/>
          </p:nvSpPr>
          <p:spPr>
            <a:xfrm>
              <a:off x="7775206" y="2010812"/>
              <a:ext cx="878427" cy="134383"/>
            </a:xfrm>
            <a:custGeom>
              <a:avLst/>
              <a:gdLst>
                <a:gd name="connsiteX0" fmla="*/ 0 w 883920"/>
                <a:gd name="connsiteY0" fmla="*/ 0 h 213360"/>
                <a:gd name="connsiteX1" fmla="*/ 777240 w 883920"/>
                <a:gd name="connsiteY1" fmla="*/ 0 h 213360"/>
                <a:gd name="connsiteX2" fmla="*/ 883920 w 883920"/>
                <a:gd name="connsiteY2" fmla="*/ 106680 h 213360"/>
                <a:gd name="connsiteX3" fmla="*/ 777240 w 883920"/>
                <a:gd name="connsiteY3" fmla="*/ 213360 h 213360"/>
                <a:gd name="connsiteX4" fmla="*/ 7620 w 883920"/>
                <a:gd name="connsiteY4" fmla="*/ 213360 h 213360"/>
                <a:gd name="connsiteX5" fmla="*/ 0 w 883920"/>
                <a:gd name="connsiteY5" fmla="*/ 0 h 213360"/>
                <a:gd name="connsiteX0" fmla="*/ 3783 w 876300"/>
                <a:gd name="connsiteY0" fmla="*/ 0 h 213360"/>
                <a:gd name="connsiteX1" fmla="*/ 769620 w 876300"/>
                <a:gd name="connsiteY1" fmla="*/ 0 h 213360"/>
                <a:gd name="connsiteX2" fmla="*/ 876300 w 876300"/>
                <a:gd name="connsiteY2" fmla="*/ 106680 h 213360"/>
                <a:gd name="connsiteX3" fmla="*/ 769620 w 876300"/>
                <a:gd name="connsiteY3" fmla="*/ 213360 h 213360"/>
                <a:gd name="connsiteX4" fmla="*/ 0 w 876300"/>
                <a:gd name="connsiteY4" fmla="*/ 213360 h 213360"/>
                <a:gd name="connsiteX5" fmla="*/ 3783 w 876300"/>
                <a:gd name="connsiteY5" fmla="*/ 0 h 213360"/>
                <a:gd name="connsiteX0" fmla="*/ 0 w 876318"/>
                <a:gd name="connsiteY0" fmla="*/ 0 h 213360"/>
                <a:gd name="connsiteX1" fmla="*/ 769638 w 876318"/>
                <a:gd name="connsiteY1" fmla="*/ 0 h 213360"/>
                <a:gd name="connsiteX2" fmla="*/ 876318 w 876318"/>
                <a:gd name="connsiteY2" fmla="*/ 106680 h 213360"/>
                <a:gd name="connsiteX3" fmla="*/ 769638 w 876318"/>
                <a:gd name="connsiteY3" fmla="*/ 213360 h 213360"/>
                <a:gd name="connsiteX4" fmla="*/ 18 w 876318"/>
                <a:gd name="connsiteY4" fmla="*/ 213360 h 213360"/>
                <a:gd name="connsiteX5" fmla="*/ 0 w 876318"/>
                <a:gd name="connsiteY5" fmla="*/ 0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18" h="213360">
                  <a:moveTo>
                    <a:pt x="0" y="0"/>
                  </a:moveTo>
                  <a:lnTo>
                    <a:pt x="769638" y="0"/>
                  </a:lnTo>
                  <a:lnTo>
                    <a:pt x="876318" y="106680"/>
                  </a:lnTo>
                  <a:lnTo>
                    <a:pt x="769638" y="213360"/>
                  </a:lnTo>
                  <a:lnTo>
                    <a:pt x="18" y="213360"/>
                  </a:lnTo>
                  <a:lnTo>
                    <a:pt x="0" y="0"/>
                  </a:lnTo>
                  <a:close/>
                </a:path>
              </a:pathLst>
            </a:custGeom>
            <a:solidFill>
              <a:schemeClr val="bg1"/>
            </a:solid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900" dirty="0">
                <a:solidFill>
                  <a:schemeClr val="accent6"/>
                </a:solidFill>
              </a:endParaRPr>
            </a:p>
          </p:txBody>
        </p:sp>
        <p:cxnSp>
          <p:nvCxnSpPr>
            <p:cNvPr id="36" name="直線コネクタ 35">
              <a:extLst>
                <a:ext uri="{FF2B5EF4-FFF2-40B4-BE49-F238E27FC236}">
                  <a16:creationId xmlns:a16="http://schemas.microsoft.com/office/drawing/2014/main" id="{79288A17-0290-CDA9-77A8-883D107CCF42}"/>
                </a:ext>
              </a:extLst>
            </p:cNvPr>
            <p:cNvCxnSpPr>
              <a:cxnSpLocks/>
              <a:stCxn id="31" idx="5"/>
            </p:cNvCxnSpPr>
            <p:nvPr/>
          </p:nvCxnSpPr>
          <p:spPr>
            <a:xfrm>
              <a:off x="7747911" y="2177721"/>
              <a:ext cx="901322"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37" name="吹き出し: 四角形 36">
            <a:extLst>
              <a:ext uri="{FF2B5EF4-FFF2-40B4-BE49-F238E27FC236}">
                <a16:creationId xmlns:a16="http://schemas.microsoft.com/office/drawing/2014/main" id="{AE3444EE-101B-2410-F6DF-BC4FA8C8318F}"/>
              </a:ext>
            </a:extLst>
          </p:cNvPr>
          <p:cNvSpPr/>
          <p:nvPr/>
        </p:nvSpPr>
        <p:spPr>
          <a:xfrm>
            <a:off x="4311750" y="13841053"/>
            <a:ext cx="1412184" cy="481090"/>
          </a:xfrm>
          <a:prstGeom prst="wedgeRectCallout">
            <a:avLst>
              <a:gd name="adj1" fmla="val -80527"/>
              <a:gd name="adj2" fmla="val 5457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eiryo UI" panose="020B0604030504040204" pitchFamily="50" charset="-128"/>
                <a:ea typeface="Meiryo UI" panose="020B0604030504040204" pitchFamily="50" charset="-128"/>
              </a:rPr>
              <a:t>岸壁（耐震）</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u="sng" dirty="0">
                <a:solidFill>
                  <a:schemeClr val="tx1"/>
                </a:solidFill>
                <a:latin typeface="Meiryo UI" panose="020B0604030504040204" pitchFamily="50" charset="-128"/>
                <a:ea typeface="Meiryo UI" panose="020B0604030504040204" pitchFamily="50" charset="-128"/>
              </a:rPr>
              <a:t>延長</a:t>
            </a:r>
            <a:r>
              <a:rPr kumimoji="1" lang="en-US" altLang="ja-JP" sz="900" u="sng" dirty="0">
                <a:solidFill>
                  <a:schemeClr val="tx1"/>
                </a:solidFill>
                <a:latin typeface="Meiryo UI" panose="020B0604030504040204" pitchFamily="50" charset="-128"/>
                <a:ea typeface="Meiryo UI" panose="020B0604030504040204" pitchFamily="50" charset="-128"/>
              </a:rPr>
              <a:t>270m</a:t>
            </a:r>
            <a:r>
              <a:rPr kumimoji="1" lang="ja-JP" altLang="en-US" sz="900" u="sng" dirty="0">
                <a:solidFill>
                  <a:schemeClr val="tx1"/>
                </a:solidFill>
                <a:latin typeface="Meiryo UI" panose="020B0604030504040204" pitchFamily="50" charset="-128"/>
                <a:ea typeface="Meiryo UI" panose="020B0604030504040204" pitchFamily="50" charset="-128"/>
              </a:rPr>
              <a:t>、水深</a:t>
            </a:r>
            <a:r>
              <a:rPr kumimoji="1" lang="en-US" altLang="ja-JP" sz="900" u="sng" dirty="0">
                <a:solidFill>
                  <a:schemeClr val="tx1"/>
                </a:solidFill>
                <a:latin typeface="Meiryo UI" panose="020B0604030504040204" pitchFamily="50" charset="-128"/>
                <a:ea typeface="Meiryo UI" panose="020B0604030504040204" pitchFamily="50" charset="-128"/>
              </a:rPr>
              <a:t>7.5m</a:t>
            </a:r>
          </a:p>
        </p:txBody>
      </p:sp>
      <p:sp>
        <p:nvSpPr>
          <p:cNvPr id="54" name="テキスト ボックス 53">
            <a:extLst>
              <a:ext uri="{FF2B5EF4-FFF2-40B4-BE49-F238E27FC236}">
                <a16:creationId xmlns:a16="http://schemas.microsoft.com/office/drawing/2014/main" id="{0B1F145B-9406-F5E4-EC71-B6555281071C}"/>
              </a:ext>
            </a:extLst>
          </p:cNvPr>
          <p:cNvSpPr txBox="1"/>
          <p:nvPr/>
        </p:nvSpPr>
        <p:spPr>
          <a:xfrm rot="796078">
            <a:off x="12210856" y="10571314"/>
            <a:ext cx="237586" cy="211539"/>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en-US" altLang="ja-JP" sz="1050" kern="0" dirty="0">
                <a:solidFill>
                  <a:schemeClr val="bg1"/>
                </a:solidFill>
              </a:rPr>
              <a:t>F1</a:t>
            </a:r>
            <a:endParaRPr kumimoji="1" lang="ja-JP" altLang="en-US" sz="1050" kern="0" dirty="0">
              <a:solidFill>
                <a:schemeClr val="bg1"/>
              </a:solidFill>
            </a:endParaRPr>
          </a:p>
        </p:txBody>
      </p:sp>
      <p:sp>
        <p:nvSpPr>
          <p:cNvPr id="55" name="テキスト ボックス 54">
            <a:extLst>
              <a:ext uri="{FF2B5EF4-FFF2-40B4-BE49-F238E27FC236}">
                <a16:creationId xmlns:a16="http://schemas.microsoft.com/office/drawing/2014/main" id="{59F54400-B083-4B6C-7FB3-A70944C7B681}"/>
              </a:ext>
            </a:extLst>
          </p:cNvPr>
          <p:cNvSpPr txBox="1"/>
          <p:nvPr/>
        </p:nvSpPr>
        <p:spPr>
          <a:xfrm rot="796078">
            <a:off x="12113812" y="10011447"/>
            <a:ext cx="237586" cy="211539"/>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en-US" altLang="ja-JP" sz="1050" kern="0" dirty="0">
                <a:solidFill>
                  <a:schemeClr val="bg1"/>
                </a:solidFill>
              </a:rPr>
              <a:t>F3</a:t>
            </a:r>
            <a:endParaRPr kumimoji="1" lang="ja-JP" altLang="en-US" sz="1050" kern="0" dirty="0">
              <a:solidFill>
                <a:schemeClr val="bg1"/>
              </a:solidFill>
            </a:endParaRPr>
          </a:p>
        </p:txBody>
      </p:sp>
      <p:sp>
        <p:nvSpPr>
          <p:cNvPr id="56" name="テキスト ボックス 55">
            <a:extLst>
              <a:ext uri="{FF2B5EF4-FFF2-40B4-BE49-F238E27FC236}">
                <a16:creationId xmlns:a16="http://schemas.microsoft.com/office/drawing/2014/main" id="{79BB81EB-2638-1AD6-D90D-23B2E51E4FA3}"/>
              </a:ext>
            </a:extLst>
          </p:cNvPr>
          <p:cNvSpPr txBox="1"/>
          <p:nvPr/>
        </p:nvSpPr>
        <p:spPr>
          <a:xfrm rot="796078">
            <a:off x="12113807" y="9776329"/>
            <a:ext cx="237586" cy="211539"/>
          </a:xfrm>
          <a:prstGeom prst="rect">
            <a:avLst/>
          </a:prstGeom>
          <a:noFill/>
          <a:ln>
            <a:noFill/>
          </a:ln>
        </p:spPr>
        <p:txBody>
          <a:bodyPr vertOverflow="overflow" horzOverflow="overflow" vert="horz" wrap="square" lIns="36000" tIns="36000" rIns="36000" bIns="36000" rtlCol="0">
            <a:spAutoFit/>
          </a:bodyPr>
          <a:lstStyle/>
          <a:p>
            <a:pPr algn="ctr" defTabSz="844073" eaLnBrk="1" fontAlgn="auto" hangingPunct="1">
              <a:lnSpc>
                <a:spcPct val="90000"/>
              </a:lnSpc>
              <a:spcBef>
                <a:spcPts val="139"/>
              </a:spcBef>
              <a:spcAft>
                <a:spcPts val="0"/>
              </a:spcAft>
            </a:pPr>
            <a:r>
              <a:rPr kumimoji="1" lang="en-US" altLang="ja-JP" sz="1050" kern="0" dirty="0">
                <a:solidFill>
                  <a:schemeClr val="bg1"/>
                </a:solidFill>
              </a:rPr>
              <a:t>F</a:t>
            </a:r>
            <a:r>
              <a:rPr lang="en-US" altLang="ja-JP" sz="1050" kern="0" dirty="0">
                <a:solidFill>
                  <a:schemeClr val="bg1"/>
                </a:solidFill>
              </a:rPr>
              <a:t>4</a:t>
            </a:r>
            <a:endParaRPr kumimoji="1" lang="en-US" altLang="ja-JP" sz="1050" kern="0" dirty="0">
              <a:solidFill>
                <a:schemeClr val="bg1"/>
              </a:solidFill>
            </a:endParaRPr>
          </a:p>
        </p:txBody>
      </p:sp>
    </p:spTree>
    <p:extLst>
      <p:ext uri="{BB962C8B-B14F-4D97-AF65-F5344CB8AC3E}">
        <p14:creationId xmlns:p14="http://schemas.microsoft.com/office/powerpoint/2010/main" val="2969955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ッター プレースホルダー 7"/>
          <p:cNvSpPr>
            <a:spLocks noGrp="1"/>
          </p:cNvSpPr>
          <p:nvPr>
            <p:ph type="ftr" sz="quarter" idx="11"/>
          </p:nvPr>
        </p:nvSpPr>
        <p:spPr>
          <a:xfrm>
            <a:off x="4038600" y="15859057"/>
            <a:ext cx="4114800" cy="367912"/>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6</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11" name="正方形/長方形 10"/>
          <p:cNvSpPr/>
          <p:nvPr/>
        </p:nvSpPr>
        <p:spPr>
          <a:xfrm>
            <a:off x="1117138" y="10721252"/>
            <a:ext cx="9957723"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dirty="0">
                <a:solidFill>
                  <a:prstClr val="black"/>
                </a:solidFill>
                <a:latin typeface="ＭＳ Ｐゴシック" panose="020B0600070205080204" pitchFamily="50" charset="-128"/>
                <a:ea typeface="ＭＳ Ｐゴシック" panose="020B0600070205080204" pitchFamily="50" charset="-128"/>
              </a:rPr>
              <a:t>■ </a:t>
            </a:r>
            <a:r>
              <a:rPr kumimoji="1" lang="ja-JP" altLang="en-US" sz="1900" i="0"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コンテナラウンドユース</a:t>
            </a:r>
          </a:p>
          <a:p>
            <a:pPr marR="0" lvl="0" algn="l" defTabSz="457200" rtl="0" eaLnBrk="1" fontAlgn="auto" latinLnBrk="0" hangingPunct="1">
              <a:lnSpc>
                <a:spcPct val="100000"/>
              </a:lnSpc>
              <a:spcBef>
                <a:spcPts val="0"/>
              </a:spcBef>
              <a:spcAft>
                <a:spcPts val="0"/>
              </a:spcAft>
              <a:buClrTx/>
              <a:buSzTx/>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内陸部のインランドデポ</a:t>
            </a:r>
            <a:r>
              <a:rPr kumimoji="0" lang="en-US" altLang="ja-JP" sz="1900" b="0" i="0" u="none" strike="noStrike" kern="1200" cap="none" spc="0" normalizeH="0" baseline="30000" noProof="0" dirty="0">
                <a:ln>
                  <a:noFill/>
                </a:ln>
                <a:effectLst/>
                <a:uLnTx/>
                <a:uFillTx/>
                <a:latin typeface="ＭＳ Ｐ明朝" panose="02020600040205080304" pitchFamily="18" charset="-128"/>
                <a:ea typeface="ＭＳ Ｐ明朝" panose="02020600040205080304" pitchFamily="18" charset="-128"/>
                <a:cs typeface="+mn-cs"/>
              </a:rPr>
              <a:t>※</a:t>
            </a:r>
            <a:r>
              <a:rPr kumimoji="0" lang="ja-JP" altLang="en-US" sz="1900" b="0" i="0" u="none" strike="noStrike" kern="1200" cap="none" spc="0" normalizeH="0" baseline="0" noProof="0" dirty="0" err="1">
                <a:ln>
                  <a:noFill/>
                </a:ln>
                <a:solidFill>
                  <a:prstClr val="black"/>
                </a:solidFill>
                <a:effectLst/>
                <a:uLnTx/>
                <a:uFillTx/>
                <a:latin typeface="ＭＳ Ｐ明朝" panose="02020600040205080304" pitchFamily="18" charset="-128"/>
                <a:ea typeface="ＭＳ Ｐ明朝" panose="02020600040205080304" pitchFamily="18" charset="-128"/>
                <a:cs typeface="+mn-cs"/>
              </a:rPr>
              <a:t>にて</a:t>
            </a: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コンテナのマッチングと積み替えを行うことにより、空コンテナの陸上輸送を削減できるコンテナラウンドユースを推進し、物流の効率化や荷主の物流コストの低減、環境負荷の低減を図ります。</a:t>
            </a:r>
            <a:endPar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grpSp>
        <p:nvGrpSpPr>
          <p:cNvPr id="4" name="グループ化 3"/>
          <p:cNvGrpSpPr/>
          <p:nvPr/>
        </p:nvGrpSpPr>
        <p:grpSpPr>
          <a:xfrm>
            <a:off x="2810564" y="6351556"/>
            <a:ext cx="6483782" cy="4063443"/>
            <a:chOff x="4563128" y="4661524"/>
            <a:chExt cx="6891249" cy="4318806"/>
          </a:xfrm>
        </p:grpSpPr>
        <p:sp>
          <p:nvSpPr>
            <p:cNvPr id="26" name="テキスト ボックス 25"/>
            <p:cNvSpPr txBox="1"/>
            <p:nvPr/>
          </p:nvSpPr>
          <p:spPr>
            <a:xfrm>
              <a:off x="4563128" y="8653211"/>
              <a:ext cx="6891249" cy="32711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【AI</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ターミナルの実現に向けた取組みの概要（国土交通省ホームページより）</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grpSp>
          <p:nvGrpSpPr>
            <p:cNvPr id="27" name="グループ化 26"/>
            <p:cNvGrpSpPr/>
            <p:nvPr/>
          </p:nvGrpSpPr>
          <p:grpSpPr>
            <a:xfrm>
              <a:off x="4563128" y="4661524"/>
              <a:ext cx="6707315" cy="4012974"/>
              <a:chOff x="1296893" y="4692492"/>
              <a:chExt cx="9565092" cy="5028211"/>
            </a:xfrm>
          </p:grpSpPr>
          <p:pic>
            <p:nvPicPr>
              <p:cNvPr id="28" name="図 27"/>
              <p:cNvPicPr>
                <a:picLocks noChangeAspect="1"/>
              </p:cNvPicPr>
              <p:nvPr/>
            </p:nvPicPr>
            <p:blipFill>
              <a:blip r:embed="rId2"/>
              <a:stretch>
                <a:fillRect/>
              </a:stretch>
            </p:blipFill>
            <p:spPr>
              <a:xfrm>
                <a:off x="1296893" y="4692492"/>
                <a:ext cx="9565092" cy="5028211"/>
              </a:xfrm>
              <a:prstGeom prst="rect">
                <a:avLst/>
              </a:prstGeom>
            </p:spPr>
          </p:pic>
          <p:sp>
            <p:nvSpPr>
              <p:cNvPr id="29" name="正方形/長方形 28"/>
              <p:cNvSpPr/>
              <p:nvPr/>
            </p:nvSpPr>
            <p:spPr>
              <a:xfrm>
                <a:off x="10643435" y="9499813"/>
                <a:ext cx="218550" cy="170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　</a:t>
                </a:r>
              </a:p>
            </p:txBody>
          </p:sp>
        </p:grpSp>
      </p:grpSp>
      <p:grpSp>
        <p:nvGrpSpPr>
          <p:cNvPr id="6" name="グループ化 5"/>
          <p:cNvGrpSpPr/>
          <p:nvPr/>
        </p:nvGrpSpPr>
        <p:grpSpPr>
          <a:xfrm>
            <a:off x="1568790" y="12599377"/>
            <a:ext cx="8967331" cy="2778883"/>
            <a:chOff x="889151" y="10627659"/>
            <a:chExt cx="10333655" cy="3202293"/>
          </a:xfrm>
        </p:grpSpPr>
        <p:pic>
          <p:nvPicPr>
            <p:cNvPr id="12" name="図 11"/>
            <p:cNvPicPr/>
            <p:nvPr/>
          </p:nvPicPr>
          <p:blipFill>
            <a:blip r:embed="rId3">
              <a:extLst>
                <a:ext uri="{28A0092B-C50C-407E-A947-70E740481C1C}">
                  <a14:useLocalDpi xmlns:a14="http://schemas.microsoft.com/office/drawing/2010/main"/>
                </a:ext>
              </a:extLst>
            </a:blip>
            <a:stretch>
              <a:fillRect/>
            </a:stretch>
          </p:blipFill>
          <p:spPr>
            <a:xfrm>
              <a:off x="889151" y="10627659"/>
              <a:ext cx="10333655" cy="2777954"/>
            </a:xfrm>
            <a:prstGeom prst="rect">
              <a:avLst/>
            </a:prstGeom>
          </p:spPr>
        </p:pic>
        <p:sp>
          <p:nvSpPr>
            <p:cNvPr id="14" name="正方形/長方形 13"/>
            <p:cNvSpPr/>
            <p:nvPr/>
          </p:nvSpPr>
          <p:spPr>
            <a:xfrm>
              <a:off x="1354987" y="13050505"/>
              <a:ext cx="749255" cy="17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5" name="正方形/長方形 14"/>
            <p:cNvSpPr/>
            <p:nvPr/>
          </p:nvSpPr>
          <p:spPr>
            <a:xfrm>
              <a:off x="6929619" y="13044637"/>
              <a:ext cx="749255" cy="17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正方形/長方形 20"/>
            <p:cNvSpPr/>
            <p:nvPr/>
          </p:nvSpPr>
          <p:spPr>
            <a:xfrm>
              <a:off x="7969001" y="11984300"/>
              <a:ext cx="1904999" cy="2953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正方形/長方形 21"/>
            <p:cNvSpPr/>
            <p:nvPr/>
          </p:nvSpPr>
          <p:spPr>
            <a:xfrm>
              <a:off x="7984080" y="11458809"/>
              <a:ext cx="2210762" cy="525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3" name="正方形/長方形 22"/>
            <p:cNvSpPr/>
            <p:nvPr/>
          </p:nvSpPr>
          <p:spPr>
            <a:xfrm>
              <a:off x="9714777" y="11136775"/>
              <a:ext cx="566446" cy="3216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 name="下矢印 30"/>
            <p:cNvSpPr/>
            <p:nvPr/>
          </p:nvSpPr>
          <p:spPr>
            <a:xfrm rot="18668060">
              <a:off x="1103244" y="12148393"/>
              <a:ext cx="203260" cy="6131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2" name="下矢印 31"/>
            <p:cNvSpPr/>
            <p:nvPr/>
          </p:nvSpPr>
          <p:spPr>
            <a:xfrm rot="18668060">
              <a:off x="6650954" y="12177106"/>
              <a:ext cx="203260" cy="6131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3" name="下矢印 32"/>
            <p:cNvSpPr/>
            <p:nvPr/>
          </p:nvSpPr>
          <p:spPr>
            <a:xfrm rot="2868887">
              <a:off x="6707280" y="12925981"/>
              <a:ext cx="220551" cy="4372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4" name="下矢印 33"/>
            <p:cNvSpPr/>
            <p:nvPr/>
          </p:nvSpPr>
          <p:spPr>
            <a:xfrm rot="2868887">
              <a:off x="1139031" y="13001682"/>
              <a:ext cx="220551" cy="3775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5" name="テキスト ボックス 34"/>
            <p:cNvSpPr txBox="1"/>
            <p:nvPr/>
          </p:nvSpPr>
          <p:spPr>
            <a:xfrm>
              <a:off x="907108" y="13475280"/>
              <a:ext cx="10315698" cy="3546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インランドデポを活用したコンテナラウンドユース（イメージ）</a:t>
              </a: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3" name="Oval 6"/>
            <p:cNvSpPr>
              <a:spLocks noChangeArrowheads="1"/>
            </p:cNvSpPr>
            <p:nvPr/>
          </p:nvSpPr>
          <p:spPr bwMode="auto">
            <a:xfrm>
              <a:off x="1333566" y="12573520"/>
              <a:ext cx="857458" cy="609100"/>
            </a:xfrm>
            <a:prstGeom prst="ellipse">
              <a:avLst/>
            </a:prstGeom>
            <a:gradFill rotWithShape="1">
              <a:gsLst>
                <a:gs pos="0">
                  <a:srgbClr val="8DB3E2"/>
                </a:gs>
                <a:gs pos="100000">
                  <a:srgbClr val="E8F0F9"/>
                </a:gs>
              </a:gsLst>
              <a:path path="shape">
                <a:fillToRect l="50000" t="50000" r="50000" b="50000"/>
              </a:path>
            </a:gradFill>
            <a:ln w="12700" algn="ctr">
              <a:solidFill>
                <a:srgbClr val="8DB3E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7" name="Text Box 7"/>
            <p:cNvSpPr txBox="1">
              <a:spLocks noChangeArrowheads="1"/>
            </p:cNvSpPr>
            <p:nvPr/>
          </p:nvSpPr>
          <p:spPr bwMode="auto">
            <a:xfrm>
              <a:off x="1359258" y="12680581"/>
              <a:ext cx="772795" cy="283845"/>
            </a:xfrm>
            <a:prstGeom prst="rect">
              <a:avLst/>
            </a:prstGeom>
            <a:noFill/>
            <a:ln>
              <a:noFill/>
            </a:ln>
            <a:effectLst/>
            <a:extLst>
              <a:ext uri="{909E8E84-426E-40DD-AFC4-6F175D3DCCD1}">
                <a14:hiddenFill xmlns:a14="http://schemas.microsoft.com/office/drawing/2010/main">
                  <a:gradFill rotWithShape="1">
                    <a:gsLst>
                      <a:gs pos="0">
                        <a:srgbClr val="FFFFFF"/>
                      </a:gs>
                      <a:gs pos="100000">
                        <a:srgbClr val="8DB3E2"/>
                      </a:gs>
                    </a:gsLst>
                    <a:lin ang="5400000" scaled="1"/>
                  </a:gradFill>
                </a14:hiddenFill>
              </a:ext>
              <a:ext uri="{91240B29-F687-4F45-9708-019B960494DF}">
                <a14:hiddenLine xmlns:a14="http://schemas.microsoft.com/office/drawing/2010/main" w="9525" algn="ctr">
                  <a:solidFill>
                    <a:srgbClr val="8DB3E2"/>
                  </a:solidFill>
                  <a:prstDash val="dash"/>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lstStyle/>
            <a:p>
              <a:pPr marL="0" marR="0" lvl="0" indent="0" algn="ctr" defTabSz="457200" rtl="0" eaLnBrk="1" fontAlgn="base"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大阪港</a:t>
              </a:r>
              <a:endParaRPr kumimoji="0" lang="ja-JP" altLang="en-US" sz="2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8" name="Text Box 5"/>
            <p:cNvSpPr txBox="1">
              <a:spLocks noChangeArrowheads="1"/>
            </p:cNvSpPr>
            <p:nvPr/>
          </p:nvSpPr>
          <p:spPr bwMode="auto">
            <a:xfrm>
              <a:off x="1358472" y="12841686"/>
              <a:ext cx="1053833" cy="288282"/>
            </a:xfrm>
            <a:prstGeom prst="rect">
              <a:avLst/>
            </a:prstGeom>
            <a:noFill/>
            <a:ln>
              <a:noFill/>
            </a:ln>
            <a:effectLst/>
            <a:extLst>
              <a:ext uri="{909E8E84-426E-40DD-AFC4-6F175D3DCCD1}">
                <a14:hiddenFill xmlns:a14="http://schemas.microsoft.com/office/drawing/2010/main">
                  <a:gradFill rotWithShape="1">
                    <a:gsLst>
                      <a:gs pos="0">
                        <a:srgbClr val="FFFFFF"/>
                      </a:gs>
                      <a:gs pos="100000">
                        <a:srgbClr val="8DB3E2"/>
                      </a:gs>
                    </a:gsLst>
                    <a:lin ang="5400000" scaled="1"/>
                  </a:gradFill>
                </a14:hiddenFill>
              </a:ext>
              <a:ext uri="{91240B29-F687-4F45-9708-019B960494DF}">
                <a14:hiddenLine xmlns:a14="http://schemas.microsoft.com/office/drawing/2010/main" w="9525" algn="ctr">
                  <a:solidFill>
                    <a:srgbClr val="8DB3E2"/>
                  </a:solidFill>
                  <a:prstDash val="dash"/>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no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堺泉北港</a:t>
              </a:r>
              <a:endParaRPr kumimoji="0" lang="ja-JP" altLang="en-US" sz="12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6" name="Oval 6"/>
            <p:cNvSpPr>
              <a:spLocks noChangeArrowheads="1"/>
            </p:cNvSpPr>
            <p:nvPr/>
          </p:nvSpPr>
          <p:spPr bwMode="auto">
            <a:xfrm>
              <a:off x="6953929" y="12605603"/>
              <a:ext cx="824181" cy="507607"/>
            </a:xfrm>
            <a:prstGeom prst="ellipse">
              <a:avLst/>
            </a:prstGeom>
            <a:gradFill rotWithShape="1">
              <a:gsLst>
                <a:gs pos="0">
                  <a:srgbClr val="8DB3E2"/>
                </a:gs>
                <a:gs pos="100000">
                  <a:srgbClr val="E8F0F9"/>
                </a:gs>
              </a:gsLst>
              <a:path path="shape">
                <a:fillToRect l="50000" t="50000" r="50000" b="50000"/>
              </a:path>
            </a:gradFill>
            <a:ln w="12700" algn="ctr">
              <a:solidFill>
                <a:srgbClr val="8DB3E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9" name="Text Box 7"/>
            <p:cNvSpPr txBox="1">
              <a:spLocks noChangeArrowheads="1"/>
            </p:cNvSpPr>
            <p:nvPr/>
          </p:nvSpPr>
          <p:spPr bwMode="auto">
            <a:xfrm>
              <a:off x="6921631" y="12648168"/>
              <a:ext cx="772794" cy="283845"/>
            </a:xfrm>
            <a:prstGeom prst="rect">
              <a:avLst/>
            </a:prstGeom>
            <a:noFill/>
            <a:ln>
              <a:noFill/>
            </a:ln>
            <a:effectLst/>
            <a:extLst>
              <a:ext uri="{909E8E84-426E-40DD-AFC4-6F175D3DCCD1}">
                <a14:hiddenFill xmlns:a14="http://schemas.microsoft.com/office/drawing/2010/main">
                  <a:gradFill rotWithShape="1">
                    <a:gsLst>
                      <a:gs pos="0">
                        <a:srgbClr val="FFFFFF"/>
                      </a:gs>
                      <a:gs pos="100000">
                        <a:srgbClr val="8DB3E2"/>
                      </a:gs>
                    </a:gsLst>
                    <a:lin ang="5400000" scaled="1"/>
                  </a:gradFill>
                </a14:hiddenFill>
              </a:ext>
              <a:ext uri="{91240B29-F687-4F45-9708-019B960494DF}">
                <a14:hiddenLine xmlns:a14="http://schemas.microsoft.com/office/drawing/2010/main" w="9525" algn="ctr">
                  <a:solidFill>
                    <a:srgbClr val="8DB3E2"/>
                  </a:solidFill>
                  <a:prstDash val="dash"/>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lstStyle/>
            <a:p>
              <a:pPr marL="0" marR="0" lvl="0" indent="0" algn="ctr" defTabSz="457200" rtl="0" eaLnBrk="1" fontAlgn="base"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大阪港</a:t>
              </a:r>
              <a:endParaRPr kumimoji="0" lang="ja-JP" altLang="en-US" sz="2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20" name="Text Box 5"/>
            <p:cNvSpPr txBox="1">
              <a:spLocks noChangeArrowheads="1"/>
            </p:cNvSpPr>
            <p:nvPr/>
          </p:nvSpPr>
          <p:spPr bwMode="auto">
            <a:xfrm>
              <a:off x="6958945" y="12827052"/>
              <a:ext cx="1026948" cy="253178"/>
            </a:xfrm>
            <a:prstGeom prst="rect">
              <a:avLst/>
            </a:prstGeom>
            <a:noFill/>
            <a:ln>
              <a:noFill/>
            </a:ln>
            <a:effectLst/>
            <a:extLst>
              <a:ext uri="{909E8E84-426E-40DD-AFC4-6F175D3DCCD1}">
                <a14:hiddenFill xmlns:a14="http://schemas.microsoft.com/office/drawing/2010/main">
                  <a:gradFill rotWithShape="1">
                    <a:gsLst>
                      <a:gs pos="0">
                        <a:srgbClr val="FFFFFF"/>
                      </a:gs>
                      <a:gs pos="100000">
                        <a:srgbClr val="8DB3E2"/>
                      </a:gs>
                    </a:gsLst>
                    <a:lin ang="5400000" scaled="1"/>
                  </a:gradFill>
                </a14:hiddenFill>
              </a:ext>
              <a:ext uri="{91240B29-F687-4F45-9708-019B960494DF}">
                <a14:hiddenLine xmlns:a14="http://schemas.microsoft.com/office/drawing/2010/main" w="9525" algn="ctr">
                  <a:solidFill>
                    <a:srgbClr val="8DB3E2"/>
                  </a:solidFill>
                  <a:prstDash val="dash"/>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no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堺泉北港</a:t>
              </a:r>
              <a:endParaRPr kumimoji="0" lang="ja-JP" altLang="en-US" sz="12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sp>
        <p:nvSpPr>
          <p:cNvPr id="55" name="正方形/長方形 54"/>
          <p:cNvSpPr/>
          <p:nvPr/>
        </p:nvSpPr>
        <p:spPr>
          <a:xfrm>
            <a:off x="5255145" y="6028940"/>
            <a:ext cx="5387454" cy="292388"/>
          </a:xfrm>
          <a:prstGeom prst="rect">
            <a:avLst/>
          </a:prstGeom>
        </p:spPr>
        <p:txBody>
          <a:bodyPr wrap="square">
            <a:spAutoFit/>
          </a:bodyPr>
          <a:lstStyle/>
          <a:p>
            <a:pPr marL="711200" indent="-711200"/>
            <a:r>
              <a:rPr lang="en-US" altLang="ja-JP" sz="1300" kern="100" dirty="0">
                <a:latin typeface="ＭＳ Ｐ明朝" panose="02020600040205080304" pitchFamily="18" charset="-128"/>
                <a:ea typeface="ＭＳ Ｐ明朝" panose="02020600040205080304" pitchFamily="18" charset="-128"/>
                <a:cs typeface="Times New Roman" panose="02020603050405020304" pitchFamily="18" charset="0"/>
              </a:rPr>
              <a:t>※RTG</a:t>
            </a:r>
            <a:r>
              <a:rPr lang="ja-JP" altLang="en-US" sz="1300" kern="100" dirty="0">
                <a:latin typeface="ＭＳ Ｐ明朝" panose="02020600040205080304" pitchFamily="18" charset="-128"/>
                <a:ea typeface="ＭＳ Ｐ明朝" panose="02020600040205080304" pitchFamily="18" charset="-128"/>
                <a:cs typeface="Times New Roman" panose="02020603050405020304" pitchFamily="18" charset="0"/>
              </a:rPr>
              <a:t>・・・「</a:t>
            </a:r>
            <a:r>
              <a:rPr lang="en-US" altLang="ja-JP" sz="1300" kern="100" dirty="0">
                <a:latin typeface="ＭＳ Ｐ明朝" panose="02020600040205080304" pitchFamily="18" charset="-128"/>
                <a:ea typeface="ＭＳ Ｐ明朝" panose="02020600040205080304" pitchFamily="18" charset="-128"/>
                <a:cs typeface="Times New Roman" panose="02020603050405020304" pitchFamily="18" charset="0"/>
              </a:rPr>
              <a:t>Rubber Tired Gantry crane</a:t>
            </a:r>
            <a:r>
              <a:rPr lang="ja-JP" altLang="en-US" sz="1300" kern="100" dirty="0">
                <a:latin typeface="ＭＳ Ｐ明朝" panose="02020600040205080304" pitchFamily="18" charset="-128"/>
                <a:ea typeface="ＭＳ Ｐ明朝" panose="02020600040205080304" pitchFamily="18" charset="-128"/>
                <a:cs typeface="Times New Roman" panose="02020603050405020304" pitchFamily="18" charset="0"/>
              </a:rPr>
              <a:t>」の略。タイヤ式門型クレーンのこと</a:t>
            </a:r>
            <a:endParaRPr lang="ja-JP" altLang="en-US" sz="1300" dirty="0">
              <a:latin typeface="ＭＳ Ｐ明朝" panose="02020600040205080304" pitchFamily="18" charset="-128"/>
              <a:ea typeface="ＭＳ Ｐ明朝" panose="02020600040205080304" pitchFamily="18" charset="-128"/>
            </a:endParaRPr>
          </a:p>
        </p:txBody>
      </p:sp>
      <p:sp>
        <p:nvSpPr>
          <p:cNvPr id="37" name="正方形/長方形 36"/>
          <p:cNvSpPr/>
          <p:nvPr/>
        </p:nvSpPr>
        <p:spPr>
          <a:xfrm>
            <a:off x="4271598" y="12090875"/>
            <a:ext cx="6264523" cy="430887"/>
          </a:xfrm>
          <a:prstGeom prst="rect">
            <a:avLst/>
          </a:prstGeom>
        </p:spPr>
        <p:txBody>
          <a:bodyPr wrap="square">
            <a:spAutoFit/>
          </a:bodyPr>
          <a:lstStyle/>
          <a:p>
            <a:pPr marL="711200" indent="-711200"/>
            <a:r>
              <a:rPr lang="ja-JP" altLang="en-US" sz="1100" kern="100" dirty="0">
                <a:latin typeface="ＭＳ Ｐ明朝" panose="02020600040205080304" pitchFamily="18" charset="-128"/>
                <a:ea typeface="ＭＳ Ｐ明朝" panose="02020600040205080304" pitchFamily="18" charset="-128"/>
                <a:cs typeface="Times New Roman" panose="02020603050405020304" pitchFamily="18" charset="0"/>
              </a:rPr>
              <a:t>インランドデポ（</a:t>
            </a:r>
            <a:r>
              <a:rPr lang="en-US" altLang="ja-JP" sz="1100" kern="100" dirty="0">
                <a:latin typeface="ＭＳ Ｐ明朝" panose="02020600040205080304" pitchFamily="18" charset="-128"/>
                <a:ea typeface="ＭＳ Ｐ明朝" panose="02020600040205080304" pitchFamily="18" charset="-128"/>
                <a:cs typeface="Times New Roman" panose="02020603050405020304" pitchFamily="18" charset="0"/>
              </a:rPr>
              <a:t>ICD</a:t>
            </a:r>
            <a:r>
              <a:rPr lang="ja-JP" altLang="en-US" sz="1100" kern="100" dirty="0">
                <a:latin typeface="ＭＳ Ｐ明朝" panose="02020600040205080304" pitchFamily="18" charset="-128"/>
                <a:ea typeface="ＭＳ Ｐ明朝" panose="02020600040205080304" pitchFamily="18" charset="-128"/>
                <a:cs typeface="Times New Roman" panose="02020603050405020304" pitchFamily="18" charset="0"/>
              </a:rPr>
              <a:t>）・・・貿易貨物の内陸輸送ルートの接続・集配地点に位置し、貨物の集配、保管等が</a:t>
            </a:r>
            <a:endParaRPr lang="en-US" altLang="ja-JP" sz="1100" kern="100" dirty="0">
              <a:latin typeface="ＭＳ Ｐ明朝" panose="02020600040205080304" pitchFamily="18" charset="-128"/>
              <a:ea typeface="ＭＳ Ｐ明朝" panose="02020600040205080304" pitchFamily="18" charset="-128"/>
              <a:cs typeface="Times New Roman" panose="02020603050405020304" pitchFamily="18" charset="0"/>
            </a:endParaRPr>
          </a:p>
          <a:p>
            <a:pPr marL="711200" indent="-711200"/>
            <a:r>
              <a:rPr lang="ja-JP" altLang="en-US" sz="1100" kern="100" dirty="0">
                <a:latin typeface="ＭＳ Ｐ明朝" panose="02020600040205080304" pitchFamily="18" charset="-128"/>
                <a:ea typeface="ＭＳ Ｐ明朝" panose="02020600040205080304" pitchFamily="18" charset="-128"/>
                <a:cs typeface="Times New Roman" panose="02020603050405020304" pitchFamily="18" charset="0"/>
              </a:rPr>
              <a:t>　　　　　　　　　　　　　　　 行われる港湾、空港以外の内陸部（インランド）にある輸送基地のこと</a:t>
            </a:r>
            <a:endParaRPr lang="ja-JP" altLang="en-US" sz="1100" dirty="0">
              <a:latin typeface="ＭＳ Ｐ明朝" panose="02020600040205080304" pitchFamily="18" charset="-128"/>
              <a:ea typeface="ＭＳ Ｐ明朝" panose="02020600040205080304" pitchFamily="18" charset="-128"/>
            </a:endParaRPr>
          </a:p>
        </p:txBody>
      </p:sp>
      <p:sp>
        <p:nvSpPr>
          <p:cNvPr id="38" name="正方形/長方形 37"/>
          <p:cNvSpPr/>
          <p:nvPr/>
        </p:nvSpPr>
        <p:spPr>
          <a:xfrm>
            <a:off x="1117138" y="925350"/>
            <a:ext cx="9957723" cy="184665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1" u="sng" dirty="0">
                <a:solidFill>
                  <a:prstClr val="black"/>
                </a:solidFill>
                <a:latin typeface="ＭＳ Ｐゴシック" panose="020B0600070205080204" pitchFamily="50" charset="-128"/>
                <a:ea typeface="ＭＳ Ｐゴシック" panose="020B0600070205080204" pitchFamily="50" charset="-128"/>
              </a:rPr>
              <a:t>〇 </a:t>
            </a:r>
            <a:r>
              <a:rPr kumimoji="1" lang="ja-JP" altLang="en-US"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コンテナターミナルの効率化・生産性向上</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大阪港のコンテナターミナル周辺において滞留が発生する場合があることに加え、港湾労働者の労働環境の改善が求められていることなどから、国の</a:t>
            </a:r>
            <a:r>
              <a:rPr kumimoji="0" lang="en-US"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AI</a:t>
            </a:r>
            <a:r>
              <a:rPr kumimoji="0" lang="ja-JP" altLang="en-US"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ターミナル実現に向けた取組みも踏まえ、大阪港におけるコンテナターミナルの効率化、生産性や安全性向上等に資する取組みを進めます。また、荷役機械のハイブリッド化や再生可能エネルギーの活用など環境に</a:t>
            </a:r>
            <a:r>
              <a:rPr lang="ja-JP" altLang="en-US" sz="1900" dirty="0">
                <a:latin typeface="ＭＳ Ｐ明朝" panose="02020600040205080304" pitchFamily="18" charset="-128"/>
                <a:ea typeface="ＭＳ Ｐ明朝" panose="02020600040205080304" pitchFamily="18" charset="-128"/>
              </a:rPr>
              <a:t>配慮したターミナルの実現に取り組んでいきます。</a:t>
            </a:r>
            <a:endParaRPr kumimoji="0" lang="ja-JP" altLang="ja-JP" sz="1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p:txBody>
      </p:sp>
      <p:sp>
        <p:nvSpPr>
          <p:cNvPr id="39" name="正方形/長方形 38"/>
          <p:cNvSpPr/>
          <p:nvPr/>
        </p:nvSpPr>
        <p:spPr>
          <a:xfrm>
            <a:off x="1117138" y="2758642"/>
            <a:ext cx="9957723" cy="12875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kumimoji="0" lang="en-US" altLang="ja-JP" sz="1900" b="0" i="0"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CONPAS</a:t>
            </a:r>
            <a:r>
              <a:rPr kumimoji="0" lang="ja-JP" altLang="en-US" sz="1900" b="0" i="0"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の利用促進</a:t>
            </a:r>
            <a:endParaRPr kumimoji="0" lang="ja-JP" altLang="ja-JP" sz="1900" b="0" i="0"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endParaRPr>
          </a:p>
          <a:p>
            <a:pPr marR="0" lvl="0" algn="l" defTabSz="457200" rtl="0" eaLnBrk="1" fontAlgn="auto" latinLnBrk="0" hangingPunct="1">
              <a:lnSpc>
                <a:spcPct val="100000"/>
              </a:lnSpc>
              <a:spcBef>
                <a:spcPts val="200"/>
              </a:spcBef>
              <a:spcAft>
                <a:spcPts val="0"/>
              </a:spcAft>
              <a:buClrTx/>
              <a:buSzTx/>
              <a:tabLst/>
              <a:defRPr/>
            </a:pPr>
            <a:r>
              <a:rPr kumimoji="0" lang="ja-JP" altLang="en-US" sz="1900" b="0" i="0"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　 </a:t>
            </a:r>
            <a:r>
              <a:rPr kumimoji="0" lang="en-US" altLang="ja-JP"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ICT</a:t>
            </a:r>
            <a:r>
              <a:rPr kumimoji="0" lang="ja-JP" altLang="en-US"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を活用し、ゲート処理業務の迅速化や、コンテナ車両接近情報の取得によるヤード内事前荷役などを可能とする、新たな港湾情報システム「</a:t>
            </a:r>
            <a:r>
              <a:rPr kumimoji="0" lang="en-US" altLang="ja-JP"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CONPAS</a:t>
            </a:r>
            <a:r>
              <a:rPr kumimoji="0" lang="ja-JP" altLang="en-US" sz="1900" b="0" i="0" strike="noStrike" kern="1200" cap="none" spc="0" normalizeH="0" noProof="0" dirty="0">
                <a:ln>
                  <a:noFill/>
                </a:ln>
                <a:effectLst/>
                <a:uLnTx/>
                <a:uFillTx/>
                <a:latin typeface="ＭＳ Ｐ明朝" panose="02020600040205080304" pitchFamily="18" charset="-128"/>
                <a:ea typeface="ＭＳ Ｐ明朝" panose="02020600040205080304" pitchFamily="18" charset="-128"/>
              </a:rPr>
              <a:t>」の導入ターミナルの拡大や利用者拡大などについて、国、阪神国際港湾株式会社とともに</a:t>
            </a:r>
            <a:r>
              <a:rPr kumimoji="0" lang="ja-JP" altLang="en-US" sz="1900" b="0" i="0" kern="1200" cap="none" spc="0" normalizeH="0" noProof="0" dirty="0">
                <a:ln>
                  <a:noFill/>
                </a:ln>
                <a:effectLst/>
                <a:uLnTx/>
                <a:uFillTx/>
                <a:latin typeface="ＭＳ Ｐ明朝" panose="02020600040205080304" pitchFamily="18" charset="-128"/>
                <a:ea typeface="ＭＳ Ｐ明朝" panose="02020600040205080304" pitchFamily="18" charset="-128"/>
              </a:rPr>
              <a:t>取り組みます。</a:t>
            </a:r>
            <a:endParaRPr kumimoji="0" lang="ja-JP" altLang="ja-JP" sz="1900" b="0" i="0" kern="1200" cap="none" spc="0" normalizeH="0" noProof="0" dirty="0">
              <a:ln>
                <a:noFill/>
              </a:ln>
              <a:effectLst/>
              <a:uLnTx/>
              <a:uFillTx/>
              <a:latin typeface="ＭＳ Ｐ明朝" panose="02020600040205080304" pitchFamily="18" charset="-128"/>
              <a:ea typeface="ＭＳ Ｐ明朝" panose="02020600040205080304" pitchFamily="18" charset="-128"/>
            </a:endParaRPr>
          </a:p>
        </p:txBody>
      </p:sp>
      <p:sp>
        <p:nvSpPr>
          <p:cNvPr id="40" name="正方形/長方形 39"/>
          <p:cNvSpPr/>
          <p:nvPr/>
        </p:nvSpPr>
        <p:spPr>
          <a:xfrm>
            <a:off x="1117139" y="4201406"/>
            <a:ext cx="9957722" cy="1579920"/>
          </a:xfrm>
          <a:prstGeom prst="rect">
            <a:avLst/>
          </a:prstGeom>
        </p:spPr>
        <p:txBody>
          <a:bodyPr wrap="square">
            <a:spAutoFit/>
          </a:bodyPr>
          <a:lstStyle/>
          <a:p>
            <a:r>
              <a:rPr lang="ja-JP" altLang="en-US" sz="1900" dirty="0">
                <a:latin typeface="ＭＳ Ｐゴシック" panose="020B0600070205080204" pitchFamily="50" charset="-128"/>
                <a:ea typeface="ＭＳ Ｐゴシック" panose="020B0600070205080204" pitchFamily="50" charset="-128"/>
              </a:rPr>
              <a:t>■ </a:t>
            </a:r>
            <a:r>
              <a:rPr lang="en-US" altLang="ja-JP" sz="1900" dirty="0">
                <a:latin typeface="ＭＳ Ｐゴシック" panose="020B0600070205080204" pitchFamily="50" charset="-128"/>
                <a:ea typeface="ＭＳ Ｐゴシック" panose="020B0600070205080204" pitchFamily="50" charset="-128"/>
              </a:rPr>
              <a:t>AI</a:t>
            </a:r>
            <a:r>
              <a:rPr lang="ja-JP" altLang="en-US" sz="1900" dirty="0">
                <a:latin typeface="ＭＳ Ｐゴシック" panose="020B0600070205080204" pitchFamily="50" charset="-128"/>
                <a:ea typeface="ＭＳ Ｐゴシック" panose="020B0600070205080204" pitchFamily="50" charset="-128"/>
              </a:rPr>
              <a:t>等を活用したターミナルの効率化・最適化</a:t>
            </a:r>
            <a:endParaRPr lang="ja-JP" altLang="ja-JP" sz="1900" dirty="0">
              <a:latin typeface="ＭＳ Ｐゴシック" panose="020B0600070205080204" pitchFamily="50" charset="-128"/>
              <a:ea typeface="ＭＳ Ｐゴシック" panose="020B0600070205080204" pitchFamily="50" charset="-128"/>
            </a:endParaRPr>
          </a:p>
          <a:p>
            <a:pPr>
              <a:spcBef>
                <a:spcPts val="200"/>
              </a:spcBef>
            </a:pPr>
            <a:r>
              <a:rPr lang="ja-JP" altLang="en-US" sz="1900" dirty="0">
                <a:latin typeface="ＭＳ Ｐ明朝" panose="02020600040205080304" pitchFamily="18" charset="-128"/>
                <a:ea typeface="ＭＳ Ｐ明朝" panose="02020600040205080304" pitchFamily="18" charset="-128"/>
              </a:rPr>
              <a:t>　 コンテナ船の大型化に伴い、コンテナ船着岸時間が長期化するなど、ターミナル荷役作業の波動性が増大している一方、労働力人口の減少や高齢化の進展による将来の港湾労働者不足が懸念されている状況も踏まえ、</a:t>
            </a:r>
            <a:r>
              <a:rPr lang="en-US" altLang="ja-JP" sz="1900" dirty="0">
                <a:latin typeface="ＭＳ Ｐ明朝" panose="02020600040205080304" pitchFamily="18" charset="-128"/>
                <a:ea typeface="ＭＳ Ｐ明朝" panose="02020600040205080304" pitchFamily="18" charset="-128"/>
              </a:rPr>
              <a:t>AI</a:t>
            </a:r>
            <a:r>
              <a:rPr lang="ja-JP" altLang="en-US" sz="1900" dirty="0">
                <a:latin typeface="ＭＳ Ｐ明朝" panose="02020600040205080304" pitchFamily="18" charset="-128"/>
                <a:ea typeface="ＭＳ Ｐ明朝" panose="02020600040205080304" pitchFamily="18" charset="-128"/>
              </a:rPr>
              <a:t>を活用したコンテナ蔵置場所等の最適化やコンテナダメージチェックの効率化、</a:t>
            </a:r>
            <a:r>
              <a:rPr lang="en-US" altLang="ja-JP" sz="1900" dirty="0">
                <a:latin typeface="ＭＳ Ｐ明朝" panose="02020600040205080304" pitchFamily="18" charset="-128"/>
                <a:ea typeface="ＭＳ Ｐ明朝" panose="02020600040205080304" pitchFamily="18" charset="-128"/>
              </a:rPr>
              <a:t>RTG</a:t>
            </a:r>
            <a:r>
              <a:rPr lang="en-US" altLang="ja-JP" sz="1900" baseline="30000" dirty="0">
                <a:latin typeface="ＭＳ Ｐ明朝" panose="02020600040205080304" pitchFamily="18" charset="-128"/>
                <a:ea typeface="ＭＳ Ｐ明朝" panose="02020600040205080304" pitchFamily="18" charset="-128"/>
              </a:rPr>
              <a:t>※</a:t>
            </a:r>
            <a:r>
              <a:rPr lang="ja-JP" altLang="en-US" sz="1900" dirty="0">
                <a:latin typeface="ＭＳ Ｐ明朝" panose="02020600040205080304" pitchFamily="18" charset="-128"/>
                <a:ea typeface="ＭＳ Ｐ明朝" panose="02020600040205080304" pitchFamily="18" charset="-128"/>
              </a:rPr>
              <a:t>等の遠隔操作化・自働化に向けた取組みを進めます。</a:t>
            </a:r>
            <a:endParaRPr lang="en-US" altLang="ja-JP" sz="190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2776849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46E0BCFB-E0AB-467B-A3D3-DAB327CA6C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0161" y="3502296"/>
            <a:ext cx="4666610" cy="3710076"/>
          </a:xfrm>
          <a:prstGeom prst="rect">
            <a:avLst/>
          </a:prstGeom>
        </p:spPr>
      </p:pic>
      <p:sp>
        <p:nvSpPr>
          <p:cNvPr id="8" name="フッター プレースホルダー 7"/>
          <p:cNvSpPr>
            <a:spLocks noGrp="1"/>
          </p:cNvSpPr>
          <p:nvPr>
            <p:ph type="ftr" sz="quarter" idx="11"/>
          </p:nvPr>
        </p:nvSpPr>
        <p:spPr>
          <a:xfrm>
            <a:off x="4040418" y="15760650"/>
            <a:ext cx="4114800" cy="474652"/>
          </a:xfrm>
        </p:spPr>
        <p:txBody>
          <a:bodyPr anchor="b"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rPr>
              <a:t>7</a:t>
            </a:r>
            <a:endParaRPr kumimoji="1" lang="ja-JP" altLang="en-US" sz="16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102" name="テキスト ボックス 40"/>
          <p:cNvSpPr txBox="1">
            <a:spLocks noChangeArrowheads="1"/>
          </p:cNvSpPr>
          <p:nvPr/>
        </p:nvSpPr>
        <p:spPr bwMode="auto">
          <a:xfrm>
            <a:off x="2349226" y="15507472"/>
            <a:ext cx="3686463" cy="354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阪南港　阪南２区</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51" name="正方形/長方形 50"/>
          <p:cNvSpPr/>
          <p:nvPr/>
        </p:nvSpPr>
        <p:spPr>
          <a:xfrm>
            <a:off x="1184956" y="1255514"/>
            <a:ext cx="9957722" cy="213904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srgbClr val="FF0000"/>
                </a:solidFill>
                <a:effectLst/>
                <a:uLnTx/>
                <a:uFillTx/>
                <a:latin typeface="Century" panose="02040604050505020304" pitchFamily="18" charset="0"/>
                <a:ea typeface="ＭＳ Ｐ明朝" panose="02020600040205080304" pitchFamily="18" charset="-128"/>
                <a:cs typeface="+mn-cs"/>
              </a:rPr>
              <a:t>　 </a:t>
            </a:r>
            <a:r>
              <a:rPr kumimoji="0" lang="ja-JP" altLang="en-US"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堺泉北港や阪南港においては、輸出自動車や合板、建設資材などの特定貨物の拠点港としての役割を担うため、港湾施設の整備促進や活用を図ります。</a:t>
            </a:r>
            <a:endParaRPr kumimoji="0" lang="en-US" altLang="ja-JP"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　 さらに、堺泉北港では、助松・汐見沖地区の埠頭再編を進め、</a:t>
            </a:r>
            <a:r>
              <a:rPr kumimoji="0" lang="ja-JP" altLang="en-US" sz="1900" b="0" i="0" strike="noStrike" kern="1200" cap="none" spc="0" normalizeH="0" baseline="0" noProof="0" dirty="0">
                <a:ln>
                  <a:noFill/>
                </a:ln>
                <a:effectLst/>
                <a:uLnTx/>
                <a:uFillTx/>
                <a:latin typeface="Century" panose="02040604050505020304" pitchFamily="18" charset="0"/>
                <a:ea typeface="ＭＳ Ｐ明朝" panose="02020600040205080304" pitchFamily="18" charset="-128"/>
                <a:cs typeface="+mn-cs"/>
              </a:rPr>
              <a:t>外貿コンテナヤードの拡充を図り、また、</a:t>
            </a:r>
            <a:r>
              <a:rPr kumimoji="0" lang="ja-JP" altLang="en-US"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モーダルシフトの更なる進展に対応するため、内航</a:t>
            </a:r>
            <a:r>
              <a:rPr kumimoji="0" lang="en-US"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RORO</a:t>
            </a:r>
            <a:r>
              <a:rPr kumimoji="0" lang="ja-JP" altLang="en-US"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等の機能強化し、大阪港の国際競争力強化にも寄与します。</a:t>
            </a:r>
            <a:endParaRPr kumimoji="0" lang="en-US" altLang="ja-JP"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rPr>
              <a:t>　 また、汐見沖地区（泉大津フェニックス）や阪南２区のインフラ整備を進めるとともに、地元市町等と連携した企業誘致活動を実施します。</a:t>
            </a:r>
            <a:endParaRPr kumimoji="0" lang="ja-JP" altLang="ja-JP" sz="1900" b="0" i="0" u="none" strike="noStrike" kern="1200" cap="none" spc="0" normalizeH="0" baseline="0" noProof="0" dirty="0">
              <a:ln>
                <a:noFill/>
              </a:ln>
              <a:solidFill>
                <a:prstClr val="black"/>
              </a:solidFill>
              <a:effectLst/>
              <a:uLnTx/>
              <a:uFillTx/>
              <a:latin typeface="Century" panose="02040604050505020304" pitchFamily="18" charset="0"/>
              <a:ea typeface="ＭＳ Ｐ明朝" panose="02020600040205080304" pitchFamily="18" charset="-128"/>
              <a:cs typeface="+mn-cs"/>
            </a:endParaRPr>
          </a:p>
        </p:txBody>
      </p:sp>
      <p:sp>
        <p:nvSpPr>
          <p:cNvPr id="58" name="屈折矢印 57"/>
          <p:cNvSpPr/>
          <p:nvPr/>
        </p:nvSpPr>
        <p:spPr>
          <a:xfrm rot="5400000">
            <a:off x="2970254" y="6530622"/>
            <a:ext cx="1461075" cy="2956993"/>
          </a:xfrm>
          <a:prstGeom prst="bentUpArrow">
            <a:avLst>
              <a:gd name="adj1" fmla="val 28269"/>
              <a:gd name="adj2" fmla="val 36854"/>
              <a:gd name="adj3"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9" name="テキスト ボックス 46"/>
          <p:cNvSpPr txBox="1"/>
          <p:nvPr/>
        </p:nvSpPr>
        <p:spPr>
          <a:xfrm>
            <a:off x="1984266" y="8028169"/>
            <a:ext cx="2929039" cy="358466"/>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00" cap="none" spc="0" normalizeH="0" baseline="0" noProof="0" dirty="0">
                <a:ln>
                  <a:noFill/>
                </a:ln>
                <a:solidFill>
                  <a:srgbClr val="0070C0"/>
                </a:solidFill>
                <a:effectLst/>
                <a:uLnTx/>
                <a:uFillTx/>
                <a:latin typeface="游明朝" panose="02020400000000000000" pitchFamily="18" charset="-128"/>
                <a:ea typeface="HGPｺﾞｼｯｸM" panose="020B0600000000000000" pitchFamily="50" charset="-128"/>
                <a:cs typeface="Times New Roman" panose="02020603050405020304" pitchFamily="18" charset="0"/>
              </a:rPr>
              <a:t>埠頭再編・機能集約</a:t>
            </a:r>
            <a:endParaRPr kumimoji="0" lang="ja-JP" altLang="en-US" sz="2000" b="0" i="0" u="none" strike="noStrike" kern="100" cap="none" spc="0" normalizeH="0" baseline="0" noProof="0" dirty="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113" name="図 112"/>
          <p:cNvPicPr>
            <a:picLocks noChangeAspect="1"/>
          </p:cNvPicPr>
          <p:nvPr/>
        </p:nvPicPr>
        <p:blipFill>
          <a:blip r:embed="rId3"/>
          <a:stretch>
            <a:fillRect/>
          </a:stretch>
        </p:blipFill>
        <p:spPr>
          <a:xfrm>
            <a:off x="7834261" y="12024084"/>
            <a:ext cx="3573259" cy="3360916"/>
          </a:xfrm>
          <a:prstGeom prst="rect">
            <a:avLst/>
          </a:prstGeom>
          <a:ln>
            <a:solidFill>
              <a:schemeClr val="tx1"/>
            </a:solidFill>
          </a:ln>
        </p:spPr>
      </p:pic>
      <p:sp>
        <p:nvSpPr>
          <p:cNvPr id="114" name="テキスト ボックス 113"/>
          <p:cNvSpPr txBox="1"/>
          <p:nvPr/>
        </p:nvSpPr>
        <p:spPr>
          <a:xfrm>
            <a:off x="8448314" y="12653706"/>
            <a:ext cx="1747207" cy="461665"/>
          </a:xfrm>
          <a:prstGeom prst="rect">
            <a:avLst/>
          </a:prstGeom>
          <a:noFill/>
          <a:ln>
            <a:no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堺泉北港　助松地区</a:t>
            </a:r>
            <a:endParaRPr kumimoji="0"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・汐見沖地区</a:t>
            </a:r>
            <a:endParaRPr kumimoji="0"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115" name="楕円 42"/>
          <p:cNvSpPr/>
          <p:nvPr/>
        </p:nvSpPr>
        <p:spPr>
          <a:xfrm>
            <a:off x="10405114" y="12889472"/>
            <a:ext cx="362757" cy="287369"/>
          </a:xfrm>
          <a:prstGeom prst="ellipse">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215"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6" name="楕円 45"/>
          <p:cNvSpPr/>
          <p:nvPr/>
        </p:nvSpPr>
        <p:spPr>
          <a:xfrm>
            <a:off x="10148799" y="13343426"/>
            <a:ext cx="281174" cy="287369"/>
          </a:xfrm>
          <a:prstGeom prst="ellipse">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215"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7" name="テキスト ボックス 116"/>
          <p:cNvSpPr txBox="1"/>
          <p:nvPr/>
        </p:nvSpPr>
        <p:spPr>
          <a:xfrm>
            <a:off x="8161617" y="13159466"/>
            <a:ext cx="1554293" cy="461665"/>
          </a:xfrm>
          <a:prstGeom prst="rect">
            <a:avLst/>
          </a:prstGeom>
          <a:noFill/>
          <a:ln>
            <a:noFill/>
            <a:prstDash val="dash"/>
          </a:ln>
        </p:spPr>
        <p:txBody>
          <a:bodyPr wrap="square" lIns="0" r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ＭＳ 明朝" panose="02020609040205080304" pitchFamily="17" charset="-128"/>
              </a:rPr>
              <a:t>阪南港　阪南２区</a:t>
            </a:r>
            <a:endParaRPr kumimoji="0"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ＭＳ 明朝" panose="02020609040205080304" pitchFamily="17"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ＭＳ 明朝" panose="02020609040205080304" pitchFamily="17" charset="-128"/>
              </a:rPr>
              <a:t>（ちきりアイランド）</a:t>
            </a:r>
            <a:endParaRPr kumimoji="0"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ＭＳ 明朝" panose="02020609040205080304" pitchFamily="17" charset="-128"/>
            </a:endParaRPr>
          </a:p>
        </p:txBody>
      </p:sp>
      <p:sp>
        <p:nvSpPr>
          <p:cNvPr id="118" name="テキスト ボックス 117"/>
          <p:cNvSpPr txBox="1"/>
          <p:nvPr/>
        </p:nvSpPr>
        <p:spPr>
          <a:xfrm>
            <a:off x="10673634" y="13099674"/>
            <a:ext cx="816240" cy="300082"/>
          </a:xfrm>
          <a:prstGeom prst="rect">
            <a:avLst/>
          </a:prstGeom>
          <a:noFill/>
          <a:ln>
            <a:noFill/>
            <a:prstDash val="dash"/>
          </a:ln>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泉大津市</a:t>
            </a:r>
            <a:endParaRPr kumimoji="1" lang="en-US" altLang="ja-JP" sz="900" b="0" i="0" u="sng"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endParaRPr>
          </a:p>
        </p:txBody>
      </p:sp>
      <p:cxnSp>
        <p:nvCxnSpPr>
          <p:cNvPr id="119" name="直線矢印コネクタ 118"/>
          <p:cNvCxnSpPr/>
          <p:nvPr/>
        </p:nvCxnSpPr>
        <p:spPr>
          <a:xfrm>
            <a:off x="10067112" y="12783399"/>
            <a:ext cx="347499" cy="144126"/>
          </a:xfrm>
          <a:prstGeom prst="straightConnector1">
            <a:avLst/>
          </a:prstGeom>
          <a:ln w="635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20" name="直線矢印コネクタ 119"/>
          <p:cNvCxnSpPr>
            <a:stCxn id="117" idx="3"/>
          </p:cNvCxnSpPr>
          <p:nvPr/>
        </p:nvCxnSpPr>
        <p:spPr>
          <a:xfrm>
            <a:off x="9715910" y="13390299"/>
            <a:ext cx="467897" cy="27891"/>
          </a:xfrm>
          <a:prstGeom prst="straightConnector1">
            <a:avLst/>
          </a:prstGeom>
          <a:ln>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sp>
        <p:nvSpPr>
          <p:cNvPr id="121" name="テキスト ボックス 120"/>
          <p:cNvSpPr txBox="1"/>
          <p:nvPr/>
        </p:nvSpPr>
        <p:spPr>
          <a:xfrm>
            <a:off x="10416711" y="13480591"/>
            <a:ext cx="816240" cy="300082"/>
          </a:xfrm>
          <a:prstGeom prst="rect">
            <a:avLst/>
          </a:prstGeom>
          <a:noFill/>
          <a:ln>
            <a:noFill/>
            <a:prstDash val="dash"/>
          </a:ln>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岸和田市</a:t>
            </a:r>
            <a:endParaRPr kumimoji="1" lang="en-US" altLang="ja-JP" sz="900" b="0" i="0" u="sng"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endParaRPr>
          </a:p>
        </p:txBody>
      </p:sp>
      <p:sp>
        <p:nvSpPr>
          <p:cNvPr id="122" name="テキスト ボックス 40"/>
          <p:cNvSpPr txBox="1">
            <a:spLocks noChangeArrowheads="1"/>
          </p:cNvSpPr>
          <p:nvPr/>
        </p:nvSpPr>
        <p:spPr bwMode="auto">
          <a:xfrm>
            <a:off x="1638489" y="8794199"/>
            <a:ext cx="3686463" cy="354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堺泉北港　助松地区・汐見沖地区</a:t>
            </a:r>
            <a:r>
              <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kumimoji="0" lang="ja-JP"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98" name="正方形/長方形 97"/>
          <p:cNvSpPr/>
          <p:nvPr/>
        </p:nvSpPr>
        <p:spPr>
          <a:xfrm>
            <a:off x="1075644" y="857820"/>
            <a:ext cx="9747659" cy="38472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〇 堺泉北港の埠頭再編による内航</a:t>
            </a:r>
            <a:r>
              <a:rPr kumimoji="1" lang="en-US" altLang="ja-JP"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RORO</a:t>
            </a:r>
            <a:r>
              <a:rPr kumimoji="1" lang="ja-JP" altLang="en-US"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等の機能強化</a:t>
            </a:r>
            <a:endParaRPr kumimoji="0" lang="ja-JP" altLang="ja-JP" sz="1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sp>
        <p:nvSpPr>
          <p:cNvPr id="123" name="テキスト ボックス 122"/>
          <p:cNvSpPr txBox="1"/>
          <p:nvPr/>
        </p:nvSpPr>
        <p:spPr>
          <a:xfrm>
            <a:off x="10897364" y="12835166"/>
            <a:ext cx="816240" cy="280205"/>
          </a:xfrm>
          <a:prstGeom prst="rect">
            <a:avLst/>
          </a:prstGeom>
          <a:noFill/>
          <a:ln>
            <a:noFill/>
            <a:prstDash val="dash"/>
          </a:ln>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高石市</a:t>
            </a:r>
            <a:endParaRPr kumimoji="1" lang="en-US" altLang="ja-JP" sz="900" b="0" i="0" u="sng"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endParaRPr>
          </a:p>
        </p:txBody>
      </p:sp>
      <p:sp>
        <p:nvSpPr>
          <p:cNvPr id="54" name="テキスト ボックス 53"/>
          <p:cNvSpPr txBox="1"/>
          <p:nvPr/>
        </p:nvSpPr>
        <p:spPr>
          <a:xfrm>
            <a:off x="1288875" y="3552853"/>
            <a:ext cx="1388285" cy="318924"/>
          </a:xfrm>
          <a:prstGeom prst="rect">
            <a:avLst/>
          </a:prstGeom>
          <a:solidFill>
            <a:schemeClr val="bg1"/>
          </a:solidFill>
          <a:ln>
            <a:solidFill>
              <a:srgbClr val="FF0000"/>
            </a:solidFill>
          </a:ln>
        </p:spPr>
        <p:txBody>
          <a:bodyPr wrap="square" lIns="36000" tIns="36000" rIns="36000" bIns="36000" rtlCol="0">
            <a:spAutoFit/>
          </a:bodyPr>
          <a:lstStyle/>
          <a:p>
            <a:pPr marL="8890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再編前（現在）</a:t>
            </a:r>
            <a:endPar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pic>
        <p:nvPicPr>
          <p:cNvPr id="13" name="図 12">
            <a:extLst>
              <a:ext uri="{FF2B5EF4-FFF2-40B4-BE49-F238E27FC236}">
                <a16:creationId xmlns:a16="http://schemas.microsoft.com/office/drawing/2014/main" id="{A2011825-C2FE-4271-9C28-2327CD716F4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57570" y="6441152"/>
            <a:ext cx="6016245" cy="4861344"/>
          </a:xfrm>
          <a:prstGeom prst="rect">
            <a:avLst/>
          </a:prstGeom>
        </p:spPr>
      </p:pic>
      <p:sp>
        <p:nvSpPr>
          <p:cNvPr id="53" name="テキスト ボックス 52"/>
          <p:cNvSpPr txBox="1"/>
          <p:nvPr/>
        </p:nvSpPr>
        <p:spPr>
          <a:xfrm>
            <a:off x="5546070" y="6516264"/>
            <a:ext cx="989685" cy="341928"/>
          </a:xfrm>
          <a:prstGeom prst="rect">
            <a:avLst/>
          </a:prstGeom>
          <a:solidFill>
            <a:schemeClr val="bg1"/>
          </a:solidFill>
          <a:ln>
            <a:solidFill>
              <a:srgbClr val="FF0000"/>
            </a:solidFill>
          </a:ln>
        </p:spPr>
        <p:txBody>
          <a:bodyPr wrap="square" rtlCol="0">
            <a:spAutoFit/>
          </a:bodyPr>
          <a:lstStyle/>
          <a:p>
            <a:pPr marL="8890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再編後</a:t>
            </a:r>
            <a:endPar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9" name="テキスト ボックス 46">
            <a:extLst>
              <a:ext uri="{FF2B5EF4-FFF2-40B4-BE49-F238E27FC236}">
                <a16:creationId xmlns:a16="http://schemas.microsoft.com/office/drawing/2014/main" id="{09C7203C-3D89-489C-A09C-3065FEA0E619}"/>
              </a:ext>
            </a:extLst>
          </p:cNvPr>
          <p:cNvSpPr txBox="1"/>
          <p:nvPr/>
        </p:nvSpPr>
        <p:spPr>
          <a:xfrm>
            <a:off x="-1261853" y="559989"/>
            <a:ext cx="1536174" cy="38472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4000" b="1" kern="100" dirty="0">
                <a:solidFill>
                  <a:srgbClr val="0070C0"/>
                </a:solidFill>
                <a:latin typeface="游明朝" panose="02020400000000000000" pitchFamily="18" charset="-128"/>
                <a:ea typeface="HGPｺﾞｼｯｸM" panose="020B0600000000000000" pitchFamily="50" charset="-128"/>
                <a:cs typeface="Times New Roman" panose="02020603050405020304" pitchFamily="18" charset="0"/>
              </a:rPr>
              <a:t>新</a:t>
            </a:r>
            <a:endParaRPr kumimoji="0" lang="ja-JP" altLang="en-US" sz="4000" b="0" i="0" u="none" strike="noStrike" kern="100" cap="none" spc="0" normalizeH="0" baseline="0" noProof="0" dirty="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27" name="図 26">
            <a:extLst>
              <a:ext uri="{FF2B5EF4-FFF2-40B4-BE49-F238E27FC236}">
                <a16:creationId xmlns:a16="http://schemas.microsoft.com/office/drawing/2014/main" id="{386771E5-0F92-47DD-A8EF-2AA91A2D009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73312" y="11458837"/>
            <a:ext cx="6195996" cy="4070263"/>
          </a:xfrm>
          <a:prstGeom prst="rect">
            <a:avLst/>
          </a:prstGeom>
        </p:spPr>
      </p:pic>
      <p:grpSp>
        <p:nvGrpSpPr>
          <p:cNvPr id="28" name="グループ化 27">
            <a:extLst>
              <a:ext uri="{FF2B5EF4-FFF2-40B4-BE49-F238E27FC236}">
                <a16:creationId xmlns:a16="http://schemas.microsoft.com/office/drawing/2014/main" id="{2D562655-8087-4FA5-968F-8FB212684D0C}"/>
              </a:ext>
            </a:extLst>
          </p:cNvPr>
          <p:cNvGrpSpPr>
            <a:grpSpLocks noChangeAspect="1"/>
          </p:cNvGrpSpPr>
          <p:nvPr/>
        </p:nvGrpSpPr>
        <p:grpSpPr>
          <a:xfrm>
            <a:off x="1309106" y="12033032"/>
            <a:ext cx="5791673" cy="2688909"/>
            <a:chOff x="10132254" y="3743407"/>
            <a:chExt cx="4176285" cy="1824852"/>
          </a:xfrm>
        </p:grpSpPr>
        <p:grpSp>
          <p:nvGrpSpPr>
            <p:cNvPr id="29" name="グループ化 28">
              <a:extLst>
                <a:ext uri="{FF2B5EF4-FFF2-40B4-BE49-F238E27FC236}">
                  <a16:creationId xmlns:a16="http://schemas.microsoft.com/office/drawing/2014/main" id="{2792E034-BA8E-4108-BA89-E9279F3D57A7}"/>
                </a:ext>
              </a:extLst>
            </p:cNvPr>
            <p:cNvGrpSpPr/>
            <p:nvPr/>
          </p:nvGrpSpPr>
          <p:grpSpPr>
            <a:xfrm>
              <a:off x="10132254" y="3743407"/>
              <a:ext cx="4176285" cy="1824852"/>
              <a:chOff x="507299" y="3615967"/>
              <a:chExt cx="4176285" cy="1824852"/>
            </a:xfrm>
          </p:grpSpPr>
          <p:sp>
            <p:nvSpPr>
              <p:cNvPr id="36" name="Freeform 49">
                <a:extLst>
                  <a:ext uri="{FF2B5EF4-FFF2-40B4-BE49-F238E27FC236}">
                    <a16:creationId xmlns:a16="http://schemas.microsoft.com/office/drawing/2014/main" id="{609F925D-36A4-41B7-9673-81BE7C7578F8}"/>
                  </a:ext>
                </a:extLst>
              </p:cNvPr>
              <p:cNvSpPr>
                <a:spLocks/>
              </p:cNvSpPr>
              <p:nvPr/>
            </p:nvSpPr>
            <p:spPr bwMode="auto">
              <a:xfrm>
                <a:off x="3911940" y="3615967"/>
                <a:ext cx="771644" cy="908448"/>
              </a:xfrm>
              <a:custGeom>
                <a:avLst/>
                <a:gdLst>
                  <a:gd name="T0" fmla="*/ 2205 w 11464"/>
                  <a:gd name="T1" fmla="*/ 5400 h 5558"/>
                  <a:gd name="T2" fmla="*/ 0 w 11464"/>
                  <a:gd name="T3" fmla="*/ 4425 h 5558"/>
                  <a:gd name="T4" fmla="*/ 75 w 11464"/>
                  <a:gd name="T5" fmla="*/ 3990 h 5558"/>
                  <a:gd name="T6" fmla="*/ 2010 w 11464"/>
                  <a:gd name="T7" fmla="*/ 0 h 5558"/>
                  <a:gd name="T8" fmla="*/ 2033 w 11464"/>
                  <a:gd name="T9" fmla="*/ 22 h 5558"/>
                  <a:gd name="T10" fmla="*/ 10482 w 11464"/>
                  <a:gd name="T11" fmla="*/ 42 h 5558"/>
                  <a:gd name="T12" fmla="*/ 11068 w 11464"/>
                  <a:gd name="T13" fmla="*/ 939 h 5558"/>
                  <a:gd name="T14" fmla="*/ 11257 w 11464"/>
                  <a:gd name="T15" fmla="*/ 852 h 5558"/>
                  <a:gd name="T16" fmla="*/ 11429 w 11464"/>
                  <a:gd name="T17" fmla="*/ 876 h 5558"/>
                  <a:gd name="T18" fmla="*/ 11464 w 11464"/>
                  <a:gd name="T19" fmla="*/ 1042 h 5558"/>
                  <a:gd name="T20" fmla="*/ 11318 w 11464"/>
                  <a:gd name="T21" fmla="*/ 1251 h 5558"/>
                  <a:gd name="T22" fmla="*/ 10942 w 11464"/>
                  <a:gd name="T23" fmla="*/ 1699 h 5558"/>
                  <a:gd name="T24" fmla="*/ 10819 w 11464"/>
                  <a:gd name="T25" fmla="*/ 1925 h 5558"/>
                  <a:gd name="T26" fmla="*/ 10745 w 11464"/>
                  <a:gd name="T27" fmla="*/ 2160 h 5558"/>
                  <a:gd name="T28" fmla="*/ 10666 w 11464"/>
                  <a:gd name="T29" fmla="*/ 2290 h 5558"/>
                  <a:gd name="T30" fmla="*/ 10606 w 11464"/>
                  <a:gd name="T31" fmla="*/ 2378 h 5558"/>
                  <a:gd name="T32" fmla="*/ 10425 w 11464"/>
                  <a:gd name="T33" fmla="*/ 2421 h 5558"/>
                  <a:gd name="T34" fmla="*/ 10219 w 11464"/>
                  <a:gd name="T35" fmla="*/ 2233 h 5558"/>
                  <a:gd name="T36" fmla="*/ 10126 w 11464"/>
                  <a:gd name="T37" fmla="*/ 1711 h 5558"/>
                  <a:gd name="T38" fmla="*/ 10023 w 11464"/>
                  <a:gd name="T39" fmla="*/ 1497 h 5558"/>
                  <a:gd name="T40" fmla="*/ 9806 w 11464"/>
                  <a:gd name="T41" fmla="*/ 1404 h 5558"/>
                  <a:gd name="T42" fmla="*/ 9701 w 11464"/>
                  <a:gd name="T43" fmla="*/ 1585 h 5558"/>
                  <a:gd name="T44" fmla="*/ 9802 w 11464"/>
                  <a:gd name="T45" fmla="*/ 2218 h 5558"/>
                  <a:gd name="T46" fmla="*/ 9864 w 11464"/>
                  <a:gd name="T47" fmla="*/ 2517 h 5558"/>
                  <a:gd name="T48" fmla="*/ 9710 w 11464"/>
                  <a:gd name="T49" fmla="*/ 2697 h 5558"/>
                  <a:gd name="T50" fmla="*/ 9492 w 11464"/>
                  <a:gd name="T51" fmla="*/ 2640 h 5558"/>
                  <a:gd name="T52" fmla="*/ 9416 w 11464"/>
                  <a:gd name="T53" fmla="*/ 2366 h 5558"/>
                  <a:gd name="T54" fmla="*/ 9309 w 11464"/>
                  <a:gd name="T55" fmla="*/ 1918 h 5558"/>
                  <a:gd name="T56" fmla="*/ 9183 w 11464"/>
                  <a:gd name="T57" fmla="*/ 1630 h 5558"/>
                  <a:gd name="T58" fmla="*/ 8925 w 11464"/>
                  <a:gd name="T59" fmla="*/ 1620 h 5558"/>
                  <a:gd name="T60" fmla="*/ 8847 w 11464"/>
                  <a:gd name="T61" fmla="*/ 1742 h 5558"/>
                  <a:gd name="T62" fmla="*/ 8853 w 11464"/>
                  <a:gd name="T63" fmla="*/ 1939 h 5558"/>
                  <a:gd name="T64" fmla="*/ 9067 w 11464"/>
                  <a:gd name="T65" fmla="*/ 2823 h 5558"/>
                  <a:gd name="T66" fmla="*/ 8939 w 11464"/>
                  <a:gd name="T67" fmla="*/ 2991 h 5558"/>
                  <a:gd name="T68" fmla="*/ 8715 w 11464"/>
                  <a:gd name="T69" fmla="*/ 3033 h 5558"/>
                  <a:gd name="T70" fmla="*/ 8534 w 11464"/>
                  <a:gd name="T71" fmla="*/ 2965 h 5558"/>
                  <a:gd name="T72" fmla="*/ 8341 w 11464"/>
                  <a:gd name="T73" fmla="*/ 2958 h 5558"/>
                  <a:gd name="T74" fmla="*/ 8239 w 11464"/>
                  <a:gd name="T75" fmla="*/ 3086 h 5558"/>
                  <a:gd name="T76" fmla="*/ 8411 w 11464"/>
                  <a:gd name="T77" fmla="*/ 3289 h 5558"/>
                  <a:gd name="T78" fmla="*/ 8721 w 11464"/>
                  <a:gd name="T79" fmla="*/ 3382 h 5558"/>
                  <a:gd name="T80" fmla="*/ 8993 w 11464"/>
                  <a:gd name="T81" fmla="*/ 3524 h 5558"/>
                  <a:gd name="T82" fmla="*/ 9135 w 11464"/>
                  <a:gd name="T83" fmla="*/ 3676 h 5558"/>
                  <a:gd name="T84" fmla="*/ 8951 w 11464"/>
                  <a:gd name="T85" fmla="*/ 3834 h 5558"/>
                  <a:gd name="T86" fmla="*/ 8287 w 11464"/>
                  <a:gd name="T87" fmla="*/ 4043 h 5558"/>
                  <a:gd name="T88" fmla="*/ 8264 w 11464"/>
                  <a:gd name="T89" fmla="*/ 4239 h 5558"/>
                  <a:gd name="T90" fmla="*/ 8386 w 11464"/>
                  <a:gd name="T91" fmla="*/ 4379 h 5558"/>
                  <a:gd name="T92" fmla="*/ 8602 w 11464"/>
                  <a:gd name="T93" fmla="*/ 4415 h 5558"/>
                  <a:gd name="T94" fmla="*/ 8884 w 11464"/>
                  <a:gd name="T95" fmla="*/ 4309 h 5558"/>
                  <a:gd name="T96" fmla="*/ 9083 w 11464"/>
                  <a:gd name="T97" fmla="*/ 4235 h 5558"/>
                  <a:gd name="T98" fmla="*/ 9244 w 11464"/>
                  <a:gd name="T99" fmla="*/ 4322 h 5558"/>
                  <a:gd name="T100" fmla="*/ 9272 w 11464"/>
                  <a:gd name="T101" fmla="*/ 4517 h 5558"/>
                  <a:gd name="T102" fmla="*/ 9210 w 11464"/>
                  <a:gd name="T103" fmla="*/ 4831 h 5558"/>
                  <a:gd name="T104" fmla="*/ 9026 w 11464"/>
                  <a:gd name="T105" fmla="*/ 5220 h 5558"/>
                  <a:gd name="T106" fmla="*/ 8560 w 11464"/>
                  <a:gd name="T107" fmla="*/ 5387 h 5558"/>
                  <a:gd name="T108" fmla="*/ 8030 w 11464"/>
                  <a:gd name="T109" fmla="*/ 5555 h 5558"/>
                  <a:gd name="T110" fmla="*/ 2130 w 11464"/>
                  <a:gd name="T111" fmla="*/ 5558 h 5558"/>
                  <a:gd name="T112" fmla="*/ 2205 w 11464"/>
                  <a:gd name="T113" fmla="*/ 5400 h 5558"/>
                  <a:gd name="connsiteX0" fmla="*/ 1923 w 10000"/>
                  <a:gd name="connsiteY0" fmla="*/ 9825 h 10109"/>
                  <a:gd name="connsiteX1" fmla="*/ 0 w 10000"/>
                  <a:gd name="connsiteY1" fmla="*/ 8070 h 10109"/>
                  <a:gd name="connsiteX2" fmla="*/ 65 w 10000"/>
                  <a:gd name="connsiteY2" fmla="*/ 7288 h 10109"/>
                  <a:gd name="connsiteX3" fmla="*/ 1753 w 10000"/>
                  <a:gd name="connsiteY3" fmla="*/ 109 h 10109"/>
                  <a:gd name="connsiteX4" fmla="*/ 1698 w 10000"/>
                  <a:gd name="connsiteY4" fmla="*/ 0 h 10109"/>
                  <a:gd name="connsiteX5" fmla="*/ 9143 w 10000"/>
                  <a:gd name="connsiteY5" fmla="*/ 185 h 10109"/>
                  <a:gd name="connsiteX6" fmla="*/ 9655 w 10000"/>
                  <a:gd name="connsiteY6" fmla="*/ 1798 h 10109"/>
                  <a:gd name="connsiteX7" fmla="*/ 9819 w 10000"/>
                  <a:gd name="connsiteY7" fmla="*/ 1642 h 10109"/>
                  <a:gd name="connsiteX8" fmla="*/ 9969 w 10000"/>
                  <a:gd name="connsiteY8" fmla="*/ 1685 h 10109"/>
                  <a:gd name="connsiteX9" fmla="*/ 10000 w 10000"/>
                  <a:gd name="connsiteY9" fmla="*/ 1984 h 10109"/>
                  <a:gd name="connsiteX10" fmla="*/ 9873 w 10000"/>
                  <a:gd name="connsiteY10" fmla="*/ 2360 h 10109"/>
                  <a:gd name="connsiteX11" fmla="*/ 9545 w 10000"/>
                  <a:gd name="connsiteY11" fmla="*/ 3166 h 10109"/>
                  <a:gd name="connsiteX12" fmla="*/ 9437 w 10000"/>
                  <a:gd name="connsiteY12" fmla="*/ 3572 h 10109"/>
                  <a:gd name="connsiteX13" fmla="*/ 9373 w 10000"/>
                  <a:gd name="connsiteY13" fmla="*/ 3995 h 10109"/>
                  <a:gd name="connsiteX14" fmla="*/ 9304 w 10000"/>
                  <a:gd name="connsiteY14" fmla="*/ 4229 h 10109"/>
                  <a:gd name="connsiteX15" fmla="*/ 9252 w 10000"/>
                  <a:gd name="connsiteY15" fmla="*/ 4388 h 10109"/>
                  <a:gd name="connsiteX16" fmla="*/ 9094 w 10000"/>
                  <a:gd name="connsiteY16" fmla="*/ 4465 h 10109"/>
                  <a:gd name="connsiteX17" fmla="*/ 8914 w 10000"/>
                  <a:gd name="connsiteY17" fmla="*/ 4127 h 10109"/>
                  <a:gd name="connsiteX18" fmla="*/ 8833 w 10000"/>
                  <a:gd name="connsiteY18" fmla="*/ 3187 h 10109"/>
                  <a:gd name="connsiteX19" fmla="*/ 8743 w 10000"/>
                  <a:gd name="connsiteY19" fmla="*/ 2802 h 10109"/>
                  <a:gd name="connsiteX20" fmla="*/ 8554 w 10000"/>
                  <a:gd name="connsiteY20" fmla="*/ 2635 h 10109"/>
                  <a:gd name="connsiteX21" fmla="*/ 8462 w 10000"/>
                  <a:gd name="connsiteY21" fmla="*/ 2961 h 10109"/>
                  <a:gd name="connsiteX22" fmla="*/ 8550 w 10000"/>
                  <a:gd name="connsiteY22" fmla="*/ 4100 h 10109"/>
                  <a:gd name="connsiteX23" fmla="*/ 8604 w 10000"/>
                  <a:gd name="connsiteY23" fmla="*/ 4638 h 10109"/>
                  <a:gd name="connsiteX24" fmla="*/ 8470 w 10000"/>
                  <a:gd name="connsiteY24" fmla="*/ 4961 h 10109"/>
                  <a:gd name="connsiteX25" fmla="*/ 8280 w 10000"/>
                  <a:gd name="connsiteY25" fmla="*/ 4859 h 10109"/>
                  <a:gd name="connsiteX26" fmla="*/ 8214 w 10000"/>
                  <a:gd name="connsiteY26" fmla="*/ 4366 h 10109"/>
                  <a:gd name="connsiteX27" fmla="*/ 8120 w 10000"/>
                  <a:gd name="connsiteY27" fmla="*/ 3560 h 10109"/>
                  <a:gd name="connsiteX28" fmla="*/ 8010 w 10000"/>
                  <a:gd name="connsiteY28" fmla="*/ 3042 h 10109"/>
                  <a:gd name="connsiteX29" fmla="*/ 7785 w 10000"/>
                  <a:gd name="connsiteY29" fmla="*/ 3024 h 10109"/>
                  <a:gd name="connsiteX30" fmla="*/ 7717 w 10000"/>
                  <a:gd name="connsiteY30" fmla="*/ 3243 h 10109"/>
                  <a:gd name="connsiteX31" fmla="*/ 7722 w 10000"/>
                  <a:gd name="connsiteY31" fmla="*/ 3598 h 10109"/>
                  <a:gd name="connsiteX32" fmla="*/ 7909 w 10000"/>
                  <a:gd name="connsiteY32" fmla="*/ 5188 h 10109"/>
                  <a:gd name="connsiteX33" fmla="*/ 7797 w 10000"/>
                  <a:gd name="connsiteY33" fmla="*/ 5490 h 10109"/>
                  <a:gd name="connsiteX34" fmla="*/ 7602 w 10000"/>
                  <a:gd name="connsiteY34" fmla="*/ 5566 h 10109"/>
                  <a:gd name="connsiteX35" fmla="*/ 7444 w 10000"/>
                  <a:gd name="connsiteY35" fmla="*/ 5444 h 10109"/>
                  <a:gd name="connsiteX36" fmla="*/ 7276 w 10000"/>
                  <a:gd name="connsiteY36" fmla="*/ 5431 h 10109"/>
                  <a:gd name="connsiteX37" fmla="*/ 7187 w 10000"/>
                  <a:gd name="connsiteY37" fmla="*/ 5661 h 10109"/>
                  <a:gd name="connsiteX38" fmla="*/ 7337 w 10000"/>
                  <a:gd name="connsiteY38" fmla="*/ 6027 h 10109"/>
                  <a:gd name="connsiteX39" fmla="*/ 7607 w 10000"/>
                  <a:gd name="connsiteY39" fmla="*/ 6194 h 10109"/>
                  <a:gd name="connsiteX40" fmla="*/ 7845 w 10000"/>
                  <a:gd name="connsiteY40" fmla="*/ 6449 h 10109"/>
                  <a:gd name="connsiteX41" fmla="*/ 7968 w 10000"/>
                  <a:gd name="connsiteY41" fmla="*/ 6723 h 10109"/>
                  <a:gd name="connsiteX42" fmla="*/ 7808 w 10000"/>
                  <a:gd name="connsiteY42" fmla="*/ 7007 h 10109"/>
                  <a:gd name="connsiteX43" fmla="*/ 7229 w 10000"/>
                  <a:gd name="connsiteY43" fmla="*/ 7383 h 10109"/>
                  <a:gd name="connsiteX44" fmla="*/ 7209 w 10000"/>
                  <a:gd name="connsiteY44" fmla="*/ 7736 h 10109"/>
                  <a:gd name="connsiteX45" fmla="*/ 7315 w 10000"/>
                  <a:gd name="connsiteY45" fmla="*/ 7988 h 10109"/>
                  <a:gd name="connsiteX46" fmla="*/ 7503 w 10000"/>
                  <a:gd name="connsiteY46" fmla="*/ 8053 h 10109"/>
                  <a:gd name="connsiteX47" fmla="*/ 7749 w 10000"/>
                  <a:gd name="connsiteY47" fmla="*/ 7862 h 10109"/>
                  <a:gd name="connsiteX48" fmla="*/ 7923 w 10000"/>
                  <a:gd name="connsiteY48" fmla="*/ 7729 h 10109"/>
                  <a:gd name="connsiteX49" fmla="*/ 8064 w 10000"/>
                  <a:gd name="connsiteY49" fmla="*/ 7885 h 10109"/>
                  <a:gd name="connsiteX50" fmla="*/ 8088 w 10000"/>
                  <a:gd name="connsiteY50" fmla="*/ 8236 h 10109"/>
                  <a:gd name="connsiteX51" fmla="*/ 8034 w 10000"/>
                  <a:gd name="connsiteY51" fmla="*/ 8801 h 10109"/>
                  <a:gd name="connsiteX52" fmla="*/ 7873 w 10000"/>
                  <a:gd name="connsiteY52" fmla="*/ 9501 h 10109"/>
                  <a:gd name="connsiteX53" fmla="*/ 7467 w 10000"/>
                  <a:gd name="connsiteY53" fmla="*/ 9801 h 10109"/>
                  <a:gd name="connsiteX54" fmla="*/ 7005 w 10000"/>
                  <a:gd name="connsiteY54" fmla="*/ 10104 h 10109"/>
                  <a:gd name="connsiteX55" fmla="*/ 1858 w 10000"/>
                  <a:gd name="connsiteY55" fmla="*/ 10109 h 10109"/>
                  <a:gd name="connsiteX56" fmla="*/ 1923 w 10000"/>
                  <a:gd name="connsiteY56" fmla="*/ 9825 h 10109"/>
                  <a:gd name="connsiteX0" fmla="*/ 1923 w 10000"/>
                  <a:gd name="connsiteY0" fmla="*/ 9798 h 10082"/>
                  <a:gd name="connsiteX1" fmla="*/ 0 w 10000"/>
                  <a:gd name="connsiteY1" fmla="*/ 8043 h 10082"/>
                  <a:gd name="connsiteX2" fmla="*/ 65 w 10000"/>
                  <a:gd name="connsiteY2" fmla="*/ 7261 h 10082"/>
                  <a:gd name="connsiteX3" fmla="*/ 1753 w 10000"/>
                  <a:gd name="connsiteY3" fmla="*/ 82 h 10082"/>
                  <a:gd name="connsiteX4" fmla="*/ 1711 w 10000"/>
                  <a:gd name="connsiteY4" fmla="*/ 0 h 10082"/>
                  <a:gd name="connsiteX5" fmla="*/ 9143 w 10000"/>
                  <a:gd name="connsiteY5" fmla="*/ 158 h 10082"/>
                  <a:gd name="connsiteX6" fmla="*/ 9655 w 10000"/>
                  <a:gd name="connsiteY6" fmla="*/ 1771 h 10082"/>
                  <a:gd name="connsiteX7" fmla="*/ 9819 w 10000"/>
                  <a:gd name="connsiteY7" fmla="*/ 1615 h 10082"/>
                  <a:gd name="connsiteX8" fmla="*/ 9969 w 10000"/>
                  <a:gd name="connsiteY8" fmla="*/ 1658 h 10082"/>
                  <a:gd name="connsiteX9" fmla="*/ 10000 w 10000"/>
                  <a:gd name="connsiteY9" fmla="*/ 1957 h 10082"/>
                  <a:gd name="connsiteX10" fmla="*/ 9873 w 10000"/>
                  <a:gd name="connsiteY10" fmla="*/ 2333 h 10082"/>
                  <a:gd name="connsiteX11" fmla="*/ 9545 w 10000"/>
                  <a:gd name="connsiteY11" fmla="*/ 3139 h 10082"/>
                  <a:gd name="connsiteX12" fmla="*/ 9437 w 10000"/>
                  <a:gd name="connsiteY12" fmla="*/ 3545 h 10082"/>
                  <a:gd name="connsiteX13" fmla="*/ 9373 w 10000"/>
                  <a:gd name="connsiteY13" fmla="*/ 3968 h 10082"/>
                  <a:gd name="connsiteX14" fmla="*/ 9304 w 10000"/>
                  <a:gd name="connsiteY14" fmla="*/ 4202 h 10082"/>
                  <a:gd name="connsiteX15" fmla="*/ 9252 w 10000"/>
                  <a:gd name="connsiteY15" fmla="*/ 4361 h 10082"/>
                  <a:gd name="connsiteX16" fmla="*/ 9094 w 10000"/>
                  <a:gd name="connsiteY16" fmla="*/ 4438 h 10082"/>
                  <a:gd name="connsiteX17" fmla="*/ 8914 w 10000"/>
                  <a:gd name="connsiteY17" fmla="*/ 4100 h 10082"/>
                  <a:gd name="connsiteX18" fmla="*/ 8833 w 10000"/>
                  <a:gd name="connsiteY18" fmla="*/ 3160 h 10082"/>
                  <a:gd name="connsiteX19" fmla="*/ 8743 w 10000"/>
                  <a:gd name="connsiteY19" fmla="*/ 2775 h 10082"/>
                  <a:gd name="connsiteX20" fmla="*/ 8554 w 10000"/>
                  <a:gd name="connsiteY20" fmla="*/ 2608 h 10082"/>
                  <a:gd name="connsiteX21" fmla="*/ 8462 w 10000"/>
                  <a:gd name="connsiteY21" fmla="*/ 2934 h 10082"/>
                  <a:gd name="connsiteX22" fmla="*/ 8550 w 10000"/>
                  <a:gd name="connsiteY22" fmla="*/ 4073 h 10082"/>
                  <a:gd name="connsiteX23" fmla="*/ 8604 w 10000"/>
                  <a:gd name="connsiteY23" fmla="*/ 4611 h 10082"/>
                  <a:gd name="connsiteX24" fmla="*/ 8470 w 10000"/>
                  <a:gd name="connsiteY24" fmla="*/ 4934 h 10082"/>
                  <a:gd name="connsiteX25" fmla="*/ 8280 w 10000"/>
                  <a:gd name="connsiteY25" fmla="*/ 4832 h 10082"/>
                  <a:gd name="connsiteX26" fmla="*/ 8214 w 10000"/>
                  <a:gd name="connsiteY26" fmla="*/ 4339 h 10082"/>
                  <a:gd name="connsiteX27" fmla="*/ 8120 w 10000"/>
                  <a:gd name="connsiteY27" fmla="*/ 3533 h 10082"/>
                  <a:gd name="connsiteX28" fmla="*/ 8010 w 10000"/>
                  <a:gd name="connsiteY28" fmla="*/ 3015 h 10082"/>
                  <a:gd name="connsiteX29" fmla="*/ 7785 w 10000"/>
                  <a:gd name="connsiteY29" fmla="*/ 2997 h 10082"/>
                  <a:gd name="connsiteX30" fmla="*/ 7717 w 10000"/>
                  <a:gd name="connsiteY30" fmla="*/ 3216 h 10082"/>
                  <a:gd name="connsiteX31" fmla="*/ 7722 w 10000"/>
                  <a:gd name="connsiteY31" fmla="*/ 3571 h 10082"/>
                  <a:gd name="connsiteX32" fmla="*/ 7909 w 10000"/>
                  <a:gd name="connsiteY32" fmla="*/ 5161 h 10082"/>
                  <a:gd name="connsiteX33" fmla="*/ 7797 w 10000"/>
                  <a:gd name="connsiteY33" fmla="*/ 5463 h 10082"/>
                  <a:gd name="connsiteX34" fmla="*/ 7602 w 10000"/>
                  <a:gd name="connsiteY34" fmla="*/ 5539 h 10082"/>
                  <a:gd name="connsiteX35" fmla="*/ 7444 w 10000"/>
                  <a:gd name="connsiteY35" fmla="*/ 5417 h 10082"/>
                  <a:gd name="connsiteX36" fmla="*/ 7276 w 10000"/>
                  <a:gd name="connsiteY36" fmla="*/ 5404 h 10082"/>
                  <a:gd name="connsiteX37" fmla="*/ 7187 w 10000"/>
                  <a:gd name="connsiteY37" fmla="*/ 5634 h 10082"/>
                  <a:gd name="connsiteX38" fmla="*/ 7337 w 10000"/>
                  <a:gd name="connsiteY38" fmla="*/ 6000 h 10082"/>
                  <a:gd name="connsiteX39" fmla="*/ 7607 w 10000"/>
                  <a:gd name="connsiteY39" fmla="*/ 6167 h 10082"/>
                  <a:gd name="connsiteX40" fmla="*/ 7845 w 10000"/>
                  <a:gd name="connsiteY40" fmla="*/ 6422 h 10082"/>
                  <a:gd name="connsiteX41" fmla="*/ 7968 w 10000"/>
                  <a:gd name="connsiteY41" fmla="*/ 6696 h 10082"/>
                  <a:gd name="connsiteX42" fmla="*/ 7808 w 10000"/>
                  <a:gd name="connsiteY42" fmla="*/ 6980 h 10082"/>
                  <a:gd name="connsiteX43" fmla="*/ 7229 w 10000"/>
                  <a:gd name="connsiteY43" fmla="*/ 7356 h 10082"/>
                  <a:gd name="connsiteX44" fmla="*/ 7209 w 10000"/>
                  <a:gd name="connsiteY44" fmla="*/ 7709 h 10082"/>
                  <a:gd name="connsiteX45" fmla="*/ 7315 w 10000"/>
                  <a:gd name="connsiteY45" fmla="*/ 7961 h 10082"/>
                  <a:gd name="connsiteX46" fmla="*/ 7503 w 10000"/>
                  <a:gd name="connsiteY46" fmla="*/ 8026 h 10082"/>
                  <a:gd name="connsiteX47" fmla="*/ 7749 w 10000"/>
                  <a:gd name="connsiteY47" fmla="*/ 7835 h 10082"/>
                  <a:gd name="connsiteX48" fmla="*/ 7923 w 10000"/>
                  <a:gd name="connsiteY48" fmla="*/ 7702 h 10082"/>
                  <a:gd name="connsiteX49" fmla="*/ 8064 w 10000"/>
                  <a:gd name="connsiteY49" fmla="*/ 7858 h 10082"/>
                  <a:gd name="connsiteX50" fmla="*/ 8088 w 10000"/>
                  <a:gd name="connsiteY50" fmla="*/ 8209 h 10082"/>
                  <a:gd name="connsiteX51" fmla="*/ 8034 w 10000"/>
                  <a:gd name="connsiteY51" fmla="*/ 8774 h 10082"/>
                  <a:gd name="connsiteX52" fmla="*/ 7873 w 10000"/>
                  <a:gd name="connsiteY52" fmla="*/ 9474 h 10082"/>
                  <a:gd name="connsiteX53" fmla="*/ 7467 w 10000"/>
                  <a:gd name="connsiteY53" fmla="*/ 9774 h 10082"/>
                  <a:gd name="connsiteX54" fmla="*/ 7005 w 10000"/>
                  <a:gd name="connsiteY54" fmla="*/ 10077 h 10082"/>
                  <a:gd name="connsiteX55" fmla="*/ 1858 w 10000"/>
                  <a:gd name="connsiteY55" fmla="*/ 10082 h 10082"/>
                  <a:gd name="connsiteX56" fmla="*/ 1923 w 10000"/>
                  <a:gd name="connsiteY56" fmla="*/ 9798 h 10082"/>
                  <a:gd name="connsiteX0" fmla="*/ 1923 w 10000"/>
                  <a:gd name="connsiteY0" fmla="*/ 10287 h 10571"/>
                  <a:gd name="connsiteX1" fmla="*/ 0 w 10000"/>
                  <a:gd name="connsiteY1" fmla="*/ 8532 h 10571"/>
                  <a:gd name="connsiteX2" fmla="*/ 65 w 10000"/>
                  <a:gd name="connsiteY2" fmla="*/ 7750 h 10571"/>
                  <a:gd name="connsiteX3" fmla="*/ 1753 w 10000"/>
                  <a:gd name="connsiteY3" fmla="*/ 571 h 10571"/>
                  <a:gd name="connsiteX4" fmla="*/ 9143 w 10000"/>
                  <a:gd name="connsiteY4" fmla="*/ 647 h 10571"/>
                  <a:gd name="connsiteX5" fmla="*/ 9655 w 10000"/>
                  <a:gd name="connsiteY5" fmla="*/ 2260 h 10571"/>
                  <a:gd name="connsiteX6" fmla="*/ 9819 w 10000"/>
                  <a:gd name="connsiteY6" fmla="*/ 2104 h 10571"/>
                  <a:gd name="connsiteX7" fmla="*/ 9969 w 10000"/>
                  <a:gd name="connsiteY7" fmla="*/ 2147 h 10571"/>
                  <a:gd name="connsiteX8" fmla="*/ 10000 w 10000"/>
                  <a:gd name="connsiteY8" fmla="*/ 2446 h 10571"/>
                  <a:gd name="connsiteX9" fmla="*/ 9873 w 10000"/>
                  <a:gd name="connsiteY9" fmla="*/ 2822 h 10571"/>
                  <a:gd name="connsiteX10" fmla="*/ 9545 w 10000"/>
                  <a:gd name="connsiteY10" fmla="*/ 3628 h 10571"/>
                  <a:gd name="connsiteX11" fmla="*/ 9437 w 10000"/>
                  <a:gd name="connsiteY11" fmla="*/ 4034 h 10571"/>
                  <a:gd name="connsiteX12" fmla="*/ 9373 w 10000"/>
                  <a:gd name="connsiteY12" fmla="*/ 4457 h 10571"/>
                  <a:gd name="connsiteX13" fmla="*/ 9304 w 10000"/>
                  <a:gd name="connsiteY13" fmla="*/ 4691 h 10571"/>
                  <a:gd name="connsiteX14" fmla="*/ 9252 w 10000"/>
                  <a:gd name="connsiteY14" fmla="*/ 4850 h 10571"/>
                  <a:gd name="connsiteX15" fmla="*/ 9094 w 10000"/>
                  <a:gd name="connsiteY15" fmla="*/ 4927 h 10571"/>
                  <a:gd name="connsiteX16" fmla="*/ 8914 w 10000"/>
                  <a:gd name="connsiteY16" fmla="*/ 4589 h 10571"/>
                  <a:gd name="connsiteX17" fmla="*/ 8833 w 10000"/>
                  <a:gd name="connsiteY17" fmla="*/ 3649 h 10571"/>
                  <a:gd name="connsiteX18" fmla="*/ 8743 w 10000"/>
                  <a:gd name="connsiteY18" fmla="*/ 3264 h 10571"/>
                  <a:gd name="connsiteX19" fmla="*/ 8554 w 10000"/>
                  <a:gd name="connsiteY19" fmla="*/ 3097 h 10571"/>
                  <a:gd name="connsiteX20" fmla="*/ 8462 w 10000"/>
                  <a:gd name="connsiteY20" fmla="*/ 3423 h 10571"/>
                  <a:gd name="connsiteX21" fmla="*/ 8550 w 10000"/>
                  <a:gd name="connsiteY21" fmla="*/ 4562 h 10571"/>
                  <a:gd name="connsiteX22" fmla="*/ 8604 w 10000"/>
                  <a:gd name="connsiteY22" fmla="*/ 5100 h 10571"/>
                  <a:gd name="connsiteX23" fmla="*/ 8470 w 10000"/>
                  <a:gd name="connsiteY23" fmla="*/ 5423 h 10571"/>
                  <a:gd name="connsiteX24" fmla="*/ 8280 w 10000"/>
                  <a:gd name="connsiteY24" fmla="*/ 5321 h 10571"/>
                  <a:gd name="connsiteX25" fmla="*/ 8214 w 10000"/>
                  <a:gd name="connsiteY25" fmla="*/ 4828 h 10571"/>
                  <a:gd name="connsiteX26" fmla="*/ 8120 w 10000"/>
                  <a:gd name="connsiteY26" fmla="*/ 4022 h 10571"/>
                  <a:gd name="connsiteX27" fmla="*/ 8010 w 10000"/>
                  <a:gd name="connsiteY27" fmla="*/ 3504 h 10571"/>
                  <a:gd name="connsiteX28" fmla="*/ 7785 w 10000"/>
                  <a:gd name="connsiteY28" fmla="*/ 3486 h 10571"/>
                  <a:gd name="connsiteX29" fmla="*/ 7717 w 10000"/>
                  <a:gd name="connsiteY29" fmla="*/ 3705 h 10571"/>
                  <a:gd name="connsiteX30" fmla="*/ 7722 w 10000"/>
                  <a:gd name="connsiteY30" fmla="*/ 4060 h 10571"/>
                  <a:gd name="connsiteX31" fmla="*/ 7909 w 10000"/>
                  <a:gd name="connsiteY31" fmla="*/ 5650 h 10571"/>
                  <a:gd name="connsiteX32" fmla="*/ 7797 w 10000"/>
                  <a:gd name="connsiteY32" fmla="*/ 5952 h 10571"/>
                  <a:gd name="connsiteX33" fmla="*/ 7602 w 10000"/>
                  <a:gd name="connsiteY33" fmla="*/ 6028 h 10571"/>
                  <a:gd name="connsiteX34" fmla="*/ 7444 w 10000"/>
                  <a:gd name="connsiteY34" fmla="*/ 5906 h 10571"/>
                  <a:gd name="connsiteX35" fmla="*/ 7276 w 10000"/>
                  <a:gd name="connsiteY35" fmla="*/ 5893 h 10571"/>
                  <a:gd name="connsiteX36" fmla="*/ 7187 w 10000"/>
                  <a:gd name="connsiteY36" fmla="*/ 6123 h 10571"/>
                  <a:gd name="connsiteX37" fmla="*/ 7337 w 10000"/>
                  <a:gd name="connsiteY37" fmla="*/ 6489 h 10571"/>
                  <a:gd name="connsiteX38" fmla="*/ 7607 w 10000"/>
                  <a:gd name="connsiteY38" fmla="*/ 6656 h 10571"/>
                  <a:gd name="connsiteX39" fmla="*/ 7845 w 10000"/>
                  <a:gd name="connsiteY39" fmla="*/ 6911 h 10571"/>
                  <a:gd name="connsiteX40" fmla="*/ 7968 w 10000"/>
                  <a:gd name="connsiteY40" fmla="*/ 7185 h 10571"/>
                  <a:gd name="connsiteX41" fmla="*/ 7808 w 10000"/>
                  <a:gd name="connsiteY41" fmla="*/ 7469 h 10571"/>
                  <a:gd name="connsiteX42" fmla="*/ 7229 w 10000"/>
                  <a:gd name="connsiteY42" fmla="*/ 7845 h 10571"/>
                  <a:gd name="connsiteX43" fmla="*/ 7209 w 10000"/>
                  <a:gd name="connsiteY43" fmla="*/ 8198 h 10571"/>
                  <a:gd name="connsiteX44" fmla="*/ 7315 w 10000"/>
                  <a:gd name="connsiteY44" fmla="*/ 8450 h 10571"/>
                  <a:gd name="connsiteX45" fmla="*/ 7503 w 10000"/>
                  <a:gd name="connsiteY45" fmla="*/ 8515 h 10571"/>
                  <a:gd name="connsiteX46" fmla="*/ 7749 w 10000"/>
                  <a:gd name="connsiteY46" fmla="*/ 8324 h 10571"/>
                  <a:gd name="connsiteX47" fmla="*/ 7923 w 10000"/>
                  <a:gd name="connsiteY47" fmla="*/ 8191 h 10571"/>
                  <a:gd name="connsiteX48" fmla="*/ 8064 w 10000"/>
                  <a:gd name="connsiteY48" fmla="*/ 8347 h 10571"/>
                  <a:gd name="connsiteX49" fmla="*/ 8088 w 10000"/>
                  <a:gd name="connsiteY49" fmla="*/ 8698 h 10571"/>
                  <a:gd name="connsiteX50" fmla="*/ 8034 w 10000"/>
                  <a:gd name="connsiteY50" fmla="*/ 9263 h 10571"/>
                  <a:gd name="connsiteX51" fmla="*/ 7873 w 10000"/>
                  <a:gd name="connsiteY51" fmla="*/ 9963 h 10571"/>
                  <a:gd name="connsiteX52" fmla="*/ 7467 w 10000"/>
                  <a:gd name="connsiteY52" fmla="*/ 10263 h 10571"/>
                  <a:gd name="connsiteX53" fmla="*/ 7005 w 10000"/>
                  <a:gd name="connsiteY53" fmla="*/ 10566 h 10571"/>
                  <a:gd name="connsiteX54" fmla="*/ 1858 w 10000"/>
                  <a:gd name="connsiteY54" fmla="*/ 10571 h 10571"/>
                  <a:gd name="connsiteX55" fmla="*/ 1923 w 10000"/>
                  <a:gd name="connsiteY55" fmla="*/ 10287 h 10571"/>
                  <a:gd name="connsiteX0" fmla="*/ 1923 w 10000"/>
                  <a:gd name="connsiteY0" fmla="*/ 9716 h 10000"/>
                  <a:gd name="connsiteX1" fmla="*/ 0 w 10000"/>
                  <a:gd name="connsiteY1" fmla="*/ 7961 h 10000"/>
                  <a:gd name="connsiteX2" fmla="*/ 65 w 10000"/>
                  <a:gd name="connsiteY2" fmla="*/ 7179 h 10000"/>
                  <a:gd name="connsiteX3" fmla="*/ 1753 w 10000"/>
                  <a:gd name="connsiteY3" fmla="*/ 0 h 10000"/>
                  <a:gd name="connsiteX4" fmla="*/ 9143 w 10000"/>
                  <a:gd name="connsiteY4" fmla="*/ 76 h 10000"/>
                  <a:gd name="connsiteX5" fmla="*/ 9655 w 10000"/>
                  <a:gd name="connsiteY5" fmla="*/ 1689 h 10000"/>
                  <a:gd name="connsiteX6" fmla="*/ 9819 w 10000"/>
                  <a:gd name="connsiteY6" fmla="*/ 1533 h 10000"/>
                  <a:gd name="connsiteX7" fmla="*/ 9969 w 10000"/>
                  <a:gd name="connsiteY7" fmla="*/ 1576 h 10000"/>
                  <a:gd name="connsiteX8" fmla="*/ 10000 w 10000"/>
                  <a:gd name="connsiteY8" fmla="*/ 1875 h 10000"/>
                  <a:gd name="connsiteX9" fmla="*/ 9873 w 10000"/>
                  <a:gd name="connsiteY9" fmla="*/ 2251 h 10000"/>
                  <a:gd name="connsiteX10" fmla="*/ 9545 w 10000"/>
                  <a:gd name="connsiteY10" fmla="*/ 3057 h 10000"/>
                  <a:gd name="connsiteX11" fmla="*/ 9437 w 10000"/>
                  <a:gd name="connsiteY11" fmla="*/ 3463 h 10000"/>
                  <a:gd name="connsiteX12" fmla="*/ 9373 w 10000"/>
                  <a:gd name="connsiteY12" fmla="*/ 3886 h 10000"/>
                  <a:gd name="connsiteX13" fmla="*/ 9304 w 10000"/>
                  <a:gd name="connsiteY13" fmla="*/ 4120 h 10000"/>
                  <a:gd name="connsiteX14" fmla="*/ 9252 w 10000"/>
                  <a:gd name="connsiteY14" fmla="*/ 4279 h 10000"/>
                  <a:gd name="connsiteX15" fmla="*/ 9094 w 10000"/>
                  <a:gd name="connsiteY15" fmla="*/ 4356 h 10000"/>
                  <a:gd name="connsiteX16" fmla="*/ 8914 w 10000"/>
                  <a:gd name="connsiteY16" fmla="*/ 4018 h 10000"/>
                  <a:gd name="connsiteX17" fmla="*/ 8833 w 10000"/>
                  <a:gd name="connsiteY17" fmla="*/ 3078 h 10000"/>
                  <a:gd name="connsiteX18" fmla="*/ 8743 w 10000"/>
                  <a:gd name="connsiteY18" fmla="*/ 2693 h 10000"/>
                  <a:gd name="connsiteX19" fmla="*/ 8554 w 10000"/>
                  <a:gd name="connsiteY19" fmla="*/ 2526 h 10000"/>
                  <a:gd name="connsiteX20" fmla="*/ 8462 w 10000"/>
                  <a:gd name="connsiteY20" fmla="*/ 2852 h 10000"/>
                  <a:gd name="connsiteX21" fmla="*/ 8550 w 10000"/>
                  <a:gd name="connsiteY21" fmla="*/ 3991 h 10000"/>
                  <a:gd name="connsiteX22" fmla="*/ 8604 w 10000"/>
                  <a:gd name="connsiteY22" fmla="*/ 4529 h 10000"/>
                  <a:gd name="connsiteX23" fmla="*/ 8470 w 10000"/>
                  <a:gd name="connsiteY23" fmla="*/ 4852 h 10000"/>
                  <a:gd name="connsiteX24" fmla="*/ 8280 w 10000"/>
                  <a:gd name="connsiteY24" fmla="*/ 4750 h 10000"/>
                  <a:gd name="connsiteX25" fmla="*/ 8214 w 10000"/>
                  <a:gd name="connsiteY25" fmla="*/ 4257 h 10000"/>
                  <a:gd name="connsiteX26" fmla="*/ 8120 w 10000"/>
                  <a:gd name="connsiteY26" fmla="*/ 3451 h 10000"/>
                  <a:gd name="connsiteX27" fmla="*/ 8010 w 10000"/>
                  <a:gd name="connsiteY27" fmla="*/ 2933 h 10000"/>
                  <a:gd name="connsiteX28" fmla="*/ 7785 w 10000"/>
                  <a:gd name="connsiteY28" fmla="*/ 2915 h 10000"/>
                  <a:gd name="connsiteX29" fmla="*/ 7717 w 10000"/>
                  <a:gd name="connsiteY29" fmla="*/ 3134 h 10000"/>
                  <a:gd name="connsiteX30" fmla="*/ 7722 w 10000"/>
                  <a:gd name="connsiteY30" fmla="*/ 3489 h 10000"/>
                  <a:gd name="connsiteX31" fmla="*/ 7909 w 10000"/>
                  <a:gd name="connsiteY31" fmla="*/ 5079 h 10000"/>
                  <a:gd name="connsiteX32" fmla="*/ 7797 w 10000"/>
                  <a:gd name="connsiteY32" fmla="*/ 5381 h 10000"/>
                  <a:gd name="connsiteX33" fmla="*/ 7602 w 10000"/>
                  <a:gd name="connsiteY33" fmla="*/ 5457 h 10000"/>
                  <a:gd name="connsiteX34" fmla="*/ 7444 w 10000"/>
                  <a:gd name="connsiteY34" fmla="*/ 5335 h 10000"/>
                  <a:gd name="connsiteX35" fmla="*/ 7276 w 10000"/>
                  <a:gd name="connsiteY35" fmla="*/ 5322 h 10000"/>
                  <a:gd name="connsiteX36" fmla="*/ 7187 w 10000"/>
                  <a:gd name="connsiteY36" fmla="*/ 5552 h 10000"/>
                  <a:gd name="connsiteX37" fmla="*/ 7337 w 10000"/>
                  <a:gd name="connsiteY37" fmla="*/ 5918 h 10000"/>
                  <a:gd name="connsiteX38" fmla="*/ 7607 w 10000"/>
                  <a:gd name="connsiteY38" fmla="*/ 6085 h 10000"/>
                  <a:gd name="connsiteX39" fmla="*/ 7845 w 10000"/>
                  <a:gd name="connsiteY39" fmla="*/ 6340 h 10000"/>
                  <a:gd name="connsiteX40" fmla="*/ 7968 w 10000"/>
                  <a:gd name="connsiteY40" fmla="*/ 6614 h 10000"/>
                  <a:gd name="connsiteX41" fmla="*/ 7808 w 10000"/>
                  <a:gd name="connsiteY41" fmla="*/ 6898 h 10000"/>
                  <a:gd name="connsiteX42" fmla="*/ 7229 w 10000"/>
                  <a:gd name="connsiteY42" fmla="*/ 7274 h 10000"/>
                  <a:gd name="connsiteX43" fmla="*/ 7209 w 10000"/>
                  <a:gd name="connsiteY43" fmla="*/ 7627 h 10000"/>
                  <a:gd name="connsiteX44" fmla="*/ 7315 w 10000"/>
                  <a:gd name="connsiteY44" fmla="*/ 7879 h 10000"/>
                  <a:gd name="connsiteX45" fmla="*/ 7503 w 10000"/>
                  <a:gd name="connsiteY45" fmla="*/ 7944 h 10000"/>
                  <a:gd name="connsiteX46" fmla="*/ 7749 w 10000"/>
                  <a:gd name="connsiteY46" fmla="*/ 7753 h 10000"/>
                  <a:gd name="connsiteX47" fmla="*/ 7923 w 10000"/>
                  <a:gd name="connsiteY47" fmla="*/ 7620 h 10000"/>
                  <a:gd name="connsiteX48" fmla="*/ 8064 w 10000"/>
                  <a:gd name="connsiteY48" fmla="*/ 7776 h 10000"/>
                  <a:gd name="connsiteX49" fmla="*/ 8088 w 10000"/>
                  <a:gd name="connsiteY49" fmla="*/ 8127 h 10000"/>
                  <a:gd name="connsiteX50" fmla="*/ 8034 w 10000"/>
                  <a:gd name="connsiteY50" fmla="*/ 8692 h 10000"/>
                  <a:gd name="connsiteX51" fmla="*/ 7873 w 10000"/>
                  <a:gd name="connsiteY51" fmla="*/ 9392 h 10000"/>
                  <a:gd name="connsiteX52" fmla="*/ 7467 w 10000"/>
                  <a:gd name="connsiteY52" fmla="*/ 9692 h 10000"/>
                  <a:gd name="connsiteX53" fmla="*/ 7005 w 10000"/>
                  <a:gd name="connsiteY53" fmla="*/ 9995 h 10000"/>
                  <a:gd name="connsiteX54" fmla="*/ 1858 w 10000"/>
                  <a:gd name="connsiteY54" fmla="*/ 10000 h 10000"/>
                  <a:gd name="connsiteX55" fmla="*/ 1923 w 10000"/>
                  <a:gd name="connsiteY55" fmla="*/ 9716 h 10000"/>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143 w 10000"/>
                  <a:gd name="connsiteY4" fmla="*/ 578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754 h 11038"/>
                  <a:gd name="connsiteX1" fmla="*/ 0 w 10000"/>
                  <a:gd name="connsiteY1" fmla="*/ 8999 h 11038"/>
                  <a:gd name="connsiteX2" fmla="*/ 65 w 10000"/>
                  <a:gd name="connsiteY2" fmla="*/ 8217 h 11038"/>
                  <a:gd name="connsiteX3" fmla="*/ 1860 w 10000"/>
                  <a:gd name="connsiteY3" fmla="*/ 536 h 11038"/>
                  <a:gd name="connsiteX4" fmla="*/ 9217 w 10000"/>
                  <a:gd name="connsiteY4" fmla="*/ 880 h 11038"/>
                  <a:gd name="connsiteX5" fmla="*/ 9655 w 10000"/>
                  <a:gd name="connsiteY5" fmla="*/ 2727 h 11038"/>
                  <a:gd name="connsiteX6" fmla="*/ 9819 w 10000"/>
                  <a:gd name="connsiteY6" fmla="*/ 2571 h 11038"/>
                  <a:gd name="connsiteX7" fmla="*/ 9969 w 10000"/>
                  <a:gd name="connsiteY7" fmla="*/ 2614 h 11038"/>
                  <a:gd name="connsiteX8" fmla="*/ 10000 w 10000"/>
                  <a:gd name="connsiteY8" fmla="*/ 2913 h 11038"/>
                  <a:gd name="connsiteX9" fmla="*/ 9873 w 10000"/>
                  <a:gd name="connsiteY9" fmla="*/ 3289 h 11038"/>
                  <a:gd name="connsiteX10" fmla="*/ 9545 w 10000"/>
                  <a:gd name="connsiteY10" fmla="*/ 4095 h 11038"/>
                  <a:gd name="connsiteX11" fmla="*/ 9437 w 10000"/>
                  <a:gd name="connsiteY11" fmla="*/ 4501 h 11038"/>
                  <a:gd name="connsiteX12" fmla="*/ 9373 w 10000"/>
                  <a:gd name="connsiteY12" fmla="*/ 4924 h 11038"/>
                  <a:gd name="connsiteX13" fmla="*/ 9304 w 10000"/>
                  <a:gd name="connsiteY13" fmla="*/ 5158 h 11038"/>
                  <a:gd name="connsiteX14" fmla="*/ 9252 w 10000"/>
                  <a:gd name="connsiteY14" fmla="*/ 5317 h 11038"/>
                  <a:gd name="connsiteX15" fmla="*/ 9094 w 10000"/>
                  <a:gd name="connsiteY15" fmla="*/ 5394 h 11038"/>
                  <a:gd name="connsiteX16" fmla="*/ 8914 w 10000"/>
                  <a:gd name="connsiteY16" fmla="*/ 5056 h 11038"/>
                  <a:gd name="connsiteX17" fmla="*/ 8833 w 10000"/>
                  <a:gd name="connsiteY17" fmla="*/ 4116 h 11038"/>
                  <a:gd name="connsiteX18" fmla="*/ 8743 w 10000"/>
                  <a:gd name="connsiteY18" fmla="*/ 3731 h 11038"/>
                  <a:gd name="connsiteX19" fmla="*/ 8554 w 10000"/>
                  <a:gd name="connsiteY19" fmla="*/ 3564 h 11038"/>
                  <a:gd name="connsiteX20" fmla="*/ 8462 w 10000"/>
                  <a:gd name="connsiteY20" fmla="*/ 3890 h 11038"/>
                  <a:gd name="connsiteX21" fmla="*/ 8550 w 10000"/>
                  <a:gd name="connsiteY21" fmla="*/ 5029 h 11038"/>
                  <a:gd name="connsiteX22" fmla="*/ 8604 w 10000"/>
                  <a:gd name="connsiteY22" fmla="*/ 5567 h 11038"/>
                  <a:gd name="connsiteX23" fmla="*/ 8470 w 10000"/>
                  <a:gd name="connsiteY23" fmla="*/ 5890 h 11038"/>
                  <a:gd name="connsiteX24" fmla="*/ 8280 w 10000"/>
                  <a:gd name="connsiteY24" fmla="*/ 5788 h 11038"/>
                  <a:gd name="connsiteX25" fmla="*/ 8214 w 10000"/>
                  <a:gd name="connsiteY25" fmla="*/ 5295 h 11038"/>
                  <a:gd name="connsiteX26" fmla="*/ 8120 w 10000"/>
                  <a:gd name="connsiteY26" fmla="*/ 4489 h 11038"/>
                  <a:gd name="connsiteX27" fmla="*/ 8010 w 10000"/>
                  <a:gd name="connsiteY27" fmla="*/ 3971 h 11038"/>
                  <a:gd name="connsiteX28" fmla="*/ 7785 w 10000"/>
                  <a:gd name="connsiteY28" fmla="*/ 3953 h 11038"/>
                  <a:gd name="connsiteX29" fmla="*/ 7717 w 10000"/>
                  <a:gd name="connsiteY29" fmla="*/ 4172 h 11038"/>
                  <a:gd name="connsiteX30" fmla="*/ 7722 w 10000"/>
                  <a:gd name="connsiteY30" fmla="*/ 4527 h 11038"/>
                  <a:gd name="connsiteX31" fmla="*/ 7909 w 10000"/>
                  <a:gd name="connsiteY31" fmla="*/ 6117 h 11038"/>
                  <a:gd name="connsiteX32" fmla="*/ 7797 w 10000"/>
                  <a:gd name="connsiteY32" fmla="*/ 6419 h 11038"/>
                  <a:gd name="connsiteX33" fmla="*/ 7602 w 10000"/>
                  <a:gd name="connsiteY33" fmla="*/ 6495 h 11038"/>
                  <a:gd name="connsiteX34" fmla="*/ 7444 w 10000"/>
                  <a:gd name="connsiteY34" fmla="*/ 6373 h 11038"/>
                  <a:gd name="connsiteX35" fmla="*/ 7276 w 10000"/>
                  <a:gd name="connsiteY35" fmla="*/ 6360 h 11038"/>
                  <a:gd name="connsiteX36" fmla="*/ 7187 w 10000"/>
                  <a:gd name="connsiteY36" fmla="*/ 6590 h 11038"/>
                  <a:gd name="connsiteX37" fmla="*/ 7337 w 10000"/>
                  <a:gd name="connsiteY37" fmla="*/ 6956 h 11038"/>
                  <a:gd name="connsiteX38" fmla="*/ 7607 w 10000"/>
                  <a:gd name="connsiteY38" fmla="*/ 7123 h 11038"/>
                  <a:gd name="connsiteX39" fmla="*/ 7845 w 10000"/>
                  <a:gd name="connsiteY39" fmla="*/ 7378 h 11038"/>
                  <a:gd name="connsiteX40" fmla="*/ 7968 w 10000"/>
                  <a:gd name="connsiteY40" fmla="*/ 7652 h 11038"/>
                  <a:gd name="connsiteX41" fmla="*/ 7808 w 10000"/>
                  <a:gd name="connsiteY41" fmla="*/ 7936 h 11038"/>
                  <a:gd name="connsiteX42" fmla="*/ 7229 w 10000"/>
                  <a:gd name="connsiteY42" fmla="*/ 8312 h 11038"/>
                  <a:gd name="connsiteX43" fmla="*/ 7209 w 10000"/>
                  <a:gd name="connsiteY43" fmla="*/ 8665 h 11038"/>
                  <a:gd name="connsiteX44" fmla="*/ 7315 w 10000"/>
                  <a:gd name="connsiteY44" fmla="*/ 8917 h 11038"/>
                  <a:gd name="connsiteX45" fmla="*/ 7503 w 10000"/>
                  <a:gd name="connsiteY45" fmla="*/ 8982 h 11038"/>
                  <a:gd name="connsiteX46" fmla="*/ 7749 w 10000"/>
                  <a:gd name="connsiteY46" fmla="*/ 8791 h 11038"/>
                  <a:gd name="connsiteX47" fmla="*/ 7923 w 10000"/>
                  <a:gd name="connsiteY47" fmla="*/ 8658 h 11038"/>
                  <a:gd name="connsiteX48" fmla="*/ 8064 w 10000"/>
                  <a:gd name="connsiteY48" fmla="*/ 8814 h 11038"/>
                  <a:gd name="connsiteX49" fmla="*/ 8088 w 10000"/>
                  <a:gd name="connsiteY49" fmla="*/ 9165 h 11038"/>
                  <a:gd name="connsiteX50" fmla="*/ 8034 w 10000"/>
                  <a:gd name="connsiteY50" fmla="*/ 9730 h 11038"/>
                  <a:gd name="connsiteX51" fmla="*/ 7873 w 10000"/>
                  <a:gd name="connsiteY51" fmla="*/ 10430 h 11038"/>
                  <a:gd name="connsiteX52" fmla="*/ 7467 w 10000"/>
                  <a:gd name="connsiteY52" fmla="*/ 10730 h 11038"/>
                  <a:gd name="connsiteX53" fmla="*/ 7005 w 10000"/>
                  <a:gd name="connsiteY53" fmla="*/ 11033 h 11038"/>
                  <a:gd name="connsiteX54" fmla="*/ 1858 w 10000"/>
                  <a:gd name="connsiteY54" fmla="*/ 11038 h 11038"/>
                  <a:gd name="connsiteX55" fmla="*/ 1923 w 10000"/>
                  <a:gd name="connsiteY55" fmla="*/ 10754 h 11038"/>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122 w 10000"/>
                  <a:gd name="connsiteY2" fmla="*/ 7832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806 w 9883"/>
                  <a:gd name="connsiteY0" fmla="*/ 10218 h 10502"/>
                  <a:gd name="connsiteX1" fmla="*/ 22 w 9883"/>
                  <a:gd name="connsiteY1" fmla="*/ 8246 h 10502"/>
                  <a:gd name="connsiteX2" fmla="*/ 5 w 9883"/>
                  <a:gd name="connsiteY2" fmla="*/ 7832 h 10502"/>
                  <a:gd name="connsiteX3" fmla="*/ 1743 w 9883"/>
                  <a:gd name="connsiteY3" fmla="*/ 0 h 10502"/>
                  <a:gd name="connsiteX4" fmla="*/ 9100 w 9883"/>
                  <a:gd name="connsiteY4" fmla="*/ 344 h 10502"/>
                  <a:gd name="connsiteX5" fmla="*/ 9538 w 9883"/>
                  <a:gd name="connsiteY5" fmla="*/ 2191 h 10502"/>
                  <a:gd name="connsiteX6" fmla="*/ 9702 w 9883"/>
                  <a:gd name="connsiteY6" fmla="*/ 2035 h 10502"/>
                  <a:gd name="connsiteX7" fmla="*/ 9852 w 9883"/>
                  <a:gd name="connsiteY7" fmla="*/ 2078 h 10502"/>
                  <a:gd name="connsiteX8" fmla="*/ 9883 w 9883"/>
                  <a:gd name="connsiteY8" fmla="*/ 2377 h 10502"/>
                  <a:gd name="connsiteX9" fmla="*/ 9756 w 9883"/>
                  <a:gd name="connsiteY9" fmla="*/ 2753 h 10502"/>
                  <a:gd name="connsiteX10" fmla="*/ 9428 w 9883"/>
                  <a:gd name="connsiteY10" fmla="*/ 3559 h 10502"/>
                  <a:gd name="connsiteX11" fmla="*/ 9320 w 9883"/>
                  <a:gd name="connsiteY11" fmla="*/ 3965 h 10502"/>
                  <a:gd name="connsiteX12" fmla="*/ 9256 w 9883"/>
                  <a:gd name="connsiteY12" fmla="*/ 4388 h 10502"/>
                  <a:gd name="connsiteX13" fmla="*/ 9187 w 9883"/>
                  <a:gd name="connsiteY13" fmla="*/ 4622 h 10502"/>
                  <a:gd name="connsiteX14" fmla="*/ 9135 w 9883"/>
                  <a:gd name="connsiteY14" fmla="*/ 4781 h 10502"/>
                  <a:gd name="connsiteX15" fmla="*/ 8977 w 9883"/>
                  <a:gd name="connsiteY15" fmla="*/ 4858 h 10502"/>
                  <a:gd name="connsiteX16" fmla="*/ 8797 w 9883"/>
                  <a:gd name="connsiteY16" fmla="*/ 4520 h 10502"/>
                  <a:gd name="connsiteX17" fmla="*/ 8716 w 9883"/>
                  <a:gd name="connsiteY17" fmla="*/ 3580 h 10502"/>
                  <a:gd name="connsiteX18" fmla="*/ 8626 w 9883"/>
                  <a:gd name="connsiteY18" fmla="*/ 3195 h 10502"/>
                  <a:gd name="connsiteX19" fmla="*/ 8437 w 9883"/>
                  <a:gd name="connsiteY19" fmla="*/ 3028 h 10502"/>
                  <a:gd name="connsiteX20" fmla="*/ 8345 w 9883"/>
                  <a:gd name="connsiteY20" fmla="*/ 3354 h 10502"/>
                  <a:gd name="connsiteX21" fmla="*/ 8433 w 9883"/>
                  <a:gd name="connsiteY21" fmla="*/ 4493 h 10502"/>
                  <a:gd name="connsiteX22" fmla="*/ 8487 w 9883"/>
                  <a:gd name="connsiteY22" fmla="*/ 5031 h 10502"/>
                  <a:gd name="connsiteX23" fmla="*/ 8353 w 9883"/>
                  <a:gd name="connsiteY23" fmla="*/ 5354 h 10502"/>
                  <a:gd name="connsiteX24" fmla="*/ 8163 w 9883"/>
                  <a:gd name="connsiteY24" fmla="*/ 5252 h 10502"/>
                  <a:gd name="connsiteX25" fmla="*/ 8097 w 9883"/>
                  <a:gd name="connsiteY25" fmla="*/ 4759 h 10502"/>
                  <a:gd name="connsiteX26" fmla="*/ 8003 w 9883"/>
                  <a:gd name="connsiteY26" fmla="*/ 3953 h 10502"/>
                  <a:gd name="connsiteX27" fmla="*/ 7893 w 9883"/>
                  <a:gd name="connsiteY27" fmla="*/ 3435 h 10502"/>
                  <a:gd name="connsiteX28" fmla="*/ 7668 w 9883"/>
                  <a:gd name="connsiteY28" fmla="*/ 3417 h 10502"/>
                  <a:gd name="connsiteX29" fmla="*/ 7600 w 9883"/>
                  <a:gd name="connsiteY29" fmla="*/ 3636 h 10502"/>
                  <a:gd name="connsiteX30" fmla="*/ 7605 w 9883"/>
                  <a:gd name="connsiteY30" fmla="*/ 3991 h 10502"/>
                  <a:gd name="connsiteX31" fmla="*/ 7792 w 9883"/>
                  <a:gd name="connsiteY31" fmla="*/ 5581 h 10502"/>
                  <a:gd name="connsiteX32" fmla="*/ 7680 w 9883"/>
                  <a:gd name="connsiteY32" fmla="*/ 5883 h 10502"/>
                  <a:gd name="connsiteX33" fmla="*/ 7485 w 9883"/>
                  <a:gd name="connsiteY33" fmla="*/ 5959 h 10502"/>
                  <a:gd name="connsiteX34" fmla="*/ 7327 w 9883"/>
                  <a:gd name="connsiteY34" fmla="*/ 5837 h 10502"/>
                  <a:gd name="connsiteX35" fmla="*/ 7159 w 9883"/>
                  <a:gd name="connsiteY35" fmla="*/ 5824 h 10502"/>
                  <a:gd name="connsiteX36" fmla="*/ 7070 w 9883"/>
                  <a:gd name="connsiteY36" fmla="*/ 6054 h 10502"/>
                  <a:gd name="connsiteX37" fmla="*/ 7220 w 9883"/>
                  <a:gd name="connsiteY37" fmla="*/ 6420 h 10502"/>
                  <a:gd name="connsiteX38" fmla="*/ 7490 w 9883"/>
                  <a:gd name="connsiteY38" fmla="*/ 6587 h 10502"/>
                  <a:gd name="connsiteX39" fmla="*/ 7728 w 9883"/>
                  <a:gd name="connsiteY39" fmla="*/ 6842 h 10502"/>
                  <a:gd name="connsiteX40" fmla="*/ 7851 w 9883"/>
                  <a:gd name="connsiteY40" fmla="*/ 7116 h 10502"/>
                  <a:gd name="connsiteX41" fmla="*/ 7691 w 9883"/>
                  <a:gd name="connsiteY41" fmla="*/ 7400 h 10502"/>
                  <a:gd name="connsiteX42" fmla="*/ 7112 w 9883"/>
                  <a:gd name="connsiteY42" fmla="*/ 7776 h 10502"/>
                  <a:gd name="connsiteX43" fmla="*/ 7092 w 9883"/>
                  <a:gd name="connsiteY43" fmla="*/ 8129 h 10502"/>
                  <a:gd name="connsiteX44" fmla="*/ 7198 w 9883"/>
                  <a:gd name="connsiteY44" fmla="*/ 8381 h 10502"/>
                  <a:gd name="connsiteX45" fmla="*/ 7386 w 9883"/>
                  <a:gd name="connsiteY45" fmla="*/ 8446 h 10502"/>
                  <a:gd name="connsiteX46" fmla="*/ 7632 w 9883"/>
                  <a:gd name="connsiteY46" fmla="*/ 8255 h 10502"/>
                  <a:gd name="connsiteX47" fmla="*/ 7806 w 9883"/>
                  <a:gd name="connsiteY47" fmla="*/ 8122 h 10502"/>
                  <a:gd name="connsiteX48" fmla="*/ 7947 w 9883"/>
                  <a:gd name="connsiteY48" fmla="*/ 8278 h 10502"/>
                  <a:gd name="connsiteX49" fmla="*/ 7971 w 9883"/>
                  <a:gd name="connsiteY49" fmla="*/ 8629 h 10502"/>
                  <a:gd name="connsiteX50" fmla="*/ 7917 w 9883"/>
                  <a:gd name="connsiteY50" fmla="*/ 9194 h 10502"/>
                  <a:gd name="connsiteX51" fmla="*/ 7756 w 9883"/>
                  <a:gd name="connsiteY51" fmla="*/ 9894 h 10502"/>
                  <a:gd name="connsiteX52" fmla="*/ 7350 w 9883"/>
                  <a:gd name="connsiteY52" fmla="*/ 10194 h 10502"/>
                  <a:gd name="connsiteX53" fmla="*/ 6888 w 9883"/>
                  <a:gd name="connsiteY53" fmla="*/ 10497 h 10502"/>
                  <a:gd name="connsiteX54" fmla="*/ 1741 w 9883"/>
                  <a:gd name="connsiteY54" fmla="*/ 10502 h 10502"/>
                  <a:gd name="connsiteX55" fmla="*/ 1806 w 9883"/>
                  <a:gd name="connsiteY55" fmla="*/ 10218 h 10502"/>
                  <a:gd name="connsiteX0" fmla="*/ 1835 w 10000"/>
                  <a:gd name="connsiteY0" fmla="*/ 9539 h 10000"/>
                  <a:gd name="connsiteX1" fmla="*/ 22 w 10000"/>
                  <a:gd name="connsiteY1" fmla="*/ 7852 h 10000"/>
                  <a:gd name="connsiteX2" fmla="*/ 5 w 10000"/>
                  <a:gd name="connsiteY2" fmla="*/ 7458 h 10000"/>
                  <a:gd name="connsiteX3" fmla="*/ 1764 w 10000"/>
                  <a:gd name="connsiteY3" fmla="*/ 0 h 10000"/>
                  <a:gd name="connsiteX4" fmla="*/ 9208 w 10000"/>
                  <a:gd name="connsiteY4" fmla="*/ 328 h 10000"/>
                  <a:gd name="connsiteX5" fmla="*/ 9651 w 10000"/>
                  <a:gd name="connsiteY5" fmla="*/ 2086 h 10000"/>
                  <a:gd name="connsiteX6" fmla="*/ 9817 w 10000"/>
                  <a:gd name="connsiteY6" fmla="*/ 1938 h 10000"/>
                  <a:gd name="connsiteX7" fmla="*/ 9969 w 10000"/>
                  <a:gd name="connsiteY7" fmla="*/ 1979 h 10000"/>
                  <a:gd name="connsiteX8" fmla="*/ 10000 w 10000"/>
                  <a:gd name="connsiteY8" fmla="*/ 2263 h 10000"/>
                  <a:gd name="connsiteX9" fmla="*/ 9871 w 10000"/>
                  <a:gd name="connsiteY9" fmla="*/ 2621 h 10000"/>
                  <a:gd name="connsiteX10" fmla="*/ 9540 w 10000"/>
                  <a:gd name="connsiteY10" fmla="*/ 3389 h 10000"/>
                  <a:gd name="connsiteX11" fmla="*/ 9430 w 10000"/>
                  <a:gd name="connsiteY11" fmla="*/ 3775 h 10000"/>
                  <a:gd name="connsiteX12" fmla="*/ 9366 w 10000"/>
                  <a:gd name="connsiteY12" fmla="*/ 4178 h 10000"/>
                  <a:gd name="connsiteX13" fmla="*/ 9296 w 10000"/>
                  <a:gd name="connsiteY13" fmla="*/ 4401 h 10000"/>
                  <a:gd name="connsiteX14" fmla="*/ 9243 w 10000"/>
                  <a:gd name="connsiteY14" fmla="*/ 4552 h 10000"/>
                  <a:gd name="connsiteX15" fmla="*/ 9083 w 10000"/>
                  <a:gd name="connsiteY15" fmla="*/ 4626 h 10000"/>
                  <a:gd name="connsiteX16" fmla="*/ 8901 w 10000"/>
                  <a:gd name="connsiteY16" fmla="*/ 4304 h 10000"/>
                  <a:gd name="connsiteX17" fmla="*/ 8819 w 10000"/>
                  <a:gd name="connsiteY17" fmla="*/ 3409 h 10000"/>
                  <a:gd name="connsiteX18" fmla="*/ 8728 w 10000"/>
                  <a:gd name="connsiteY18" fmla="*/ 3042 h 10000"/>
                  <a:gd name="connsiteX19" fmla="*/ 8537 w 10000"/>
                  <a:gd name="connsiteY19" fmla="*/ 2883 h 10000"/>
                  <a:gd name="connsiteX20" fmla="*/ 8444 w 10000"/>
                  <a:gd name="connsiteY20" fmla="*/ 3194 h 10000"/>
                  <a:gd name="connsiteX21" fmla="*/ 8533 w 10000"/>
                  <a:gd name="connsiteY21" fmla="*/ 4278 h 10000"/>
                  <a:gd name="connsiteX22" fmla="*/ 8587 w 10000"/>
                  <a:gd name="connsiteY22" fmla="*/ 4791 h 10000"/>
                  <a:gd name="connsiteX23" fmla="*/ 8452 w 10000"/>
                  <a:gd name="connsiteY23" fmla="*/ 5098 h 10000"/>
                  <a:gd name="connsiteX24" fmla="*/ 8260 w 10000"/>
                  <a:gd name="connsiteY24" fmla="*/ 5001 h 10000"/>
                  <a:gd name="connsiteX25" fmla="*/ 8193 w 10000"/>
                  <a:gd name="connsiteY25" fmla="*/ 4532 h 10000"/>
                  <a:gd name="connsiteX26" fmla="*/ 8098 w 10000"/>
                  <a:gd name="connsiteY26" fmla="*/ 3764 h 10000"/>
                  <a:gd name="connsiteX27" fmla="*/ 7986 w 10000"/>
                  <a:gd name="connsiteY27" fmla="*/ 3271 h 10000"/>
                  <a:gd name="connsiteX28" fmla="*/ 7759 w 10000"/>
                  <a:gd name="connsiteY28" fmla="*/ 3254 h 10000"/>
                  <a:gd name="connsiteX29" fmla="*/ 7690 w 10000"/>
                  <a:gd name="connsiteY29" fmla="*/ 3462 h 10000"/>
                  <a:gd name="connsiteX30" fmla="*/ 7695 w 10000"/>
                  <a:gd name="connsiteY30" fmla="*/ 3800 h 10000"/>
                  <a:gd name="connsiteX31" fmla="*/ 7884 w 10000"/>
                  <a:gd name="connsiteY31" fmla="*/ 5314 h 10000"/>
                  <a:gd name="connsiteX32" fmla="*/ 7771 w 10000"/>
                  <a:gd name="connsiteY32" fmla="*/ 5602 h 10000"/>
                  <a:gd name="connsiteX33" fmla="*/ 7574 w 10000"/>
                  <a:gd name="connsiteY33" fmla="*/ 5674 h 10000"/>
                  <a:gd name="connsiteX34" fmla="*/ 7414 w 10000"/>
                  <a:gd name="connsiteY34" fmla="*/ 5558 h 10000"/>
                  <a:gd name="connsiteX35" fmla="*/ 7244 w 10000"/>
                  <a:gd name="connsiteY35" fmla="*/ 5546 h 10000"/>
                  <a:gd name="connsiteX36" fmla="*/ 7154 w 10000"/>
                  <a:gd name="connsiteY36" fmla="*/ 5765 h 10000"/>
                  <a:gd name="connsiteX37" fmla="*/ 7305 w 10000"/>
                  <a:gd name="connsiteY37" fmla="*/ 6113 h 10000"/>
                  <a:gd name="connsiteX38" fmla="*/ 7579 w 10000"/>
                  <a:gd name="connsiteY38" fmla="*/ 6272 h 10000"/>
                  <a:gd name="connsiteX39" fmla="*/ 7819 w 10000"/>
                  <a:gd name="connsiteY39" fmla="*/ 6515 h 10000"/>
                  <a:gd name="connsiteX40" fmla="*/ 7944 w 10000"/>
                  <a:gd name="connsiteY40" fmla="*/ 6776 h 10000"/>
                  <a:gd name="connsiteX41" fmla="*/ 7782 w 10000"/>
                  <a:gd name="connsiteY41" fmla="*/ 7046 h 10000"/>
                  <a:gd name="connsiteX42" fmla="*/ 7196 w 10000"/>
                  <a:gd name="connsiteY42" fmla="*/ 7404 h 10000"/>
                  <a:gd name="connsiteX43" fmla="*/ 7176 w 10000"/>
                  <a:gd name="connsiteY43" fmla="*/ 7740 h 10000"/>
                  <a:gd name="connsiteX44" fmla="*/ 7283 w 10000"/>
                  <a:gd name="connsiteY44" fmla="*/ 7980 h 10000"/>
                  <a:gd name="connsiteX45" fmla="*/ 7473 w 10000"/>
                  <a:gd name="connsiteY45" fmla="*/ 8042 h 10000"/>
                  <a:gd name="connsiteX46" fmla="*/ 7722 w 10000"/>
                  <a:gd name="connsiteY46" fmla="*/ 7860 h 10000"/>
                  <a:gd name="connsiteX47" fmla="*/ 7898 w 10000"/>
                  <a:gd name="connsiteY47" fmla="*/ 7734 h 10000"/>
                  <a:gd name="connsiteX48" fmla="*/ 8041 w 10000"/>
                  <a:gd name="connsiteY48" fmla="*/ 7882 h 10000"/>
                  <a:gd name="connsiteX49" fmla="*/ 8065 w 10000"/>
                  <a:gd name="connsiteY49" fmla="*/ 8217 h 10000"/>
                  <a:gd name="connsiteX50" fmla="*/ 8011 w 10000"/>
                  <a:gd name="connsiteY50" fmla="*/ 8755 h 10000"/>
                  <a:gd name="connsiteX51" fmla="*/ 7848 w 10000"/>
                  <a:gd name="connsiteY51" fmla="*/ 9421 h 10000"/>
                  <a:gd name="connsiteX52" fmla="*/ 7437 w 10000"/>
                  <a:gd name="connsiteY52" fmla="*/ 9707 h 10000"/>
                  <a:gd name="connsiteX53" fmla="*/ 6970 w 10000"/>
                  <a:gd name="connsiteY53" fmla="*/ 9995 h 10000"/>
                  <a:gd name="connsiteX54" fmla="*/ 1762 w 10000"/>
                  <a:gd name="connsiteY54" fmla="*/ 10000 h 10000"/>
                  <a:gd name="connsiteX55" fmla="*/ 1835 w 10000"/>
                  <a:gd name="connsiteY55" fmla="*/ 9539 h 10000"/>
                  <a:gd name="connsiteX0" fmla="*/ 1835 w 10000"/>
                  <a:gd name="connsiteY0" fmla="*/ 9539 h 9995"/>
                  <a:gd name="connsiteX1" fmla="*/ 22 w 10000"/>
                  <a:gd name="connsiteY1" fmla="*/ 7852 h 9995"/>
                  <a:gd name="connsiteX2" fmla="*/ 5 w 10000"/>
                  <a:gd name="connsiteY2" fmla="*/ 7458 h 9995"/>
                  <a:gd name="connsiteX3" fmla="*/ 1764 w 10000"/>
                  <a:gd name="connsiteY3" fmla="*/ 0 h 9995"/>
                  <a:gd name="connsiteX4" fmla="*/ 9208 w 10000"/>
                  <a:gd name="connsiteY4" fmla="*/ 328 h 9995"/>
                  <a:gd name="connsiteX5" fmla="*/ 9651 w 10000"/>
                  <a:gd name="connsiteY5" fmla="*/ 2086 h 9995"/>
                  <a:gd name="connsiteX6" fmla="*/ 9817 w 10000"/>
                  <a:gd name="connsiteY6" fmla="*/ 1938 h 9995"/>
                  <a:gd name="connsiteX7" fmla="*/ 9969 w 10000"/>
                  <a:gd name="connsiteY7" fmla="*/ 1979 h 9995"/>
                  <a:gd name="connsiteX8" fmla="*/ 10000 w 10000"/>
                  <a:gd name="connsiteY8" fmla="*/ 2263 h 9995"/>
                  <a:gd name="connsiteX9" fmla="*/ 9871 w 10000"/>
                  <a:gd name="connsiteY9" fmla="*/ 2621 h 9995"/>
                  <a:gd name="connsiteX10" fmla="*/ 9540 w 10000"/>
                  <a:gd name="connsiteY10" fmla="*/ 3389 h 9995"/>
                  <a:gd name="connsiteX11" fmla="*/ 9430 w 10000"/>
                  <a:gd name="connsiteY11" fmla="*/ 3775 h 9995"/>
                  <a:gd name="connsiteX12" fmla="*/ 9366 w 10000"/>
                  <a:gd name="connsiteY12" fmla="*/ 4178 h 9995"/>
                  <a:gd name="connsiteX13" fmla="*/ 9296 w 10000"/>
                  <a:gd name="connsiteY13" fmla="*/ 4401 h 9995"/>
                  <a:gd name="connsiteX14" fmla="*/ 9243 w 10000"/>
                  <a:gd name="connsiteY14" fmla="*/ 4552 h 9995"/>
                  <a:gd name="connsiteX15" fmla="*/ 9083 w 10000"/>
                  <a:gd name="connsiteY15" fmla="*/ 4626 h 9995"/>
                  <a:gd name="connsiteX16" fmla="*/ 8901 w 10000"/>
                  <a:gd name="connsiteY16" fmla="*/ 4304 h 9995"/>
                  <a:gd name="connsiteX17" fmla="*/ 8819 w 10000"/>
                  <a:gd name="connsiteY17" fmla="*/ 3409 h 9995"/>
                  <a:gd name="connsiteX18" fmla="*/ 8728 w 10000"/>
                  <a:gd name="connsiteY18" fmla="*/ 3042 h 9995"/>
                  <a:gd name="connsiteX19" fmla="*/ 8537 w 10000"/>
                  <a:gd name="connsiteY19" fmla="*/ 2883 h 9995"/>
                  <a:gd name="connsiteX20" fmla="*/ 8444 w 10000"/>
                  <a:gd name="connsiteY20" fmla="*/ 3194 h 9995"/>
                  <a:gd name="connsiteX21" fmla="*/ 8533 w 10000"/>
                  <a:gd name="connsiteY21" fmla="*/ 4278 h 9995"/>
                  <a:gd name="connsiteX22" fmla="*/ 8587 w 10000"/>
                  <a:gd name="connsiteY22" fmla="*/ 4791 h 9995"/>
                  <a:gd name="connsiteX23" fmla="*/ 8452 w 10000"/>
                  <a:gd name="connsiteY23" fmla="*/ 5098 h 9995"/>
                  <a:gd name="connsiteX24" fmla="*/ 8260 w 10000"/>
                  <a:gd name="connsiteY24" fmla="*/ 5001 h 9995"/>
                  <a:gd name="connsiteX25" fmla="*/ 8193 w 10000"/>
                  <a:gd name="connsiteY25" fmla="*/ 4532 h 9995"/>
                  <a:gd name="connsiteX26" fmla="*/ 8098 w 10000"/>
                  <a:gd name="connsiteY26" fmla="*/ 3764 h 9995"/>
                  <a:gd name="connsiteX27" fmla="*/ 7986 w 10000"/>
                  <a:gd name="connsiteY27" fmla="*/ 3271 h 9995"/>
                  <a:gd name="connsiteX28" fmla="*/ 7759 w 10000"/>
                  <a:gd name="connsiteY28" fmla="*/ 3254 h 9995"/>
                  <a:gd name="connsiteX29" fmla="*/ 7690 w 10000"/>
                  <a:gd name="connsiteY29" fmla="*/ 3462 h 9995"/>
                  <a:gd name="connsiteX30" fmla="*/ 7695 w 10000"/>
                  <a:gd name="connsiteY30" fmla="*/ 3800 h 9995"/>
                  <a:gd name="connsiteX31" fmla="*/ 7884 w 10000"/>
                  <a:gd name="connsiteY31" fmla="*/ 5314 h 9995"/>
                  <a:gd name="connsiteX32" fmla="*/ 7771 w 10000"/>
                  <a:gd name="connsiteY32" fmla="*/ 5602 h 9995"/>
                  <a:gd name="connsiteX33" fmla="*/ 7574 w 10000"/>
                  <a:gd name="connsiteY33" fmla="*/ 5674 h 9995"/>
                  <a:gd name="connsiteX34" fmla="*/ 7414 w 10000"/>
                  <a:gd name="connsiteY34" fmla="*/ 5558 h 9995"/>
                  <a:gd name="connsiteX35" fmla="*/ 7244 w 10000"/>
                  <a:gd name="connsiteY35" fmla="*/ 5546 h 9995"/>
                  <a:gd name="connsiteX36" fmla="*/ 7154 w 10000"/>
                  <a:gd name="connsiteY36" fmla="*/ 5765 h 9995"/>
                  <a:gd name="connsiteX37" fmla="*/ 7305 w 10000"/>
                  <a:gd name="connsiteY37" fmla="*/ 6113 h 9995"/>
                  <a:gd name="connsiteX38" fmla="*/ 7579 w 10000"/>
                  <a:gd name="connsiteY38" fmla="*/ 6272 h 9995"/>
                  <a:gd name="connsiteX39" fmla="*/ 7819 w 10000"/>
                  <a:gd name="connsiteY39" fmla="*/ 6515 h 9995"/>
                  <a:gd name="connsiteX40" fmla="*/ 7944 w 10000"/>
                  <a:gd name="connsiteY40" fmla="*/ 6776 h 9995"/>
                  <a:gd name="connsiteX41" fmla="*/ 7782 w 10000"/>
                  <a:gd name="connsiteY41" fmla="*/ 7046 h 9995"/>
                  <a:gd name="connsiteX42" fmla="*/ 7196 w 10000"/>
                  <a:gd name="connsiteY42" fmla="*/ 7404 h 9995"/>
                  <a:gd name="connsiteX43" fmla="*/ 7176 w 10000"/>
                  <a:gd name="connsiteY43" fmla="*/ 7740 h 9995"/>
                  <a:gd name="connsiteX44" fmla="*/ 7283 w 10000"/>
                  <a:gd name="connsiteY44" fmla="*/ 7980 h 9995"/>
                  <a:gd name="connsiteX45" fmla="*/ 7473 w 10000"/>
                  <a:gd name="connsiteY45" fmla="*/ 8042 h 9995"/>
                  <a:gd name="connsiteX46" fmla="*/ 7722 w 10000"/>
                  <a:gd name="connsiteY46" fmla="*/ 7860 h 9995"/>
                  <a:gd name="connsiteX47" fmla="*/ 7898 w 10000"/>
                  <a:gd name="connsiteY47" fmla="*/ 7734 h 9995"/>
                  <a:gd name="connsiteX48" fmla="*/ 8041 w 10000"/>
                  <a:gd name="connsiteY48" fmla="*/ 7882 h 9995"/>
                  <a:gd name="connsiteX49" fmla="*/ 8065 w 10000"/>
                  <a:gd name="connsiteY49" fmla="*/ 8217 h 9995"/>
                  <a:gd name="connsiteX50" fmla="*/ 8011 w 10000"/>
                  <a:gd name="connsiteY50" fmla="*/ 8755 h 9995"/>
                  <a:gd name="connsiteX51" fmla="*/ 7848 w 10000"/>
                  <a:gd name="connsiteY51" fmla="*/ 9421 h 9995"/>
                  <a:gd name="connsiteX52" fmla="*/ 7437 w 10000"/>
                  <a:gd name="connsiteY52" fmla="*/ 9707 h 9995"/>
                  <a:gd name="connsiteX53" fmla="*/ 6970 w 10000"/>
                  <a:gd name="connsiteY53" fmla="*/ 9995 h 9995"/>
                  <a:gd name="connsiteX54" fmla="*/ 1737 w 10000"/>
                  <a:gd name="connsiteY54" fmla="*/ 9936 h 9995"/>
                  <a:gd name="connsiteX55" fmla="*/ 1835 w 10000"/>
                  <a:gd name="connsiteY55" fmla="*/ 9539 h 9995"/>
                  <a:gd name="connsiteX0" fmla="*/ 1835 w 10000"/>
                  <a:gd name="connsiteY0" fmla="*/ 9544 h 9941"/>
                  <a:gd name="connsiteX1" fmla="*/ 22 w 10000"/>
                  <a:gd name="connsiteY1" fmla="*/ 7856 h 9941"/>
                  <a:gd name="connsiteX2" fmla="*/ 5 w 10000"/>
                  <a:gd name="connsiteY2" fmla="*/ 7462 h 9941"/>
                  <a:gd name="connsiteX3" fmla="*/ 1764 w 10000"/>
                  <a:gd name="connsiteY3" fmla="*/ 0 h 9941"/>
                  <a:gd name="connsiteX4" fmla="*/ 9208 w 10000"/>
                  <a:gd name="connsiteY4" fmla="*/ 328 h 9941"/>
                  <a:gd name="connsiteX5" fmla="*/ 9651 w 10000"/>
                  <a:gd name="connsiteY5" fmla="*/ 2087 h 9941"/>
                  <a:gd name="connsiteX6" fmla="*/ 9817 w 10000"/>
                  <a:gd name="connsiteY6" fmla="*/ 1939 h 9941"/>
                  <a:gd name="connsiteX7" fmla="*/ 9969 w 10000"/>
                  <a:gd name="connsiteY7" fmla="*/ 1980 h 9941"/>
                  <a:gd name="connsiteX8" fmla="*/ 10000 w 10000"/>
                  <a:gd name="connsiteY8" fmla="*/ 2264 h 9941"/>
                  <a:gd name="connsiteX9" fmla="*/ 9871 w 10000"/>
                  <a:gd name="connsiteY9" fmla="*/ 2622 h 9941"/>
                  <a:gd name="connsiteX10" fmla="*/ 9540 w 10000"/>
                  <a:gd name="connsiteY10" fmla="*/ 3391 h 9941"/>
                  <a:gd name="connsiteX11" fmla="*/ 9430 w 10000"/>
                  <a:gd name="connsiteY11" fmla="*/ 3777 h 9941"/>
                  <a:gd name="connsiteX12" fmla="*/ 9366 w 10000"/>
                  <a:gd name="connsiteY12" fmla="*/ 4180 h 9941"/>
                  <a:gd name="connsiteX13" fmla="*/ 9296 w 10000"/>
                  <a:gd name="connsiteY13" fmla="*/ 4403 h 9941"/>
                  <a:gd name="connsiteX14" fmla="*/ 9243 w 10000"/>
                  <a:gd name="connsiteY14" fmla="*/ 4554 h 9941"/>
                  <a:gd name="connsiteX15" fmla="*/ 9083 w 10000"/>
                  <a:gd name="connsiteY15" fmla="*/ 4628 h 9941"/>
                  <a:gd name="connsiteX16" fmla="*/ 8901 w 10000"/>
                  <a:gd name="connsiteY16" fmla="*/ 4306 h 9941"/>
                  <a:gd name="connsiteX17" fmla="*/ 8819 w 10000"/>
                  <a:gd name="connsiteY17" fmla="*/ 3411 h 9941"/>
                  <a:gd name="connsiteX18" fmla="*/ 8728 w 10000"/>
                  <a:gd name="connsiteY18" fmla="*/ 3044 h 9941"/>
                  <a:gd name="connsiteX19" fmla="*/ 8537 w 10000"/>
                  <a:gd name="connsiteY19" fmla="*/ 2884 h 9941"/>
                  <a:gd name="connsiteX20" fmla="*/ 8444 w 10000"/>
                  <a:gd name="connsiteY20" fmla="*/ 3196 h 9941"/>
                  <a:gd name="connsiteX21" fmla="*/ 8533 w 10000"/>
                  <a:gd name="connsiteY21" fmla="*/ 4280 h 9941"/>
                  <a:gd name="connsiteX22" fmla="*/ 8587 w 10000"/>
                  <a:gd name="connsiteY22" fmla="*/ 4793 h 9941"/>
                  <a:gd name="connsiteX23" fmla="*/ 8452 w 10000"/>
                  <a:gd name="connsiteY23" fmla="*/ 5101 h 9941"/>
                  <a:gd name="connsiteX24" fmla="*/ 8260 w 10000"/>
                  <a:gd name="connsiteY24" fmla="*/ 5004 h 9941"/>
                  <a:gd name="connsiteX25" fmla="*/ 8193 w 10000"/>
                  <a:gd name="connsiteY25" fmla="*/ 4534 h 9941"/>
                  <a:gd name="connsiteX26" fmla="*/ 8098 w 10000"/>
                  <a:gd name="connsiteY26" fmla="*/ 3766 h 9941"/>
                  <a:gd name="connsiteX27" fmla="*/ 7986 w 10000"/>
                  <a:gd name="connsiteY27" fmla="*/ 3273 h 9941"/>
                  <a:gd name="connsiteX28" fmla="*/ 7759 w 10000"/>
                  <a:gd name="connsiteY28" fmla="*/ 3256 h 9941"/>
                  <a:gd name="connsiteX29" fmla="*/ 7690 w 10000"/>
                  <a:gd name="connsiteY29" fmla="*/ 3464 h 9941"/>
                  <a:gd name="connsiteX30" fmla="*/ 7695 w 10000"/>
                  <a:gd name="connsiteY30" fmla="*/ 3802 h 9941"/>
                  <a:gd name="connsiteX31" fmla="*/ 7884 w 10000"/>
                  <a:gd name="connsiteY31" fmla="*/ 5317 h 9941"/>
                  <a:gd name="connsiteX32" fmla="*/ 7771 w 10000"/>
                  <a:gd name="connsiteY32" fmla="*/ 5605 h 9941"/>
                  <a:gd name="connsiteX33" fmla="*/ 7574 w 10000"/>
                  <a:gd name="connsiteY33" fmla="*/ 5677 h 9941"/>
                  <a:gd name="connsiteX34" fmla="*/ 7414 w 10000"/>
                  <a:gd name="connsiteY34" fmla="*/ 5561 h 9941"/>
                  <a:gd name="connsiteX35" fmla="*/ 7244 w 10000"/>
                  <a:gd name="connsiteY35" fmla="*/ 5549 h 9941"/>
                  <a:gd name="connsiteX36" fmla="*/ 7154 w 10000"/>
                  <a:gd name="connsiteY36" fmla="*/ 5768 h 9941"/>
                  <a:gd name="connsiteX37" fmla="*/ 7305 w 10000"/>
                  <a:gd name="connsiteY37" fmla="*/ 6116 h 9941"/>
                  <a:gd name="connsiteX38" fmla="*/ 7579 w 10000"/>
                  <a:gd name="connsiteY38" fmla="*/ 6275 h 9941"/>
                  <a:gd name="connsiteX39" fmla="*/ 7819 w 10000"/>
                  <a:gd name="connsiteY39" fmla="*/ 6518 h 9941"/>
                  <a:gd name="connsiteX40" fmla="*/ 7944 w 10000"/>
                  <a:gd name="connsiteY40" fmla="*/ 6779 h 9941"/>
                  <a:gd name="connsiteX41" fmla="*/ 7782 w 10000"/>
                  <a:gd name="connsiteY41" fmla="*/ 7050 h 9941"/>
                  <a:gd name="connsiteX42" fmla="*/ 7196 w 10000"/>
                  <a:gd name="connsiteY42" fmla="*/ 7408 h 9941"/>
                  <a:gd name="connsiteX43" fmla="*/ 7176 w 10000"/>
                  <a:gd name="connsiteY43" fmla="*/ 7744 h 9941"/>
                  <a:gd name="connsiteX44" fmla="*/ 7283 w 10000"/>
                  <a:gd name="connsiteY44" fmla="*/ 7984 h 9941"/>
                  <a:gd name="connsiteX45" fmla="*/ 7473 w 10000"/>
                  <a:gd name="connsiteY45" fmla="*/ 8046 h 9941"/>
                  <a:gd name="connsiteX46" fmla="*/ 7722 w 10000"/>
                  <a:gd name="connsiteY46" fmla="*/ 7864 h 9941"/>
                  <a:gd name="connsiteX47" fmla="*/ 7898 w 10000"/>
                  <a:gd name="connsiteY47" fmla="*/ 7738 h 9941"/>
                  <a:gd name="connsiteX48" fmla="*/ 8041 w 10000"/>
                  <a:gd name="connsiteY48" fmla="*/ 7886 h 9941"/>
                  <a:gd name="connsiteX49" fmla="*/ 8065 w 10000"/>
                  <a:gd name="connsiteY49" fmla="*/ 8221 h 9941"/>
                  <a:gd name="connsiteX50" fmla="*/ 8011 w 10000"/>
                  <a:gd name="connsiteY50" fmla="*/ 8759 h 9941"/>
                  <a:gd name="connsiteX51" fmla="*/ 7848 w 10000"/>
                  <a:gd name="connsiteY51" fmla="*/ 9426 h 9941"/>
                  <a:gd name="connsiteX52" fmla="*/ 7437 w 10000"/>
                  <a:gd name="connsiteY52" fmla="*/ 9712 h 9941"/>
                  <a:gd name="connsiteX53" fmla="*/ 6937 w 10000"/>
                  <a:gd name="connsiteY53" fmla="*/ 9920 h 9941"/>
                  <a:gd name="connsiteX54" fmla="*/ 1737 w 10000"/>
                  <a:gd name="connsiteY54" fmla="*/ 9941 h 9941"/>
                  <a:gd name="connsiteX55" fmla="*/ 1835 w 10000"/>
                  <a:gd name="connsiteY55" fmla="*/ 9544 h 9941"/>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817 w 10000"/>
                  <a:gd name="connsiteY6" fmla="*/ 1951 h 10000"/>
                  <a:gd name="connsiteX7" fmla="*/ 9969 w 10000"/>
                  <a:gd name="connsiteY7" fmla="*/ 1992 h 10000"/>
                  <a:gd name="connsiteX8" fmla="*/ 10000 w 10000"/>
                  <a:gd name="connsiteY8" fmla="*/ 2277 h 10000"/>
                  <a:gd name="connsiteX9" fmla="*/ 9871 w 10000"/>
                  <a:gd name="connsiteY9" fmla="*/ 2638 h 10000"/>
                  <a:gd name="connsiteX10" fmla="*/ 9540 w 10000"/>
                  <a:gd name="connsiteY10" fmla="*/ 3411 h 10000"/>
                  <a:gd name="connsiteX11" fmla="*/ 9430 w 10000"/>
                  <a:gd name="connsiteY11" fmla="*/ 3799 h 10000"/>
                  <a:gd name="connsiteX12" fmla="*/ 9366 w 10000"/>
                  <a:gd name="connsiteY12" fmla="*/ 4205 h 10000"/>
                  <a:gd name="connsiteX13" fmla="*/ 9296 w 10000"/>
                  <a:gd name="connsiteY13" fmla="*/ 4429 h 10000"/>
                  <a:gd name="connsiteX14" fmla="*/ 9243 w 10000"/>
                  <a:gd name="connsiteY14" fmla="*/ 4581 h 10000"/>
                  <a:gd name="connsiteX15" fmla="*/ 9083 w 10000"/>
                  <a:gd name="connsiteY15" fmla="*/ 4655 h 10000"/>
                  <a:gd name="connsiteX16" fmla="*/ 8901 w 10000"/>
                  <a:gd name="connsiteY16" fmla="*/ 4332 h 10000"/>
                  <a:gd name="connsiteX17" fmla="*/ 8819 w 10000"/>
                  <a:gd name="connsiteY17" fmla="*/ 3431 h 10000"/>
                  <a:gd name="connsiteX18" fmla="*/ 8728 w 10000"/>
                  <a:gd name="connsiteY18" fmla="*/ 3062 h 10000"/>
                  <a:gd name="connsiteX19" fmla="*/ 8537 w 10000"/>
                  <a:gd name="connsiteY19" fmla="*/ 2901 h 10000"/>
                  <a:gd name="connsiteX20" fmla="*/ 8444 w 10000"/>
                  <a:gd name="connsiteY20" fmla="*/ 3215 h 10000"/>
                  <a:gd name="connsiteX21" fmla="*/ 8533 w 10000"/>
                  <a:gd name="connsiteY21" fmla="*/ 4305 h 10000"/>
                  <a:gd name="connsiteX22" fmla="*/ 8587 w 10000"/>
                  <a:gd name="connsiteY22" fmla="*/ 4821 h 10000"/>
                  <a:gd name="connsiteX23" fmla="*/ 8452 w 10000"/>
                  <a:gd name="connsiteY23" fmla="*/ 5131 h 10000"/>
                  <a:gd name="connsiteX24" fmla="*/ 8260 w 10000"/>
                  <a:gd name="connsiteY24" fmla="*/ 5034 h 10000"/>
                  <a:gd name="connsiteX25" fmla="*/ 8193 w 10000"/>
                  <a:gd name="connsiteY25" fmla="*/ 4561 h 10000"/>
                  <a:gd name="connsiteX26" fmla="*/ 8098 w 10000"/>
                  <a:gd name="connsiteY26" fmla="*/ 3788 h 10000"/>
                  <a:gd name="connsiteX27" fmla="*/ 7986 w 10000"/>
                  <a:gd name="connsiteY27" fmla="*/ 3292 h 10000"/>
                  <a:gd name="connsiteX28" fmla="*/ 7759 w 10000"/>
                  <a:gd name="connsiteY28" fmla="*/ 3275 h 10000"/>
                  <a:gd name="connsiteX29" fmla="*/ 7690 w 10000"/>
                  <a:gd name="connsiteY29" fmla="*/ 3485 h 10000"/>
                  <a:gd name="connsiteX30" fmla="*/ 7695 w 10000"/>
                  <a:gd name="connsiteY30" fmla="*/ 3825 h 10000"/>
                  <a:gd name="connsiteX31" fmla="*/ 7884 w 10000"/>
                  <a:gd name="connsiteY31" fmla="*/ 5349 h 10000"/>
                  <a:gd name="connsiteX32" fmla="*/ 7771 w 10000"/>
                  <a:gd name="connsiteY32" fmla="*/ 5638 h 10000"/>
                  <a:gd name="connsiteX33" fmla="*/ 7574 w 10000"/>
                  <a:gd name="connsiteY33" fmla="*/ 5711 h 10000"/>
                  <a:gd name="connsiteX34" fmla="*/ 7414 w 10000"/>
                  <a:gd name="connsiteY34" fmla="*/ 5594 h 10000"/>
                  <a:gd name="connsiteX35" fmla="*/ 7244 w 10000"/>
                  <a:gd name="connsiteY35" fmla="*/ 5582 h 10000"/>
                  <a:gd name="connsiteX36" fmla="*/ 7154 w 10000"/>
                  <a:gd name="connsiteY36" fmla="*/ 5802 h 10000"/>
                  <a:gd name="connsiteX37" fmla="*/ 7305 w 10000"/>
                  <a:gd name="connsiteY37" fmla="*/ 6152 h 10000"/>
                  <a:gd name="connsiteX38" fmla="*/ 7579 w 10000"/>
                  <a:gd name="connsiteY38" fmla="*/ 6312 h 10000"/>
                  <a:gd name="connsiteX39" fmla="*/ 7819 w 10000"/>
                  <a:gd name="connsiteY39" fmla="*/ 6557 h 10000"/>
                  <a:gd name="connsiteX40" fmla="*/ 7944 w 10000"/>
                  <a:gd name="connsiteY40" fmla="*/ 6819 h 10000"/>
                  <a:gd name="connsiteX41" fmla="*/ 7782 w 10000"/>
                  <a:gd name="connsiteY41" fmla="*/ 7092 h 10000"/>
                  <a:gd name="connsiteX42" fmla="*/ 7196 w 10000"/>
                  <a:gd name="connsiteY42" fmla="*/ 7452 h 10000"/>
                  <a:gd name="connsiteX43" fmla="*/ 7176 w 10000"/>
                  <a:gd name="connsiteY43" fmla="*/ 7790 h 10000"/>
                  <a:gd name="connsiteX44" fmla="*/ 7283 w 10000"/>
                  <a:gd name="connsiteY44" fmla="*/ 8031 h 10000"/>
                  <a:gd name="connsiteX45" fmla="*/ 7473 w 10000"/>
                  <a:gd name="connsiteY45" fmla="*/ 8094 h 10000"/>
                  <a:gd name="connsiteX46" fmla="*/ 7722 w 10000"/>
                  <a:gd name="connsiteY46" fmla="*/ 7911 h 10000"/>
                  <a:gd name="connsiteX47" fmla="*/ 7898 w 10000"/>
                  <a:gd name="connsiteY47" fmla="*/ 7784 h 10000"/>
                  <a:gd name="connsiteX48" fmla="*/ 8041 w 10000"/>
                  <a:gd name="connsiteY48" fmla="*/ 7933 h 10000"/>
                  <a:gd name="connsiteX49" fmla="*/ 8065 w 10000"/>
                  <a:gd name="connsiteY49" fmla="*/ 8270 h 10000"/>
                  <a:gd name="connsiteX50" fmla="*/ 8011 w 10000"/>
                  <a:gd name="connsiteY50" fmla="*/ 8811 h 10000"/>
                  <a:gd name="connsiteX51" fmla="*/ 7848 w 10000"/>
                  <a:gd name="connsiteY51" fmla="*/ 9482 h 10000"/>
                  <a:gd name="connsiteX52" fmla="*/ 7437 w 10000"/>
                  <a:gd name="connsiteY52" fmla="*/ 9770 h 10000"/>
                  <a:gd name="connsiteX53" fmla="*/ 6937 w 10000"/>
                  <a:gd name="connsiteY53" fmla="*/ 9979 h 10000"/>
                  <a:gd name="connsiteX54" fmla="*/ 1737 w 10000"/>
                  <a:gd name="connsiteY54" fmla="*/ 10000 h 10000"/>
                  <a:gd name="connsiteX55" fmla="*/ 1835 w 10000"/>
                  <a:gd name="connsiteY55"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704 w 10000"/>
                  <a:gd name="connsiteY5" fmla="*/ 2086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369 h 9768"/>
                  <a:gd name="connsiteX1" fmla="*/ 22 w 10000"/>
                  <a:gd name="connsiteY1" fmla="*/ 7671 h 9768"/>
                  <a:gd name="connsiteX2" fmla="*/ 5 w 10000"/>
                  <a:gd name="connsiteY2" fmla="*/ 7274 h 9768"/>
                  <a:gd name="connsiteX3" fmla="*/ 1790 w 10000"/>
                  <a:gd name="connsiteY3" fmla="*/ 0 h 9768"/>
                  <a:gd name="connsiteX4" fmla="*/ 9248 w 10000"/>
                  <a:gd name="connsiteY4" fmla="*/ 408 h 9768"/>
                  <a:gd name="connsiteX5" fmla="*/ 9704 w 10000"/>
                  <a:gd name="connsiteY5" fmla="*/ 1854 h 9768"/>
                  <a:gd name="connsiteX6" fmla="*/ 9729 w 10000"/>
                  <a:gd name="connsiteY6" fmla="*/ 1827 h 9768"/>
                  <a:gd name="connsiteX7" fmla="*/ 9817 w 10000"/>
                  <a:gd name="connsiteY7" fmla="*/ 1719 h 9768"/>
                  <a:gd name="connsiteX8" fmla="*/ 9969 w 10000"/>
                  <a:gd name="connsiteY8" fmla="*/ 1760 h 9768"/>
                  <a:gd name="connsiteX9" fmla="*/ 10000 w 10000"/>
                  <a:gd name="connsiteY9" fmla="*/ 2045 h 9768"/>
                  <a:gd name="connsiteX10" fmla="*/ 9871 w 10000"/>
                  <a:gd name="connsiteY10" fmla="*/ 2406 h 9768"/>
                  <a:gd name="connsiteX11" fmla="*/ 9540 w 10000"/>
                  <a:gd name="connsiteY11" fmla="*/ 3179 h 9768"/>
                  <a:gd name="connsiteX12" fmla="*/ 9430 w 10000"/>
                  <a:gd name="connsiteY12" fmla="*/ 3567 h 9768"/>
                  <a:gd name="connsiteX13" fmla="*/ 9366 w 10000"/>
                  <a:gd name="connsiteY13" fmla="*/ 3973 h 9768"/>
                  <a:gd name="connsiteX14" fmla="*/ 9296 w 10000"/>
                  <a:gd name="connsiteY14" fmla="*/ 4197 h 9768"/>
                  <a:gd name="connsiteX15" fmla="*/ 9243 w 10000"/>
                  <a:gd name="connsiteY15" fmla="*/ 4349 h 9768"/>
                  <a:gd name="connsiteX16" fmla="*/ 9083 w 10000"/>
                  <a:gd name="connsiteY16" fmla="*/ 4423 h 9768"/>
                  <a:gd name="connsiteX17" fmla="*/ 8901 w 10000"/>
                  <a:gd name="connsiteY17" fmla="*/ 4100 h 9768"/>
                  <a:gd name="connsiteX18" fmla="*/ 8819 w 10000"/>
                  <a:gd name="connsiteY18" fmla="*/ 3199 h 9768"/>
                  <a:gd name="connsiteX19" fmla="*/ 8728 w 10000"/>
                  <a:gd name="connsiteY19" fmla="*/ 2830 h 9768"/>
                  <a:gd name="connsiteX20" fmla="*/ 8537 w 10000"/>
                  <a:gd name="connsiteY20" fmla="*/ 2669 h 9768"/>
                  <a:gd name="connsiteX21" fmla="*/ 8444 w 10000"/>
                  <a:gd name="connsiteY21" fmla="*/ 2983 h 9768"/>
                  <a:gd name="connsiteX22" fmla="*/ 8533 w 10000"/>
                  <a:gd name="connsiteY22" fmla="*/ 4073 h 9768"/>
                  <a:gd name="connsiteX23" fmla="*/ 8587 w 10000"/>
                  <a:gd name="connsiteY23" fmla="*/ 4589 h 9768"/>
                  <a:gd name="connsiteX24" fmla="*/ 8452 w 10000"/>
                  <a:gd name="connsiteY24" fmla="*/ 4899 h 9768"/>
                  <a:gd name="connsiteX25" fmla="*/ 8260 w 10000"/>
                  <a:gd name="connsiteY25" fmla="*/ 4802 h 9768"/>
                  <a:gd name="connsiteX26" fmla="*/ 8193 w 10000"/>
                  <a:gd name="connsiteY26" fmla="*/ 4329 h 9768"/>
                  <a:gd name="connsiteX27" fmla="*/ 8098 w 10000"/>
                  <a:gd name="connsiteY27" fmla="*/ 3556 h 9768"/>
                  <a:gd name="connsiteX28" fmla="*/ 7986 w 10000"/>
                  <a:gd name="connsiteY28" fmla="*/ 3060 h 9768"/>
                  <a:gd name="connsiteX29" fmla="*/ 7759 w 10000"/>
                  <a:gd name="connsiteY29" fmla="*/ 3043 h 9768"/>
                  <a:gd name="connsiteX30" fmla="*/ 7690 w 10000"/>
                  <a:gd name="connsiteY30" fmla="*/ 3253 h 9768"/>
                  <a:gd name="connsiteX31" fmla="*/ 7695 w 10000"/>
                  <a:gd name="connsiteY31" fmla="*/ 3593 h 9768"/>
                  <a:gd name="connsiteX32" fmla="*/ 7884 w 10000"/>
                  <a:gd name="connsiteY32" fmla="*/ 5117 h 9768"/>
                  <a:gd name="connsiteX33" fmla="*/ 7771 w 10000"/>
                  <a:gd name="connsiteY33" fmla="*/ 5406 h 9768"/>
                  <a:gd name="connsiteX34" fmla="*/ 7574 w 10000"/>
                  <a:gd name="connsiteY34" fmla="*/ 5479 h 9768"/>
                  <a:gd name="connsiteX35" fmla="*/ 7414 w 10000"/>
                  <a:gd name="connsiteY35" fmla="*/ 5362 h 9768"/>
                  <a:gd name="connsiteX36" fmla="*/ 7244 w 10000"/>
                  <a:gd name="connsiteY36" fmla="*/ 5350 h 9768"/>
                  <a:gd name="connsiteX37" fmla="*/ 7154 w 10000"/>
                  <a:gd name="connsiteY37" fmla="*/ 5570 h 9768"/>
                  <a:gd name="connsiteX38" fmla="*/ 7305 w 10000"/>
                  <a:gd name="connsiteY38" fmla="*/ 5920 h 9768"/>
                  <a:gd name="connsiteX39" fmla="*/ 7579 w 10000"/>
                  <a:gd name="connsiteY39" fmla="*/ 6080 h 9768"/>
                  <a:gd name="connsiteX40" fmla="*/ 7819 w 10000"/>
                  <a:gd name="connsiteY40" fmla="*/ 6325 h 9768"/>
                  <a:gd name="connsiteX41" fmla="*/ 7944 w 10000"/>
                  <a:gd name="connsiteY41" fmla="*/ 6587 h 9768"/>
                  <a:gd name="connsiteX42" fmla="*/ 7782 w 10000"/>
                  <a:gd name="connsiteY42" fmla="*/ 6860 h 9768"/>
                  <a:gd name="connsiteX43" fmla="*/ 7196 w 10000"/>
                  <a:gd name="connsiteY43" fmla="*/ 7220 h 9768"/>
                  <a:gd name="connsiteX44" fmla="*/ 7176 w 10000"/>
                  <a:gd name="connsiteY44" fmla="*/ 7558 h 9768"/>
                  <a:gd name="connsiteX45" fmla="*/ 7283 w 10000"/>
                  <a:gd name="connsiteY45" fmla="*/ 7799 h 9768"/>
                  <a:gd name="connsiteX46" fmla="*/ 7473 w 10000"/>
                  <a:gd name="connsiteY46" fmla="*/ 7862 h 9768"/>
                  <a:gd name="connsiteX47" fmla="*/ 7722 w 10000"/>
                  <a:gd name="connsiteY47" fmla="*/ 7679 h 9768"/>
                  <a:gd name="connsiteX48" fmla="*/ 7898 w 10000"/>
                  <a:gd name="connsiteY48" fmla="*/ 7552 h 9768"/>
                  <a:gd name="connsiteX49" fmla="*/ 8041 w 10000"/>
                  <a:gd name="connsiteY49" fmla="*/ 7701 h 9768"/>
                  <a:gd name="connsiteX50" fmla="*/ 8065 w 10000"/>
                  <a:gd name="connsiteY50" fmla="*/ 8038 h 9768"/>
                  <a:gd name="connsiteX51" fmla="*/ 8011 w 10000"/>
                  <a:gd name="connsiteY51" fmla="*/ 8579 h 9768"/>
                  <a:gd name="connsiteX52" fmla="*/ 7848 w 10000"/>
                  <a:gd name="connsiteY52" fmla="*/ 9250 h 9768"/>
                  <a:gd name="connsiteX53" fmla="*/ 7437 w 10000"/>
                  <a:gd name="connsiteY53" fmla="*/ 9538 h 9768"/>
                  <a:gd name="connsiteX54" fmla="*/ 6937 w 10000"/>
                  <a:gd name="connsiteY54" fmla="*/ 9747 h 9768"/>
                  <a:gd name="connsiteX55" fmla="*/ 1737 w 10000"/>
                  <a:gd name="connsiteY55" fmla="*/ 9768 h 9768"/>
                  <a:gd name="connsiteX56" fmla="*/ 1835 w 10000"/>
                  <a:gd name="connsiteY56" fmla="*/ 9369 h 9768"/>
                  <a:gd name="connsiteX0" fmla="*/ 1835 w 10000"/>
                  <a:gd name="connsiteY0" fmla="*/ 9592 h 10000"/>
                  <a:gd name="connsiteX1" fmla="*/ 22 w 10000"/>
                  <a:gd name="connsiteY1" fmla="*/ 7853 h 10000"/>
                  <a:gd name="connsiteX2" fmla="*/ 5 w 10000"/>
                  <a:gd name="connsiteY2" fmla="*/ 7447 h 10000"/>
                  <a:gd name="connsiteX3" fmla="*/ 1750 w 10000"/>
                  <a:gd name="connsiteY3" fmla="*/ 0 h 10000"/>
                  <a:gd name="connsiteX4" fmla="*/ 9248 w 10000"/>
                  <a:gd name="connsiteY4" fmla="*/ 418 h 10000"/>
                  <a:gd name="connsiteX5" fmla="*/ 9704 w 10000"/>
                  <a:gd name="connsiteY5" fmla="*/ 1898 h 10000"/>
                  <a:gd name="connsiteX6" fmla="*/ 9729 w 10000"/>
                  <a:gd name="connsiteY6" fmla="*/ 1870 h 10000"/>
                  <a:gd name="connsiteX7" fmla="*/ 9817 w 10000"/>
                  <a:gd name="connsiteY7" fmla="*/ 1760 h 10000"/>
                  <a:gd name="connsiteX8" fmla="*/ 9969 w 10000"/>
                  <a:gd name="connsiteY8" fmla="*/ 1802 h 10000"/>
                  <a:gd name="connsiteX9" fmla="*/ 10000 w 10000"/>
                  <a:gd name="connsiteY9" fmla="*/ 2094 h 10000"/>
                  <a:gd name="connsiteX10" fmla="*/ 9871 w 10000"/>
                  <a:gd name="connsiteY10" fmla="*/ 2463 h 10000"/>
                  <a:gd name="connsiteX11" fmla="*/ 9540 w 10000"/>
                  <a:gd name="connsiteY11" fmla="*/ 3255 h 10000"/>
                  <a:gd name="connsiteX12" fmla="*/ 9430 w 10000"/>
                  <a:gd name="connsiteY12" fmla="*/ 3652 h 10000"/>
                  <a:gd name="connsiteX13" fmla="*/ 9366 w 10000"/>
                  <a:gd name="connsiteY13" fmla="*/ 4067 h 10000"/>
                  <a:gd name="connsiteX14" fmla="*/ 9296 w 10000"/>
                  <a:gd name="connsiteY14" fmla="*/ 4297 h 10000"/>
                  <a:gd name="connsiteX15" fmla="*/ 9243 w 10000"/>
                  <a:gd name="connsiteY15" fmla="*/ 4452 h 10000"/>
                  <a:gd name="connsiteX16" fmla="*/ 9083 w 10000"/>
                  <a:gd name="connsiteY16" fmla="*/ 4528 h 10000"/>
                  <a:gd name="connsiteX17" fmla="*/ 8901 w 10000"/>
                  <a:gd name="connsiteY17" fmla="*/ 4197 h 10000"/>
                  <a:gd name="connsiteX18" fmla="*/ 8819 w 10000"/>
                  <a:gd name="connsiteY18" fmla="*/ 3275 h 10000"/>
                  <a:gd name="connsiteX19" fmla="*/ 8728 w 10000"/>
                  <a:gd name="connsiteY19" fmla="*/ 2897 h 10000"/>
                  <a:gd name="connsiteX20" fmla="*/ 8537 w 10000"/>
                  <a:gd name="connsiteY20" fmla="*/ 2732 h 10000"/>
                  <a:gd name="connsiteX21" fmla="*/ 8444 w 10000"/>
                  <a:gd name="connsiteY21" fmla="*/ 3054 h 10000"/>
                  <a:gd name="connsiteX22" fmla="*/ 8533 w 10000"/>
                  <a:gd name="connsiteY22" fmla="*/ 4170 h 10000"/>
                  <a:gd name="connsiteX23" fmla="*/ 8587 w 10000"/>
                  <a:gd name="connsiteY23" fmla="*/ 4698 h 10000"/>
                  <a:gd name="connsiteX24" fmla="*/ 8452 w 10000"/>
                  <a:gd name="connsiteY24" fmla="*/ 5015 h 10000"/>
                  <a:gd name="connsiteX25" fmla="*/ 8260 w 10000"/>
                  <a:gd name="connsiteY25" fmla="*/ 4916 h 10000"/>
                  <a:gd name="connsiteX26" fmla="*/ 8193 w 10000"/>
                  <a:gd name="connsiteY26" fmla="*/ 4432 h 10000"/>
                  <a:gd name="connsiteX27" fmla="*/ 8098 w 10000"/>
                  <a:gd name="connsiteY27" fmla="*/ 3640 h 10000"/>
                  <a:gd name="connsiteX28" fmla="*/ 7986 w 10000"/>
                  <a:gd name="connsiteY28" fmla="*/ 3133 h 10000"/>
                  <a:gd name="connsiteX29" fmla="*/ 7759 w 10000"/>
                  <a:gd name="connsiteY29" fmla="*/ 3115 h 10000"/>
                  <a:gd name="connsiteX30" fmla="*/ 7690 w 10000"/>
                  <a:gd name="connsiteY30" fmla="*/ 3330 h 10000"/>
                  <a:gd name="connsiteX31" fmla="*/ 7695 w 10000"/>
                  <a:gd name="connsiteY31" fmla="*/ 3678 h 10000"/>
                  <a:gd name="connsiteX32" fmla="*/ 7884 w 10000"/>
                  <a:gd name="connsiteY32" fmla="*/ 5239 h 10000"/>
                  <a:gd name="connsiteX33" fmla="*/ 7771 w 10000"/>
                  <a:gd name="connsiteY33" fmla="*/ 5534 h 10000"/>
                  <a:gd name="connsiteX34" fmla="*/ 7574 w 10000"/>
                  <a:gd name="connsiteY34" fmla="*/ 5609 h 10000"/>
                  <a:gd name="connsiteX35" fmla="*/ 7414 w 10000"/>
                  <a:gd name="connsiteY35" fmla="*/ 5489 h 10000"/>
                  <a:gd name="connsiteX36" fmla="*/ 7244 w 10000"/>
                  <a:gd name="connsiteY36" fmla="*/ 5477 h 10000"/>
                  <a:gd name="connsiteX37" fmla="*/ 7154 w 10000"/>
                  <a:gd name="connsiteY37" fmla="*/ 5702 h 10000"/>
                  <a:gd name="connsiteX38" fmla="*/ 7305 w 10000"/>
                  <a:gd name="connsiteY38" fmla="*/ 6061 h 10000"/>
                  <a:gd name="connsiteX39" fmla="*/ 7579 w 10000"/>
                  <a:gd name="connsiteY39" fmla="*/ 6224 h 10000"/>
                  <a:gd name="connsiteX40" fmla="*/ 7819 w 10000"/>
                  <a:gd name="connsiteY40" fmla="*/ 6475 h 10000"/>
                  <a:gd name="connsiteX41" fmla="*/ 7944 w 10000"/>
                  <a:gd name="connsiteY41" fmla="*/ 6743 h 10000"/>
                  <a:gd name="connsiteX42" fmla="*/ 7782 w 10000"/>
                  <a:gd name="connsiteY42" fmla="*/ 7023 h 10000"/>
                  <a:gd name="connsiteX43" fmla="*/ 7196 w 10000"/>
                  <a:gd name="connsiteY43" fmla="*/ 7391 h 10000"/>
                  <a:gd name="connsiteX44" fmla="*/ 7176 w 10000"/>
                  <a:gd name="connsiteY44" fmla="*/ 7738 h 10000"/>
                  <a:gd name="connsiteX45" fmla="*/ 7283 w 10000"/>
                  <a:gd name="connsiteY45" fmla="*/ 7984 h 10000"/>
                  <a:gd name="connsiteX46" fmla="*/ 7473 w 10000"/>
                  <a:gd name="connsiteY46" fmla="*/ 8049 h 10000"/>
                  <a:gd name="connsiteX47" fmla="*/ 7722 w 10000"/>
                  <a:gd name="connsiteY47" fmla="*/ 7861 h 10000"/>
                  <a:gd name="connsiteX48" fmla="*/ 7898 w 10000"/>
                  <a:gd name="connsiteY48" fmla="*/ 7731 h 10000"/>
                  <a:gd name="connsiteX49" fmla="*/ 8041 w 10000"/>
                  <a:gd name="connsiteY49" fmla="*/ 7884 h 10000"/>
                  <a:gd name="connsiteX50" fmla="*/ 8065 w 10000"/>
                  <a:gd name="connsiteY50" fmla="*/ 8229 h 10000"/>
                  <a:gd name="connsiteX51" fmla="*/ 8011 w 10000"/>
                  <a:gd name="connsiteY51" fmla="*/ 8783 h 10000"/>
                  <a:gd name="connsiteX52" fmla="*/ 7848 w 10000"/>
                  <a:gd name="connsiteY52" fmla="*/ 9470 h 10000"/>
                  <a:gd name="connsiteX53" fmla="*/ 7437 w 10000"/>
                  <a:gd name="connsiteY53" fmla="*/ 9765 h 10000"/>
                  <a:gd name="connsiteX54" fmla="*/ 6937 w 10000"/>
                  <a:gd name="connsiteY54" fmla="*/ 9979 h 10000"/>
                  <a:gd name="connsiteX55" fmla="*/ 1737 w 10000"/>
                  <a:gd name="connsiteY55" fmla="*/ 10000 h 10000"/>
                  <a:gd name="connsiteX56" fmla="*/ 1835 w 10000"/>
                  <a:gd name="connsiteY56" fmla="*/ 9592 h 10000"/>
                  <a:gd name="connsiteX0" fmla="*/ 1911 w 10076"/>
                  <a:gd name="connsiteY0" fmla="*/ 9592 h 10000"/>
                  <a:gd name="connsiteX1" fmla="*/ 98 w 10076"/>
                  <a:gd name="connsiteY1" fmla="*/ 7853 h 10000"/>
                  <a:gd name="connsiteX2" fmla="*/ 2 w 10076"/>
                  <a:gd name="connsiteY2" fmla="*/ 7473 h 10000"/>
                  <a:gd name="connsiteX3" fmla="*/ 1826 w 10076"/>
                  <a:gd name="connsiteY3" fmla="*/ 0 h 10000"/>
                  <a:gd name="connsiteX4" fmla="*/ 9324 w 10076"/>
                  <a:gd name="connsiteY4" fmla="*/ 418 h 10000"/>
                  <a:gd name="connsiteX5" fmla="*/ 9780 w 10076"/>
                  <a:gd name="connsiteY5" fmla="*/ 1898 h 10000"/>
                  <a:gd name="connsiteX6" fmla="*/ 9805 w 10076"/>
                  <a:gd name="connsiteY6" fmla="*/ 1870 h 10000"/>
                  <a:gd name="connsiteX7" fmla="*/ 9893 w 10076"/>
                  <a:gd name="connsiteY7" fmla="*/ 1760 h 10000"/>
                  <a:gd name="connsiteX8" fmla="*/ 10045 w 10076"/>
                  <a:gd name="connsiteY8" fmla="*/ 1802 h 10000"/>
                  <a:gd name="connsiteX9" fmla="*/ 10076 w 10076"/>
                  <a:gd name="connsiteY9" fmla="*/ 2094 h 10000"/>
                  <a:gd name="connsiteX10" fmla="*/ 9947 w 10076"/>
                  <a:gd name="connsiteY10" fmla="*/ 2463 h 10000"/>
                  <a:gd name="connsiteX11" fmla="*/ 9616 w 10076"/>
                  <a:gd name="connsiteY11" fmla="*/ 3255 h 10000"/>
                  <a:gd name="connsiteX12" fmla="*/ 9506 w 10076"/>
                  <a:gd name="connsiteY12" fmla="*/ 3652 h 10000"/>
                  <a:gd name="connsiteX13" fmla="*/ 9442 w 10076"/>
                  <a:gd name="connsiteY13" fmla="*/ 4067 h 10000"/>
                  <a:gd name="connsiteX14" fmla="*/ 9372 w 10076"/>
                  <a:gd name="connsiteY14" fmla="*/ 4297 h 10000"/>
                  <a:gd name="connsiteX15" fmla="*/ 9319 w 10076"/>
                  <a:gd name="connsiteY15" fmla="*/ 4452 h 10000"/>
                  <a:gd name="connsiteX16" fmla="*/ 9159 w 10076"/>
                  <a:gd name="connsiteY16" fmla="*/ 4528 h 10000"/>
                  <a:gd name="connsiteX17" fmla="*/ 8977 w 10076"/>
                  <a:gd name="connsiteY17" fmla="*/ 4197 h 10000"/>
                  <a:gd name="connsiteX18" fmla="*/ 8895 w 10076"/>
                  <a:gd name="connsiteY18" fmla="*/ 3275 h 10000"/>
                  <a:gd name="connsiteX19" fmla="*/ 8804 w 10076"/>
                  <a:gd name="connsiteY19" fmla="*/ 2897 h 10000"/>
                  <a:gd name="connsiteX20" fmla="*/ 8613 w 10076"/>
                  <a:gd name="connsiteY20" fmla="*/ 2732 h 10000"/>
                  <a:gd name="connsiteX21" fmla="*/ 8520 w 10076"/>
                  <a:gd name="connsiteY21" fmla="*/ 3054 h 10000"/>
                  <a:gd name="connsiteX22" fmla="*/ 8609 w 10076"/>
                  <a:gd name="connsiteY22" fmla="*/ 4170 h 10000"/>
                  <a:gd name="connsiteX23" fmla="*/ 8663 w 10076"/>
                  <a:gd name="connsiteY23" fmla="*/ 4698 h 10000"/>
                  <a:gd name="connsiteX24" fmla="*/ 8528 w 10076"/>
                  <a:gd name="connsiteY24" fmla="*/ 5015 h 10000"/>
                  <a:gd name="connsiteX25" fmla="*/ 8336 w 10076"/>
                  <a:gd name="connsiteY25" fmla="*/ 4916 h 10000"/>
                  <a:gd name="connsiteX26" fmla="*/ 8269 w 10076"/>
                  <a:gd name="connsiteY26" fmla="*/ 4432 h 10000"/>
                  <a:gd name="connsiteX27" fmla="*/ 8174 w 10076"/>
                  <a:gd name="connsiteY27" fmla="*/ 3640 h 10000"/>
                  <a:gd name="connsiteX28" fmla="*/ 8062 w 10076"/>
                  <a:gd name="connsiteY28" fmla="*/ 3133 h 10000"/>
                  <a:gd name="connsiteX29" fmla="*/ 7835 w 10076"/>
                  <a:gd name="connsiteY29" fmla="*/ 3115 h 10000"/>
                  <a:gd name="connsiteX30" fmla="*/ 7766 w 10076"/>
                  <a:gd name="connsiteY30" fmla="*/ 3330 h 10000"/>
                  <a:gd name="connsiteX31" fmla="*/ 7771 w 10076"/>
                  <a:gd name="connsiteY31" fmla="*/ 3678 h 10000"/>
                  <a:gd name="connsiteX32" fmla="*/ 7960 w 10076"/>
                  <a:gd name="connsiteY32" fmla="*/ 5239 h 10000"/>
                  <a:gd name="connsiteX33" fmla="*/ 7847 w 10076"/>
                  <a:gd name="connsiteY33" fmla="*/ 5534 h 10000"/>
                  <a:gd name="connsiteX34" fmla="*/ 7650 w 10076"/>
                  <a:gd name="connsiteY34" fmla="*/ 5609 h 10000"/>
                  <a:gd name="connsiteX35" fmla="*/ 7490 w 10076"/>
                  <a:gd name="connsiteY35" fmla="*/ 5489 h 10000"/>
                  <a:gd name="connsiteX36" fmla="*/ 7320 w 10076"/>
                  <a:gd name="connsiteY36" fmla="*/ 5477 h 10000"/>
                  <a:gd name="connsiteX37" fmla="*/ 7230 w 10076"/>
                  <a:gd name="connsiteY37" fmla="*/ 5702 h 10000"/>
                  <a:gd name="connsiteX38" fmla="*/ 7381 w 10076"/>
                  <a:gd name="connsiteY38" fmla="*/ 6061 h 10000"/>
                  <a:gd name="connsiteX39" fmla="*/ 7655 w 10076"/>
                  <a:gd name="connsiteY39" fmla="*/ 6224 h 10000"/>
                  <a:gd name="connsiteX40" fmla="*/ 7895 w 10076"/>
                  <a:gd name="connsiteY40" fmla="*/ 6475 h 10000"/>
                  <a:gd name="connsiteX41" fmla="*/ 8020 w 10076"/>
                  <a:gd name="connsiteY41" fmla="*/ 6743 h 10000"/>
                  <a:gd name="connsiteX42" fmla="*/ 7858 w 10076"/>
                  <a:gd name="connsiteY42" fmla="*/ 7023 h 10000"/>
                  <a:gd name="connsiteX43" fmla="*/ 7272 w 10076"/>
                  <a:gd name="connsiteY43" fmla="*/ 7391 h 10000"/>
                  <a:gd name="connsiteX44" fmla="*/ 7252 w 10076"/>
                  <a:gd name="connsiteY44" fmla="*/ 7738 h 10000"/>
                  <a:gd name="connsiteX45" fmla="*/ 7359 w 10076"/>
                  <a:gd name="connsiteY45" fmla="*/ 7984 h 10000"/>
                  <a:gd name="connsiteX46" fmla="*/ 7549 w 10076"/>
                  <a:gd name="connsiteY46" fmla="*/ 8049 h 10000"/>
                  <a:gd name="connsiteX47" fmla="*/ 7798 w 10076"/>
                  <a:gd name="connsiteY47" fmla="*/ 7861 h 10000"/>
                  <a:gd name="connsiteX48" fmla="*/ 7974 w 10076"/>
                  <a:gd name="connsiteY48" fmla="*/ 7731 h 10000"/>
                  <a:gd name="connsiteX49" fmla="*/ 8117 w 10076"/>
                  <a:gd name="connsiteY49" fmla="*/ 7884 h 10000"/>
                  <a:gd name="connsiteX50" fmla="*/ 8141 w 10076"/>
                  <a:gd name="connsiteY50" fmla="*/ 8229 h 10000"/>
                  <a:gd name="connsiteX51" fmla="*/ 8087 w 10076"/>
                  <a:gd name="connsiteY51" fmla="*/ 8783 h 10000"/>
                  <a:gd name="connsiteX52" fmla="*/ 7924 w 10076"/>
                  <a:gd name="connsiteY52" fmla="*/ 9470 h 10000"/>
                  <a:gd name="connsiteX53" fmla="*/ 7513 w 10076"/>
                  <a:gd name="connsiteY53" fmla="*/ 9765 h 10000"/>
                  <a:gd name="connsiteX54" fmla="*/ 7013 w 10076"/>
                  <a:gd name="connsiteY54" fmla="*/ 9979 h 10000"/>
                  <a:gd name="connsiteX55" fmla="*/ 1813 w 10076"/>
                  <a:gd name="connsiteY55" fmla="*/ 10000 h 10000"/>
                  <a:gd name="connsiteX56" fmla="*/ 1911 w 10076"/>
                  <a:gd name="connsiteY56" fmla="*/ 9592 h 10000"/>
                  <a:gd name="connsiteX0" fmla="*/ 2033 w 10198"/>
                  <a:gd name="connsiteY0" fmla="*/ 9592 h 10000"/>
                  <a:gd name="connsiteX1" fmla="*/ 220 w 10198"/>
                  <a:gd name="connsiteY1" fmla="*/ 7853 h 10000"/>
                  <a:gd name="connsiteX2" fmla="*/ 166 w 10198"/>
                  <a:gd name="connsiteY2" fmla="*/ 7645 h 10000"/>
                  <a:gd name="connsiteX3" fmla="*/ 124 w 10198"/>
                  <a:gd name="connsiteY3" fmla="*/ 7473 h 10000"/>
                  <a:gd name="connsiteX4" fmla="*/ 1948 w 10198"/>
                  <a:gd name="connsiteY4" fmla="*/ 0 h 10000"/>
                  <a:gd name="connsiteX5" fmla="*/ 9446 w 10198"/>
                  <a:gd name="connsiteY5" fmla="*/ 418 h 10000"/>
                  <a:gd name="connsiteX6" fmla="*/ 9902 w 10198"/>
                  <a:gd name="connsiteY6" fmla="*/ 1898 h 10000"/>
                  <a:gd name="connsiteX7" fmla="*/ 9927 w 10198"/>
                  <a:gd name="connsiteY7" fmla="*/ 1870 h 10000"/>
                  <a:gd name="connsiteX8" fmla="*/ 10015 w 10198"/>
                  <a:gd name="connsiteY8" fmla="*/ 1760 h 10000"/>
                  <a:gd name="connsiteX9" fmla="*/ 10167 w 10198"/>
                  <a:gd name="connsiteY9" fmla="*/ 1802 h 10000"/>
                  <a:gd name="connsiteX10" fmla="*/ 10198 w 10198"/>
                  <a:gd name="connsiteY10" fmla="*/ 2094 h 10000"/>
                  <a:gd name="connsiteX11" fmla="*/ 10069 w 10198"/>
                  <a:gd name="connsiteY11" fmla="*/ 2463 h 10000"/>
                  <a:gd name="connsiteX12" fmla="*/ 9738 w 10198"/>
                  <a:gd name="connsiteY12" fmla="*/ 3255 h 10000"/>
                  <a:gd name="connsiteX13" fmla="*/ 9628 w 10198"/>
                  <a:gd name="connsiteY13" fmla="*/ 3652 h 10000"/>
                  <a:gd name="connsiteX14" fmla="*/ 9564 w 10198"/>
                  <a:gd name="connsiteY14" fmla="*/ 4067 h 10000"/>
                  <a:gd name="connsiteX15" fmla="*/ 9494 w 10198"/>
                  <a:gd name="connsiteY15" fmla="*/ 4297 h 10000"/>
                  <a:gd name="connsiteX16" fmla="*/ 9441 w 10198"/>
                  <a:gd name="connsiteY16" fmla="*/ 4452 h 10000"/>
                  <a:gd name="connsiteX17" fmla="*/ 9281 w 10198"/>
                  <a:gd name="connsiteY17" fmla="*/ 4528 h 10000"/>
                  <a:gd name="connsiteX18" fmla="*/ 9099 w 10198"/>
                  <a:gd name="connsiteY18" fmla="*/ 4197 h 10000"/>
                  <a:gd name="connsiteX19" fmla="*/ 9017 w 10198"/>
                  <a:gd name="connsiteY19" fmla="*/ 3275 h 10000"/>
                  <a:gd name="connsiteX20" fmla="*/ 8926 w 10198"/>
                  <a:gd name="connsiteY20" fmla="*/ 2897 h 10000"/>
                  <a:gd name="connsiteX21" fmla="*/ 8735 w 10198"/>
                  <a:gd name="connsiteY21" fmla="*/ 2732 h 10000"/>
                  <a:gd name="connsiteX22" fmla="*/ 8642 w 10198"/>
                  <a:gd name="connsiteY22" fmla="*/ 3054 h 10000"/>
                  <a:gd name="connsiteX23" fmla="*/ 8731 w 10198"/>
                  <a:gd name="connsiteY23" fmla="*/ 4170 h 10000"/>
                  <a:gd name="connsiteX24" fmla="*/ 8785 w 10198"/>
                  <a:gd name="connsiteY24" fmla="*/ 4698 h 10000"/>
                  <a:gd name="connsiteX25" fmla="*/ 8650 w 10198"/>
                  <a:gd name="connsiteY25" fmla="*/ 5015 h 10000"/>
                  <a:gd name="connsiteX26" fmla="*/ 8458 w 10198"/>
                  <a:gd name="connsiteY26" fmla="*/ 4916 h 10000"/>
                  <a:gd name="connsiteX27" fmla="*/ 8391 w 10198"/>
                  <a:gd name="connsiteY27" fmla="*/ 4432 h 10000"/>
                  <a:gd name="connsiteX28" fmla="*/ 8296 w 10198"/>
                  <a:gd name="connsiteY28" fmla="*/ 3640 h 10000"/>
                  <a:gd name="connsiteX29" fmla="*/ 8184 w 10198"/>
                  <a:gd name="connsiteY29" fmla="*/ 3133 h 10000"/>
                  <a:gd name="connsiteX30" fmla="*/ 7957 w 10198"/>
                  <a:gd name="connsiteY30" fmla="*/ 3115 h 10000"/>
                  <a:gd name="connsiteX31" fmla="*/ 7888 w 10198"/>
                  <a:gd name="connsiteY31" fmla="*/ 3330 h 10000"/>
                  <a:gd name="connsiteX32" fmla="*/ 7893 w 10198"/>
                  <a:gd name="connsiteY32" fmla="*/ 3678 h 10000"/>
                  <a:gd name="connsiteX33" fmla="*/ 8082 w 10198"/>
                  <a:gd name="connsiteY33" fmla="*/ 5239 h 10000"/>
                  <a:gd name="connsiteX34" fmla="*/ 7969 w 10198"/>
                  <a:gd name="connsiteY34" fmla="*/ 5534 h 10000"/>
                  <a:gd name="connsiteX35" fmla="*/ 7772 w 10198"/>
                  <a:gd name="connsiteY35" fmla="*/ 5609 h 10000"/>
                  <a:gd name="connsiteX36" fmla="*/ 7612 w 10198"/>
                  <a:gd name="connsiteY36" fmla="*/ 5489 h 10000"/>
                  <a:gd name="connsiteX37" fmla="*/ 7442 w 10198"/>
                  <a:gd name="connsiteY37" fmla="*/ 5477 h 10000"/>
                  <a:gd name="connsiteX38" fmla="*/ 7352 w 10198"/>
                  <a:gd name="connsiteY38" fmla="*/ 5702 h 10000"/>
                  <a:gd name="connsiteX39" fmla="*/ 7503 w 10198"/>
                  <a:gd name="connsiteY39" fmla="*/ 6061 h 10000"/>
                  <a:gd name="connsiteX40" fmla="*/ 7777 w 10198"/>
                  <a:gd name="connsiteY40" fmla="*/ 6224 h 10000"/>
                  <a:gd name="connsiteX41" fmla="*/ 8017 w 10198"/>
                  <a:gd name="connsiteY41" fmla="*/ 6475 h 10000"/>
                  <a:gd name="connsiteX42" fmla="*/ 8142 w 10198"/>
                  <a:gd name="connsiteY42" fmla="*/ 6743 h 10000"/>
                  <a:gd name="connsiteX43" fmla="*/ 7980 w 10198"/>
                  <a:gd name="connsiteY43" fmla="*/ 7023 h 10000"/>
                  <a:gd name="connsiteX44" fmla="*/ 7394 w 10198"/>
                  <a:gd name="connsiteY44" fmla="*/ 7391 h 10000"/>
                  <a:gd name="connsiteX45" fmla="*/ 7374 w 10198"/>
                  <a:gd name="connsiteY45" fmla="*/ 7738 h 10000"/>
                  <a:gd name="connsiteX46" fmla="*/ 7481 w 10198"/>
                  <a:gd name="connsiteY46" fmla="*/ 7984 h 10000"/>
                  <a:gd name="connsiteX47" fmla="*/ 7671 w 10198"/>
                  <a:gd name="connsiteY47" fmla="*/ 8049 h 10000"/>
                  <a:gd name="connsiteX48" fmla="*/ 7920 w 10198"/>
                  <a:gd name="connsiteY48" fmla="*/ 7861 h 10000"/>
                  <a:gd name="connsiteX49" fmla="*/ 8096 w 10198"/>
                  <a:gd name="connsiteY49" fmla="*/ 7731 h 10000"/>
                  <a:gd name="connsiteX50" fmla="*/ 8239 w 10198"/>
                  <a:gd name="connsiteY50" fmla="*/ 7884 h 10000"/>
                  <a:gd name="connsiteX51" fmla="*/ 8263 w 10198"/>
                  <a:gd name="connsiteY51" fmla="*/ 8229 h 10000"/>
                  <a:gd name="connsiteX52" fmla="*/ 8209 w 10198"/>
                  <a:gd name="connsiteY52" fmla="*/ 8783 h 10000"/>
                  <a:gd name="connsiteX53" fmla="*/ 8046 w 10198"/>
                  <a:gd name="connsiteY53" fmla="*/ 9470 h 10000"/>
                  <a:gd name="connsiteX54" fmla="*/ 7635 w 10198"/>
                  <a:gd name="connsiteY54" fmla="*/ 9765 h 10000"/>
                  <a:gd name="connsiteX55" fmla="*/ 7135 w 10198"/>
                  <a:gd name="connsiteY55" fmla="*/ 9979 h 10000"/>
                  <a:gd name="connsiteX56" fmla="*/ 1935 w 10198"/>
                  <a:gd name="connsiteY56" fmla="*/ 10000 h 10000"/>
                  <a:gd name="connsiteX57" fmla="*/ 2033 w 10198"/>
                  <a:gd name="connsiteY57" fmla="*/ 9592 h 10000"/>
                  <a:gd name="connsiteX0" fmla="*/ 2092 w 10257"/>
                  <a:gd name="connsiteY0" fmla="*/ 9592 h 10000"/>
                  <a:gd name="connsiteX1" fmla="*/ 279 w 10257"/>
                  <a:gd name="connsiteY1" fmla="*/ 7853 h 10000"/>
                  <a:gd name="connsiteX2" fmla="*/ 183 w 10257"/>
                  <a:gd name="connsiteY2" fmla="*/ 7473 h 10000"/>
                  <a:gd name="connsiteX3" fmla="*/ 2007 w 10257"/>
                  <a:gd name="connsiteY3" fmla="*/ 0 h 10000"/>
                  <a:gd name="connsiteX4" fmla="*/ 9505 w 10257"/>
                  <a:gd name="connsiteY4" fmla="*/ 418 h 10000"/>
                  <a:gd name="connsiteX5" fmla="*/ 9961 w 10257"/>
                  <a:gd name="connsiteY5" fmla="*/ 1898 h 10000"/>
                  <a:gd name="connsiteX6" fmla="*/ 9986 w 10257"/>
                  <a:gd name="connsiteY6" fmla="*/ 1870 h 10000"/>
                  <a:gd name="connsiteX7" fmla="*/ 10074 w 10257"/>
                  <a:gd name="connsiteY7" fmla="*/ 1760 h 10000"/>
                  <a:gd name="connsiteX8" fmla="*/ 10226 w 10257"/>
                  <a:gd name="connsiteY8" fmla="*/ 1802 h 10000"/>
                  <a:gd name="connsiteX9" fmla="*/ 10257 w 10257"/>
                  <a:gd name="connsiteY9" fmla="*/ 2094 h 10000"/>
                  <a:gd name="connsiteX10" fmla="*/ 10128 w 10257"/>
                  <a:gd name="connsiteY10" fmla="*/ 2463 h 10000"/>
                  <a:gd name="connsiteX11" fmla="*/ 9797 w 10257"/>
                  <a:gd name="connsiteY11" fmla="*/ 3255 h 10000"/>
                  <a:gd name="connsiteX12" fmla="*/ 9687 w 10257"/>
                  <a:gd name="connsiteY12" fmla="*/ 3652 h 10000"/>
                  <a:gd name="connsiteX13" fmla="*/ 9623 w 10257"/>
                  <a:gd name="connsiteY13" fmla="*/ 4067 h 10000"/>
                  <a:gd name="connsiteX14" fmla="*/ 9553 w 10257"/>
                  <a:gd name="connsiteY14" fmla="*/ 4297 h 10000"/>
                  <a:gd name="connsiteX15" fmla="*/ 9500 w 10257"/>
                  <a:gd name="connsiteY15" fmla="*/ 4452 h 10000"/>
                  <a:gd name="connsiteX16" fmla="*/ 9340 w 10257"/>
                  <a:gd name="connsiteY16" fmla="*/ 4528 h 10000"/>
                  <a:gd name="connsiteX17" fmla="*/ 9158 w 10257"/>
                  <a:gd name="connsiteY17" fmla="*/ 4197 h 10000"/>
                  <a:gd name="connsiteX18" fmla="*/ 9076 w 10257"/>
                  <a:gd name="connsiteY18" fmla="*/ 3275 h 10000"/>
                  <a:gd name="connsiteX19" fmla="*/ 8985 w 10257"/>
                  <a:gd name="connsiteY19" fmla="*/ 2897 h 10000"/>
                  <a:gd name="connsiteX20" fmla="*/ 8794 w 10257"/>
                  <a:gd name="connsiteY20" fmla="*/ 2732 h 10000"/>
                  <a:gd name="connsiteX21" fmla="*/ 8701 w 10257"/>
                  <a:gd name="connsiteY21" fmla="*/ 3054 h 10000"/>
                  <a:gd name="connsiteX22" fmla="*/ 8790 w 10257"/>
                  <a:gd name="connsiteY22" fmla="*/ 4170 h 10000"/>
                  <a:gd name="connsiteX23" fmla="*/ 8844 w 10257"/>
                  <a:gd name="connsiteY23" fmla="*/ 4698 h 10000"/>
                  <a:gd name="connsiteX24" fmla="*/ 8709 w 10257"/>
                  <a:gd name="connsiteY24" fmla="*/ 5015 h 10000"/>
                  <a:gd name="connsiteX25" fmla="*/ 8517 w 10257"/>
                  <a:gd name="connsiteY25" fmla="*/ 4916 h 10000"/>
                  <a:gd name="connsiteX26" fmla="*/ 8450 w 10257"/>
                  <a:gd name="connsiteY26" fmla="*/ 4432 h 10000"/>
                  <a:gd name="connsiteX27" fmla="*/ 8355 w 10257"/>
                  <a:gd name="connsiteY27" fmla="*/ 3640 h 10000"/>
                  <a:gd name="connsiteX28" fmla="*/ 8243 w 10257"/>
                  <a:gd name="connsiteY28" fmla="*/ 3133 h 10000"/>
                  <a:gd name="connsiteX29" fmla="*/ 8016 w 10257"/>
                  <a:gd name="connsiteY29" fmla="*/ 3115 h 10000"/>
                  <a:gd name="connsiteX30" fmla="*/ 7947 w 10257"/>
                  <a:gd name="connsiteY30" fmla="*/ 3330 h 10000"/>
                  <a:gd name="connsiteX31" fmla="*/ 7952 w 10257"/>
                  <a:gd name="connsiteY31" fmla="*/ 3678 h 10000"/>
                  <a:gd name="connsiteX32" fmla="*/ 8141 w 10257"/>
                  <a:gd name="connsiteY32" fmla="*/ 5239 h 10000"/>
                  <a:gd name="connsiteX33" fmla="*/ 8028 w 10257"/>
                  <a:gd name="connsiteY33" fmla="*/ 5534 h 10000"/>
                  <a:gd name="connsiteX34" fmla="*/ 7831 w 10257"/>
                  <a:gd name="connsiteY34" fmla="*/ 5609 h 10000"/>
                  <a:gd name="connsiteX35" fmla="*/ 7671 w 10257"/>
                  <a:gd name="connsiteY35" fmla="*/ 5489 h 10000"/>
                  <a:gd name="connsiteX36" fmla="*/ 7501 w 10257"/>
                  <a:gd name="connsiteY36" fmla="*/ 5477 h 10000"/>
                  <a:gd name="connsiteX37" fmla="*/ 7411 w 10257"/>
                  <a:gd name="connsiteY37" fmla="*/ 5702 h 10000"/>
                  <a:gd name="connsiteX38" fmla="*/ 7562 w 10257"/>
                  <a:gd name="connsiteY38" fmla="*/ 6061 h 10000"/>
                  <a:gd name="connsiteX39" fmla="*/ 7836 w 10257"/>
                  <a:gd name="connsiteY39" fmla="*/ 6224 h 10000"/>
                  <a:gd name="connsiteX40" fmla="*/ 8076 w 10257"/>
                  <a:gd name="connsiteY40" fmla="*/ 6475 h 10000"/>
                  <a:gd name="connsiteX41" fmla="*/ 8201 w 10257"/>
                  <a:gd name="connsiteY41" fmla="*/ 6743 h 10000"/>
                  <a:gd name="connsiteX42" fmla="*/ 8039 w 10257"/>
                  <a:gd name="connsiteY42" fmla="*/ 7023 h 10000"/>
                  <a:gd name="connsiteX43" fmla="*/ 7453 w 10257"/>
                  <a:gd name="connsiteY43" fmla="*/ 7391 h 10000"/>
                  <a:gd name="connsiteX44" fmla="*/ 7433 w 10257"/>
                  <a:gd name="connsiteY44" fmla="*/ 7738 h 10000"/>
                  <a:gd name="connsiteX45" fmla="*/ 7540 w 10257"/>
                  <a:gd name="connsiteY45" fmla="*/ 7984 h 10000"/>
                  <a:gd name="connsiteX46" fmla="*/ 7730 w 10257"/>
                  <a:gd name="connsiteY46" fmla="*/ 8049 h 10000"/>
                  <a:gd name="connsiteX47" fmla="*/ 7979 w 10257"/>
                  <a:gd name="connsiteY47" fmla="*/ 7861 h 10000"/>
                  <a:gd name="connsiteX48" fmla="*/ 8155 w 10257"/>
                  <a:gd name="connsiteY48" fmla="*/ 7731 h 10000"/>
                  <a:gd name="connsiteX49" fmla="*/ 8298 w 10257"/>
                  <a:gd name="connsiteY49" fmla="*/ 7884 h 10000"/>
                  <a:gd name="connsiteX50" fmla="*/ 8322 w 10257"/>
                  <a:gd name="connsiteY50" fmla="*/ 8229 h 10000"/>
                  <a:gd name="connsiteX51" fmla="*/ 8268 w 10257"/>
                  <a:gd name="connsiteY51" fmla="*/ 8783 h 10000"/>
                  <a:gd name="connsiteX52" fmla="*/ 8105 w 10257"/>
                  <a:gd name="connsiteY52" fmla="*/ 9470 h 10000"/>
                  <a:gd name="connsiteX53" fmla="*/ 7694 w 10257"/>
                  <a:gd name="connsiteY53" fmla="*/ 9765 h 10000"/>
                  <a:gd name="connsiteX54" fmla="*/ 7194 w 10257"/>
                  <a:gd name="connsiteY54" fmla="*/ 9979 h 10000"/>
                  <a:gd name="connsiteX55" fmla="*/ 1994 w 10257"/>
                  <a:gd name="connsiteY55" fmla="*/ 10000 h 10000"/>
                  <a:gd name="connsiteX56" fmla="*/ 2092 w 10257"/>
                  <a:gd name="connsiteY56" fmla="*/ 9592 h 10000"/>
                  <a:gd name="connsiteX0" fmla="*/ 1909 w 10074"/>
                  <a:gd name="connsiteY0" fmla="*/ 9592 h 10000"/>
                  <a:gd name="connsiteX1" fmla="*/ 96 w 10074"/>
                  <a:gd name="connsiteY1" fmla="*/ 7853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9979"/>
                  <a:gd name="connsiteX1" fmla="*/ 17 w 10074"/>
                  <a:gd name="connsiteY1" fmla="*/ 7747 h 9979"/>
                  <a:gd name="connsiteX2" fmla="*/ 0 w 10074"/>
                  <a:gd name="connsiteY2" fmla="*/ 7473 h 9979"/>
                  <a:gd name="connsiteX3" fmla="*/ 1824 w 10074"/>
                  <a:gd name="connsiteY3" fmla="*/ 0 h 9979"/>
                  <a:gd name="connsiteX4" fmla="*/ 9322 w 10074"/>
                  <a:gd name="connsiteY4" fmla="*/ 418 h 9979"/>
                  <a:gd name="connsiteX5" fmla="*/ 9778 w 10074"/>
                  <a:gd name="connsiteY5" fmla="*/ 1898 h 9979"/>
                  <a:gd name="connsiteX6" fmla="*/ 9803 w 10074"/>
                  <a:gd name="connsiteY6" fmla="*/ 1870 h 9979"/>
                  <a:gd name="connsiteX7" fmla="*/ 9891 w 10074"/>
                  <a:gd name="connsiteY7" fmla="*/ 1760 h 9979"/>
                  <a:gd name="connsiteX8" fmla="*/ 10043 w 10074"/>
                  <a:gd name="connsiteY8" fmla="*/ 1802 h 9979"/>
                  <a:gd name="connsiteX9" fmla="*/ 10074 w 10074"/>
                  <a:gd name="connsiteY9" fmla="*/ 2094 h 9979"/>
                  <a:gd name="connsiteX10" fmla="*/ 9945 w 10074"/>
                  <a:gd name="connsiteY10" fmla="*/ 2463 h 9979"/>
                  <a:gd name="connsiteX11" fmla="*/ 9614 w 10074"/>
                  <a:gd name="connsiteY11" fmla="*/ 3255 h 9979"/>
                  <a:gd name="connsiteX12" fmla="*/ 9504 w 10074"/>
                  <a:gd name="connsiteY12" fmla="*/ 3652 h 9979"/>
                  <a:gd name="connsiteX13" fmla="*/ 9440 w 10074"/>
                  <a:gd name="connsiteY13" fmla="*/ 4067 h 9979"/>
                  <a:gd name="connsiteX14" fmla="*/ 9370 w 10074"/>
                  <a:gd name="connsiteY14" fmla="*/ 4297 h 9979"/>
                  <a:gd name="connsiteX15" fmla="*/ 9317 w 10074"/>
                  <a:gd name="connsiteY15" fmla="*/ 4452 h 9979"/>
                  <a:gd name="connsiteX16" fmla="*/ 9157 w 10074"/>
                  <a:gd name="connsiteY16" fmla="*/ 4528 h 9979"/>
                  <a:gd name="connsiteX17" fmla="*/ 8975 w 10074"/>
                  <a:gd name="connsiteY17" fmla="*/ 4197 h 9979"/>
                  <a:gd name="connsiteX18" fmla="*/ 8893 w 10074"/>
                  <a:gd name="connsiteY18" fmla="*/ 3275 h 9979"/>
                  <a:gd name="connsiteX19" fmla="*/ 8802 w 10074"/>
                  <a:gd name="connsiteY19" fmla="*/ 2897 h 9979"/>
                  <a:gd name="connsiteX20" fmla="*/ 8611 w 10074"/>
                  <a:gd name="connsiteY20" fmla="*/ 2732 h 9979"/>
                  <a:gd name="connsiteX21" fmla="*/ 8518 w 10074"/>
                  <a:gd name="connsiteY21" fmla="*/ 3054 h 9979"/>
                  <a:gd name="connsiteX22" fmla="*/ 8607 w 10074"/>
                  <a:gd name="connsiteY22" fmla="*/ 4170 h 9979"/>
                  <a:gd name="connsiteX23" fmla="*/ 8661 w 10074"/>
                  <a:gd name="connsiteY23" fmla="*/ 4698 h 9979"/>
                  <a:gd name="connsiteX24" fmla="*/ 8526 w 10074"/>
                  <a:gd name="connsiteY24" fmla="*/ 5015 h 9979"/>
                  <a:gd name="connsiteX25" fmla="*/ 8334 w 10074"/>
                  <a:gd name="connsiteY25" fmla="*/ 4916 h 9979"/>
                  <a:gd name="connsiteX26" fmla="*/ 8267 w 10074"/>
                  <a:gd name="connsiteY26" fmla="*/ 4432 h 9979"/>
                  <a:gd name="connsiteX27" fmla="*/ 8172 w 10074"/>
                  <a:gd name="connsiteY27" fmla="*/ 3640 h 9979"/>
                  <a:gd name="connsiteX28" fmla="*/ 8060 w 10074"/>
                  <a:gd name="connsiteY28" fmla="*/ 3133 h 9979"/>
                  <a:gd name="connsiteX29" fmla="*/ 7833 w 10074"/>
                  <a:gd name="connsiteY29" fmla="*/ 3115 h 9979"/>
                  <a:gd name="connsiteX30" fmla="*/ 7764 w 10074"/>
                  <a:gd name="connsiteY30" fmla="*/ 3330 h 9979"/>
                  <a:gd name="connsiteX31" fmla="*/ 7769 w 10074"/>
                  <a:gd name="connsiteY31" fmla="*/ 3678 h 9979"/>
                  <a:gd name="connsiteX32" fmla="*/ 7958 w 10074"/>
                  <a:gd name="connsiteY32" fmla="*/ 5239 h 9979"/>
                  <a:gd name="connsiteX33" fmla="*/ 7845 w 10074"/>
                  <a:gd name="connsiteY33" fmla="*/ 5534 h 9979"/>
                  <a:gd name="connsiteX34" fmla="*/ 7648 w 10074"/>
                  <a:gd name="connsiteY34" fmla="*/ 5609 h 9979"/>
                  <a:gd name="connsiteX35" fmla="*/ 7488 w 10074"/>
                  <a:gd name="connsiteY35" fmla="*/ 5489 h 9979"/>
                  <a:gd name="connsiteX36" fmla="*/ 7318 w 10074"/>
                  <a:gd name="connsiteY36" fmla="*/ 5477 h 9979"/>
                  <a:gd name="connsiteX37" fmla="*/ 7228 w 10074"/>
                  <a:gd name="connsiteY37" fmla="*/ 5702 h 9979"/>
                  <a:gd name="connsiteX38" fmla="*/ 7379 w 10074"/>
                  <a:gd name="connsiteY38" fmla="*/ 6061 h 9979"/>
                  <a:gd name="connsiteX39" fmla="*/ 7653 w 10074"/>
                  <a:gd name="connsiteY39" fmla="*/ 6224 h 9979"/>
                  <a:gd name="connsiteX40" fmla="*/ 7893 w 10074"/>
                  <a:gd name="connsiteY40" fmla="*/ 6475 h 9979"/>
                  <a:gd name="connsiteX41" fmla="*/ 8018 w 10074"/>
                  <a:gd name="connsiteY41" fmla="*/ 6743 h 9979"/>
                  <a:gd name="connsiteX42" fmla="*/ 7856 w 10074"/>
                  <a:gd name="connsiteY42" fmla="*/ 7023 h 9979"/>
                  <a:gd name="connsiteX43" fmla="*/ 7270 w 10074"/>
                  <a:gd name="connsiteY43" fmla="*/ 7391 h 9979"/>
                  <a:gd name="connsiteX44" fmla="*/ 7250 w 10074"/>
                  <a:gd name="connsiteY44" fmla="*/ 7738 h 9979"/>
                  <a:gd name="connsiteX45" fmla="*/ 7357 w 10074"/>
                  <a:gd name="connsiteY45" fmla="*/ 7984 h 9979"/>
                  <a:gd name="connsiteX46" fmla="*/ 7547 w 10074"/>
                  <a:gd name="connsiteY46" fmla="*/ 8049 h 9979"/>
                  <a:gd name="connsiteX47" fmla="*/ 7796 w 10074"/>
                  <a:gd name="connsiteY47" fmla="*/ 7861 h 9979"/>
                  <a:gd name="connsiteX48" fmla="*/ 7972 w 10074"/>
                  <a:gd name="connsiteY48" fmla="*/ 7731 h 9979"/>
                  <a:gd name="connsiteX49" fmla="*/ 8115 w 10074"/>
                  <a:gd name="connsiteY49" fmla="*/ 7884 h 9979"/>
                  <a:gd name="connsiteX50" fmla="*/ 8139 w 10074"/>
                  <a:gd name="connsiteY50" fmla="*/ 8229 h 9979"/>
                  <a:gd name="connsiteX51" fmla="*/ 8085 w 10074"/>
                  <a:gd name="connsiteY51" fmla="*/ 8783 h 9979"/>
                  <a:gd name="connsiteX52" fmla="*/ 7922 w 10074"/>
                  <a:gd name="connsiteY52" fmla="*/ 9470 h 9979"/>
                  <a:gd name="connsiteX53" fmla="*/ 7511 w 10074"/>
                  <a:gd name="connsiteY53" fmla="*/ 9765 h 9979"/>
                  <a:gd name="connsiteX54" fmla="*/ 7011 w 10074"/>
                  <a:gd name="connsiteY54" fmla="*/ 9979 h 9979"/>
                  <a:gd name="connsiteX55" fmla="*/ 1877 w 10074"/>
                  <a:gd name="connsiteY55" fmla="*/ 9815 h 9979"/>
                  <a:gd name="connsiteX56" fmla="*/ 1909 w 10074"/>
                  <a:gd name="connsiteY56" fmla="*/ 9592 h 9979"/>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10100 h 10501"/>
                  <a:gd name="connsiteX1" fmla="*/ 17 w 10000"/>
                  <a:gd name="connsiteY1" fmla="*/ 8264 h 10501"/>
                  <a:gd name="connsiteX2" fmla="*/ 0 w 10000"/>
                  <a:gd name="connsiteY2" fmla="*/ 7990 h 10501"/>
                  <a:gd name="connsiteX3" fmla="*/ 1811 w 10000"/>
                  <a:gd name="connsiteY3" fmla="*/ 501 h 10501"/>
                  <a:gd name="connsiteX4" fmla="*/ 9330 w 10000"/>
                  <a:gd name="connsiteY4" fmla="*/ 653 h 10501"/>
                  <a:gd name="connsiteX5" fmla="*/ 9254 w 10000"/>
                  <a:gd name="connsiteY5" fmla="*/ 920 h 10501"/>
                  <a:gd name="connsiteX6" fmla="*/ 9706 w 10000"/>
                  <a:gd name="connsiteY6" fmla="*/ 2403 h 10501"/>
                  <a:gd name="connsiteX7" fmla="*/ 9731 w 10000"/>
                  <a:gd name="connsiteY7" fmla="*/ 2375 h 10501"/>
                  <a:gd name="connsiteX8" fmla="*/ 9818 w 10000"/>
                  <a:gd name="connsiteY8" fmla="*/ 2265 h 10501"/>
                  <a:gd name="connsiteX9" fmla="*/ 9969 w 10000"/>
                  <a:gd name="connsiteY9" fmla="*/ 2307 h 10501"/>
                  <a:gd name="connsiteX10" fmla="*/ 10000 w 10000"/>
                  <a:gd name="connsiteY10" fmla="*/ 2599 h 10501"/>
                  <a:gd name="connsiteX11" fmla="*/ 9872 w 10000"/>
                  <a:gd name="connsiteY11" fmla="*/ 2969 h 10501"/>
                  <a:gd name="connsiteX12" fmla="*/ 9543 w 10000"/>
                  <a:gd name="connsiteY12" fmla="*/ 3763 h 10501"/>
                  <a:gd name="connsiteX13" fmla="*/ 9434 w 10000"/>
                  <a:gd name="connsiteY13" fmla="*/ 4161 h 10501"/>
                  <a:gd name="connsiteX14" fmla="*/ 9371 w 10000"/>
                  <a:gd name="connsiteY14" fmla="*/ 4577 h 10501"/>
                  <a:gd name="connsiteX15" fmla="*/ 9301 w 10000"/>
                  <a:gd name="connsiteY15" fmla="*/ 4807 h 10501"/>
                  <a:gd name="connsiteX16" fmla="*/ 9249 w 10000"/>
                  <a:gd name="connsiteY16" fmla="*/ 4962 h 10501"/>
                  <a:gd name="connsiteX17" fmla="*/ 9090 w 10000"/>
                  <a:gd name="connsiteY17" fmla="*/ 5039 h 10501"/>
                  <a:gd name="connsiteX18" fmla="*/ 8909 w 10000"/>
                  <a:gd name="connsiteY18" fmla="*/ 4707 h 10501"/>
                  <a:gd name="connsiteX19" fmla="*/ 8828 w 10000"/>
                  <a:gd name="connsiteY19" fmla="*/ 3783 h 10501"/>
                  <a:gd name="connsiteX20" fmla="*/ 8737 w 10000"/>
                  <a:gd name="connsiteY20" fmla="*/ 3404 h 10501"/>
                  <a:gd name="connsiteX21" fmla="*/ 8548 w 10000"/>
                  <a:gd name="connsiteY21" fmla="*/ 3239 h 10501"/>
                  <a:gd name="connsiteX22" fmla="*/ 8455 w 10000"/>
                  <a:gd name="connsiteY22" fmla="*/ 3561 h 10501"/>
                  <a:gd name="connsiteX23" fmla="*/ 8544 w 10000"/>
                  <a:gd name="connsiteY23" fmla="*/ 4680 h 10501"/>
                  <a:gd name="connsiteX24" fmla="*/ 8597 w 10000"/>
                  <a:gd name="connsiteY24" fmla="*/ 5209 h 10501"/>
                  <a:gd name="connsiteX25" fmla="*/ 8463 w 10000"/>
                  <a:gd name="connsiteY25" fmla="*/ 5527 h 10501"/>
                  <a:gd name="connsiteX26" fmla="*/ 8273 w 10000"/>
                  <a:gd name="connsiteY26" fmla="*/ 5427 h 10501"/>
                  <a:gd name="connsiteX27" fmla="*/ 8206 w 10000"/>
                  <a:gd name="connsiteY27" fmla="*/ 4942 h 10501"/>
                  <a:gd name="connsiteX28" fmla="*/ 8112 w 10000"/>
                  <a:gd name="connsiteY28" fmla="*/ 4149 h 10501"/>
                  <a:gd name="connsiteX29" fmla="*/ 8001 w 10000"/>
                  <a:gd name="connsiteY29" fmla="*/ 3641 h 10501"/>
                  <a:gd name="connsiteX30" fmla="*/ 7775 w 10000"/>
                  <a:gd name="connsiteY30" fmla="*/ 3623 h 10501"/>
                  <a:gd name="connsiteX31" fmla="*/ 7707 w 10000"/>
                  <a:gd name="connsiteY31" fmla="*/ 3838 h 10501"/>
                  <a:gd name="connsiteX32" fmla="*/ 7712 w 10000"/>
                  <a:gd name="connsiteY32" fmla="*/ 4187 h 10501"/>
                  <a:gd name="connsiteX33" fmla="*/ 7900 w 10000"/>
                  <a:gd name="connsiteY33" fmla="*/ 5751 h 10501"/>
                  <a:gd name="connsiteX34" fmla="*/ 7787 w 10000"/>
                  <a:gd name="connsiteY34" fmla="*/ 6047 h 10501"/>
                  <a:gd name="connsiteX35" fmla="*/ 7592 w 10000"/>
                  <a:gd name="connsiteY35" fmla="*/ 6122 h 10501"/>
                  <a:gd name="connsiteX36" fmla="*/ 7433 w 10000"/>
                  <a:gd name="connsiteY36" fmla="*/ 6002 h 10501"/>
                  <a:gd name="connsiteX37" fmla="*/ 7264 w 10000"/>
                  <a:gd name="connsiteY37" fmla="*/ 5990 h 10501"/>
                  <a:gd name="connsiteX38" fmla="*/ 7175 w 10000"/>
                  <a:gd name="connsiteY38" fmla="*/ 6215 h 10501"/>
                  <a:gd name="connsiteX39" fmla="*/ 7325 w 10000"/>
                  <a:gd name="connsiteY39" fmla="*/ 6575 h 10501"/>
                  <a:gd name="connsiteX40" fmla="*/ 7597 w 10000"/>
                  <a:gd name="connsiteY40" fmla="*/ 6738 h 10501"/>
                  <a:gd name="connsiteX41" fmla="*/ 7835 w 10000"/>
                  <a:gd name="connsiteY41" fmla="*/ 6990 h 10501"/>
                  <a:gd name="connsiteX42" fmla="*/ 7959 w 10000"/>
                  <a:gd name="connsiteY42" fmla="*/ 7258 h 10501"/>
                  <a:gd name="connsiteX43" fmla="*/ 7798 w 10000"/>
                  <a:gd name="connsiteY43" fmla="*/ 7539 h 10501"/>
                  <a:gd name="connsiteX44" fmla="*/ 7217 w 10000"/>
                  <a:gd name="connsiteY44" fmla="*/ 7908 h 10501"/>
                  <a:gd name="connsiteX45" fmla="*/ 7197 w 10000"/>
                  <a:gd name="connsiteY45" fmla="*/ 8255 h 10501"/>
                  <a:gd name="connsiteX46" fmla="*/ 7303 w 10000"/>
                  <a:gd name="connsiteY46" fmla="*/ 8502 h 10501"/>
                  <a:gd name="connsiteX47" fmla="*/ 7492 w 10000"/>
                  <a:gd name="connsiteY47" fmla="*/ 8567 h 10501"/>
                  <a:gd name="connsiteX48" fmla="*/ 7739 w 10000"/>
                  <a:gd name="connsiteY48" fmla="*/ 8379 h 10501"/>
                  <a:gd name="connsiteX49" fmla="*/ 7913 w 10000"/>
                  <a:gd name="connsiteY49" fmla="*/ 8248 h 10501"/>
                  <a:gd name="connsiteX50" fmla="*/ 8055 w 10000"/>
                  <a:gd name="connsiteY50" fmla="*/ 8402 h 10501"/>
                  <a:gd name="connsiteX51" fmla="*/ 8079 w 10000"/>
                  <a:gd name="connsiteY51" fmla="*/ 8747 h 10501"/>
                  <a:gd name="connsiteX52" fmla="*/ 8026 w 10000"/>
                  <a:gd name="connsiteY52" fmla="*/ 9302 h 10501"/>
                  <a:gd name="connsiteX53" fmla="*/ 7864 w 10000"/>
                  <a:gd name="connsiteY53" fmla="*/ 9991 h 10501"/>
                  <a:gd name="connsiteX54" fmla="*/ 7456 w 10000"/>
                  <a:gd name="connsiteY54" fmla="*/ 10287 h 10501"/>
                  <a:gd name="connsiteX55" fmla="*/ 6959 w 10000"/>
                  <a:gd name="connsiteY55" fmla="*/ 10501 h 10501"/>
                  <a:gd name="connsiteX56" fmla="*/ 1863 w 10000"/>
                  <a:gd name="connsiteY56" fmla="*/ 10337 h 10501"/>
                  <a:gd name="connsiteX57" fmla="*/ 1934 w 10000"/>
                  <a:gd name="connsiteY57" fmla="*/ 10100 h 10501"/>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648 w 10000"/>
                  <a:gd name="connsiteY5" fmla="*/ 1002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11"/>
                  <a:gd name="connsiteY0" fmla="*/ 9599 h 10000"/>
                  <a:gd name="connsiteX1" fmla="*/ 17 w 10011"/>
                  <a:gd name="connsiteY1" fmla="*/ 7763 h 10000"/>
                  <a:gd name="connsiteX2" fmla="*/ 0 w 10011"/>
                  <a:gd name="connsiteY2" fmla="*/ 7489 h 10000"/>
                  <a:gd name="connsiteX3" fmla="*/ 1811 w 10011"/>
                  <a:gd name="connsiteY3" fmla="*/ 0 h 10000"/>
                  <a:gd name="connsiteX4" fmla="*/ 9330 w 10011"/>
                  <a:gd name="connsiteY4" fmla="*/ 152 h 10000"/>
                  <a:gd name="connsiteX5" fmla="*/ 9706 w 10011"/>
                  <a:gd name="connsiteY5" fmla="*/ 1902 h 10000"/>
                  <a:gd name="connsiteX6" fmla="*/ 9731 w 10011"/>
                  <a:gd name="connsiteY6" fmla="*/ 1874 h 10000"/>
                  <a:gd name="connsiteX7" fmla="*/ 9818 w 10011"/>
                  <a:gd name="connsiteY7" fmla="*/ 1764 h 10000"/>
                  <a:gd name="connsiteX8" fmla="*/ 9969 w 10011"/>
                  <a:gd name="connsiteY8" fmla="*/ 1806 h 10000"/>
                  <a:gd name="connsiteX9" fmla="*/ 10000 w 10011"/>
                  <a:gd name="connsiteY9" fmla="*/ 2098 h 10000"/>
                  <a:gd name="connsiteX10" fmla="*/ 9872 w 10011"/>
                  <a:gd name="connsiteY10" fmla="*/ 2468 h 10000"/>
                  <a:gd name="connsiteX11" fmla="*/ 9543 w 10011"/>
                  <a:gd name="connsiteY11" fmla="*/ 3262 h 10000"/>
                  <a:gd name="connsiteX12" fmla="*/ 9434 w 10011"/>
                  <a:gd name="connsiteY12" fmla="*/ 3660 h 10000"/>
                  <a:gd name="connsiteX13" fmla="*/ 9371 w 10011"/>
                  <a:gd name="connsiteY13" fmla="*/ 4076 h 10000"/>
                  <a:gd name="connsiteX14" fmla="*/ 9301 w 10011"/>
                  <a:gd name="connsiteY14" fmla="*/ 4306 h 10000"/>
                  <a:gd name="connsiteX15" fmla="*/ 9249 w 10011"/>
                  <a:gd name="connsiteY15" fmla="*/ 4461 h 10000"/>
                  <a:gd name="connsiteX16" fmla="*/ 9090 w 10011"/>
                  <a:gd name="connsiteY16" fmla="*/ 4538 h 10000"/>
                  <a:gd name="connsiteX17" fmla="*/ 8909 w 10011"/>
                  <a:gd name="connsiteY17" fmla="*/ 4206 h 10000"/>
                  <a:gd name="connsiteX18" fmla="*/ 8828 w 10011"/>
                  <a:gd name="connsiteY18" fmla="*/ 3282 h 10000"/>
                  <a:gd name="connsiteX19" fmla="*/ 8737 w 10011"/>
                  <a:gd name="connsiteY19" fmla="*/ 2903 h 10000"/>
                  <a:gd name="connsiteX20" fmla="*/ 8548 w 10011"/>
                  <a:gd name="connsiteY20" fmla="*/ 2738 h 10000"/>
                  <a:gd name="connsiteX21" fmla="*/ 8455 w 10011"/>
                  <a:gd name="connsiteY21" fmla="*/ 3060 h 10000"/>
                  <a:gd name="connsiteX22" fmla="*/ 8544 w 10011"/>
                  <a:gd name="connsiteY22" fmla="*/ 4179 h 10000"/>
                  <a:gd name="connsiteX23" fmla="*/ 8597 w 10011"/>
                  <a:gd name="connsiteY23" fmla="*/ 4708 h 10000"/>
                  <a:gd name="connsiteX24" fmla="*/ 8463 w 10011"/>
                  <a:gd name="connsiteY24" fmla="*/ 5026 h 10000"/>
                  <a:gd name="connsiteX25" fmla="*/ 8273 w 10011"/>
                  <a:gd name="connsiteY25" fmla="*/ 4926 h 10000"/>
                  <a:gd name="connsiteX26" fmla="*/ 8206 w 10011"/>
                  <a:gd name="connsiteY26" fmla="*/ 4441 h 10000"/>
                  <a:gd name="connsiteX27" fmla="*/ 8112 w 10011"/>
                  <a:gd name="connsiteY27" fmla="*/ 3648 h 10000"/>
                  <a:gd name="connsiteX28" fmla="*/ 8001 w 10011"/>
                  <a:gd name="connsiteY28" fmla="*/ 3140 h 10000"/>
                  <a:gd name="connsiteX29" fmla="*/ 7775 w 10011"/>
                  <a:gd name="connsiteY29" fmla="*/ 3122 h 10000"/>
                  <a:gd name="connsiteX30" fmla="*/ 7707 w 10011"/>
                  <a:gd name="connsiteY30" fmla="*/ 3337 h 10000"/>
                  <a:gd name="connsiteX31" fmla="*/ 7712 w 10011"/>
                  <a:gd name="connsiteY31" fmla="*/ 3686 h 10000"/>
                  <a:gd name="connsiteX32" fmla="*/ 7900 w 10011"/>
                  <a:gd name="connsiteY32" fmla="*/ 5250 h 10000"/>
                  <a:gd name="connsiteX33" fmla="*/ 7787 w 10011"/>
                  <a:gd name="connsiteY33" fmla="*/ 5546 h 10000"/>
                  <a:gd name="connsiteX34" fmla="*/ 7592 w 10011"/>
                  <a:gd name="connsiteY34" fmla="*/ 5621 h 10000"/>
                  <a:gd name="connsiteX35" fmla="*/ 7433 w 10011"/>
                  <a:gd name="connsiteY35" fmla="*/ 5501 h 10000"/>
                  <a:gd name="connsiteX36" fmla="*/ 7264 w 10011"/>
                  <a:gd name="connsiteY36" fmla="*/ 5489 h 10000"/>
                  <a:gd name="connsiteX37" fmla="*/ 7175 w 10011"/>
                  <a:gd name="connsiteY37" fmla="*/ 5714 h 10000"/>
                  <a:gd name="connsiteX38" fmla="*/ 7325 w 10011"/>
                  <a:gd name="connsiteY38" fmla="*/ 6074 h 10000"/>
                  <a:gd name="connsiteX39" fmla="*/ 7597 w 10011"/>
                  <a:gd name="connsiteY39" fmla="*/ 6237 h 10000"/>
                  <a:gd name="connsiteX40" fmla="*/ 7835 w 10011"/>
                  <a:gd name="connsiteY40" fmla="*/ 6489 h 10000"/>
                  <a:gd name="connsiteX41" fmla="*/ 7959 w 10011"/>
                  <a:gd name="connsiteY41" fmla="*/ 6757 h 10000"/>
                  <a:gd name="connsiteX42" fmla="*/ 7798 w 10011"/>
                  <a:gd name="connsiteY42" fmla="*/ 7038 h 10000"/>
                  <a:gd name="connsiteX43" fmla="*/ 7217 w 10011"/>
                  <a:gd name="connsiteY43" fmla="*/ 7407 h 10000"/>
                  <a:gd name="connsiteX44" fmla="*/ 7197 w 10011"/>
                  <a:gd name="connsiteY44" fmla="*/ 7754 h 10000"/>
                  <a:gd name="connsiteX45" fmla="*/ 7303 w 10011"/>
                  <a:gd name="connsiteY45" fmla="*/ 8001 h 10000"/>
                  <a:gd name="connsiteX46" fmla="*/ 7492 w 10011"/>
                  <a:gd name="connsiteY46" fmla="*/ 8066 h 10000"/>
                  <a:gd name="connsiteX47" fmla="*/ 7739 w 10011"/>
                  <a:gd name="connsiteY47" fmla="*/ 7878 h 10000"/>
                  <a:gd name="connsiteX48" fmla="*/ 7913 w 10011"/>
                  <a:gd name="connsiteY48" fmla="*/ 7747 h 10000"/>
                  <a:gd name="connsiteX49" fmla="*/ 8055 w 10011"/>
                  <a:gd name="connsiteY49" fmla="*/ 7901 h 10000"/>
                  <a:gd name="connsiteX50" fmla="*/ 8079 w 10011"/>
                  <a:gd name="connsiteY50" fmla="*/ 8246 h 10000"/>
                  <a:gd name="connsiteX51" fmla="*/ 8026 w 10011"/>
                  <a:gd name="connsiteY51" fmla="*/ 8801 h 10000"/>
                  <a:gd name="connsiteX52" fmla="*/ 7864 w 10011"/>
                  <a:gd name="connsiteY52" fmla="*/ 9490 h 10000"/>
                  <a:gd name="connsiteX53" fmla="*/ 7456 w 10011"/>
                  <a:gd name="connsiteY53" fmla="*/ 9786 h 10000"/>
                  <a:gd name="connsiteX54" fmla="*/ 6959 w 10011"/>
                  <a:gd name="connsiteY54" fmla="*/ 10000 h 10000"/>
                  <a:gd name="connsiteX55" fmla="*/ 1863 w 10011"/>
                  <a:gd name="connsiteY55" fmla="*/ 9836 h 10000"/>
                  <a:gd name="connsiteX56" fmla="*/ 1934 w 10011"/>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974 w 10000"/>
                  <a:gd name="connsiteY7" fmla="*/ 1543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44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969 w 10000"/>
                  <a:gd name="connsiteY7" fmla="*/ 1806 h 10000"/>
                  <a:gd name="connsiteX8" fmla="*/ 10000 w 10000"/>
                  <a:gd name="connsiteY8" fmla="*/ 2098 h 10000"/>
                  <a:gd name="connsiteX9" fmla="*/ 9872 w 10000"/>
                  <a:gd name="connsiteY9" fmla="*/ 2468 h 10000"/>
                  <a:gd name="connsiteX10" fmla="*/ 9543 w 10000"/>
                  <a:gd name="connsiteY10" fmla="*/ 3262 h 10000"/>
                  <a:gd name="connsiteX11" fmla="*/ 9434 w 10000"/>
                  <a:gd name="connsiteY11" fmla="*/ 3660 h 10000"/>
                  <a:gd name="connsiteX12" fmla="*/ 9371 w 10000"/>
                  <a:gd name="connsiteY12" fmla="*/ 4076 h 10000"/>
                  <a:gd name="connsiteX13" fmla="*/ 9301 w 10000"/>
                  <a:gd name="connsiteY13" fmla="*/ 4306 h 10000"/>
                  <a:gd name="connsiteX14" fmla="*/ 9249 w 10000"/>
                  <a:gd name="connsiteY14" fmla="*/ 4461 h 10000"/>
                  <a:gd name="connsiteX15" fmla="*/ 9090 w 10000"/>
                  <a:gd name="connsiteY15" fmla="*/ 4538 h 10000"/>
                  <a:gd name="connsiteX16" fmla="*/ 8909 w 10000"/>
                  <a:gd name="connsiteY16" fmla="*/ 4206 h 10000"/>
                  <a:gd name="connsiteX17" fmla="*/ 8828 w 10000"/>
                  <a:gd name="connsiteY17" fmla="*/ 3282 h 10000"/>
                  <a:gd name="connsiteX18" fmla="*/ 8737 w 10000"/>
                  <a:gd name="connsiteY18" fmla="*/ 2903 h 10000"/>
                  <a:gd name="connsiteX19" fmla="*/ 8548 w 10000"/>
                  <a:gd name="connsiteY19" fmla="*/ 2738 h 10000"/>
                  <a:gd name="connsiteX20" fmla="*/ 8455 w 10000"/>
                  <a:gd name="connsiteY20" fmla="*/ 3060 h 10000"/>
                  <a:gd name="connsiteX21" fmla="*/ 8544 w 10000"/>
                  <a:gd name="connsiteY21" fmla="*/ 4179 h 10000"/>
                  <a:gd name="connsiteX22" fmla="*/ 8597 w 10000"/>
                  <a:gd name="connsiteY22" fmla="*/ 4708 h 10000"/>
                  <a:gd name="connsiteX23" fmla="*/ 8463 w 10000"/>
                  <a:gd name="connsiteY23" fmla="*/ 5026 h 10000"/>
                  <a:gd name="connsiteX24" fmla="*/ 8273 w 10000"/>
                  <a:gd name="connsiteY24" fmla="*/ 4926 h 10000"/>
                  <a:gd name="connsiteX25" fmla="*/ 8206 w 10000"/>
                  <a:gd name="connsiteY25" fmla="*/ 4441 h 10000"/>
                  <a:gd name="connsiteX26" fmla="*/ 8112 w 10000"/>
                  <a:gd name="connsiteY26" fmla="*/ 3648 h 10000"/>
                  <a:gd name="connsiteX27" fmla="*/ 8001 w 10000"/>
                  <a:gd name="connsiteY27" fmla="*/ 3140 h 10000"/>
                  <a:gd name="connsiteX28" fmla="*/ 7775 w 10000"/>
                  <a:gd name="connsiteY28" fmla="*/ 3122 h 10000"/>
                  <a:gd name="connsiteX29" fmla="*/ 7707 w 10000"/>
                  <a:gd name="connsiteY29" fmla="*/ 3337 h 10000"/>
                  <a:gd name="connsiteX30" fmla="*/ 7712 w 10000"/>
                  <a:gd name="connsiteY30" fmla="*/ 3686 h 10000"/>
                  <a:gd name="connsiteX31" fmla="*/ 7900 w 10000"/>
                  <a:gd name="connsiteY31" fmla="*/ 5250 h 10000"/>
                  <a:gd name="connsiteX32" fmla="*/ 7787 w 10000"/>
                  <a:gd name="connsiteY32" fmla="*/ 5546 h 10000"/>
                  <a:gd name="connsiteX33" fmla="*/ 7592 w 10000"/>
                  <a:gd name="connsiteY33" fmla="*/ 5621 h 10000"/>
                  <a:gd name="connsiteX34" fmla="*/ 7433 w 10000"/>
                  <a:gd name="connsiteY34" fmla="*/ 5501 h 10000"/>
                  <a:gd name="connsiteX35" fmla="*/ 7264 w 10000"/>
                  <a:gd name="connsiteY35" fmla="*/ 5489 h 10000"/>
                  <a:gd name="connsiteX36" fmla="*/ 7175 w 10000"/>
                  <a:gd name="connsiteY36" fmla="*/ 5714 h 10000"/>
                  <a:gd name="connsiteX37" fmla="*/ 7325 w 10000"/>
                  <a:gd name="connsiteY37" fmla="*/ 6074 h 10000"/>
                  <a:gd name="connsiteX38" fmla="*/ 7597 w 10000"/>
                  <a:gd name="connsiteY38" fmla="*/ 6237 h 10000"/>
                  <a:gd name="connsiteX39" fmla="*/ 7835 w 10000"/>
                  <a:gd name="connsiteY39" fmla="*/ 6489 h 10000"/>
                  <a:gd name="connsiteX40" fmla="*/ 7959 w 10000"/>
                  <a:gd name="connsiteY40" fmla="*/ 6757 h 10000"/>
                  <a:gd name="connsiteX41" fmla="*/ 7798 w 10000"/>
                  <a:gd name="connsiteY41" fmla="*/ 7038 h 10000"/>
                  <a:gd name="connsiteX42" fmla="*/ 7217 w 10000"/>
                  <a:gd name="connsiteY42" fmla="*/ 7407 h 10000"/>
                  <a:gd name="connsiteX43" fmla="*/ 7197 w 10000"/>
                  <a:gd name="connsiteY43" fmla="*/ 7754 h 10000"/>
                  <a:gd name="connsiteX44" fmla="*/ 7303 w 10000"/>
                  <a:gd name="connsiteY44" fmla="*/ 8001 h 10000"/>
                  <a:gd name="connsiteX45" fmla="*/ 7492 w 10000"/>
                  <a:gd name="connsiteY45" fmla="*/ 8066 h 10000"/>
                  <a:gd name="connsiteX46" fmla="*/ 7739 w 10000"/>
                  <a:gd name="connsiteY46" fmla="*/ 7878 h 10000"/>
                  <a:gd name="connsiteX47" fmla="*/ 7913 w 10000"/>
                  <a:gd name="connsiteY47" fmla="*/ 7747 h 10000"/>
                  <a:gd name="connsiteX48" fmla="*/ 8055 w 10000"/>
                  <a:gd name="connsiteY48" fmla="*/ 7901 h 10000"/>
                  <a:gd name="connsiteX49" fmla="*/ 8079 w 10000"/>
                  <a:gd name="connsiteY49" fmla="*/ 8246 h 10000"/>
                  <a:gd name="connsiteX50" fmla="*/ 8026 w 10000"/>
                  <a:gd name="connsiteY50" fmla="*/ 8801 h 10000"/>
                  <a:gd name="connsiteX51" fmla="*/ 7864 w 10000"/>
                  <a:gd name="connsiteY51" fmla="*/ 9490 h 10000"/>
                  <a:gd name="connsiteX52" fmla="*/ 7456 w 10000"/>
                  <a:gd name="connsiteY52" fmla="*/ 9786 h 10000"/>
                  <a:gd name="connsiteX53" fmla="*/ 6959 w 10000"/>
                  <a:gd name="connsiteY53" fmla="*/ 10000 h 10000"/>
                  <a:gd name="connsiteX54" fmla="*/ 1863 w 10000"/>
                  <a:gd name="connsiteY54" fmla="*/ 9836 h 10000"/>
                  <a:gd name="connsiteX55" fmla="*/ 1934 w 10000"/>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18 w 10007"/>
                  <a:gd name="connsiteY0" fmla="*/ 9599 h 10000"/>
                  <a:gd name="connsiteX1" fmla="*/ 1 w 10007"/>
                  <a:gd name="connsiteY1" fmla="*/ 7763 h 10000"/>
                  <a:gd name="connsiteX2" fmla="*/ 43 w 10007"/>
                  <a:gd name="connsiteY2" fmla="*/ 7489 h 10000"/>
                  <a:gd name="connsiteX3" fmla="*/ 1795 w 10007"/>
                  <a:gd name="connsiteY3" fmla="*/ 0 h 10000"/>
                  <a:gd name="connsiteX4" fmla="*/ 9314 w 10007"/>
                  <a:gd name="connsiteY4" fmla="*/ 152 h 10000"/>
                  <a:gd name="connsiteX5" fmla="*/ 9821 w 10007"/>
                  <a:gd name="connsiteY5" fmla="*/ 1544 h 10000"/>
                  <a:gd name="connsiteX6" fmla="*/ 9958 w 10007"/>
                  <a:gd name="connsiteY6" fmla="*/ 1543 h 10000"/>
                  <a:gd name="connsiteX7" fmla="*/ 10006 w 10007"/>
                  <a:gd name="connsiteY7" fmla="*/ 1806 h 10000"/>
                  <a:gd name="connsiteX8" fmla="*/ 9984 w 10007"/>
                  <a:gd name="connsiteY8" fmla="*/ 2098 h 10000"/>
                  <a:gd name="connsiteX9" fmla="*/ 9856 w 10007"/>
                  <a:gd name="connsiteY9" fmla="*/ 2468 h 10000"/>
                  <a:gd name="connsiteX10" fmla="*/ 9527 w 10007"/>
                  <a:gd name="connsiteY10" fmla="*/ 3262 h 10000"/>
                  <a:gd name="connsiteX11" fmla="*/ 9418 w 10007"/>
                  <a:gd name="connsiteY11" fmla="*/ 3660 h 10000"/>
                  <a:gd name="connsiteX12" fmla="*/ 9355 w 10007"/>
                  <a:gd name="connsiteY12" fmla="*/ 4076 h 10000"/>
                  <a:gd name="connsiteX13" fmla="*/ 9285 w 10007"/>
                  <a:gd name="connsiteY13" fmla="*/ 4306 h 10000"/>
                  <a:gd name="connsiteX14" fmla="*/ 9233 w 10007"/>
                  <a:gd name="connsiteY14" fmla="*/ 4461 h 10000"/>
                  <a:gd name="connsiteX15" fmla="*/ 9074 w 10007"/>
                  <a:gd name="connsiteY15" fmla="*/ 4538 h 10000"/>
                  <a:gd name="connsiteX16" fmla="*/ 8893 w 10007"/>
                  <a:gd name="connsiteY16" fmla="*/ 4206 h 10000"/>
                  <a:gd name="connsiteX17" fmla="*/ 8812 w 10007"/>
                  <a:gd name="connsiteY17" fmla="*/ 3282 h 10000"/>
                  <a:gd name="connsiteX18" fmla="*/ 8721 w 10007"/>
                  <a:gd name="connsiteY18" fmla="*/ 2903 h 10000"/>
                  <a:gd name="connsiteX19" fmla="*/ 8532 w 10007"/>
                  <a:gd name="connsiteY19" fmla="*/ 2738 h 10000"/>
                  <a:gd name="connsiteX20" fmla="*/ 8439 w 10007"/>
                  <a:gd name="connsiteY20" fmla="*/ 3060 h 10000"/>
                  <a:gd name="connsiteX21" fmla="*/ 8528 w 10007"/>
                  <a:gd name="connsiteY21" fmla="*/ 4179 h 10000"/>
                  <a:gd name="connsiteX22" fmla="*/ 8581 w 10007"/>
                  <a:gd name="connsiteY22" fmla="*/ 4708 h 10000"/>
                  <a:gd name="connsiteX23" fmla="*/ 8447 w 10007"/>
                  <a:gd name="connsiteY23" fmla="*/ 5026 h 10000"/>
                  <a:gd name="connsiteX24" fmla="*/ 8257 w 10007"/>
                  <a:gd name="connsiteY24" fmla="*/ 4926 h 10000"/>
                  <a:gd name="connsiteX25" fmla="*/ 8190 w 10007"/>
                  <a:gd name="connsiteY25" fmla="*/ 4441 h 10000"/>
                  <a:gd name="connsiteX26" fmla="*/ 8096 w 10007"/>
                  <a:gd name="connsiteY26" fmla="*/ 3648 h 10000"/>
                  <a:gd name="connsiteX27" fmla="*/ 7985 w 10007"/>
                  <a:gd name="connsiteY27" fmla="*/ 3140 h 10000"/>
                  <a:gd name="connsiteX28" fmla="*/ 7759 w 10007"/>
                  <a:gd name="connsiteY28" fmla="*/ 3122 h 10000"/>
                  <a:gd name="connsiteX29" fmla="*/ 7691 w 10007"/>
                  <a:gd name="connsiteY29" fmla="*/ 3337 h 10000"/>
                  <a:gd name="connsiteX30" fmla="*/ 7696 w 10007"/>
                  <a:gd name="connsiteY30" fmla="*/ 3686 h 10000"/>
                  <a:gd name="connsiteX31" fmla="*/ 7884 w 10007"/>
                  <a:gd name="connsiteY31" fmla="*/ 5250 h 10000"/>
                  <a:gd name="connsiteX32" fmla="*/ 7771 w 10007"/>
                  <a:gd name="connsiteY32" fmla="*/ 5546 h 10000"/>
                  <a:gd name="connsiteX33" fmla="*/ 7576 w 10007"/>
                  <a:gd name="connsiteY33" fmla="*/ 5621 h 10000"/>
                  <a:gd name="connsiteX34" fmla="*/ 7417 w 10007"/>
                  <a:gd name="connsiteY34" fmla="*/ 5501 h 10000"/>
                  <a:gd name="connsiteX35" fmla="*/ 7248 w 10007"/>
                  <a:gd name="connsiteY35" fmla="*/ 5489 h 10000"/>
                  <a:gd name="connsiteX36" fmla="*/ 7159 w 10007"/>
                  <a:gd name="connsiteY36" fmla="*/ 5714 h 10000"/>
                  <a:gd name="connsiteX37" fmla="*/ 7309 w 10007"/>
                  <a:gd name="connsiteY37" fmla="*/ 6074 h 10000"/>
                  <a:gd name="connsiteX38" fmla="*/ 7581 w 10007"/>
                  <a:gd name="connsiteY38" fmla="*/ 6237 h 10000"/>
                  <a:gd name="connsiteX39" fmla="*/ 7819 w 10007"/>
                  <a:gd name="connsiteY39" fmla="*/ 6489 h 10000"/>
                  <a:gd name="connsiteX40" fmla="*/ 7943 w 10007"/>
                  <a:gd name="connsiteY40" fmla="*/ 6757 h 10000"/>
                  <a:gd name="connsiteX41" fmla="*/ 7782 w 10007"/>
                  <a:gd name="connsiteY41" fmla="*/ 7038 h 10000"/>
                  <a:gd name="connsiteX42" fmla="*/ 7201 w 10007"/>
                  <a:gd name="connsiteY42" fmla="*/ 7407 h 10000"/>
                  <a:gd name="connsiteX43" fmla="*/ 7181 w 10007"/>
                  <a:gd name="connsiteY43" fmla="*/ 7754 h 10000"/>
                  <a:gd name="connsiteX44" fmla="*/ 7287 w 10007"/>
                  <a:gd name="connsiteY44" fmla="*/ 8001 h 10000"/>
                  <a:gd name="connsiteX45" fmla="*/ 7476 w 10007"/>
                  <a:gd name="connsiteY45" fmla="*/ 8066 h 10000"/>
                  <a:gd name="connsiteX46" fmla="*/ 7723 w 10007"/>
                  <a:gd name="connsiteY46" fmla="*/ 7878 h 10000"/>
                  <a:gd name="connsiteX47" fmla="*/ 7897 w 10007"/>
                  <a:gd name="connsiteY47" fmla="*/ 7747 h 10000"/>
                  <a:gd name="connsiteX48" fmla="*/ 8039 w 10007"/>
                  <a:gd name="connsiteY48" fmla="*/ 7901 h 10000"/>
                  <a:gd name="connsiteX49" fmla="*/ 8063 w 10007"/>
                  <a:gd name="connsiteY49" fmla="*/ 8246 h 10000"/>
                  <a:gd name="connsiteX50" fmla="*/ 8010 w 10007"/>
                  <a:gd name="connsiteY50" fmla="*/ 8801 h 10000"/>
                  <a:gd name="connsiteX51" fmla="*/ 7848 w 10007"/>
                  <a:gd name="connsiteY51" fmla="*/ 9490 h 10000"/>
                  <a:gd name="connsiteX52" fmla="*/ 7440 w 10007"/>
                  <a:gd name="connsiteY52" fmla="*/ 9786 h 10000"/>
                  <a:gd name="connsiteX53" fmla="*/ 6943 w 10007"/>
                  <a:gd name="connsiteY53" fmla="*/ 10000 h 10000"/>
                  <a:gd name="connsiteX54" fmla="*/ 1847 w 10007"/>
                  <a:gd name="connsiteY54" fmla="*/ 9836 h 10000"/>
                  <a:gd name="connsiteX55" fmla="*/ 1918 w 10007"/>
                  <a:gd name="connsiteY55" fmla="*/ 9599 h 10000"/>
                  <a:gd name="connsiteX0" fmla="*/ 1875 w 9964"/>
                  <a:gd name="connsiteY0" fmla="*/ 9599 h 10000"/>
                  <a:gd name="connsiteX1" fmla="*/ 11 w 9964"/>
                  <a:gd name="connsiteY1" fmla="*/ 7776 h 10000"/>
                  <a:gd name="connsiteX2" fmla="*/ 0 w 9964"/>
                  <a:gd name="connsiteY2" fmla="*/ 7489 h 10000"/>
                  <a:gd name="connsiteX3" fmla="*/ 1752 w 9964"/>
                  <a:gd name="connsiteY3" fmla="*/ 0 h 10000"/>
                  <a:gd name="connsiteX4" fmla="*/ 9271 w 9964"/>
                  <a:gd name="connsiteY4" fmla="*/ 152 h 10000"/>
                  <a:gd name="connsiteX5" fmla="*/ 9778 w 9964"/>
                  <a:gd name="connsiteY5" fmla="*/ 1544 h 10000"/>
                  <a:gd name="connsiteX6" fmla="*/ 9915 w 9964"/>
                  <a:gd name="connsiteY6" fmla="*/ 1543 h 10000"/>
                  <a:gd name="connsiteX7" fmla="*/ 9963 w 9964"/>
                  <a:gd name="connsiteY7" fmla="*/ 1806 h 10000"/>
                  <a:gd name="connsiteX8" fmla="*/ 9941 w 9964"/>
                  <a:gd name="connsiteY8" fmla="*/ 2098 h 10000"/>
                  <a:gd name="connsiteX9" fmla="*/ 9813 w 9964"/>
                  <a:gd name="connsiteY9" fmla="*/ 2468 h 10000"/>
                  <a:gd name="connsiteX10" fmla="*/ 9484 w 9964"/>
                  <a:gd name="connsiteY10" fmla="*/ 3262 h 10000"/>
                  <a:gd name="connsiteX11" fmla="*/ 9375 w 9964"/>
                  <a:gd name="connsiteY11" fmla="*/ 3660 h 10000"/>
                  <a:gd name="connsiteX12" fmla="*/ 9312 w 9964"/>
                  <a:gd name="connsiteY12" fmla="*/ 4076 h 10000"/>
                  <a:gd name="connsiteX13" fmla="*/ 9242 w 9964"/>
                  <a:gd name="connsiteY13" fmla="*/ 4306 h 10000"/>
                  <a:gd name="connsiteX14" fmla="*/ 9190 w 9964"/>
                  <a:gd name="connsiteY14" fmla="*/ 4461 h 10000"/>
                  <a:gd name="connsiteX15" fmla="*/ 9031 w 9964"/>
                  <a:gd name="connsiteY15" fmla="*/ 4538 h 10000"/>
                  <a:gd name="connsiteX16" fmla="*/ 8850 w 9964"/>
                  <a:gd name="connsiteY16" fmla="*/ 4206 h 10000"/>
                  <a:gd name="connsiteX17" fmla="*/ 8769 w 9964"/>
                  <a:gd name="connsiteY17" fmla="*/ 3282 h 10000"/>
                  <a:gd name="connsiteX18" fmla="*/ 8678 w 9964"/>
                  <a:gd name="connsiteY18" fmla="*/ 2903 h 10000"/>
                  <a:gd name="connsiteX19" fmla="*/ 8489 w 9964"/>
                  <a:gd name="connsiteY19" fmla="*/ 2738 h 10000"/>
                  <a:gd name="connsiteX20" fmla="*/ 8396 w 9964"/>
                  <a:gd name="connsiteY20" fmla="*/ 3060 h 10000"/>
                  <a:gd name="connsiteX21" fmla="*/ 8485 w 9964"/>
                  <a:gd name="connsiteY21" fmla="*/ 4179 h 10000"/>
                  <a:gd name="connsiteX22" fmla="*/ 8538 w 9964"/>
                  <a:gd name="connsiteY22" fmla="*/ 4708 h 10000"/>
                  <a:gd name="connsiteX23" fmla="*/ 8404 w 9964"/>
                  <a:gd name="connsiteY23" fmla="*/ 5026 h 10000"/>
                  <a:gd name="connsiteX24" fmla="*/ 8214 w 9964"/>
                  <a:gd name="connsiteY24" fmla="*/ 4926 h 10000"/>
                  <a:gd name="connsiteX25" fmla="*/ 8147 w 9964"/>
                  <a:gd name="connsiteY25" fmla="*/ 4441 h 10000"/>
                  <a:gd name="connsiteX26" fmla="*/ 8053 w 9964"/>
                  <a:gd name="connsiteY26" fmla="*/ 3648 h 10000"/>
                  <a:gd name="connsiteX27" fmla="*/ 7942 w 9964"/>
                  <a:gd name="connsiteY27" fmla="*/ 3140 h 10000"/>
                  <a:gd name="connsiteX28" fmla="*/ 7716 w 9964"/>
                  <a:gd name="connsiteY28" fmla="*/ 3122 h 10000"/>
                  <a:gd name="connsiteX29" fmla="*/ 7648 w 9964"/>
                  <a:gd name="connsiteY29" fmla="*/ 3337 h 10000"/>
                  <a:gd name="connsiteX30" fmla="*/ 7653 w 9964"/>
                  <a:gd name="connsiteY30" fmla="*/ 3686 h 10000"/>
                  <a:gd name="connsiteX31" fmla="*/ 7841 w 9964"/>
                  <a:gd name="connsiteY31" fmla="*/ 5250 h 10000"/>
                  <a:gd name="connsiteX32" fmla="*/ 7728 w 9964"/>
                  <a:gd name="connsiteY32" fmla="*/ 5546 h 10000"/>
                  <a:gd name="connsiteX33" fmla="*/ 7533 w 9964"/>
                  <a:gd name="connsiteY33" fmla="*/ 5621 h 10000"/>
                  <a:gd name="connsiteX34" fmla="*/ 7374 w 9964"/>
                  <a:gd name="connsiteY34" fmla="*/ 5501 h 10000"/>
                  <a:gd name="connsiteX35" fmla="*/ 7205 w 9964"/>
                  <a:gd name="connsiteY35" fmla="*/ 5489 h 10000"/>
                  <a:gd name="connsiteX36" fmla="*/ 7116 w 9964"/>
                  <a:gd name="connsiteY36" fmla="*/ 5714 h 10000"/>
                  <a:gd name="connsiteX37" fmla="*/ 7266 w 9964"/>
                  <a:gd name="connsiteY37" fmla="*/ 6074 h 10000"/>
                  <a:gd name="connsiteX38" fmla="*/ 7538 w 9964"/>
                  <a:gd name="connsiteY38" fmla="*/ 6237 h 10000"/>
                  <a:gd name="connsiteX39" fmla="*/ 7776 w 9964"/>
                  <a:gd name="connsiteY39" fmla="*/ 6489 h 10000"/>
                  <a:gd name="connsiteX40" fmla="*/ 7900 w 9964"/>
                  <a:gd name="connsiteY40" fmla="*/ 6757 h 10000"/>
                  <a:gd name="connsiteX41" fmla="*/ 7739 w 9964"/>
                  <a:gd name="connsiteY41" fmla="*/ 7038 h 10000"/>
                  <a:gd name="connsiteX42" fmla="*/ 7158 w 9964"/>
                  <a:gd name="connsiteY42" fmla="*/ 7407 h 10000"/>
                  <a:gd name="connsiteX43" fmla="*/ 7138 w 9964"/>
                  <a:gd name="connsiteY43" fmla="*/ 7754 h 10000"/>
                  <a:gd name="connsiteX44" fmla="*/ 7244 w 9964"/>
                  <a:gd name="connsiteY44" fmla="*/ 8001 h 10000"/>
                  <a:gd name="connsiteX45" fmla="*/ 7433 w 9964"/>
                  <a:gd name="connsiteY45" fmla="*/ 8066 h 10000"/>
                  <a:gd name="connsiteX46" fmla="*/ 7680 w 9964"/>
                  <a:gd name="connsiteY46" fmla="*/ 7878 h 10000"/>
                  <a:gd name="connsiteX47" fmla="*/ 7854 w 9964"/>
                  <a:gd name="connsiteY47" fmla="*/ 7747 h 10000"/>
                  <a:gd name="connsiteX48" fmla="*/ 7996 w 9964"/>
                  <a:gd name="connsiteY48" fmla="*/ 7901 h 10000"/>
                  <a:gd name="connsiteX49" fmla="*/ 8020 w 9964"/>
                  <a:gd name="connsiteY49" fmla="*/ 8246 h 10000"/>
                  <a:gd name="connsiteX50" fmla="*/ 7967 w 9964"/>
                  <a:gd name="connsiteY50" fmla="*/ 8801 h 10000"/>
                  <a:gd name="connsiteX51" fmla="*/ 7805 w 9964"/>
                  <a:gd name="connsiteY51" fmla="*/ 9490 h 10000"/>
                  <a:gd name="connsiteX52" fmla="*/ 7397 w 9964"/>
                  <a:gd name="connsiteY52" fmla="*/ 9786 h 10000"/>
                  <a:gd name="connsiteX53" fmla="*/ 6900 w 9964"/>
                  <a:gd name="connsiteY53" fmla="*/ 10000 h 10000"/>
                  <a:gd name="connsiteX54" fmla="*/ 1804 w 9964"/>
                  <a:gd name="connsiteY54" fmla="*/ 9836 h 10000"/>
                  <a:gd name="connsiteX55" fmla="*/ 1875 w 9964"/>
                  <a:gd name="connsiteY55" fmla="*/ 9599 h 10000"/>
                  <a:gd name="connsiteX0" fmla="*/ 1882 w 10000"/>
                  <a:gd name="connsiteY0" fmla="*/ 9599 h 10000"/>
                  <a:gd name="connsiteX1" fmla="*/ 11 w 10000"/>
                  <a:gd name="connsiteY1" fmla="*/ 7776 h 10000"/>
                  <a:gd name="connsiteX2" fmla="*/ 0 w 10000"/>
                  <a:gd name="connsiteY2" fmla="*/ 7489 h 10000"/>
                  <a:gd name="connsiteX3" fmla="*/ 1705 w 10000"/>
                  <a:gd name="connsiteY3" fmla="*/ 0 h 10000"/>
                  <a:gd name="connsiteX4" fmla="*/ 9304 w 10000"/>
                  <a:gd name="connsiteY4" fmla="*/ 152 h 10000"/>
                  <a:gd name="connsiteX5" fmla="*/ 9813 w 10000"/>
                  <a:gd name="connsiteY5" fmla="*/ 1544 h 10000"/>
                  <a:gd name="connsiteX6" fmla="*/ 9951 w 10000"/>
                  <a:gd name="connsiteY6" fmla="*/ 1543 h 10000"/>
                  <a:gd name="connsiteX7" fmla="*/ 9999 w 10000"/>
                  <a:gd name="connsiteY7" fmla="*/ 1806 h 10000"/>
                  <a:gd name="connsiteX8" fmla="*/ 9977 w 10000"/>
                  <a:gd name="connsiteY8" fmla="*/ 2098 h 10000"/>
                  <a:gd name="connsiteX9" fmla="*/ 9848 w 10000"/>
                  <a:gd name="connsiteY9" fmla="*/ 2468 h 10000"/>
                  <a:gd name="connsiteX10" fmla="*/ 9518 w 10000"/>
                  <a:gd name="connsiteY10" fmla="*/ 3262 h 10000"/>
                  <a:gd name="connsiteX11" fmla="*/ 9409 w 10000"/>
                  <a:gd name="connsiteY11" fmla="*/ 3660 h 10000"/>
                  <a:gd name="connsiteX12" fmla="*/ 9346 w 10000"/>
                  <a:gd name="connsiteY12" fmla="*/ 4076 h 10000"/>
                  <a:gd name="connsiteX13" fmla="*/ 9275 w 10000"/>
                  <a:gd name="connsiteY13" fmla="*/ 4306 h 10000"/>
                  <a:gd name="connsiteX14" fmla="*/ 9223 w 10000"/>
                  <a:gd name="connsiteY14" fmla="*/ 4461 h 10000"/>
                  <a:gd name="connsiteX15" fmla="*/ 9064 w 10000"/>
                  <a:gd name="connsiteY15" fmla="*/ 4538 h 10000"/>
                  <a:gd name="connsiteX16" fmla="*/ 8882 w 10000"/>
                  <a:gd name="connsiteY16" fmla="*/ 4206 h 10000"/>
                  <a:gd name="connsiteX17" fmla="*/ 8801 w 10000"/>
                  <a:gd name="connsiteY17" fmla="*/ 3282 h 10000"/>
                  <a:gd name="connsiteX18" fmla="*/ 8709 w 10000"/>
                  <a:gd name="connsiteY18" fmla="*/ 2903 h 10000"/>
                  <a:gd name="connsiteX19" fmla="*/ 8520 w 10000"/>
                  <a:gd name="connsiteY19" fmla="*/ 2738 h 10000"/>
                  <a:gd name="connsiteX20" fmla="*/ 8426 w 10000"/>
                  <a:gd name="connsiteY20" fmla="*/ 3060 h 10000"/>
                  <a:gd name="connsiteX21" fmla="*/ 8516 w 10000"/>
                  <a:gd name="connsiteY21" fmla="*/ 4179 h 10000"/>
                  <a:gd name="connsiteX22" fmla="*/ 8569 w 10000"/>
                  <a:gd name="connsiteY22" fmla="*/ 4708 h 10000"/>
                  <a:gd name="connsiteX23" fmla="*/ 8434 w 10000"/>
                  <a:gd name="connsiteY23" fmla="*/ 5026 h 10000"/>
                  <a:gd name="connsiteX24" fmla="*/ 8244 w 10000"/>
                  <a:gd name="connsiteY24" fmla="*/ 4926 h 10000"/>
                  <a:gd name="connsiteX25" fmla="*/ 8176 w 10000"/>
                  <a:gd name="connsiteY25" fmla="*/ 4441 h 10000"/>
                  <a:gd name="connsiteX26" fmla="*/ 8082 w 10000"/>
                  <a:gd name="connsiteY26" fmla="*/ 3648 h 10000"/>
                  <a:gd name="connsiteX27" fmla="*/ 7971 w 10000"/>
                  <a:gd name="connsiteY27" fmla="*/ 3140 h 10000"/>
                  <a:gd name="connsiteX28" fmla="*/ 7744 w 10000"/>
                  <a:gd name="connsiteY28" fmla="*/ 3122 h 10000"/>
                  <a:gd name="connsiteX29" fmla="*/ 7676 w 10000"/>
                  <a:gd name="connsiteY29" fmla="*/ 3337 h 10000"/>
                  <a:gd name="connsiteX30" fmla="*/ 7681 w 10000"/>
                  <a:gd name="connsiteY30" fmla="*/ 3686 h 10000"/>
                  <a:gd name="connsiteX31" fmla="*/ 7869 w 10000"/>
                  <a:gd name="connsiteY31" fmla="*/ 5250 h 10000"/>
                  <a:gd name="connsiteX32" fmla="*/ 7756 w 10000"/>
                  <a:gd name="connsiteY32" fmla="*/ 5546 h 10000"/>
                  <a:gd name="connsiteX33" fmla="*/ 7560 w 10000"/>
                  <a:gd name="connsiteY33" fmla="*/ 5621 h 10000"/>
                  <a:gd name="connsiteX34" fmla="*/ 7401 w 10000"/>
                  <a:gd name="connsiteY34" fmla="*/ 5501 h 10000"/>
                  <a:gd name="connsiteX35" fmla="*/ 7231 w 10000"/>
                  <a:gd name="connsiteY35" fmla="*/ 5489 h 10000"/>
                  <a:gd name="connsiteX36" fmla="*/ 7142 w 10000"/>
                  <a:gd name="connsiteY36" fmla="*/ 5714 h 10000"/>
                  <a:gd name="connsiteX37" fmla="*/ 7292 w 10000"/>
                  <a:gd name="connsiteY37" fmla="*/ 6074 h 10000"/>
                  <a:gd name="connsiteX38" fmla="*/ 7565 w 10000"/>
                  <a:gd name="connsiteY38" fmla="*/ 6237 h 10000"/>
                  <a:gd name="connsiteX39" fmla="*/ 7804 w 10000"/>
                  <a:gd name="connsiteY39" fmla="*/ 6489 h 10000"/>
                  <a:gd name="connsiteX40" fmla="*/ 7929 w 10000"/>
                  <a:gd name="connsiteY40" fmla="*/ 6757 h 10000"/>
                  <a:gd name="connsiteX41" fmla="*/ 7767 w 10000"/>
                  <a:gd name="connsiteY41" fmla="*/ 7038 h 10000"/>
                  <a:gd name="connsiteX42" fmla="*/ 7184 w 10000"/>
                  <a:gd name="connsiteY42" fmla="*/ 7407 h 10000"/>
                  <a:gd name="connsiteX43" fmla="*/ 7164 w 10000"/>
                  <a:gd name="connsiteY43" fmla="*/ 7754 h 10000"/>
                  <a:gd name="connsiteX44" fmla="*/ 7270 w 10000"/>
                  <a:gd name="connsiteY44" fmla="*/ 8001 h 10000"/>
                  <a:gd name="connsiteX45" fmla="*/ 7460 w 10000"/>
                  <a:gd name="connsiteY45" fmla="*/ 8066 h 10000"/>
                  <a:gd name="connsiteX46" fmla="*/ 7708 w 10000"/>
                  <a:gd name="connsiteY46" fmla="*/ 7878 h 10000"/>
                  <a:gd name="connsiteX47" fmla="*/ 7882 w 10000"/>
                  <a:gd name="connsiteY47" fmla="*/ 7747 h 10000"/>
                  <a:gd name="connsiteX48" fmla="*/ 8025 w 10000"/>
                  <a:gd name="connsiteY48" fmla="*/ 7901 h 10000"/>
                  <a:gd name="connsiteX49" fmla="*/ 8049 w 10000"/>
                  <a:gd name="connsiteY49" fmla="*/ 8246 h 10000"/>
                  <a:gd name="connsiteX50" fmla="*/ 7996 w 10000"/>
                  <a:gd name="connsiteY50" fmla="*/ 8801 h 10000"/>
                  <a:gd name="connsiteX51" fmla="*/ 7833 w 10000"/>
                  <a:gd name="connsiteY51" fmla="*/ 9490 h 10000"/>
                  <a:gd name="connsiteX52" fmla="*/ 7424 w 10000"/>
                  <a:gd name="connsiteY52" fmla="*/ 9786 h 10000"/>
                  <a:gd name="connsiteX53" fmla="*/ 6925 w 10000"/>
                  <a:gd name="connsiteY53" fmla="*/ 10000 h 10000"/>
                  <a:gd name="connsiteX54" fmla="*/ 1811 w 10000"/>
                  <a:gd name="connsiteY54" fmla="*/ 9836 h 10000"/>
                  <a:gd name="connsiteX55" fmla="*/ 1882 w 10000"/>
                  <a:gd name="connsiteY55" fmla="*/ 9599 h 10000"/>
                  <a:gd name="connsiteX0" fmla="*/ 1882 w 10000"/>
                  <a:gd name="connsiteY0" fmla="*/ 9599 h 9922"/>
                  <a:gd name="connsiteX1" fmla="*/ 11 w 10000"/>
                  <a:gd name="connsiteY1" fmla="*/ 7776 h 9922"/>
                  <a:gd name="connsiteX2" fmla="*/ 0 w 10000"/>
                  <a:gd name="connsiteY2" fmla="*/ 7489 h 9922"/>
                  <a:gd name="connsiteX3" fmla="*/ 1705 w 10000"/>
                  <a:gd name="connsiteY3" fmla="*/ 0 h 9922"/>
                  <a:gd name="connsiteX4" fmla="*/ 9304 w 10000"/>
                  <a:gd name="connsiteY4" fmla="*/ 152 h 9922"/>
                  <a:gd name="connsiteX5" fmla="*/ 9813 w 10000"/>
                  <a:gd name="connsiteY5" fmla="*/ 1544 h 9922"/>
                  <a:gd name="connsiteX6" fmla="*/ 9951 w 10000"/>
                  <a:gd name="connsiteY6" fmla="*/ 1543 h 9922"/>
                  <a:gd name="connsiteX7" fmla="*/ 9999 w 10000"/>
                  <a:gd name="connsiteY7" fmla="*/ 1806 h 9922"/>
                  <a:gd name="connsiteX8" fmla="*/ 9977 w 10000"/>
                  <a:gd name="connsiteY8" fmla="*/ 2098 h 9922"/>
                  <a:gd name="connsiteX9" fmla="*/ 9848 w 10000"/>
                  <a:gd name="connsiteY9" fmla="*/ 2468 h 9922"/>
                  <a:gd name="connsiteX10" fmla="*/ 9518 w 10000"/>
                  <a:gd name="connsiteY10" fmla="*/ 3262 h 9922"/>
                  <a:gd name="connsiteX11" fmla="*/ 9409 w 10000"/>
                  <a:gd name="connsiteY11" fmla="*/ 3660 h 9922"/>
                  <a:gd name="connsiteX12" fmla="*/ 9346 w 10000"/>
                  <a:gd name="connsiteY12" fmla="*/ 4076 h 9922"/>
                  <a:gd name="connsiteX13" fmla="*/ 9275 w 10000"/>
                  <a:gd name="connsiteY13" fmla="*/ 4306 h 9922"/>
                  <a:gd name="connsiteX14" fmla="*/ 9223 w 10000"/>
                  <a:gd name="connsiteY14" fmla="*/ 4461 h 9922"/>
                  <a:gd name="connsiteX15" fmla="*/ 9064 w 10000"/>
                  <a:gd name="connsiteY15" fmla="*/ 4538 h 9922"/>
                  <a:gd name="connsiteX16" fmla="*/ 8882 w 10000"/>
                  <a:gd name="connsiteY16" fmla="*/ 4206 h 9922"/>
                  <a:gd name="connsiteX17" fmla="*/ 8801 w 10000"/>
                  <a:gd name="connsiteY17" fmla="*/ 3282 h 9922"/>
                  <a:gd name="connsiteX18" fmla="*/ 8709 w 10000"/>
                  <a:gd name="connsiteY18" fmla="*/ 2903 h 9922"/>
                  <a:gd name="connsiteX19" fmla="*/ 8520 w 10000"/>
                  <a:gd name="connsiteY19" fmla="*/ 2738 h 9922"/>
                  <a:gd name="connsiteX20" fmla="*/ 8426 w 10000"/>
                  <a:gd name="connsiteY20" fmla="*/ 3060 h 9922"/>
                  <a:gd name="connsiteX21" fmla="*/ 8516 w 10000"/>
                  <a:gd name="connsiteY21" fmla="*/ 4179 h 9922"/>
                  <a:gd name="connsiteX22" fmla="*/ 8569 w 10000"/>
                  <a:gd name="connsiteY22" fmla="*/ 4708 h 9922"/>
                  <a:gd name="connsiteX23" fmla="*/ 8434 w 10000"/>
                  <a:gd name="connsiteY23" fmla="*/ 5026 h 9922"/>
                  <a:gd name="connsiteX24" fmla="*/ 8244 w 10000"/>
                  <a:gd name="connsiteY24" fmla="*/ 4926 h 9922"/>
                  <a:gd name="connsiteX25" fmla="*/ 8176 w 10000"/>
                  <a:gd name="connsiteY25" fmla="*/ 4441 h 9922"/>
                  <a:gd name="connsiteX26" fmla="*/ 8082 w 10000"/>
                  <a:gd name="connsiteY26" fmla="*/ 3648 h 9922"/>
                  <a:gd name="connsiteX27" fmla="*/ 7971 w 10000"/>
                  <a:gd name="connsiteY27" fmla="*/ 3140 h 9922"/>
                  <a:gd name="connsiteX28" fmla="*/ 7744 w 10000"/>
                  <a:gd name="connsiteY28" fmla="*/ 3122 h 9922"/>
                  <a:gd name="connsiteX29" fmla="*/ 7676 w 10000"/>
                  <a:gd name="connsiteY29" fmla="*/ 3337 h 9922"/>
                  <a:gd name="connsiteX30" fmla="*/ 7681 w 10000"/>
                  <a:gd name="connsiteY30" fmla="*/ 3686 h 9922"/>
                  <a:gd name="connsiteX31" fmla="*/ 7869 w 10000"/>
                  <a:gd name="connsiteY31" fmla="*/ 5250 h 9922"/>
                  <a:gd name="connsiteX32" fmla="*/ 7756 w 10000"/>
                  <a:gd name="connsiteY32" fmla="*/ 5546 h 9922"/>
                  <a:gd name="connsiteX33" fmla="*/ 7560 w 10000"/>
                  <a:gd name="connsiteY33" fmla="*/ 5621 h 9922"/>
                  <a:gd name="connsiteX34" fmla="*/ 7401 w 10000"/>
                  <a:gd name="connsiteY34" fmla="*/ 5501 h 9922"/>
                  <a:gd name="connsiteX35" fmla="*/ 7231 w 10000"/>
                  <a:gd name="connsiteY35" fmla="*/ 5489 h 9922"/>
                  <a:gd name="connsiteX36" fmla="*/ 7142 w 10000"/>
                  <a:gd name="connsiteY36" fmla="*/ 5714 h 9922"/>
                  <a:gd name="connsiteX37" fmla="*/ 7292 w 10000"/>
                  <a:gd name="connsiteY37" fmla="*/ 6074 h 9922"/>
                  <a:gd name="connsiteX38" fmla="*/ 7565 w 10000"/>
                  <a:gd name="connsiteY38" fmla="*/ 6237 h 9922"/>
                  <a:gd name="connsiteX39" fmla="*/ 7804 w 10000"/>
                  <a:gd name="connsiteY39" fmla="*/ 6489 h 9922"/>
                  <a:gd name="connsiteX40" fmla="*/ 7929 w 10000"/>
                  <a:gd name="connsiteY40" fmla="*/ 6757 h 9922"/>
                  <a:gd name="connsiteX41" fmla="*/ 7767 w 10000"/>
                  <a:gd name="connsiteY41" fmla="*/ 7038 h 9922"/>
                  <a:gd name="connsiteX42" fmla="*/ 7184 w 10000"/>
                  <a:gd name="connsiteY42" fmla="*/ 7407 h 9922"/>
                  <a:gd name="connsiteX43" fmla="*/ 7164 w 10000"/>
                  <a:gd name="connsiteY43" fmla="*/ 7754 h 9922"/>
                  <a:gd name="connsiteX44" fmla="*/ 7270 w 10000"/>
                  <a:gd name="connsiteY44" fmla="*/ 8001 h 9922"/>
                  <a:gd name="connsiteX45" fmla="*/ 7460 w 10000"/>
                  <a:gd name="connsiteY45" fmla="*/ 8066 h 9922"/>
                  <a:gd name="connsiteX46" fmla="*/ 7708 w 10000"/>
                  <a:gd name="connsiteY46" fmla="*/ 7878 h 9922"/>
                  <a:gd name="connsiteX47" fmla="*/ 7882 w 10000"/>
                  <a:gd name="connsiteY47" fmla="*/ 7747 h 9922"/>
                  <a:gd name="connsiteX48" fmla="*/ 8025 w 10000"/>
                  <a:gd name="connsiteY48" fmla="*/ 7901 h 9922"/>
                  <a:gd name="connsiteX49" fmla="*/ 8049 w 10000"/>
                  <a:gd name="connsiteY49" fmla="*/ 8246 h 9922"/>
                  <a:gd name="connsiteX50" fmla="*/ 7996 w 10000"/>
                  <a:gd name="connsiteY50" fmla="*/ 8801 h 9922"/>
                  <a:gd name="connsiteX51" fmla="*/ 7833 w 10000"/>
                  <a:gd name="connsiteY51" fmla="*/ 9490 h 9922"/>
                  <a:gd name="connsiteX52" fmla="*/ 7424 w 10000"/>
                  <a:gd name="connsiteY52" fmla="*/ 9786 h 9922"/>
                  <a:gd name="connsiteX53" fmla="*/ 6918 w 10000"/>
                  <a:gd name="connsiteY53" fmla="*/ 9921 h 9922"/>
                  <a:gd name="connsiteX54" fmla="*/ 1811 w 10000"/>
                  <a:gd name="connsiteY54" fmla="*/ 9836 h 9922"/>
                  <a:gd name="connsiteX55" fmla="*/ 1882 w 10000"/>
                  <a:gd name="connsiteY55" fmla="*/ 9599 h 9922"/>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33 w 10000"/>
                  <a:gd name="connsiteY51" fmla="*/ 956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13 w 10000"/>
                  <a:gd name="connsiteY51" fmla="*/ 944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860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39"/>
                  <a:gd name="connsiteY0" fmla="*/ 9674 h 10000"/>
                  <a:gd name="connsiteX1" fmla="*/ 11 w 10039"/>
                  <a:gd name="connsiteY1" fmla="*/ 7837 h 10000"/>
                  <a:gd name="connsiteX2" fmla="*/ 0 w 10039"/>
                  <a:gd name="connsiteY2" fmla="*/ 7548 h 10000"/>
                  <a:gd name="connsiteX3" fmla="*/ 1705 w 10039"/>
                  <a:gd name="connsiteY3" fmla="*/ 0 h 10000"/>
                  <a:gd name="connsiteX4" fmla="*/ 9304 w 10039"/>
                  <a:gd name="connsiteY4" fmla="*/ 356 h 10000"/>
                  <a:gd name="connsiteX5" fmla="*/ 9813 w 10039"/>
                  <a:gd name="connsiteY5" fmla="*/ 1860 h 10000"/>
                  <a:gd name="connsiteX6" fmla="*/ 10035 w 10039"/>
                  <a:gd name="connsiteY6" fmla="*/ 1656 h 10000"/>
                  <a:gd name="connsiteX7" fmla="*/ 9999 w 10039"/>
                  <a:gd name="connsiteY7" fmla="*/ 1820 h 10000"/>
                  <a:gd name="connsiteX8" fmla="*/ 9977 w 10039"/>
                  <a:gd name="connsiteY8" fmla="*/ 2114 h 10000"/>
                  <a:gd name="connsiteX9" fmla="*/ 9848 w 10039"/>
                  <a:gd name="connsiteY9" fmla="*/ 2487 h 10000"/>
                  <a:gd name="connsiteX10" fmla="*/ 9518 w 10039"/>
                  <a:gd name="connsiteY10" fmla="*/ 3288 h 10000"/>
                  <a:gd name="connsiteX11" fmla="*/ 9409 w 10039"/>
                  <a:gd name="connsiteY11" fmla="*/ 3689 h 10000"/>
                  <a:gd name="connsiteX12" fmla="*/ 9346 w 10039"/>
                  <a:gd name="connsiteY12" fmla="*/ 4108 h 10000"/>
                  <a:gd name="connsiteX13" fmla="*/ 9275 w 10039"/>
                  <a:gd name="connsiteY13" fmla="*/ 4340 h 10000"/>
                  <a:gd name="connsiteX14" fmla="*/ 9223 w 10039"/>
                  <a:gd name="connsiteY14" fmla="*/ 4496 h 10000"/>
                  <a:gd name="connsiteX15" fmla="*/ 9064 w 10039"/>
                  <a:gd name="connsiteY15" fmla="*/ 4574 h 10000"/>
                  <a:gd name="connsiteX16" fmla="*/ 8882 w 10039"/>
                  <a:gd name="connsiteY16" fmla="*/ 4239 h 10000"/>
                  <a:gd name="connsiteX17" fmla="*/ 8801 w 10039"/>
                  <a:gd name="connsiteY17" fmla="*/ 3308 h 10000"/>
                  <a:gd name="connsiteX18" fmla="*/ 8709 w 10039"/>
                  <a:gd name="connsiteY18" fmla="*/ 2926 h 10000"/>
                  <a:gd name="connsiteX19" fmla="*/ 8520 w 10039"/>
                  <a:gd name="connsiteY19" fmla="*/ 2760 h 10000"/>
                  <a:gd name="connsiteX20" fmla="*/ 8426 w 10039"/>
                  <a:gd name="connsiteY20" fmla="*/ 3084 h 10000"/>
                  <a:gd name="connsiteX21" fmla="*/ 8516 w 10039"/>
                  <a:gd name="connsiteY21" fmla="*/ 4212 h 10000"/>
                  <a:gd name="connsiteX22" fmla="*/ 8569 w 10039"/>
                  <a:gd name="connsiteY22" fmla="*/ 4745 h 10000"/>
                  <a:gd name="connsiteX23" fmla="*/ 8434 w 10039"/>
                  <a:gd name="connsiteY23" fmla="*/ 5066 h 10000"/>
                  <a:gd name="connsiteX24" fmla="*/ 8244 w 10039"/>
                  <a:gd name="connsiteY24" fmla="*/ 4965 h 10000"/>
                  <a:gd name="connsiteX25" fmla="*/ 8176 w 10039"/>
                  <a:gd name="connsiteY25" fmla="*/ 4476 h 10000"/>
                  <a:gd name="connsiteX26" fmla="*/ 8082 w 10039"/>
                  <a:gd name="connsiteY26" fmla="*/ 3677 h 10000"/>
                  <a:gd name="connsiteX27" fmla="*/ 7971 w 10039"/>
                  <a:gd name="connsiteY27" fmla="*/ 3165 h 10000"/>
                  <a:gd name="connsiteX28" fmla="*/ 7744 w 10039"/>
                  <a:gd name="connsiteY28" fmla="*/ 3147 h 10000"/>
                  <a:gd name="connsiteX29" fmla="*/ 7676 w 10039"/>
                  <a:gd name="connsiteY29" fmla="*/ 3363 h 10000"/>
                  <a:gd name="connsiteX30" fmla="*/ 7681 w 10039"/>
                  <a:gd name="connsiteY30" fmla="*/ 3715 h 10000"/>
                  <a:gd name="connsiteX31" fmla="*/ 7869 w 10039"/>
                  <a:gd name="connsiteY31" fmla="*/ 5291 h 10000"/>
                  <a:gd name="connsiteX32" fmla="*/ 7756 w 10039"/>
                  <a:gd name="connsiteY32" fmla="*/ 5590 h 10000"/>
                  <a:gd name="connsiteX33" fmla="*/ 7560 w 10039"/>
                  <a:gd name="connsiteY33" fmla="*/ 5665 h 10000"/>
                  <a:gd name="connsiteX34" fmla="*/ 7401 w 10039"/>
                  <a:gd name="connsiteY34" fmla="*/ 5544 h 10000"/>
                  <a:gd name="connsiteX35" fmla="*/ 7231 w 10039"/>
                  <a:gd name="connsiteY35" fmla="*/ 5532 h 10000"/>
                  <a:gd name="connsiteX36" fmla="*/ 7142 w 10039"/>
                  <a:gd name="connsiteY36" fmla="*/ 5759 h 10000"/>
                  <a:gd name="connsiteX37" fmla="*/ 7292 w 10039"/>
                  <a:gd name="connsiteY37" fmla="*/ 6122 h 10000"/>
                  <a:gd name="connsiteX38" fmla="*/ 7565 w 10039"/>
                  <a:gd name="connsiteY38" fmla="*/ 6286 h 10000"/>
                  <a:gd name="connsiteX39" fmla="*/ 7804 w 10039"/>
                  <a:gd name="connsiteY39" fmla="*/ 6540 h 10000"/>
                  <a:gd name="connsiteX40" fmla="*/ 7929 w 10039"/>
                  <a:gd name="connsiteY40" fmla="*/ 6810 h 10000"/>
                  <a:gd name="connsiteX41" fmla="*/ 7767 w 10039"/>
                  <a:gd name="connsiteY41" fmla="*/ 7093 h 10000"/>
                  <a:gd name="connsiteX42" fmla="*/ 7184 w 10039"/>
                  <a:gd name="connsiteY42" fmla="*/ 7465 h 10000"/>
                  <a:gd name="connsiteX43" fmla="*/ 7164 w 10039"/>
                  <a:gd name="connsiteY43" fmla="*/ 7815 h 10000"/>
                  <a:gd name="connsiteX44" fmla="*/ 7270 w 10039"/>
                  <a:gd name="connsiteY44" fmla="*/ 8064 h 10000"/>
                  <a:gd name="connsiteX45" fmla="*/ 7460 w 10039"/>
                  <a:gd name="connsiteY45" fmla="*/ 8129 h 10000"/>
                  <a:gd name="connsiteX46" fmla="*/ 7708 w 10039"/>
                  <a:gd name="connsiteY46" fmla="*/ 7940 h 10000"/>
                  <a:gd name="connsiteX47" fmla="*/ 7882 w 10039"/>
                  <a:gd name="connsiteY47" fmla="*/ 7808 h 10000"/>
                  <a:gd name="connsiteX48" fmla="*/ 8025 w 10039"/>
                  <a:gd name="connsiteY48" fmla="*/ 7963 h 10000"/>
                  <a:gd name="connsiteX49" fmla="*/ 8049 w 10039"/>
                  <a:gd name="connsiteY49" fmla="*/ 8311 h 10000"/>
                  <a:gd name="connsiteX50" fmla="*/ 7996 w 10039"/>
                  <a:gd name="connsiteY50" fmla="*/ 8870 h 10000"/>
                  <a:gd name="connsiteX51" fmla="*/ 7800 w 10039"/>
                  <a:gd name="connsiteY51" fmla="*/ 9378 h 10000"/>
                  <a:gd name="connsiteX52" fmla="*/ 7417 w 10039"/>
                  <a:gd name="connsiteY52" fmla="*/ 9743 h 10000"/>
                  <a:gd name="connsiteX53" fmla="*/ 6918 w 10039"/>
                  <a:gd name="connsiteY53" fmla="*/ 9999 h 10000"/>
                  <a:gd name="connsiteX54" fmla="*/ 1811 w 10039"/>
                  <a:gd name="connsiteY54" fmla="*/ 9913 h 10000"/>
                  <a:gd name="connsiteX55" fmla="*/ 1882 w 10039"/>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977 w 10116"/>
                  <a:gd name="connsiteY8" fmla="*/ 2114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10011 w 10116"/>
                  <a:gd name="connsiteY8" fmla="*/ 2520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848 w 10116"/>
                  <a:gd name="connsiteY8" fmla="*/ 2487 h 10000"/>
                  <a:gd name="connsiteX9" fmla="*/ 9518 w 10116"/>
                  <a:gd name="connsiteY9" fmla="*/ 3288 h 10000"/>
                  <a:gd name="connsiteX10" fmla="*/ 9409 w 10116"/>
                  <a:gd name="connsiteY10" fmla="*/ 3689 h 10000"/>
                  <a:gd name="connsiteX11" fmla="*/ 9346 w 10116"/>
                  <a:gd name="connsiteY11" fmla="*/ 4108 h 10000"/>
                  <a:gd name="connsiteX12" fmla="*/ 9275 w 10116"/>
                  <a:gd name="connsiteY12" fmla="*/ 4340 h 10000"/>
                  <a:gd name="connsiteX13" fmla="*/ 9223 w 10116"/>
                  <a:gd name="connsiteY13" fmla="*/ 4496 h 10000"/>
                  <a:gd name="connsiteX14" fmla="*/ 9064 w 10116"/>
                  <a:gd name="connsiteY14" fmla="*/ 4574 h 10000"/>
                  <a:gd name="connsiteX15" fmla="*/ 8882 w 10116"/>
                  <a:gd name="connsiteY15" fmla="*/ 4239 h 10000"/>
                  <a:gd name="connsiteX16" fmla="*/ 8801 w 10116"/>
                  <a:gd name="connsiteY16" fmla="*/ 3308 h 10000"/>
                  <a:gd name="connsiteX17" fmla="*/ 8709 w 10116"/>
                  <a:gd name="connsiteY17" fmla="*/ 2926 h 10000"/>
                  <a:gd name="connsiteX18" fmla="*/ 8520 w 10116"/>
                  <a:gd name="connsiteY18" fmla="*/ 2760 h 10000"/>
                  <a:gd name="connsiteX19" fmla="*/ 8426 w 10116"/>
                  <a:gd name="connsiteY19" fmla="*/ 3084 h 10000"/>
                  <a:gd name="connsiteX20" fmla="*/ 8516 w 10116"/>
                  <a:gd name="connsiteY20" fmla="*/ 4212 h 10000"/>
                  <a:gd name="connsiteX21" fmla="*/ 8569 w 10116"/>
                  <a:gd name="connsiteY21" fmla="*/ 4745 h 10000"/>
                  <a:gd name="connsiteX22" fmla="*/ 8434 w 10116"/>
                  <a:gd name="connsiteY22" fmla="*/ 5066 h 10000"/>
                  <a:gd name="connsiteX23" fmla="*/ 8244 w 10116"/>
                  <a:gd name="connsiteY23" fmla="*/ 4965 h 10000"/>
                  <a:gd name="connsiteX24" fmla="*/ 8176 w 10116"/>
                  <a:gd name="connsiteY24" fmla="*/ 4476 h 10000"/>
                  <a:gd name="connsiteX25" fmla="*/ 8082 w 10116"/>
                  <a:gd name="connsiteY25" fmla="*/ 3677 h 10000"/>
                  <a:gd name="connsiteX26" fmla="*/ 7971 w 10116"/>
                  <a:gd name="connsiteY26" fmla="*/ 3165 h 10000"/>
                  <a:gd name="connsiteX27" fmla="*/ 7744 w 10116"/>
                  <a:gd name="connsiteY27" fmla="*/ 3147 h 10000"/>
                  <a:gd name="connsiteX28" fmla="*/ 7676 w 10116"/>
                  <a:gd name="connsiteY28" fmla="*/ 3363 h 10000"/>
                  <a:gd name="connsiteX29" fmla="*/ 7681 w 10116"/>
                  <a:gd name="connsiteY29" fmla="*/ 3715 h 10000"/>
                  <a:gd name="connsiteX30" fmla="*/ 7869 w 10116"/>
                  <a:gd name="connsiteY30" fmla="*/ 5291 h 10000"/>
                  <a:gd name="connsiteX31" fmla="*/ 7756 w 10116"/>
                  <a:gd name="connsiteY31" fmla="*/ 5590 h 10000"/>
                  <a:gd name="connsiteX32" fmla="*/ 7560 w 10116"/>
                  <a:gd name="connsiteY32" fmla="*/ 5665 h 10000"/>
                  <a:gd name="connsiteX33" fmla="*/ 7401 w 10116"/>
                  <a:gd name="connsiteY33" fmla="*/ 5544 h 10000"/>
                  <a:gd name="connsiteX34" fmla="*/ 7231 w 10116"/>
                  <a:gd name="connsiteY34" fmla="*/ 5532 h 10000"/>
                  <a:gd name="connsiteX35" fmla="*/ 7142 w 10116"/>
                  <a:gd name="connsiteY35" fmla="*/ 5759 h 10000"/>
                  <a:gd name="connsiteX36" fmla="*/ 7292 w 10116"/>
                  <a:gd name="connsiteY36" fmla="*/ 6122 h 10000"/>
                  <a:gd name="connsiteX37" fmla="*/ 7565 w 10116"/>
                  <a:gd name="connsiteY37" fmla="*/ 6286 h 10000"/>
                  <a:gd name="connsiteX38" fmla="*/ 7804 w 10116"/>
                  <a:gd name="connsiteY38" fmla="*/ 6540 h 10000"/>
                  <a:gd name="connsiteX39" fmla="*/ 7929 w 10116"/>
                  <a:gd name="connsiteY39" fmla="*/ 6810 h 10000"/>
                  <a:gd name="connsiteX40" fmla="*/ 7767 w 10116"/>
                  <a:gd name="connsiteY40" fmla="*/ 7093 h 10000"/>
                  <a:gd name="connsiteX41" fmla="*/ 7184 w 10116"/>
                  <a:gd name="connsiteY41" fmla="*/ 7465 h 10000"/>
                  <a:gd name="connsiteX42" fmla="*/ 7164 w 10116"/>
                  <a:gd name="connsiteY42" fmla="*/ 7815 h 10000"/>
                  <a:gd name="connsiteX43" fmla="*/ 7270 w 10116"/>
                  <a:gd name="connsiteY43" fmla="*/ 8064 h 10000"/>
                  <a:gd name="connsiteX44" fmla="*/ 7460 w 10116"/>
                  <a:gd name="connsiteY44" fmla="*/ 8129 h 10000"/>
                  <a:gd name="connsiteX45" fmla="*/ 7708 w 10116"/>
                  <a:gd name="connsiteY45" fmla="*/ 7940 h 10000"/>
                  <a:gd name="connsiteX46" fmla="*/ 7882 w 10116"/>
                  <a:gd name="connsiteY46" fmla="*/ 7808 h 10000"/>
                  <a:gd name="connsiteX47" fmla="*/ 8025 w 10116"/>
                  <a:gd name="connsiteY47" fmla="*/ 7963 h 10000"/>
                  <a:gd name="connsiteX48" fmla="*/ 8049 w 10116"/>
                  <a:gd name="connsiteY48" fmla="*/ 8311 h 10000"/>
                  <a:gd name="connsiteX49" fmla="*/ 7996 w 10116"/>
                  <a:gd name="connsiteY49" fmla="*/ 8870 h 10000"/>
                  <a:gd name="connsiteX50" fmla="*/ 7800 w 10116"/>
                  <a:gd name="connsiteY50" fmla="*/ 9378 h 10000"/>
                  <a:gd name="connsiteX51" fmla="*/ 7417 w 10116"/>
                  <a:gd name="connsiteY51" fmla="*/ 9743 h 10000"/>
                  <a:gd name="connsiteX52" fmla="*/ 6918 w 10116"/>
                  <a:gd name="connsiteY52" fmla="*/ 9999 h 10000"/>
                  <a:gd name="connsiteX53" fmla="*/ 1811 w 10116"/>
                  <a:gd name="connsiteY53" fmla="*/ 9913 h 10000"/>
                  <a:gd name="connsiteX54" fmla="*/ 1882 w 10116"/>
                  <a:gd name="connsiteY54"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18 w 10116"/>
                  <a:gd name="connsiteY8" fmla="*/ 3288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01 w 10116"/>
                  <a:gd name="connsiteY8" fmla="*/ 3491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04 h 9930"/>
                  <a:gd name="connsiteX1" fmla="*/ 11 w 10116"/>
                  <a:gd name="connsiteY1" fmla="*/ 7767 h 9930"/>
                  <a:gd name="connsiteX2" fmla="*/ 0 w 10116"/>
                  <a:gd name="connsiteY2" fmla="*/ 7478 h 9930"/>
                  <a:gd name="connsiteX3" fmla="*/ 1791 w 10116"/>
                  <a:gd name="connsiteY3" fmla="*/ 0 h 9930"/>
                  <a:gd name="connsiteX4" fmla="*/ 9304 w 10116"/>
                  <a:gd name="connsiteY4" fmla="*/ 286 h 9930"/>
                  <a:gd name="connsiteX5" fmla="*/ 9813 w 10116"/>
                  <a:gd name="connsiteY5" fmla="*/ 1790 h 9930"/>
                  <a:gd name="connsiteX6" fmla="*/ 10035 w 10116"/>
                  <a:gd name="connsiteY6" fmla="*/ 1586 h 9930"/>
                  <a:gd name="connsiteX7" fmla="*/ 10116 w 10116"/>
                  <a:gd name="connsiteY7" fmla="*/ 1953 h 9930"/>
                  <a:gd name="connsiteX8" fmla="*/ 9501 w 10116"/>
                  <a:gd name="connsiteY8" fmla="*/ 3421 h 9930"/>
                  <a:gd name="connsiteX9" fmla="*/ 9409 w 10116"/>
                  <a:gd name="connsiteY9" fmla="*/ 3619 h 9930"/>
                  <a:gd name="connsiteX10" fmla="*/ 9346 w 10116"/>
                  <a:gd name="connsiteY10" fmla="*/ 4038 h 9930"/>
                  <a:gd name="connsiteX11" fmla="*/ 9275 w 10116"/>
                  <a:gd name="connsiteY11" fmla="*/ 4270 h 9930"/>
                  <a:gd name="connsiteX12" fmla="*/ 9223 w 10116"/>
                  <a:gd name="connsiteY12" fmla="*/ 4426 h 9930"/>
                  <a:gd name="connsiteX13" fmla="*/ 9064 w 10116"/>
                  <a:gd name="connsiteY13" fmla="*/ 4504 h 9930"/>
                  <a:gd name="connsiteX14" fmla="*/ 8882 w 10116"/>
                  <a:gd name="connsiteY14" fmla="*/ 4169 h 9930"/>
                  <a:gd name="connsiteX15" fmla="*/ 8801 w 10116"/>
                  <a:gd name="connsiteY15" fmla="*/ 3238 h 9930"/>
                  <a:gd name="connsiteX16" fmla="*/ 8709 w 10116"/>
                  <a:gd name="connsiteY16" fmla="*/ 2856 h 9930"/>
                  <a:gd name="connsiteX17" fmla="*/ 8520 w 10116"/>
                  <a:gd name="connsiteY17" fmla="*/ 2690 h 9930"/>
                  <a:gd name="connsiteX18" fmla="*/ 8426 w 10116"/>
                  <a:gd name="connsiteY18" fmla="*/ 3014 h 9930"/>
                  <a:gd name="connsiteX19" fmla="*/ 8516 w 10116"/>
                  <a:gd name="connsiteY19" fmla="*/ 4142 h 9930"/>
                  <a:gd name="connsiteX20" fmla="*/ 8569 w 10116"/>
                  <a:gd name="connsiteY20" fmla="*/ 4675 h 9930"/>
                  <a:gd name="connsiteX21" fmla="*/ 8434 w 10116"/>
                  <a:gd name="connsiteY21" fmla="*/ 4996 h 9930"/>
                  <a:gd name="connsiteX22" fmla="*/ 8244 w 10116"/>
                  <a:gd name="connsiteY22" fmla="*/ 4895 h 9930"/>
                  <a:gd name="connsiteX23" fmla="*/ 8176 w 10116"/>
                  <a:gd name="connsiteY23" fmla="*/ 4406 h 9930"/>
                  <a:gd name="connsiteX24" fmla="*/ 8082 w 10116"/>
                  <a:gd name="connsiteY24" fmla="*/ 3607 h 9930"/>
                  <a:gd name="connsiteX25" fmla="*/ 7971 w 10116"/>
                  <a:gd name="connsiteY25" fmla="*/ 3095 h 9930"/>
                  <a:gd name="connsiteX26" fmla="*/ 7744 w 10116"/>
                  <a:gd name="connsiteY26" fmla="*/ 3077 h 9930"/>
                  <a:gd name="connsiteX27" fmla="*/ 7676 w 10116"/>
                  <a:gd name="connsiteY27" fmla="*/ 3293 h 9930"/>
                  <a:gd name="connsiteX28" fmla="*/ 7681 w 10116"/>
                  <a:gd name="connsiteY28" fmla="*/ 3645 h 9930"/>
                  <a:gd name="connsiteX29" fmla="*/ 7869 w 10116"/>
                  <a:gd name="connsiteY29" fmla="*/ 5221 h 9930"/>
                  <a:gd name="connsiteX30" fmla="*/ 7756 w 10116"/>
                  <a:gd name="connsiteY30" fmla="*/ 5520 h 9930"/>
                  <a:gd name="connsiteX31" fmla="*/ 7560 w 10116"/>
                  <a:gd name="connsiteY31" fmla="*/ 5595 h 9930"/>
                  <a:gd name="connsiteX32" fmla="*/ 7401 w 10116"/>
                  <a:gd name="connsiteY32" fmla="*/ 5474 h 9930"/>
                  <a:gd name="connsiteX33" fmla="*/ 7231 w 10116"/>
                  <a:gd name="connsiteY33" fmla="*/ 5462 h 9930"/>
                  <a:gd name="connsiteX34" fmla="*/ 7142 w 10116"/>
                  <a:gd name="connsiteY34" fmla="*/ 5689 h 9930"/>
                  <a:gd name="connsiteX35" fmla="*/ 7292 w 10116"/>
                  <a:gd name="connsiteY35" fmla="*/ 6052 h 9930"/>
                  <a:gd name="connsiteX36" fmla="*/ 7565 w 10116"/>
                  <a:gd name="connsiteY36" fmla="*/ 6216 h 9930"/>
                  <a:gd name="connsiteX37" fmla="*/ 7804 w 10116"/>
                  <a:gd name="connsiteY37" fmla="*/ 6470 h 9930"/>
                  <a:gd name="connsiteX38" fmla="*/ 7929 w 10116"/>
                  <a:gd name="connsiteY38" fmla="*/ 6740 h 9930"/>
                  <a:gd name="connsiteX39" fmla="*/ 7767 w 10116"/>
                  <a:gd name="connsiteY39" fmla="*/ 7023 h 9930"/>
                  <a:gd name="connsiteX40" fmla="*/ 7184 w 10116"/>
                  <a:gd name="connsiteY40" fmla="*/ 7395 h 9930"/>
                  <a:gd name="connsiteX41" fmla="*/ 7164 w 10116"/>
                  <a:gd name="connsiteY41" fmla="*/ 7745 h 9930"/>
                  <a:gd name="connsiteX42" fmla="*/ 7270 w 10116"/>
                  <a:gd name="connsiteY42" fmla="*/ 7994 h 9930"/>
                  <a:gd name="connsiteX43" fmla="*/ 7460 w 10116"/>
                  <a:gd name="connsiteY43" fmla="*/ 8059 h 9930"/>
                  <a:gd name="connsiteX44" fmla="*/ 7708 w 10116"/>
                  <a:gd name="connsiteY44" fmla="*/ 7870 h 9930"/>
                  <a:gd name="connsiteX45" fmla="*/ 7882 w 10116"/>
                  <a:gd name="connsiteY45" fmla="*/ 7738 h 9930"/>
                  <a:gd name="connsiteX46" fmla="*/ 8025 w 10116"/>
                  <a:gd name="connsiteY46" fmla="*/ 7893 h 9930"/>
                  <a:gd name="connsiteX47" fmla="*/ 8049 w 10116"/>
                  <a:gd name="connsiteY47" fmla="*/ 8241 h 9930"/>
                  <a:gd name="connsiteX48" fmla="*/ 7996 w 10116"/>
                  <a:gd name="connsiteY48" fmla="*/ 8800 h 9930"/>
                  <a:gd name="connsiteX49" fmla="*/ 7800 w 10116"/>
                  <a:gd name="connsiteY49" fmla="*/ 9308 h 9930"/>
                  <a:gd name="connsiteX50" fmla="*/ 7417 w 10116"/>
                  <a:gd name="connsiteY50" fmla="*/ 9673 h 9930"/>
                  <a:gd name="connsiteX51" fmla="*/ 6918 w 10116"/>
                  <a:gd name="connsiteY51" fmla="*/ 9929 h 9930"/>
                  <a:gd name="connsiteX52" fmla="*/ 1811 w 10116"/>
                  <a:gd name="connsiteY52" fmla="*/ 9843 h 9930"/>
                  <a:gd name="connsiteX53" fmla="*/ 1882 w 10116"/>
                  <a:gd name="connsiteY53" fmla="*/ 9604 h 993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640 w 10000"/>
                  <a:gd name="connsiteY5" fmla="*/ 2136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877 w 10000"/>
                  <a:gd name="connsiteY6" fmla="*/ 165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71 w 10000"/>
                  <a:gd name="connsiteY6" fmla="*/ 1545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39 w 10000"/>
                  <a:gd name="connsiteY9" fmla="*/ 406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17 w 10000"/>
                  <a:gd name="connsiteY10" fmla="*/ 4457 h 10000"/>
                  <a:gd name="connsiteX11" fmla="*/ 8960 w 10000"/>
                  <a:gd name="connsiteY11" fmla="*/ 4536 h 10000"/>
                  <a:gd name="connsiteX12" fmla="*/ 8780 w 10000"/>
                  <a:gd name="connsiteY12" fmla="*/ 4198 h 10000"/>
                  <a:gd name="connsiteX13" fmla="*/ 8700 w 10000"/>
                  <a:gd name="connsiteY13" fmla="*/ 3261 h 10000"/>
                  <a:gd name="connsiteX14" fmla="*/ 8609 w 10000"/>
                  <a:gd name="connsiteY14" fmla="*/ 2876 h 10000"/>
                  <a:gd name="connsiteX15" fmla="*/ 8422 w 10000"/>
                  <a:gd name="connsiteY15" fmla="*/ 2709 h 10000"/>
                  <a:gd name="connsiteX16" fmla="*/ 8329 w 10000"/>
                  <a:gd name="connsiteY16" fmla="*/ 3035 h 10000"/>
                  <a:gd name="connsiteX17" fmla="*/ 8418 w 10000"/>
                  <a:gd name="connsiteY17" fmla="*/ 4171 h 10000"/>
                  <a:gd name="connsiteX18" fmla="*/ 8471 w 10000"/>
                  <a:gd name="connsiteY18" fmla="*/ 4708 h 10000"/>
                  <a:gd name="connsiteX19" fmla="*/ 8337 w 10000"/>
                  <a:gd name="connsiteY19" fmla="*/ 5031 h 10000"/>
                  <a:gd name="connsiteX20" fmla="*/ 8149 w 10000"/>
                  <a:gd name="connsiteY20" fmla="*/ 4930 h 10000"/>
                  <a:gd name="connsiteX21" fmla="*/ 8082 w 10000"/>
                  <a:gd name="connsiteY21" fmla="*/ 4437 h 10000"/>
                  <a:gd name="connsiteX22" fmla="*/ 7989 w 10000"/>
                  <a:gd name="connsiteY22" fmla="*/ 3632 h 10000"/>
                  <a:gd name="connsiteX23" fmla="*/ 7880 w 10000"/>
                  <a:gd name="connsiteY23" fmla="*/ 3117 h 10000"/>
                  <a:gd name="connsiteX24" fmla="*/ 7655 w 10000"/>
                  <a:gd name="connsiteY24" fmla="*/ 3099 h 10000"/>
                  <a:gd name="connsiteX25" fmla="*/ 7588 w 10000"/>
                  <a:gd name="connsiteY25" fmla="*/ 3316 h 10000"/>
                  <a:gd name="connsiteX26" fmla="*/ 7593 w 10000"/>
                  <a:gd name="connsiteY26" fmla="*/ 3671 h 10000"/>
                  <a:gd name="connsiteX27" fmla="*/ 7779 w 10000"/>
                  <a:gd name="connsiteY27" fmla="*/ 5258 h 10000"/>
                  <a:gd name="connsiteX28" fmla="*/ 7667 w 10000"/>
                  <a:gd name="connsiteY28" fmla="*/ 5559 h 10000"/>
                  <a:gd name="connsiteX29" fmla="*/ 7473 w 10000"/>
                  <a:gd name="connsiteY29" fmla="*/ 5634 h 10000"/>
                  <a:gd name="connsiteX30" fmla="*/ 7316 w 10000"/>
                  <a:gd name="connsiteY30" fmla="*/ 5513 h 10000"/>
                  <a:gd name="connsiteX31" fmla="*/ 7148 w 10000"/>
                  <a:gd name="connsiteY31" fmla="*/ 5501 h 10000"/>
                  <a:gd name="connsiteX32" fmla="*/ 7060 w 10000"/>
                  <a:gd name="connsiteY32" fmla="*/ 5729 h 10000"/>
                  <a:gd name="connsiteX33" fmla="*/ 7208 w 10000"/>
                  <a:gd name="connsiteY33" fmla="*/ 6095 h 10000"/>
                  <a:gd name="connsiteX34" fmla="*/ 7478 w 10000"/>
                  <a:gd name="connsiteY34" fmla="*/ 6260 h 10000"/>
                  <a:gd name="connsiteX35" fmla="*/ 7715 w 10000"/>
                  <a:gd name="connsiteY35" fmla="*/ 6516 h 10000"/>
                  <a:gd name="connsiteX36" fmla="*/ 7838 w 10000"/>
                  <a:gd name="connsiteY36" fmla="*/ 6788 h 10000"/>
                  <a:gd name="connsiteX37" fmla="*/ 7678 w 10000"/>
                  <a:gd name="connsiteY37" fmla="*/ 7073 h 10000"/>
                  <a:gd name="connsiteX38" fmla="*/ 7102 w 10000"/>
                  <a:gd name="connsiteY38" fmla="*/ 7447 h 10000"/>
                  <a:gd name="connsiteX39" fmla="*/ 7082 w 10000"/>
                  <a:gd name="connsiteY39" fmla="*/ 7800 h 10000"/>
                  <a:gd name="connsiteX40" fmla="*/ 7187 w 10000"/>
                  <a:gd name="connsiteY40" fmla="*/ 8050 h 10000"/>
                  <a:gd name="connsiteX41" fmla="*/ 7374 w 10000"/>
                  <a:gd name="connsiteY41" fmla="*/ 8116 h 10000"/>
                  <a:gd name="connsiteX42" fmla="*/ 7620 w 10000"/>
                  <a:gd name="connsiteY42" fmla="*/ 7925 h 10000"/>
                  <a:gd name="connsiteX43" fmla="*/ 7792 w 10000"/>
                  <a:gd name="connsiteY43" fmla="*/ 7793 h 10000"/>
                  <a:gd name="connsiteX44" fmla="*/ 7933 w 10000"/>
                  <a:gd name="connsiteY44" fmla="*/ 7949 h 10000"/>
                  <a:gd name="connsiteX45" fmla="*/ 7957 w 10000"/>
                  <a:gd name="connsiteY45" fmla="*/ 8299 h 10000"/>
                  <a:gd name="connsiteX46" fmla="*/ 7904 w 10000"/>
                  <a:gd name="connsiteY46" fmla="*/ 8862 h 10000"/>
                  <a:gd name="connsiteX47" fmla="*/ 7711 w 10000"/>
                  <a:gd name="connsiteY47" fmla="*/ 9374 h 10000"/>
                  <a:gd name="connsiteX48" fmla="*/ 7332 w 10000"/>
                  <a:gd name="connsiteY48" fmla="*/ 9741 h 10000"/>
                  <a:gd name="connsiteX49" fmla="*/ 6839 w 10000"/>
                  <a:gd name="connsiteY49" fmla="*/ 9999 h 10000"/>
                  <a:gd name="connsiteX50" fmla="*/ 1790 w 10000"/>
                  <a:gd name="connsiteY50" fmla="*/ 9912 h 10000"/>
                  <a:gd name="connsiteX51" fmla="*/ 1860 w 10000"/>
                  <a:gd name="connsiteY5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60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22 w 10000"/>
                  <a:gd name="connsiteY13" fmla="*/ 2709 h 10000"/>
                  <a:gd name="connsiteX14" fmla="*/ 8329 w 10000"/>
                  <a:gd name="connsiteY14" fmla="*/ 3035 h 10000"/>
                  <a:gd name="connsiteX15" fmla="*/ 8418 w 10000"/>
                  <a:gd name="connsiteY15" fmla="*/ 4171 h 10000"/>
                  <a:gd name="connsiteX16" fmla="*/ 8471 w 10000"/>
                  <a:gd name="connsiteY16" fmla="*/ 4708 h 10000"/>
                  <a:gd name="connsiteX17" fmla="*/ 8337 w 10000"/>
                  <a:gd name="connsiteY17" fmla="*/ 5031 h 10000"/>
                  <a:gd name="connsiteX18" fmla="*/ 8149 w 10000"/>
                  <a:gd name="connsiteY18" fmla="*/ 4930 h 10000"/>
                  <a:gd name="connsiteX19" fmla="*/ 8082 w 10000"/>
                  <a:gd name="connsiteY19" fmla="*/ 4437 h 10000"/>
                  <a:gd name="connsiteX20" fmla="*/ 7989 w 10000"/>
                  <a:gd name="connsiteY20" fmla="*/ 3632 h 10000"/>
                  <a:gd name="connsiteX21" fmla="*/ 7880 w 10000"/>
                  <a:gd name="connsiteY21" fmla="*/ 3117 h 10000"/>
                  <a:gd name="connsiteX22" fmla="*/ 7655 w 10000"/>
                  <a:gd name="connsiteY22" fmla="*/ 3099 h 10000"/>
                  <a:gd name="connsiteX23" fmla="*/ 7588 w 10000"/>
                  <a:gd name="connsiteY23" fmla="*/ 3316 h 10000"/>
                  <a:gd name="connsiteX24" fmla="*/ 7593 w 10000"/>
                  <a:gd name="connsiteY24" fmla="*/ 3671 h 10000"/>
                  <a:gd name="connsiteX25" fmla="*/ 7779 w 10000"/>
                  <a:gd name="connsiteY25" fmla="*/ 5258 h 10000"/>
                  <a:gd name="connsiteX26" fmla="*/ 7667 w 10000"/>
                  <a:gd name="connsiteY26" fmla="*/ 5559 h 10000"/>
                  <a:gd name="connsiteX27" fmla="*/ 7473 w 10000"/>
                  <a:gd name="connsiteY27" fmla="*/ 5634 h 10000"/>
                  <a:gd name="connsiteX28" fmla="*/ 7316 w 10000"/>
                  <a:gd name="connsiteY28" fmla="*/ 5513 h 10000"/>
                  <a:gd name="connsiteX29" fmla="*/ 7148 w 10000"/>
                  <a:gd name="connsiteY29" fmla="*/ 5501 h 10000"/>
                  <a:gd name="connsiteX30" fmla="*/ 7060 w 10000"/>
                  <a:gd name="connsiteY30" fmla="*/ 5729 h 10000"/>
                  <a:gd name="connsiteX31" fmla="*/ 7208 w 10000"/>
                  <a:gd name="connsiteY31" fmla="*/ 6095 h 10000"/>
                  <a:gd name="connsiteX32" fmla="*/ 7478 w 10000"/>
                  <a:gd name="connsiteY32" fmla="*/ 6260 h 10000"/>
                  <a:gd name="connsiteX33" fmla="*/ 7715 w 10000"/>
                  <a:gd name="connsiteY33" fmla="*/ 6516 h 10000"/>
                  <a:gd name="connsiteX34" fmla="*/ 7838 w 10000"/>
                  <a:gd name="connsiteY34" fmla="*/ 6788 h 10000"/>
                  <a:gd name="connsiteX35" fmla="*/ 7678 w 10000"/>
                  <a:gd name="connsiteY35" fmla="*/ 7073 h 10000"/>
                  <a:gd name="connsiteX36" fmla="*/ 7102 w 10000"/>
                  <a:gd name="connsiteY36" fmla="*/ 7447 h 10000"/>
                  <a:gd name="connsiteX37" fmla="*/ 7082 w 10000"/>
                  <a:gd name="connsiteY37" fmla="*/ 7800 h 10000"/>
                  <a:gd name="connsiteX38" fmla="*/ 7187 w 10000"/>
                  <a:gd name="connsiteY38" fmla="*/ 8050 h 10000"/>
                  <a:gd name="connsiteX39" fmla="*/ 7374 w 10000"/>
                  <a:gd name="connsiteY39" fmla="*/ 8116 h 10000"/>
                  <a:gd name="connsiteX40" fmla="*/ 7620 w 10000"/>
                  <a:gd name="connsiteY40" fmla="*/ 7925 h 10000"/>
                  <a:gd name="connsiteX41" fmla="*/ 7792 w 10000"/>
                  <a:gd name="connsiteY41" fmla="*/ 7793 h 10000"/>
                  <a:gd name="connsiteX42" fmla="*/ 7933 w 10000"/>
                  <a:gd name="connsiteY42" fmla="*/ 7949 h 10000"/>
                  <a:gd name="connsiteX43" fmla="*/ 7957 w 10000"/>
                  <a:gd name="connsiteY43" fmla="*/ 8299 h 10000"/>
                  <a:gd name="connsiteX44" fmla="*/ 7904 w 10000"/>
                  <a:gd name="connsiteY44" fmla="*/ 8862 h 10000"/>
                  <a:gd name="connsiteX45" fmla="*/ 7711 w 10000"/>
                  <a:gd name="connsiteY45" fmla="*/ 9374 h 10000"/>
                  <a:gd name="connsiteX46" fmla="*/ 7332 w 10000"/>
                  <a:gd name="connsiteY46" fmla="*/ 9741 h 10000"/>
                  <a:gd name="connsiteX47" fmla="*/ 6839 w 10000"/>
                  <a:gd name="connsiteY47" fmla="*/ 9999 h 10000"/>
                  <a:gd name="connsiteX48" fmla="*/ 1790 w 10000"/>
                  <a:gd name="connsiteY48" fmla="*/ 9912 h 10000"/>
                  <a:gd name="connsiteX49" fmla="*/ 1860 w 10000"/>
                  <a:gd name="connsiteY4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329 w 10000"/>
                  <a:gd name="connsiteY13" fmla="*/ 3035 h 10000"/>
                  <a:gd name="connsiteX14" fmla="*/ 8418 w 10000"/>
                  <a:gd name="connsiteY14" fmla="*/ 4171 h 10000"/>
                  <a:gd name="connsiteX15" fmla="*/ 8471 w 10000"/>
                  <a:gd name="connsiteY15" fmla="*/ 4708 h 10000"/>
                  <a:gd name="connsiteX16" fmla="*/ 8337 w 10000"/>
                  <a:gd name="connsiteY16" fmla="*/ 5031 h 10000"/>
                  <a:gd name="connsiteX17" fmla="*/ 8149 w 10000"/>
                  <a:gd name="connsiteY17" fmla="*/ 4930 h 10000"/>
                  <a:gd name="connsiteX18" fmla="*/ 8082 w 10000"/>
                  <a:gd name="connsiteY18" fmla="*/ 4437 h 10000"/>
                  <a:gd name="connsiteX19" fmla="*/ 7989 w 10000"/>
                  <a:gd name="connsiteY19" fmla="*/ 3632 h 10000"/>
                  <a:gd name="connsiteX20" fmla="*/ 7880 w 10000"/>
                  <a:gd name="connsiteY20" fmla="*/ 3117 h 10000"/>
                  <a:gd name="connsiteX21" fmla="*/ 7655 w 10000"/>
                  <a:gd name="connsiteY21" fmla="*/ 3099 h 10000"/>
                  <a:gd name="connsiteX22" fmla="*/ 7588 w 10000"/>
                  <a:gd name="connsiteY22" fmla="*/ 3316 h 10000"/>
                  <a:gd name="connsiteX23" fmla="*/ 7593 w 10000"/>
                  <a:gd name="connsiteY23" fmla="*/ 3671 h 10000"/>
                  <a:gd name="connsiteX24" fmla="*/ 7779 w 10000"/>
                  <a:gd name="connsiteY24" fmla="*/ 5258 h 10000"/>
                  <a:gd name="connsiteX25" fmla="*/ 7667 w 10000"/>
                  <a:gd name="connsiteY25" fmla="*/ 5559 h 10000"/>
                  <a:gd name="connsiteX26" fmla="*/ 7473 w 10000"/>
                  <a:gd name="connsiteY26" fmla="*/ 5634 h 10000"/>
                  <a:gd name="connsiteX27" fmla="*/ 7316 w 10000"/>
                  <a:gd name="connsiteY27" fmla="*/ 5513 h 10000"/>
                  <a:gd name="connsiteX28" fmla="*/ 7148 w 10000"/>
                  <a:gd name="connsiteY28" fmla="*/ 5501 h 10000"/>
                  <a:gd name="connsiteX29" fmla="*/ 7060 w 10000"/>
                  <a:gd name="connsiteY29" fmla="*/ 5729 h 10000"/>
                  <a:gd name="connsiteX30" fmla="*/ 7208 w 10000"/>
                  <a:gd name="connsiteY30" fmla="*/ 6095 h 10000"/>
                  <a:gd name="connsiteX31" fmla="*/ 7478 w 10000"/>
                  <a:gd name="connsiteY31" fmla="*/ 6260 h 10000"/>
                  <a:gd name="connsiteX32" fmla="*/ 7715 w 10000"/>
                  <a:gd name="connsiteY32" fmla="*/ 6516 h 10000"/>
                  <a:gd name="connsiteX33" fmla="*/ 7838 w 10000"/>
                  <a:gd name="connsiteY33" fmla="*/ 6788 h 10000"/>
                  <a:gd name="connsiteX34" fmla="*/ 7678 w 10000"/>
                  <a:gd name="connsiteY34" fmla="*/ 7073 h 10000"/>
                  <a:gd name="connsiteX35" fmla="*/ 7102 w 10000"/>
                  <a:gd name="connsiteY35" fmla="*/ 7447 h 10000"/>
                  <a:gd name="connsiteX36" fmla="*/ 7082 w 10000"/>
                  <a:gd name="connsiteY36" fmla="*/ 7800 h 10000"/>
                  <a:gd name="connsiteX37" fmla="*/ 7187 w 10000"/>
                  <a:gd name="connsiteY37" fmla="*/ 8050 h 10000"/>
                  <a:gd name="connsiteX38" fmla="*/ 7374 w 10000"/>
                  <a:gd name="connsiteY38" fmla="*/ 8116 h 10000"/>
                  <a:gd name="connsiteX39" fmla="*/ 7620 w 10000"/>
                  <a:gd name="connsiteY39" fmla="*/ 7925 h 10000"/>
                  <a:gd name="connsiteX40" fmla="*/ 7792 w 10000"/>
                  <a:gd name="connsiteY40" fmla="*/ 7793 h 10000"/>
                  <a:gd name="connsiteX41" fmla="*/ 7933 w 10000"/>
                  <a:gd name="connsiteY41" fmla="*/ 7949 h 10000"/>
                  <a:gd name="connsiteX42" fmla="*/ 7957 w 10000"/>
                  <a:gd name="connsiteY42" fmla="*/ 8299 h 10000"/>
                  <a:gd name="connsiteX43" fmla="*/ 7904 w 10000"/>
                  <a:gd name="connsiteY43" fmla="*/ 8862 h 10000"/>
                  <a:gd name="connsiteX44" fmla="*/ 7711 w 10000"/>
                  <a:gd name="connsiteY44" fmla="*/ 9374 h 10000"/>
                  <a:gd name="connsiteX45" fmla="*/ 7332 w 10000"/>
                  <a:gd name="connsiteY45" fmla="*/ 9741 h 10000"/>
                  <a:gd name="connsiteX46" fmla="*/ 6839 w 10000"/>
                  <a:gd name="connsiteY46" fmla="*/ 9999 h 10000"/>
                  <a:gd name="connsiteX47" fmla="*/ 1790 w 10000"/>
                  <a:gd name="connsiteY47" fmla="*/ 9912 h 10000"/>
                  <a:gd name="connsiteX48" fmla="*/ 1860 w 10000"/>
                  <a:gd name="connsiteY4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324 w 10000"/>
                  <a:gd name="connsiteY12" fmla="*/ 3068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149 w 10000"/>
                  <a:gd name="connsiteY15" fmla="*/ 4930 h 10000"/>
                  <a:gd name="connsiteX16" fmla="*/ 8082 w 10000"/>
                  <a:gd name="connsiteY16" fmla="*/ 4437 h 10000"/>
                  <a:gd name="connsiteX17" fmla="*/ 7989 w 10000"/>
                  <a:gd name="connsiteY17" fmla="*/ 3632 h 10000"/>
                  <a:gd name="connsiteX18" fmla="*/ 7880 w 10000"/>
                  <a:gd name="connsiteY18" fmla="*/ 3117 h 10000"/>
                  <a:gd name="connsiteX19" fmla="*/ 7655 w 10000"/>
                  <a:gd name="connsiteY19" fmla="*/ 3099 h 10000"/>
                  <a:gd name="connsiteX20" fmla="*/ 7588 w 10000"/>
                  <a:gd name="connsiteY20" fmla="*/ 3316 h 10000"/>
                  <a:gd name="connsiteX21" fmla="*/ 7593 w 10000"/>
                  <a:gd name="connsiteY21" fmla="*/ 3671 h 10000"/>
                  <a:gd name="connsiteX22" fmla="*/ 7779 w 10000"/>
                  <a:gd name="connsiteY22" fmla="*/ 5258 h 10000"/>
                  <a:gd name="connsiteX23" fmla="*/ 7667 w 10000"/>
                  <a:gd name="connsiteY23" fmla="*/ 5559 h 10000"/>
                  <a:gd name="connsiteX24" fmla="*/ 7473 w 10000"/>
                  <a:gd name="connsiteY24" fmla="*/ 5634 h 10000"/>
                  <a:gd name="connsiteX25" fmla="*/ 7316 w 10000"/>
                  <a:gd name="connsiteY25" fmla="*/ 5513 h 10000"/>
                  <a:gd name="connsiteX26" fmla="*/ 7148 w 10000"/>
                  <a:gd name="connsiteY26" fmla="*/ 5501 h 10000"/>
                  <a:gd name="connsiteX27" fmla="*/ 7060 w 10000"/>
                  <a:gd name="connsiteY27" fmla="*/ 5729 h 10000"/>
                  <a:gd name="connsiteX28" fmla="*/ 7208 w 10000"/>
                  <a:gd name="connsiteY28" fmla="*/ 6095 h 10000"/>
                  <a:gd name="connsiteX29" fmla="*/ 7478 w 10000"/>
                  <a:gd name="connsiteY29" fmla="*/ 6260 h 10000"/>
                  <a:gd name="connsiteX30" fmla="*/ 7715 w 10000"/>
                  <a:gd name="connsiteY30" fmla="*/ 6516 h 10000"/>
                  <a:gd name="connsiteX31" fmla="*/ 7838 w 10000"/>
                  <a:gd name="connsiteY31" fmla="*/ 6788 h 10000"/>
                  <a:gd name="connsiteX32" fmla="*/ 7678 w 10000"/>
                  <a:gd name="connsiteY32" fmla="*/ 7073 h 10000"/>
                  <a:gd name="connsiteX33" fmla="*/ 7102 w 10000"/>
                  <a:gd name="connsiteY33" fmla="*/ 7447 h 10000"/>
                  <a:gd name="connsiteX34" fmla="*/ 7082 w 10000"/>
                  <a:gd name="connsiteY34" fmla="*/ 7800 h 10000"/>
                  <a:gd name="connsiteX35" fmla="*/ 7187 w 10000"/>
                  <a:gd name="connsiteY35" fmla="*/ 8050 h 10000"/>
                  <a:gd name="connsiteX36" fmla="*/ 7374 w 10000"/>
                  <a:gd name="connsiteY36" fmla="*/ 8116 h 10000"/>
                  <a:gd name="connsiteX37" fmla="*/ 7620 w 10000"/>
                  <a:gd name="connsiteY37" fmla="*/ 7925 h 10000"/>
                  <a:gd name="connsiteX38" fmla="*/ 7792 w 10000"/>
                  <a:gd name="connsiteY38" fmla="*/ 7793 h 10000"/>
                  <a:gd name="connsiteX39" fmla="*/ 7933 w 10000"/>
                  <a:gd name="connsiteY39" fmla="*/ 7949 h 10000"/>
                  <a:gd name="connsiteX40" fmla="*/ 7957 w 10000"/>
                  <a:gd name="connsiteY40" fmla="*/ 8299 h 10000"/>
                  <a:gd name="connsiteX41" fmla="*/ 7904 w 10000"/>
                  <a:gd name="connsiteY41" fmla="*/ 8862 h 10000"/>
                  <a:gd name="connsiteX42" fmla="*/ 7711 w 10000"/>
                  <a:gd name="connsiteY42" fmla="*/ 9374 h 10000"/>
                  <a:gd name="connsiteX43" fmla="*/ 7332 w 10000"/>
                  <a:gd name="connsiteY43" fmla="*/ 9741 h 10000"/>
                  <a:gd name="connsiteX44" fmla="*/ 6839 w 10000"/>
                  <a:gd name="connsiteY44" fmla="*/ 9999 h 10000"/>
                  <a:gd name="connsiteX45" fmla="*/ 1790 w 10000"/>
                  <a:gd name="connsiteY45" fmla="*/ 9912 h 10000"/>
                  <a:gd name="connsiteX46" fmla="*/ 1860 w 10000"/>
                  <a:gd name="connsiteY4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55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94 w 10000"/>
                  <a:gd name="connsiteY18" fmla="*/ 3334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03 w 10000"/>
                  <a:gd name="connsiteY18" fmla="*/ 3053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779 w 10000"/>
                  <a:gd name="connsiteY19" fmla="*/ 5258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473 w 10000"/>
                  <a:gd name="connsiteY20" fmla="*/ 5634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85 w 10000"/>
                  <a:gd name="connsiteY20" fmla="*/ 5160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148 w 10000"/>
                  <a:gd name="connsiteY21" fmla="*/ 5501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32 w 10000"/>
                  <a:gd name="connsiteY22" fmla="*/ 5290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478 w 10000"/>
                  <a:gd name="connsiteY23" fmla="*/ 6260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374 w 10000"/>
                  <a:gd name="connsiteY28" fmla="*/ 8116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92 w 10000"/>
                  <a:gd name="connsiteY29" fmla="*/ 7793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24 w 10000"/>
                  <a:gd name="connsiteY30" fmla="*/ 8212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88 w 10000"/>
                  <a:gd name="connsiteY27" fmla="*/ 7625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04 w 10000"/>
                  <a:gd name="connsiteY31" fmla="*/ 8862 h 10000"/>
                  <a:gd name="connsiteX32" fmla="*/ 7711 w 10000"/>
                  <a:gd name="connsiteY32" fmla="*/ 9374 h 10000"/>
                  <a:gd name="connsiteX33" fmla="*/ 7332 w 10000"/>
                  <a:gd name="connsiteY33" fmla="*/ 9741 h 10000"/>
                  <a:gd name="connsiteX34" fmla="*/ 6839 w 10000"/>
                  <a:gd name="connsiteY34" fmla="*/ 9999 h 10000"/>
                  <a:gd name="connsiteX35" fmla="*/ 1790 w 10000"/>
                  <a:gd name="connsiteY35" fmla="*/ 9912 h 10000"/>
                  <a:gd name="connsiteX36" fmla="*/ 1860 w 10000"/>
                  <a:gd name="connsiteY3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711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6839 w 10000"/>
                  <a:gd name="connsiteY32" fmla="*/ 9999 h 10000"/>
                  <a:gd name="connsiteX33" fmla="*/ 1790 w 10000"/>
                  <a:gd name="connsiteY33" fmla="*/ 9912 h 10000"/>
                  <a:gd name="connsiteX34" fmla="*/ 1860 w 10000"/>
                  <a:gd name="connsiteY34" fmla="*/ 9672 h 10000"/>
                  <a:gd name="connsiteX0" fmla="*/ 1860 w 10000"/>
                  <a:gd name="connsiteY0" fmla="*/ 9672 h 9944"/>
                  <a:gd name="connsiteX1" fmla="*/ 11 w 10000"/>
                  <a:gd name="connsiteY1" fmla="*/ 7822 h 9944"/>
                  <a:gd name="connsiteX2" fmla="*/ 0 w 10000"/>
                  <a:gd name="connsiteY2" fmla="*/ 7531 h 9944"/>
                  <a:gd name="connsiteX3" fmla="*/ 1770 w 10000"/>
                  <a:gd name="connsiteY3" fmla="*/ 0 h 9944"/>
                  <a:gd name="connsiteX4" fmla="*/ 9197 w 10000"/>
                  <a:gd name="connsiteY4" fmla="*/ 288 h 9944"/>
                  <a:gd name="connsiteX5" fmla="*/ 9700 w 10000"/>
                  <a:gd name="connsiteY5" fmla="*/ 1873 h 9944"/>
                  <a:gd name="connsiteX6" fmla="*/ 9937 w 10000"/>
                  <a:gd name="connsiteY6" fmla="*/ 1580 h 9944"/>
                  <a:gd name="connsiteX7" fmla="*/ 10000 w 10000"/>
                  <a:gd name="connsiteY7" fmla="*/ 1967 h 9944"/>
                  <a:gd name="connsiteX8" fmla="*/ 9392 w 10000"/>
                  <a:gd name="connsiteY8" fmla="*/ 3445 h 9944"/>
                  <a:gd name="connsiteX9" fmla="*/ 9213 w 10000"/>
                  <a:gd name="connsiteY9" fmla="*/ 3996 h 9944"/>
                  <a:gd name="connsiteX10" fmla="*/ 8943 w 10000"/>
                  <a:gd name="connsiteY10" fmla="*/ 4536 h 9944"/>
                  <a:gd name="connsiteX11" fmla="*/ 8763 w 10000"/>
                  <a:gd name="connsiteY11" fmla="*/ 4110 h 9944"/>
                  <a:gd name="connsiteX12" fmla="*/ 8725 w 10000"/>
                  <a:gd name="connsiteY12" fmla="*/ 3015 h 9944"/>
                  <a:gd name="connsiteX13" fmla="*/ 8384 w 10000"/>
                  <a:gd name="connsiteY13" fmla="*/ 4206 h 9944"/>
                  <a:gd name="connsiteX14" fmla="*/ 8132 w 10000"/>
                  <a:gd name="connsiteY14" fmla="*/ 5101 h 9944"/>
                  <a:gd name="connsiteX15" fmla="*/ 7843 w 10000"/>
                  <a:gd name="connsiteY15" fmla="*/ 4525 h 9944"/>
                  <a:gd name="connsiteX16" fmla="*/ 7921 w 10000"/>
                  <a:gd name="connsiteY16" fmla="*/ 3632 h 9944"/>
                  <a:gd name="connsiteX17" fmla="*/ 7766 w 10000"/>
                  <a:gd name="connsiteY17" fmla="*/ 3100 h 9944"/>
                  <a:gd name="connsiteX18" fmla="*/ 7477 w 10000"/>
                  <a:gd name="connsiteY18" fmla="*/ 3386 h 9944"/>
                  <a:gd name="connsiteX19" fmla="*/ 7523 w 10000"/>
                  <a:gd name="connsiteY19" fmla="*/ 5135 h 9944"/>
                  <a:gd name="connsiteX20" fmla="*/ 7260 w 10000"/>
                  <a:gd name="connsiteY20" fmla="*/ 5142 h 9944"/>
                  <a:gd name="connsiteX21" fmla="*/ 7020 w 10000"/>
                  <a:gd name="connsiteY21" fmla="*/ 4817 h 9944"/>
                  <a:gd name="connsiteX22" fmla="*/ 6924 w 10000"/>
                  <a:gd name="connsiteY22" fmla="*/ 4991 h 9944"/>
                  <a:gd name="connsiteX23" fmla="*/ 7060 w 10000"/>
                  <a:gd name="connsiteY23" fmla="*/ 5628 h 9944"/>
                  <a:gd name="connsiteX24" fmla="*/ 7485 w 10000"/>
                  <a:gd name="connsiteY24" fmla="*/ 5674 h 9944"/>
                  <a:gd name="connsiteX25" fmla="*/ 7497 w 10000"/>
                  <a:gd name="connsiteY25" fmla="*/ 6332 h 9944"/>
                  <a:gd name="connsiteX26" fmla="*/ 6829 w 10000"/>
                  <a:gd name="connsiteY26" fmla="*/ 7078 h 9944"/>
                  <a:gd name="connsiteX27" fmla="*/ 6894 w 10000"/>
                  <a:gd name="connsiteY27" fmla="*/ 7520 h 9944"/>
                  <a:gd name="connsiteX28" fmla="*/ 7280 w 10000"/>
                  <a:gd name="connsiteY28" fmla="*/ 7467 h 9944"/>
                  <a:gd name="connsiteX29" fmla="*/ 7749 w 10000"/>
                  <a:gd name="connsiteY29" fmla="*/ 7109 h 9944"/>
                  <a:gd name="connsiteX30" fmla="*/ 7933 w 10000"/>
                  <a:gd name="connsiteY30" fmla="*/ 7317 h 9944"/>
                  <a:gd name="connsiteX31" fmla="*/ 7583 w 10000"/>
                  <a:gd name="connsiteY31" fmla="*/ 9374 h 9944"/>
                  <a:gd name="connsiteX32" fmla="*/ 6890 w 10000"/>
                  <a:gd name="connsiteY32" fmla="*/ 9911 h 9944"/>
                  <a:gd name="connsiteX33" fmla="*/ 1790 w 10000"/>
                  <a:gd name="connsiteY33" fmla="*/ 9912 h 9944"/>
                  <a:gd name="connsiteX34" fmla="*/ 1860 w 10000"/>
                  <a:gd name="connsiteY34" fmla="*/ 9672 h 9944"/>
                  <a:gd name="connsiteX0" fmla="*/ 1860 w 10000"/>
                  <a:gd name="connsiteY0" fmla="*/ 9726 h 10000"/>
                  <a:gd name="connsiteX1" fmla="*/ 11 w 10000"/>
                  <a:gd name="connsiteY1" fmla="*/ 7866 h 10000"/>
                  <a:gd name="connsiteX2" fmla="*/ 0 w 10000"/>
                  <a:gd name="connsiteY2" fmla="*/ 7573 h 10000"/>
                  <a:gd name="connsiteX3" fmla="*/ 1770 w 10000"/>
                  <a:gd name="connsiteY3" fmla="*/ 0 h 10000"/>
                  <a:gd name="connsiteX4" fmla="*/ 9197 w 10000"/>
                  <a:gd name="connsiteY4" fmla="*/ 290 h 10000"/>
                  <a:gd name="connsiteX5" fmla="*/ 9700 w 10000"/>
                  <a:gd name="connsiteY5" fmla="*/ 1884 h 10000"/>
                  <a:gd name="connsiteX6" fmla="*/ 9937 w 10000"/>
                  <a:gd name="connsiteY6" fmla="*/ 1589 h 10000"/>
                  <a:gd name="connsiteX7" fmla="*/ 10000 w 10000"/>
                  <a:gd name="connsiteY7" fmla="*/ 1978 h 10000"/>
                  <a:gd name="connsiteX8" fmla="*/ 9392 w 10000"/>
                  <a:gd name="connsiteY8" fmla="*/ 3464 h 10000"/>
                  <a:gd name="connsiteX9" fmla="*/ 9213 w 10000"/>
                  <a:gd name="connsiteY9" fmla="*/ 4019 h 10000"/>
                  <a:gd name="connsiteX10" fmla="*/ 8943 w 10000"/>
                  <a:gd name="connsiteY10" fmla="*/ 4562 h 10000"/>
                  <a:gd name="connsiteX11" fmla="*/ 8763 w 10000"/>
                  <a:gd name="connsiteY11" fmla="*/ 4133 h 10000"/>
                  <a:gd name="connsiteX12" fmla="*/ 8725 w 10000"/>
                  <a:gd name="connsiteY12" fmla="*/ 3032 h 10000"/>
                  <a:gd name="connsiteX13" fmla="*/ 8384 w 10000"/>
                  <a:gd name="connsiteY13" fmla="*/ 4230 h 10000"/>
                  <a:gd name="connsiteX14" fmla="*/ 8132 w 10000"/>
                  <a:gd name="connsiteY14" fmla="*/ 5130 h 10000"/>
                  <a:gd name="connsiteX15" fmla="*/ 7843 w 10000"/>
                  <a:gd name="connsiteY15" fmla="*/ 4550 h 10000"/>
                  <a:gd name="connsiteX16" fmla="*/ 7921 w 10000"/>
                  <a:gd name="connsiteY16" fmla="*/ 3652 h 10000"/>
                  <a:gd name="connsiteX17" fmla="*/ 7766 w 10000"/>
                  <a:gd name="connsiteY17" fmla="*/ 3117 h 10000"/>
                  <a:gd name="connsiteX18" fmla="*/ 7477 w 10000"/>
                  <a:gd name="connsiteY18" fmla="*/ 3405 h 10000"/>
                  <a:gd name="connsiteX19" fmla="*/ 7523 w 10000"/>
                  <a:gd name="connsiteY19" fmla="*/ 5164 h 10000"/>
                  <a:gd name="connsiteX20" fmla="*/ 7260 w 10000"/>
                  <a:gd name="connsiteY20" fmla="*/ 5171 h 10000"/>
                  <a:gd name="connsiteX21" fmla="*/ 7020 w 10000"/>
                  <a:gd name="connsiteY21" fmla="*/ 4844 h 10000"/>
                  <a:gd name="connsiteX22" fmla="*/ 6924 w 10000"/>
                  <a:gd name="connsiteY22" fmla="*/ 5019 h 10000"/>
                  <a:gd name="connsiteX23" fmla="*/ 7060 w 10000"/>
                  <a:gd name="connsiteY23" fmla="*/ 5660 h 10000"/>
                  <a:gd name="connsiteX24" fmla="*/ 7485 w 10000"/>
                  <a:gd name="connsiteY24" fmla="*/ 5706 h 10000"/>
                  <a:gd name="connsiteX25" fmla="*/ 7497 w 10000"/>
                  <a:gd name="connsiteY25" fmla="*/ 6368 h 10000"/>
                  <a:gd name="connsiteX26" fmla="*/ 6829 w 10000"/>
                  <a:gd name="connsiteY26" fmla="*/ 7118 h 10000"/>
                  <a:gd name="connsiteX27" fmla="*/ 6894 w 10000"/>
                  <a:gd name="connsiteY27" fmla="*/ 7562 h 10000"/>
                  <a:gd name="connsiteX28" fmla="*/ 7280 w 10000"/>
                  <a:gd name="connsiteY28" fmla="*/ 7509 h 10000"/>
                  <a:gd name="connsiteX29" fmla="*/ 7749 w 10000"/>
                  <a:gd name="connsiteY29" fmla="*/ 7149 h 10000"/>
                  <a:gd name="connsiteX30" fmla="*/ 7933 w 10000"/>
                  <a:gd name="connsiteY30" fmla="*/ 7358 h 10000"/>
                  <a:gd name="connsiteX31" fmla="*/ 7583 w 10000"/>
                  <a:gd name="connsiteY31" fmla="*/ 9427 h 10000"/>
                  <a:gd name="connsiteX32" fmla="*/ 6890 w 10000"/>
                  <a:gd name="connsiteY32" fmla="*/ 9967 h 10000"/>
                  <a:gd name="connsiteX33" fmla="*/ 1790 w 10000"/>
                  <a:gd name="connsiteY33" fmla="*/ 9968 h 10000"/>
                  <a:gd name="connsiteX34" fmla="*/ 1860 w 10000"/>
                  <a:gd name="connsiteY34" fmla="*/ 9726 h 10000"/>
                  <a:gd name="connsiteX0" fmla="*/ 1860 w 10000"/>
                  <a:gd name="connsiteY0" fmla="*/ 9726 h 9967"/>
                  <a:gd name="connsiteX1" fmla="*/ 11 w 10000"/>
                  <a:gd name="connsiteY1" fmla="*/ 7866 h 9967"/>
                  <a:gd name="connsiteX2" fmla="*/ 0 w 10000"/>
                  <a:gd name="connsiteY2" fmla="*/ 7573 h 9967"/>
                  <a:gd name="connsiteX3" fmla="*/ 1770 w 10000"/>
                  <a:gd name="connsiteY3" fmla="*/ 0 h 9967"/>
                  <a:gd name="connsiteX4" fmla="*/ 9197 w 10000"/>
                  <a:gd name="connsiteY4" fmla="*/ 290 h 9967"/>
                  <a:gd name="connsiteX5" fmla="*/ 9700 w 10000"/>
                  <a:gd name="connsiteY5" fmla="*/ 1884 h 9967"/>
                  <a:gd name="connsiteX6" fmla="*/ 9937 w 10000"/>
                  <a:gd name="connsiteY6" fmla="*/ 1589 h 9967"/>
                  <a:gd name="connsiteX7" fmla="*/ 10000 w 10000"/>
                  <a:gd name="connsiteY7" fmla="*/ 1978 h 9967"/>
                  <a:gd name="connsiteX8" fmla="*/ 9392 w 10000"/>
                  <a:gd name="connsiteY8" fmla="*/ 3464 h 9967"/>
                  <a:gd name="connsiteX9" fmla="*/ 9213 w 10000"/>
                  <a:gd name="connsiteY9" fmla="*/ 4019 h 9967"/>
                  <a:gd name="connsiteX10" fmla="*/ 8943 w 10000"/>
                  <a:gd name="connsiteY10" fmla="*/ 4562 h 9967"/>
                  <a:gd name="connsiteX11" fmla="*/ 8763 w 10000"/>
                  <a:gd name="connsiteY11" fmla="*/ 4133 h 9967"/>
                  <a:gd name="connsiteX12" fmla="*/ 8725 w 10000"/>
                  <a:gd name="connsiteY12" fmla="*/ 3032 h 9967"/>
                  <a:gd name="connsiteX13" fmla="*/ 8384 w 10000"/>
                  <a:gd name="connsiteY13" fmla="*/ 4230 h 9967"/>
                  <a:gd name="connsiteX14" fmla="*/ 8132 w 10000"/>
                  <a:gd name="connsiteY14" fmla="*/ 5130 h 9967"/>
                  <a:gd name="connsiteX15" fmla="*/ 7843 w 10000"/>
                  <a:gd name="connsiteY15" fmla="*/ 4550 h 9967"/>
                  <a:gd name="connsiteX16" fmla="*/ 7921 w 10000"/>
                  <a:gd name="connsiteY16" fmla="*/ 3652 h 9967"/>
                  <a:gd name="connsiteX17" fmla="*/ 7766 w 10000"/>
                  <a:gd name="connsiteY17" fmla="*/ 3117 h 9967"/>
                  <a:gd name="connsiteX18" fmla="*/ 7477 w 10000"/>
                  <a:gd name="connsiteY18" fmla="*/ 3405 h 9967"/>
                  <a:gd name="connsiteX19" fmla="*/ 7523 w 10000"/>
                  <a:gd name="connsiteY19" fmla="*/ 5164 h 9967"/>
                  <a:gd name="connsiteX20" fmla="*/ 7260 w 10000"/>
                  <a:gd name="connsiteY20" fmla="*/ 5171 h 9967"/>
                  <a:gd name="connsiteX21" fmla="*/ 7020 w 10000"/>
                  <a:gd name="connsiteY21" fmla="*/ 4844 h 9967"/>
                  <a:gd name="connsiteX22" fmla="*/ 6924 w 10000"/>
                  <a:gd name="connsiteY22" fmla="*/ 5019 h 9967"/>
                  <a:gd name="connsiteX23" fmla="*/ 7060 w 10000"/>
                  <a:gd name="connsiteY23" fmla="*/ 5660 h 9967"/>
                  <a:gd name="connsiteX24" fmla="*/ 7485 w 10000"/>
                  <a:gd name="connsiteY24" fmla="*/ 5706 h 9967"/>
                  <a:gd name="connsiteX25" fmla="*/ 7497 w 10000"/>
                  <a:gd name="connsiteY25" fmla="*/ 6368 h 9967"/>
                  <a:gd name="connsiteX26" fmla="*/ 6829 w 10000"/>
                  <a:gd name="connsiteY26" fmla="*/ 7118 h 9967"/>
                  <a:gd name="connsiteX27" fmla="*/ 6894 w 10000"/>
                  <a:gd name="connsiteY27" fmla="*/ 7562 h 9967"/>
                  <a:gd name="connsiteX28" fmla="*/ 7280 w 10000"/>
                  <a:gd name="connsiteY28" fmla="*/ 7509 h 9967"/>
                  <a:gd name="connsiteX29" fmla="*/ 7749 w 10000"/>
                  <a:gd name="connsiteY29" fmla="*/ 7149 h 9967"/>
                  <a:gd name="connsiteX30" fmla="*/ 7933 w 10000"/>
                  <a:gd name="connsiteY30" fmla="*/ 7358 h 9967"/>
                  <a:gd name="connsiteX31" fmla="*/ 7583 w 10000"/>
                  <a:gd name="connsiteY31" fmla="*/ 9427 h 9967"/>
                  <a:gd name="connsiteX32" fmla="*/ 6890 w 10000"/>
                  <a:gd name="connsiteY32" fmla="*/ 9967 h 9967"/>
                  <a:gd name="connsiteX33" fmla="*/ 1747 w 10000"/>
                  <a:gd name="connsiteY33" fmla="*/ 9844 h 9967"/>
                  <a:gd name="connsiteX34" fmla="*/ 1860 w 10000"/>
                  <a:gd name="connsiteY34" fmla="*/ 9726 h 9967"/>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47 w 10000"/>
                  <a:gd name="connsiteY33" fmla="*/ 9877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7"/>
                  <a:gd name="connsiteY0" fmla="*/ 9652 h 10000"/>
                  <a:gd name="connsiteX1" fmla="*/ 11 w 10007"/>
                  <a:gd name="connsiteY1" fmla="*/ 7892 h 10000"/>
                  <a:gd name="connsiteX2" fmla="*/ 0 w 10007"/>
                  <a:gd name="connsiteY2" fmla="*/ 7598 h 10000"/>
                  <a:gd name="connsiteX3" fmla="*/ 1770 w 10007"/>
                  <a:gd name="connsiteY3" fmla="*/ 0 h 10000"/>
                  <a:gd name="connsiteX4" fmla="*/ 9197 w 10007"/>
                  <a:gd name="connsiteY4" fmla="*/ 291 h 10000"/>
                  <a:gd name="connsiteX5" fmla="*/ 9700 w 10007"/>
                  <a:gd name="connsiteY5" fmla="*/ 1890 h 10000"/>
                  <a:gd name="connsiteX6" fmla="*/ 10000 w 10007"/>
                  <a:gd name="connsiteY6" fmla="*/ 1985 h 10000"/>
                  <a:gd name="connsiteX7" fmla="*/ 9392 w 10007"/>
                  <a:gd name="connsiteY7" fmla="*/ 3475 h 10000"/>
                  <a:gd name="connsiteX8" fmla="*/ 9213 w 10007"/>
                  <a:gd name="connsiteY8" fmla="*/ 4032 h 10000"/>
                  <a:gd name="connsiteX9" fmla="*/ 8943 w 10007"/>
                  <a:gd name="connsiteY9" fmla="*/ 4577 h 10000"/>
                  <a:gd name="connsiteX10" fmla="*/ 8763 w 10007"/>
                  <a:gd name="connsiteY10" fmla="*/ 4147 h 10000"/>
                  <a:gd name="connsiteX11" fmla="*/ 8725 w 10007"/>
                  <a:gd name="connsiteY11" fmla="*/ 3042 h 10000"/>
                  <a:gd name="connsiteX12" fmla="*/ 8384 w 10007"/>
                  <a:gd name="connsiteY12" fmla="*/ 4244 h 10000"/>
                  <a:gd name="connsiteX13" fmla="*/ 8132 w 10007"/>
                  <a:gd name="connsiteY13" fmla="*/ 5147 h 10000"/>
                  <a:gd name="connsiteX14" fmla="*/ 7843 w 10007"/>
                  <a:gd name="connsiteY14" fmla="*/ 4565 h 10000"/>
                  <a:gd name="connsiteX15" fmla="*/ 7921 w 10007"/>
                  <a:gd name="connsiteY15" fmla="*/ 3664 h 10000"/>
                  <a:gd name="connsiteX16" fmla="*/ 7766 w 10007"/>
                  <a:gd name="connsiteY16" fmla="*/ 3127 h 10000"/>
                  <a:gd name="connsiteX17" fmla="*/ 7477 w 10007"/>
                  <a:gd name="connsiteY17" fmla="*/ 3416 h 10000"/>
                  <a:gd name="connsiteX18" fmla="*/ 7523 w 10007"/>
                  <a:gd name="connsiteY18" fmla="*/ 5181 h 10000"/>
                  <a:gd name="connsiteX19" fmla="*/ 7260 w 10007"/>
                  <a:gd name="connsiteY19" fmla="*/ 5188 h 10000"/>
                  <a:gd name="connsiteX20" fmla="*/ 7020 w 10007"/>
                  <a:gd name="connsiteY20" fmla="*/ 4860 h 10000"/>
                  <a:gd name="connsiteX21" fmla="*/ 6924 w 10007"/>
                  <a:gd name="connsiteY21" fmla="*/ 5036 h 10000"/>
                  <a:gd name="connsiteX22" fmla="*/ 7060 w 10007"/>
                  <a:gd name="connsiteY22" fmla="*/ 5679 h 10000"/>
                  <a:gd name="connsiteX23" fmla="*/ 7485 w 10007"/>
                  <a:gd name="connsiteY23" fmla="*/ 5725 h 10000"/>
                  <a:gd name="connsiteX24" fmla="*/ 7497 w 10007"/>
                  <a:gd name="connsiteY24" fmla="*/ 6389 h 10000"/>
                  <a:gd name="connsiteX25" fmla="*/ 6829 w 10007"/>
                  <a:gd name="connsiteY25" fmla="*/ 7142 h 10000"/>
                  <a:gd name="connsiteX26" fmla="*/ 6894 w 10007"/>
                  <a:gd name="connsiteY26" fmla="*/ 7587 h 10000"/>
                  <a:gd name="connsiteX27" fmla="*/ 7280 w 10007"/>
                  <a:gd name="connsiteY27" fmla="*/ 7534 h 10000"/>
                  <a:gd name="connsiteX28" fmla="*/ 7749 w 10007"/>
                  <a:gd name="connsiteY28" fmla="*/ 7173 h 10000"/>
                  <a:gd name="connsiteX29" fmla="*/ 7933 w 10007"/>
                  <a:gd name="connsiteY29" fmla="*/ 7382 h 10000"/>
                  <a:gd name="connsiteX30" fmla="*/ 7583 w 10007"/>
                  <a:gd name="connsiteY30" fmla="*/ 9458 h 10000"/>
                  <a:gd name="connsiteX31" fmla="*/ 6890 w 10007"/>
                  <a:gd name="connsiteY31" fmla="*/ 10000 h 10000"/>
                  <a:gd name="connsiteX32" fmla="*/ 1756 w 10007"/>
                  <a:gd name="connsiteY32" fmla="*/ 9948 h 10000"/>
                  <a:gd name="connsiteX33" fmla="*/ 1860 w 10007"/>
                  <a:gd name="connsiteY33" fmla="*/ 9652 h 10000"/>
                  <a:gd name="connsiteX0" fmla="*/ 1860 w 9702"/>
                  <a:gd name="connsiteY0" fmla="*/ 9652 h 10000"/>
                  <a:gd name="connsiteX1" fmla="*/ 11 w 9702"/>
                  <a:gd name="connsiteY1" fmla="*/ 7892 h 10000"/>
                  <a:gd name="connsiteX2" fmla="*/ 0 w 9702"/>
                  <a:gd name="connsiteY2" fmla="*/ 7598 h 10000"/>
                  <a:gd name="connsiteX3" fmla="*/ 1770 w 9702"/>
                  <a:gd name="connsiteY3" fmla="*/ 0 h 10000"/>
                  <a:gd name="connsiteX4" fmla="*/ 9197 w 9702"/>
                  <a:gd name="connsiteY4" fmla="*/ 291 h 10000"/>
                  <a:gd name="connsiteX5" fmla="*/ 9700 w 9702"/>
                  <a:gd name="connsiteY5" fmla="*/ 1890 h 10000"/>
                  <a:gd name="connsiteX6" fmla="*/ 9392 w 9702"/>
                  <a:gd name="connsiteY6" fmla="*/ 3475 h 10000"/>
                  <a:gd name="connsiteX7" fmla="*/ 9213 w 9702"/>
                  <a:gd name="connsiteY7" fmla="*/ 4032 h 10000"/>
                  <a:gd name="connsiteX8" fmla="*/ 8943 w 9702"/>
                  <a:gd name="connsiteY8" fmla="*/ 4577 h 10000"/>
                  <a:gd name="connsiteX9" fmla="*/ 8763 w 9702"/>
                  <a:gd name="connsiteY9" fmla="*/ 4147 h 10000"/>
                  <a:gd name="connsiteX10" fmla="*/ 8725 w 9702"/>
                  <a:gd name="connsiteY10" fmla="*/ 3042 h 10000"/>
                  <a:gd name="connsiteX11" fmla="*/ 8384 w 9702"/>
                  <a:gd name="connsiteY11" fmla="*/ 4244 h 10000"/>
                  <a:gd name="connsiteX12" fmla="*/ 8132 w 9702"/>
                  <a:gd name="connsiteY12" fmla="*/ 5147 h 10000"/>
                  <a:gd name="connsiteX13" fmla="*/ 7843 w 9702"/>
                  <a:gd name="connsiteY13" fmla="*/ 4565 h 10000"/>
                  <a:gd name="connsiteX14" fmla="*/ 7921 w 9702"/>
                  <a:gd name="connsiteY14" fmla="*/ 3664 h 10000"/>
                  <a:gd name="connsiteX15" fmla="*/ 7766 w 9702"/>
                  <a:gd name="connsiteY15" fmla="*/ 3127 h 10000"/>
                  <a:gd name="connsiteX16" fmla="*/ 7477 w 9702"/>
                  <a:gd name="connsiteY16" fmla="*/ 3416 h 10000"/>
                  <a:gd name="connsiteX17" fmla="*/ 7523 w 9702"/>
                  <a:gd name="connsiteY17" fmla="*/ 5181 h 10000"/>
                  <a:gd name="connsiteX18" fmla="*/ 7260 w 9702"/>
                  <a:gd name="connsiteY18" fmla="*/ 5188 h 10000"/>
                  <a:gd name="connsiteX19" fmla="*/ 7020 w 9702"/>
                  <a:gd name="connsiteY19" fmla="*/ 4860 h 10000"/>
                  <a:gd name="connsiteX20" fmla="*/ 6924 w 9702"/>
                  <a:gd name="connsiteY20" fmla="*/ 5036 h 10000"/>
                  <a:gd name="connsiteX21" fmla="*/ 7060 w 9702"/>
                  <a:gd name="connsiteY21" fmla="*/ 5679 h 10000"/>
                  <a:gd name="connsiteX22" fmla="*/ 7485 w 9702"/>
                  <a:gd name="connsiteY22" fmla="*/ 5725 h 10000"/>
                  <a:gd name="connsiteX23" fmla="*/ 7497 w 9702"/>
                  <a:gd name="connsiteY23" fmla="*/ 6389 h 10000"/>
                  <a:gd name="connsiteX24" fmla="*/ 6829 w 9702"/>
                  <a:gd name="connsiteY24" fmla="*/ 7142 h 10000"/>
                  <a:gd name="connsiteX25" fmla="*/ 6894 w 9702"/>
                  <a:gd name="connsiteY25" fmla="*/ 7587 h 10000"/>
                  <a:gd name="connsiteX26" fmla="*/ 7280 w 9702"/>
                  <a:gd name="connsiteY26" fmla="*/ 7534 h 10000"/>
                  <a:gd name="connsiteX27" fmla="*/ 7749 w 9702"/>
                  <a:gd name="connsiteY27" fmla="*/ 7173 h 10000"/>
                  <a:gd name="connsiteX28" fmla="*/ 7933 w 9702"/>
                  <a:gd name="connsiteY28" fmla="*/ 7382 h 10000"/>
                  <a:gd name="connsiteX29" fmla="*/ 7583 w 9702"/>
                  <a:gd name="connsiteY29" fmla="*/ 9458 h 10000"/>
                  <a:gd name="connsiteX30" fmla="*/ 6890 w 9702"/>
                  <a:gd name="connsiteY30" fmla="*/ 10000 h 10000"/>
                  <a:gd name="connsiteX31" fmla="*/ 1756 w 9702"/>
                  <a:gd name="connsiteY31" fmla="*/ 9948 h 10000"/>
                  <a:gd name="connsiteX32" fmla="*/ 1860 w 9702"/>
                  <a:gd name="connsiteY32" fmla="*/ 9652 h 10000"/>
                  <a:gd name="connsiteX0" fmla="*/ 1917 w 9680"/>
                  <a:gd name="connsiteY0" fmla="*/ 9652 h 10000"/>
                  <a:gd name="connsiteX1" fmla="*/ 11 w 9680"/>
                  <a:gd name="connsiteY1" fmla="*/ 7892 h 10000"/>
                  <a:gd name="connsiteX2" fmla="*/ 0 w 9680"/>
                  <a:gd name="connsiteY2" fmla="*/ 7598 h 10000"/>
                  <a:gd name="connsiteX3" fmla="*/ 1824 w 9680"/>
                  <a:gd name="connsiteY3" fmla="*/ 0 h 10000"/>
                  <a:gd name="connsiteX4" fmla="*/ 9479 w 9680"/>
                  <a:gd name="connsiteY4" fmla="*/ 291 h 10000"/>
                  <a:gd name="connsiteX5" fmla="*/ 9680 w 9680"/>
                  <a:gd name="connsiteY5" fmla="*/ 3475 h 10000"/>
                  <a:gd name="connsiteX6" fmla="*/ 9496 w 9680"/>
                  <a:gd name="connsiteY6" fmla="*/ 4032 h 10000"/>
                  <a:gd name="connsiteX7" fmla="*/ 9218 w 9680"/>
                  <a:gd name="connsiteY7" fmla="*/ 4577 h 10000"/>
                  <a:gd name="connsiteX8" fmla="*/ 9032 w 9680"/>
                  <a:gd name="connsiteY8" fmla="*/ 4147 h 10000"/>
                  <a:gd name="connsiteX9" fmla="*/ 8993 w 9680"/>
                  <a:gd name="connsiteY9" fmla="*/ 3042 h 10000"/>
                  <a:gd name="connsiteX10" fmla="*/ 8642 w 9680"/>
                  <a:gd name="connsiteY10" fmla="*/ 4244 h 10000"/>
                  <a:gd name="connsiteX11" fmla="*/ 8382 w 9680"/>
                  <a:gd name="connsiteY11" fmla="*/ 5147 h 10000"/>
                  <a:gd name="connsiteX12" fmla="*/ 8084 w 9680"/>
                  <a:gd name="connsiteY12" fmla="*/ 4565 h 10000"/>
                  <a:gd name="connsiteX13" fmla="*/ 8164 w 9680"/>
                  <a:gd name="connsiteY13" fmla="*/ 3664 h 10000"/>
                  <a:gd name="connsiteX14" fmla="*/ 8005 w 9680"/>
                  <a:gd name="connsiteY14" fmla="*/ 3127 h 10000"/>
                  <a:gd name="connsiteX15" fmla="*/ 7707 w 9680"/>
                  <a:gd name="connsiteY15" fmla="*/ 3416 h 10000"/>
                  <a:gd name="connsiteX16" fmla="*/ 7754 w 9680"/>
                  <a:gd name="connsiteY16" fmla="*/ 5181 h 10000"/>
                  <a:gd name="connsiteX17" fmla="*/ 7483 w 9680"/>
                  <a:gd name="connsiteY17" fmla="*/ 5188 h 10000"/>
                  <a:gd name="connsiteX18" fmla="*/ 7236 w 9680"/>
                  <a:gd name="connsiteY18" fmla="*/ 4860 h 10000"/>
                  <a:gd name="connsiteX19" fmla="*/ 7137 w 9680"/>
                  <a:gd name="connsiteY19" fmla="*/ 5036 h 10000"/>
                  <a:gd name="connsiteX20" fmla="*/ 7277 w 9680"/>
                  <a:gd name="connsiteY20" fmla="*/ 5679 h 10000"/>
                  <a:gd name="connsiteX21" fmla="*/ 7715 w 9680"/>
                  <a:gd name="connsiteY21" fmla="*/ 5725 h 10000"/>
                  <a:gd name="connsiteX22" fmla="*/ 7727 w 9680"/>
                  <a:gd name="connsiteY22" fmla="*/ 6389 h 10000"/>
                  <a:gd name="connsiteX23" fmla="*/ 7039 w 9680"/>
                  <a:gd name="connsiteY23" fmla="*/ 7142 h 10000"/>
                  <a:gd name="connsiteX24" fmla="*/ 7106 w 9680"/>
                  <a:gd name="connsiteY24" fmla="*/ 7587 h 10000"/>
                  <a:gd name="connsiteX25" fmla="*/ 7504 w 9680"/>
                  <a:gd name="connsiteY25" fmla="*/ 7534 h 10000"/>
                  <a:gd name="connsiteX26" fmla="*/ 7987 w 9680"/>
                  <a:gd name="connsiteY26" fmla="*/ 7173 h 10000"/>
                  <a:gd name="connsiteX27" fmla="*/ 8177 w 9680"/>
                  <a:gd name="connsiteY27" fmla="*/ 7382 h 10000"/>
                  <a:gd name="connsiteX28" fmla="*/ 7816 w 9680"/>
                  <a:gd name="connsiteY28" fmla="*/ 9458 h 10000"/>
                  <a:gd name="connsiteX29" fmla="*/ 7102 w 9680"/>
                  <a:gd name="connsiteY29" fmla="*/ 10000 h 10000"/>
                  <a:gd name="connsiteX30" fmla="*/ 1810 w 9680"/>
                  <a:gd name="connsiteY30" fmla="*/ 9948 h 10000"/>
                  <a:gd name="connsiteX31" fmla="*/ 1917 w 9680"/>
                  <a:gd name="connsiteY31" fmla="*/ 9652 h 10000"/>
                  <a:gd name="connsiteX0" fmla="*/ 1980 w 10394"/>
                  <a:gd name="connsiteY0" fmla="*/ 9652 h 10000"/>
                  <a:gd name="connsiteX1" fmla="*/ 11 w 10394"/>
                  <a:gd name="connsiteY1" fmla="*/ 7892 h 10000"/>
                  <a:gd name="connsiteX2" fmla="*/ 0 w 10394"/>
                  <a:gd name="connsiteY2" fmla="*/ 7598 h 10000"/>
                  <a:gd name="connsiteX3" fmla="*/ 1884 w 10394"/>
                  <a:gd name="connsiteY3" fmla="*/ 0 h 10000"/>
                  <a:gd name="connsiteX4" fmla="*/ 9792 w 10394"/>
                  <a:gd name="connsiteY4" fmla="*/ 291 h 10000"/>
                  <a:gd name="connsiteX5" fmla="*/ 9810 w 10394"/>
                  <a:gd name="connsiteY5" fmla="*/ 4032 h 10000"/>
                  <a:gd name="connsiteX6" fmla="*/ 9523 w 10394"/>
                  <a:gd name="connsiteY6" fmla="*/ 4577 h 10000"/>
                  <a:gd name="connsiteX7" fmla="*/ 9331 w 10394"/>
                  <a:gd name="connsiteY7" fmla="*/ 4147 h 10000"/>
                  <a:gd name="connsiteX8" fmla="*/ 9290 w 10394"/>
                  <a:gd name="connsiteY8" fmla="*/ 3042 h 10000"/>
                  <a:gd name="connsiteX9" fmla="*/ 8928 w 10394"/>
                  <a:gd name="connsiteY9" fmla="*/ 4244 h 10000"/>
                  <a:gd name="connsiteX10" fmla="*/ 8659 w 10394"/>
                  <a:gd name="connsiteY10" fmla="*/ 5147 h 10000"/>
                  <a:gd name="connsiteX11" fmla="*/ 8351 w 10394"/>
                  <a:gd name="connsiteY11" fmla="*/ 4565 h 10000"/>
                  <a:gd name="connsiteX12" fmla="*/ 8434 w 10394"/>
                  <a:gd name="connsiteY12" fmla="*/ 3664 h 10000"/>
                  <a:gd name="connsiteX13" fmla="*/ 8270 w 10394"/>
                  <a:gd name="connsiteY13" fmla="*/ 3127 h 10000"/>
                  <a:gd name="connsiteX14" fmla="*/ 7962 w 10394"/>
                  <a:gd name="connsiteY14" fmla="*/ 3416 h 10000"/>
                  <a:gd name="connsiteX15" fmla="*/ 8010 w 10394"/>
                  <a:gd name="connsiteY15" fmla="*/ 5181 h 10000"/>
                  <a:gd name="connsiteX16" fmla="*/ 7730 w 10394"/>
                  <a:gd name="connsiteY16" fmla="*/ 5188 h 10000"/>
                  <a:gd name="connsiteX17" fmla="*/ 7475 w 10394"/>
                  <a:gd name="connsiteY17" fmla="*/ 4860 h 10000"/>
                  <a:gd name="connsiteX18" fmla="*/ 7373 w 10394"/>
                  <a:gd name="connsiteY18" fmla="*/ 5036 h 10000"/>
                  <a:gd name="connsiteX19" fmla="*/ 7518 w 10394"/>
                  <a:gd name="connsiteY19" fmla="*/ 5679 h 10000"/>
                  <a:gd name="connsiteX20" fmla="*/ 7970 w 10394"/>
                  <a:gd name="connsiteY20" fmla="*/ 5725 h 10000"/>
                  <a:gd name="connsiteX21" fmla="*/ 7982 w 10394"/>
                  <a:gd name="connsiteY21" fmla="*/ 6389 h 10000"/>
                  <a:gd name="connsiteX22" fmla="*/ 7272 w 10394"/>
                  <a:gd name="connsiteY22" fmla="*/ 7142 h 10000"/>
                  <a:gd name="connsiteX23" fmla="*/ 7341 w 10394"/>
                  <a:gd name="connsiteY23" fmla="*/ 7587 h 10000"/>
                  <a:gd name="connsiteX24" fmla="*/ 7752 w 10394"/>
                  <a:gd name="connsiteY24" fmla="*/ 7534 h 10000"/>
                  <a:gd name="connsiteX25" fmla="*/ 8251 w 10394"/>
                  <a:gd name="connsiteY25" fmla="*/ 7173 h 10000"/>
                  <a:gd name="connsiteX26" fmla="*/ 8447 w 10394"/>
                  <a:gd name="connsiteY26" fmla="*/ 7382 h 10000"/>
                  <a:gd name="connsiteX27" fmla="*/ 8074 w 10394"/>
                  <a:gd name="connsiteY27" fmla="*/ 9458 h 10000"/>
                  <a:gd name="connsiteX28" fmla="*/ 7337 w 10394"/>
                  <a:gd name="connsiteY28" fmla="*/ 10000 h 10000"/>
                  <a:gd name="connsiteX29" fmla="*/ 1870 w 10394"/>
                  <a:gd name="connsiteY29" fmla="*/ 9948 h 10000"/>
                  <a:gd name="connsiteX30" fmla="*/ 1980 w 10394"/>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456 w 10309"/>
                  <a:gd name="connsiteY6" fmla="*/ 4419 h 10000"/>
                  <a:gd name="connsiteX7" fmla="*/ 9331 w 10309"/>
                  <a:gd name="connsiteY7" fmla="*/ 4147 h 10000"/>
                  <a:gd name="connsiteX8" fmla="*/ 9290 w 10309"/>
                  <a:gd name="connsiteY8" fmla="*/ 3042 h 10000"/>
                  <a:gd name="connsiteX9" fmla="*/ 8928 w 10309"/>
                  <a:gd name="connsiteY9" fmla="*/ 4244 h 10000"/>
                  <a:gd name="connsiteX10" fmla="*/ 8659 w 10309"/>
                  <a:gd name="connsiteY10" fmla="*/ 5147 h 10000"/>
                  <a:gd name="connsiteX11" fmla="*/ 8351 w 10309"/>
                  <a:gd name="connsiteY11" fmla="*/ 4565 h 10000"/>
                  <a:gd name="connsiteX12" fmla="*/ 8434 w 10309"/>
                  <a:gd name="connsiteY12" fmla="*/ 3664 h 10000"/>
                  <a:gd name="connsiteX13" fmla="*/ 8270 w 10309"/>
                  <a:gd name="connsiteY13" fmla="*/ 3127 h 10000"/>
                  <a:gd name="connsiteX14" fmla="*/ 7962 w 10309"/>
                  <a:gd name="connsiteY14" fmla="*/ 3416 h 10000"/>
                  <a:gd name="connsiteX15" fmla="*/ 8010 w 10309"/>
                  <a:gd name="connsiteY15" fmla="*/ 5181 h 10000"/>
                  <a:gd name="connsiteX16" fmla="*/ 7730 w 10309"/>
                  <a:gd name="connsiteY16" fmla="*/ 5188 h 10000"/>
                  <a:gd name="connsiteX17" fmla="*/ 7475 w 10309"/>
                  <a:gd name="connsiteY17" fmla="*/ 4860 h 10000"/>
                  <a:gd name="connsiteX18" fmla="*/ 7373 w 10309"/>
                  <a:gd name="connsiteY18" fmla="*/ 5036 h 10000"/>
                  <a:gd name="connsiteX19" fmla="*/ 7518 w 10309"/>
                  <a:gd name="connsiteY19" fmla="*/ 5679 h 10000"/>
                  <a:gd name="connsiteX20" fmla="*/ 7970 w 10309"/>
                  <a:gd name="connsiteY20" fmla="*/ 5725 h 10000"/>
                  <a:gd name="connsiteX21" fmla="*/ 7982 w 10309"/>
                  <a:gd name="connsiteY21" fmla="*/ 6389 h 10000"/>
                  <a:gd name="connsiteX22" fmla="*/ 7272 w 10309"/>
                  <a:gd name="connsiteY22" fmla="*/ 7142 h 10000"/>
                  <a:gd name="connsiteX23" fmla="*/ 7341 w 10309"/>
                  <a:gd name="connsiteY23" fmla="*/ 7587 h 10000"/>
                  <a:gd name="connsiteX24" fmla="*/ 7752 w 10309"/>
                  <a:gd name="connsiteY24" fmla="*/ 7534 h 10000"/>
                  <a:gd name="connsiteX25" fmla="*/ 8251 w 10309"/>
                  <a:gd name="connsiteY25" fmla="*/ 7173 h 10000"/>
                  <a:gd name="connsiteX26" fmla="*/ 8447 w 10309"/>
                  <a:gd name="connsiteY26" fmla="*/ 7382 h 10000"/>
                  <a:gd name="connsiteX27" fmla="*/ 8074 w 10309"/>
                  <a:gd name="connsiteY27" fmla="*/ 9458 h 10000"/>
                  <a:gd name="connsiteX28" fmla="*/ 7337 w 10309"/>
                  <a:gd name="connsiteY28" fmla="*/ 10000 h 10000"/>
                  <a:gd name="connsiteX29" fmla="*/ 1870 w 10309"/>
                  <a:gd name="connsiteY29" fmla="*/ 9948 h 10000"/>
                  <a:gd name="connsiteX30" fmla="*/ 1980 w 10309"/>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258"/>
                  <a:gd name="connsiteY0" fmla="*/ 9652 h 10000"/>
                  <a:gd name="connsiteX1" fmla="*/ 11 w 10258"/>
                  <a:gd name="connsiteY1" fmla="*/ 7892 h 10000"/>
                  <a:gd name="connsiteX2" fmla="*/ 0 w 10258"/>
                  <a:gd name="connsiteY2" fmla="*/ 7598 h 10000"/>
                  <a:gd name="connsiteX3" fmla="*/ 1884 w 10258"/>
                  <a:gd name="connsiteY3" fmla="*/ 0 h 10000"/>
                  <a:gd name="connsiteX4" fmla="*/ 9792 w 10258"/>
                  <a:gd name="connsiteY4" fmla="*/ 291 h 10000"/>
                  <a:gd name="connsiteX5" fmla="*/ 9331 w 10258"/>
                  <a:gd name="connsiteY5" fmla="*/ 4147 h 10000"/>
                  <a:gd name="connsiteX6" fmla="*/ 9290 w 10258"/>
                  <a:gd name="connsiteY6" fmla="*/ 3042 h 10000"/>
                  <a:gd name="connsiteX7" fmla="*/ 8928 w 10258"/>
                  <a:gd name="connsiteY7" fmla="*/ 4244 h 10000"/>
                  <a:gd name="connsiteX8" fmla="*/ 8659 w 10258"/>
                  <a:gd name="connsiteY8" fmla="*/ 5147 h 10000"/>
                  <a:gd name="connsiteX9" fmla="*/ 8351 w 10258"/>
                  <a:gd name="connsiteY9" fmla="*/ 4565 h 10000"/>
                  <a:gd name="connsiteX10" fmla="*/ 8434 w 10258"/>
                  <a:gd name="connsiteY10" fmla="*/ 3664 h 10000"/>
                  <a:gd name="connsiteX11" fmla="*/ 8270 w 10258"/>
                  <a:gd name="connsiteY11" fmla="*/ 3127 h 10000"/>
                  <a:gd name="connsiteX12" fmla="*/ 7962 w 10258"/>
                  <a:gd name="connsiteY12" fmla="*/ 3416 h 10000"/>
                  <a:gd name="connsiteX13" fmla="*/ 8010 w 10258"/>
                  <a:gd name="connsiteY13" fmla="*/ 5181 h 10000"/>
                  <a:gd name="connsiteX14" fmla="*/ 7730 w 10258"/>
                  <a:gd name="connsiteY14" fmla="*/ 5188 h 10000"/>
                  <a:gd name="connsiteX15" fmla="*/ 7475 w 10258"/>
                  <a:gd name="connsiteY15" fmla="*/ 4860 h 10000"/>
                  <a:gd name="connsiteX16" fmla="*/ 7373 w 10258"/>
                  <a:gd name="connsiteY16" fmla="*/ 5036 h 10000"/>
                  <a:gd name="connsiteX17" fmla="*/ 7518 w 10258"/>
                  <a:gd name="connsiteY17" fmla="*/ 5679 h 10000"/>
                  <a:gd name="connsiteX18" fmla="*/ 7970 w 10258"/>
                  <a:gd name="connsiteY18" fmla="*/ 5725 h 10000"/>
                  <a:gd name="connsiteX19" fmla="*/ 7982 w 10258"/>
                  <a:gd name="connsiteY19" fmla="*/ 6389 h 10000"/>
                  <a:gd name="connsiteX20" fmla="*/ 7272 w 10258"/>
                  <a:gd name="connsiteY20" fmla="*/ 7142 h 10000"/>
                  <a:gd name="connsiteX21" fmla="*/ 7341 w 10258"/>
                  <a:gd name="connsiteY21" fmla="*/ 7587 h 10000"/>
                  <a:gd name="connsiteX22" fmla="*/ 7752 w 10258"/>
                  <a:gd name="connsiteY22" fmla="*/ 7534 h 10000"/>
                  <a:gd name="connsiteX23" fmla="*/ 8251 w 10258"/>
                  <a:gd name="connsiteY23" fmla="*/ 7173 h 10000"/>
                  <a:gd name="connsiteX24" fmla="*/ 8447 w 10258"/>
                  <a:gd name="connsiteY24" fmla="*/ 7382 h 10000"/>
                  <a:gd name="connsiteX25" fmla="*/ 8074 w 10258"/>
                  <a:gd name="connsiteY25" fmla="*/ 9458 h 10000"/>
                  <a:gd name="connsiteX26" fmla="*/ 7337 w 10258"/>
                  <a:gd name="connsiteY26" fmla="*/ 10000 h 10000"/>
                  <a:gd name="connsiteX27" fmla="*/ 1870 w 10258"/>
                  <a:gd name="connsiteY27" fmla="*/ 9948 h 10000"/>
                  <a:gd name="connsiteX28" fmla="*/ 1980 w 10258"/>
                  <a:gd name="connsiteY28" fmla="*/ 9652 h 10000"/>
                  <a:gd name="connsiteX0" fmla="*/ 1980 w 10257"/>
                  <a:gd name="connsiteY0" fmla="*/ 9652 h 10000"/>
                  <a:gd name="connsiteX1" fmla="*/ 11 w 10257"/>
                  <a:gd name="connsiteY1" fmla="*/ 7892 h 10000"/>
                  <a:gd name="connsiteX2" fmla="*/ 0 w 10257"/>
                  <a:gd name="connsiteY2" fmla="*/ 7598 h 10000"/>
                  <a:gd name="connsiteX3" fmla="*/ 1884 w 10257"/>
                  <a:gd name="connsiteY3" fmla="*/ 0 h 10000"/>
                  <a:gd name="connsiteX4" fmla="*/ 9792 w 10257"/>
                  <a:gd name="connsiteY4" fmla="*/ 291 h 10000"/>
                  <a:gd name="connsiteX5" fmla="*/ 9290 w 10257"/>
                  <a:gd name="connsiteY5" fmla="*/ 3042 h 10000"/>
                  <a:gd name="connsiteX6" fmla="*/ 8928 w 10257"/>
                  <a:gd name="connsiteY6" fmla="*/ 4244 h 10000"/>
                  <a:gd name="connsiteX7" fmla="*/ 8659 w 10257"/>
                  <a:gd name="connsiteY7" fmla="*/ 5147 h 10000"/>
                  <a:gd name="connsiteX8" fmla="*/ 8351 w 10257"/>
                  <a:gd name="connsiteY8" fmla="*/ 4565 h 10000"/>
                  <a:gd name="connsiteX9" fmla="*/ 8434 w 10257"/>
                  <a:gd name="connsiteY9" fmla="*/ 3664 h 10000"/>
                  <a:gd name="connsiteX10" fmla="*/ 8270 w 10257"/>
                  <a:gd name="connsiteY10" fmla="*/ 3127 h 10000"/>
                  <a:gd name="connsiteX11" fmla="*/ 7962 w 10257"/>
                  <a:gd name="connsiteY11" fmla="*/ 3416 h 10000"/>
                  <a:gd name="connsiteX12" fmla="*/ 8010 w 10257"/>
                  <a:gd name="connsiteY12" fmla="*/ 5181 h 10000"/>
                  <a:gd name="connsiteX13" fmla="*/ 7730 w 10257"/>
                  <a:gd name="connsiteY13" fmla="*/ 5188 h 10000"/>
                  <a:gd name="connsiteX14" fmla="*/ 7475 w 10257"/>
                  <a:gd name="connsiteY14" fmla="*/ 4860 h 10000"/>
                  <a:gd name="connsiteX15" fmla="*/ 7373 w 10257"/>
                  <a:gd name="connsiteY15" fmla="*/ 5036 h 10000"/>
                  <a:gd name="connsiteX16" fmla="*/ 7518 w 10257"/>
                  <a:gd name="connsiteY16" fmla="*/ 5679 h 10000"/>
                  <a:gd name="connsiteX17" fmla="*/ 7970 w 10257"/>
                  <a:gd name="connsiteY17" fmla="*/ 5725 h 10000"/>
                  <a:gd name="connsiteX18" fmla="*/ 7982 w 10257"/>
                  <a:gd name="connsiteY18" fmla="*/ 6389 h 10000"/>
                  <a:gd name="connsiteX19" fmla="*/ 7272 w 10257"/>
                  <a:gd name="connsiteY19" fmla="*/ 7142 h 10000"/>
                  <a:gd name="connsiteX20" fmla="*/ 7341 w 10257"/>
                  <a:gd name="connsiteY20" fmla="*/ 7587 h 10000"/>
                  <a:gd name="connsiteX21" fmla="*/ 7752 w 10257"/>
                  <a:gd name="connsiteY21" fmla="*/ 7534 h 10000"/>
                  <a:gd name="connsiteX22" fmla="*/ 8251 w 10257"/>
                  <a:gd name="connsiteY22" fmla="*/ 7173 h 10000"/>
                  <a:gd name="connsiteX23" fmla="*/ 8447 w 10257"/>
                  <a:gd name="connsiteY23" fmla="*/ 7382 h 10000"/>
                  <a:gd name="connsiteX24" fmla="*/ 8074 w 10257"/>
                  <a:gd name="connsiteY24" fmla="*/ 9458 h 10000"/>
                  <a:gd name="connsiteX25" fmla="*/ 7337 w 10257"/>
                  <a:gd name="connsiteY25" fmla="*/ 10000 h 10000"/>
                  <a:gd name="connsiteX26" fmla="*/ 1870 w 10257"/>
                  <a:gd name="connsiteY26" fmla="*/ 9948 h 10000"/>
                  <a:gd name="connsiteX27" fmla="*/ 1980 w 10257"/>
                  <a:gd name="connsiteY27" fmla="*/ 9652 h 10000"/>
                  <a:gd name="connsiteX0" fmla="*/ 1980 w 10179"/>
                  <a:gd name="connsiteY0" fmla="*/ 9652 h 10000"/>
                  <a:gd name="connsiteX1" fmla="*/ 11 w 10179"/>
                  <a:gd name="connsiteY1" fmla="*/ 7892 h 10000"/>
                  <a:gd name="connsiteX2" fmla="*/ 0 w 10179"/>
                  <a:gd name="connsiteY2" fmla="*/ 7598 h 10000"/>
                  <a:gd name="connsiteX3" fmla="*/ 1884 w 10179"/>
                  <a:gd name="connsiteY3" fmla="*/ 0 h 10000"/>
                  <a:gd name="connsiteX4" fmla="*/ 9792 w 10179"/>
                  <a:gd name="connsiteY4" fmla="*/ 291 h 10000"/>
                  <a:gd name="connsiteX5" fmla="*/ 8928 w 10179"/>
                  <a:gd name="connsiteY5" fmla="*/ 4244 h 10000"/>
                  <a:gd name="connsiteX6" fmla="*/ 8659 w 10179"/>
                  <a:gd name="connsiteY6" fmla="*/ 5147 h 10000"/>
                  <a:gd name="connsiteX7" fmla="*/ 8351 w 10179"/>
                  <a:gd name="connsiteY7" fmla="*/ 4565 h 10000"/>
                  <a:gd name="connsiteX8" fmla="*/ 8434 w 10179"/>
                  <a:gd name="connsiteY8" fmla="*/ 3664 h 10000"/>
                  <a:gd name="connsiteX9" fmla="*/ 8270 w 10179"/>
                  <a:gd name="connsiteY9" fmla="*/ 3127 h 10000"/>
                  <a:gd name="connsiteX10" fmla="*/ 7962 w 10179"/>
                  <a:gd name="connsiteY10" fmla="*/ 3416 h 10000"/>
                  <a:gd name="connsiteX11" fmla="*/ 8010 w 10179"/>
                  <a:gd name="connsiteY11" fmla="*/ 5181 h 10000"/>
                  <a:gd name="connsiteX12" fmla="*/ 7730 w 10179"/>
                  <a:gd name="connsiteY12" fmla="*/ 5188 h 10000"/>
                  <a:gd name="connsiteX13" fmla="*/ 7475 w 10179"/>
                  <a:gd name="connsiteY13" fmla="*/ 4860 h 10000"/>
                  <a:gd name="connsiteX14" fmla="*/ 7373 w 10179"/>
                  <a:gd name="connsiteY14" fmla="*/ 5036 h 10000"/>
                  <a:gd name="connsiteX15" fmla="*/ 7518 w 10179"/>
                  <a:gd name="connsiteY15" fmla="*/ 5679 h 10000"/>
                  <a:gd name="connsiteX16" fmla="*/ 7970 w 10179"/>
                  <a:gd name="connsiteY16" fmla="*/ 5725 h 10000"/>
                  <a:gd name="connsiteX17" fmla="*/ 7982 w 10179"/>
                  <a:gd name="connsiteY17" fmla="*/ 6389 h 10000"/>
                  <a:gd name="connsiteX18" fmla="*/ 7272 w 10179"/>
                  <a:gd name="connsiteY18" fmla="*/ 7142 h 10000"/>
                  <a:gd name="connsiteX19" fmla="*/ 7341 w 10179"/>
                  <a:gd name="connsiteY19" fmla="*/ 7587 h 10000"/>
                  <a:gd name="connsiteX20" fmla="*/ 7752 w 10179"/>
                  <a:gd name="connsiteY20" fmla="*/ 7534 h 10000"/>
                  <a:gd name="connsiteX21" fmla="*/ 8251 w 10179"/>
                  <a:gd name="connsiteY21" fmla="*/ 7173 h 10000"/>
                  <a:gd name="connsiteX22" fmla="*/ 8447 w 10179"/>
                  <a:gd name="connsiteY22" fmla="*/ 7382 h 10000"/>
                  <a:gd name="connsiteX23" fmla="*/ 8074 w 10179"/>
                  <a:gd name="connsiteY23" fmla="*/ 9458 h 10000"/>
                  <a:gd name="connsiteX24" fmla="*/ 7337 w 10179"/>
                  <a:gd name="connsiteY24" fmla="*/ 10000 h 10000"/>
                  <a:gd name="connsiteX25" fmla="*/ 1870 w 10179"/>
                  <a:gd name="connsiteY25" fmla="*/ 9948 h 10000"/>
                  <a:gd name="connsiteX26" fmla="*/ 1980 w 10179"/>
                  <a:gd name="connsiteY26" fmla="*/ 9652 h 10000"/>
                  <a:gd name="connsiteX0" fmla="*/ 1980 w 11000"/>
                  <a:gd name="connsiteY0" fmla="*/ 9652 h 10000"/>
                  <a:gd name="connsiteX1" fmla="*/ 11 w 11000"/>
                  <a:gd name="connsiteY1" fmla="*/ 7892 h 10000"/>
                  <a:gd name="connsiteX2" fmla="*/ 0 w 11000"/>
                  <a:gd name="connsiteY2" fmla="*/ 7598 h 10000"/>
                  <a:gd name="connsiteX3" fmla="*/ 1884 w 11000"/>
                  <a:gd name="connsiteY3" fmla="*/ 0 h 10000"/>
                  <a:gd name="connsiteX4" fmla="*/ 10711 w 11000"/>
                  <a:gd name="connsiteY4" fmla="*/ 655 h 10000"/>
                  <a:gd name="connsiteX5" fmla="*/ 8928 w 11000"/>
                  <a:gd name="connsiteY5" fmla="*/ 4244 h 10000"/>
                  <a:gd name="connsiteX6" fmla="*/ 8659 w 11000"/>
                  <a:gd name="connsiteY6" fmla="*/ 5147 h 10000"/>
                  <a:gd name="connsiteX7" fmla="*/ 8351 w 11000"/>
                  <a:gd name="connsiteY7" fmla="*/ 4565 h 10000"/>
                  <a:gd name="connsiteX8" fmla="*/ 8434 w 11000"/>
                  <a:gd name="connsiteY8" fmla="*/ 3664 h 10000"/>
                  <a:gd name="connsiteX9" fmla="*/ 8270 w 11000"/>
                  <a:gd name="connsiteY9" fmla="*/ 3127 h 10000"/>
                  <a:gd name="connsiteX10" fmla="*/ 7962 w 11000"/>
                  <a:gd name="connsiteY10" fmla="*/ 3416 h 10000"/>
                  <a:gd name="connsiteX11" fmla="*/ 8010 w 11000"/>
                  <a:gd name="connsiteY11" fmla="*/ 5181 h 10000"/>
                  <a:gd name="connsiteX12" fmla="*/ 7730 w 11000"/>
                  <a:gd name="connsiteY12" fmla="*/ 5188 h 10000"/>
                  <a:gd name="connsiteX13" fmla="*/ 7475 w 11000"/>
                  <a:gd name="connsiteY13" fmla="*/ 4860 h 10000"/>
                  <a:gd name="connsiteX14" fmla="*/ 7373 w 11000"/>
                  <a:gd name="connsiteY14" fmla="*/ 5036 h 10000"/>
                  <a:gd name="connsiteX15" fmla="*/ 7518 w 11000"/>
                  <a:gd name="connsiteY15" fmla="*/ 5679 h 10000"/>
                  <a:gd name="connsiteX16" fmla="*/ 7970 w 11000"/>
                  <a:gd name="connsiteY16" fmla="*/ 5725 h 10000"/>
                  <a:gd name="connsiteX17" fmla="*/ 7982 w 11000"/>
                  <a:gd name="connsiteY17" fmla="*/ 6389 h 10000"/>
                  <a:gd name="connsiteX18" fmla="*/ 7272 w 11000"/>
                  <a:gd name="connsiteY18" fmla="*/ 7142 h 10000"/>
                  <a:gd name="connsiteX19" fmla="*/ 7341 w 11000"/>
                  <a:gd name="connsiteY19" fmla="*/ 7587 h 10000"/>
                  <a:gd name="connsiteX20" fmla="*/ 7752 w 11000"/>
                  <a:gd name="connsiteY20" fmla="*/ 7534 h 10000"/>
                  <a:gd name="connsiteX21" fmla="*/ 8251 w 11000"/>
                  <a:gd name="connsiteY21" fmla="*/ 7173 h 10000"/>
                  <a:gd name="connsiteX22" fmla="*/ 8447 w 11000"/>
                  <a:gd name="connsiteY22" fmla="*/ 7382 h 10000"/>
                  <a:gd name="connsiteX23" fmla="*/ 8074 w 11000"/>
                  <a:gd name="connsiteY23" fmla="*/ 9458 h 10000"/>
                  <a:gd name="connsiteX24" fmla="*/ 7337 w 11000"/>
                  <a:gd name="connsiteY24" fmla="*/ 10000 h 10000"/>
                  <a:gd name="connsiteX25" fmla="*/ 1870 w 11000"/>
                  <a:gd name="connsiteY25" fmla="*/ 9948 h 10000"/>
                  <a:gd name="connsiteX26" fmla="*/ 1980 w 11000"/>
                  <a:gd name="connsiteY26" fmla="*/ 9652 h 10000"/>
                  <a:gd name="connsiteX0" fmla="*/ 1980 w 11305"/>
                  <a:gd name="connsiteY0" fmla="*/ 9652 h 10000"/>
                  <a:gd name="connsiteX1" fmla="*/ 11 w 11305"/>
                  <a:gd name="connsiteY1" fmla="*/ 7892 h 10000"/>
                  <a:gd name="connsiteX2" fmla="*/ 0 w 11305"/>
                  <a:gd name="connsiteY2" fmla="*/ 7598 h 10000"/>
                  <a:gd name="connsiteX3" fmla="*/ 1884 w 11305"/>
                  <a:gd name="connsiteY3" fmla="*/ 0 h 10000"/>
                  <a:gd name="connsiteX4" fmla="*/ 10711 w 11305"/>
                  <a:gd name="connsiteY4" fmla="*/ 655 h 10000"/>
                  <a:gd name="connsiteX5" fmla="*/ 10801 w 11305"/>
                  <a:gd name="connsiteY5" fmla="*/ 986 h 10000"/>
                  <a:gd name="connsiteX6" fmla="*/ 8659 w 11305"/>
                  <a:gd name="connsiteY6" fmla="*/ 5147 h 10000"/>
                  <a:gd name="connsiteX7" fmla="*/ 8351 w 11305"/>
                  <a:gd name="connsiteY7" fmla="*/ 4565 h 10000"/>
                  <a:gd name="connsiteX8" fmla="*/ 8434 w 11305"/>
                  <a:gd name="connsiteY8" fmla="*/ 3664 h 10000"/>
                  <a:gd name="connsiteX9" fmla="*/ 8270 w 11305"/>
                  <a:gd name="connsiteY9" fmla="*/ 3127 h 10000"/>
                  <a:gd name="connsiteX10" fmla="*/ 7962 w 11305"/>
                  <a:gd name="connsiteY10" fmla="*/ 3416 h 10000"/>
                  <a:gd name="connsiteX11" fmla="*/ 8010 w 11305"/>
                  <a:gd name="connsiteY11" fmla="*/ 5181 h 10000"/>
                  <a:gd name="connsiteX12" fmla="*/ 7730 w 11305"/>
                  <a:gd name="connsiteY12" fmla="*/ 5188 h 10000"/>
                  <a:gd name="connsiteX13" fmla="*/ 7475 w 11305"/>
                  <a:gd name="connsiteY13" fmla="*/ 4860 h 10000"/>
                  <a:gd name="connsiteX14" fmla="*/ 7373 w 11305"/>
                  <a:gd name="connsiteY14" fmla="*/ 5036 h 10000"/>
                  <a:gd name="connsiteX15" fmla="*/ 7518 w 11305"/>
                  <a:gd name="connsiteY15" fmla="*/ 5679 h 10000"/>
                  <a:gd name="connsiteX16" fmla="*/ 7970 w 11305"/>
                  <a:gd name="connsiteY16" fmla="*/ 5725 h 10000"/>
                  <a:gd name="connsiteX17" fmla="*/ 7982 w 11305"/>
                  <a:gd name="connsiteY17" fmla="*/ 6389 h 10000"/>
                  <a:gd name="connsiteX18" fmla="*/ 7272 w 11305"/>
                  <a:gd name="connsiteY18" fmla="*/ 7142 h 10000"/>
                  <a:gd name="connsiteX19" fmla="*/ 7341 w 11305"/>
                  <a:gd name="connsiteY19" fmla="*/ 7587 h 10000"/>
                  <a:gd name="connsiteX20" fmla="*/ 7752 w 11305"/>
                  <a:gd name="connsiteY20" fmla="*/ 7534 h 10000"/>
                  <a:gd name="connsiteX21" fmla="*/ 8251 w 11305"/>
                  <a:gd name="connsiteY21" fmla="*/ 7173 h 10000"/>
                  <a:gd name="connsiteX22" fmla="*/ 8447 w 11305"/>
                  <a:gd name="connsiteY22" fmla="*/ 7382 h 10000"/>
                  <a:gd name="connsiteX23" fmla="*/ 8074 w 11305"/>
                  <a:gd name="connsiteY23" fmla="*/ 9458 h 10000"/>
                  <a:gd name="connsiteX24" fmla="*/ 7337 w 11305"/>
                  <a:gd name="connsiteY24" fmla="*/ 10000 h 10000"/>
                  <a:gd name="connsiteX25" fmla="*/ 1870 w 11305"/>
                  <a:gd name="connsiteY25" fmla="*/ 9948 h 10000"/>
                  <a:gd name="connsiteX26" fmla="*/ 1980 w 11305"/>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8659 w 10816"/>
                  <a:gd name="connsiteY6" fmla="*/ 5147 h 10000"/>
                  <a:gd name="connsiteX7" fmla="*/ 8351 w 10816"/>
                  <a:gd name="connsiteY7" fmla="*/ 4565 h 10000"/>
                  <a:gd name="connsiteX8" fmla="*/ 8434 w 10816"/>
                  <a:gd name="connsiteY8" fmla="*/ 3664 h 10000"/>
                  <a:gd name="connsiteX9" fmla="*/ 8270 w 10816"/>
                  <a:gd name="connsiteY9" fmla="*/ 3127 h 10000"/>
                  <a:gd name="connsiteX10" fmla="*/ 7962 w 10816"/>
                  <a:gd name="connsiteY10" fmla="*/ 3416 h 10000"/>
                  <a:gd name="connsiteX11" fmla="*/ 8010 w 10816"/>
                  <a:gd name="connsiteY11" fmla="*/ 5181 h 10000"/>
                  <a:gd name="connsiteX12" fmla="*/ 7730 w 10816"/>
                  <a:gd name="connsiteY12" fmla="*/ 5188 h 10000"/>
                  <a:gd name="connsiteX13" fmla="*/ 7475 w 10816"/>
                  <a:gd name="connsiteY13" fmla="*/ 4860 h 10000"/>
                  <a:gd name="connsiteX14" fmla="*/ 7373 w 10816"/>
                  <a:gd name="connsiteY14" fmla="*/ 5036 h 10000"/>
                  <a:gd name="connsiteX15" fmla="*/ 7518 w 10816"/>
                  <a:gd name="connsiteY15" fmla="*/ 5679 h 10000"/>
                  <a:gd name="connsiteX16" fmla="*/ 7970 w 10816"/>
                  <a:gd name="connsiteY16" fmla="*/ 5725 h 10000"/>
                  <a:gd name="connsiteX17" fmla="*/ 7982 w 10816"/>
                  <a:gd name="connsiteY17" fmla="*/ 6389 h 10000"/>
                  <a:gd name="connsiteX18" fmla="*/ 7272 w 10816"/>
                  <a:gd name="connsiteY18" fmla="*/ 7142 h 10000"/>
                  <a:gd name="connsiteX19" fmla="*/ 7341 w 10816"/>
                  <a:gd name="connsiteY19" fmla="*/ 7587 h 10000"/>
                  <a:gd name="connsiteX20" fmla="*/ 7752 w 10816"/>
                  <a:gd name="connsiteY20" fmla="*/ 7534 h 10000"/>
                  <a:gd name="connsiteX21" fmla="*/ 8251 w 10816"/>
                  <a:gd name="connsiteY21" fmla="*/ 7173 h 10000"/>
                  <a:gd name="connsiteX22" fmla="*/ 8447 w 10816"/>
                  <a:gd name="connsiteY22" fmla="*/ 7382 h 10000"/>
                  <a:gd name="connsiteX23" fmla="*/ 8074 w 10816"/>
                  <a:gd name="connsiteY23" fmla="*/ 9458 h 10000"/>
                  <a:gd name="connsiteX24" fmla="*/ 7337 w 10816"/>
                  <a:gd name="connsiteY24" fmla="*/ 10000 h 10000"/>
                  <a:gd name="connsiteX25" fmla="*/ 1870 w 10816"/>
                  <a:gd name="connsiteY25" fmla="*/ 9948 h 10000"/>
                  <a:gd name="connsiteX26" fmla="*/ 1980 w 10816"/>
                  <a:gd name="connsiteY26" fmla="*/ 9652 h 10000"/>
                  <a:gd name="connsiteX0" fmla="*/ 1980 w 10844"/>
                  <a:gd name="connsiteY0" fmla="*/ 9652 h 10000"/>
                  <a:gd name="connsiteX1" fmla="*/ 11 w 10844"/>
                  <a:gd name="connsiteY1" fmla="*/ 7892 h 10000"/>
                  <a:gd name="connsiteX2" fmla="*/ 0 w 10844"/>
                  <a:gd name="connsiteY2" fmla="*/ 7598 h 10000"/>
                  <a:gd name="connsiteX3" fmla="*/ 1884 w 10844"/>
                  <a:gd name="connsiteY3" fmla="*/ 0 h 10000"/>
                  <a:gd name="connsiteX4" fmla="*/ 10711 w 10844"/>
                  <a:gd name="connsiteY4" fmla="*/ 655 h 10000"/>
                  <a:gd name="connsiteX5" fmla="*/ 10801 w 10844"/>
                  <a:gd name="connsiteY5" fmla="*/ 986 h 10000"/>
                  <a:gd name="connsiteX6" fmla="*/ 10648 w 10844"/>
                  <a:gd name="connsiteY6" fmla="*/ 1518 h 10000"/>
                  <a:gd name="connsiteX7" fmla="*/ 8659 w 10844"/>
                  <a:gd name="connsiteY7" fmla="*/ 5147 h 10000"/>
                  <a:gd name="connsiteX8" fmla="*/ 8351 w 10844"/>
                  <a:gd name="connsiteY8" fmla="*/ 4565 h 10000"/>
                  <a:gd name="connsiteX9" fmla="*/ 8434 w 10844"/>
                  <a:gd name="connsiteY9" fmla="*/ 3664 h 10000"/>
                  <a:gd name="connsiteX10" fmla="*/ 8270 w 10844"/>
                  <a:gd name="connsiteY10" fmla="*/ 3127 h 10000"/>
                  <a:gd name="connsiteX11" fmla="*/ 7962 w 10844"/>
                  <a:gd name="connsiteY11" fmla="*/ 3416 h 10000"/>
                  <a:gd name="connsiteX12" fmla="*/ 8010 w 10844"/>
                  <a:gd name="connsiteY12" fmla="*/ 5181 h 10000"/>
                  <a:gd name="connsiteX13" fmla="*/ 7730 w 10844"/>
                  <a:gd name="connsiteY13" fmla="*/ 5188 h 10000"/>
                  <a:gd name="connsiteX14" fmla="*/ 7475 w 10844"/>
                  <a:gd name="connsiteY14" fmla="*/ 4860 h 10000"/>
                  <a:gd name="connsiteX15" fmla="*/ 7373 w 10844"/>
                  <a:gd name="connsiteY15" fmla="*/ 5036 h 10000"/>
                  <a:gd name="connsiteX16" fmla="*/ 7518 w 10844"/>
                  <a:gd name="connsiteY16" fmla="*/ 5679 h 10000"/>
                  <a:gd name="connsiteX17" fmla="*/ 7970 w 10844"/>
                  <a:gd name="connsiteY17" fmla="*/ 5725 h 10000"/>
                  <a:gd name="connsiteX18" fmla="*/ 7982 w 10844"/>
                  <a:gd name="connsiteY18" fmla="*/ 6389 h 10000"/>
                  <a:gd name="connsiteX19" fmla="*/ 7272 w 10844"/>
                  <a:gd name="connsiteY19" fmla="*/ 7142 h 10000"/>
                  <a:gd name="connsiteX20" fmla="*/ 7341 w 10844"/>
                  <a:gd name="connsiteY20" fmla="*/ 7587 h 10000"/>
                  <a:gd name="connsiteX21" fmla="*/ 7752 w 10844"/>
                  <a:gd name="connsiteY21" fmla="*/ 7534 h 10000"/>
                  <a:gd name="connsiteX22" fmla="*/ 8251 w 10844"/>
                  <a:gd name="connsiteY22" fmla="*/ 7173 h 10000"/>
                  <a:gd name="connsiteX23" fmla="*/ 8447 w 10844"/>
                  <a:gd name="connsiteY23" fmla="*/ 7382 h 10000"/>
                  <a:gd name="connsiteX24" fmla="*/ 8074 w 10844"/>
                  <a:gd name="connsiteY24" fmla="*/ 9458 h 10000"/>
                  <a:gd name="connsiteX25" fmla="*/ 7337 w 10844"/>
                  <a:gd name="connsiteY25" fmla="*/ 10000 h 10000"/>
                  <a:gd name="connsiteX26" fmla="*/ 1870 w 10844"/>
                  <a:gd name="connsiteY26" fmla="*/ 9948 h 10000"/>
                  <a:gd name="connsiteX27" fmla="*/ 1980 w 10844"/>
                  <a:gd name="connsiteY27"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10648 w 10816"/>
                  <a:gd name="connsiteY6" fmla="*/ 1518 h 10000"/>
                  <a:gd name="connsiteX7" fmla="*/ 8659 w 10816"/>
                  <a:gd name="connsiteY7" fmla="*/ 5147 h 10000"/>
                  <a:gd name="connsiteX8" fmla="*/ 8351 w 10816"/>
                  <a:gd name="connsiteY8" fmla="*/ 4565 h 10000"/>
                  <a:gd name="connsiteX9" fmla="*/ 8434 w 10816"/>
                  <a:gd name="connsiteY9" fmla="*/ 3664 h 10000"/>
                  <a:gd name="connsiteX10" fmla="*/ 8270 w 10816"/>
                  <a:gd name="connsiteY10" fmla="*/ 3127 h 10000"/>
                  <a:gd name="connsiteX11" fmla="*/ 7962 w 10816"/>
                  <a:gd name="connsiteY11" fmla="*/ 3416 h 10000"/>
                  <a:gd name="connsiteX12" fmla="*/ 8010 w 10816"/>
                  <a:gd name="connsiteY12" fmla="*/ 5181 h 10000"/>
                  <a:gd name="connsiteX13" fmla="*/ 7730 w 10816"/>
                  <a:gd name="connsiteY13" fmla="*/ 5188 h 10000"/>
                  <a:gd name="connsiteX14" fmla="*/ 7475 w 10816"/>
                  <a:gd name="connsiteY14" fmla="*/ 4860 h 10000"/>
                  <a:gd name="connsiteX15" fmla="*/ 7373 w 10816"/>
                  <a:gd name="connsiteY15" fmla="*/ 5036 h 10000"/>
                  <a:gd name="connsiteX16" fmla="*/ 7518 w 10816"/>
                  <a:gd name="connsiteY16" fmla="*/ 5679 h 10000"/>
                  <a:gd name="connsiteX17" fmla="*/ 7970 w 10816"/>
                  <a:gd name="connsiteY17" fmla="*/ 5725 h 10000"/>
                  <a:gd name="connsiteX18" fmla="*/ 7982 w 10816"/>
                  <a:gd name="connsiteY18" fmla="*/ 6389 h 10000"/>
                  <a:gd name="connsiteX19" fmla="*/ 7272 w 10816"/>
                  <a:gd name="connsiteY19" fmla="*/ 7142 h 10000"/>
                  <a:gd name="connsiteX20" fmla="*/ 7341 w 10816"/>
                  <a:gd name="connsiteY20" fmla="*/ 7587 h 10000"/>
                  <a:gd name="connsiteX21" fmla="*/ 7752 w 10816"/>
                  <a:gd name="connsiteY21" fmla="*/ 7534 h 10000"/>
                  <a:gd name="connsiteX22" fmla="*/ 8251 w 10816"/>
                  <a:gd name="connsiteY22" fmla="*/ 7173 h 10000"/>
                  <a:gd name="connsiteX23" fmla="*/ 8447 w 10816"/>
                  <a:gd name="connsiteY23" fmla="*/ 7382 h 10000"/>
                  <a:gd name="connsiteX24" fmla="*/ 8074 w 10816"/>
                  <a:gd name="connsiteY24" fmla="*/ 9458 h 10000"/>
                  <a:gd name="connsiteX25" fmla="*/ 7337 w 10816"/>
                  <a:gd name="connsiteY25" fmla="*/ 10000 h 10000"/>
                  <a:gd name="connsiteX26" fmla="*/ 1870 w 10816"/>
                  <a:gd name="connsiteY26" fmla="*/ 9948 h 10000"/>
                  <a:gd name="connsiteX27" fmla="*/ 1980 w 1081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7962 w 10801"/>
                  <a:gd name="connsiteY10" fmla="*/ 3416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73 w 10801"/>
                  <a:gd name="connsiteY13" fmla="*/ 5036 h 10000"/>
                  <a:gd name="connsiteX14" fmla="*/ 7518 w 10801"/>
                  <a:gd name="connsiteY14" fmla="*/ 5679 h 10000"/>
                  <a:gd name="connsiteX15" fmla="*/ 7970 w 10801"/>
                  <a:gd name="connsiteY15" fmla="*/ 5725 h 10000"/>
                  <a:gd name="connsiteX16" fmla="*/ 7982 w 10801"/>
                  <a:gd name="connsiteY16" fmla="*/ 6389 h 10000"/>
                  <a:gd name="connsiteX17" fmla="*/ 7272 w 10801"/>
                  <a:gd name="connsiteY17" fmla="*/ 7142 h 10000"/>
                  <a:gd name="connsiteX18" fmla="*/ 7341 w 10801"/>
                  <a:gd name="connsiteY18" fmla="*/ 7587 h 10000"/>
                  <a:gd name="connsiteX19" fmla="*/ 7752 w 10801"/>
                  <a:gd name="connsiteY19" fmla="*/ 7534 h 10000"/>
                  <a:gd name="connsiteX20" fmla="*/ 8251 w 10801"/>
                  <a:gd name="connsiteY20" fmla="*/ 7173 h 10000"/>
                  <a:gd name="connsiteX21" fmla="*/ 8447 w 10801"/>
                  <a:gd name="connsiteY21" fmla="*/ 7382 h 10000"/>
                  <a:gd name="connsiteX22" fmla="*/ 8074 w 10801"/>
                  <a:gd name="connsiteY22" fmla="*/ 9458 h 10000"/>
                  <a:gd name="connsiteX23" fmla="*/ 7337 w 10801"/>
                  <a:gd name="connsiteY23" fmla="*/ 10000 h 10000"/>
                  <a:gd name="connsiteX24" fmla="*/ 1870 w 10801"/>
                  <a:gd name="connsiteY24" fmla="*/ 9948 h 10000"/>
                  <a:gd name="connsiteX25" fmla="*/ 1980 w 10801"/>
                  <a:gd name="connsiteY25"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518 w 10801"/>
                  <a:gd name="connsiteY13" fmla="*/ 5679 h 10000"/>
                  <a:gd name="connsiteX14" fmla="*/ 7970 w 10801"/>
                  <a:gd name="connsiteY14" fmla="*/ 5725 h 10000"/>
                  <a:gd name="connsiteX15" fmla="*/ 7982 w 10801"/>
                  <a:gd name="connsiteY15" fmla="*/ 6389 h 10000"/>
                  <a:gd name="connsiteX16" fmla="*/ 7272 w 10801"/>
                  <a:gd name="connsiteY16" fmla="*/ 7142 h 10000"/>
                  <a:gd name="connsiteX17" fmla="*/ 7341 w 10801"/>
                  <a:gd name="connsiteY17" fmla="*/ 7587 h 10000"/>
                  <a:gd name="connsiteX18" fmla="*/ 7752 w 10801"/>
                  <a:gd name="connsiteY18" fmla="*/ 7534 h 10000"/>
                  <a:gd name="connsiteX19" fmla="*/ 8251 w 10801"/>
                  <a:gd name="connsiteY19" fmla="*/ 7173 h 10000"/>
                  <a:gd name="connsiteX20" fmla="*/ 8447 w 10801"/>
                  <a:gd name="connsiteY20" fmla="*/ 7382 h 10000"/>
                  <a:gd name="connsiteX21" fmla="*/ 8074 w 10801"/>
                  <a:gd name="connsiteY21" fmla="*/ 9458 h 10000"/>
                  <a:gd name="connsiteX22" fmla="*/ 7337 w 10801"/>
                  <a:gd name="connsiteY22" fmla="*/ 10000 h 10000"/>
                  <a:gd name="connsiteX23" fmla="*/ 1870 w 10801"/>
                  <a:gd name="connsiteY23" fmla="*/ 9948 h 10000"/>
                  <a:gd name="connsiteX24" fmla="*/ 1980 w 10801"/>
                  <a:gd name="connsiteY24"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70 w 10801"/>
                  <a:gd name="connsiteY13" fmla="*/ 5725 h 10000"/>
                  <a:gd name="connsiteX14" fmla="*/ 7982 w 10801"/>
                  <a:gd name="connsiteY14" fmla="*/ 6389 h 10000"/>
                  <a:gd name="connsiteX15" fmla="*/ 7272 w 10801"/>
                  <a:gd name="connsiteY15" fmla="*/ 7142 h 10000"/>
                  <a:gd name="connsiteX16" fmla="*/ 7341 w 10801"/>
                  <a:gd name="connsiteY16" fmla="*/ 7587 h 10000"/>
                  <a:gd name="connsiteX17" fmla="*/ 7752 w 10801"/>
                  <a:gd name="connsiteY17" fmla="*/ 7534 h 10000"/>
                  <a:gd name="connsiteX18" fmla="*/ 8251 w 10801"/>
                  <a:gd name="connsiteY18" fmla="*/ 7173 h 10000"/>
                  <a:gd name="connsiteX19" fmla="*/ 8447 w 10801"/>
                  <a:gd name="connsiteY19" fmla="*/ 7382 h 10000"/>
                  <a:gd name="connsiteX20" fmla="*/ 8074 w 10801"/>
                  <a:gd name="connsiteY20" fmla="*/ 9458 h 10000"/>
                  <a:gd name="connsiteX21" fmla="*/ 7337 w 10801"/>
                  <a:gd name="connsiteY21" fmla="*/ 10000 h 10000"/>
                  <a:gd name="connsiteX22" fmla="*/ 1870 w 10801"/>
                  <a:gd name="connsiteY22" fmla="*/ 9948 h 10000"/>
                  <a:gd name="connsiteX23" fmla="*/ 1980 w 10801"/>
                  <a:gd name="connsiteY23"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82 w 10801"/>
                  <a:gd name="connsiteY13" fmla="*/ 6389 h 10000"/>
                  <a:gd name="connsiteX14" fmla="*/ 7272 w 10801"/>
                  <a:gd name="connsiteY14" fmla="*/ 7142 h 10000"/>
                  <a:gd name="connsiteX15" fmla="*/ 7341 w 10801"/>
                  <a:gd name="connsiteY15" fmla="*/ 7587 h 10000"/>
                  <a:gd name="connsiteX16" fmla="*/ 7752 w 10801"/>
                  <a:gd name="connsiteY16" fmla="*/ 7534 h 10000"/>
                  <a:gd name="connsiteX17" fmla="*/ 8251 w 10801"/>
                  <a:gd name="connsiteY17" fmla="*/ 7173 h 10000"/>
                  <a:gd name="connsiteX18" fmla="*/ 8447 w 10801"/>
                  <a:gd name="connsiteY18" fmla="*/ 7382 h 10000"/>
                  <a:gd name="connsiteX19" fmla="*/ 8074 w 10801"/>
                  <a:gd name="connsiteY19" fmla="*/ 9458 h 10000"/>
                  <a:gd name="connsiteX20" fmla="*/ 7337 w 10801"/>
                  <a:gd name="connsiteY20" fmla="*/ 10000 h 10000"/>
                  <a:gd name="connsiteX21" fmla="*/ 1870 w 10801"/>
                  <a:gd name="connsiteY21" fmla="*/ 9948 h 10000"/>
                  <a:gd name="connsiteX22" fmla="*/ 1980 w 10801"/>
                  <a:gd name="connsiteY22"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272 w 10801"/>
                  <a:gd name="connsiteY13" fmla="*/ 7142 h 10000"/>
                  <a:gd name="connsiteX14" fmla="*/ 7341 w 10801"/>
                  <a:gd name="connsiteY14" fmla="*/ 7587 h 10000"/>
                  <a:gd name="connsiteX15" fmla="*/ 7752 w 10801"/>
                  <a:gd name="connsiteY15" fmla="*/ 7534 h 10000"/>
                  <a:gd name="connsiteX16" fmla="*/ 8251 w 10801"/>
                  <a:gd name="connsiteY16" fmla="*/ 7173 h 10000"/>
                  <a:gd name="connsiteX17" fmla="*/ 8447 w 10801"/>
                  <a:gd name="connsiteY17" fmla="*/ 7382 h 10000"/>
                  <a:gd name="connsiteX18" fmla="*/ 8074 w 10801"/>
                  <a:gd name="connsiteY18" fmla="*/ 9458 h 10000"/>
                  <a:gd name="connsiteX19" fmla="*/ 7337 w 10801"/>
                  <a:gd name="connsiteY19" fmla="*/ 10000 h 10000"/>
                  <a:gd name="connsiteX20" fmla="*/ 1870 w 10801"/>
                  <a:gd name="connsiteY20" fmla="*/ 9948 h 10000"/>
                  <a:gd name="connsiteX21" fmla="*/ 1980 w 10801"/>
                  <a:gd name="connsiteY21"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41 w 10801"/>
                  <a:gd name="connsiteY13" fmla="*/ 7587 h 10000"/>
                  <a:gd name="connsiteX14" fmla="*/ 7752 w 10801"/>
                  <a:gd name="connsiteY14" fmla="*/ 7534 h 10000"/>
                  <a:gd name="connsiteX15" fmla="*/ 8251 w 10801"/>
                  <a:gd name="connsiteY15" fmla="*/ 7173 h 10000"/>
                  <a:gd name="connsiteX16" fmla="*/ 8447 w 10801"/>
                  <a:gd name="connsiteY16" fmla="*/ 7382 h 10000"/>
                  <a:gd name="connsiteX17" fmla="*/ 8074 w 10801"/>
                  <a:gd name="connsiteY17" fmla="*/ 9458 h 10000"/>
                  <a:gd name="connsiteX18" fmla="*/ 7337 w 10801"/>
                  <a:gd name="connsiteY18" fmla="*/ 10000 h 10000"/>
                  <a:gd name="connsiteX19" fmla="*/ 1870 w 10801"/>
                  <a:gd name="connsiteY19" fmla="*/ 9948 h 10000"/>
                  <a:gd name="connsiteX20" fmla="*/ 1980 w 10801"/>
                  <a:gd name="connsiteY20"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752 w 10801"/>
                  <a:gd name="connsiteY13" fmla="*/ 7534 h 10000"/>
                  <a:gd name="connsiteX14" fmla="*/ 8251 w 10801"/>
                  <a:gd name="connsiteY14" fmla="*/ 7173 h 10000"/>
                  <a:gd name="connsiteX15" fmla="*/ 8447 w 10801"/>
                  <a:gd name="connsiteY15" fmla="*/ 7382 h 10000"/>
                  <a:gd name="connsiteX16" fmla="*/ 8074 w 10801"/>
                  <a:gd name="connsiteY16" fmla="*/ 9458 h 10000"/>
                  <a:gd name="connsiteX17" fmla="*/ 7337 w 10801"/>
                  <a:gd name="connsiteY17" fmla="*/ 10000 h 10000"/>
                  <a:gd name="connsiteX18" fmla="*/ 1870 w 10801"/>
                  <a:gd name="connsiteY18" fmla="*/ 9948 h 10000"/>
                  <a:gd name="connsiteX19" fmla="*/ 1980 w 10801"/>
                  <a:gd name="connsiteY19"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251 w 10801"/>
                  <a:gd name="connsiteY13" fmla="*/ 7173 h 10000"/>
                  <a:gd name="connsiteX14" fmla="*/ 8447 w 10801"/>
                  <a:gd name="connsiteY14" fmla="*/ 7382 h 10000"/>
                  <a:gd name="connsiteX15" fmla="*/ 8074 w 10801"/>
                  <a:gd name="connsiteY15" fmla="*/ 9458 h 10000"/>
                  <a:gd name="connsiteX16" fmla="*/ 7337 w 10801"/>
                  <a:gd name="connsiteY16" fmla="*/ 10000 h 10000"/>
                  <a:gd name="connsiteX17" fmla="*/ 1870 w 10801"/>
                  <a:gd name="connsiteY17" fmla="*/ 9948 h 10000"/>
                  <a:gd name="connsiteX18" fmla="*/ 1980 w 10801"/>
                  <a:gd name="connsiteY18"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447 w 10801"/>
                  <a:gd name="connsiteY13" fmla="*/ 7382 h 10000"/>
                  <a:gd name="connsiteX14" fmla="*/ 8074 w 10801"/>
                  <a:gd name="connsiteY14" fmla="*/ 9458 h 10000"/>
                  <a:gd name="connsiteX15" fmla="*/ 7337 w 10801"/>
                  <a:gd name="connsiteY15" fmla="*/ 10000 h 10000"/>
                  <a:gd name="connsiteX16" fmla="*/ 1870 w 10801"/>
                  <a:gd name="connsiteY16" fmla="*/ 9948 h 10000"/>
                  <a:gd name="connsiteX17" fmla="*/ 1980 w 10801"/>
                  <a:gd name="connsiteY1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074 w 10801"/>
                  <a:gd name="connsiteY13" fmla="*/ 9458 h 10000"/>
                  <a:gd name="connsiteX14" fmla="*/ 7337 w 10801"/>
                  <a:gd name="connsiteY14" fmla="*/ 10000 h 10000"/>
                  <a:gd name="connsiteX15" fmla="*/ 1870 w 10801"/>
                  <a:gd name="connsiteY15" fmla="*/ 9948 h 10000"/>
                  <a:gd name="connsiteX16" fmla="*/ 1980 w 10801"/>
                  <a:gd name="connsiteY1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37 w 10801"/>
                  <a:gd name="connsiteY13" fmla="*/ 10000 h 10000"/>
                  <a:gd name="connsiteX14" fmla="*/ 1870 w 10801"/>
                  <a:gd name="connsiteY14" fmla="*/ 9948 h 10000"/>
                  <a:gd name="connsiteX15" fmla="*/ 1980 w 10801"/>
                  <a:gd name="connsiteY15" fmla="*/ 9652 h 10000"/>
                  <a:gd name="connsiteX0" fmla="*/ 1980 w 10801"/>
                  <a:gd name="connsiteY0" fmla="*/ 9652 h 9948"/>
                  <a:gd name="connsiteX1" fmla="*/ 11 w 10801"/>
                  <a:gd name="connsiteY1" fmla="*/ 7892 h 9948"/>
                  <a:gd name="connsiteX2" fmla="*/ 0 w 10801"/>
                  <a:gd name="connsiteY2" fmla="*/ 7598 h 9948"/>
                  <a:gd name="connsiteX3" fmla="*/ 1884 w 10801"/>
                  <a:gd name="connsiteY3" fmla="*/ 0 h 9948"/>
                  <a:gd name="connsiteX4" fmla="*/ 10711 w 10801"/>
                  <a:gd name="connsiteY4" fmla="*/ 655 h 9948"/>
                  <a:gd name="connsiteX5" fmla="*/ 10801 w 10801"/>
                  <a:gd name="connsiteY5" fmla="*/ 986 h 9948"/>
                  <a:gd name="connsiteX6" fmla="*/ 10648 w 10801"/>
                  <a:gd name="connsiteY6" fmla="*/ 1518 h 9948"/>
                  <a:gd name="connsiteX7" fmla="*/ 9585 w 10801"/>
                  <a:gd name="connsiteY7" fmla="*/ 2910 h 9948"/>
                  <a:gd name="connsiteX8" fmla="*/ 9539 w 10801"/>
                  <a:gd name="connsiteY8" fmla="*/ 3289 h 9948"/>
                  <a:gd name="connsiteX9" fmla="*/ 9512 w 10801"/>
                  <a:gd name="connsiteY9" fmla="*/ 4174 h 9948"/>
                  <a:gd name="connsiteX10" fmla="*/ 9483 w 10801"/>
                  <a:gd name="connsiteY10" fmla="*/ 5104 h 9948"/>
                  <a:gd name="connsiteX11" fmla="*/ 9219 w 10801"/>
                  <a:gd name="connsiteY11" fmla="*/ 5142 h 9948"/>
                  <a:gd name="connsiteX12" fmla="*/ 8606 w 10801"/>
                  <a:gd name="connsiteY12" fmla="*/ 5855 h 9948"/>
                  <a:gd name="connsiteX13" fmla="*/ 1870 w 10801"/>
                  <a:gd name="connsiteY13" fmla="*/ 9948 h 9948"/>
                  <a:gd name="connsiteX14" fmla="*/ 1980 w 10801"/>
                  <a:gd name="connsiteY14" fmla="*/ 9652 h 9948"/>
                  <a:gd name="connsiteX0" fmla="*/ 1833 w 10000"/>
                  <a:gd name="connsiteY0" fmla="*/ 9702 h 10000"/>
                  <a:gd name="connsiteX1" fmla="*/ 10 w 10000"/>
                  <a:gd name="connsiteY1" fmla="*/ 7933 h 10000"/>
                  <a:gd name="connsiteX2" fmla="*/ 0 w 10000"/>
                  <a:gd name="connsiteY2" fmla="*/ 7638 h 10000"/>
                  <a:gd name="connsiteX3" fmla="*/ 1744 w 10000"/>
                  <a:gd name="connsiteY3" fmla="*/ 0 h 10000"/>
                  <a:gd name="connsiteX4" fmla="*/ 9917 w 10000"/>
                  <a:gd name="connsiteY4" fmla="*/ 658 h 10000"/>
                  <a:gd name="connsiteX5" fmla="*/ 10000 w 10000"/>
                  <a:gd name="connsiteY5" fmla="*/ 991 h 10000"/>
                  <a:gd name="connsiteX6" fmla="*/ 9858 w 10000"/>
                  <a:gd name="connsiteY6" fmla="*/ 1526 h 10000"/>
                  <a:gd name="connsiteX7" fmla="*/ 8874 w 10000"/>
                  <a:gd name="connsiteY7" fmla="*/ 2925 h 10000"/>
                  <a:gd name="connsiteX8" fmla="*/ 8832 w 10000"/>
                  <a:gd name="connsiteY8" fmla="*/ 3306 h 10000"/>
                  <a:gd name="connsiteX9" fmla="*/ 8807 w 10000"/>
                  <a:gd name="connsiteY9" fmla="*/ 4196 h 10000"/>
                  <a:gd name="connsiteX10" fmla="*/ 8780 w 10000"/>
                  <a:gd name="connsiteY10" fmla="*/ 5131 h 10000"/>
                  <a:gd name="connsiteX11" fmla="*/ 8535 w 10000"/>
                  <a:gd name="connsiteY11" fmla="*/ 5169 h 10000"/>
                  <a:gd name="connsiteX12" fmla="*/ 8015 w 10000"/>
                  <a:gd name="connsiteY12" fmla="*/ 5886 h 10000"/>
                  <a:gd name="connsiteX13" fmla="*/ 1731 w 10000"/>
                  <a:gd name="connsiteY13" fmla="*/ 10000 h 10000"/>
                  <a:gd name="connsiteX14" fmla="*/ 1833 w 10000"/>
                  <a:gd name="connsiteY14" fmla="*/ 9702 h 10000"/>
                  <a:gd name="connsiteX0" fmla="*/ 1833 w 10000"/>
                  <a:gd name="connsiteY0" fmla="*/ 9702 h 9703"/>
                  <a:gd name="connsiteX1" fmla="*/ 10 w 10000"/>
                  <a:gd name="connsiteY1" fmla="*/ 7933 h 9703"/>
                  <a:gd name="connsiteX2" fmla="*/ 0 w 10000"/>
                  <a:gd name="connsiteY2" fmla="*/ 7638 h 9703"/>
                  <a:gd name="connsiteX3" fmla="*/ 1744 w 10000"/>
                  <a:gd name="connsiteY3" fmla="*/ 0 h 9703"/>
                  <a:gd name="connsiteX4" fmla="*/ 9917 w 10000"/>
                  <a:gd name="connsiteY4" fmla="*/ 658 h 9703"/>
                  <a:gd name="connsiteX5" fmla="*/ 10000 w 10000"/>
                  <a:gd name="connsiteY5" fmla="*/ 991 h 9703"/>
                  <a:gd name="connsiteX6" fmla="*/ 9858 w 10000"/>
                  <a:gd name="connsiteY6" fmla="*/ 1526 h 9703"/>
                  <a:gd name="connsiteX7" fmla="*/ 8874 w 10000"/>
                  <a:gd name="connsiteY7" fmla="*/ 2925 h 9703"/>
                  <a:gd name="connsiteX8" fmla="*/ 8832 w 10000"/>
                  <a:gd name="connsiteY8" fmla="*/ 3306 h 9703"/>
                  <a:gd name="connsiteX9" fmla="*/ 8807 w 10000"/>
                  <a:gd name="connsiteY9" fmla="*/ 4196 h 9703"/>
                  <a:gd name="connsiteX10" fmla="*/ 8780 w 10000"/>
                  <a:gd name="connsiteY10" fmla="*/ 5131 h 9703"/>
                  <a:gd name="connsiteX11" fmla="*/ 8535 w 10000"/>
                  <a:gd name="connsiteY11" fmla="*/ 5169 h 9703"/>
                  <a:gd name="connsiteX12" fmla="*/ 8015 w 10000"/>
                  <a:gd name="connsiteY12" fmla="*/ 5886 h 9703"/>
                  <a:gd name="connsiteX13" fmla="*/ 7848 w 10000"/>
                  <a:gd name="connsiteY13" fmla="*/ 5226 h 9703"/>
                  <a:gd name="connsiteX14" fmla="*/ 1833 w 10000"/>
                  <a:gd name="connsiteY14" fmla="*/ 9702 h 9703"/>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8435 w 10000"/>
                  <a:gd name="connsiteY0" fmla="*/ 3635 h 8176"/>
                  <a:gd name="connsiteX1" fmla="*/ 10 w 10000"/>
                  <a:gd name="connsiteY1" fmla="*/ 8176 h 8176"/>
                  <a:gd name="connsiteX2" fmla="*/ 0 w 10000"/>
                  <a:gd name="connsiteY2" fmla="*/ 7872 h 8176"/>
                  <a:gd name="connsiteX3" fmla="*/ 1744 w 10000"/>
                  <a:gd name="connsiteY3" fmla="*/ 0 h 8176"/>
                  <a:gd name="connsiteX4" fmla="*/ 9917 w 10000"/>
                  <a:gd name="connsiteY4" fmla="*/ 678 h 8176"/>
                  <a:gd name="connsiteX5" fmla="*/ 10000 w 10000"/>
                  <a:gd name="connsiteY5" fmla="*/ 1021 h 8176"/>
                  <a:gd name="connsiteX6" fmla="*/ 9858 w 10000"/>
                  <a:gd name="connsiteY6" fmla="*/ 1573 h 8176"/>
                  <a:gd name="connsiteX7" fmla="*/ 8874 w 10000"/>
                  <a:gd name="connsiteY7" fmla="*/ 3015 h 8176"/>
                  <a:gd name="connsiteX8" fmla="*/ 8832 w 10000"/>
                  <a:gd name="connsiteY8" fmla="*/ 3407 h 8176"/>
                  <a:gd name="connsiteX9" fmla="*/ 8807 w 10000"/>
                  <a:gd name="connsiteY9" fmla="*/ 4324 h 8176"/>
                  <a:gd name="connsiteX10" fmla="*/ 8780 w 10000"/>
                  <a:gd name="connsiteY10" fmla="*/ 5288 h 8176"/>
                  <a:gd name="connsiteX11" fmla="*/ 8535 w 10000"/>
                  <a:gd name="connsiteY11" fmla="*/ 5327 h 8176"/>
                  <a:gd name="connsiteX12" fmla="*/ 8015 w 10000"/>
                  <a:gd name="connsiteY12" fmla="*/ 6066 h 8176"/>
                  <a:gd name="connsiteX13" fmla="*/ 7848 w 10000"/>
                  <a:gd name="connsiteY13" fmla="*/ 5386 h 8176"/>
                  <a:gd name="connsiteX14" fmla="*/ 8435 w 10000"/>
                  <a:gd name="connsiteY14" fmla="*/ 3635 h 8176"/>
                  <a:gd name="connsiteX0" fmla="*/ 8435 w 10000"/>
                  <a:gd name="connsiteY0" fmla="*/ 4446 h 9629"/>
                  <a:gd name="connsiteX1" fmla="*/ 8141 w 10000"/>
                  <a:gd name="connsiteY1" fmla="*/ 3709 h 9629"/>
                  <a:gd name="connsiteX2" fmla="*/ 0 w 10000"/>
                  <a:gd name="connsiteY2" fmla="*/ 9628 h 9629"/>
                  <a:gd name="connsiteX3" fmla="*/ 1744 w 10000"/>
                  <a:gd name="connsiteY3" fmla="*/ 0 h 9629"/>
                  <a:gd name="connsiteX4" fmla="*/ 9917 w 10000"/>
                  <a:gd name="connsiteY4" fmla="*/ 829 h 9629"/>
                  <a:gd name="connsiteX5" fmla="*/ 10000 w 10000"/>
                  <a:gd name="connsiteY5" fmla="*/ 1249 h 9629"/>
                  <a:gd name="connsiteX6" fmla="*/ 9858 w 10000"/>
                  <a:gd name="connsiteY6" fmla="*/ 1924 h 9629"/>
                  <a:gd name="connsiteX7" fmla="*/ 8874 w 10000"/>
                  <a:gd name="connsiteY7" fmla="*/ 3688 h 9629"/>
                  <a:gd name="connsiteX8" fmla="*/ 8832 w 10000"/>
                  <a:gd name="connsiteY8" fmla="*/ 4167 h 9629"/>
                  <a:gd name="connsiteX9" fmla="*/ 8807 w 10000"/>
                  <a:gd name="connsiteY9" fmla="*/ 5289 h 9629"/>
                  <a:gd name="connsiteX10" fmla="*/ 8780 w 10000"/>
                  <a:gd name="connsiteY10" fmla="*/ 6468 h 9629"/>
                  <a:gd name="connsiteX11" fmla="*/ 8535 w 10000"/>
                  <a:gd name="connsiteY11" fmla="*/ 6515 h 9629"/>
                  <a:gd name="connsiteX12" fmla="*/ 8015 w 10000"/>
                  <a:gd name="connsiteY12" fmla="*/ 7419 h 9629"/>
                  <a:gd name="connsiteX13" fmla="*/ 7848 w 10000"/>
                  <a:gd name="connsiteY13" fmla="*/ 6588 h 9629"/>
                  <a:gd name="connsiteX14" fmla="*/ 8435 w 10000"/>
                  <a:gd name="connsiteY14" fmla="*/ 4446 h 9629"/>
                  <a:gd name="connsiteX0" fmla="*/ 8398 w 9963"/>
                  <a:gd name="connsiteY0" fmla="*/ 4617 h 10000"/>
                  <a:gd name="connsiteX1" fmla="*/ 8104 w 9963"/>
                  <a:gd name="connsiteY1" fmla="*/ 3852 h 10000"/>
                  <a:gd name="connsiteX2" fmla="*/ 0 w 9963"/>
                  <a:gd name="connsiteY2" fmla="*/ 9999 h 10000"/>
                  <a:gd name="connsiteX3" fmla="*/ 1707 w 9963"/>
                  <a:gd name="connsiteY3" fmla="*/ 0 h 10000"/>
                  <a:gd name="connsiteX4" fmla="*/ 9880 w 9963"/>
                  <a:gd name="connsiteY4" fmla="*/ 861 h 10000"/>
                  <a:gd name="connsiteX5" fmla="*/ 9963 w 9963"/>
                  <a:gd name="connsiteY5" fmla="*/ 1297 h 10000"/>
                  <a:gd name="connsiteX6" fmla="*/ 9821 w 9963"/>
                  <a:gd name="connsiteY6" fmla="*/ 1998 h 10000"/>
                  <a:gd name="connsiteX7" fmla="*/ 8837 w 9963"/>
                  <a:gd name="connsiteY7" fmla="*/ 3830 h 10000"/>
                  <a:gd name="connsiteX8" fmla="*/ 8795 w 9963"/>
                  <a:gd name="connsiteY8" fmla="*/ 4328 h 10000"/>
                  <a:gd name="connsiteX9" fmla="*/ 8770 w 9963"/>
                  <a:gd name="connsiteY9" fmla="*/ 5493 h 10000"/>
                  <a:gd name="connsiteX10" fmla="*/ 8743 w 9963"/>
                  <a:gd name="connsiteY10" fmla="*/ 6717 h 10000"/>
                  <a:gd name="connsiteX11" fmla="*/ 8498 w 9963"/>
                  <a:gd name="connsiteY11" fmla="*/ 6766 h 10000"/>
                  <a:gd name="connsiteX12" fmla="*/ 7978 w 9963"/>
                  <a:gd name="connsiteY12" fmla="*/ 7705 h 10000"/>
                  <a:gd name="connsiteX13" fmla="*/ 7811 w 9963"/>
                  <a:gd name="connsiteY13" fmla="*/ 6842 h 10000"/>
                  <a:gd name="connsiteX14" fmla="*/ 8398 w 9963"/>
                  <a:gd name="connsiteY14" fmla="*/ 4617 h 10000"/>
                  <a:gd name="connsiteX0" fmla="*/ 6716 w 8287"/>
                  <a:gd name="connsiteY0" fmla="*/ 4617 h 7705"/>
                  <a:gd name="connsiteX1" fmla="*/ 6421 w 8287"/>
                  <a:gd name="connsiteY1" fmla="*/ 3852 h 7705"/>
                  <a:gd name="connsiteX2" fmla="*/ 5091 w 8287"/>
                  <a:gd name="connsiteY2" fmla="*/ 3052 h 7705"/>
                  <a:gd name="connsiteX3" fmla="*/ 0 w 8287"/>
                  <a:gd name="connsiteY3" fmla="*/ 0 h 7705"/>
                  <a:gd name="connsiteX4" fmla="*/ 8204 w 8287"/>
                  <a:gd name="connsiteY4" fmla="*/ 861 h 7705"/>
                  <a:gd name="connsiteX5" fmla="*/ 8287 w 8287"/>
                  <a:gd name="connsiteY5" fmla="*/ 1297 h 7705"/>
                  <a:gd name="connsiteX6" fmla="*/ 8144 w 8287"/>
                  <a:gd name="connsiteY6" fmla="*/ 1998 h 7705"/>
                  <a:gd name="connsiteX7" fmla="*/ 7157 w 8287"/>
                  <a:gd name="connsiteY7" fmla="*/ 3830 h 7705"/>
                  <a:gd name="connsiteX8" fmla="*/ 7115 w 8287"/>
                  <a:gd name="connsiteY8" fmla="*/ 4328 h 7705"/>
                  <a:gd name="connsiteX9" fmla="*/ 7090 w 8287"/>
                  <a:gd name="connsiteY9" fmla="*/ 5493 h 7705"/>
                  <a:gd name="connsiteX10" fmla="*/ 7062 w 8287"/>
                  <a:gd name="connsiteY10" fmla="*/ 6717 h 7705"/>
                  <a:gd name="connsiteX11" fmla="*/ 6817 w 8287"/>
                  <a:gd name="connsiteY11" fmla="*/ 6766 h 7705"/>
                  <a:gd name="connsiteX12" fmla="*/ 6295 w 8287"/>
                  <a:gd name="connsiteY12" fmla="*/ 7705 h 7705"/>
                  <a:gd name="connsiteX13" fmla="*/ 6127 w 8287"/>
                  <a:gd name="connsiteY13" fmla="*/ 6842 h 7705"/>
                  <a:gd name="connsiteX14" fmla="*/ 6716 w 8287"/>
                  <a:gd name="connsiteY14" fmla="*/ 4617 h 7705"/>
                  <a:gd name="connsiteX0" fmla="*/ 1961 w 3857"/>
                  <a:gd name="connsiteY0" fmla="*/ 4875 h 8883"/>
                  <a:gd name="connsiteX1" fmla="*/ 1605 w 3857"/>
                  <a:gd name="connsiteY1" fmla="*/ 3882 h 8883"/>
                  <a:gd name="connsiteX2" fmla="*/ 0 w 3857"/>
                  <a:gd name="connsiteY2" fmla="*/ 2844 h 8883"/>
                  <a:gd name="connsiteX3" fmla="*/ 3757 w 3857"/>
                  <a:gd name="connsiteY3" fmla="*/ 0 h 8883"/>
                  <a:gd name="connsiteX4" fmla="*/ 3857 w 3857"/>
                  <a:gd name="connsiteY4" fmla="*/ 566 h 8883"/>
                  <a:gd name="connsiteX5" fmla="*/ 3684 w 3857"/>
                  <a:gd name="connsiteY5" fmla="*/ 1476 h 8883"/>
                  <a:gd name="connsiteX6" fmla="*/ 2493 w 3857"/>
                  <a:gd name="connsiteY6" fmla="*/ 3854 h 8883"/>
                  <a:gd name="connsiteX7" fmla="*/ 2443 w 3857"/>
                  <a:gd name="connsiteY7" fmla="*/ 4500 h 8883"/>
                  <a:gd name="connsiteX8" fmla="*/ 2413 w 3857"/>
                  <a:gd name="connsiteY8" fmla="*/ 6012 h 8883"/>
                  <a:gd name="connsiteX9" fmla="*/ 2379 w 3857"/>
                  <a:gd name="connsiteY9" fmla="*/ 7601 h 8883"/>
                  <a:gd name="connsiteX10" fmla="*/ 2083 w 3857"/>
                  <a:gd name="connsiteY10" fmla="*/ 7664 h 8883"/>
                  <a:gd name="connsiteX11" fmla="*/ 1453 w 3857"/>
                  <a:gd name="connsiteY11" fmla="*/ 8883 h 8883"/>
                  <a:gd name="connsiteX12" fmla="*/ 1251 w 3857"/>
                  <a:gd name="connsiteY12" fmla="*/ 7763 h 8883"/>
                  <a:gd name="connsiteX13" fmla="*/ 1961 w 3857"/>
                  <a:gd name="connsiteY13" fmla="*/ 4875 h 8883"/>
                  <a:gd name="connsiteX0" fmla="*/ 5025 w 10000"/>
                  <a:gd name="connsiteY0" fmla="*/ 5526 h 10000"/>
                  <a:gd name="connsiteX1" fmla="*/ 4161 w 10000"/>
                  <a:gd name="connsiteY1" fmla="*/ 4370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5025 w 10000"/>
                  <a:gd name="connsiteY0" fmla="*/ 5526 h 10000"/>
                  <a:gd name="connsiteX1" fmla="*/ 5186 w 10000"/>
                  <a:gd name="connsiteY1" fmla="*/ 3729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1782 w 6757"/>
                  <a:gd name="connsiteY0" fmla="*/ 5526 h 10000"/>
                  <a:gd name="connsiteX1" fmla="*/ 1943 w 6757"/>
                  <a:gd name="connsiteY1" fmla="*/ 3729 h 10000"/>
                  <a:gd name="connsiteX2" fmla="*/ 6498 w 6757"/>
                  <a:gd name="connsiteY2" fmla="*/ 0 h 10000"/>
                  <a:gd name="connsiteX3" fmla="*/ 6757 w 6757"/>
                  <a:gd name="connsiteY3" fmla="*/ 637 h 10000"/>
                  <a:gd name="connsiteX4" fmla="*/ 6308 w 6757"/>
                  <a:gd name="connsiteY4" fmla="*/ 1662 h 10000"/>
                  <a:gd name="connsiteX5" fmla="*/ 3221 w 6757"/>
                  <a:gd name="connsiteY5" fmla="*/ 4339 h 10000"/>
                  <a:gd name="connsiteX6" fmla="*/ 3091 w 6757"/>
                  <a:gd name="connsiteY6" fmla="*/ 5066 h 10000"/>
                  <a:gd name="connsiteX7" fmla="*/ 3013 w 6757"/>
                  <a:gd name="connsiteY7" fmla="*/ 6768 h 10000"/>
                  <a:gd name="connsiteX8" fmla="*/ 2925 w 6757"/>
                  <a:gd name="connsiteY8" fmla="*/ 8557 h 10000"/>
                  <a:gd name="connsiteX9" fmla="*/ 2158 w 6757"/>
                  <a:gd name="connsiteY9" fmla="*/ 8628 h 10000"/>
                  <a:gd name="connsiteX10" fmla="*/ 524 w 6757"/>
                  <a:gd name="connsiteY10" fmla="*/ 10000 h 10000"/>
                  <a:gd name="connsiteX11" fmla="*/ 0 w 6757"/>
                  <a:gd name="connsiteY11" fmla="*/ 8739 h 10000"/>
                  <a:gd name="connsiteX12" fmla="*/ 1782 w 6757"/>
                  <a:gd name="connsiteY12" fmla="*/ 5526 h 10000"/>
                  <a:gd name="connsiteX0" fmla="*/ 2637 w 10000"/>
                  <a:gd name="connsiteY0" fmla="*/ 5526 h 10000"/>
                  <a:gd name="connsiteX1" fmla="*/ 2876 w 10000"/>
                  <a:gd name="connsiteY1" fmla="*/ 3427 h 10000"/>
                  <a:gd name="connsiteX2" fmla="*/ 9617 w 10000"/>
                  <a:gd name="connsiteY2" fmla="*/ 0 h 10000"/>
                  <a:gd name="connsiteX3" fmla="*/ 10000 w 10000"/>
                  <a:gd name="connsiteY3" fmla="*/ 637 h 10000"/>
                  <a:gd name="connsiteX4" fmla="*/ 9336 w 10000"/>
                  <a:gd name="connsiteY4" fmla="*/ 1662 h 10000"/>
                  <a:gd name="connsiteX5" fmla="*/ 4767 w 10000"/>
                  <a:gd name="connsiteY5" fmla="*/ 4339 h 10000"/>
                  <a:gd name="connsiteX6" fmla="*/ 4575 w 10000"/>
                  <a:gd name="connsiteY6" fmla="*/ 5066 h 10000"/>
                  <a:gd name="connsiteX7" fmla="*/ 4459 w 10000"/>
                  <a:gd name="connsiteY7" fmla="*/ 6768 h 10000"/>
                  <a:gd name="connsiteX8" fmla="*/ 4329 w 10000"/>
                  <a:gd name="connsiteY8" fmla="*/ 8557 h 10000"/>
                  <a:gd name="connsiteX9" fmla="*/ 3194 w 10000"/>
                  <a:gd name="connsiteY9" fmla="*/ 8628 h 10000"/>
                  <a:gd name="connsiteX10" fmla="*/ 775 w 10000"/>
                  <a:gd name="connsiteY10" fmla="*/ 10000 h 10000"/>
                  <a:gd name="connsiteX11" fmla="*/ 0 w 10000"/>
                  <a:gd name="connsiteY11" fmla="*/ 8739 h 10000"/>
                  <a:gd name="connsiteX12" fmla="*/ 2637 w 10000"/>
                  <a:gd name="connsiteY12" fmla="*/ 5526 h 10000"/>
                  <a:gd name="connsiteX0" fmla="*/ 2637 w 10000"/>
                  <a:gd name="connsiteY0" fmla="*/ 5451 h 9925"/>
                  <a:gd name="connsiteX1" fmla="*/ 2876 w 10000"/>
                  <a:gd name="connsiteY1" fmla="*/ 3352 h 9925"/>
                  <a:gd name="connsiteX2" fmla="*/ 8880 w 10000"/>
                  <a:gd name="connsiteY2" fmla="*/ 0 h 9925"/>
                  <a:gd name="connsiteX3" fmla="*/ 10000 w 10000"/>
                  <a:gd name="connsiteY3" fmla="*/ 562 h 9925"/>
                  <a:gd name="connsiteX4" fmla="*/ 9336 w 10000"/>
                  <a:gd name="connsiteY4" fmla="*/ 1587 h 9925"/>
                  <a:gd name="connsiteX5" fmla="*/ 4767 w 10000"/>
                  <a:gd name="connsiteY5" fmla="*/ 4264 h 9925"/>
                  <a:gd name="connsiteX6" fmla="*/ 4575 w 10000"/>
                  <a:gd name="connsiteY6" fmla="*/ 4991 h 9925"/>
                  <a:gd name="connsiteX7" fmla="*/ 4459 w 10000"/>
                  <a:gd name="connsiteY7" fmla="*/ 6693 h 9925"/>
                  <a:gd name="connsiteX8" fmla="*/ 4329 w 10000"/>
                  <a:gd name="connsiteY8" fmla="*/ 8482 h 9925"/>
                  <a:gd name="connsiteX9" fmla="*/ 3194 w 10000"/>
                  <a:gd name="connsiteY9" fmla="*/ 8553 h 9925"/>
                  <a:gd name="connsiteX10" fmla="*/ 775 w 10000"/>
                  <a:gd name="connsiteY10" fmla="*/ 9925 h 9925"/>
                  <a:gd name="connsiteX11" fmla="*/ 0 w 10000"/>
                  <a:gd name="connsiteY11" fmla="*/ 8664 h 9925"/>
                  <a:gd name="connsiteX12" fmla="*/ 2637 w 10000"/>
                  <a:gd name="connsiteY12" fmla="*/ 5451 h 9925"/>
                  <a:gd name="connsiteX0" fmla="*/ 2637 w 10000"/>
                  <a:gd name="connsiteY0" fmla="*/ 5503 h 10011"/>
                  <a:gd name="connsiteX1" fmla="*/ 2876 w 10000"/>
                  <a:gd name="connsiteY1" fmla="*/ 3388 h 10011"/>
                  <a:gd name="connsiteX2" fmla="*/ 8880 w 10000"/>
                  <a:gd name="connsiteY2" fmla="*/ 11 h 10011"/>
                  <a:gd name="connsiteX3" fmla="*/ 10000 w 10000"/>
                  <a:gd name="connsiteY3" fmla="*/ 577 h 10011"/>
                  <a:gd name="connsiteX4" fmla="*/ 9336 w 10000"/>
                  <a:gd name="connsiteY4" fmla="*/ 1610 h 10011"/>
                  <a:gd name="connsiteX5" fmla="*/ 4767 w 10000"/>
                  <a:gd name="connsiteY5" fmla="*/ 4307 h 10011"/>
                  <a:gd name="connsiteX6" fmla="*/ 4575 w 10000"/>
                  <a:gd name="connsiteY6" fmla="*/ 5040 h 10011"/>
                  <a:gd name="connsiteX7" fmla="*/ 4459 w 10000"/>
                  <a:gd name="connsiteY7" fmla="*/ 6755 h 10011"/>
                  <a:gd name="connsiteX8" fmla="*/ 4329 w 10000"/>
                  <a:gd name="connsiteY8" fmla="*/ 8557 h 10011"/>
                  <a:gd name="connsiteX9" fmla="*/ 3194 w 10000"/>
                  <a:gd name="connsiteY9" fmla="*/ 8629 h 10011"/>
                  <a:gd name="connsiteX10" fmla="*/ 775 w 10000"/>
                  <a:gd name="connsiteY10" fmla="*/ 10011 h 10011"/>
                  <a:gd name="connsiteX11" fmla="*/ 0 w 10000"/>
                  <a:gd name="connsiteY11" fmla="*/ 8740 h 10011"/>
                  <a:gd name="connsiteX12" fmla="*/ 2637 w 10000"/>
                  <a:gd name="connsiteY12" fmla="*/ 5503 h 10011"/>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594 w 10000"/>
                  <a:gd name="connsiteY5" fmla="*/ 4494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9801"/>
                  <a:gd name="connsiteY0" fmla="*/ 5690 h 10122"/>
                  <a:gd name="connsiteX1" fmla="*/ 2876 w 9801"/>
                  <a:gd name="connsiteY1" fmla="*/ 3499 h 10122"/>
                  <a:gd name="connsiteX2" fmla="*/ 8750 w 9801"/>
                  <a:gd name="connsiteY2" fmla="*/ 8 h 10122"/>
                  <a:gd name="connsiteX3" fmla="*/ 9801 w 9801"/>
                  <a:gd name="connsiteY3" fmla="*/ 732 h 10122"/>
                  <a:gd name="connsiteX4" fmla="*/ 9336 w 9801"/>
                  <a:gd name="connsiteY4" fmla="*/ 1721 h 10122"/>
                  <a:gd name="connsiteX5" fmla="*/ 4594 w 9801"/>
                  <a:gd name="connsiteY5" fmla="*/ 4494 h 10122"/>
                  <a:gd name="connsiteX6" fmla="*/ 4575 w 9801"/>
                  <a:gd name="connsiteY6" fmla="*/ 5151 h 10122"/>
                  <a:gd name="connsiteX7" fmla="*/ 4459 w 9801"/>
                  <a:gd name="connsiteY7" fmla="*/ 6866 h 10122"/>
                  <a:gd name="connsiteX8" fmla="*/ 4329 w 9801"/>
                  <a:gd name="connsiteY8" fmla="*/ 8668 h 10122"/>
                  <a:gd name="connsiteX9" fmla="*/ 3194 w 9801"/>
                  <a:gd name="connsiteY9" fmla="*/ 8740 h 10122"/>
                  <a:gd name="connsiteX10" fmla="*/ 775 w 9801"/>
                  <a:gd name="connsiteY10" fmla="*/ 10122 h 10122"/>
                  <a:gd name="connsiteX11" fmla="*/ 0 w 9801"/>
                  <a:gd name="connsiteY11" fmla="*/ 8851 h 10122"/>
                  <a:gd name="connsiteX12" fmla="*/ 2550 w 9801"/>
                  <a:gd name="connsiteY12" fmla="*/ 5690 h 10122"/>
                  <a:gd name="connsiteX0" fmla="*/ 2602 w 10000"/>
                  <a:gd name="connsiteY0" fmla="*/ 5621 h 10000"/>
                  <a:gd name="connsiteX1" fmla="*/ 2934 w 10000"/>
                  <a:gd name="connsiteY1" fmla="*/ 3457 h 10000"/>
                  <a:gd name="connsiteX2" fmla="*/ 8928 w 10000"/>
                  <a:gd name="connsiteY2" fmla="*/ 8 h 10000"/>
                  <a:gd name="connsiteX3" fmla="*/ 10000 w 10000"/>
                  <a:gd name="connsiteY3" fmla="*/ 723 h 10000"/>
                  <a:gd name="connsiteX4" fmla="*/ 9526 w 10000"/>
                  <a:gd name="connsiteY4" fmla="*/ 1700 h 10000"/>
                  <a:gd name="connsiteX5" fmla="*/ 4687 w 10000"/>
                  <a:gd name="connsiteY5" fmla="*/ 4440 h 10000"/>
                  <a:gd name="connsiteX6" fmla="*/ 4668 w 10000"/>
                  <a:gd name="connsiteY6" fmla="*/ 5089 h 10000"/>
                  <a:gd name="connsiteX7" fmla="*/ 4550 w 10000"/>
                  <a:gd name="connsiteY7" fmla="*/ 6783 h 10000"/>
                  <a:gd name="connsiteX8" fmla="*/ 4417 w 10000"/>
                  <a:gd name="connsiteY8" fmla="*/ 8564 h 10000"/>
                  <a:gd name="connsiteX9" fmla="*/ 3259 w 10000"/>
                  <a:gd name="connsiteY9" fmla="*/ 8635 h 10000"/>
                  <a:gd name="connsiteX10" fmla="*/ 791 w 10000"/>
                  <a:gd name="connsiteY10" fmla="*/ 10000 h 10000"/>
                  <a:gd name="connsiteX11" fmla="*/ 0 w 10000"/>
                  <a:gd name="connsiteY11" fmla="*/ 8744 h 10000"/>
                  <a:gd name="connsiteX12" fmla="*/ 2602 w 10000"/>
                  <a:gd name="connsiteY12" fmla="*/ 562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2602" y="5621"/>
                    </a:moveTo>
                    <a:cubicBezTo>
                      <a:pt x="2683" y="5026"/>
                      <a:pt x="2676" y="4354"/>
                      <a:pt x="2934" y="3457"/>
                    </a:cubicBezTo>
                    <a:cubicBezTo>
                      <a:pt x="4121" y="2540"/>
                      <a:pt x="7230" y="1159"/>
                      <a:pt x="8928" y="8"/>
                    </a:cubicBezTo>
                    <a:cubicBezTo>
                      <a:pt x="9748" y="-63"/>
                      <a:pt x="9855" y="377"/>
                      <a:pt x="10000" y="723"/>
                    </a:cubicBezTo>
                    <a:cubicBezTo>
                      <a:pt x="9823" y="1105"/>
                      <a:pt x="10039" y="1236"/>
                      <a:pt x="9526" y="1700"/>
                    </a:cubicBezTo>
                    <a:cubicBezTo>
                      <a:pt x="7040" y="2911"/>
                      <a:pt x="6217" y="3498"/>
                      <a:pt x="4687" y="4440"/>
                    </a:cubicBezTo>
                    <a:cubicBezTo>
                      <a:pt x="4495" y="4826"/>
                      <a:pt x="4675" y="4742"/>
                      <a:pt x="4668" y="5089"/>
                    </a:cubicBezTo>
                    <a:cubicBezTo>
                      <a:pt x="4166" y="5509"/>
                      <a:pt x="3544" y="6287"/>
                      <a:pt x="4550" y="6783"/>
                    </a:cubicBezTo>
                    <a:cubicBezTo>
                      <a:pt x="4405" y="7950"/>
                      <a:pt x="4542" y="7979"/>
                      <a:pt x="4417" y="8564"/>
                    </a:cubicBezTo>
                    <a:cubicBezTo>
                      <a:pt x="3939" y="8508"/>
                      <a:pt x="3576" y="8572"/>
                      <a:pt x="3259" y="8635"/>
                    </a:cubicBezTo>
                    <a:cubicBezTo>
                      <a:pt x="2699" y="8954"/>
                      <a:pt x="2202" y="9801"/>
                      <a:pt x="791" y="10000"/>
                    </a:cubicBezTo>
                    <a:cubicBezTo>
                      <a:pt x="-120" y="9581"/>
                      <a:pt x="201" y="9561"/>
                      <a:pt x="0" y="8744"/>
                    </a:cubicBezTo>
                    <a:cubicBezTo>
                      <a:pt x="110" y="8589"/>
                      <a:pt x="2501" y="5777"/>
                      <a:pt x="2602" y="5621"/>
                    </a:cubicBezTo>
                    <a:close/>
                  </a:path>
                </a:pathLst>
              </a:custGeom>
              <a:noFill/>
              <a:ln w="9525">
                <a:solidFill>
                  <a:srgbClr val="00B050"/>
                </a:solidFill>
                <a:round/>
                <a:headEnd/>
                <a:tailEnd/>
              </a:ln>
              <a:extLst>
                <a:ext uri="{909E8E84-426E-40DD-AFC4-6F175D3DCCD1}">
                  <a14:hiddenFill xmlns:a14="http://schemas.microsoft.com/office/drawing/2010/main">
                    <a:solidFill>
                      <a:srgbClr val="BBE0E3"/>
                    </a:solid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215"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7" name="Freeform 49">
                <a:extLst>
                  <a:ext uri="{FF2B5EF4-FFF2-40B4-BE49-F238E27FC236}">
                    <a16:creationId xmlns:a16="http://schemas.microsoft.com/office/drawing/2014/main" id="{CFC5065E-7A29-4FD2-A91E-7F06AC4D6A87}"/>
                  </a:ext>
                </a:extLst>
              </p:cNvPr>
              <p:cNvSpPr>
                <a:spLocks/>
              </p:cNvSpPr>
              <p:nvPr/>
            </p:nvSpPr>
            <p:spPr bwMode="auto">
              <a:xfrm>
                <a:off x="507299" y="3701926"/>
                <a:ext cx="3528392" cy="1738893"/>
              </a:xfrm>
              <a:custGeom>
                <a:avLst/>
                <a:gdLst>
                  <a:gd name="T0" fmla="*/ 2205 w 11464"/>
                  <a:gd name="T1" fmla="*/ 5400 h 5558"/>
                  <a:gd name="T2" fmla="*/ 0 w 11464"/>
                  <a:gd name="T3" fmla="*/ 4425 h 5558"/>
                  <a:gd name="T4" fmla="*/ 75 w 11464"/>
                  <a:gd name="T5" fmla="*/ 3990 h 5558"/>
                  <a:gd name="T6" fmla="*/ 2010 w 11464"/>
                  <a:gd name="T7" fmla="*/ 0 h 5558"/>
                  <a:gd name="T8" fmla="*/ 2033 w 11464"/>
                  <a:gd name="T9" fmla="*/ 22 h 5558"/>
                  <a:gd name="T10" fmla="*/ 10482 w 11464"/>
                  <a:gd name="T11" fmla="*/ 42 h 5558"/>
                  <a:gd name="T12" fmla="*/ 11068 w 11464"/>
                  <a:gd name="T13" fmla="*/ 939 h 5558"/>
                  <a:gd name="T14" fmla="*/ 11257 w 11464"/>
                  <a:gd name="T15" fmla="*/ 852 h 5558"/>
                  <a:gd name="T16" fmla="*/ 11429 w 11464"/>
                  <a:gd name="T17" fmla="*/ 876 h 5558"/>
                  <a:gd name="T18" fmla="*/ 11464 w 11464"/>
                  <a:gd name="T19" fmla="*/ 1042 h 5558"/>
                  <a:gd name="T20" fmla="*/ 11318 w 11464"/>
                  <a:gd name="T21" fmla="*/ 1251 h 5558"/>
                  <a:gd name="T22" fmla="*/ 10942 w 11464"/>
                  <a:gd name="T23" fmla="*/ 1699 h 5558"/>
                  <a:gd name="T24" fmla="*/ 10819 w 11464"/>
                  <a:gd name="T25" fmla="*/ 1925 h 5558"/>
                  <a:gd name="T26" fmla="*/ 10745 w 11464"/>
                  <a:gd name="T27" fmla="*/ 2160 h 5558"/>
                  <a:gd name="T28" fmla="*/ 10666 w 11464"/>
                  <a:gd name="T29" fmla="*/ 2290 h 5558"/>
                  <a:gd name="T30" fmla="*/ 10606 w 11464"/>
                  <a:gd name="T31" fmla="*/ 2378 h 5558"/>
                  <a:gd name="T32" fmla="*/ 10425 w 11464"/>
                  <a:gd name="T33" fmla="*/ 2421 h 5558"/>
                  <a:gd name="T34" fmla="*/ 10219 w 11464"/>
                  <a:gd name="T35" fmla="*/ 2233 h 5558"/>
                  <a:gd name="T36" fmla="*/ 10126 w 11464"/>
                  <a:gd name="T37" fmla="*/ 1711 h 5558"/>
                  <a:gd name="T38" fmla="*/ 10023 w 11464"/>
                  <a:gd name="T39" fmla="*/ 1497 h 5558"/>
                  <a:gd name="T40" fmla="*/ 9806 w 11464"/>
                  <a:gd name="T41" fmla="*/ 1404 h 5558"/>
                  <a:gd name="T42" fmla="*/ 9701 w 11464"/>
                  <a:gd name="T43" fmla="*/ 1585 h 5558"/>
                  <a:gd name="T44" fmla="*/ 9802 w 11464"/>
                  <a:gd name="T45" fmla="*/ 2218 h 5558"/>
                  <a:gd name="T46" fmla="*/ 9864 w 11464"/>
                  <a:gd name="T47" fmla="*/ 2517 h 5558"/>
                  <a:gd name="T48" fmla="*/ 9710 w 11464"/>
                  <a:gd name="T49" fmla="*/ 2697 h 5558"/>
                  <a:gd name="T50" fmla="*/ 9492 w 11464"/>
                  <a:gd name="T51" fmla="*/ 2640 h 5558"/>
                  <a:gd name="T52" fmla="*/ 9416 w 11464"/>
                  <a:gd name="T53" fmla="*/ 2366 h 5558"/>
                  <a:gd name="T54" fmla="*/ 9309 w 11464"/>
                  <a:gd name="T55" fmla="*/ 1918 h 5558"/>
                  <a:gd name="T56" fmla="*/ 9183 w 11464"/>
                  <a:gd name="T57" fmla="*/ 1630 h 5558"/>
                  <a:gd name="T58" fmla="*/ 8925 w 11464"/>
                  <a:gd name="T59" fmla="*/ 1620 h 5558"/>
                  <a:gd name="T60" fmla="*/ 8847 w 11464"/>
                  <a:gd name="T61" fmla="*/ 1742 h 5558"/>
                  <a:gd name="T62" fmla="*/ 8853 w 11464"/>
                  <a:gd name="T63" fmla="*/ 1939 h 5558"/>
                  <a:gd name="T64" fmla="*/ 9067 w 11464"/>
                  <a:gd name="T65" fmla="*/ 2823 h 5558"/>
                  <a:gd name="T66" fmla="*/ 8939 w 11464"/>
                  <a:gd name="T67" fmla="*/ 2991 h 5558"/>
                  <a:gd name="T68" fmla="*/ 8715 w 11464"/>
                  <a:gd name="T69" fmla="*/ 3033 h 5558"/>
                  <a:gd name="T70" fmla="*/ 8534 w 11464"/>
                  <a:gd name="T71" fmla="*/ 2965 h 5558"/>
                  <a:gd name="T72" fmla="*/ 8341 w 11464"/>
                  <a:gd name="T73" fmla="*/ 2958 h 5558"/>
                  <a:gd name="T74" fmla="*/ 8239 w 11464"/>
                  <a:gd name="T75" fmla="*/ 3086 h 5558"/>
                  <a:gd name="T76" fmla="*/ 8411 w 11464"/>
                  <a:gd name="T77" fmla="*/ 3289 h 5558"/>
                  <a:gd name="T78" fmla="*/ 8721 w 11464"/>
                  <a:gd name="T79" fmla="*/ 3382 h 5558"/>
                  <a:gd name="T80" fmla="*/ 8993 w 11464"/>
                  <a:gd name="T81" fmla="*/ 3524 h 5558"/>
                  <a:gd name="T82" fmla="*/ 9135 w 11464"/>
                  <a:gd name="T83" fmla="*/ 3676 h 5558"/>
                  <a:gd name="T84" fmla="*/ 8951 w 11464"/>
                  <a:gd name="T85" fmla="*/ 3834 h 5558"/>
                  <a:gd name="T86" fmla="*/ 8287 w 11464"/>
                  <a:gd name="T87" fmla="*/ 4043 h 5558"/>
                  <a:gd name="T88" fmla="*/ 8264 w 11464"/>
                  <a:gd name="T89" fmla="*/ 4239 h 5558"/>
                  <a:gd name="T90" fmla="*/ 8386 w 11464"/>
                  <a:gd name="T91" fmla="*/ 4379 h 5558"/>
                  <a:gd name="T92" fmla="*/ 8602 w 11464"/>
                  <a:gd name="T93" fmla="*/ 4415 h 5558"/>
                  <a:gd name="T94" fmla="*/ 8884 w 11464"/>
                  <a:gd name="T95" fmla="*/ 4309 h 5558"/>
                  <a:gd name="T96" fmla="*/ 9083 w 11464"/>
                  <a:gd name="T97" fmla="*/ 4235 h 5558"/>
                  <a:gd name="T98" fmla="*/ 9244 w 11464"/>
                  <a:gd name="T99" fmla="*/ 4322 h 5558"/>
                  <a:gd name="T100" fmla="*/ 9272 w 11464"/>
                  <a:gd name="T101" fmla="*/ 4517 h 5558"/>
                  <a:gd name="T102" fmla="*/ 9210 w 11464"/>
                  <a:gd name="T103" fmla="*/ 4831 h 5558"/>
                  <a:gd name="T104" fmla="*/ 9026 w 11464"/>
                  <a:gd name="T105" fmla="*/ 5220 h 5558"/>
                  <a:gd name="T106" fmla="*/ 8560 w 11464"/>
                  <a:gd name="T107" fmla="*/ 5387 h 5558"/>
                  <a:gd name="T108" fmla="*/ 8030 w 11464"/>
                  <a:gd name="T109" fmla="*/ 5555 h 5558"/>
                  <a:gd name="T110" fmla="*/ 2130 w 11464"/>
                  <a:gd name="T111" fmla="*/ 5558 h 5558"/>
                  <a:gd name="T112" fmla="*/ 2205 w 11464"/>
                  <a:gd name="T113" fmla="*/ 5400 h 5558"/>
                  <a:gd name="connsiteX0" fmla="*/ 1923 w 10000"/>
                  <a:gd name="connsiteY0" fmla="*/ 9825 h 10109"/>
                  <a:gd name="connsiteX1" fmla="*/ 0 w 10000"/>
                  <a:gd name="connsiteY1" fmla="*/ 8070 h 10109"/>
                  <a:gd name="connsiteX2" fmla="*/ 65 w 10000"/>
                  <a:gd name="connsiteY2" fmla="*/ 7288 h 10109"/>
                  <a:gd name="connsiteX3" fmla="*/ 1753 w 10000"/>
                  <a:gd name="connsiteY3" fmla="*/ 109 h 10109"/>
                  <a:gd name="connsiteX4" fmla="*/ 1698 w 10000"/>
                  <a:gd name="connsiteY4" fmla="*/ 0 h 10109"/>
                  <a:gd name="connsiteX5" fmla="*/ 9143 w 10000"/>
                  <a:gd name="connsiteY5" fmla="*/ 185 h 10109"/>
                  <a:gd name="connsiteX6" fmla="*/ 9655 w 10000"/>
                  <a:gd name="connsiteY6" fmla="*/ 1798 h 10109"/>
                  <a:gd name="connsiteX7" fmla="*/ 9819 w 10000"/>
                  <a:gd name="connsiteY7" fmla="*/ 1642 h 10109"/>
                  <a:gd name="connsiteX8" fmla="*/ 9969 w 10000"/>
                  <a:gd name="connsiteY8" fmla="*/ 1685 h 10109"/>
                  <a:gd name="connsiteX9" fmla="*/ 10000 w 10000"/>
                  <a:gd name="connsiteY9" fmla="*/ 1984 h 10109"/>
                  <a:gd name="connsiteX10" fmla="*/ 9873 w 10000"/>
                  <a:gd name="connsiteY10" fmla="*/ 2360 h 10109"/>
                  <a:gd name="connsiteX11" fmla="*/ 9545 w 10000"/>
                  <a:gd name="connsiteY11" fmla="*/ 3166 h 10109"/>
                  <a:gd name="connsiteX12" fmla="*/ 9437 w 10000"/>
                  <a:gd name="connsiteY12" fmla="*/ 3572 h 10109"/>
                  <a:gd name="connsiteX13" fmla="*/ 9373 w 10000"/>
                  <a:gd name="connsiteY13" fmla="*/ 3995 h 10109"/>
                  <a:gd name="connsiteX14" fmla="*/ 9304 w 10000"/>
                  <a:gd name="connsiteY14" fmla="*/ 4229 h 10109"/>
                  <a:gd name="connsiteX15" fmla="*/ 9252 w 10000"/>
                  <a:gd name="connsiteY15" fmla="*/ 4388 h 10109"/>
                  <a:gd name="connsiteX16" fmla="*/ 9094 w 10000"/>
                  <a:gd name="connsiteY16" fmla="*/ 4465 h 10109"/>
                  <a:gd name="connsiteX17" fmla="*/ 8914 w 10000"/>
                  <a:gd name="connsiteY17" fmla="*/ 4127 h 10109"/>
                  <a:gd name="connsiteX18" fmla="*/ 8833 w 10000"/>
                  <a:gd name="connsiteY18" fmla="*/ 3187 h 10109"/>
                  <a:gd name="connsiteX19" fmla="*/ 8743 w 10000"/>
                  <a:gd name="connsiteY19" fmla="*/ 2802 h 10109"/>
                  <a:gd name="connsiteX20" fmla="*/ 8554 w 10000"/>
                  <a:gd name="connsiteY20" fmla="*/ 2635 h 10109"/>
                  <a:gd name="connsiteX21" fmla="*/ 8462 w 10000"/>
                  <a:gd name="connsiteY21" fmla="*/ 2961 h 10109"/>
                  <a:gd name="connsiteX22" fmla="*/ 8550 w 10000"/>
                  <a:gd name="connsiteY22" fmla="*/ 4100 h 10109"/>
                  <a:gd name="connsiteX23" fmla="*/ 8604 w 10000"/>
                  <a:gd name="connsiteY23" fmla="*/ 4638 h 10109"/>
                  <a:gd name="connsiteX24" fmla="*/ 8470 w 10000"/>
                  <a:gd name="connsiteY24" fmla="*/ 4961 h 10109"/>
                  <a:gd name="connsiteX25" fmla="*/ 8280 w 10000"/>
                  <a:gd name="connsiteY25" fmla="*/ 4859 h 10109"/>
                  <a:gd name="connsiteX26" fmla="*/ 8214 w 10000"/>
                  <a:gd name="connsiteY26" fmla="*/ 4366 h 10109"/>
                  <a:gd name="connsiteX27" fmla="*/ 8120 w 10000"/>
                  <a:gd name="connsiteY27" fmla="*/ 3560 h 10109"/>
                  <a:gd name="connsiteX28" fmla="*/ 8010 w 10000"/>
                  <a:gd name="connsiteY28" fmla="*/ 3042 h 10109"/>
                  <a:gd name="connsiteX29" fmla="*/ 7785 w 10000"/>
                  <a:gd name="connsiteY29" fmla="*/ 3024 h 10109"/>
                  <a:gd name="connsiteX30" fmla="*/ 7717 w 10000"/>
                  <a:gd name="connsiteY30" fmla="*/ 3243 h 10109"/>
                  <a:gd name="connsiteX31" fmla="*/ 7722 w 10000"/>
                  <a:gd name="connsiteY31" fmla="*/ 3598 h 10109"/>
                  <a:gd name="connsiteX32" fmla="*/ 7909 w 10000"/>
                  <a:gd name="connsiteY32" fmla="*/ 5188 h 10109"/>
                  <a:gd name="connsiteX33" fmla="*/ 7797 w 10000"/>
                  <a:gd name="connsiteY33" fmla="*/ 5490 h 10109"/>
                  <a:gd name="connsiteX34" fmla="*/ 7602 w 10000"/>
                  <a:gd name="connsiteY34" fmla="*/ 5566 h 10109"/>
                  <a:gd name="connsiteX35" fmla="*/ 7444 w 10000"/>
                  <a:gd name="connsiteY35" fmla="*/ 5444 h 10109"/>
                  <a:gd name="connsiteX36" fmla="*/ 7276 w 10000"/>
                  <a:gd name="connsiteY36" fmla="*/ 5431 h 10109"/>
                  <a:gd name="connsiteX37" fmla="*/ 7187 w 10000"/>
                  <a:gd name="connsiteY37" fmla="*/ 5661 h 10109"/>
                  <a:gd name="connsiteX38" fmla="*/ 7337 w 10000"/>
                  <a:gd name="connsiteY38" fmla="*/ 6027 h 10109"/>
                  <a:gd name="connsiteX39" fmla="*/ 7607 w 10000"/>
                  <a:gd name="connsiteY39" fmla="*/ 6194 h 10109"/>
                  <a:gd name="connsiteX40" fmla="*/ 7845 w 10000"/>
                  <a:gd name="connsiteY40" fmla="*/ 6449 h 10109"/>
                  <a:gd name="connsiteX41" fmla="*/ 7968 w 10000"/>
                  <a:gd name="connsiteY41" fmla="*/ 6723 h 10109"/>
                  <a:gd name="connsiteX42" fmla="*/ 7808 w 10000"/>
                  <a:gd name="connsiteY42" fmla="*/ 7007 h 10109"/>
                  <a:gd name="connsiteX43" fmla="*/ 7229 w 10000"/>
                  <a:gd name="connsiteY43" fmla="*/ 7383 h 10109"/>
                  <a:gd name="connsiteX44" fmla="*/ 7209 w 10000"/>
                  <a:gd name="connsiteY44" fmla="*/ 7736 h 10109"/>
                  <a:gd name="connsiteX45" fmla="*/ 7315 w 10000"/>
                  <a:gd name="connsiteY45" fmla="*/ 7988 h 10109"/>
                  <a:gd name="connsiteX46" fmla="*/ 7503 w 10000"/>
                  <a:gd name="connsiteY46" fmla="*/ 8053 h 10109"/>
                  <a:gd name="connsiteX47" fmla="*/ 7749 w 10000"/>
                  <a:gd name="connsiteY47" fmla="*/ 7862 h 10109"/>
                  <a:gd name="connsiteX48" fmla="*/ 7923 w 10000"/>
                  <a:gd name="connsiteY48" fmla="*/ 7729 h 10109"/>
                  <a:gd name="connsiteX49" fmla="*/ 8064 w 10000"/>
                  <a:gd name="connsiteY49" fmla="*/ 7885 h 10109"/>
                  <a:gd name="connsiteX50" fmla="*/ 8088 w 10000"/>
                  <a:gd name="connsiteY50" fmla="*/ 8236 h 10109"/>
                  <a:gd name="connsiteX51" fmla="*/ 8034 w 10000"/>
                  <a:gd name="connsiteY51" fmla="*/ 8801 h 10109"/>
                  <a:gd name="connsiteX52" fmla="*/ 7873 w 10000"/>
                  <a:gd name="connsiteY52" fmla="*/ 9501 h 10109"/>
                  <a:gd name="connsiteX53" fmla="*/ 7467 w 10000"/>
                  <a:gd name="connsiteY53" fmla="*/ 9801 h 10109"/>
                  <a:gd name="connsiteX54" fmla="*/ 7005 w 10000"/>
                  <a:gd name="connsiteY54" fmla="*/ 10104 h 10109"/>
                  <a:gd name="connsiteX55" fmla="*/ 1858 w 10000"/>
                  <a:gd name="connsiteY55" fmla="*/ 10109 h 10109"/>
                  <a:gd name="connsiteX56" fmla="*/ 1923 w 10000"/>
                  <a:gd name="connsiteY56" fmla="*/ 9825 h 10109"/>
                  <a:gd name="connsiteX0" fmla="*/ 1923 w 10000"/>
                  <a:gd name="connsiteY0" fmla="*/ 9798 h 10082"/>
                  <a:gd name="connsiteX1" fmla="*/ 0 w 10000"/>
                  <a:gd name="connsiteY1" fmla="*/ 8043 h 10082"/>
                  <a:gd name="connsiteX2" fmla="*/ 65 w 10000"/>
                  <a:gd name="connsiteY2" fmla="*/ 7261 h 10082"/>
                  <a:gd name="connsiteX3" fmla="*/ 1753 w 10000"/>
                  <a:gd name="connsiteY3" fmla="*/ 82 h 10082"/>
                  <a:gd name="connsiteX4" fmla="*/ 1711 w 10000"/>
                  <a:gd name="connsiteY4" fmla="*/ 0 h 10082"/>
                  <a:gd name="connsiteX5" fmla="*/ 9143 w 10000"/>
                  <a:gd name="connsiteY5" fmla="*/ 158 h 10082"/>
                  <a:gd name="connsiteX6" fmla="*/ 9655 w 10000"/>
                  <a:gd name="connsiteY6" fmla="*/ 1771 h 10082"/>
                  <a:gd name="connsiteX7" fmla="*/ 9819 w 10000"/>
                  <a:gd name="connsiteY7" fmla="*/ 1615 h 10082"/>
                  <a:gd name="connsiteX8" fmla="*/ 9969 w 10000"/>
                  <a:gd name="connsiteY8" fmla="*/ 1658 h 10082"/>
                  <a:gd name="connsiteX9" fmla="*/ 10000 w 10000"/>
                  <a:gd name="connsiteY9" fmla="*/ 1957 h 10082"/>
                  <a:gd name="connsiteX10" fmla="*/ 9873 w 10000"/>
                  <a:gd name="connsiteY10" fmla="*/ 2333 h 10082"/>
                  <a:gd name="connsiteX11" fmla="*/ 9545 w 10000"/>
                  <a:gd name="connsiteY11" fmla="*/ 3139 h 10082"/>
                  <a:gd name="connsiteX12" fmla="*/ 9437 w 10000"/>
                  <a:gd name="connsiteY12" fmla="*/ 3545 h 10082"/>
                  <a:gd name="connsiteX13" fmla="*/ 9373 w 10000"/>
                  <a:gd name="connsiteY13" fmla="*/ 3968 h 10082"/>
                  <a:gd name="connsiteX14" fmla="*/ 9304 w 10000"/>
                  <a:gd name="connsiteY14" fmla="*/ 4202 h 10082"/>
                  <a:gd name="connsiteX15" fmla="*/ 9252 w 10000"/>
                  <a:gd name="connsiteY15" fmla="*/ 4361 h 10082"/>
                  <a:gd name="connsiteX16" fmla="*/ 9094 w 10000"/>
                  <a:gd name="connsiteY16" fmla="*/ 4438 h 10082"/>
                  <a:gd name="connsiteX17" fmla="*/ 8914 w 10000"/>
                  <a:gd name="connsiteY17" fmla="*/ 4100 h 10082"/>
                  <a:gd name="connsiteX18" fmla="*/ 8833 w 10000"/>
                  <a:gd name="connsiteY18" fmla="*/ 3160 h 10082"/>
                  <a:gd name="connsiteX19" fmla="*/ 8743 w 10000"/>
                  <a:gd name="connsiteY19" fmla="*/ 2775 h 10082"/>
                  <a:gd name="connsiteX20" fmla="*/ 8554 w 10000"/>
                  <a:gd name="connsiteY20" fmla="*/ 2608 h 10082"/>
                  <a:gd name="connsiteX21" fmla="*/ 8462 w 10000"/>
                  <a:gd name="connsiteY21" fmla="*/ 2934 h 10082"/>
                  <a:gd name="connsiteX22" fmla="*/ 8550 w 10000"/>
                  <a:gd name="connsiteY22" fmla="*/ 4073 h 10082"/>
                  <a:gd name="connsiteX23" fmla="*/ 8604 w 10000"/>
                  <a:gd name="connsiteY23" fmla="*/ 4611 h 10082"/>
                  <a:gd name="connsiteX24" fmla="*/ 8470 w 10000"/>
                  <a:gd name="connsiteY24" fmla="*/ 4934 h 10082"/>
                  <a:gd name="connsiteX25" fmla="*/ 8280 w 10000"/>
                  <a:gd name="connsiteY25" fmla="*/ 4832 h 10082"/>
                  <a:gd name="connsiteX26" fmla="*/ 8214 w 10000"/>
                  <a:gd name="connsiteY26" fmla="*/ 4339 h 10082"/>
                  <a:gd name="connsiteX27" fmla="*/ 8120 w 10000"/>
                  <a:gd name="connsiteY27" fmla="*/ 3533 h 10082"/>
                  <a:gd name="connsiteX28" fmla="*/ 8010 w 10000"/>
                  <a:gd name="connsiteY28" fmla="*/ 3015 h 10082"/>
                  <a:gd name="connsiteX29" fmla="*/ 7785 w 10000"/>
                  <a:gd name="connsiteY29" fmla="*/ 2997 h 10082"/>
                  <a:gd name="connsiteX30" fmla="*/ 7717 w 10000"/>
                  <a:gd name="connsiteY30" fmla="*/ 3216 h 10082"/>
                  <a:gd name="connsiteX31" fmla="*/ 7722 w 10000"/>
                  <a:gd name="connsiteY31" fmla="*/ 3571 h 10082"/>
                  <a:gd name="connsiteX32" fmla="*/ 7909 w 10000"/>
                  <a:gd name="connsiteY32" fmla="*/ 5161 h 10082"/>
                  <a:gd name="connsiteX33" fmla="*/ 7797 w 10000"/>
                  <a:gd name="connsiteY33" fmla="*/ 5463 h 10082"/>
                  <a:gd name="connsiteX34" fmla="*/ 7602 w 10000"/>
                  <a:gd name="connsiteY34" fmla="*/ 5539 h 10082"/>
                  <a:gd name="connsiteX35" fmla="*/ 7444 w 10000"/>
                  <a:gd name="connsiteY35" fmla="*/ 5417 h 10082"/>
                  <a:gd name="connsiteX36" fmla="*/ 7276 w 10000"/>
                  <a:gd name="connsiteY36" fmla="*/ 5404 h 10082"/>
                  <a:gd name="connsiteX37" fmla="*/ 7187 w 10000"/>
                  <a:gd name="connsiteY37" fmla="*/ 5634 h 10082"/>
                  <a:gd name="connsiteX38" fmla="*/ 7337 w 10000"/>
                  <a:gd name="connsiteY38" fmla="*/ 6000 h 10082"/>
                  <a:gd name="connsiteX39" fmla="*/ 7607 w 10000"/>
                  <a:gd name="connsiteY39" fmla="*/ 6167 h 10082"/>
                  <a:gd name="connsiteX40" fmla="*/ 7845 w 10000"/>
                  <a:gd name="connsiteY40" fmla="*/ 6422 h 10082"/>
                  <a:gd name="connsiteX41" fmla="*/ 7968 w 10000"/>
                  <a:gd name="connsiteY41" fmla="*/ 6696 h 10082"/>
                  <a:gd name="connsiteX42" fmla="*/ 7808 w 10000"/>
                  <a:gd name="connsiteY42" fmla="*/ 6980 h 10082"/>
                  <a:gd name="connsiteX43" fmla="*/ 7229 w 10000"/>
                  <a:gd name="connsiteY43" fmla="*/ 7356 h 10082"/>
                  <a:gd name="connsiteX44" fmla="*/ 7209 w 10000"/>
                  <a:gd name="connsiteY44" fmla="*/ 7709 h 10082"/>
                  <a:gd name="connsiteX45" fmla="*/ 7315 w 10000"/>
                  <a:gd name="connsiteY45" fmla="*/ 7961 h 10082"/>
                  <a:gd name="connsiteX46" fmla="*/ 7503 w 10000"/>
                  <a:gd name="connsiteY46" fmla="*/ 8026 h 10082"/>
                  <a:gd name="connsiteX47" fmla="*/ 7749 w 10000"/>
                  <a:gd name="connsiteY47" fmla="*/ 7835 h 10082"/>
                  <a:gd name="connsiteX48" fmla="*/ 7923 w 10000"/>
                  <a:gd name="connsiteY48" fmla="*/ 7702 h 10082"/>
                  <a:gd name="connsiteX49" fmla="*/ 8064 w 10000"/>
                  <a:gd name="connsiteY49" fmla="*/ 7858 h 10082"/>
                  <a:gd name="connsiteX50" fmla="*/ 8088 w 10000"/>
                  <a:gd name="connsiteY50" fmla="*/ 8209 h 10082"/>
                  <a:gd name="connsiteX51" fmla="*/ 8034 w 10000"/>
                  <a:gd name="connsiteY51" fmla="*/ 8774 h 10082"/>
                  <a:gd name="connsiteX52" fmla="*/ 7873 w 10000"/>
                  <a:gd name="connsiteY52" fmla="*/ 9474 h 10082"/>
                  <a:gd name="connsiteX53" fmla="*/ 7467 w 10000"/>
                  <a:gd name="connsiteY53" fmla="*/ 9774 h 10082"/>
                  <a:gd name="connsiteX54" fmla="*/ 7005 w 10000"/>
                  <a:gd name="connsiteY54" fmla="*/ 10077 h 10082"/>
                  <a:gd name="connsiteX55" fmla="*/ 1858 w 10000"/>
                  <a:gd name="connsiteY55" fmla="*/ 10082 h 10082"/>
                  <a:gd name="connsiteX56" fmla="*/ 1923 w 10000"/>
                  <a:gd name="connsiteY56" fmla="*/ 9798 h 10082"/>
                  <a:gd name="connsiteX0" fmla="*/ 1923 w 10000"/>
                  <a:gd name="connsiteY0" fmla="*/ 10287 h 10571"/>
                  <a:gd name="connsiteX1" fmla="*/ 0 w 10000"/>
                  <a:gd name="connsiteY1" fmla="*/ 8532 h 10571"/>
                  <a:gd name="connsiteX2" fmla="*/ 65 w 10000"/>
                  <a:gd name="connsiteY2" fmla="*/ 7750 h 10571"/>
                  <a:gd name="connsiteX3" fmla="*/ 1753 w 10000"/>
                  <a:gd name="connsiteY3" fmla="*/ 571 h 10571"/>
                  <a:gd name="connsiteX4" fmla="*/ 9143 w 10000"/>
                  <a:gd name="connsiteY4" fmla="*/ 647 h 10571"/>
                  <a:gd name="connsiteX5" fmla="*/ 9655 w 10000"/>
                  <a:gd name="connsiteY5" fmla="*/ 2260 h 10571"/>
                  <a:gd name="connsiteX6" fmla="*/ 9819 w 10000"/>
                  <a:gd name="connsiteY6" fmla="*/ 2104 h 10571"/>
                  <a:gd name="connsiteX7" fmla="*/ 9969 w 10000"/>
                  <a:gd name="connsiteY7" fmla="*/ 2147 h 10571"/>
                  <a:gd name="connsiteX8" fmla="*/ 10000 w 10000"/>
                  <a:gd name="connsiteY8" fmla="*/ 2446 h 10571"/>
                  <a:gd name="connsiteX9" fmla="*/ 9873 w 10000"/>
                  <a:gd name="connsiteY9" fmla="*/ 2822 h 10571"/>
                  <a:gd name="connsiteX10" fmla="*/ 9545 w 10000"/>
                  <a:gd name="connsiteY10" fmla="*/ 3628 h 10571"/>
                  <a:gd name="connsiteX11" fmla="*/ 9437 w 10000"/>
                  <a:gd name="connsiteY11" fmla="*/ 4034 h 10571"/>
                  <a:gd name="connsiteX12" fmla="*/ 9373 w 10000"/>
                  <a:gd name="connsiteY12" fmla="*/ 4457 h 10571"/>
                  <a:gd name="connsiteX13" fmla="*/ 9304 w 10000"/>
                  <a:gd name="connsiteY13" fmla="*/ 4691 h 10571"/>
                  <a:gd name="connsiteX14" fmla="*/ 9252 w 10000"/>
                  <a:gd name="connsiteY14" fmla="*/ 4850 h 10571"/>
                  <a:gd name="connsiteX15" fmla="*/ 9094 w 10000"/>
                  <a:gd name="connsiteY15" fmla="*/ 4927 h 10571"/>
                  <a:gd name="connsiteX16" fmla="*/ 8914 w 10000"/>
                  <a:gd name="connsiteY16" fmla="*/ 4589 h 10571"/>
                  <a:gd name="connsiteX17" fmla="*/ 8833 w 10000"/>
                  <a:gd name="connsiteY17" fmla="*/ 3649 h 10571"/>
                  <a:gd name="connsiteX18" fmla="*/ 8743 w 10000"/>
                  <a:gd name="connsiteY18" fmla="*/ 3264 h 10571"/>
                  <a:gd name="connsiteX19" fmla="*/ 8554 w 10000"/>
                  <a:gd name="connsiteY19" fmla="*/ 3097 h 10571"/>
                  <a:gd name="connsiteX20" fmla="*/ 8462 w 10000"/>
                  <a:gd name="connsiteY20" fmla="*/ 3423 h 10571"/>
                  <a:gd name="connsiteX21" fmla="*/ 8550 w 10000"/>
                  <a:gd name="connsiteY21" fmla="*/ 4562 h 10571"/>
                  <a:gd name="connsiteX22" fmla="*/ 8604 w 10000"/>
                  <a:gd name="connsiteY22" fmla="*/ 5100 h 10571"/>
                  <a:gd name="connsiteX23" fmla="*/ 8470 w 10000"/>
                  <a:gd name="connsiteY23" fmla="*/ 5423 h 10571"/>
                  <a:gd name="connsiteX24" fmla="*/ 8280 w 10000"/>
                  <a:gd name="connsiteY24" fmla="*/ 5321 h 10571"/>
                  <a:gd name="connsiteX25" fmla="*/ 8214 w 10000"/>
                  <a:gd name="connsiteY25" fmla="*/ 4828 h 10571"/>
                  <a:gd name="connsiteX26" fmla="*/ 8120 w 10000"/>
                  <a:gd name="connsiteY26" fmla="*/ 4022 h 10571"/>
                  <a:gd name="connsiteX27" fmla="*/ 8010 w 10000"/>
                  <a:gd name="connsiteY27" fmla="*/ 3504 h 10571"/>
                  <a:gd name="connsiteX28" fmla="*/ 7785 w 10000"/>
                  <a:gd name="connsiteY28" fmla="*/ 3486 h 10571"/>
                  <a:gd name="connsiteX29" fmla="*/ 7717 w 10000"/>
                  <a:gd name="connsiteY29" fmla="*/ 3705 h 10571"/>
                  <a:gd name="connsiteX30" fmla="*/ 7722 w 10000"/>
                  <a:gd name="connsiteY30" fmla="*/ 4060 h 10571"/>
                  <a:gd name="connsiteX31" fmla="*/ 7909 w 10000"/>
                  <a:gd name="connsiteY31" fmla="*/ 5650 h 10571"/>
                  <a:gd name="connsiteX32" fmla="*/ 7797 w 10000"/>
                  <a:gd name="connsiteY32" fmla="*/ 5952 h 10571"/>
                  <a:gd name="connsiteX33" fmla="*/ 7602 w 10000"/>
                  <a:gd name="connsiteY33" fmla="*/ 6028 h 10571"/>
                  <a:gd name="connsiteX34" fmla="*/ 7444 w 10000"/>
                  <a:gd name="connsiteY34" fmla="*/ 5906 h 10571"/>
                  <a:gd name="connsiteX35" fmla="*/ 7276 w 10000"/>
                  <a:gd name="connsiteY35" fmla="*/ 5893 h 10571"/>
                  <a:gd name="connsiteX36" fmla="*/ 7187 w 10000"/>
                  <a:gd name="connsiteY36" fmla="*/ 6123 h 10571"/>
                  <a:gd name="connsiteX37" fmla="*/ 7337 w 10000"/>
                  <a:gd name="connsiteY37" fmla="*/ 6489 h 10571"/>
                  <a:gd name="connsiteX38" fmla="*/ 7607 w 10000"/>
                  <a:gd name="connsiteY38" fmla="*/ 6656 h 10571"/>
                  <a:gd name="connsiteX39" fmla="*/ 7845 w 10000"/>
                  <a:gd name="connsiteY39" fmla="*/ 6911 h 10571"/>
                  <a:gd name="connsiteX40" fmla="*/ 7968 w 10000"/>
                  <a:gd name="connsiteY40" fmla="*/ 7185 h 10571"/>
                  <a:gd name="connsiteX41" fmla="*/ 7808 w 10000"/>
                  <a:gd name="connsiteY41" fmla="*/ 7469 h 10571"/>
                  <a:gd name="connsiteX42" fmla="*/ 7229 w 10000"/>
                  <a:gd name="connsiteY42" fmla="*/ 7845 h 10571"/>
                  <a:gd name="connsiteX43" fmla="*/ 7209 w 10000"/>
                  <a:gd name="connsiteY43" fmla="*/ 8198 h 10571"/>
                  <a:gd name="connsiteX44" fmla="*/ 7315 w 10000"/>
                  <a:gd name="connsiteY44" fmla="*/ 8450 h 10571"/>
                  <a:gd name="connsiteX45" fmla="*/ 7503 w 10000"/>
                  <a:gd name="connsiteY45" fmla="*/ 8515 h 10571"/>
                  <a:gd name="connsiteX46" fmla="*/ 7749 w 10000"/>
                  <a:gd name="connsiteY46" fmla="*/ 8324 h 10571"/>
                  <a:gd name="connsiteX47" fmla="*/ 7923 w 10000"/>
                  <a:gd name="connsiteY47" fmla="*/ 8191 h 10571"/>
                  <a:gd name="connsiteX48" fmla="*/ 8064 w 10000"/>
                  <a:gd name="connsiteY48" fmla="*/ 8347 h 10571"/>
                  <a:gd name="connsiteX49" fmla="*/ 8088 w 10000"/>
                  <a:gd name="connsiteY49" fmla="*/ 8698 h 10571"/>
                  <a:gd name="connsiteX50" fmla="*/ 8034 w 10000"/>
                  <a:gd name="connsiteY50" fmla="*/ 9263 h 10571"/>
                  <a:gd name="connsiteX51" fmla="*/ 7873 w 10000"/>
                  <a:gd name="connsiteY51" fmla="*/ 9963 h 10571"/>
                  <a:gd name="connsiteX52" fmla="*/ 7467 w 10000"/>
                  <a:gd name="connsiteY52" fmla="*/ 10263 h 10571"/>
                  <a:gd name="connsiteX53" fmla="*/ 7005 w 10000"/>
                  <a:gd name="connsiteY53" fmla="*/ 10566 h 10571"/>
                  <a:gd name="connsiteX54" fmla="*/ 1858 w 10000"/>
                  <a:gd name="connsiteY54" fmla="*/ 10571 h 10571"/>
                  <a:gd name="connsiteX55" fmla="*/ 1923 w 10000"/>
                  <a:gd name="connsiteY55" fmla="*/ 10287 h 10571"/>
                  <a:gd name="connsiteX0" fmla="*/ 1923 w 10000"/>
                  <a:gd name="connsiteY0" fmla="*/ 9716 h 10000"/>
                  <a:gd name="connsiteX1" fmla="*/ 0 w 10000"/>
                  <a:gd name="connsiteY1" fmla="*/ 7961 h 10000"/>
                  <a:gd name="connsiteX2" fmla="*/ 65 w 10000"/>
                  <a:gd name="connsiteY2" fmla="*/ 7179 h 10000"/>
                  <a:gd name="connsiteX3" fmla="*/ 1753 w 10000"/>
                  <a:gd name="connsiteY3" fmla="*/ 0 h 10000"/>
                  <a:gd name="connsiteX4" fmla="*/ 9143 w 10000"/>
                  <a:gd name="connsiteY4" fmla="*/ 76 h 10000"/>
                  <a:gd name="connsiteX5" fmla="*/ 9655 w 10000"/>
                  <a:gd name="connsiteY5" fmla="*/ 1689 h 10000"/>
                  <a:gd name="connsiteX6" fmla="*/ 9819 w 10000"/>
                  <a:gd name="connsiteY6" fmla="*/ 1533 h 10000"/>
                  <a:gd name="connsiteX7" fmla="*/ 9969 w 10000"/>
                  <a:gd name="connsiteY7" fmla="*/ 1576 h 10000"/>
                  <a:gd name="connsiteX8" fmla="*/ 10000 w 10000"/>
                  <a:gd name="connsiteY8" fmla="*/ 1875 h 10000"/>
                  <a:gd name="connsiteX9" fmla="*/ 9873 w 10000"/>
                  <a:gd name="connsiteY9" fmla="*/ 2251 h 10000"/>
                  <a:gd name="connsiteX10" fmla="*/ 9545 w 10000"/>
                  <a:gd name="connsiteY10" fmla="*/ 3057 h 10000"/>
                  <a:gd name="connsiteX11" fmla="*/ 9437 w 10000"/>
                  <a:gd name="connsiteY11" fmla="*/ 3463 h 10000"/>
                  <a:gd name="connsiteX12" fmla="*/ 9373 w 10000"/>
                  <a:gd name="connsiteY12" fmla="*/ 3886 h 10000"/>
                  <a:gd name="connsiteX13" fmla="*/ 9304 w 10000"/>
                  <a:gd name="connsiteY13" fmla="*/ 4120 h 10000"/>
                  <a:gd name="connsiteX14" fmla="*/ 9252 w 10000"/>
                  <a:gd name="connsiteY14" fmla="*/ 4279 h 10000"/>
                  <a:gd name="connsiteX15" fmla="*/ 9094 w 10000"/>
                  <a:gd name="connsiteY15" fmla="*/ 4356 h 10000"/>
                  <a:gd name="connsiteX16" fmla="*/ 8914 w 10000"/>
                  <a:gd name="connsiteY16" fmla="*/ 4018 h 10000"/>
                  <a:gd name="connsiteX17" fmla="*/ 8833 w 10000"/>
                  <a:gd name="connsiteY17" fmla="*/ 3078 h 10000"/>
                  <a:gd name="connsiteX18" fmla="*/ 8743 w 10000"/>
                  <a:gd name="connsiteY18" fmla="*/ 2693 h 10000"/>
                  <a:gd name="connsiteX19" fmla="*/ 8554 w 10000"/>
                  <a:gd name="connsiteY19" fmla="*/ 2526 h 10000"/>
                  <a:gd name="connsiteX20" fmla="*/ 8462 w 10000"/>
                  <a:gd name="connsiteY20" fmla="*/ 2852 h 10000"/>
                  <a:gd name="connsiteX21" fmla="*/ 8550 w 10000"/>
                  <a:gd name="connsiteY21" fmla="*/ 3991 h 10000"/>
                  <a:gd name="connsiteX22" fmla="*/ 8604 w 10000"/>
                  <a:gd name="connsiteY22" fmla="*/ 4529 h 10000"/>
                  <a:gd name="connsiteX23" fmla="*/ 8470 w 10000"/>
                  <a:gd name="connsiteY23" fmla="*/ 4852 h 10000"/>
                  <a:gd name="connsiteX24" fmla="*/ 8280 w 10000"/>
                  <a:gd name="connsiteY24" fmla="*/ 4750 h 10000"/>
                  <a:gd name="connsiteX25" fmla="*/ 8214 w 10000"/>
                  <a:gd name="connsiteY25" fmla="*/ 4257 h 10000"/>
                  <a:gd name="connsiteX26" fmla="*/ 8120 w 10000"/>
                  <a:gd name="connsiteY26" fmla="*/ 3451 h 10000"/>
                  <a:gd name="connsiteX27" fmla="*/ 8010 w 10000"/>
                  <a:gd name="connsiteY27" fmla="*/ 2933 h 10000"/>
                  <a:gd name="connsiteX28" fmla="*/ 7785 w 10000"/>
                  <a:gd name="connsiteY28" fmla="*/ 2915 h 10000"/>
                  <a:gd name="connsiteX29" fmla="*/ 7717 w 10000"/>
                  <a:gd name="connsiteY29" fmla="*/ 3134 h 10000"/>
                  <a:gd name="connsiteX30" fmla="*/ 7722 w 10000"/>
                  <a:gd name="connsiteY30" fmla="*/ 3489 h 10000"/>
                  <a:gd name="connsiteX31" fmla="*/ 7909 w 10000"/>
                  <a:gd name="connsiteY31" fmla="*/ 5079 h 10000"/>
                  <a:gd name="connsiteX32" fmla="*/ 7797 w 10000"/>
                  <a:gd name="connsiteY32" fmla="*/ 5381 h 10000"/>
                  <a:gd name="connsiteX33" fmla="*/ 7602 w 10000"/>
                  <a:gd name="connsiteY33" fmla="*/ 5457 h 10000"/>
                  <a:gd name="connsiteX34" fmla="*/ 7444 w 10000"/>
                  <a:gd name="connsiteY34" fmla="*/ 5335 h 10000"/>
                  <a:gd name="connsiteX35" fmla="*/ 7276 w 10000"/>
                  <a:gd name="connsiteY35" fmla="*/ 5322 h 10000"/>
                  <a:gd name="connsiteX36" fmla="*/ 7187 w 10000"/>
                  <a:gd name="connsiteY36" fmla="*/ 5552 h 10000"/>
                  <a:gd name="connsiteX37" fmla="*/ 7337 w 10000"/>
                  <a:gd name="connsiteY37" fmla="*/ 5918 h 10000"/>
                  <a:gd name="connsiteX38" fmla="*/ 7607 w 10000"/>
                  <a:gd name="connsiteY38" fmla="*/ 6085 h 10000"/>
                  <a:gd name="connsiteX39" fmla="*/ 7845 w 10000"/>
                  <a:gd name="connsiteY39" fmla="*/ 6340 h 10000"/>
                  <a:gd name="connsiteX40" fmla="*/ 7968 w 10000"/>
                  <a:gd name="connsiteY40" fmla="*/ 6614 h 10000"/>
                  <a:gd name="connsiteX41" fmla="*/ 7808 w 10000"/>
                  <a:gd name="connsiteY41" fmla="*/ 6898 h 10000"/>
                  <a:gd name="connsiteX42" fmla="*/ 7229 w 10000"/>
                  <a:gd name="connsiteY42" fmla="*/ 7274 h 10000"/>
                  <a:gd name="connsiteX43" fmla="*/ 7209 w 10000"/>
                  <a:gd name="connsiteY43" fmla="*/ 7627 h 10000"/>
                  <a:gd name="connsiteX44" fmla="*/ 7315 w 10000"/>
                  <a:gd name="connsiteY44" fmla="*/ 7879 h 10000"/>
                  <a:gd name="connsiteX45" fmla="*/ 7503 w 10000"/>
                  <a:gd name="connsiteY45" fmla="*/ 7944 h 10000"/>
                  <a:gd name="connsiteX46" fmla="*/ 7749 w 10000"/>
                  <a:gd name="connsiteY46" fmla="*/ 7753 h 10000"/>
                  <a:gd name="connsiteX47" fmla="*/ 7923 w 10000"/>
                  <a:gd name="connsiteY47" fmla="*/ 7620 h 10000"/>
                  <a:gd name="connsiteX48" fmla="*/ 8064 w 10000"/>
                  <a:gd name="connsiteY48" fmla="*/ 7776 h 10000"/>
                  <a:gd name="connsiteX49" fmla="*/ 8088 w 10000"/>
                  <a:gd name="connsiteY49" fmla="*/ 8127 h 10000"/>
                  <a:gd name="connsiteX50" fmla="*/ 8034 w 10000"/>
                  <a:gd name="connsiteY50" fmla="*/ 8692 h 10000"/>
                  <a:gd name="connsiteX51" fmla="*/ 7873 w 10000"/>
                  <a:gd name="connsiteY51" fmla="*/ 9392 h 10000"/>
                  <a:gd name="connsiteX52" fmla="*/ 7467 w 10000"/>
                  <a:gd name="connsiteY52" fmla="*/ 9692 h 10000"/>
                  <a:gd name="connsiteX53" fmla="*/ 7005 w 10000"/>
                  <a:gd name="connsiteY53" fmla="*/ 9995 h 10000"/>
                  <a:gd name="connsiteX54" fmla="*/ 1858 w 10000"/>
                  <a:gd name="connsiteY54" fmla="*/ 10000 h 10000"/>
                  <a:gd name="connsiteX55" fmla="*/ 1923 w 10000"/>
                  <a:gd name="connsiteY55" fmla="*/ 9716 h 10000"/>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143 w 10000"/>
                  <a:gd name="connsiteY4" fmla="*/ 578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754 h 11038"/>
                  <a:gd name="connsiteX1" fmla="*/ 0 w 10000"/>
                  <a:gd name="connsiteY1" fmla="*/ 8999 h 11038"/>
                  <a:gd name="connsiteX2" fmla="*/ 65 w 10000"/>
                  <a:gd name="connsiteY2" fmla="*/ 8217 h 11038"/>
                  <a:gd name="connsiteX3" fmla="*/ 1860 w 10000"/>
                  <a:gd name="connsiteY3" fmla="*/ 536 h 11038"/>
                  <a:gd name="connsiteX4" fmla="*/ 9217 w 10000"/>
                  <a:gd name="connsiteY4" fmla="*/ 880 h 11038"/>
                  <a:gd name="connsiteX5" fmla="*/ 9655 w 10000"/>
                  <a:gd name="connsiteY5" fmla="*/ 2727 h 11038"/>
                  <a:gd name="connsiteX6" fmla="*/ 9819 w 10000"/>
                  <a:gd name="connsiteY6" fmla="*/ 2571 h 11038"/>
                  <a:gd name="connsiteX7" fmla="*/ 9969 w 10000"/>
                  <a:gd name="connsiteY7" fmla="*/ 2614 h 11038"/>
                  <a:gd name="connsiteX8" fmla="*/ 10000 w 10000"/>
                  <a:gd name="connsiteY8" fmla="*/ 2913 h 11038"/>
                  <a:gd name="connsiteX9" fmla="*/ 9873 w 10000"/>
                  <a:gd name="connsiteY9" fmla="*/ 3289 h 11038"/>
                  <a:gd name="connsiteX10" fmla="*/ 9545 w 10000"/>
                  <a:gd name="connsiteY10" fmla="*/ 4095 h 11038"/>
                  <a:gd name="connsiteX11" fmla="*/ 9437 w 10000"/>
                  <a:gd name="connsiteY11" fmla="*/ 4501 h 11038"/>
                  <a:gd name="connsiteX12" fmla="*/ 9373 w 10000"/>
                  <a:gd name="connsiteY12" fmla="*/ 4924 h 11038"/>
                  <a:gd name="connsiteX13" fmla="*/ 9304 w 10000"/>
                  <a:gd name="connsiteY13" fmla="*/ 5158 h 11038"/>
                  <a:gd name="connsiteX14" fmla="*/ 9252 w 10000"/>
                  <a:gd name="connsiteY14" fmla="*/ 5317 h 11038"/>
                  <a:gd name="connsiteX15" fmla="*/ 9094 w 10000"/>
                  <a:gd name="connsiteY15" fmla="*/ 5394 h 11038"/>
                  <a:gd name="connsiteX16" fmla="*/ 8914 w 10000"/>
                  <a:gd name="connsiteY16" fmla="*/ 5056 h 11038"/>
                  <a:gd name="connsiteX17" fmla="*/ 8833 w 10000"/>
                  <a:gd name="connsiteY17" fmla="*/ 4116 h 11038"/>
                  <a:gd name="connsiteX18" fmla="*/ 8743 w 10000"/>
                  <a:gd name="connsiteY18" fmla="*/ 3731 h 11038"/>
                  <a:gd name="connsiteX19" fmla="*/ 8554 w 10000"/>
                  <a:gd name="connsiteY19" fmla="*/ 3564 h 11038"/>
                  <a:gd name="connsiteX20" fmla="*/ 8462 w 10000"/>
                  <a:gd name="connsiteY20" fmla="*/ 3890 h 11038"/>
                  <a:gd name="connsiteX21" fmla="*/ 8550 w 10000"/>
                  <a:gd name="connsiteY21" fmla="*/ 5029 h 11038"/>
                  <a:gd name="connsiteX22" fmla="*/ 8604 w 10000"/>
                  <a:gd name="connsiteY22" fmla="*/ 5567 h 11038"/>
                  <a:gd name="connsiteX23" fmla="*/ 8470 w 10000"/>
                  <a:gd name="connsiteY23" fmla="*/ 5890 h 11038"/>
                  <a:gd name="connsiteX24" fmla="*/ 8280 w 10000"/>
                  <a:gd name="connsiteY24" fmla="*/ 5788 h 11038"/>
                  <a:gd name="connsiteX25" fmla="*/ 8214 w 10000"/>
                  <a:gd name="connsiteY25" fmla="*/ 5295 h 11038"/>
                  <a:gd name="connsiteX26" fmla="*/ 8120 w 10000"/>
                  <a:gd name="connsiteY26" fmla="*/ 4489 h 11038"/>
                  <a:gd name="connsiteX27" fmla="*/ 8010 w 10000"/>
                  <a:gd name="connsiteY27" fmla="*/ 3971 h 11038"/>
                  <a:gd name="connsiteX28" fmla="*/ 7785 w 10000"/>
                  <a:gd name="connsiteY28" fmla="*/ 3953 h 11038"/>
                  <a:gd name="connsiteX29" fmla="*/ 7717 w 10000"/>
                  <a:gd name="connsiteY29" fmla="*/ 4172 h 11038"/>
                  <a:gd name="connsiteX30" fmla="*/ 7722 w 10000"/>
                  <a:gd name="connsiteY30" fmla="*/ 4527 h 11038"/>
                  <a:gd name="connsiteX31" fmla="*/ 7909 w 10000"/>
                  <a:gd name="connsiteY31" fmla="*/ 6117 h 11038"/>
                  <a:gd name="connsiteX32" fmla="*/ 7797 w 10000"/>
                  <a:gd name="connsiteY32" fmla="*/ 6419 h 11038"/>
                  <a:gd name="connsiteX33" fmla="*/ 7602 w 10000"/>
                  <a:gd name="connsiteY33" fmla="*/ 6495 h 11038"/>
                  <a:gd name="connsiteX34" fmla="*/ 7444 w 10000"/>
                  <a:gd name="connsiteY34" fmla="*/ 6373 h 11038"/>
                  <a:gd name="connsiteX35" fmla="*/ 7276 w 10000"/>
                  <a:gd name="connsiteY35" fmla="*/ 6360 h 11038"/>
                  <a:gd name="connsiteX36" fmla="*/ 7187 w 10000"/>
                  <a:gd name="connsiteY36" fmla="*/ 6590 h 11038"/>
                  <a:gd name="connsiteX37" fmla="*/ 7337 w 10000"/>
                  <a:gd name="connsiteY37" fmla="*/ 6956 h 11038"/>
                  <a:gd name="connsiteX38" fmla="*/ 7607 w 10000"/>
                  <a:gd name="connsiteY38" fmla="*/ 7123 h 11038"/>
                  <a:gd name="connsiteX39" fmla="*/ 7845 w 10000"/>
                  <a:gd name="connsiteY39" fmla="*/ 7378 h 11038"/>
                  <a:gd name="connsiteX40" fmla="*/ 7968 w 10000"/>
                  <a:gd name="connsiteY40" fmla="*/ 7652 h 11038"/>
                  <a:gd name="connsiteX41" fmla="*/ 7808 w 10000"/>
                  <a:gd name="connsiteY41" fmla="*/ 7936 h 11038"/>
                  <a:gd name="connsiteX42" fmla="*/ 7229 w 10000"/>
                  <a:gd name="connsiteY42" fmla="*/ 8312 h 11038"/>
                  <a:gd name="connsiteX43" fmla="*/ 7209 w 10000"/>
                  <a:gd name="connsiteY43" fmla="*/ 8665 h 11038"/>
                  <a:gd name="connsiteX44" fmla="*/ 7315 w 10000"/>
                  <a:gd name="connsiteY44" fmla="*/ 8917 h 11038"/>
                  <a:gd name="connsiteX45" fmla="*/ 7503 w 10000"/>
                  <a:gd name="connsiteY45" fmla="*/ 8982 h 11038"/>
                  <a:gd name="connsiteX46" fmla="*/ 7749 w 10000"/>
                  <a:gd name="connsiteY46" fmla="*/ 8791 h 11038"/>
                  <a:gd name="connsiteX47" fmla="*/ 7923 w 10000"/>
                  <a:gd name="connsiteY47" fmla="*/ 8658 h 11038"/>
                  <a:gd name="connsiteX48" fmla="*/ 8064 w 10000"/>
                  <a:gd name="connsiteY48" fmla="*/ 8814 h 11038"/>
                  <a:gd name="connsiteX49" fmla="*/ 8088 w 10000"/>
                  <a:gd name="connsiteY49" fmla="*/ 9165 h 11038"/>
                  <a:gd name="connsiteX50" fmla="*/ 8034 w 10000"/>
                  <a:gd name="connsiteY50" fmla="*/ 9730 h 11038"/>
                  <a:gd name="connsiteX51" fmla="*/ 7873 w 10000"/>
                  <a:gd name="connsiteY51" fmla="*/ 10430 h 11038"/>
                  <a:gd name="connsiteX52" fmla="*/ 7467 w 10000"/>
                  <a:gd name="connsiteY52" fmla="*/ 10730 h 11038"/>
                  <a:gd name="connsiteX53" fmla="*/ 7005 w 10000"/>
                  <a:gd name="connsiteY53" fmla="*/ 11033 h 11038"/>
                  <a:gd name="connsiteX54" fmla="*/ 1858 w 10000"/>
                  <a:gd name="connsiteY54" fmla="*/ 11038 h 11038"/>
                  <a:gd name="connsiteX55" fmla="*/ 1923 w 10000"/>
                  <a:gd name="connsiteY55" fmla="*/ 10754 h 11038"/>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122 w 10000"/>
                  <a:gd name="connsiteY2" fmla="*/ 7832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806 w 9883"/>
                  <a:gd name="connsiteY0" fmla="*/ 10218 h 10502"/>
                  <a:gd name="connsiteX1" fmla="*/ 22 w 9883"/>
                  <a:gd name="connsiteY1" fmla="*/ 8246 h 10502"/>
                  <a:gd name="connsiteX2" fmla="*/ 5 w 9883"/>
                  <a:gd name="connsiteY2" fmla="*/ 7832 h 10502"/>
                  <a:gd name="connsiteX3" fmla="*/ 1743 w 9883"/>
                  <a:gd name="connsiteY3" fmla="*/ 0 h 10502"/>
                  <a:gd name="connsiteX4" fmla="*/ 9100 w 9883"/>
                  <a:gd name="connsiteY4" fmla="*/ 344 h 10502"/>
                  <a:gd name="connsiteX5" fmla="*/ 9538 w 9883"/>
                  <a:gd name="connsiteY5" fmla="*/ 2191 h 10502"/>
                  <a:gd name="connsiteX6" fmla="*/ 9702 w 9883"/>
                  <a:gd name="connsiteY6" fmla="*/ 2035 h 10502"/>
                  <a:gd name="connsiteX7" fmla="*/ 9852 w 9883"/>
                  <a:gd name="connsiteY7" fmla="*/ 2078 h 10502"/>
                  <a:gd name="connsiteX8" fmla="*/ 9883 w 9883"/>
                  <a:gd name="connsiteY8" fmla="*/ 2377 h 10502"/>
                  <a:gd name="connsiteX9" fmla="*/ 9756 w 9883"/>
                  <a:gd name="connsiteY9" fmla="*/ 2753 h 10502"/>
                  <a:gd name="connsiteX10" fmla="*/ 9428 w 9883"/>
                  <a:gd name="connsiteY10" fmla="*/ 3559 h 10502"/>
                  <a:gd name="connsiteX11" fmla="*/ 9320 w 9883"/>
                  <a:gd name="connsiteY11" fmla="*/ 3965 h 10502"/>
                  <a:gd name="connsiteX12" fmla="*/ 9256 w 9883"/>
                  <a:gd name="connsiteY12" fmla="*/ 4388 h 10502"/>
                  <a:gd name="connsiteX13" fmla="*/ 9187 w 9883"/>
                  <a:gd name="connsiteY13" fmla="*/ 4622 h 10502"/>
                  <a:gd name="connsiteX14" fmla="*/ 9135 w 9883"/>
                  <a:gd name="connsiteY14" fmla="*/ 4781 h 10502"/>
                  <a:gd name="connsiteX15" fmla="*/ 8977 w 9883"/>
                  <a:gd name="connsiteY15" fmla="*/ 4858 h 10502"/>
                  <a:gd name="connsiteX16" fmla="*/ 8797 w 9883"/>
                  <a:gd name="connsiteY16" fmla="*/ 4520 h 10502"/>
                  <a:gd name="connsiteX17" fmla="*/ 8716 w 9883"/>
                  <a:gd name="connsiteY17" fmla="*/ 3580 h 10502"/>
                  <a:gd name="connsiteX18" fmla="*/ 8626 w 9883"/>
                  <a:gd name="connsiteY18" fmla="*/ 3195 h 10502"/>
                  <a:gd name="connsiteX19" fmla="*/ 8437 w 9883"/>
                  <a:gd name="connsiteY19" fmla="*/ 3028 h 10502"/>
                  <a:gd name="connsiteX20" fmla="*/ 8345 w 9883"/>
                  <a:gd name="connsiteY20" fmla="*/ 3354 h 10502"/>
                  <a:gd name="connsiteX21" fmla="*/ 8433 w 9883"/>
                  <a:gd name="connsiteY21" fmla="*/ 4493 h 10502"/>
                  <a:gd name="connsiteX22" fmla="*/ 8487 w 9883"/>
                  <a:gd name="connsiteY22" fmla="*/ 5031 h 10502"/>
                  <a:gd name="connsiteX23" fmla="*/ 8353 w 9883"/>
                  <a:gd name="connsiteY23" fmla="*/ 5354 h 10502"/>
                  <a:gd name="connsiteX24" fmla="*/ 8163 w 9883"/>
                  <a:gd name="connsiteY24" fmla="*/ 5252 h 10502"/>
                  <a:gd name="connsiteX25" fmla="*/ 8097 w 9883"/>
                  <a:gd name="connsiteY25" fmla="*/ 4759 h 10502"/>
                  <a:gd name="connsiteX26" fmla="*/ 8003 w 9883"/>
                  <a:gd name="connsiteY26" fmla="*/ 3953 h 10502"/>
                  <a:gd name="connsiteX27" fmla="*/ 7893 w 9883"/>
                  <a:gd name="connsiteY27" fmla="*/ 3435 h 10502"/>
                  <a:gd name="connsiteX28" fmla="*/ 7668 w 9883"/>
                  <a:gd name="connsiteY28" fmla="*/ 3417 h 10502"/>
                  <a:gd name="connsiteX29" fmla="*/ 7600 w 9883"/>
                  <a:gd name="connsiteY29" fmla="*/ 3636 h 10502"/>
                  <a:gd name="connsiteX30" fmla="*/ 7605 w 9883"/>
                  <a:gd name="connsiteY30" fmla="*/ 3991 h 10502"/>
                  <a:gd name="connsiteX31" fmla="*/ 7792 w 9883"/>
                  <a:gd name="connsiteY31" fmla="*/ 5581 h 10502"/>
                  <a:gd name="connsiteX32" fmla="*/ 7680 w 9883"/>
                  <a:gd name="connsiteY32" fmla="*/ 5883 h 10502"/>
                  <a:gd name="connsiteX33" fmla="*/ 7485 w 9883"/>
                  <a:gd name="connsiteY33" fmla="*/ 5959 h 10502"/>
                  <a:gd name="connsiteX34" fmla="*/ 7327 w 9883"/>
                  <a:gd name="connsiteY34" fmla="*/ 5837 h 10502"/>
                  <a:gd name="connsiteX35" fmla="*/ 7159 w 9883"/>
                  <a:gd name="connsiteY35" fmla="*/ 5824 h 10502"/>
                  <a:gd name="connsiteX36" fmla="*/ 7070 w 9883"/>
                  <a:gd name="connsiteY36" fmla="*/ 6054 h 10502"/>
                  <a:gd name="connsiteX37" fmla="*/ 7220 w 9883"/>
                  <a:gd name="connsiteY37" fmla="*/ 6420 h 10502"/>
                  <a:gd name="connsiteX38" fmla="*/ 7490 w 9883"/>
                  <a:gd name="connsiteY38" fmla="*/ 6587 h 10502"/>
                  <a:gd name="connsiteX39" fmla="*/ 7728 w 9883"/>
                  <a:gd name="connsiteY39" fmla="*/ 6842 h 10502"/>
                  <a:gd name="connsiteX40" fmla="*/ 7851 w 9883"/>
                  <a:gd name="connsiteY40" fmla="*/ 7116 h 10502"/>
                  <a:gd name="connsiteX41" fmla="*/ 7691 w 9883"/>
                  <a:gd name="connsiteY41" fmla="*/ 7400 h 10502"/>
                  <a:gd name="connsiteX42" fmla="*/ 7112 w 9883"/>
                  <a:gd name="connsiteY42" fmla="*/ 7776 h 10502"/>
                  <a:gd name="connsiteX43" fmla="*/ 7092 w 9883"/>
                  <a:gd name="connsiteY43" fmla="*/ 8129 h 10502"/>
                  <a:gd name="connsiteX44" fmla="*/ 7198 w 9883"/>
                  <a:gd name="connsiteY44" fmla="*/ 8381 h 10502"/>
                  <a:gd name="connsiteX45" fmla="*/ 7386 w 9883"/>
                  <a:gd name="connsiteY45" fmla="*/ 8446 h 10502"/>
                  <a:gd name="connsiteX46" fmla="*/ 7632 w 9883"/>
                  <a:gd name="connsiteY46" fmla="*/ 8255 h 10502"/>
                  <a:gd name="connsiteX47" fmla="*/ 7806 w 9883"/>
                  <a:gd name="connsiteY47" fmla="*/ 8122 h 10502"/>
                  <a:gd name="connsiteX48" fmla="*/ 7947 w 9883"/>
                  <a:gd name="connsiteY48" fmla="*/ 8278 h 10502"/>
                  <a:gd name="connsiteX49" fmla="*/ 7971 w 9883"/>
                  <a:gd name="connsiteY49" fmla="*/ 8629 h 10502"/>
                  <a:gd name="connsiteX50" fmla="*/ 7917 w 9883"/>
                  <a:gd name="connsiteY50" fmla="*/ 9194 h 10502"/>
                  <a:gd name="connsiteX51" fmla="*/ 7756 w 9883"/>
                  <a:gd name="connsiteY51" fmla="*/ 9894 h 10502"/>
                  <a:gd name="connsiteX52" fmla="*/ 7350 w 9883"/>
                  <a:gd name="connsiteY52" fmla="*/ 10194 h 10502"/>
                  <a:gd name="connsiteX53" fmla="*/ 6888 w 9883"/>
                  <a:gd name="connsiteY53" fmla="*/ 10497 h 10502"/>
                  <a:gd name="connsiteX54" fmla="*/ 1741 w 9883"/>
                  <a:gd name="connsiteY54" fmla="*/ 10502 h 10502"/>
                  <a:gd name="connsiteX55" fmla="*/ 1806 w 9883"/>
                  <a:gd name="connsiteY55" fmla="*/ 10218 h 10502"/>
                  <a:gd name="connsiteX0" fmla="*/ 1835 w 10000"/>
                  <a:gd name="connsiteY0" fmla="*/ 9539 h 10000"/>
                  <a:gd name="connsiteX1" fmla="*/ 22 w 10000"/>
                  <a:gd name="connsiteY1" fmla="*/ 7852 h 10000"/>
                  <a:gd name="connsiteX2" fmla="*/ 5 w 10000"/>
                  <a:gd name="connsiteY2" fmla="*/ 7458 h 10000"/>
                  <a:gd name="connsiteX3" fmla="*/ 1764 w 10000"/>
                  <a:gd name="connsiteY3" fmla="*/ 0 h 10000"/>
                  <a:gd name="connsiteX4" fmla="*/ 9208 w 10000"/>
                  <a:gd name="connsiteY4" fmla="*/ 328 h 10000"/>
                  <a:gd name="connsiteX5" fmla="*/ 9651 w 10000"/>
                  <a:gd name="connsiteY5" fmla="*/ 2086 h 10000"/>
                  <a:gd name="connsiteX6" fmla="*/ 9817 w 10000"/>
                  <a:gd name="connsiteY6" fmla="*/ 1938 h 10000"/>
                  <a:gd name="connsiteX7" fmla="*/ 9969 w 10000"/>
                  <a:gd name="connsiteY7" fmla="*/ 1979 h 10000"/>
                  <a:gd name="connsiteX8" fmla="*/ 10000 w 10000"/>
                  <a:gd name="connsiteY8" fmla="*/ 2263 h 10000"/>
                  <a:gd name="connsiteX9" fmla="*/ 9871 w 10000"/>
                  <a:gd name="connsiteY9" fmla="*/ 2621 h 10000"/>
                  <a:gd name="connsiteX10" fmla="*/ 9540 w 10000"/>
                  <a:gd name="connsiteY10" fmla="*/ 3389 h 10000"/>
                  <a:gd name="connsiteX11" fmla="*/ 9430 w 10000"/>
                  <a:gd name="connsiteY11" fmla="*/ 3775 h 10000"/>
                  <a:gd name="connsiteX12" fmla="*/ 9366 w 10000"/>
                  <a:gd name="connsiteY12" fmla="*/ 4178 h 10000"/>
                  <a:gd name="connsiteX13" fmla="*/ 9296 w 10000"/>
                  <a:gd name="connsiteY13" fmla="*/ 4401 h 10000"/>
                  <a:gd name="connsiteX14" fmla="*/ 9243 w 10000"/>
                  <a:gd name="connsiteY14" fmla="*/ 4552 h 10000"/>
                  <a:gd name="connsiteX15" fmla="*/ 9083 w 10000"/>
                  <a:gd name="connsiteY15" fmla="*/ 4626 h 10000"/>
                  <a:gd name="connsiteX16" fmla="*/ 8901 w 10000"/>
                  <a:gd name="connsiteY16" fmla="*/ 4304 h 10000"/>
                  <a:gd name="connsiteX17" fmla="*/ 8819 w 10000"/>
                  <a:gd name="connsiteY17" fmla="*/ 3409 h 10000"/>
                  <a:gd name="connsiteX18" fmla="*/ 8728 w 10000"/>
                  <a:gd name="connsiteY18" fmla="*/ 3042 h 10000"/>
                  <a:gd name="connsiteX19" fmla="*/ 8537 w 10000"/>
                  <a:gd name="connsiteY19" fmla="*/ 2883 h 10000"/>
                  <a:gd name="connsiteX20" fmla="*/ 8444 w 10000"/>
                  <a:gd name="connsiteY20" fmla="*/ 3194 h 10000"/>
                  <a:gd name="connsiteX21" fmla="*/ 8533 w 10000"/>
                  <a:gd name="connsiteY21" fmla="*/ 4278 h 10000"/>
                  <a:gd name="connsiteX22" fmla="*/ 8587 w 10000"/>
                  <a:gd name="connsiteY22" fmla="*/ 4791 h 10000"/>
                  <a:gd name="connsiteX23" fmla="*/ 8452 w 10000"/>
                  <a:gd name="connsiteY23" fmla="*/ 5098 h 10000"/>
                  <a:gd name="connsiteX24" fmla="*/ 8260 w 10000"/>
                  <a:gd name="connsiteY24" fmla="*/ 5001 h 10000"/>
                  <a:gd name="connsiteX25" fmla="*/ 8193 w 10000"/>
                  <a:gd name="connsiteY25" fmla="*/ 4532 h 10000"/>
                  <a:gd name="connsiteX26" fmla="*/ 8098 w 10000"/>
                  <a:gd name="connsiteY26" fmla="*/ 3764 h 10000"/>
                  <a:gd name="connsiteX27" fmla="*/ 7986 w 10000"/>
                  <a:gd name="connsiteY27" fmla="*/ 3271 h 10000"/>
                  <a:gd name="connsiteX28" fmla="*/ 7759 w 10000"/>
                  <a:gd name="connsiteY28" fmla="*/ 3254 h 10000"/>
                  <a:gd name="connsiteX29" fmla="*/ 7690 w 10000"/>
                  <a:gd name="connsiteY29" fmla="*/ 3462 h 10000"/>
                  <a:gd name="connsiteX30" fmla="*/ 7695 w 10000"/>
                  <a:gd name="connsiteY30" fmla="*/ 3800 h 10000"/>
                  <a:gd name="connsiteX31" fmla="*/ 7884 w 10000"/>
                  <a:gd name="connsiteY31" fmla="*/ 5314 h 10000"/>
                  <a:gd name="connsiteX32" fmla="*/ 7771 w 10000"/>
                  <a:gd name="connsiteY32" fmla="*/ 5602 h 10000"/>
                  <a:gd name="connsiteX33" fmla="*/ 7574 w 10000"/>
                  <a:gd name="connsiteY33" fmla="*/ 5674 h 10000"/>
                  <a:gd name="connsiteX34" fmla="*/ 7414 w 10000"/>
                  <a:gd name="connsiteY34" fmla="*/ 5558 h 10000"/>
                  <a:gd name="connsiteX35" fmla="*/ 7244 w 10000"/>
                  <a:gd name="connsiteY35" fmla="*/ 5546 h 10000"/>
                  <a:gd name="connsiteX36" fmla="*/ 7154 w 10000"/>
                  <a:gd name="connsiteY36" fmla="*/ 5765 h 10000"/>
                  <a:gd name="connsiteX37" fmla="*/ 7305 w 10000"/>
                  <a:gd name="connsiteY37" fmla="*/ 6113 h 10000"/>
                  <a:gd name="connsiteX38" fmla="*/ 7579 w 10000"/>
                  <a:gd name="connsiteY38" fmla="*/ 6272 h 10000"/>
                  <a:gd name="connsiteX39" fmla="*/ 7819 w 10000"/>
                  <a:gd name="connsiteY39" fmla="*/ 6515 h 10000"/>
                  <a:gd name="connsiteX40" fmla="*/ 7944 w 10000"/>
                  <a:gd name="connsiteY40" fmla="*/ 6776 h 10000"/>
                  <a:gd name="connsiteX41" fmla="*/ 7782 w 10000"/>
                  <a:gd name="connsiteY41" fmla="*/ 7046 h 10000"/>
                  <a:gd name="connsiteX42" fmla="*/ 7196 w 10000"/>
                  <a:gd name="connsiteY42" fmla="*/ 7404 h 10000"/>
                  <a:gd name="connsiteX43" fmla="*/ 7176 w 10000"/>
                  <a:gd name="connsiteY43" fmla="*/ 7740 h 10000"/>
                  <a:gd name="connsiteX44" fmla="*/ 7283 w 10000"/>
                  <a:gd name="connsiteY44" fmla="*/ 7980 h 10000"/>
                  <a:gd name="connsiteX45" fmla="*/ 7473 w 10000"/>
                  <a:gd name="connsiteY45" fmla="*/ 8042 h 10000"/>
                  <a:gd name="connsiteX46" fmla="*/ 7722 w 10000"/>
                  <a:gd name="connsiteY46" fmla="*/ 7860 h 10000"/>
                  <a:gd name="connsiteX47" fmla="*/ 7898 w 10000"/>
                  <a:gd name="connsiteY47" fmla="*/ 7734 h 10000"/>
                  <a:gd name="connsiteX48" fmla="*/ 8041 w 10000"/>
                  <a:gd name="connsiteY48" fmla="*/ 7882 h 10000"/>
                  <a:gd name="connsiteX49" fmla="*/ 8065 w 10000"/>
                  <a:gd name="connsiteY49" fmla="*/ 8217 h 10000"/>
                  <a:gd name="connsiteX50" fmla="*/ 8011 w 10000"/>
                  <a:gd name="connsiteY50" fmla="*/ 8755 h 10000"/>
                  <a:gd name="connsiteX51" fmla="*/ 7848 w 10000"/>
                  <a:gd name="connsiteY51" fmla="*/ 9421 h 10000"/>
                  <a:gd name="connsiteX52" fmla="*/ 7437 w 10000"/>
                  <a:gd name="connsiteY52" fmla="*/ 9707 h 10000"/>
                  <a:gd name="connsiteX53" fmla="*/ 6970 w 10000"/>
                  <a:gd name="connsiteY53" fmla="*/ 9995 h 10000"/>
                  <a:gd name="connsiteX54" fmla="*/ 1762 w 10000"/>
                  <a:gd name="connsiteY54" fmla="*/ 10000 h 10000"/>
                  <a:gd name="connsiteX55" fmla="*/ 1835 w 10000"/>
                  <a:gd name="connsiteY55" fmla="*/ 9539 h 10000"/>
                  <a:gd name="connsiteX0" fmla="*/ 1835 w 10000"/>
                  <a:gd name="connsiteY0" fmla="*/ 9539 h 9995"/>
                  <a:gd name="connsiteX1" fmla="*/ 22 w 10000"/>
                  <a:gd name="connsiteY1" fmla="*/ 7852 h 9995"/>
                  <a:gd name="connsiteX2" fmla="*/ 5 w 10000"/>
                  <a:gd name="connsiteY2" fmla="*/ 7458 h 9995"/>
                  <a:gd name="connsiteX3" fmla="*/ 1764 w 10000"/>
                  <a:gd name="connsiteY3" fmla="*/ 0 h 9995"/>
                  <a:gd name="connsiteX4" fmla="*/ 9208 w 10000"/>
                  <a:gd name="connsiteY4" fmla="*/ 328 h 9995"/>
                  <a:gd name="connsiteX5" fmla="*/ 9651 w 10000"/>
                  <a:gd name="connsiteY5" fmla="*/ 2086 h 9995"/>
                  <a:gd name="connsiteX6" fmla="*/ 9817 w 10000"/>
                  <a:gd name="connsiteY6" fmla="*/ 1938 h 9995"/>
                  <a:gd name="connsiteX7" fmla="*/ 9969 w 10000"/>
                  <a:gd name="connsiteY7" fmla="*/ 1979 h 9995"/>
                  <a:gd name="connsiteX8" fmla="*/ 10000 w 10000"/>
                  <a:gd name="connsiteY8" fmla="*/ 2263 h 9995"/>
                  <a:gd name="connsiteX9" fmla="*/ 9871 w 10000"/>
                  <a:gd name="connsiteY9" fmla="*/ 2621 h 9995"/>
                  <a:gd name="connsiteX10" fmla="*/ 9540 w 10000"/>
                  <a:gd name="connsiteY10" fmla="*/ 3389 h 9995"/>
                  <a:gd name="connsiteX11" fmla="*/ 9430 w 10000"/>
                  <a:gd name="connsiteY11" fmla="*/ 3775 h 9995"/>
                  <a:gd name="connsiteX12" fmla="*/ 9366 w 10000"/>
                  <a:gd name="connsiteY12" fmla="*/ 4178 h 9995"/>
                  <a:gd name="connsiteX13" fmla="*/ 9296 w 10000"/>
                  <a:gd name="connsiteY13" fmla="*/ 4401 h 9995"/>
                  <a:gd name="connsiteX14" fmla="*/ 9243 w 10000"/>
                  <a:gd name="connsiteY14" fmla="*/ 4552 h 9995"/>
                  <a:gd name="connsiteX15" fmla="*/ 9083 w 10000"/>
                  <a:gd name="connsiteY15" fmla="*/ 4626 h 9995"/>
                  <a:gd name="connsiteX16" fmla="*/ 8901 w 10000"/>
                  <a:gd name="connsiteY16" fmla="*/ 4304 h 9995"/>
                  <a:gd name="connsiteX17" fmla="*/ 8819 w 10000"/>
                  <a:gd name="connsiteY17" fmla="*/ 3409 h 9995"/>
                  <a:gd name="connsiteX18" fmla="*/ 8728 w 10000"/>
                  <a:gd name="connsiteY18" fmla="*/ 3042 h 9995"/>
                  <a:gd name="connsiteX19" fmla="*/ 8537 w 10000"/>
                  <a:gd name="connsiteY19" fmla="*/ 2883 h 9995"/>
                  <a:gd name="connsiteX20" fmla="*/ 8444 w 10000"/>
                  <a:gd name="connsiteY20" fmla="*/ 3194 h 9995"/>
                  <a:gd name="connsiteX21" fmla="*/ 8533 w 10000"/>
                  <a:gd name="connsiteY21" fmla="*/ 4278 h 9995"/>
                  <a:gd name="connsiteX22" fmla="*/ 8587 w 10000"/>
                  <a:gd name="connsiteY22" fmla="*/ 4791 h 9995"/>
                  <a:gd name="connsiteX23" fmla="*/ 8452 w 10000"/>
                  <a:gd name="connsiteY23" fmla="*/ 5098 h 9995"/>
                  <a:gd name="connsiteX24" fmla="*/ 8260 w 10000"/>
                  <a:gd name="connsiteY24" fmla="*/ 5001 h 9995"/>
                  <a:gd name="connsiteX25" fmla="*/ 8193 w 10000"/>
                  <a:gd name="connsiteY25" fmla="*/ 4532 h 9995"/>
                  <a:gd name="connsiteX26" fmla="*/ 8098 w 10000"/>
                  <a:gd name="connsiteY26" fmla="*/ 3764 h 9995"/>
                  <a:gd name="connsiteX27" fmla="*/ 7986 w 10000"/>
                  <a:gd name="connsiteY27" fmla="*/ 3271 h 9995"/>
                  <a:gd name="connsiteX28" fmla="*/ 7759 w 10000"/>
                  <a:gd name="connsiteY28" fmla="*/ 3254 h 9995"/>
                  <a:gd name="connsiteX29" fmla="*/ 7690 w 10000"/>
                  <a:gd name="connsiteY29" fmla="*/ 3462 h 9995"/>
                  <a:gd name="connsiteX30" fmla="*/ 7695 w 10000"/>
                  <a:gd name="connsiteY30" fmla="*/ 3800 h 9995"/>
                  <a:gd name="connsiteX31" fmla="*/ 7884 w 10000"/>
                  <a:gd name="connsiteY31" fmla="*/ 5314 h 9995"/>
                  <a:gd name="connsiteX32" fmla="*/ 7771 w 10000"/>
                  <a:gd name="connsiteY32" fmla="*/ 5602 h 9995"/>
                  <a:gd name="connsiteX33" fmla="*/ 7574 w 10000"/>
                  <a:gd name="connsiteY33" fmla="*/ 5674 h 9995"/>
                  <a:gd name="connsiteX34" fmla="*/ 7414 w 10000"/>
                  <a:gd name="connsiteY34" fmla="*/ 5558 h 9995"/>
                  <a:gd name="connsiteX35" fmla="*/ 7244 w 10000"/>
                  <a:gd name="connsiteY35" fmla="*/ 5546 h 9995"/>
                  <a:gd name="connsiteX36" fmla="*/ 7154 w 10000"/>
                  <a:gd name="connsiteY36" fmla="*/ 5765 h 9995"/>
                  <a:gd name="connsiteX37" fmla="*/ 7305 w 10000"/>
                  <a:gd name="connsiteY37" fmla="*/ 6113 h 9995"/>
                  <a:gd name="connsiteX38" fmla="*/ 7579 w 10000"/>
                  <a:gd name="connsiteY38" fmla="*/ 6272 h 9995"/>
                  <a:gd name="connsiteX39" fmla="*/ 7819 w 10000"/>
                  <a:gd name="connsiteY39" fmla="*/ 6515 h 9995"/>
                  <a:gd name="connsiteX40" fmla="*/ 7944 w 10000"/>
                  <a:gd name="connsiteY40" fmla="*/ 6776 h 9995"/>
                  <a:gd name="connsiteX41" fmla="*/ 7782 w 10000"/>
                  <a:gd name="connsiteY41" fmla="*/ 7046 h 9995"/>
                  <a:gd name="connsiteX42" fmla="*/ 7196 w 10000"/>
                  <a:gd name="connsiteY42" fmla="*/ 7404 h 9995"/>
                  <a:gd name="connsiteX43" fmla="*/ 7176 w 10000"/>
                  <a:gd name="connsiteY43" fmla="*/ 7740 h 9995"/>
                  <a:gd name="connsiteX44" fmla="*/ 7283 w 10000"/>
                  <a:gd name="connsiteY44" fmla="*/ 7980 h 9995"/>
                  <a:gd name="connsiteX45" fmla="*/ 7473 w 10000"/>
                  <a:gd name="connsiteY45" fmla="*/ 8042 h 9995"/>
                  <a:gd name="connsiteX46" fmla="*/ 7722 w 10000"/>
                  <a:gd name="connsiteY46" fmla="*/ 7860 h 9995"/>
                  <a:gd name="connsiteX47" fmla="*/ 7898 w 10000"/>
                  <a:gd name="connsiteY47" fmla="*/ 7734 h 9995"/>
                  <a:gd name="connsiteX48" fmla="*/ 8041 w 10000"/>
                  <a:gd name="connsiteY48" fmla="*/ 7882 h 9995"/>
                  <a:gd name="connsiteX49" fmla="*/ 8065 w 10000"/>
                  <a:gd name="connsiteY49" fmla="*/ 8217 h 9995"/>
                  <a:gd name="connsiteX50" fmla="*/ 8011 w 10000"/>
                  <a:gd name="connsiteY50" fmla="*/ 8755 h 9995"/>
                  <a:gd name="connsiteX51" fmla="*/ 7848 w 10000"/>
                  <a:gd name="connsiteY51" fmla="*/ 9421 h 9995"/>
                  <a:gd name="connsiteX52" fmla="*/ 7437 w 10000"/>
                  <a:gd name="connsiteY52" fmla="*/ 9707 h 9995"/>
                  <a:gd name="connsiteX53" fmla="*/ 6970 w 10000"/>
                  <a:gd name="connsiteY53" fmla="*/ 9995 h 9995"/>
                  <a:gd name="connsiteX54" fmla="*/ 1737 w 10000"/>
                  <a:gd name="connsiteY54" fmla="*/ 9936 h 9995"/>
                  <a:gd name="connsiteX55" fmla="*/ 1835 w 10000"/>
                  <a:gd name="connsiteY55" fmla="*/ 9539 h 9995"/>
                  <a:gd name="connsiteX0" fmla="*/ 1835 w 10000"/>
                  <a:gd name="connsiteY0" fmla="*/ 9544 h 9941"/>
                  <a:gd name="connsiteX1" fmla="*/ 22 w 10000"/>
                  <a:gd name="connsiteY1" fmla="*/ 7856 h 9941"/>
                  <a:gd name="connsiteX2" fmla="*/ 5 w 10000"/>
                  <a:gd name="connsiteY2" fmla="*/ 7462 h 9941"/>
                  <a:gd name="connsiteX3" fmla="*/ 1764 w 10000"/>
                  <a:gd name="connsiteY3" fmla="*/ 0 h 9941"/>
                  <a:gd name="connsiteX4" fmla="*/ 9208 w 10000"/>
                  <a:gd name="connsiteY4" fmla="*/ 328 h 9941"/>
                  <a:gd name="connsiteX5" fmla="*/ 9651 w 10000"/>
                  <a:gd name="connsiteY5" fmla="*/ 2087 h 9941"/>
                  <a:gd name="connsiteX6" fmla="*/ 9817 w 10000"/>
                  <a:gd name="connsiteY6" fmla="*/ 1939 h 9941"/>
                  <a:gd name="connsiteX7" fmla="*/ 9969 w 10000"/>
                  <a:gd name="connsiteY7" fmla="*/ 1980 h 9941"/>
                  <a:gd name="connsiteX8" fmla="*/ 10000 w 10000"/>
                  <a:gd name="connsiteY8" fmla="*/ 2264 h 9941"/>
                  <a:gd name="connsiteX9" fmla="*/ 9871 w 10000"/>
                  <a:gd name="connsiteY9" fmla="*/ 2622 h 9941"/>
                  <a:gd name="connsiteX10" fmla="*/ 9540 w 10000"/>
                  <a:gd name="connsiteY10" fmla="*/ 3391 h 9941"/>
                  <a:gd name="connsiteX11" fmla="*/ 9430 w 10000"/>
                  <a:gd name="connsiteY11" fmla="*/ 3777 h 9941"/>
                  <a:gd name="connsiteX12" fmla="*/ 9366 w 10000"/>
                  <a:gd name="connsiteY12" fmla="*/ 4180 h 9941"/>
                  <a:gd name="connsiteX13" fmla="*/ 9296 w 10000"/>
                  <a:gd name="connsiteY13" fmla="*/ 4403 h 9941"/>
                  <a:gd name="connsiteX14" fmla="*/ 9243 w 10000"/>
                  <a:gd name="connsiteY14" fmla="*/ 4554 h 9941"/>
                  <a:gd name="connsiteX15" fmla="*/ 9083 w 10000"/>
                  <a:gd name="connsiteY15" fmla="*/ 4628 h 9941"/>
                  <a:gd name="connsiteX16" fmla="*/ 8901 w 10000"/>
                  <a:gd name="connsiteY16" fmla="*/ 4306 h 9941"/>
                  <a:gd name="connsiteX17" fmla="*/ 8819 w 10000"/>
                  <a:gd name="connsiteY17" fmla="*/ 3411 h 9941"/>
                  <a:gd name="connsiteX18" fmla="*/ 8728 w 10000"/>
                  <a:gd name="connsiteY18" fmla="*/ 3044 h 9941"/>
                  <a:gd name="connsiteX19" fmla="*/ 8537 w 10000"/>
                  <a:gd name="connsiteY19" fmla="*/ 2884 h 9941"/>
                  <a:gd name="connsiteX20" fmla="*/ 8444 w 10000"/>
                  <a:gd name="connsiteY20" fmla="*/ 3196 h 9941"/>
                  <a:gd name="connsiteX21" fmla="*/ 8533 w 10000"/>
                  <a:gd name="connsiteY21" fmla="*/ 4280 h 9941"/>
                  <a:gd name="connsiteX22" fmla="*/ 8587 w 10000"/>
                  <a:gd name="connsiteY22" fmla="*/ 4793 h 9941"/>
                  <a:gd name="connsiteX23" fmla="*/ 8452 w 10000"/>
                  <a:gd name="connsiteY23" fmla="*/ 5101 h 9941"/>
                  <a:gd name="connsiteX24" fmla="*/ 8260 w 10000"/>
                  <a:gd name="connsiteY24" fmla="*/ 5004 h 9941"/>
                  <a:gd name="connsiteX25" fmla="*/ 8193 w 10000"/>
                  <a:gd name="connsiteY25" fmla="*/ 4534 h 9941"/>
                  <a:gd name="connsiteX26" fmla="*/ 8098 w 10000"/>
                  <a:gd name="connsiteY26" fmla="*/ 3766 h 9941"/>
                  <a:gd name="connsiteX27" fmla="*/ 7986 w 10000"/>
                  <a:gd name="connsiteY27" fmla="*/ 3273 h 9941"/>
                  <a:gd name="connsiteX28" fmla="*/ 7759 w 10000"/>
                  <a:gd name="connsiteY28" fmla="*/ 3256 h 9941"/>
                  <a:gd name="connsiteX29" fmla="*/ 7690 w 10000"/>
                  <a:gd name="connsiteY29" fmla="*/ 3464 h 9941"/>
                  <a:gd name="connsiteX30" fmla="*/ 7695 w 10000"/>
                  <a:gd name="connsiteY30" fmla="*/ 3802 h 9941"/>
                  <a:gd name="connsiteX31" fmla="*/ 7884 w 10000"/>
                  <a:gd name="connsiteY31" fmla="*/ 5317 h 9941"/>
                  <a:gd name="connsiteX32" fmla="*/ 7771 w 10000"/>
                  <a:gd name="connsiteY32" fmla="*/ 5605 h 9941"/>
                  <a:gd name="connsiteX33" fmla="*/ 7574 w 10000"/>
                  <a:gd name="connsiteY33" fmla="*/ 5677 h 9941"/>
                  <a:gd name="connsiteX34" fmla="*/ 7414 w 10000"/>
                  <a:gd name="connsiteY34" fmla="*/ 5561 h 9941"/>
                  <a:gd name="connsiteX35" fmla="*/ 7244 w 10000"/>
                  <a:gd name="connsiteY35" fmla="*/ 5549 h 9941"/>
                  <a:gd name="connsiteX36" fmla="*/ 7154 w 10000"/>
                  <a:gd name="connsiteY36" fmla="*/ 5768 h 9941"/>
                  <a:gd name="connsiteX37" fmla="*/ 7305 w 10000"/>
                  <a:gd name="connsiteY37" fmla="*/ 6116 h 9941"/>
                  <a:gd name="connsiteX38" fmla="*/ 7579 w 10000"/>
                  <a:gd name="connsiteY38" fmla="*/ 6275 h 9941"/>
                  <a:gd name="connsiteX39" fmla="*/ 7819 w 10000"/>
                  <a:gd name="connsiteY39" fmla="*/ 6518 h 9941"/>
                  <a:gd name="connsiteX40" fmla="*/ 7944 w 10000"/>
                  <a:gd name="connsiteY40" fmla="*/ 6779 h 9941"/>
                  <a:gd name="connsiteX41" fmla="*/ 7782 w 10000"/>
                  <a:gd name="connsiteY41" fmla="*/ 7050 h 9941"/>
                  <a:gd name="connsiteX42" fmla="*/ 7196 w 10000"/>
                  <a:gd name="connsiteY42" fmla="*/ 7408 h 9941"/>
                  <a:gd name="connsiteX43" fmla="*/ 7176 w 10000"/>
                  <a:gd name="connsiteY43" fmla="*/ 7744 h 9941"/>
                  <a:gd name="connsiteX44" fmla="*/ 7283 w 10000"/>
                  <a:gd name="connsiteY44" fmla="*/ 7984 h 9941"/>
                  <a:gd name="connsiteX45" fmla="*/ 7473 w 10000"/>
                  <a:gd name="connsiteY45" fmla="*/ 8046 h 9941"/>
                  <a:gd name="connsiteX46" fmla="*/ 7722 w 10000"/>
                  <a:gd name="connsiteY46" fmla="*/ 7864 h 9941"/>
                  <a:gd name="connsiteX47" fmla="*/ 7898 w 10000"/>
                  <a:gd name="connsiteY47" fmla="*/ 7738 h 9941"/>
                  <a:gd name="connsiteX48" fmla="*/ 8041 w 10000"/>
                  <a:gd name="connsiteY48" fmla="*/ 7886 h 9941"/>
                  <a:gd name="connsiteX49" fmla="*/ 8065 w 10000"/>
                  <a:gd name="connsiteY49" fmla="*/ 8221 h 9941"/>
                  <a:gd name="connsiteX50" fmla="*/ 8011 w 10000"/>
                  <a:gd name="connsiteY50" fmla="*/ 8759 h 9941"/>
                  <a:gd name="connsiteX51" fmla="*/ 7848 w 10000"/>
                  <a:gd name="connsiteY51" fmla="*/ 9426 h 9941"/>
                  <a:gd name="connsiteX52" fmla="*/ 7437 w 10000"/>
                  <a:gd name="connsiteY52" fmla="*/ 9712 h 9941"/>
                  <a:gd name="connsiteX53" fmla="*/ 6937 w 10000"/>
                  <a:gd name="connsiteY53" fmla="*/ 9920 h 9941"/>
                  <a:gd name="connsiteX54" fmla="*/ 1737 w 10000"/>
                  <a:gd name="connsiteY54" fmla="*/ 9941 h 9941"/>
                  <a:gd name="connsiteX55" fmla="*/ 1835 w 10000"/>
                  <a:gd name="connsiteY55" fmla="*/ 9544 h 9941"/>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817 w 10000"/>
                  <a:gd name="connsiteY6" fmla="*/ 1951 h 10000"/>
                  <a:gd name="connsiteX7" fmla="*/ 9969 w 10000"/>
                  <a:gd name="connsiteY7" fmla="*/ 1992 h 10000"/>
                  <a:gd name="connsiteX8" fmla="*/ 10000 w 10000"/>
                  <a:gd name="connsiteY8" fmla="*/ 2277 h 10000"/>
                  <a:gd name="connsiteX9" fmla="*/ 9871 w 10000"/>
                  <a:gd name="connsiteY9" fmla="*/ 2638 h 10000"/>
                  <a:gd name="connsiteX10" fmla="*/ 9540 w 10000"/>
                  <a:gd name="connsiteY10" fmla="*/ 3411 h 10000"/>
                  <a:gd name="connsiteX11" fmla="*/ 9430 w 10000"/>
                  <a:gd name="connsiteY11" fmla="*/ 3799 h 10000"/>
                  <a:gd name="connsiteX12" fmla="*/ 9366 w 10000"/>
                  <a:gd name="connsiteY12" fmla="*/ 4205 h 10000"/>
                  <a:gd name="connsiteX13" fmla="*/ 9296 w 10000"/>
                  <a:gd name="connsiteY13" fmla="*/ 4429 h 10000"/>
                  <a:gd name="connsiteX14" fmla="*/ 9243 w 10000"/>
                  <a:gd name="connsiteY14" fmla="*/ 4581 h 10000"/>
                  <a:gd name="connsiteX15" fmla="*/ 9083 w 10000"/>
                  <a:gd name="connsiteY15" fmla="*/ 4655 h 10000"/>
                  <a:gd name="connsiteX16" fmla="*/ 8901 w 10000"/>
                  <a:gd name="connsiteY16" fmla="*/ 4332 h 10000"/>
                  <a:gd name="connsiteX17" fmla="*/ 8819 w 10000"/>
                  <a:gd name="connsiteY17" fmla="*/ 3431 h 10000"/>
                  <a:gd name="connsiteX18" fmla="*/ 8728 w 10000"/>
                  <a:gd name="connsiteY18" fmla="*/ 3062 h 10000"/>
                  <a:gd name="connsiteX19" fmla="*/ 8537 w 10000"/>
                  <a:gd name="connsiteY19" fmla="*/ 2901 h 10000"/>
                  <a:gd name="connsiteX20" fmla="*/ 8444 w 10000"/>
                  <a:gd name="connsiteY20" fmla="*/ 3215 h 10000"/>
                  <a:gd name="connsiteX21" fmla="*/ 8533 w 10000"/>
                  <a:gd name="connsiteY21" fmla="*/ 4305 h 10000"/>
                  <a:gd name="connsiteX22" fmla="*/ 8587 w 10000"/>
                  <a:gd name="connsiteY22" fmla="*/ 4821 h 10000"/>
                  <a:gd name="connsiteX23" fmla="*/ 8452 w 10000"/>
                  <a:gd name="connsiteY23" fmla="*/ 5131 h 10000"/>
                  <a:gd name="connsiteX24" fmla="*/ 8260 w 10000"/>
                  <a:gd name="connsiteY24" fmla="*/ 5034 h 10000"/>
                  <a:gd name="connsiteX25" fmla="*/ 8193 w 10000"/>
                  <a:gd name="connsiteY25" fmla="*/ 4561 h 10000"/>
                  <a:gd name="connsiteX26" fmla="*/ 8098 w 10000"/>
                  <a:gd name="connsiteY26" fmla="*/ 3788 h 10000"/>
                  <a:gd name="connsiteX27" fmla="*/ 7986 w 10000"/>
                  <a:gd name="connsiteY27" fmla="*/ 3292 h 10000"/>
                  <a:gd name="connsiteX28" fmla="*/ 7759 w 10000"/>
                  <a:gd name="connsiteY28" fmla="*/ 3275 h 10000"/>
                  <a:gd name="connsiteX29" fmla="*/ 7690 w 10000"/>
                  <a:gd name="connsiteY29" fmla="*/ 3485 h 10000"/>
                  <a:gd name="connsiteX30" fmla="*/ 7695 w 10000"/>
                  <a:gd name="connsiteY30" fmla="*/ 3825 h 10000"/>
                  <a:gd name="connsiteX31" fmla="*/ 7884 w 10000"/>
                  <a:gd name="connsiteY31" fmla="*/ 5349 h 10000"/>
                  <a:gd name="connsiteX32" fmla="*/ 7771 w 10000"/>
                  <a:gd name="connsiteY32" fmla="*/ 5638 h 10000"/>
                  <a:gd name="connsiteX33" fmla="*/ 7574 w 10000"/>
                  <a:gd name="connsiteY33" fmla="*/ 5711 h 10000"/>
                  <a:gd name="connsiteX34" fmla="*/ 7414 w 10000"/>
                  <a:gd name="connsiteY34" fmla="*/ 5594 h 10000"/>
                  <a:gd name="connsiteX35" fmla="*/ 7244 w 10000"/>
                  <a:gd name="connsiteY35" fmla="*/ 5582 h 10000"/>
                  <a:gd name="connsiteX36" fmla="*/ 7154 w 10000"/>
                  <a:gd name="connsiteY36" fmla="*/ 5802 h 10000"/>
                  <a:gd name="connsiteX37" fmla="*/ 7305 w 10000"/>
                  <a:gd name="connsiteY37" fmla="*/ 6152 h 10000"/>
                  <a:gd name="connsiteX38" fmla="*/ 7579 w 10000"/>
                  <a:gd name="connsiteY38" fmla="*/ 6312 h 10000"/>
                  <a:gd name="connsiteX39" fmla="*/ 7819 w 10000"/>
                  <a:gd name="connsiteY39" fmla="*/ 6557 h 10000"/>
                  <a:gd name="connsiteX40" fmla="*/ 7944 w 10000"/>
                  <a:gd name="connsiteY40" fmla="*/ 6819 h 10000"/>
                  <a:gd name="connsiteX41" fmla="*/ 7782 w 10000"/>
                  <a:gd name="connsiteY41" fmla="*/ 7092 h 10000"/>
                  <a:gd name="connsiteX42" fmla="*/ 7196 w 10000"/>
                  <a:gd name="connsiteY42" fmla="*/ 7452 h 10000"/>
                  <a:gd name="connsiteX43" fmla="*/ 7176 w 10000"/>
                  <a:gd name="connsiteY43" fmla="*/ 7790 h 10000"/>
                  <a:gd name="connsiteX44" fmla="*/ 7283 w 10000"/>
                  <a:gd name="connsiteY44" fmla="*/ 8031 h 10000"/>
                  <a:gd name="connsiteX45" fmla="*/ 7473 w 10000"/>
                  <a:gd name="connsiteY45" fmla="*/ 8094 h 10000"/>
                  <a:gd name="connsiteX46" fmla="*/ 7722 w 10000"/>
                  <a:gd name="connsiteY46" fmla="*/ 7911 h 10000"/>
                  <a:gd name="connsiteX47" fmla="*/ 7898 w 10000"/>
                  <a:gd name="connsiteY47" fmla="*/ 7784 h 10000"/>
                  <a:gd name="connsiteX48" fmla="*/ 8041 w 10000"/>
                  <a:gd name="connsiteY48" fmla="*/ 7933 h 10000"/>
                  <a:gd name="connsiteX49" fmla="*/ 8065 w 10000"/>
                  <a:gd name="connsiteY49" fmla="*/ 8270 h 10000"/>
                  <a:gd name="connsiteX50" fmla="*/ 8011 w 10000"/>
                  <a:gd name="connsiteY50" fmla="*/ 8811 h 10000"/>
                  <a:gd name="connsiteX51" fmla="*/ 7848 w 10000"/>
                  <a:gd name="connsiteY51" fmla="*/ 9482 h 10000"/>
                  <a:gd name="connsiteX52" fmla="*/ 7437 w 10000"/>
                  <a:gd name="connsiteY52" fmla="*/ 9770 h 10000"/>
                  <a:gd name="connsiteX53" fmla="*/ 6937 w 10000"/>
                  <a:gd name="connsiteY53" fmla="*/ 9979 h 10000"/>
                  <a:gd name="connsiteX54" fmla="*/ 1737 w 10000"/>
                  <a:gd name="connsiteY54" fmla="*/ 10000 h 10000"/>
                  <a:gd name="connsiteX55" fmla="*/ 1835 w 10000"/>
                  <a:gd name="connsiteY55"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704 w 10000"/>
                  <a:gd name="connsiteY5" fmla="*/ 2086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369 h 9768"/>
                  <a:gd name="connsiteX1" fmla="*/ 22 w 10000"/>
                  <a:gd name="connsiteY1" fmla="*/ 7671 h 9768"/>
                  <a:gd name="connsiteX2" fmla="*/ 5 w 10000"/>
                  <a:gd name="connsiteY2" fmla="*/ 7274 h 9768"/>
                  <a:gd name="connsiteX3" fmla="*/ 1790 w 10000"/>
                  <a:gd name="connsiteY3" fmla="*/ 0 h 9768"/>
                  <a:gd name="connsiteX4" fmla="*/ 9248 w 10000"/>
                  <a:gd name="connsiteY4" fmla="*/ 408 h 9768"/>
                  <a:gd name="connsiteX5" fmla="*/ 9704 w 10000"/>
                  <a:gd name="connsiteY5" fmla="*/ 1854 h 9768"/>
                  <a:gd name="connsiteX6" fmla="*/ 9729 w 10000"/>
                  <a:gd name="connsiteY6" fmla="*/ 1827 h 9768"/>
                  <a:gd name="connsiteX7" fmla="*/ 9817 w 10000"/>
                  <a:gd name="connsiteY7" fmla="*/ 1719 h 9768"/>
                  <a:gd name="connsiteX8" fmla="*/ 9969 w 10000"/>
                  <a:gd name="connsiteY8" fmla="*/ 1760 h 9768"/>
                  <a:gd name="connsiteX9" fmla="*/ 10000 w 10000"/>
                  <a:gd name="connsiteY9" fmla="*/ 2045 h 9768"/>
                  <a:gd name="connsiteX10" fmla="*/ 9871 w 10000"/>
                  <a:gd name="connsiteY10" fmla="*/ 2406 h 9768"/>
                  <a:gd name="connsiteX11" fmla="*/ 9540 w 10000"/>
                  <a:gd name="connsiteY11" fmla="*/ 3179 h 9768"/>
                  <a:gd name="connsiteX12" fmla="*/ 9430 w 10000"/>
                  <a:gd name="connsiteY12" fmla="*/ 3567 h 9768"/>
                  <a:gd name="connsiteX13" fmla="*/ 9366 w 10000"/>
                  <a:gd name="connsiteY13" fmla="*/ 3973 h 9768"/>
                  <a:gd name="connsiteX14" fmla="*/ 9296 w 10000"/>
                  <a:gd name="connsiteY14" fmla="*/ 4197 h 9768"/>
                  <a:gd name="connsiteX15" fmla="*/ 9243 w 10000"/>
                  <a:gd name="connsiteY15" fmla="*/ 4349 h 9768"/>
                  <a:gd name="connsiteX16" fmla="*/ 9083 w 10000"/>
                  <a:gd name="connsiteY16" fmla="*/ 4423 h 9768"/>
                  <a:gd name="connsiteX17" fmla="*/ 8901 w 10000"/>
                  <a:gd name="connsiteY17" fmla="*/ 4100 h 9768"/>
                  <a:gd name="connsiteX18" fmla="*/ 8819 w 10000"/>
                  <a:gd name="connsiteY18" fmla="*/ 3199 h 9768"/>
                  <a:gd name="connsiteX19" fmla="*/ 8728 w 10000"/>
                  <a:gd name="connsiteY19" fmla="*/ 2830 h 9768"/>
                  <a:gd name="connsiteX20" fmla="*/ 8537 w 10000"/>
                  <a:gd name="connsiteY20" fmla="*/ 2669 h 9768"/>
                  <a:gd name="connsiteX21" fmla="*/ 8444 w 10000"/>
                  <a:gd name="connsiteY21" fmla="*/ 2983 h 9768"/>
                  <a:gd name="connsiteX22" fmla="*/ 8533 w 10000"/>
                  <a:gd name="connsiteY22" fmla="*/ 4073 h 9768"/>
                  <a:gd name="connsiteX23" fmla="*/ 8587 w 10000"/>
                  <a:gd name="connsiteY23" fmla="*/ 4589 h 9768"/>
                  <a:gd name="connsiteX24" fmla="*/ 8452 w 10000"/>
                  <a:gd name="connsiteY24" fmla="*/ 4899 h 9768"/>
                  <a:gd name="connsiteX25" fmla="*/ 8260 w 10000"/>
                  <a:gd name="connsiteY25" fmla="*/ 4802 h 9768"/>
                  <a:gd name="connsiteX26" fmla="*/ 8193 w 10000"/>
                  <a:gd name="connsiteY26" fmla="*/ 4329 h 9768"/>
                  <a:gd name="connsiteX27" fmla="*/ 8098 w 10000"/>
                  <a:gd name="connsiteY27" fmla="*/ 3556 h 9768"/>
                  <a:gd name="connsiteX28" fmla="*/ 7986 w 10000"/>
                  <a:gd name="connsiteY28" fmla="*/ 3060 h 9768"/>
                  <a:gd name="connsiteX29" fmla="*/ 7759 w 10000"/>
                  <a:gd name="connsiteY29" fmla="*/ 3043 h 9768"/>
                  <a:gd name="connsiteX30" fmla="*/ 7690 w 10000"/>
                  <a:gd name="connsiteY30" fmla="*/ 3253 h 9768"/>
                  <a:gd name="connsiteX31" fmla="*/ 7695 w 10000"/>
                  <a:gd name="connsiteY31" fmla="*/ 3593 h 9768"/>
                  <a:gd name="connsiteX32" fmla="*/ 7884 w 10000"/>
                  <a:gd name="connsiteY32" fmla="*/ 5117 h 9768"/>
                  <a:gd name="connsiteX33" fmla="*/ 7771 w 10000"/>
                  <a:gd name="connsiteY33" fmla="*/ 5406 h 9768"/>
                  <a:gd name="connsiteX34" fmla="*/ 7574 w 10000"/>
                  <a:gd name="connsiteY34" fmla="*/ 5479 h 9768"/>
                  <a:gd name="connsiteX35" fmla="*/ 7414 w 10000"/>
                  <a:gd name="connsiteY35" fmla="*/ 5362 h 9768"/>
                  <a:gd name="connsiteX36" fmla="*/ 7244 w 10000"/>
                  <a:gd name="connsiteY36" fmla="*/ 5350 h 9768"/>
                  <a:gd name="connsiteX37" fmla="*/ 7154 w 10000"/>
                  <a:gd name="connsiteY37" fmla="*/ 5570 h 9768"/>
                  <a:gd name="connsiteX38" fmla="*/ 7305 w 10000"/>
                  <a:gd name="connsiteY38" fmla="*/ 5920 h 9768"/>
                  <a:gd name="connsiteX39" fmla="*/ 7579 w 10000"/>
                  <a:gd name="connsiteY39" fmla="*/ 6080 h 9768"/>
                  <a:gd name="connsiteX40" fmla="*/ 7819 w 10000"/>
                  <a:gd name="connsiteY40" fmla="*/ 6325 h 9768"/>
                  <a:gd name="connsiteX41" fmla="*/ 7944 w 10000"/>
                  <a:gd name="connsiteY41" fmla="*/ 6587 h 9768"/>
                  <a:gd name="connsiteX42" fmla="*/ 7782 w 10000"/>
                  <a:gd name="connsiteY42" fmla="*/ 6860 h 9768"/>
                  <a:gd name="connsiteX43" fmla="*/ 7196 w 10000"/>
                  <a:gd name="connsiteY43" fmla="*/ 7220 h 9768"/>
                  <a:gd name="connsiteX44" fmla="*/ 7176 w 10000"/>
                  <a:gd name="connsiteY44" fmla="*/ 7558 h 9768"/>
                  <a:gd name="connsiteX45" fmla="*/ 7283 w 10000"/>
                  <a:gd name="connsiteY45" fmla="*/ 7799 h 9768"/>
                  <a:gd name="connsiteX46" fmla="*/ 7473 w 10000"/>
                  <a:gd name="connsiteY46" fmla="*/ 7862 h 9768"/>
                  <a:gd name="connsiteX47" fmla="*/ 7722 w 10000"/>
                  <a:gd name="connsiteY47" fmla="*/ 7679 h 9768"/>
                  <a:gd name="connsiteX48" fmla="*/ 7898 w 10000"/>
                  <a:gd name="connsiteY48" fmla="*/ 7552 h 9768"/>
                  <a:gd name="connsiteX49" fmla="*/ 8041 w 10000"/>
                  <a:gd name="connsiteY49" fmla="*/ 7701 h 9768"/>
                  <a:gd name="connsiteX50" fmla="*/ 8065 w 10000"/>
                  <a:gd name="connsiteY50" fmla="*/ 8038 h 9768"/>
                  <a:gd name="connsiteX51" fmla="*/ 8011 w 10000"/>
                  <a:gd name="connsiteY51" fmla="*/ 8579 h 9768"/>
                  <a:gd name="connsiteX52" fmla="*/ 7848 w 10000"/>
                  <a:gd name="connsiteY52" fmla="*/ 9250 h 9768"/>
                  <a:gd name="connsiteX53" fmla="*/ 7437 w 10000"/>
                  <a:gd name="connsiteY53" fmla="*/ 9538 h 9768"/>
                  <a:gd name="connsiteX54" fmla="*/ 6937 w 10000"/>
                  <a:gd name="connsiteY54" fmla="*/ 9747 h 9768"/>
                  <a:gd name="connsiteX55" fmla="*/ 1737 w 10000"/>
                  <a:gd name="connsiteY55" fmla="*/ 9768 h 9768"/>
                  <a:gd name="connsiteX56" fmla="*/ 1835 w 10000"/>
                  <a:gd name="connsiteY56" fmla="*/ 9369 h 9768"/>
                  <a:gd name="connsiteX0" fmla="*/ 1835 w 10000"/>
                  <a:gd name="connsiteY0" fmla="*/ 9592 h 10000"/>
                  <a:gd name="connsiteX1" fmla="*/ 22 w 10000"/>
                  <a:gd name="connsiteY1" fmla="*/ 7853 h 10000"/>
                  <a:gd name="connsiteX2" fmla="*/ 5 w 10000"/>
                  <a:gd name="connsiteY2" fmla="*/ 7447 h 10000"/>
                  <a:gd name="connsiteX3" fmla="*/ 1750 w 10000"/>
                  <a:gd name="connsiteY3" fmla="*/ 0 h 10000"/>
                  <a:gd name="connsiteX4" fmla="*/ 9248 w 10000"/>
                  <a:gd name="connsiteY4" fmla="*/ 418 h 10000"/>
                  <a:gd name="connsiteX5" fmla="*/ 9704 w 10000"/>
                  <a:gd name="connsiteY5" fmla="*/ 1898 h 10000"/>
                  <a:gd name="connsiteX6" fmla="*/ 9729 w 10000"/>
                  <a:gd name="connsiteY6" fmla="*/ 1870 h 10000"/>
                  <a:gd name="connsiteX7" fmla="*/ 9817 w 10000"/>
                  <a:gd name="connsiteY7" fmla="*/ 1760 h 10000"/>
                  <a:gd name="connsiteX8" fmla="*/ 9969 w 10000"/>
                  <a:gd name="connsiteY8" fmla="*/ 1802 h 10000"/>
                  <a:gd name="connsiteX9" fmla="*/ 10000 w 10000"/>
                  <a:gd name="connsiteY9" fmla="*/ 2094 h 10000"/>
                  <a:gd name="connsiteX10" fmla="*/ 9871 w 10000"/>
                  <a:gd name="connsiteY10" fmla="*/ 2463 h 10000"/>
                  <a:gd name="connsiteX11" fmla="*/ 9540 w 10000"/>
                  <a:gd name="connsiteY11" fmla="*/ 3255 h 10000"/>
                  <a:gd name="connsiteX12" fmla="*/ 9430 w 10000"/>
                  <a:gd name="connsiteY12" fmla="*/ 3652 h 10000"/>
                  <a:gd name="connsiteX13" fmla="*/ 9366 w 10000"/>
                  <a:gd name="connsiteY13" fmla="*/ 4067 h 10000"/>
                  <a:gd name="connsiteX14" fmla="*/ 9296 w 10000"/>
                  <a:gd name="connsiteY14" fmla="*/ 4297 h 10000"/>
                  <a:gd name="connsiteX15" fmla="*/ 9243 w 10000"/>
                  <a:gd name="connsiteY15" fmla="*/ 4452 h 10000"/>
                  <a:gd name="connsiteX16" fmla="*/ 9083 w 10000"/>
                  <a:gd name="connsiteY16" fmla="*/ 4528 h 10000"/>
                  <a:gd name="connsiteX17" fmla="*/ 8901 w 10000"/>
                  <a:gd name="connsiteY17" fmla="*/ 4197 h 10000"/>
                  <a:gd name="connsiteX18" fmla="*/ 8819 w 10000"/>
                  <a:gd name="connsiteY18" fmla="*/ 3275 h 10000"/>
                  <a:gd name="connsiteX19" fmla="*/ 8728 w 10000"/>
                  <a:gd name="connsiteY19" fmla="*/ 2897 h 10000"/>
                  <a:gd name="connsiteX20" fmla="*/ 8537 w 10000"/>
                  <a:gd name="connsiteY20" fmla="*/ 2732 h 10000"/>
                  <a:gd name="connsiteX21" fmla="*/ 8444 w 10000"/>
                  <a:gd name="connsiteY21" fmla="*/ 3054 h 10000"/>
                  <a:gd name="connsiteX22" fmla="*/ 8533 w 10000"/>
                  <a:gd name="connsiteY22" fmla="*/ 4170 h 10000"/>
                  <a:gd name="connsiteX23" fmla="*/ 8587 w 10000"/>
                  <a:gd name="connsiteY23" fmla="*/ 4698 h 10000"/>
                  <a:gd name="connsiteX24" fmla="*/ 8452 w 10000"/>
                  <a:gd name="connsiteY24" fmla="*/ 5015 h 10000"/>
                  <a:gd name="connsiteX25" fmla="*/ 8260 w 10000"/>
                  <a:gd name="connsiteY25" fmla="*/ 4916 h 10000"/>
                  <a:gd name="connsiteX26" fmla="*/ 8193 w 10000"/>
                  <a:gd name="connsiteY26" fmla="*/ 4432 h 10000"/>
                  <a:gd name="connsiteX27" fmla="*/ 8098 w 10000"/>
                  <a:gd name="connsiteY27" fmla="*/ 3640 h 10000"/>
                  <a:gd name="connsiteX28" fmla="*/ 7986 w 10000"/>
                  <a:gd name="connsiteY28" fmla="*/ 3133 h 10000"/>
                  <a:gd name="connsiteX29" fmla="*/ 7759 w 10000"/>
                  <a:gd name="connsiteY29" fmla="*/ 3115 h 10000"/>
                  <a:gd name="connsiteX30" fmla="*/ 7690 w 10000"/>
                  <a:gd name="connsiteY30" fmla="*/ 3330 h 10000"/>
                  <a:gd name="connsiteX31" fmla="*/ 7695 w 10000"/>
                  <a:gd name="connsiteY31" fmla="*/ 3678 h 10000"/>
                  <a:gd name="connsiteX32" fmla="*/ 7884 w 10000"/>
                  <a:gd name="connsiteY32" fmla="*/ 5239 h 10000"/>
                  <a:gd name="connsiteX33" fmla="*/ 7771 w 10000"/>
                  <a:gd name="connsiteY33" fmla="*/ 5534 h 10000"/>
                  <a:gd name="connsiteX34" fmla="*/ 7574 w 10000"/>
                  <a:gd name="connsiteY34" fmla="*/ 5609 h 10000"/>
                  <a:gd name="connsiteX35" fmla="*/ 7414 w 10000"/>
                  <a:gd name="connsiteY35" fmla="*/ 5489 h 10000"/>
                  <a:gd name="connsiteX36" fmla="*/ 7244 w 10000"/>
                  <a:gd name="connsiteY36" fmla="*/ 5477 h 10000"/>
                  <a:gd name="connsiteX37" fmla="*/ 7154 w 10000"/>
                  <a:gd name="connsiteY37" fmla="*/ 5702 h 10000"/>
                  <a:gd name="connsiteX38" fmla="*/ 7305 w 10000"/>
                  <a:gd name="connsiteY38" fmla="*/ 6061 h 10000"/>
                  <a:gd name="connsiteX39" fmla="*/ 7579 w 10000"/>
                  <a:gd name="connsiteY39" fmla="*/ 6224 h 10000"/>
                  <a:gd name="connsiteX40" fmla="*/ 7819 w 10000"/>
                  <a:gd name="connsiteY40" fmla="*/ 6475 h 10000"/>
                  <a:gd name="connsiteX41" fmla="*/ 7944 w 10000"/>
                  <a:gd name="connsiteY41" fmla="*/ 6743 h 10000"/>
                  <a:gd name="connsiteX42" fmla="*/ 7782 w 10000"/>
                  <a:gd name="connsiteY42" fmla="*/ 7023 h 10000"/>
                  <a:gd name="connsiteX43" fmla="*/ 7196 w 10000"/>
                  <a:gd name="connsiteY43" fmla="*/ 7391 h 10000"/>
                  <a:gd name="connsiteX44" fmla="*/ 7176 w 10000"/>
                  <a:gd name="connsiteY44" fmla="*/ 7738 h 10000"/>
                  <a:gd name="connsiteX45" fmla="*/ 7283 w 10000"/>
                  <a:gd name="connsiteY45" fmla="*/ 7984 h 10000"/>
                  <a:gd name="connsiteX46" fmla="*/ 7473 w 10000"/>
                  <a:gd name="connsiteY46" fmla="*/ 8049 h 10000"/>
                  <a:gd name="connsiteX47" fmla="*/ 7722 w 10000"/>
                  <a:gd name="connsiteY47" fmla="*/ 7861 h 10000"/>
                  <a:gd name="connsiteX48" fmla="*/ 7898 w 10000"/>
                  <a:gd name="connsiteY48" fmla="*/ 7731 h 10000"/>
                  <a:gd name="connsiteX49" fmla="*/ 8041 w 10000"/>
                  <a:gd name="connsiteY49" fmla="*/ 7884 h 10000"/>
                  <a:gd name="connsiteX50" fmla="*/ 8065 w 10000"/>
                  <a:gd name="connsiteY50" fmla="*/ 8229 h 10000"/>
                  <a:gd name="connsiteX51" fmla="*/ 8011 w 10000"/>
                  <a:gd name="connsiteY51" fmla="*/ 8783 h 10000"/>
                  <a:gd name="connsiteX52" fmla="*/ 7848 w 10000"/>
                  <a:gd name="connsiteY52" fmla="*/ 9470 h 10000"/>
                  <a:gd name="connsiteX53" fmla="*/ 7437 w 10000"/>
                  <a:gd name="connsiteY53" fmla="*/ 9765 h 10000"/>
                  <a:gd name="connsiteX54" fmla="*/ 6937 w 10000"/>
                  <a:gd name="connsiteY54" fmla="*/ 9979 h 10000"/>
                  <a:gd name="connsiteX55" fmla="*/ 1737 w 10000"/>
                  <a:gd name="connsiteY55" fmla="*/ 10000 h 10000"/>
                  <a:gd name="connsiteX56" fmla="*/ 1835 w 10000"/>
                  <a:gd name="connsiteY56" fmla="*/ 9592 h 10000"/>
                  <a:gd name="connsiteX0" fmla="*/ 1911 w 10076"/>
                  <a:gd name="connsiteY0" fmla="*/ 9592 h 10000"/>
                  <a:gd name="connsiteX1" fmla="*/ 98 w 10076"/>
                  <a:gd name="connsiteY1" fmla="*/ 7853 h 10000"/>
                  <a:gd name="connsiteX2" fmla="*/ 2 w 10076"/>
                  <a:gd name="connsiteY2" fmla="*/ 7473 h 10000"/>
                  <a:gd name="connsiteX3" fmla="*/ 1826 w 10076"/>
                  <a:gd name="connsiteY3" fmla="*/ 0 h 10000"/>
                  <a:gd name="connsiteX4" fmla="*/ 9324 w 10076"/>
                  <a:gd name="connsiteY4" fmla="*/ 418 h 10000"/>
                  <a:gd name="connsiteX5" fmla="*/ 9780 w 10076"/>
                  <a:gd name="connsiteY5" fmla="*/ 1898 h 10000"/>
                  <a:gd name="connsiteX6" fmla="*/ 9805 w 10076"/>
                  <a:gd name="connsiteY6" fmla="*/ 1870 h 10000"/>
                  <a:gd name="connsiteX7" fmla="*/ 9893 w 10076"/>
                  <a:gd name="connsiteY7" fmla="*/ 1760 h 10000"/>
                  <a:gd name="connsiteX8" fmla="*/ 10045 w 10076"/>
                  <a:gd name="connsiteY8" fmla="*/ 1802 h 10000"/>
                  <a:gd name="connsiteX9" fmla="*/ 10076 w 10076"/>
                  <a:gd name="connsiteY9" fmla="*/ 2094 h 10000"/>
                  <a:gd name="connsiteX10" fmla="*/ 9947 w 10076"/>
                  <a:gd name="connsiteY10" fmla="*/ 2463 h 10000"/>
                  <a:gd name="connsiteX11" fmla="*/ 9616 w 10076"/>
                  <a:gd name="connsiteY11" fmla="*/ 3255 h 10000"/>
                  <a:gd name="connsiteX12" fmla="*/ 9506 w 10076"/>
                  <a:gd name="connsiteY12" fmla="*/ 3652 h 10000"/>
                  <a:gd name="connsiteX13" fmla="*/ 9442 w 10076"/>
                  <a:gd name="connsiteY13" fmla="*/ 4067 h 10000"/>
                  <a:gd name="connsiteX14" fmla="*/ 9372 w 10076"/>
                  <a:gd name="connsiteY14" fmla="*/ 4297 h 10000"/>
                  <a:gd name="connsiteX15" fmla="*/ 9319 w 10076"/>
                  <a:gd name="connsiteY15" fmla="*/ 4452 h 10000"/>
                  <a:gd name="connsiteX16" fmla="*/ 9159 w 10076"/>
                  <a:gd name="connsiteY16" fmla="*/ 4528 h 10000"/>
                  <a:gd name="connsiteX17" fmla="*/ 8977 w 10076"/>
                  <a:gd name="connsiteY17" fmla="*/ 4197 h 10000"/>
                  <a:gd name="connsiteX18" fmla="*/ 8895 w 10076"/>
                  <a:gd name="connsiteY18" fmla="*/ 3275 h 10000"/>
                  <a:gd name="connsiteX19" fmla="*/ 8804 w 10076"/>
                  <a:gd name="connsiteY19" fmla="*/ 2897 h 10000"/>
                  <a:gd name="connsiteX20" fmla="*/ 8613 w 10076"/>
                  <a:gd name="connsiteY20" fmla="*/ 2732 h 10000"/>
                  <a:gd name="connsiteX21" fmla="*/ 8520 w 10076"/>
                  <a:gd name="connsiteY21" fmla="*/ 3054 h 10000"/>
                  <a:gd name="connsiteX22" fmla="*/ 8609 w 10076"/>
                  <a:gd name="connsiteY22" fmla="*/ 4170 h 10000"/>
                  <a:gd name="connsiteX23" fmla="*/ 8663 w 10076"/>
                  <a:gd name="connsiteY23" fmla="*/ 4698 h 10000"/>
                  <a:gd name="connsiteX24" fmla="*/ 8528 w 10076"/>
                  <a:gd name="connsiteY24" fmla="*/ 5015 h 10000"/>
                  <a:gd name="connsiteX25" fmla="*/ 8336 w 10076"/>
                  <a:gd name="connsiteY25" fmla="*/ 4916 h 10000"/>
                  <a:gd name="connsiteX26" fmla="*/ 8269 w 10076"/>
                  <a:gd name="connsiteY26" fmla="*/ 4432 h 10000"/>
                  <a:gd name="connsiteX27" fmla="*/ 8174 w 10076"/>
                  <a:gd name="connsiteY27" fmla="*/ 3640 h 10000"/>
                  <a:gd name="connsiteX28" fmla="*/ 8062 w 10076"/>
                  <a:gd name="connsiteY28" fmla="*/ 3133 h 10000"/>
                  <a:gd name="connsiteX29" fmla="*/ 7835 w 10076"/>
                  <a:gd name="connsiteY29" fmla="*/ 3115 h 10000"/>
                  <a:gd name="connsiteX30" fmla="*/ 7766 w 10076"/>
                  <a:gd name="connsiteY30" fmla="*/ 3330 h 10000"/>
                  <a:gd name="connsiteX31" fmla="*/ 7771 w 10076"/>
                  <a:gd name="connsiteY31" fmla="*/ 3678 h 10000"/>
                  <a:gd name="connsiteX32" fmla="*/ 7960 w 10076"/>
                  <a:gd name="connsiteY32" fmla="*/ 5239 h 10000"/>
                  <a:gd name="connsiteX33" fmla="*/ 7847 w 10076"/>
                  <a:gd name="connsiteY33" fmla="*/ 5534 h 10000"/>
                  <a:gd name="connsiteX34" fmla="*/ 7650 w 10076"/>
                  <a:gd name="connsiteY34" fmla="*/ 5609 h 10000"/>
                  <a:gd name="connsiteX35" fmla="*/ 7490 w 10076"/>
                  <a:gd name="connsiteY35" fmla="*/ 5489 h 10000"/>
                  <a:gd name="connsiteX36" fmla="*/ 7320 w 10076"/>
                  <a:gd name="connsiteY36" fmla="*/ 5477 h 10000"/>
                  <a:gd name="connsiteX37" fmla="*/ 7230 w 10076"/>
                  <a:gd name="connsiteY37" fmla="*/ 5702 h 10000"/>
                  <a:gd name="connsiteX38" fmla="*/ 7381 w 10076"/>
                  <a:gd name="connsiteY38" fmla="*/ 6061 h 10000"/>
                  <a:gd name="connsiteX39" fmla="*/ 7655 w 10076"/>
                  <a:gd name="connsiteY39" fmla="*/ 6224 h 10000"/>
                  <a:gd name="connsiteX40" fmla="*/ 7895 w 10076"/>
                  <a:gd name="connsiteY40" fmla="*/ 6475 h 10000"/>
                  <a:gd name="connsiteX41" fmla="*/ 8020 w 10076"/>
                  <a:gd name="connsiteY41" fmla="*/ 6743 h 10000"/>
                  <a:gd name="connsiteX42" fmla="*/ 7858 w 10076"/>
                  <a:gd name="connsiteY42" fmla="*/ 7023 h 10000"/>
                  <a:gd name="connsiteX43" fmla="*/ 7272 w 10076"/>
                  <a:gd name="connsiteY43" fmla="*/ 7391 h 10000"/>
                  <a:gd name="connsiteX44" fmla="*/ 7252 w 10076"/>
                  <a:gd name="connsiteY44" fmla="*/ 7738 h 10000"/>
                  <a:gd name="connsiteX45" fmla="*/ 7359 w 10076"/>
                  <a:gd name="connsiteY45" fmla="*/ 7984 h 10000"/>
                  <a:gd name="connsiteX46" fmla="*/ 7549 w 10076"/>
                  <a:gd name="connsiteY46" fmla="*/ 8049 h 10000"/>
                  <a:gd name="connsiteX47" fmla="*/ 7798 w 10076"/>
                  <a:gd name="connsiteY47" fmla="*/ 7861 h 10000"/>
                  <a:gd name="connsiteX48" fmla="*/ 7974 w 10076"/>
                  <a:gd name="connsiteY48" fmla="*/ 7731 h 10000"/>
                  <a:gd name="connsiteX49" fmla="*/ 8117 w 10076"/>
                  <a:gd name="connsiteY49" fmla="*/ 7884 h 10000"/>
                  <a:gd name="connsiteX50" fmla="*/ 8141 w 10076"/>
                  <a:gd name="connsiteY50" fmla="*/ 8229 h 10000"/>
                  <a:gd name="connsiteX51" fmla="*/ 8087 w 10076"/>
                  <a:gd name="connsiteY51" fmla="*/ 8783 h 10000"/>
                  <a:gd name="connsiteX52" fmla="*/ 7924 w 10076"/>
                  <a:gd name="connsiteY52" fmla="*/ 9470 h 10000"/>
                  <a:gd name="connsiteX53" fmla="*/ 7513 w 10076"/>
                  <a:gd name="connsiteY53" fmla="*/ 9765 h 10000"/>
                  <a:gd name="connsiteX54" fmla="*/ 7013 w 10076"/>
                  <a:gd name="connsiteY54" fmla="*/ 9979 h 10000"/>
                  <a:gd name="connsiteX55" fmla="*/ 1813 w 10076"/>
                  <a:gd name="connsiteY55" fmla="*/ 10000 h 10000"/>
                  <a:gd name="connsiteX56" fmla="*/ 1911 w 10076"/>
                  <a:gd name="connsiteY56" fmla="*/ 9592 h 10000"/>
                  <a:gd name="connsiteX0" fmla="*/ 2033 w 10198"/>
                  <a:gd name="connsiteY0" fmla="*/ 9592 h 10000"/>
                  <a:gd name="connsiteX1" fmla="*/ 220 w 10198"/>
                  <a:gd name="connsiteY1" fmla="*/ 7853 h 10000"/>
                  <a:gd name="connsiteX2" fmla="*/ 166 w 10198"/>
                  <a:gd name="connsiteY2" fmla="*/ 7645 h 10000"/>
                  <a:gd name="connsiteX3" fmla="*/ 124 w 10198"/>
                  <a:gd name="connsiteY3" fmla="*/ 7473 h 10000"/>
                  <a:gd name="connsiteX4" fmla="*/ 1948 w 10198"/>
                  <a:gd name="connsiteY4" fmla="*/ 0 h 10000"/>
                  <a:gd name="connsiteX5" fmla="*/ 9446 w 10198"/>
                  <a:gd name="connsiteY5" fmla="*/ 418 h 10000"/>
                  <a:gd name="connsiteX6" fmla="*/ 9902 w 10198"/>
                  <a:gd name="connsiteY6" fmla="*/ 1898 h 10000"/>
                  <a:gd name="connsiteX7" fmla="*/ 9927 w 10198"/>
                  <a:gd name="connsiteY7" fmla="*/ 1870 h 10000"/>
                  <a:gd name="connsiteX8" fmla="*/ 10015 w 10198"/>
                  <a:gd name="connsiteY8" fmla="*/ 1760 h 10000"/>
                  <a:gd name="connsiteX9" fmla="*/ 10167 w 10198"/>
                  <a:gd name="connsiteY9" fmla="*/ 1802 h 10000"/>
                  <a:gd name="connsiteX10" fmla="*/ 10198 w 10198"/>
                  <a:gd name="connsiteY10" fmla="*/ 2094 h 10000"/>
                  <a:gd name="connsiteX11" fmla="*/ 10069 w 10198"/>
                  <a:gd name="connsiteY11" fmla="*/ 2463 h 10000"/>
                  <a:gd name="connsiteX12" fmla="*/ 9738 w 10198"/>
                  <a:gd name="connsiteY12" fmla="*/ 3255 h 10000"/>
                  <a:gd name="connsiteX13" fmla="*/ 9628 w 10198"/>
                  <a:gd name="connsiteY13" fmla="*/ 3652 h 10000"/>
                  <a:gd name="connsiteX14" fmla="*/ 9564 w 10198"/>
                  <a:gd name="connsiteY14" fmla="*/ 4067 h 10000"/>
                  <a:gd name="connsiteX15" fmla="*/ 9494 w 10198"/>
                  <a:gd name="connsiteY15" fmla="*/ 4297 h 10000"/>
                  <a:gd name="connsiteX16" fmla="*/ 9441 w 10198"/>
                  <a:gd name="connsiteY16" fmla="*/ 4452 h 10000"/>
                  <a:gd name="connsiteX17" fmla="*/ 9281 w 10198"/>
                  <a:gd name="connsiteY17" fmla="*/ 4528 h 10000"/>
                  <a:gd name="connsiteX18" fmla="*/ 9099 w 10198"/>
                  <a:gd name="connsiteY18" fmla="*/ 4197 h 10000"/>
                  <a:gd name="connsiteX19" fmla="*/ 9017 w 10198"/>
                  <a:gd name="connsiteY19" fmla="*/ 3275 h 10000"/>
                  <a:gd name="connsiteX20" fmla="*/ 8926 w 10198"/>
                  <a:gd name="connsiteY20" fmla="*/ 2897 h 10000"/>
                  <a:gd name="connsiteX21" fmla="*/ 8735 w 10198"/>
                  <a:gd name="connsiteY21" fmla="*/ 2732 h 10000"/>
                  <a:gd name="connsiteX22" fmla="*/ 8642 w 10198"/>
                  <a:gd name="connsiteY22" fmla="*/ 3054 h 10000"/>
                  <a:gd name="connsiteX23" fmla="*/ 8731 w 10198"/>
                  <a:gd name="connsiteY23" fmla="*/ 4170 h 10000"/>
                  <a:gd name="connsiteX24" fmla="*/ 8785 w 10198"/>
                  <a:gd name="connsiteY24" fmla="*/ 4698 h 10000"/>
                  <a:gd name="connsiteX25" fmla="*/ 8650 w 10198"/>
                  <a:gd name="connsiteY25" fmla="*/ 5015 h 10000"/>
                  <a:gd name="connsiteX26" fmla="*/ 8458 w 10198"/>
                  <a:gd name="connsiteY26" fmla="*/ 4916 h 10000"/>
                  <a:gd name="connsiteX27" fmla="*/ 8391 w 10198"/>
                  <a:gd name="connsiteY27" fmla="*/ 4432 h 10000"/>
                  <a:gd name="connsiteX28" fmla="*/ 8296 w 10198"/>
                  <a:gd name="connsiteY28" fmla="*/ 3640 h 10000"/>
                  <a:gd name="connsiteX29" fmla="*/ 8184 w 10198"/>
                  <a:gd name="connsiteY29" fmla="*/ 3133 h 10000"/>
                  <a:gd name="connsiteX30" fmla="*/ 7957 w 10198"/>
                  <a:gd name="connsiteY30" fmla="*/ 3115 h 10000"/>
                  <a:gd name="connsiteX31" fmla="*/ 7888 w 10198"/>
                  <a:gd name="connsiteY31" fmla="*/ 3330 h 10000"/>
                  <a:gd name="connsiteX32" fmla="*/ 7893 w 10198"/>
                  <a:gd name="connsiteY32" fmla="*/ 3678 h 10000"/>
                  <a:gd name="connsiteX33" fmla="*/ 8082 w 10198"/>
                  <a:gd name="connsiteY33" fmla="*/ 5239 h 10000"/>
                  <a:gd name="connsiteX34" fmla="*/ 7969 w 10198"/>
                  <a:gd name="connsiteY34" fmla="*/ 5534 h 10000"/>
                  <a:gd name="connsiteX35" fmla="*/ 7772 w 10198"/>
                  <a:gd name="connsiteY35" fmla="*/ 5609 h 10000"/>
                  <a:gd name="connsiteX36" fmla="*/ 7612 w 10198"/>
                  <a:gd name="connsiteY36" fmla="*/ 5489 h 10000"/>
                  <a:gd name="connsiteX37" fmla="*/ 7442 w 10198"/>
                  <a:gd name="connsiteY37" fmla="*/ 5477 h 10000"/>
                  <a:gd name="connsiteX38" fmla="*/ 7352 w 10198"/>
                  <a:gd name="connsiteY38" fmla="*/ 5702 h 10000"/>
                  <a:gd name="connsiteX39" fmla="*/ 7503 w 10198"/>
                  <a:gd name="connsiteY39" fmla="*/ 6061 h 10000"/>
                  <a:gd name="connsiteX40" fmla="*/ 7777 w 10198"/>
                  <a:gd name="connsiteY40" fmla="*/ 6224 h 10000"/>
                  <a:gd name="connsiteX41" fmla="*/ 8017 w 10198"/>
                  <a:gd name="connsiteY41" fmla="*/ 6475 h 10000"/>
                  <a:gd name="connsiteX42" fmla="*/ 8142 w 10198"/>
                  <a:gd name="connsiteY42" fmla="*/ 6743 h 10000"/>
                  <a:gd name="connsiteX43" fmla="*/ 7980 w 10198"/>
                  <a:gd name="connsiteY43" fmla="*/ 7023 h 10000"/>
                  <a:gd name="connsiteX44" fmla="*/ 7394 w 10198"/>
                  <a:gd name="connsiteY44" fmla="*/ 7391 h 10000"/>
                  <a:gd name="connsiteX45" fmla="*/ 7374 w 10198"/>
                  <a:gd name="connsiteY45" fmla="*/ 7738 h 10000"/>
                  <a:gd name="connsiteX46" fmla="*/ 7481 w 10198"/>
                  <a:gd name="connsiteY46" fmla="*/ 7984 h 10000"/>
                  <a:gd name="connsiteX47" fmla="*/ 7671 w 10198"/>
                  <a:gd name="connsiteY47" fmla="*/ 8049 h 10000"/>
                  <a:gd name="connsiteX48" fmla="*/ 7920 w 10198"/>
                  <a:gd name="connsiteY48" fmla="*/ 7861 h 10000"/>
                  <a:gd name="connsiteX49" fmla="*/ 8096 w 10198"/>
                  <a:gd name="connsiteY49" fmla="*/ 7731 h 10000"/>
                  <a:gd name="connsiteX50" fmla="*/ 8239 w 10198"/>
                  <a:gd name="connsiteY50" fmla="*/ 7884 h 10000"/>
                  <a:gd name="connsiteX51" fmla="*/ 8263 w 10198"/>
                  <a:gd name="connsiteY51" fmla="*/ 8229 h 10000"/>
                  <a:gd name="connsiteX52" fmla="*/ 8209 w 10198"/>
                  <a:gd name="connsiteY52" fmla="*/ 8783 h 10000"/>
                  <a:gd name="connsiteX53" fmla="*/ 8046 w 10198"/>
                  <a:gd name="connsiteY53" fmla="*/ 9470 h 10000"/>
                  <a:gd name="connsiteX54" fmla="*/ 7635 w 10198"/>
                  <a:gd name="connsiteY54" fmla="*/ 9765 h 10000"/>
                  <a:gd name="connsiteX55" fmla="*/ 7135 w 10198"/>
                  <a:gd name="connsiteY55" fmla="*/ 9979 h 10000"/>
                  <a:gd name="connsiteX56" fmla="*/ 1935 w 10198"/>
                  <a:gd name="connsiteY56" fmla="*/ 10000 h 10000"/>
                  <a:gd name="connsiteX57" fmla="*/ 2033 w 10198"/>
                  <a:gd name="connsiteY57" fmla="*/ 9592 h 10000"/>
                  <a:gd name="connsiteX0" fmla="*/ 2092 w 10257"/>
                  <a:gd name="connsiteY0" fmla="*/ 9592 h 10000"/>
                  <a:gd name="connsiteX1" fmla="*/ 279 w 10257"/>
                  <a:gd name="connsiteY1" fmla="*/ 7853 h 10000"/>
                  <a:gd name="connsiteX2" fmla="*/ 183 w 10257"/>
                  <a:gd name="connsiteY2" fmla="*/ 7473 h 10000"/>
                  <a:gd name="connsiteX3" fmla="*/ 2007 w 10257"/>
                  <a:gd name="connsiteY3" fmla="*/ 0 h 10000"/>
                  <a:gd name="connsiteX4" fmla="*/ 9505 w 10257"/>
                  <a:gd name="connsiteY4" fmla="*/ 418 h 10000"/>
                  <a:gd name="connsiteX5" fmla="*/ 9961 w 10257"/>
                  <a:gd name="connsiteY5" fmla="*/ 1898 h 10000"/>
                  <a:gd name="connsiteX6" fmla="*/ 9986 w 10257"/>
                  <a:gd name="connsiteY6" fmla="*/ 1870 h 10000"/>
                  <a:gd name="connsiteX7" fmla="*/ 10074 w 10257"/>
                  <a:gd name="connsiteY7" fmla="*/ 1760 h 10000"/>
                  <a:gd name="connsiteX8" fmla="*/ 10226 w 10257"/>
                  <a:gd name="connsiteY8" fmla="*/ 1802 h 10000"/>
                  <a:gd name="connsiteX9" fmla="*/ 10257 w 10257"/>
                  <a:gd name="connsiteY9" fmla="*/ 2094 h 10000"/>
                  <a:gd name="connsiteX10" fmla="*/ 10128 w 10257"/>
                  <a:gd name="connsiteY10" fmla="*/ 2463 h 10000"/>
                  <a:gd name="connsiteX11" fmla="*/ 9797 w 10257"/>
                  <a:gd name="connsiteY11" fmla="*/ 3255 h 10000"/>
                  <a:gd name="connsiteX12" fmla="*/ 9687 w 10257"/>
                  <a:gd name="connsiteY12" fmla="*/ 3652 h 10000"/>
                  <a:gd name="connsiteX13" fmla="*/ 9623 w 10257"/>
                  <a:gd name="connsiteY13" fmla="*/ 4067 h 10000"/>
                  <a:gd name="connsiteX14" fmla="*/ 9553 w 10257"/>
                  <a:gd name="connsiteY14" fmla="*/ 4297 h 10000"/>
                  <a:gd name="connsiteX15" fmla="*/ 9500 w 10257"/>
                  <a:gd name="connsiteY15" fmla="*/ 4452 h 10000"/>
                  <a:gd name="connsiteX16" fmla="*/ 9340 w 10257"/>
                  <a:gd name="connsiteY16" fmla="*/ 4528 h 10000"/>
                  <a:gd name="connsiteX17" fmla="*/ 9158 w 10257"/>
                  <a:gd name="connsiteY17" fmla="*/ 4197 h 10000"/>
                  <a:gd name="connsiteX18" fmla="*/ 9076 w 10257"/>
                  <a:gd name="connsiteY18" fmla="*/ 3275 h 10000"/>
                  <a:gd name="connsiteX19" fmla="*/ 8985 w 10257"/>
                  <a:gd name="connsiteY19" fmla="*/ 2897 h 10000"/>
                  <a:gd name="connsiteX20" fmla="*/ 8794 w 10257"/>
                  <a:gd name="connsiteY20" fmla="*/ 2732 h 10000"/>
                  <a:gd name="connsiteX21" fmla="*/ 8701 w 10257"/>
                  <a:gd name="connsiteY21" fmla="*/ 3054 h 10000"/>
                  <a:gd name="connsiteX22" fmla="*/ 8790 w 10257"/>
                  <a:gd name="connsiteY22" fmla="*/ 4170 h 10000"/>
                  <a:gd name="connsiteX23" fmla="*/ 8844 w 10257"/>
                  <a:gd name="connsiteY23" fmla="*/ 4698 h 10000"/>
                  <a:gd name="connsiteX24" fmla="*/ 8709 w 10257"/>
                  <a:gd name="connsiteY24" fmla="*/ 5015 h 10000"/>
                  <a:gd name="connsiteX25" fmla="*/ 8517 w 10257"/>
                  <a:gd name="connsiteY25" fmla="*/ 4916 h 10000"/>
                  <a:gd name="connsiteX26" fmla="*/ 8450 w 10257"/>
                  <a:gd name="connsiteY26" fmla="*/ 4432 h 10000"/>
                  <a:gd name="connsiteX27" fmla="*/ 8355 w 10257"/>
                  <a:gd name="connsiteY27" fmla="*/ 3640 h 10000"/>
                  <a:gd name="connsiteX28" fmla="*/ 8243 w 10257"/>
                  <a:gd name="connsiteY28" fmla="*/ 3133 h 10000"/>
                  <a:gd name="connsiteX29" fmla="*/ 8016 w 10257"/>
                  <a:gd name="connsiteY29" fmla="*/ 3115 h 10000"/>
                  <a:gd name="connsiteX30" fmla="*/ 7947 w 10257"/>
                  <a:gd name="connsiteY30" fmla="*/ 3330 h 10000"/>
                  <a:gd name="connsiteX31" fmla="*/ 7952 w 10257"/>
                  <a:gd name="connsiteY31" fmla="*/ 3678 h 10000"/>
                  <a:gd name="connsiteX32" fmla="*/ 8141 w 10257"/>
                  <a:gd name="connsiteY32" fmla="*/ 5239 h 10000"/>
                  <a:gd name="connsiteX33" fmla="*/ 8028 w 10257"/>
                  <a:gd name="connsiteY33" fmla="*/ 5534 h 10000"/>
                  <a:gd name="connsiteX34" fmla="*/ 7831 w 10257"/>
                  <a:gd name="connsiteY34" fmla="*/ 5609 h 10000"/>
                  <a:gd name="connsiteX35" fmla="*/ 7671 w 10257"/>
                  <a:gd name="connsiteY35" fmla="*/ 5489 h 10000"/>
                  <a:gd name="connsiteX36" fmla="*/ 7501 w 10257"/>
                  <a:gd name="connsiteY36" fmla="*/ 5477 h 10000"/>
                  <a:gd name="connsiteX37" fmla="*/ 7411 w 10257"/>
                  <a:gd name="connsiteY37" fmla="*/ 5702 h 10000"/>
                  <a:gd name="connsiteX38" fmla="*/ 7562 w 10257"/>
                  <a:gd name="connsiteY38" fmla="*/ 6061 h 10000"/>
                  <a:gd name="connsiteX39" fmla="*/ 7836 w 10257"/>
                  <a:gd name="connsiteY39" fmla="*/ 6224 h 10000"/>
                  <a:gd name="connsiteX40" fmla="*/ 8076 w 10257"/>
                  <a:gd name="connsiteY40" fmla="*/ 6475 h 10000"/>
                  <a:gd name="connsiteX41" fmla="*/ 8201 w 10257"/>
                  <a:gd name="connsiteY41" fmla="*/ 6743 h 10000"/>
                  <a:gd name="connsiteX42" fmla="*/ 8039 w 10257"/>
                  <a:gd name="connsiteY42" fmla="*/ 7023 h 10000"/>
                  <a:gd name="connsiteX43" fmla="*/ 7453 w 10257"/>
                  <a:gd name="connsiteY43" fmla="*/ 7391 h 10000"/>
                  <a:gd name="connsiteX44" fmla="*/ 7433 w 10257"/>
                  <a:gd name="connsiteY44" fmla="*/ 7738 h 10000"/>
                  <a:gd name="connsiteX45" fmla="*/ 7540 w 10257"/>
                  <a:gd name="connsiteY45" fmla="*/ 7984 h 10000"/>
                  <a:gd name="connsiteX46" fmla="*/ 7730 w 10257"/>
                  <a:gd name="connsiteY46" fmla="*/ 8049 h 10000"/>
                  <a:gd name="connsiteX47" fmla="*/ 7979 w 10257"/>
                  <a:gd name="connsiteY47" fmla="*/ 7861 h 10000"/>
                  <a:gd name="connsiteX48" fmla="*/ 8155 w 10257"/>
                  <a:gd name="connsiteY48" fmla="*/ 7731 h 10000"/>
                  <a:gd name="connsiteX49" fmla="*/ 8298 w 10257"/>
                  <a:gd name="connsiteY49" fmla="*/ 7884 h 10000"/>
                  <a:gd name="connsiteX50" fmla="*/ 8322 w 10257"/>
                  <a:gd name="connsiteY50" fmla="*/ 8229 h 10000"/>
                  <a:gd name="connsiteX51" fmla="*/ 8268 w 10257"/>
                  <a:gd name="connsiteY51" fmla="*/ 8783 h 10000"/>
                  <a:gd name="connsiteX52" fmla="*/ 8105 w 10257"/>
                  <a:gd name="connsiteY52" fmla="*/ 9470 h 10000"/>
                  <a:gd name="connsiteX53" fmla="*/ 7694 w 10257"/>
                  <a:gd name="connsiteY53" fmla="*/ 9765 h 10000"/>
                  <a:gd name="connsiteX54" fmla="*/ 7194 w 10257"/>
                  <a:gd name="connsiteY54" fmla="*/ 9979 h 10000"/>
                  <a:gd name="connsiteX55" fmla="*/ 1994 w 10257"/>
                  <a:gd name="connsiteY55" fmla="*/ 10000 h 10000"/>
                  <a:gd name="connsiteX56" fmla="*/ 2092 w 10257"/>
                  <a:gd name="connsiteY56" fmla="*/ 9592 h 10000"/>
                  <a:gd name="connsiteX0" fmla="*/ 1909 w 10074"/>
                  <a:gd name="connsiteY0" fmla="*/ 9592 h 10000"/>
                  <a:gd name="connsiteX1" fmla="*/ 96 w 10074"/>
                  <a:gd name="connsiteY1" fmla="*/ 7853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9979"/>
                  <a:gd name="connsiteX1" fmla="*/ 17 w 10074"/>
                  <a:gd name="connsiteY1" fmla="*/ 7747 h 9979"/>
                  <a:gd name="connsiteX2" fmla="*/ 0 w 10074"/>
                  <a:gd name="connsiteY2" fmla="*/ 7473 h 9979"/>
                  <a:gd name="connsiteX3" fmla="*/ 1824 w 10074"/>
                  <a:gd name="connsiteY3" fmla="*/ 0 h 9979"/>
                  <a:gd name="connsiteX4" fmla="*/ 9322 w 10074"/>
                  <a:gd name="connsiteY4" fmla="*/ 418 h 9979"/>
                  <a:gd name="connsiteX5" fmla="*/ 9778 w 10074"/>
                  <a:gd name="connsiteY5" fmla="*/ 1898 h 9979"/>
                  <a:gd name="connsiteX6" fmla="*/ 9803 w 10074"/>
                  <a:gd name="connsiteY6" fmla="*/ 1870 h 9979"/>
                  <a:gd name="connsiteX7" fmla="*/ 9891 w 10074"/>
                  <a:gd name="connsiteY7" fmla="*/ 1760 h 9979"/>
                  <a:gd name="connsiteX8" fmla="*/ 10043 w 10074"/>
                  <a:gd name="connsiteY8" fmla="*/ 1802 h 9979"/>
                  <a:gd name="connsiteX9" fmla="*/ 10074 w 10074"/>
                  <a:gd name="connsiteY9" fmla="*/ 2094 h 9979"/>
                  <a:gd name="connsiteX10" fmla="*/ 9945 w 10074"/>
                  <a:gd name="connsiteY10" fmla="*/ 2463 h 9979"/>
                  <a:gd name="connsiteX11" fmla="*/ 9614 w 10074"/>
                  <a:gd name="connsiteY11" fmla="*/ 3255 h 9979"/>
                  <a:gd name="connsiteX12" fmla="*/ 9504 w 10074"/>
                  <a:gd name="connsiteY12" fmla="*/ 3652 h 9979"/>
                  <a:gd name="connsiteX13" fmla="*/ 9440 w 10074"/>
                  <a:gd name="connsiteY13" fmla="*/ 4067 h 9979"/>
                  <a:gd name="connsiteX14" fmla="*/ 9370 w 10074"/>
                  <a:gd name="connsiteY14" fmla="*/ 4297 h 9979"/>
                  <a:gd name="connsiteX15" fmla="*/ 9317 w 10074"/>
                  <a:gd name="connsiteY15" fmla="*/ 4452 h 9979"/>
                  <a:gd name="connsiteX16" fmla="*/ 9157 w 10074"/>
                  <a:gd name="connsiteY16" fmla="*/ 4528 h 9979"/>
                  <a:gd name="connsiteX17" fmla="*/ 8975 w 10074"/>
                  <a:gd name="connsiteY17" fmla="*/ 4197 h 9979"/>
                  <a:gd name="connsiteX18" fmla="*/ 8893 w 10074"/>
                  <a:gd name="connsiteY18" fmla="*/ 3275 h 9979"/>
                  <a:gd name="connsiteX19" fmla="*/ 8802 w 10074"/>
                  <a:gd name="connsiteY19" fmla="*/ 2897 h 9979"/>
                  <a:gd name="connsiteX20" fmla="*/ 8611 w 10074"/>
                  <a:gd name="connsiteY20" fmla="*/ 2732 h 9979"/>
                  <a:gd name="connsiteX21" fmla="*/ 8518 w 10074"/>
                  <a:gd name="connsiteY21" fmla="*/ 3054 h 9979"/>
                  <a:gd name="connsiteX22" fmla="*/ 8607 w 10074"/>
                  <a:gd name="connsiteY22" fmla="*/ 4170 h 9979"/>
                  <a:gd name="connsiteX23" fmla="*/ 8661 w 10074"/>
                  <a:gd name="connsiteY23" fmla="*/ 4698 h 9979"/>
                  <a:gd name="connsiteX24" fmla="*/ 8526 w 10074"/>
                  <a:gd name="connsiteY24" fmla="*/ 5015 h 9979"/>
                  <a:gd name="connsiteX25" fmla="*/ 8334 w 10074"/>
                  <a:gd name="connsiteY25" fmla="*/ 4916 h 9979"/>
                  <a:gd name="connsiteX26" fmla="*/ 8267 w 10074"/>
                  <a:gd name="connsiteY26" fmla="*/ 4432 h 9979"/>
                  <a:gd name="connsiteX27" fmla="*/ 8172 w 10074"/>
                  <a:gd name="connsiteY27" fmla="*/ 3640 h 9979"/>
                  <a:gd name="connsiteX28" fmla="*/ 8060 w 10074"/>
                  <a:gd name="connsiteY28" fmla="*/ 3133 h 9979"/>
                  <a:gd name="connsiteX29" fmla="*/ 7833 w 10074"/>
                  <a:gd name="connsiteY29" fmla="*/ 3115 h 9979"/>
                  <a:gd name="connsiteX30" fmla="*/ 7764 w 10074"/>
                  <a:gd name="connsiteY30" fmla="*/ 3330 h 9979"/>
                  <a:gd name="connsiteX31" fmla="*/ 7769 w 10074"/>
                  <a:gd name="connsiteY31" fmla="*/ 3678 h 9979"/>
                  <a:gd name="connsiteX32" fmla="*/ 7958 w 10074"/>
                  <a:gd name="connsiteY32" fmla="*/ 5239 h 9979"/>
                  <a:gd name="connsiteX33" fmla="*/ 7845 w 10074"/>
                  <a:gd name="connsiteY33" fmla="*/ 5534 h 9979"/>
                  <a:gd name="connsiteX34" fmla="*/ 7648 w 10074"/>
                  <a:gd name="connsiteY34" fmla="*/ 5609 h 9979"/>
                  <a:gd name="connsiteX35" fmla="*/ 7488 w 10074"/>
                  <a:gd name="connsiteY35" fmla="*/ 5489 h 9979"/>
                  <a:gd name="connsiteX36" fmla="*/ 7318 w 10074"/>
                  <a:gd name="connsiteY36" fmla="*/ 5477 h 9979"/>
                  <a:gd name="connsiteX37" fmla="*/ 7228 w 10074"/>
                  <a:gd name="connsiteY37" fmla="*/ 5702 h 9979"/>
                  <a:gd name="connsiteX38" fmla="*/ 7379 w 10074"/>
                  <a:gd name="connsiteY38" fmla="*/ 6061 h 9979"/>
                  <a:gd name="connsiteX39" fmla="*/ 7653 w 10074"/>
                  <a:gd name="connsiteY39" fmla="*/ 6224 h 9979"/>
                  <a:gd name="connsiteX40" fmla="*/ 7893 w 10074"/>
                  <a:gd name="connsiteY40" fmla="*/ 6475 h 9979"/>
                  <a:gd name="connsiteX41" fmla="*/ 8018 w 10074"/>
                  <a:gd name="connsiteY41" fmla="*/ 6743 h 9979"/>
                  <a:gd name="connsiteX42" fmla="*/ 7856 w 10074"/>
                  <a:gd name="connsiteY42" fmla="*/ 7023 h 9979"/>
                  <a:gd name="connsiteX43" fmla="*/ 7270 w 10074"/>
                  <a:gd name="connsiteY43" fmla="*/ 7391 h 9979"/>
                  <a:gd name="connsiteX44" fmla="*/ 7250 w 10074"/>
                  <a:gd name="connsiteY44" fmla="*/ 7738 h 9979"/>
                  <a:gd name="connsiteX45" fmla="*/ 7357 w 10074"/>
                  <a:gd name="connsiteY45" fmla="*/ 7984 h 9979"/>
                  <a:gd name="connsiteX46" fmla="*/ 7547 w 10074"/>
                  <a:gd name="connsiteY46" fmla="*/ 8049 h 9979"/>
                  <a:gd name="connsiteX47" fmla="*/ 7796 w 10074"/>
                  <a:gd name="connsiteY47" fmla="*/ 7861 h 9979"/>
                  <a:gd name="connsiteX48" fmla="*/ 7972 w 10074"/>
                  <a:gd name="connsiteY48" fmla="*/ 7731 h 9979"/>
                  <a:gd name="connsiteX49" fmla="*/ 8115 w 10074"/>
                  <a:gd name="connsiteY49" fmla="*/ 7884 h 9979"/>
                  <a:gd name="connsiteX50" fmla="*/ 8139 w 10074"/>
                  <a:gd name="connsiteY50" fmla="*/ 8229 h 9979"/>
                  <a:gd name="connsiteX51" fmla="*/ 8085 w 10074"/>
                  <a:gd name="connsiteY51" fmla="*/ 8783 h 9979"/>
                  <a:gd name="connsiteX52" fmla="*/ 7922 w 10074"/>
                  <a:gd name="connsiteY52" fmla="*/ 9470 h 9979"/>
                  <a:gd name="connsiteX53" fmla="*/ 7511 w 10074"/>
                  <a:gd name="connsiteY53" fmla="*/ 9765 h 9979"/>
                  <a:gd name="connsiteX54" fmla="*/ 7011 w 10074"/>
                  <a:gd name="connsiteY54" fmla="*/ 9979 h 9979"/>
                  <a:gd name="connsiteX55" fmla="*/ 1877 w 10074"/>
                  <a:gd name="connsiteY55" fmla="*/ 9815 h 9979"/>
                  <a:gd name="connsiteX56" fmla="*/ 1909 w 10074"/>
                  <a:gd name="connsiteY56" fmla="*/ 9592 h 9979"/>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10100 h 10501"/>
                  <a:gd name="connsiteX1" fmla="*/ 17 w 10000"/>
                  <a:gd name="connsiteY1" fmla="*/ 8264 h 10501"/>
                  <a:gd name="connsiteX2" fmla="*/ 0 w 10000"/>
                  <a:gd name="connsiteY2" fmla="*/ 7990 h 10501"/>
                  <a:gd name="connsiteX3" fmla="*/ 1811 w 10000"/>
                  <a:gd name="connsiteY3" fmla="*/ 501 h 10501"/>
                  <a:gd name="connsiteX4" fmla="*/ 9330 w 10000"/>
                  <a:gd name="connsiteY4" fmla="*/ 653 h 10501"/>
                  <a:gd name="connsiteX5" fmla="*/ 9254 w 10000"/>
                  <a:gd name="connsiteY5" fmla="*/ 920 h 10501"/>
                  <a:gd name="connsiteX6" fmla="*/ 9706 w 10000"/>
                  <a:gd name="connsiteY6" fmla="*/ 2403 h 10501"/>
                  <a:gd name="connsiteX7" fmla="*/ 9731 w 10000"/>
                  <a:gd name="connsiteY7" fmla="*/ 2375 h 10501"/>
                  <a:gd name="connsiteX8" fmla="*/ 9818 w 10000"/>
                  <a:gd name="connsiteY8" fmla="*/ 2265 h 10501"/>
                  <a:gd name="connsiteX9" fmla="*/ 9969 w 10000"/>
                  <a:gd name="connsiteY9" fmla="*/ 2307 h 10501"/>
                  <a:gd name="connsiteX10" fmla="*/ 10000 w 10000"/>
                  <a:gd name="connsiteY10" fmla="*/ 2599 h 10501"/>
                  <a:gd name="connsiteX11" fmla="*/ 9872 w 10000"/>
                  <a:gd name="connsiteY11" fmla="*/ 2969 h 10501"/>
                  <a:gd name="connsiteX12" fmla="*/ 9543 w 10000"/>
                  <a:gd name="connsiteY12" fmla="*/ 3763 h 10501"/>
                  <a:gd name="connsiteX13" fmla="*/ 9434 w 10000"/>
                  <a:gd name="connsiteY13" fmla="*/ 4161 h 10501"/>
                  <a:gd name="connsiteX14" fmla="*/ 9371 w 10000"/>
                  <a:gd name="connsiteY14" fmla="*/ 4577 h 10501"/>
                  <a:gd name="connsiteX15" fmla="*/ 9301 w 10000"/>
                  <a:gd name="connsiteY15" fmla="*/ 4807 h 10501"/>
                  <a:gd name="connsiteX16" fmla="*/ 9249 w 10000"/>
                  <a:gd name="connsiteY16" fmla="*/ 4962 h 10501"/>
                  <a:gd name="connsiteX17" fmla="*/ 9090 w 10000"/>
                  <a:gd name="connsiteY17" fmla="*/ 5039 h 10501"/>
                  <a:gd name="connsiteX18" fmla="*/ 8909 w 10000"/>
                  <a:gd name="connsiteY18" fmla="*/ 4707 h 10501"/>
                  <a:gd name="connsiteX19" fmla="*/ 8828 w 10000"/>
                  <a:gd name="connsiteY19" fmla="*/ 3783 h 10501"/>
                  <a:gd name="connsiteX20" fmla="*/ 8737 w 10000"/>
                  <a:gd name="connsiteY20" fmla="*/ 3404 h 10501"/>
                  <a:gd name="connsiteX21" fmla="*/ 8548 w 10000"/>
                  <a:gd name="connsiteY21" fmla="*/ 3239 h 10501"/>
                  <a:gd name="connsiteX22" fmla="*/ 8455 w 10000"/>
                  <a:gd name="connsiteY22" fmla="*/ 3561 h 10501"/>
                  <a:gd name="connsiteX23" fmla="*/ 8544 w 10000"/>
                  <a:gd name="connsiteY23" fmla="*/ 4680 h 10501"/>
                  <a:gd name="connsiteX24" fmla="*/ 8597 w 10000"/>
                  <a:gd name="connsiteY24" fmla="*/ 5209 h 10501"/>
                  <a:gd name="connsiteX25" fmla="*/ 8463 w 10000"/>
                  <a:gd name="connsiteY25" fmla="*/ 5527 h 10501"/>
                  <a:gd name="connsiteX26" fmla="*/ 8273 w 10000"/>
                  <a:gd name="connsiteY26" fmla="*/ 5427 h 10501"/>
                  <a:gd name="connsiteX27" fmla="*/ 8206 w 10000"/>
                  <a:gd name="connsiteY27" fmla="*/ 4942 h 10501"/>
                  <a:gd name="connsiteX28" fmla="*/ 8112 w 10000"/>
                  <a:gd name="connsiteY28" fmla="*/ 4149 h 10501"/>
                  <a:gd name="connsiteX29" fmla="*/ 8001 w 10000"/>
                  <a:gd name="connsiteY29" fmla="*/ 3641 h 10501"/>
                  <a:gd name="connsiteX30" fmla="*/ 7775 w 10000"/>
                  <a:gd name="connsiteY30" fmla="*/ 3623 h 10501"/>
                  <a:gd name="connsiteX31" fmla="*/ 7707 w 10000"/>
                  <a:gd name="connsiteY31" fmla="*/ 3838 h 10501"/>
                  <a:gd name="connsiteX32" fmla="*/ 7712 w 10000"/>
                  <a:gd name="connsiteY32" fmla="*/ 4187 h 10501"/>
                  <a:gd name="connsiteX33" fmla="*/ 7900 w 10000"/>
                  <a:gd name="connsiteY33" fmla="*/ 5751 h 10501"/>
                  <a:gd name="connsiteX34" fmla="*/ 7787 w 10000"/>
                  <a:gd name="connsiteY34" fmla="*/ 6047 h 10501"/>
                  <a:gd name="connsiteX35" fmla="*/ 7592 w 10000"/>
                  <a:gd name="connsiteY35" fmla="*/ 6122 h 10501"/>
                  <a:gd name="connsiteX36" fmla="*/ 7433 w 10000"/>
                  <a:gd name="connsiteY36" fmla="*/ 6002 h 10501"/>
                  <a:gd name="connsiteX37" fmla="*/ 7264 w 10000"/>
                  <a:gd name="connsiteY37" fmla="*/ 5990 h 10501"/>
                  <a:gd name="connsiteX38" fmla="*/ 7175 w 10000"/>
                  <a:gd name="connsiteY38" fmla="*/ 6215 h 10501"/>
                  <a:gd name="connsiteX39" fmla="*/ 7325 w 10000"/>
                  <a:gd name="connsiteY39" fmla="*/ 6575 h 10501"/>
                  <a:gd name="connsiteX40" fmla="*/ 7597 w 10000"/>
                  <a:gd name="connsiteY40" fmla="*/ 6738 h 10501"/>
                  <a:gd name="connsiteX41" fmla="*/ 7835 w 10000"/>
                  <a:gd name="connsiteY41" fmla="*/ 6990 h 10501"/>
                  <a:gd name="connsiteX42" fmla="*/ 7959 w 10000"/>
                  <a:gd name="connsiteY42" fmla="*/ 7258 h 10501"/>
                  <a:gd name="connsiteX43" fmla="*/ 7798 w 10000"/>
                  <a:gd name="connsiteY43" fmla="*/ 7539 h 10501"/>
                  <a:gd name="connsiteX44" fmla="*/ 7217 w 10000"/>
                  <a:gd name="connsiteY44" fmla="*/ 7908 h 10501"/>
                  <a:gd name="connsiteX45" fmla="*/ 7197 w 10000"/>
                  <a:gd name="connsiteY45" fmla="*/ 8255 h 10501"/>
                  <a:gd name="connsiteX46" fmla="*/ 7303 w 10000"/>
                  <a:gd name="connsiteY46" fmla="*/ 8502 h 10501"/>
                  <a:gd name="connsiteX47" fmla="*/ 7492 w 10000"/>
                  <a:gd name="connsiteY47" fmla="*/ 8567 h 10501"/>
                  <a:gd name="connsiteX48" fmla="*/ 7739 w 10000"/>
                  <a:gd name="connsiteY48" fmla="*/ 8379 h 10501"/>
                  <a:gd name="connsiteX49" fmla="*/ 7913 w 10000"/>
                  <a:gd name="connsiteY49" fmla="*/ 8248 h 10501"/>
                  <a:gd name="connsiteX50" fmla="*/ 8055 w 10000"/>
                  <a:gd name="connsiteY50" fmla="*/ 8402 h 10501"/>
                  <a:gd name="connsiteX51" fmla="*/ 8079 w 10000"/>
                  <a:gd name="connsiteY51" fmla="*/ 8747 h 10501"/>
                  <a:gd name="connsiteX52" fmla="*/ 8026 w 10000"/>
                  <a:gd name="connsiteY52" fmla="*/ 9302 h 10501"/>
                  <a:gd name="connsiteX53" fmla="*/ 7864 w 10000"/>
                  <a:gd name="connsiteY53" fmla="*/ 9991 h 10501"/>
                  <a:gd name="connsiteX54" fmla="*/ 7456 w 10000"/>
                  <a:gd name="connsiteY54" fmla="*/ 10287 h 10501"/>
                  <a:gd name="connsiteX55" fmla="*/ 6959 w 10000"/>
                  <a:gd name="connsiteY55" fmla="*/ 10501 h 10501"/>
                  <a:gd name="connsiteX56" fmla="*/ 1863 w 10000"/>
                  <a:gd name="connsiteY56" fmla="*/ 10337 h 10501"/>
                  <a:gd name="connsiteX57" fmla="*/ 1934 w 10000"/>
                  <a:gd name="connsiteY57" fmla="*/ 10100 h 10501"/>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648 w 10000"/>
                  <a:gd name="connsiteY5" fmla="*/ 1002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11"/>
                  <a:gd name="connsiteY0" fmla="*/ 9599 h 10000"/>
                  <a:gd name="connsiteX1" fmla="*/ 17 w 10011"/>
                  <a:gd name="connsiteY1" fmla="*/ 7763 h 10000"/>
                  <a:gd name="connsiteX2" fmla="*/ 0 w 10011"/>
                  <a:gd name="connsiteY2" fmla="*/ 7489 h 10000"/>
                  <a:gd name="connsiteX3" fmla="*/ 1811 w 10011"/>
                  <a:gd name="connsiteY3" fmla="*/ 0 h 10000"/>
                  <a:gd name="connsiteX4" fmla="*/ 9330 w 10011"/>
                  <a:gd name="connsiteY4" fmla="*/ 152 h 10000"/>
                  <a:gd name="connsiteX5" fmla="*/ 9706 w 10011"/>
                  <a:gd name="connsiteY5" fmla="*/ 1902 h 10000"/>
                  <a:gd name="connsiteX6" fmla="*/ 9731 w 10011"/>
                  <a:gd name="connsiteY6" fmla="*/ 1874 h 10000"/>
                  <a:gd name="connsiteX7" fmla="*/ 9818 w 10011"/>
                  <a:gd name="connsiteY7" fmla="*/ 1764 h 10000"/>
                  <a:gd name="connsiteX8" fmla="*/ 9969 w 10011"/>
                  <a:gd name="connsiteY8" fmla="*/ 1806 h 10000"/>
                  <a:gd name="connsiteX9" fmla="*/ 10000 w 10011"/>
                  <a:gd name="connsiteY9" fmla="*/ 2098 h 10000"/>
                  <a:gd name="connsiteX10" fmla="*/ 9872 w 10011"/>
                  <a:gd name="connsiteY10" fmla="*/ 2468 h 10000"/>
                  <a:gd name="connsiteX11" fmla="*/ 9543 w 10011"/>
                  <a:gd name="connsiteY11" fmla="*/ 3262 h 10000"/>
                  <a:gd name="connsiteX12" fmla="*/ 9434 w 10011"/>
                  <a:gd name="connsiteY12" fmla="*/ 3660 h 10000"/>
                  <a:gd name="connsiteX13" fmla="*/ 9371 w 10011"/>
                  <a:gd name="connsiteY13" fmla="*/ 4076 h 10000"/>
                  <a:gd name="connsiteX14" fmla="*/ 9301 w 10011"/>
                  <a:gd name="connsiteY14" fmla="*/ 4306 h 10000"/>
                  <a:gd name="connsiteX15" fmla="*/ 9249 w 10011"/>
                  <a:gd name="connsiteY15" fmla="*/ 4461 h 10000"/>
                  <a:gd name="connsiteX16" fmla="*/ 9090 w 10011"/>
                  <a:gd name="connsiteY16" fmla="*/ 4538 h 10000"/>
                  <a:gd name="connsiteX17" fmla="*/ 8909 w 10011"/>
                  <a:gd name="connsiteY17" fmla="*/ 4206 h 10000"/>
                  <a:gd name="connsiteX18" fmla="*/ 8828 w 10011"/>
                  <a:gd name="connsiteY18" fmla="*/ 3282 h 10000"/>
                  <a:gd name="connsiteX19" fmla="*/ 8737 w 10011"/>
                  <a:gd name="connsiteY19" fmla="*/ 2903 h 10000"/>
                  <a:gd name="connsiteX20" fmla="*/ 8548 w 10011"/>
                  <a:gd name="connsiteY20" fmla="*/ 2738 h 10000"/>
                  <a:gd name="connsiteX21" fmla="*/ 8455 w 10011"/>
                  <a:gd name="connsiteY21" fmla="*/ 3060 h 10000"/>
                  <a:gd name="connsiteX22" fmla="*/ 8544 w 10011"/>
                  <a:gd name="connsiteY22" fmla="*/ 4179 h 10000"/>
                  <a:gd name="connsiteX23" fmla="*/ 8597 w 10011"/>
                  <a:gd name="connsiteY23" fmla="*/ 4708 h 10000"/>
                  <a:gd name="connsiteX24" fmla="*/ 8463 w 10011"/>
                  <a:gd name="connsiteY24" fmla="*/ 5026 h 10000"/>
                  <a:gd name="connsiteX25" fmla="*/ 8273 w 10011"/>
                  <a:gd name="connsiteY25" fmla="*/ 4926 h 10000"/>
                  <a:gd name="connsiteX26" fmla="*/ 8206 w 10011"/>
                  <a:gd name="connsiteY26" fmla="*/ 4441 h 10000"/>
                  <a:gd name="connsiteX27" fmla="*/ 8112 w 10011"/>
                  <a:gd name="connsiteY27" fmla="*/ 3648 h 10000"/>
                  <a:gd name="connsiteX28" fmla="*/ 8001 w 10011"/>
                  <a:gd name="connsiteY28" fmla="*/ 3140 h 10000"/>
                  <a:gd name="connsiteX29" fmla="*/ 7775 w 10011"/>
                  <a:gd name="connsiteY29" fmla="*/ 3122 h 10000"/>
                  <a:gd name="connsiteX30" fmla="*/ 7707 w 10011"/>
                  <a:gd name="connsiteY30" fmla="*/ 3337 h 10000"/>
                  <a:gd name="connsiteX31" fmla="*/ 7712 w 10011"/>
                  <a:gd name="connsiteY31" fmla="*/ 3686 h 10000"/>
                  <a:gd name="connsiteX32" fmla="*/ 7900 w 10011"/>
                  <a:gd name="connsiteY32" fmla="*/ 5250 h 10000"/>
                  <a:gd name="connsiteX33" fmla="*/ 7787 w 10011"/>
                  <a:gd name="connsiteY33" fmla="*/ 5546 h 10000"/>
                  <a:gd name="connsiteX34" fmla="*/ 7592 w 10011"/>
                  <a:gd name="connsiteY34" fmla="*/ 5621 h 10000"/>
                  <a:gd name="connsiteX35" fmla="*/ 7433 w 10011"/>
                  <a:gd name="connsiteY35" fmla="*/ 5501 h 10000"/>
                  <a:gd name="connsiteX36" fmla="*/ 7264 w 10011"/>
                  <a:gd name="connsiteY36" fmla="*/ 5489 h 10000"/>
                  <a:gd name="connsiteX37" fmla="*/ 7175 w 10011"/>
                  <a:gd name="connsiteY37" fmla="*/ 5714 h 10000"/>
                  <a:gd name="connsiteX38" fmla="*/ 7325 w 10011"/>
                  <a:gd name="connsiteY38" fmla="*/ 6074 h 10000"/>
                  <a:gd name="connsiteX39" fmla="*/ 7597 w 10011"/>
                  <a:gd name="connsiteY39" fmla="*/ 6237 h 10000"/>
                  <a:gd name="connsiteX40" fmla="*/ 7835 w 10011"/>
                  <a:gd name="connsiteY40" fmla="*/ 6489 h 10000"/>
                  <a:gd name="connsiteX41" fmla="*/ 7959 w 10011"/>
                  <a:gd name="connsiteY41" fmla="*/ 6757 h 10000"/>
                  <a:gd name="connsiteX42" fmla="*/ 7798 w 10011"/>
                  <a:gd name="connsiteY42" fmla="*/ 7038 h 10000"/>
                  <a:gd name="connsiteX43" fmla="*/ 7217 w 10011"/>
                  <a:gd name="connsiteY43" fmla="*/ 7407 h 10000"/>
                  <a:gd name="connsiteX44" fmla="*/ 7197 w 10011"/>
                  <a:gd name="connsiteY44" fmla="*/ 7754 h 10000"/>
                  <a:gd name="connsiteX45" fmla="*/ 7303 w 10011"/>
                  <a:gd name="connsiteY45" fmla="*/ 8001 h 10000"/>
                  <a:gd name="connsiteX46" fmla="*/ 7492 w 10011"/>
                  <a:gd name="connsiteY46" fmla="*/ 8066 h 10000"/>
                  <a:gd name="connsiteX47" fmla="*/ 7739 w 10011"/>
                  <a:gd name="connsiteY47" fmla="*/ 7878 h 10000"/>
                  <a:gd name="connsiteX48" fmla="*/ 7913 w 10011"/>
                  <a:gd name="connsiteY48" fmla="*/ 7747 h 10000"/>
                  <a:gd name="connsiteX49" fmla="*/ 8055 w 10011"/>
                  <a:gd name="connsiteY49" fmla="*/ 7901 h 10000"/>
                  <a:gd name="connsiteX50" fmla="*/ 8079 w 10011"/>
                  <a:gd name="connsiteY50" fmla="*/ 8246 h 10000"/>
                  <a:gd name="connsiteX51" fmla="*/ 8026 w 10011"/>
                  <a:gd name="connsiteY51" fmla="*/ 8801 h 10000"/>
                  <a:gd name="connsiteX52" fmla="*/ 7864 w 10011"/>
                  <a:gd name="connsiteY52" fmla="*/ 9490 h 10000"/>
                  <a:gd name="connsiteX53" fmla="*/ 7456 w 10011"/>
                  <a:gd name="connsiteY53" fmla="*/ 9786 h 10000"/>
                  <a:gd name="connsiteX54" fmla="*/ 6959 w 10011"/>
                  <a:gd name="connsiteY54" fmla="*/ 10000 h 10000"/>
                  <a:gd name="connsiteX55" fmla="*/ 1863 w 10011"/>
                  <a:gd name="connsiteY55" fmla="*/ 9836 h 10000"/>
                  <a:gd name="connsiteX56" fmla="*/ 1934 w 10011"/>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974 w 10000"/>
                  <a:gd name="connsiteY7" fmla="*/ 1543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44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969 w 10000"/>
                  <a:gd name="connsiteY7" fmla="*/ 1806 h 10000"/>
                  <a:gd name="connsiteX8" fmla="*/ 10000 w 10000"/>
                  <a:gd name="connsiteY8" fmla="*/ 2098 h 10000"/>
                  <a:gd name="connsiteX9" fmla="*/ 9872 w 10000"/>
                  <a:gd name="connsiteY9" fmla="*/ 2468 h 10000"/>
                  <a:gd name="connsiteX10" fmla="*/ 9543 w 10000"/>
                  <a:gd name="connsiteY10" fmla="*/ 3262 h 10000"/>
                  <a:gd name="connsiteX11" fmla="*/ 9434 w 10000"/>
                  <a:gd name="connsiteY11" fmla="*/ 3660 h 10000"/>
                  <a:gd name="connsiteX12" fmla="*/ 9371 w 10000"/>
                  <a:gd name="connsiteY12" fmla="*/ 4076 h 10000"/>
                  <a:gd name="connsiteX13" fmla="*/ 9301 w 10000"/>
                  <a:gd name="connsiteY13" fmla="*/ 4306 h 10000"/>
                  <a:gd name="connsiteX14" fmla="*/ 9249 w 10000"/>
                  <a:gd name="connsiteY14" fmla="*/ 4461 h 10000"/>
                  <a:gd name="connsiteX15" fmla="*/ 9090 w 10000"/>
                  <a:gd name="connsiteY15" fmla="*/ 4538 h 10000"/>
                  <a:gd name="connsiteX16" fmla="*/ 8909 w 10000"/>
                  <a:gd name="connsiteY16" fmla="*/ 4206 h 10000"/>
                  <a:gd name="connsiteX17" fmla="*/ 8828 w 10000"/>
                  <a:gd name="connsiteY17" fmla="*/ 3282 h 10000"/>
                  <a:gd name="connsiteX18" fmla="*/ 8737 w 10000"/>
                  <a:gd name="connsiteY18" fmla="*/ 2903 h 10000"/>
                  <a:gd name="connsiteX19" fmla="*/ 8548 w 10000"/>
                  <a:gd name="connsiteY19" fmla="*/ 2738 h 10000"/>
                  <a:gd name="connsiteX20" fmla="*/ 8455 w 10000"/>
                  <a:gd name="connsiteY20" fmla="*/ 3060 h 10000"/>
                  <a:gd name="connsiteX21" fmla="*/ 8544 w 10000"/>
                  <a:gd name="connsiteY21" fmla="*/ 4179 h 10000"/>
                  <a:gd name="connsiteX22" fmla="*/ 8597 w 10000"/>
                  <a:gd name="connsiteY22" fmla="*/ 4708 h 10000"/>
                  <a:gd name="connsiteX23" fmla="*/ 8463 w 10000"/>
                  <a:gd name="connsiteY23" fmla="*/ 5026 h 10000"/>
                  <a:gd name="connsiteX24" fmla="*/ 8273 w 10000"/>
                  <a:gd name="connsiteY24" fmla="*/ 4926 h 10000"/>
                  <a:gd name="connsiteX25" fmla="*/ 8206 w 10000"/>
                  <a:gd name="connsiteY25" fmla="*/ 4441 h 10000"/>
                  <a:gd name="connsiteX26" fmla="*/ 8112 w 10000"/>
                  <a:gd name="connsiteY26" fmla="*/ 3648 h 10000"/>
                  <a:gd name="connsiteX27" fmla="*/ 8001 w 10000"/>
                  <a:gd name="connsiteY27" fmla="*/ 3140 h 10000"/>
                  <a:gd name="connsiteX28" fmla="*/ 7775 w 10000"/>
                  <a:gd name="connsiteY28" fmla="*/ 3122 h 10000"/>
                  <a:gd name="connsiteX29" fmla="*/ 7707 w 10000"/>
                  <a:gd name="connsiteY29" fmla="*/ 3337 h 10000"/>
                  <a:gd name="connsiteX30" fmla="*/ 7712 w 10000"/>
                  <a:gd name="connsiteY30" fmla="*/ 3686 h 10000"/>
                  <a:gd name="connsiteX31" fmla="*/ 7900 w 10000"/>
                  <a:gd name="connsiteY31" fmla="*/ 5250 h 10000"/>
                  <a:gd name="connsiteX32" fmla="*/ 7787 w 10000"/>
                  <a:gd name="connsiteY32" fmla="*/ 5546 h 10000"/>
                  <a:gd name="connsiteX33" fmla="*/ 7592 w 10000"/>
                  <a:gd name="connsiteY33" fmla="*/ 5621 h 10000"/>
                  <a:gd name="connsiteX34" fmla="*/ 7433 w 10000"/>
                  <a:gd name="connsiteY34" fmla="*/ 5501 h 10000"/>
                  <a:gd name="connsiteX35" fmla="*/ 7264 w 10000"/>
                  <a:gd name="connsiteY35" fmla="*/ 5489 h 10000"/>
                  <a:gd name="connsiteX36" fmla="*/ 7175 w 10000"/>
                  <a:gd name="connsiteY36" fmla="*/ 5714 h 10000"/>
                  <a:gd name="connsiteX37" fmla="*/ 7325 w 10000"/>
                  <a:gd name="connsiteY37" fmla="*/ 6074 h 10000"/>
                  <a:gd name="connsiteX38" fmla="*/ 7597 w 10000"/>
                  <a:gd name="connsiteY38" fmla="*/ 6237 h 10000"/>
                  <a:gd name="connsiteX39" fmla="*/ 7835 w 10000"/>
                  <a:gd name="connsiteY39" fmla="*/ 6489 h 10000"/>
                  <a:gd name="connsiteX40" fmla="*/ 7959 w 10000"/>
                  <a:gd name="connsiteY40" fmla="*/ 6757 h 10000"/>
                  <a:gd name="connsiteX41" fmla="*/ 7798 w 10000"/>
                  <a:gd name="connsiteY41" fmla="*/ 7038 h 10000"/>
                  <a:gd name="connsiteX42" fmla="*/ 7217 w 10000"/>
                  <a:gd name="connsiteY42" fmla="*/ 7407 h 10000"/>
                  <a:gd name="connsiteX43" fmla="*/ 7197 w 10000"/>
                  <a:gd name="connsiteY43" fmla="*/ 7754 h 10000"/>
                  <a:gd name="connsiteX44" fmla="*/ 7303 w 10000"/>
                  <a:gd name="connsiteY44" fmla="*/ 8001 h 10000"/>
                  <a:gd name="connsiteX45" fmla="*/ 7492 w 10000"/>
                  <a:gd name="connsiteY45" fmla="*/ 8066 h 10000"/>
                  <a:gd name="connsiteX46" fmla="*/ 7739 w 10000"/>
                  <a:gd name="connsiteY46" fmla="*/ 7878 h 10000"/>
                  <a:gd name="connsiteX47" fmla="*/ 7913 w 10000"/>
                  <a:gd name="connsiteY47" fmla="*/ 7747 h 10000"/>
                  <a:gd name="connsiteX48" fmla="*/ 8055 w 10000"/>
                  <a:gd name="connsiteY48" fmla="*/ 7901 h 10000"/>
                  <a:gd name="connsiteX49" fmla="*/ 8079 w 10000"/>
                  <a:gd name="connsiteY49" fmla="*/ 8246 h 10000"/>
                  <a:gd name="connsiteX50" fmla="*/ 8026 w 10000"/>
                  <a:gd name="connsiteY50" fmla="*/ 8801 h 10000"/>
                  <a:gd name="connsiteX51" fmla="*/ 7864 w 10000"/>
                  <a:gd name="connsiteY51" fmla="*/ 9490 h 10000"/>
                  <a:gd name="connsiteX52" fmla="*/ 7456 w 10000"/>
                  <a:gd name="connsiteY52" fmla="*/ 9786 h 10000"/>
                  <a:gd name="connsiteX53" fmla="*/ 6959 w 10000"/>
                  <a:gd name="connsiteY53" fmla="*/ 10000 h 10000"/>
                  <a:gd name="connsiteX54" fmla="*/ 1863 w 10000"/>
                  <a:gd name="connsiteY54" fmla="*/ 9836 h 10000"/>
                  <a:gd name="connsiteX55" fmla="*/ 1934 w 10000"/>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18 w 10007"/>
                  <a:gd name="connsiteY0" fmla="*/ 9599 h 10000"/>
                  <a:gd name="connsiteX1" fmla="*/ 1 w 10007"/>
                  <a:gd name="connsiteY1" fmla="*/ 7763 h 10000"/>
                  <a:gd name="connsiteX2" fmla="*/ 43 w 10007"/>
                  <a:gd name="connsiteY2" fmla="*/ 7489 h 10000"/>
                  <a:gd name="connsiteX3" fmla="*/ 1795 w 10007"/>
                  <a:gd name="connsiteY3" fmla="*/ 0 h 10000"/>
                  <a:gd name="connsiteX4" fmla="*/ 9314 w 10007"/>
                  <a:gd name="connsiteY4" fmla="*/ 152 h 10000"/>
                  <a:gd name="connsiteX5" fmla="*/ 9821 w 10007"/>
                  <a:gd name="connsiteY5" fmla="*/ 1544 h 10000"/>
                  <a:gd name="connsiteX6" fmla="*/ 9958 w 10007"/>
                  <a:gd name="connsiteY6" fmla="*/ 1543 h 10000"/>
                  <a:gd name="connsiteX7" fmla="*/ 10006 w 10007"/>
                  <a:gd name="connsiteY7" fmla="*/ 1806 h 10000"/>
                  <a:gd name="connsiteX8" fmla="*/ 9984 w 10007"/>
                  <a:gd name="connsiteY8" fmla="*/ 2098 h 10000"/>
                  <a:gd name="connsiteX9" fmla="*/ 9856 w 10007"/>
                  <a:gd name="connsiteY9" fmla="*/ 2468 h 10000"/>
                  <a:gd name="connsiteX10" fmla="*/ 9527 w 10007"/>
                  <a:gd name="connsiteY10" fmla="*/ 3262 h 10000"/>
                  <a:gd name="connsiteX11" fmla="*/ 9418 w 10007"/>
                  <a:gd name="connsiteY11" fmla="*/ 3660 h 10000"/>
                  <a:gd name="connsiteX12" fmla="*/ 9355 w 10007"/>
                  <a:gd name="connsiteY12" fmla="*/ 4076 h 10000"/>
                  <a:gd name="connsiteX13" fmla="*/ 9285 w 10007"/>
                  <a:gd name="connsiteY13" fmla="*/ 4306 h 10000"/>
                  <a:gd name="connsiteX14" fmla="*/ 9233 w 10007"/>
                  <a:gd name="connsiteY14" fmla="*/ 4461 h 10000"/>
                  <a:gd name="connsiteX15" fmla="*/ 9074 w 10007"/>
                  <a:gd name="connsiteY15" fmla="*/ 4538 h 10000"/>
                  <a:gd name="connsiteX16" fmla="*/ 8893 w 10007"/>
                  <a:gd name="connsiteY16" fmla="*/ 4206 h 10000"/>
                  <a:gd name="connsiteX17" fmla="*/ 8812 w 10007"/>
                  <a:gd name="connsiteY17" fmla="*/ 3282 h 10000"/>
                  <a:gd name="connsiteX18" fmla="*/ 8721 w 10007"/>
                  <a:gd name="connsiteY18" fmla="*/ 2903 h 10000"/>
                  <a:gd name="connsiteX19" fmla="*/ 8532 w 10007"/>
                  <a:gd name="connsiteY19" fmla="*/ 2738 h 10000"/>
                  <a:gd name="connsiteX20" fmla="*/ 8439 w 10007"/>
                  <a:gd name="connsiteY20" fmla="*/ 3060 h 10000"/>
                  <a:gd name="connsiteX21" fmla="*/ 8528 w 10007"/>
                  <a:gd name="connsiteY21" fmla="*/ 4179 h 10000"/>
                  <a:gd name="connsiteX22" fmla="*/ 8581 w 10007"/>
                  <a:gd name="connsiteY22" fmla="*/ 4708 h 10000"/>
                  <a:gd name="connsiteX23" fmla="*/ 8447 w 10007"/>
                  <a:gd name="connsiteY23" fmla="*/ 5026 h 10000"/>
                  <a:gd name="connsiteX24" fmla="*/ 8257 w 10007"/>
                  <a:gd name="connsiteY24" fmla="*/ 4926 h 10000"/>
                  <a:gd name="connsiteX25" fmla="*/ 8190 w 10007"/>
                  <a:gd name="connsiteY25" fmla="*/ 4441 h 10000"/>
                  <a:gd name="connsiteX26" fmla="*/ 8096 w 10007"/>
                  <a:gd name="connsiteY26" fmla="*/ 3648 h 10000"/>
                  <a:gd name="connsiteX27" fmla="*/ 7985 w 10007"/>
                  <a:gd name="connsiteY27" fmla="*/ 3140 h 10000"/>
                  <a:gd name="connsiteX28" fmla="*/ 7759 w 10007"/>
                  <a:gd name="connsiteY28" fmla="*/ 3122 h 10000"/>
                  <a:gd name="connsiteX29" fmla="*/ 7691 w 10007"/>
                  <a:gd name="connsiteY29" fmla="*/ 3337 h 10000"/>
                  <a:gd name="connsiteX30" fmla="*/ 7696 w 10007"/>
                  <a:gd name="connsiteY30" fmla="*/ 3686 h 10000"/>
                  <a:gd name="connsiteX31" fmla="*/ 7884 w 10007"/>
                  <a:gd name="connsiteY31" fmla="*/ 5250 h 10000"/>
                  <a:gd name="connsiteX32" fmla="*/ 7771 w 10007"/>
                  <a:gd name="connsiteY32" fmla="*/ 5546 h 10000"/>
                  <a:gd name="connsiteX33" fmla="*/ 7576 w 10007"/>
                  <a:gd name="connsiteY33" fmla="*/ 5621 h 10000"/>
                  <a:gd name="connsiteX34" fmla="*/ 7417 w 10007"/>
                  <a:gd name="connsiteY34" fmla="*/ 5501 h 10000"/>
                  <a:gd name="connsiteX35" fmla="*/ 7248 w 10007"/>
                  <a:gd name="connsiteY35" fmla="*/ 5489 h 10000"/>
                  <a:gd name="connsiteX36" fmla="*/ 7159 w 10007"/>
                  <a:gd name="connsiteY36" fmla="*/ 5714 h 10000"/>
                  <a:gd name="connsiteX37" fmla="*/ 7309 w 10007"/>
                  <a:gd name="connsiteY37" fmla="*/ 6074 h 10000"/>
                  <a:gd name="connsiteX38" fmla="*/ 7581 w 10007"/>
                  <a:gd name="connsiteY38" fmla="*/ 6237 h 10000"/>
                  <a:gd name="connsiteX39" fmla="*/ 7819 w 10007"/>
                  <a:gd name="connsiteY39" fmla="*/ 6489 h 10000"/>
                  <a:gd name="connsiteX40" fmla="*/ 7943 w 10007"/>
                  <a:gd name="connsiteY40" fmla="*/ 6757 h 10000"/>
                  <a:gd name="connsiteX41" fmla="*/ 7782 w 10007"/>
                  <a:gd name="connsiteY41" fmla="*/ 7038 h 10000"/>
                  <a:gd name="connsiteX42" fmla="*/ 7201 w 10007"/>
                  <a:gd name="connsiteY42" fmla="*/ 7407 h 10000"/>
                  <a:gd name="connsiteX43" fmla="*/ 7181 w 10007"/>
                  <a:gd name="connsiteY43" fmla="*/ 7754 h 10000"/>
                  <a:gd name="connsiteX44" fmla="*/ 7287 w 10007"/>
                  <a:gd name="connsiteY44" fmla="*/ 8001 h 10000"/>
                  <a:gd name="connsiteX45" fmla="*/ 7476 w 10007"/>
                  <a:gd name="connsiteY45" fmla="*/ 8066 h 10000"/>
                  <a:gd name="connsiteX46" fmla="*/ 7723 w 10007"/>
                  <a:gd name="connsiteY46" fmla="*/ 7878 h 10000"/>
                  <a:gd name="connsiteX47" fmla="*/ 7897 w 10007"/>
                  <a:gd name="connsiteY47" fmla="*/ 7747 h 10000"/>
                  <a:gd name="connsiteX48" fmla="*/ 8039 w 10007"/>
                  <a:gd name="connsiteY48" fmla="*/ 7901 h 10000"/>
                  <a:gd name="connsiteX49" fmla="*/ 8063 w 10007"/>
                  <a:gd name="connsiteY49" fmla="*/ 8246 h 10000"/>
                  <a:gd name="connsiteX50" fmla="*/ 8010 w 10007"/>
                  <a:gd name="connsiteY50" fmla="*/ 8801 h 10000"/>
                  <a:gd name="connsiteX51" fmla="*/ 7848 w 10007"/>
                  <a:gd name="connsiteY51" fmla="*/ 9490 h 10000"/>
                  <a:gd name="connsiteX52" fmla="*/ 7440 w 10007"/>
                  <a:gd name="connsiteY52" fmla="*/ 9786 h 10000"/>
                  <a:gd name="connsiteX53" fmla="*/ 6943 w 10007"/>
                  <a:gd name="connsiteY53" fmla="*/ 10000 h 10000"/>
                  <a:gd name="connsiteX54" fmla="*/ 1847 w 10007"/>
                  <a:gd name="connsiteY54" fmla="*/ 9836 h 10000"/>
                  <a:gd name="connsiteX55" fmla="*/ 1918 w 10007"/>
                  <a:gd name="connsiteY55" fmla="*/ 9599 h 10000"/>
                  <a:gd name="connsiteX0" fmla="*/ 1875 w 9964"/>
                  <a:gd name="connsiteY0" fmla="*/ 9599 h 10000"/>
                  <a:gd name="connsiteX1" fmla="*/ 11 w 9964"/>
                  <a:gd name="connsiteY1" fmla="*/ 7776 h 10000"/>
                  <a:gd name="connsiteX2" fmla="*/ 0 w 9964"/>
                  <a:gd name="connsiteY2" fmla="*/ 7489 h 10000"/>
                  <a:gd name="connsiteX3" fmla="*/ 1752 w 9964"/>
                  <a:gd name="connsiteY3" fmla="*/ 0 h 10000"/>
                  <a:gd name="connsiteX4" fmla="*/ 9271 w 9964"/>
                  <a:gd name="connsiteY4" fmla="*/ 152 h 10000"/>
                  <a:gd name="connsiteX5" fmla="*/ 9778 w 9964"/>
                  <a:gd name="connsiteY5" fmla="*/ 1544 h 10000"/>
                  <a:gd name="connsiteX6" fmla="*/ 9915 w 9964"/>
                  <a:gd name="connsiteY6" fmla="*/ 1543 h 10000"/>
                  <a:gd name="connsiteX7" fmla="*/ 9963 w 9964"/>
                  <a:gd name="connsiteY7" fmla="*/ 1806 h 10000"/>
                  <a:gd name="connsiteX8" fmla="*/ 9941 w 9964"/>
                  <a:gd name="connsiteY8" fmla="*/ 2098 h 10000"/>
                  <a:gd name="connsiteX9" fmla="*/ 9813 w 9964"/>
                  <a:gd name="connsiteY9" fmla="*/ 2468 h 10000"/>
                  <a:gd name="connsiteX10" fmla="*/ 9484 w 9964"/>
                  <a:gd name="connsiteY10" fmla="*/ 3262 h 10000"/>
                  <a:gd name="connsiteX11" fmla="*/ 9375 w 9964"/>
                  <a:gd name="connsiteY11" fmla="*/ 3660 h 10000"/>
                  <a:gd name="connsiteX12" fmla="*/ 9312 w 9964"/>
                  <a:gd name="connsiteY12" fmla="*/ 4076 h 10000"/>
                  <a:gd name="connsiteX13" fmla="*/ 9242 w 9964"/>
                  <a:gd name="connsiteY13" fmla="*/ 4306 h 10000"/>
                  <a:gd name="connsiteX14" fmla="*/ 9190 w 9964"/>
                  <a:gd name="connsiteY14" fmla="*/ 4461 h 10000"/>
                  <a:gd name="connsiteX15" fmla="*/ 9031 w 9964"/>
                  <a:gd name="connsiteY15" fmla="*/ 4538 h 10000"/>
                  <a:gd name="connsiteX16" fmla="*/ 8850 w 9964"/>
                  <a:gd name="connsiteY16" fmla="*/ 4206 h 10000"/>
                  <a:gd name="connsiteX17" fmla="*/ 8769 w 9964"/>
                  <a:gd name="connsiteY17" fmla="*/ 3282 h 10000"/>
                  <a:gd name="connsiteX18" fmla="*/ 8678 w 9964"/>
                  <a:gd name="connsiteY18" fmla="*/ 2903 h 10000"/>
                  <a:gd name="connsiteX19" fmla="*/ 8489 w 9964"/>
                  <a:gd name="connsiteY19" fmla="*/ 2738 h 10000"/>
                  <a:gd name="connsiteX20" fmla="*/ 8396 w 9964"/>
                  <a:gd name="connsiteY20" fmla="*/ 3060 h 10000"/>
                  <a:gd name="connsiteX21" fmla="*/ 8485 w 9964"/>
                  <a:gd name="connsiteY21" fmla="*/ 4179 h 10000"/>
                  <a:gd name="connsiteX22" fmla="*/ 8538 w 9964"/>
                  <a:gd name="connsiteY22" fmla="*/ 4708 h 10000"/>
                  <a:gd name="connsiteX23" fmla="*/ 8404 w 9964"/>
                  <a:gd name="connsiteY23" fmla="*/ 5026 h 10000"/>
                  <a:gd name="connsiteX24" fmla="*/ 8214 w 9964"/>
                  <a:gd name="connsiteY24" fmla="*/ 4926 h 10000"/>
                  <a:gd name="connsiteX25" fmla="*/ 8147 w 9964"/>
                  <a:gd name="connsiteY25" fmla="*/ 4441 h 10000"/>
                  <a:gd name="connsiteX26" fmla="*/ 8053 w 9964"/>
                  <a:gd name="connsiteY26" fmla="*/ 3648 h 10000"/>
                  <a:gd name="connsiteX27" fmla="*/ 7942 w 9964"/>
                  <a:gd name="connsiteY27" fmla="*/ 3140 h 10000"/>
                  <a:gd name="connsiteX28" fmla="*/ 7716 w 9964"/>
                  <a:gd name="connsiteY28" fmla="*/ 3122 h 10000"/>
                  <a:gd name="connsiteX29" fmla="*/ 7648 w 9964"/>
                  <a:gd name="connsiteY29" fmla="*/ 3337 h 10000"/>
                  <a:gd name="connsiteX30" fmla="*/ 7653 w 9964"/>
                  <a:gd name="connsiteY30" fmla="*/ 3686 h 10000"/>
                  <a:gd name="connsiteX31" fmla="*/ 7841 w 9964"/>
                  <a:gd name="connsiteY31" fmla="*/ 5250 h 10000"/>
                  <a:gd name="connsiteX32" fmla="*/ 7728 w 9964"/>
                  <a:gd name="connsiteY32" fmla="*/ 5546 h 10000"/>
                  <a:gd name="connsiteX33" fmla="*/ 7533 w 9964"/>
                  <a:gd name="connsiteY33" fmla="*/ 5621 h 10000"/>
                  <a:gd name="connsiteX34" fmla="*/ 7374 w 9964"/>
                  <a:gd name="connsiteY34" fmla="*/ 5501 h 10000"/>
                  <a:gd name="connsiteX35" fmla="*/ 7205 w 9964"/>
                  <a:gd name="connsiteY35" fmla="*/ 5489 h 10000"/>
                  <a:gd name="connsiteX36" fmla="*/ 7116 w 9964"/>
                  <a:gd name="connsiteY36" fmla="*/ 5714 h 10000"/>
                  <a:gd name="connsiteX37" fmla="*/ 7266 w 9964"/>
                  <a:gd name="connsiteY37" fmla="*/ 6074 h 10000"/>
                  <a:gd name="connsiteX38" fmla="*/ 7538 w 9964"/>
                  <a:gd name="connsiteY38" fmla="*/ 6237 h 10000"/>
                  <a:gd name="connsiteX39" fmla="*/ 7776 w 9964"/>
                  <a:gd name="connsiteY39" fmla="*/ 6489 h 10000"/>
                  <a:gd name="connsiteX40" fmla="*/ 7900 w 9964"/>
                  <a:gd name="connsiteY40" fmla="*/ 6757 h 10000"/>
                  <a:gd name="connsiteX41" fmla="*/ 7739 w 9964"/>
                  <a:gd name="connsiteY41" fmla="*/ 7038 h 10000"/>
                  <a:gd name="connsiteX42" fmla="*/ 7158 w 9964"/>
                  <a:gd name="connsiteY42" fmla="*/ 7407 h 10000"/>
                  <a:gd name="connsiteX43" fmla="*/ 7138 w 9964"/>
                  <a:gd name="connsiteY43" fmla="*/ 7754 h 10000"/>
                  <a:gd name="connsiteX44" fmla="*/ 7244 w 9964"/>
                  <a:gd name="connsiteY44" fmla="*/ 8001 h 10000"/>
                  <a:gd name="connsiteX45" fmla="*/ 7433 w 9964"/>
                  <a:gd name="connsiteY45" fmla="*/ 8066 h 10000"/>
                  <a:gd name="connsiteX46" fmla="*/ 7680 w 9964"/>
                  <a:gd name="connsiteY46" fmla="*/ 7878 h 10000"/>
                  <a:gd name="connsiteX47" fmla="*/ 7854 w 9964"/>
                  <a:gd name="connsiteY47" fmla="*/ 7747 h 10000"/>
                  <a:gd name="connsiteX48" fmla="*/ 7996 w 9964"/>
                  <a:gd name="connsiteY48" fmla="*/ 7901 h 10000"/>
                  <a:gd name="connsiteX49" fmla="*/ 8020 w 9964"/>
                  <a:gd name="connsiteY49" fmla="*/ 8246 h 10000"/>
                  <a:gd name="connsiteX50" fmla="*/ 7967 w 9964"/>
                  <a:gd name="connsiteY50" fmla="*/ 8801 h 10000"/>
                  <a:gd name="connsiteX51" fmla="*/ 7805 w 9964"/>
                  <a:gd name="connsiteY51" fmla="*/ 9490 h 10000"/>
                  <a:gd name="connsiteX52" fmla="*/ 7397 w 9964"/>
                  <a:gd name="connsiteY52" fmla="*/ 9786 h 10000"/>
                  <a:gd name="connsiteX53" fmla="*/ 6900 w 9964"/>
                  <a:gd name="connsiteY53" fmla="*/ 10000 h 10000"/>
                  <a:gd name="connsiteX54" fmla="*/ 1804 w 9964"/>
                  <a:gd name="connsiteY54" fmla="*/ 9836 h 10000"/>
                  <a:gd name="connsiteX55" fmla="*/ 1875 w 9964"/>
                  <a:gd name="connsiteY55" fmla="*/ 9599 h 10000"/>
                  <a:gd name="connsiteX0" fmla="*/ 1882 w 10000"/>
                  <a:gd name="connsiteY0" fmla="*/ 9599 h 10000"/>
                  <a:gd name="connsiteX1" fmla="*/ 11 w 10000"/>
                  <a:gd name="connsiteY1" fmla="*/ 7776 h 10000"/>
                  <a:gd name="connsiteX2" fmla="*/ 0 w 10000"/>
                  <a:gd name="connsiteY2" fmla="*/ 7489 h 10000"/>
                  <a:gd name="connsiteX3" fmla="*/ 1705 w 10000"/>
                  <a:gd name="connsiteY3" fmla="*/ 0 h 10000"/>
                  <a:gd name="connsiteX4" fmla="*/ 9304 w 10000"/>
                  <a:gd name="connsiteY4" fmla="*/ 152 h 10000"/>
                  <a:gd name="connsiteX5" fmla="*/ 9813 w 10000"/>
                  <a:gd name="connsiteY5" fmla="*/ 1544 h 10000"/>
                  <a:gd name="connsiteX6" fmla="*/ 9951 w 10000"/>
                  <a:gd name="connsiteY6" fmla="*/ 1543 h 10000"/>
                  <a:gd name="connsiteX7" fmla="*/ 9999 w 10000"/>
                  <a:gd name="connsiteY7" fmla="*/ 1806 h 10000"/>
                  <a:gd name="connsiteX8" fmla="*/ 9977 w 10000"/>
                  <a:gd name="connsiteY8" fmla="*/ 2098 h 10000"/>
                  <a:gd name="connsiteX9" fmla="*/ 9848 w 10000"/>
                  <a:gd name="connsiteY9" fmla="*/ 2468 h 10000"/>
                  <a:gd name="connsiteX10" fmla="*/ 9518 w 10000"/>
                  <a:gd name="connsiteY10" fmla="*/ 3262 h 10000"/>
                  <a:gd name="connsiteX11" fmla="*/ 9409 w 10000"/>
                  <a:gd name="connsiteY11" fmla="*/ 3660 h 10000"/>
                  <a:gd name="connsiteX12" fmla="*/ 9346 w 10000"/>
                  <a:gd name="connsiteY12" fmla="*/ 4076 h 10000"/>
                  <a:gd name="connsiteX13" fmla="*/ 9275 w 10000"/>
                  <a:gd name="connsiteY13" fmla="*/ 4306 h 10000"/>
                  <a:gd name="connsiteX14" fmla="*/ 9223 w 10000"/>
                  <a:gd name="connsiteY14" fmla="*/ 4461 h 10000"/>
                  <a:gd name="connsiteX15" fmla="*/ 9064 w 10000"/>
                  <a:gd name="connsiteY15" fmla="*/ 4538 h 10000"/>
                  <a:gd name="connsiteX16" fmla="*/ 8882 w 10000"/>
                  <a:gd name="connsiteY16" fmla="*/ 4206 h 10000"/>
                  <a:gd name="connsiteX17" fmla="*/ 8801 w 10000"/>
                  <a:gd name="connsiteY17" fmla="*/ 3282 h 10000"/>
                  <a:gd name="connsiteX18" fmla="*/ 8709 w 10000"/>
                  <a:gd name="connsiteY18" fmla="*/ 2903 h 10000"/>
                  <a:gd name="connsiteX19" fmla="*/ 8520 w 10000"/>
                  <a:gd name="connsiteY19" fmla="*/ 2738 h 10000"/>
                  <a:gd name="connsiteX20" fmla="*/ 8426 w 10000"/>
                  <a:gd name="connsiteY20" fmla="*/ 3060 h 10000"/>
                  <a:gd name="connsiteX21" fmla="*/ 8516 w 10000"/>
                  <a:gd name="connsiteY21" fmla="*/ 4179 h 10000"/>
                  <a:gd name="connsiteX22" fmla="*/ 8569 w 10000"/>
                  <a:gd name="connsiteY22" fmla="*/ 4708 h 10000"/>
                  <a:gd name="connsiteX23" fmla="*/ 8434 w 10000"/>
                  <a:gd name="connsiteY23" fmla="*/ 5026 h 10000"/>
                  <a:gd name="connsiteX24" fmla="*/ 8244 w 10000"/>
                  <a:gd name="connsiteY24" fmla="*/ 4926 h 10000"/>
                  <a:gd name="connsiteX25" fmla="*/ 8176 w 10000"/>
                  <a:gd name="connsiteY25" fmla="*/ 4441 h 10000"/>
                  <a:gd name="connsiteX26" fmla="*/ 8082 w 10000"/>
                  <a:gd name="connsiteY26" fmla="*/ 3648 h 10000"/>
                  <a:gd name="connsiteX27" fmla="*/ 7971 w 10000"/>
                  <a:gd name="connsiteY27" fmla="*/ 3140 h 10000"/>
                  <a:gd name="connsiteX28" fmla="*/ 7744 w 10000"/>
                  <a:gd name="connsiteY28" fmla="*/ 3122 h 10000"/>
                  <a:gd name="connsiteX29" fmla="*/ 7676 w 10000"/>
                  <a:gd name="connsiteY29" fmla="*/ 3337 h 10000"/>
                  <a:gd name="connsiteX30" fmla="*/ 7681 w 10000"/>
                  <a:gd name="connsiteY30" fmla="*/ 3686 h 10000"/>
                  <a:gd name="connsiteX31" fmla="*/ 7869 w 10000"/>
                  <a:gd name="connsiteY31" fmla="*/ 5250 h 10000"/>
                  <a:gd name="connsiteX32" fmla="*/ 7756 w 10000"/>
                  <a:gd name="connsiteY32" fmla="*/ 5546 h 10000"/>
                  <a:gd name="connsiteX33" fmla="*/ 7560 w 10000"/>
                  <a:gd name="connsiteY33" fmla="*/ 5621 h 10000"/>
                  <a:gd name="connsiteX34" fmla="*/ 7401 w 10000"/>
                  <a:gd name="connsiteY34" fmla="*/ 5501 h 10000"/>
                  <a:gd name="connsiteX35" fmla="*/ 7231 w 10000"/>
                  <a:gd name="connsiteY35" fmla="*/ 5489 h 10000"/>
                  <a:gd name="connsiteX36" fmla="*/ 7142 w 10000"/>
                  <a:gd name="connsiteY36" fmla="*/ 5714 h 10000"/>
                  <a:gd name="connsiteX37" fmla="*/ 7292 w 10000"/>
                  <a:gd name="connsiteY37" fmla="*/ 6074 h 10000"/>
                  <a:gd name="connsiteX38" fmla="*/ 7565 w 10000"/>
                  <a:gd name="connsiteY38" fmla="*/ 6237 h 10000"/>
                  <a:gd name="connsiteX39" fmla="*/ 7804 w 10000"/>
                  <a:gd name="connsiteY39" fmla="*/ 6489 h 10000"/>
                  <a:gd name="connsiteX40" fmla="*/ 7929 w 10000"/>
                  <a:gd name="connsiteY40" fmla="*/ 6757 h 10000"/>
                  <a:gd name="connsiteX41" fmla="*/ 7767 w 10000"/>
                  <a:gd name="connsiteY41" fmla="*/ 7038 h 10000"/>
                  <a:gd name="connsiteX42" fmla="*/ 7184 w 10000"/>
                  <a:gd name="connsiteY42" fmla="*/ 7407 h 10000"/>
                  <a:gd name="connsiteX43" fmla="*/ 7164 w 10000"/>
                  <a:gd name="connsiteY43" fmla="*/ 7754 h 10000"/>
                  <a:gd name="connsiteX44" fmla="*/ 7270 w 10000"/>
                  <a:gd name="connsiteY44" fmla="*/ 8001 h 10000"/>
                  <a:gd name="connsiteX45" fmla="*/ 7460 w 10000"/>
                  <a:gd name="connsiteY45" fmla="*/ 8066 h 10000"/>
                  <a:gd name="connsiteX46" fmla="*/ 7708 w 10000"/>
                  <a:gd name="connsiteY46" fmla="*/ 7878 h 10000"/>
                  <a:gd name="connsiteX47" fmla="*/ 7882 w 10000"/>
                  <a:gd name="connsiteY47" fmla="*/ 7747 h 10000"/>
                  <a:gd name="connsiteX48" fmla="*/ 8025 w 10000"/>
                  <a:gd name="connsiteY48" fmla="*/ 7901 h 10000"/>
                  <a:gd name="connsiteX49" fmla="*/ 8049 w 10000"/>
                  <a:gd name="connsiteY49" fmla="*/ 8246 h 10000"/>
                  <a:gd name="connsiteX50" fmla="*/ 7996 w 10000"/>
                  <a:gd name="connsiteY50" fmla="*/ 8801 h 10000"/>
                  <a:gd name="connsiteX51" fmla="*/ 7833 w 10000"/>
                  <a:gd name="connsiteY51" fmla="*/ 9490 h 10000"/>
                  <a:gd name="connsiteX52" fmla="*/ 7424 w 10000"/>
                  <a:gd name="connsiteY52" fmla="*/ 9786 h 10000"/>
                  <a:gd name="connsiteX53" fmla="*/ 6925 w 10000"/>
                  <a:gd name="connsiteY53" fmla="*/ 10000 h 10000"/>
                  <a:gd name="connsiteX54" fmla="*/ 1811 w 10000"/>
                  <a:gd name="connsiteY54" fmla="*/ 9836 h 10000"/>
                  <a:gd name="connsiteX55" fmla="*/ 1882 w 10000"/>
                  <a:gd name="connsiteY55" fmla="*/ 9599 h 10000"/>
                  <a:gd name="connsiteX0" fmla="*/ 1882 w 10000"/>
                  <a:gd name="connsiteY0" fmla="*/ 9599 h 9922"/>
                  <a:gd name="connsiteX1" fmla="*/ 11 w 10000"/>
                  <a:gd name="connsiteY1" fmla="*/ 7776 h 9922"/>
                  <a:gd name="connsiteX2" fmla="*/ 0 w 10000"/>
                  <a:gd name="connsiteY2" fmla="*/ 7489 h 9922"/>
                  <a:gd name="connsiteX3" fmla="*/ 1705 w 10000"/>
                  <a:gd name="connsiteY3" fmla="*/ 0 h 9922"/>
                  <a:gd name="connsiteX4" fmla="*/ 9304 w 10000"/>
                  <a:gd name="connsiteY4" fmla="*/ 152 h 9922"/>
                  <a:gd name="connsiteX5" fmla="*/ 9813 w 10000"/>
                  <a:gd name="connsiteY5" fmla="*/ 1544 h 9922"/>
                  <a:gd name="connsiteX6" fmla="*/ 9951 w 10000"/>
                  <a:gd name="connsiteY6" fmla="*/ 1543 h 9922"/>
                  <a:gd name="connsiteX7" fmla="*/ 9999 w 10000"/>
                  <a:gd name="connsiteY7" fmla="*/ 1806 h 9922"/>
                  <a:gd name="connsiteX8" fmla="*/ 9977 w 10000"/>
                  <a:gd name="connsiteY8" fmla="*/ 2098 h 9922"/>
                  <a:gd name="connsiteX9" fmla="*/ 9848 w 10000"/>
                  <a:gd name="connsiteY9" fmla="*/ 2468 h 9922"/>
                  <a:gd name="connsiteX10" fmla="*/ 9518 w 10000"/>
                  <a:gd name="connsiteY10" fmla="*/ 3262 h 9922"/>
                  <a:gd name="connsiteX11" fmla="*/ 9409 w 10000"/>
                  <a:gd name="connsiteY11" fmla="*/ 3660 h 9922"/>
                  <a:gd name="connsiteX12" fmla="*/ 9346 w 10000"/>
                  <a:gd name="connsiteY12" fmla="*/ 4076 h 9922"/>
                  <a:gd name="connsiteX13" fmla="*/ 9275 w 10000"/>
                  <a:gd name="connsiteY13" fmla="*/ 4306 h 9922"/>
                  <a:gd name="connsiteX14" fmla="*/ 9223 w 10000"/>
                  <a:gd name="connsiteY14" fmla="*/ 4461 h 9922"/>
                  <a:gd name="connsiteX15" fmla="*/ 9064 w 10000"/>
                  <a:gd name="connsiteY15" fmla="*/ 4538 h 9922"/>
                  <a:gd name="connsiteX16" fmla="*/ 8882 w 10000"/>
                  <a:gd name="connsiteY16" fmla="*/ 4206 h 9922"/>
                  <a:gd name="connsiteX17" fmla="*/ 8801 w 10000"/>
                  <a:gd name="connsiteY17" fmla="*/ 3282 h 9922"/>
                  <a:gd name="connsiteX18" fmla="*/ 8709 w 10000"/>
                  <a:gd name="connsiteY18" fmla="*/ 2903 h 9922"/>
                  <a:gd name="connsiteX19" fmla="*/ 8520 w 10000"/>
                  <a:gd name="connsiteY19" fmla="*/ 2738 h 9922"/>
                  <a:gd name="connsiteX20" fmla="*/ 8426 w 10000"/>
                  <a:gd name="connsiteY20" fmla="*/ 3060 h 9922"/>
                  <a:gd name="connsiteX21" fmla="*/ 8516 w 10000"/>
                  <a:gd name="connsiteY21" fmla="*/ 4179 h 9922"/>
                  <a:gd name="connsiteX22" fmla="*/ 8569 w 10000"/>
                  <a:gd name="connsiteY22" fmla="*/ 4708 h 9922"/>
                  <a:gd name="connsiteX23" fmla="*/ 8434 w 10000"/>
                  <a:gd name="connsiteY23" fmla="*/ 5026 h 9922"/>
                  <a:gd name="connsiteX24" fmla="*/ 8244 w 10000"/>
                  <a:gd name="connsiteY24" fmla="*/ 4926 h 9922"/>
                  <a:gd name="connsiteX25" fmla="*/ 8176 w 10000"/>
                  <a:gd name="connsiteY25" fmla="*/ 4441 h 9922"/>
                  <a:gd name="connsiteX26" fmla="*/ 8082 w 10000"/>
                  <a:gd name="connsiteY26" fmla="*/ 3648 h 9922"/>
                  <a:gd name="connsiteX27" fmla="*/ 7971 w 10000"/>
                  <a:gd name="connsiteY27" fmla="*/ 3140 h 9922"/>
                  <a:gd name="connsiteX28" fmla="*/ 7744 w 10000"/>
                  <a:gd name="connsiteY28" fmla="*/ 3122 h 9922"/>
                  <a:gd name="connsiteX29" fmla="*/ 7676 w 10000"/>
                  <a:gd name="connsiteY29" fmla="*/ 3337 h 9922"/>
                  <a:gd name="connsiteX30" fmla="*/ 7681 w 10000"/>
                  <a:gd name="connsiteY30" fmla="*/ 3686 h 9922"/>
                  <a:gd name="connsiteX31" fmla="*/ 7869 w 10000"/>
                  <a:gd name="connsiteY31" fmla="*/ 5250 h 9922"/>
                  <a:gd name="connsiteX32" fmla="*/ 7756 w 10000"/>
                  <a:gd name="connsiteY32" fmla="*/ 5546 h 9922"/>
                  <a:gd name="connsiteX33" fmla="*/ 7560 w 10000"/>
                  <a:gd name="connsiteY33" fmla="*/ 5621 h 9922"/>
                  <a:gd name="connsiteX34" fmla="*/ 7401 w 10000"/>
                  <a:gd name="connsiteY34" fmla="*/ 5501 h 9922"/>
                  <a:gd name="connsiteX35" fmla="*/ 7231 w 10000"/>
                  <a:gd name="connsiteY35" fmla="*/ 5489 h 9922"/>
                  <a:gd name="connsiteX36" fmla="*/ 7142 w 10000"/>
                  <a:gd name="connsiteY36" fmla="*/ 5714 h 9922"/>
                  <a:gd name="connsiteX37" fmla="*/ 7292 w 10000"/>
                  <a:gd name="connsiteY37" fmla="*/ 6074 h 9922"/>
                  <a:gd name="connsiteX38" fmla="*/ 7565 w 10000"/>
                  <a:gd name="connsiteY38" fmla="*/ 6237 h 9922"/>
                  <a:gd name="connsiteX39" fmla="*/ 7804 w 10000"/>
                  <a:gd name="connsiteY39" fmla="*/ 6489 h 9922"/>
                  <a:gd name="connsiteX40" fmla="*/ 7929 w 10000"/>
                  <a:gd name="connsiteY40" fmla="*/ 6757 h 9922"/>
                  <a:gd name="connsiteX41" fmla="*/ 7767 w 10000"/>
                  <a:gd name="connsiteY41" fmla="*/ 7038 h 9922"/>
                  <a:gd name="connsiteX42" fmla="*/ 7184 w 10000"/>
                  <a:gd name="connsiteY42" fmla="*/ 7407 h 9922"/>
                  <a:gd name="connsiteX43" fmla="*/ 7164 w 10000"/>
                  <a:gd name="connsiteY43" fmla="*/ 7754 h 9922"/>
                  <a:gd name="connsiteX44" fmla="*/ 7270 w 10000"/>
                  <a:gd name="connsiteY44" fmla="*/ 8001 h 9922"/>
                  <a:gd name="connsiteX45" fmla="*/ 7460 w 10000"/>
                  <a:gd name="connsiteY45" fmla="*/ 8066 h 9922"/>
                  <a:gd name="connsiteX46" fmla="*/ 7708 w 10000"/>
                  <a:gd name="connsiteY46" fmla="*/ 7878 h 9922"/>
                  <a:gd name="connsiteX47" fmla="*/ 7882 w 10000"/>
                  <a:gd name="connsiteY47" fmla="*/ 7747 h 9922"/>
                  <a:gd name="connsiteX48" fmla="*/ 8025 w 10000"/>
                  <a:gd name="connsiteY48" fmla="*/ 7901 h 9922"/>
                  <a:gd name="connsiteX49" fmla="*/ 8049 w 10000"/>
                  <a:gd name="connsiteY49" fmla="*/ 8246 h 9922"/>
                  <a:gd name="connsiteX50" fmla="*/ 7996 w 10000"/>
                  <a:gd name="connsiteY50" fmla="*/ 8801 h 9922"/>
                  <a:gd name="connsiteX51" fmla="*/ 7833 w 10000"/>
                  <a:gd name="connsiteY51" fmla="*/ 9490 h 9922"/>
                  <a:gd name="connsiteX52" fmla="*/ 7424 w 10000"/>
                  <a:gd name="connsiteY52" fmla="*/ 9786 h 9922"/>
                  <a:gd name="connsiteX53" fmla="*/ 6918 w 10000"/>
                  <a:gd name="connsiteY53" fmla="*/ 9921 h 9922"/>
                  <a:gd name="connsiteX54" fmla="*/ 1811 w 10000"/>
                  <a:gd name="connsiteY54" fmla="*/ 9836 h 9922"/>
                  <a:gd name="connsiteX55" fmla="*/ 1882 w 10000"/>
                  <a:gd name="connsiteY55" fmla="*/ 9599 h 9922"/>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33 w 10000"/>
                  <a:gd name="connsiteY51" fmla="*/ 956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13 w 10000"/>
                  <a:gd name="connsiteY51" fmla="*/ 944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860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39"/>
                  <a:gd name="connsiteY0" fmla="*/ 9674 h 10000"/>
                  <a:gd name="connsiteX1" fmla="*/ 11 w 10039"/>
                  <a:gd name="connsiteY1" fmla="*/ 7837 h 10000"/>
                  <a:gd name="connsiteX2" fmla="*/ 0 w 10039"/>
                  <a:gd name="connsiteY2" fmla="*/ 7548 h 10000"/>
                  <a:gd name="connsiteX3" fmla="*/ 1705 w 10039"/>
                  <a:gd name="connsiteY3" fmla="*/ 0 h 10000"/>
                  <a:gd name="connsiteX4" fmla="*/ 9304 w 10039"/>
                  <a:gd name="connsiteY4" fmla="*/ 356 h 10000"/>
                  <a:gd name="connsiteX5" fmla="*/ 9813 w 10039"/>
                  <a:gd name="connsiteY5" fmla="*/ 1860 h 10000"/>
                  <a:gd name="connsiteX6" fmla="*/ 10035 w 10039"/>
                  <a:gd name="connsiteY6" fmla="*/ 1656 h 10000"/>
                  <a:gd name="connsiteX7" fmla="*/ 9999 w 10039"/>
                  <a:gd name="connsiteY7" fmla="*/ 1820 h 10000"/>
                  <a:gd name="connsiteX8" fmla="*/ 9977 w 10039"/>
                  <a:gd name="connsiteY8" fmla="*/ 2114 h 10000"/>
                  <a:gd name="connsiteX9" fmla="*/ 9848 w 10039"/>
                  <a:gd name="connsiteY9" fmla="*/ 2487 h 10000"/>
                  <a:gd name="connsiteX10" fmla="*/ 9518 w 10039"/>
                  <a:gd name="connsiteY10" fmla="*/ 3288 h 10000"/>
                  <a:gd name="connsiteX11" fmla="*/ 9409 w 10039"/>
                  <a:gd name="connsiteY11" fmla="*/ 3689 h 10000"/>
                  <a:gd name="connsiteX12" fmla="*/ 9346 w 10039"/>
                  <a:gd name="connsiteY12" fmla="*/ 4108 h 10000"/>
                  <a:gd name="connsiteX13" fmla="*/ 9275 w 10039"/>
                  <a:gd name="connsiteY13" fmla="*/ 4340 h 10000"/>
                  <a:gd name="connsiteX14" fmla="*/ 9223 w 10039"/>
                  <a:gd name="connsiteY14" fmla="*/ 4496 h 10000"/>
                  <a:gd name="connsiteX15" fmla="*/ 9064 w 10039"/>
                  <a:gd name="connsiteY15" fmla="*/ 4574 h 10000"/>
                  <a:gd name="connsiteX16" fmla="*/ 8882 w 10039"/>
                  <a:gd name="connsiteY16" fmla="*/ 4239 h 10000"/>
                  <a:gd name="connsiteX17" fmla="*/ 8801 w 10039"/>
                  <a:gd name="connsiteY17" fmla="*/ 3308 h 10000"/>
                  <a:gd name="connsiteX18" fmla="*/ 8709 w 10039"/>
                  <a:gd name="connsiteY18" fmla="*/ 2926 h 10000"/>
                  <a:gd name="connsiteX19" fmla="*/ 8520 w 10039"/>
                  <a:gd name="connsiteY19" fmla="*/ 2760 h 10000"/>
                  <a:gd name="connsiteX20" fmla="*/ 8426 w 10039"/>
                  <a:gd name="connsiteY20" fmla="*/ 3084 h 10000"/>
                  <a:gd name="connsiteX21" fmla="*/ 8516 w 10039"/>
                  <a:gd name="connsiteY21" fmla="*/ 4212 h 10000"/>
                  <a:gd name="connsiteX22" fmla="*/ 8569 w 10039"/>
                  <a:gd name="connsiteY22" fmla="*/ 4745 h 10000"/>
                  <a:gd name="connsiteX23" fmla="*/ 8434 w 10039"/>
                  <a:gd name="connsiteY23" fmla="*/ 5066 h 10000"/>
                  <a:gd name="connsiteX24" fmla="*/ 8244 w 10039"/>
                  <a:gd name="connsiteY24" fmla="*/ 4965 h 10000"/>
                  <a:gd name="connsiteX25" fmla="*/ 8176 w 10039"/>
                  <a:gd name="connsiteY25" fmla="*/ 4476 h 10000"/>
                  <a:gd name="connsiteX26" fmla="*/ 8082 w 10039"/>
                  <a:gd name="connsiteY26" fmla="*/ 3677 h 10000"/>
                  <a:gd name="connsiteX27" fmla="*/ 7971 w 10039"/>
                  <a:gd name="connsiteY27" fmla="*/ 3165 h 10000"/>
                  <a:gd name="connsiteX28" fmla="*/ 7744 w 10039"/>
                  <a:gd name="connsiteY28" fmla="*/ 3147 h 10000"/>
                  <a:gd name="connsiteX29" fmla="*/ 7676 w 10039"/>
                  <a:gd name="connsiteY29" fmla="*/ 3363 h 10000"/>
                  <a:gd name="connsiteX30" fmla="*/ 7681 w 10039"/>
                  <a:gd name="connsiteY30" fmla="*/ 3715 h 10000"/>
                  <a:gd name="connsiteX31" fmla="*/ 7869 w 10039"/>
                  <a:gd name="connsiteY31" fmla="*/ 5291 h 10000"/>
                  <a:gd name="connsiteX32" fmla="*/ 7756 w 10039"/>
                  <a:gd name="connsiteY32" fmla="*/ 5590 h 10000"/>
                  <a:gd name="connsiteX33" fmla="*/ 7560 w 10039"/>
                  <a:gd name="connsiteY33" fmla="*/ 5665 h 10000"/>
                  <a:gd name="connsiteX34" fmla="*/ 7401 w 10039"/>
                  <a:gd name="connsiteY34" fmla="*/ 5544 h 10000"/>
                  <a:gd name="connsiteX35" fmla="*/ 7231 w 10039"/>
                  <a:gd name="connsiteY35" fmla="*/ 5532 h 10000"/>
                  <a:gd name="connsiteX36" fmla="*/ 7142 w 10039"/>
                  <a:gd name="connsiteY36" fmla="*/ 5759 h 10000"/>
                  <a:gd name="connsiteX37" fmla="*/ 7292 w 10039"/>
                  <a:gd name="connsiteY37" fmla="*/ 6122 h 10000"/>
                  <a:gd name="connsiteX38" fmla="*/ 7565 w 10039"/>
                  <a:gd name="connsiteY38" fmla="*/ 6286 h 10000"/>
                  <a:gd name="connsiteX39" fmla="*/ 7804 w 10039"/>
                  <a:gd name="connsiteY39" fmla="*/ 6540 h 10000"/>
                  <a:gd name="connsiteX40" fmla="*/ 7929 w 10039"/>
                  <a:gd name="connsiteY40" fmla="*/ 6810 h 10000"/>
                  <a:gd name="connsiteX41" fmla="*/ 7767 w 10039"/>
                  <a:gd name="connsiteY41" fmla="*/ 7093 h 10000"/>
                  <a:gd name="connsiteX42" fmla="*/ 7184 w 10039"/>
                  <a:gd name="connsiteY42" fmla="*/ 7465 h 10000"/>
                  <a:gd name="connsiteX43" fmla="*/ 7164 w 10039"/>
                  <a:gd name="connsiteY43" fmla="*/ 7815 h 10000"/>
                  <a:gd name="connsiteX44" fmla="*/ 7270 w 10039"/>
                  <a:gd name="connsiteY44" fmla="*/ 8064 h 10000"/>
                  <a:gd name="connsiteX45" fmla="*/ 7460 w 10039"/>
                  <a:gd name="connsiteY45" fmla="*/ 8129 h 10000"/>
                  <a:gd name="connsiteX46" fmla="*/ 7708 w 10039"/>
                  <a:gd name="connsiteY46" fmla="*/ 7940 h 10000"/>
                  <a:gd name="connsiteX47" fmla="*/ 7882 w 10039"/>
                  <a:gd name="connsiteY47" fmla="*/ 7808 h 10000"/>
                  <a:gd name="connsiteX48" fmla="*/ 8025 w 10039"/>
                  <a:gd name="connsiteY48" fmla="*/ 7963 h 10000"/>
                  <a:gd name="connsiteX49" fmla="*/ 8049 w 10039"/>
                  <a:gd name="connsiteY49" fmla="*/ 8311 h 10000"/>
                  <a:gd name="connsiteX50" fmla="*/ 7996 w 10039"/>
                  <a:gd name="connsiteY50" fmla="*/ 8870 h 10000"/>
                  <a:gd name="connsiteX51" fmla="*/ 7800 w 10039"/>
                  <a:gd name="connsiteY51" fmla="*/ 9378 h 10000"/>
                  <a:gd name="connsiteX52" fmla="*/ 7417 w 10039"/>
                  <a:gd name="connsiteY52" fmla="*/ 9743 h 10000"/>
                  <a:gd name="connsiteX53" fmla="*/ 6918 w 10039"/>
                  <a:gd name="connsiteY53" fmla="*/ 9999 h 10000"/>
                  <a:gd name="connsiteX54" fmla="*/ 1811 w 10039"/>
                  <a:gd name="connsiteY54" fmla="*/ 9913 h 10000"/>
                  <a:gd name="connsiteX55" fmla="*/ 1882 w 10039"/>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977 w 10116"/>
                  <a:gd name="connsiteY8" fmla="*/ 2114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10011 w 10116"/>
                  <a:gd name="connsiteY8" fmla="*/ 2520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848 w 10116"/>
                  <a:gd name="connsiteY8" fmla="*/ 2487 h 10000"/>
                  <a:gd name="connsiteX9" fmla="*/ 9518 w 10116"/>
                  <a:gd name="connsiteY9" fmla="*/ 3288 h 10000"/>
                  <a:gd name="connsiteX10" fmla="*/ 9409 w 10116"/>
                  <a:gd name="connsiteY10" fmla="*/ 3689 h 10000"/>
                  <a:gd name="connsiteX11" fmla="*/ 9346 w 10116"/>
                  <a:gd name="connsiteY11" fmla="*/ 4108 h 10000"/>
                  <a:gd name="connsiteX12" fmla="*/ 9275 w 10116"/>
                  <a:gd name="connsiteY12" fmla="*/ 4340 h 10000"/>
                  <a:gd name="connsiteX13" fmla="*/ 9223 w 10116"/>
                  <a:gd name="connsiteY13" fmla="*/ 4496 h 10000"/>
                  <a:gd name="connsiteX14" fmla="*/ 9064 w 10116"/>
                  <a:gd name="connsiteY14" fmla="*/ 4574 h 10000"/>
                  <a:gd name="connsiteX15" fmla="*/ 8882 w 10116"/>
                  <a:gd name="connsiteY15" fmla="*/ 4239 h 10000"/>
                  <a:gd name="connsiteX16" fmla="*/ 8801 w 10116"/>
                  <a:gd name="connsiteY16" fmla="*/ 3308 h 10000"/>
                  <a:gd name="connsiteX17" fmla="*/ 8709 w 10116"/>
                  <a:gd name="connsiteY17" fmla="*/ 2926 h 10000"/>
                  <a:gd name="connsiteX18" fmla="*/ 8520 w 10116"/>
                  <a:gd name="connsiteY18" fmla="*/ 2760 h 10000"/>
                  <a:gd name="connsiteX19" fmla="*/ 8426 w 10116"/>
                  <a:gd name="connsiteY19" fmla="*/ 3084 h 10000"/>
                  <a:gd name="connsiteX20" fmla="*/ 8516 w 10116"/>
                  <a:gd name="connsiteY20" fmla="*/ 4212 h 10000"/>
                  <a:gd name="connsiteX21" fmla="*/ 8569 w 10116"/>
                  <a:gd name="connsiteY21" fmla="*/ 4745 h 10000"/>
                  <a:gd name="connsiteX22" fmla="*/ 8434 w 10116"/>
                  <a:gd name="connsiteY22" fmla="*/ 5066 h 10000"/>
                  <a:gd name="connsiteX23" fmla="*/ 8244 w 10116"/>
                  <a:gd name="connsiteY23" fmla="*/ 4965 h 10000"/>
                  <a:gd name="connsiteX24" fmla="*/ 8176 w 10116"/>
                  <a:gd name="connsiteY24" fmla="*/ 4476 h 10000"/>
                  <a:gd name="connsiteX25" fmla="*/ 8082 w 10116"/>
                  <a:gd name="connsiteY25" fmla="*/ 3677 h 10000"/>
                  <a:gd name="connsiteX26" fmla="*/ 7971 w 10116"/>
                  <a:gd name="connsiteY26" fmla="*/ 3165 h 10000"/>
                  <a:gd name="connsiteX27" fmla="*/ 7744 w 10116"/>
                  <a:gd name="connsiteY27" fmla="*/ 3147 h 10000"/>
                  <a:gd name="connsiteX28" fmla="*/ 7676 w 10116"/>
                  <a:gd name="connsiteY28" fmla="*/ 3363 h 10000"/>
                  <a:gd name="connsiteX29" fmla="*/ 7681 w 10116"/>
                  <a:gd name="connsiteY29" fmla="*/ 3715 h 10000"/>
                  <a:gd name="connsiteX30" fmla="*/ 7869 w 10116"/>
                  <a:gd name="connsiteY30" fmla="*/ 5291 h 10000"/>
                  <a:gd name="connsiteX31" fmla="*/ 7756 w 10116"/>
                  <a:gd name="connsiteY31" fmla="*/ 5590 h 10000"/>
                  <a:gd name="connsiteX32" fmla="*/ 7560 w 10116"/>
                  <a:gd name="connsiteY32" fmla="*/ 5665 h 10000"/>
                  <a:gd name="connsiteX33" fmla="*/ 7401 w 10116"/>
                  <a:gd name="connsiteY33" fmla="*/ 5544 h 10000"/>
                  <a:gd name="connsiteX34" fmla="*/ 7231 w 10116"/>
                  <a:gd name="connsiteY34" fmla="*/ 5532 h 10000"/>
                  <a:gd name="connsiteX35" fmla="*/ 7142 w 10116"/>
                  <a:gd name="connsiteY35" fmla="*/ 5759 h 10000"/>
                  <a:gd name="connsiteX36" fmla="*/ 7292 w 10116"/>
                  <a:gd name="connsiteY36" fmla="*/ 6122 h 10000"/>
                  <a:gd name="connsiteX37" fmla="*/ 7565 w 10116"/>
                  <a:gd name="connsiteY37" fmla="*/ 6286 h 10000"/>
                  <a:gd name="connsiteX38" fmla="*/ 7804 w 10116"/>
                  <a:gd name="connsiteY38" fmla="*/ 6540 h 10000"/>
                  <a:gd name="connsiteX39" fmla="*/ 7929 w 10116"/>
                  <a:gd name="connsiteY39" fmla="*/ 6810 h 10000"/>
                  <a:gd name="connsiteX40" fmla="*/ 7767 w 10116"/>
                  <a:gd name="connsiteY40" fmla="*/ 7093 h 10000"/>
                  <a:gd name="connsiteX41" fmla="*/ 7184 w 10116"/>
                  <a:gd name="connsiteY41" fmla="*/ 7465 h 10000"/>
                  <a:gd name="connsiteX42" fmla="*/ 7164 w 10116"/>
                  <a:gd name="connsiteY42" fmla="*/ 7815 h 10000"/>
                  <a:gd name="connsiteX43" fmla="*/ 7270 w 10116"/>
                  <a:gd name="connsiteY43" fmla="*/ 8064 h 10000"/>
                  <a:gd name="connsiteX44" fmla="*/ 7460 w 10116"/>
                  <a:gd name="connsiteY44" fmla="*/ 8129 h 10000"/>
                  <a:gd name="connsiteX45" fmla="*/ 7708 w 10116"/>
                  <a:gd name="connsiteY45" fmla="*/ 7940 h 10000"/>
                  <a:gd name="connsiteX46" fmla="*/ 7882 w 10116"/>
                  <a:gd name="connsiteY46" fmla="*/ 7808 h 10000"/>
                  <a:gd name="connsiteX47" fmla="*/ 8025 w 10116"/>
                  <a:gd name="connsiteY47" fmla="*/ 7963 h 10000"/>
                  <a:gd name="connsiteX48" fmla="*/ 8049 w 10116"/>
                  <a:gd name="connsiteY48" fmla="*/ 8311 h 10000"/>
                  <a:gd name="connsiteX49" fmla="*/ 7996 w 10116"/>
                  <a:gd name="connsiteY49" fmla="*/ 8870 h 10000"/>
                  <a:gd name="connsiteX50" fmla="*/ 7800 w 10116"/>
                  <a:gd name="connsiteY50" fmla="*/ 9378 h 10000"/>
                  <a:gd name="connsiteX51" fmla="*/ 7417 w 10116"/>
                  <a:gd name="connsiteY51" fmla="*/ 9743 h 10000"/>
                  <a:gd name="connsiteX52" fmla="*/ 6918 w 10116"/>
                  <a:gd name="connsiteY52" fmla="*/ 9999 h 10000"/>
                  <a:gd name="connsiteX53" fmla="*/ 1811 w 10116"/>
                  <a:gd name="connsiteY53" fmla="*/ 9913 h 10000"/>
                  <a:gd name="connsiteX54" fmla="*/ 1882 w 10116"/>
                  <a:gd name="connsiteY54"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18 w 10116"/>
                  <a:gd name="connsiteY8" fmla="*/ 3288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01 w 10116"/>
                  <a:gd name="connsiteY8" fmla="*/ 3491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04 h 9930"/>
                  <a:gd name="connsiteX1" fmla="*/ 11 w 10116"/>
                  <a:gd name="connsiteY1" fmla="*/ 7767 h 9930"/>
                  <a:gd name="connsiteX2" fmla="*/ 0 w 10116"/>
                  <a:gd name="connsiteY2" fmla="*/ 7478 h 9930"/>
                  <a:gd name="connsiteX3" fmla="*/ 1791 w 10116"/>
                  <a:gd name="connsiteY3" fmla="*/ 0 h 9930"/>
                  <a:gd name="connsiteX4" fmla="*/ 9304 w 10116"/>
                  <a:gd name="connsiteY4" fmla="*/ 286 h 9930"/>
                  <a:gd name="connsiteX5" fmla="*/ 9813 w 10116"/>
                  <a:gd name="connsiteY5" fmla="*/ 1790 h 9930"/>
                  <a:gd name="connsiteX6" fmla="*/ 10035 w 10116"/>
                  <a:gd name="connsiteY6" fmla="*/ 1586 h 9930"/>
                  <a:gd name="connsiteX7" fmla="*/ 10116 w 10116"/>
                  <a:gd name="connsiteY7" fmla="*/ 1953 h 9930"/>
                  <a:gd name="connsiteX8" fmla="*/ 9501 w 10116"/>
                  <a:gd name="connsiteY8" fmla="*/ 3421 h 9930"/>
                  <a:gd name="connsiteX9" fmla="*/ 9409 w 10116"/>
                  <a:gd name="connsiteY9" fmla="*/ 3619 h 9930"/>
                  <a:gd name="connsiteX10" fmla="*/ 9346 w 10116"/>
                  <a:gd name="connsiteY10" fmla="*/ 4038 h 9930"/>
                  <a:gd name="connsiteX11" fmla="*/ 9275 w 10116"/>
                  <a:gd name="connsiteY11" fmla="*/ 4270 h 9930"/>
                  <a:gd name="connsiteX12" fmla="*/ 9223 w 10116"/>
                  <a:gd name="connsiteY12" fmla="*/ 4426 h 9930"/>
                  <a:gd name="connsiteX13" fmla="*/ 9064 w 10116"/>
                  <a:gd name="connsiteY13" fmla="*/ 4504 h 9930"/>
                  <a:gd name="connsiteX14" fmla="*/ 8882 w 10116"/>
                  <a:gd name="connsiteY14" fmla="*/ 4169 h 9930"/>
                  <a:gd name="connsiteX15" fmla="*/ 8801 w 10116"/>
                  <a:gd name="connsiteY15" fmla="*/ 3238 h 9930"/>
                  <a:gd name="connsiteX16" fmla="*/ 8709 w 10116"/>
                  <a:gd name="connsiteY16" fmla="*/ 2856 h 9930"/>
                  <a:gd name="connsiteX17" fmla="*/ 8520 w 10116"/>
                  <a:gd name="connsiteY17" fmla="*/ 2690 h 9930"/>
                  <a:gd name="connsiteX18" fmla="*/ 8426 w 10116"/>
                  <a:gd name="connsiteY18" fmla="*/ 3014 h 9930"/>
                  <a:gd name="connsiteX19" fmla="*/ 8516 w 10116"/>
                  <a:gd name="connsiteY19" fmla="*/ 4142 h 9930"/>
                  <a:gd name="connsiteX20" fmla="*/ 8569 w 10116"/>
                  <a:gd name="connsiteY20" fmla="*/ 4675 h 9930"/>
                  <a:gd name="connsiteX21" fmla="*/ 8434 w 10116"/>
                  <a:gd name="connsiteY21" fmla="*/ 4996 h 9930"/>
                  <a:gd name="connsiteX22" fmla="*/ 8244 w 10116"/>
                  <a:gd name="connsiteY22" fmla="*/ 4895 h 9930"/>
                  <a:gd name="connsiteX23" fmla="*/ 8176 w 10116"/>
                  <a:gd name="connsiteY23" fmla="*/ 4406 h 9930"/>
                  <a:gd name="connsiteX24" fmla="*/ 8082 w 10116"/>
                  <a:gd name="connsiteY24" fmla="*/ 3607 h 9930"/>
                  <a:gd name="connsiteX25" fmla="*/ 7971 w 10116"/>
                  <a:gd name="connsiteY25" fmla="*/ 3095 h 9930"/>
                  <a:gd name="connsiteX26" fmla="*/ 7744 w 10116"/>
                  <a:gd name="connsiteY26" fmla="*/ 3077 h 9930"/>
                  <a:gd name="connsiteX27" fmla="*/ 7676 w 10116"/>
                  <a:gd name="connsiteY27" fmla="*/ 3293 h 9930"/>
                  <a:gd name="connsiteX28" fmla="*/ 7681 w 10116"/>
                  <a:gd name="connsiteY28" fmla="*/ 3645 h 9930"/>
                  <a:gd name="connsiteX29" fmla="*/ 7869 w 10116"/>
                  <a:gd name="connsiteY29" fmla="*/ 5221 h 9930"/>
                  <a:gd name="connsiteX30" fmla="*/ 7756 w 10116"/>
                  <a:gd name="connsiteY30" fmla="*/ 5520 h 9930"/>
                  <a:gd name="connsiteX31" fmla="*/ 7560 w 10116"/>
                  <a:gd name="connsiteY31" fmla="*/ 5595 h 9930"/>
                  <a:gd name="connsiteX32" fmla="*/ 7401 w 10116"/>
                  <a:gd name="connsiteY32" fmla="*/ 5474 h 9930"/>
                  <a:gd name="connsiteX33" fmla="*/ 7231 w 10116"/>
                  <a:gd name="connsiteY33" fmla="*/ 5462 h 9930"/>
                  <a:gd name="connsiteX34" fmla="*/ 7142 w 10116"/>
                  <a:gd name="connsiteY34" fmla="*/ 5689 h 9930"/>
                  <a:gd name="connsiteX35" fmla="*/ 7292 w 10116"/>
                  <a:gd name="connsiteY35" fmla="*/ 6052 h 9930"/>
                  <a:gd name="connsiteX36" fmla="*/ 7565 w 10116"/>
                  <a:gd name="connsiteY36" fmla="*/ 6216 h 9930"/>
                  <a:gd name="connsiteX37" fmla="*/ 7804 w 10116"/>
                  <a:gd name="connsiteY37" fmla="*/ 6470 h 9930"/>
                  <a:gd name="connsiteX38" fmla="*/ 7929 w 10116"/>
                  <a:gd name="connsiteY38" fmla="*/ 6740 h 9930"/>
                  <a:gd name="connsiteX39" fmla="*/ 7767 w 10116"/>
                  <a:gd name="connsiteY39" fmla="*/ 7023 h 9930"/>
                  <a:gd name="connsiteX40" fmla="*/ 7184 w 10116"/>
                  <a:gd name="connsiteY40" fmla="*/ 7395 h 9930"/>
                  <a:gd name="connsiteX41" fmla="*/ 7164 w 10116"/>
                  <a:gd name="connsiteY41" fmla="*/ 7745 h 9930"/>
                  <a:gd name="connsiteX42" fmla="*/ 7270 w 10116"/>
                  <a:gd name="connsiteY42" fmla="*/ 7994 h 9930"/>
                  <a:gd name="connsiteX43" fmla="*/ 7460 w 10116"/>
                  <a:gd name="connsiteY43" fmla="*/ 8059 h 9930"/>
                  <a:gd name="connsiteX44" fmla="*/ 7708 w 10116"/>
                  <a:gd name="connsiteY44" fmla="*/ 7870 h 9930"/>
                  <a:gd name="connsiteX45" fmla="*/ 7882 w 10116"/>
                  <a:gd name="connsiteY45" fmla="*/ 7738 h 9930"/>
                  <a:gd name="connsiteX46" fmla="*/ 8025 w 10116"/>
                  <a:gd name="connsiteY46" fmla="*/ 7893 h 9930"/>
                  <a:gd name="connsiteX47" fmla="*/ 8049 w 10116"/>
                  <a:gd name="connsiteY47" fmla="*/ 8241 h 9930"/>
                  <a:gd name="connsiteX48" fmla="*/ 7996 w 10116"/>
                  <a:gd name="connsiteY48" fmla="*/ 8800 h 9930"/>
                  <a:gd name="connsiteX49" fmla="*/ 7800 w 10116"/>
                  <a:gd name="connsiteY49" fmla="*/ 9308 h 9930"/>
                  <a:gd name="connsiteX50" fmla="*/ 7417 w 10116"/>
                  <a:gd name="connsiteY50" fmla="*/ 9673 h 9930"/>
                  <a:gd name="connsiteX51" fmla="*/ 6918 w 10116"/>
                  <a:gd name="connsiteY51" fmla="*/ 9929 h 9930"/>
                  <a:gd name="connsiteX52" fmla="*/ 1811 w 10116"/>
                  <a:gd name="connsiteY52" fmla="*/ 9843 h 9930"/>
                  <a:gd name="connsiteX53" fmla="*/ 1882 w 10116"/>
                  <a:gd name="connsiteY53" fmla="*/ 9604 h 993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640 w 10000"/>
                  <a:gd name="connsiteY5" fmla="*/ 2136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877 w 10000"/>
                  <a:gd name="connsiteY6" fmla="*/ 165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71 w 10000"/>
                  <a:gd name="connsiteY6" fmla="*/ 1545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39 w 10000"/>
                  <a:gd name="connsiteY9" fmla="*/ 406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17 w 10000"/>
                  <a:gd name="connsiteY10" fmla="*/ 4457 h 10000"/>
                  <a:gd name="connsiteX11" fmla="*/ 8960 w 10000"/>
                  <a:gd name="connsiteY11" fmla="*/ 4536 h 10000"/>
                  <a:gd name="connsiteX12" fmla="*/ 8780 w 10000"/>
                  <a:gd name="connsiteY12" fmla="*/ 4198 h 10000"/>
                  <a:gd name="connsiteX13" fmla="*/ 8700 w 10000"/>
                  <a:gd name="connsiteY13" fmla="*/ 3261 h 10000"/>
                  <a:gd name="connsiteX14" fmla="*/ 8609 w 10000"/>
                  <a:gd name="connsiteY14" fmla="*/ 2876 h 10000"/>
                  <a:gd name="connsiteX15" fmla="*/ 8422 w 10000"/>
                  <a:gd name="connsiteY15" fmla="*/ 2709 h 10000"/>
                  <a:gd name="connsiteX16" fmla="*/ 8329 w 10000"/>
                  <a:gd name="connsiteY16" fmla="*/ 3035 h 10000"/>
                  <a:gd name="connsiteX17" fmla="*/ 8418 w 10000"/>
                  <a:gd name="connsiteY17" fmla="*/ 4171 h 10000"/>
                  <a:gd name="connsiteX18" fmla="*/ 8471 w 10000"/>
                  <a:gd name="connsiteY18" fmla="*/ 4708 h 10000"/>
                  <a:gd name="connsiteX19" fmla="*/ 8337 w 10000"/>
                  <a:gd name="connsiteY19" fmla="*/ 5031 h 10000"/>
                  <a:gd name="connsiteX20" fmla="*/ 8149 w 10000"/>
                  <a:gd name="connsiteY20" fmla="*/ 4930 h 10000"/>
                  <a:gd name="connsiteX21" fmla="*/ 8082 w 10000"/>
                  <a:gd name="connsiteY21" fmla="*/ 4437 h 10000"/>
                  <a:gd name="connsiteX22" fmla="*/ 7989 w 10000"/>
                  <a:gd name="connsiteY22" fmla="*/ 3632 h 10000"/>
                  <a:gd name="connsiteX23" fmla="*/ 7880 w 10000"/>
                  <a:gd name="connsiteY23" fmla="*/ 3117 h 10000"/>
                  <a:gd name="connsiteX24" fmla="*/ 7655 w 10000"/>
                  <a:gd name="connsiteY24" fmla="*/ 3099 h 10000"/>
                  <a:gd name="connsiteX25" fmla="*/ 7588 w 10000"/>
                  <a:gd name="connsiteY25" fmla="*/ 3316 h 10000"/>
                  <a:gd name="connsiteX26" fmla="*/ 7593 w 10000"/>
                  <a:gd name="connsiteY26" fmla="*/ 3671 h 10000"/>
                  <a:gd name="connsiteX27" fmla="*/ 7779 w 10000"/>
                  <a:gd name="connsiteY27" fmla="*/ 5258 h 10000"/>
                  <a:gd name="connsiteX28" fmla="*/ 7667 w 10000"/>
                  <a:gd name="connsiteY28" fmla="*/ 5559 h 10000"/>
                  <a:gd name="connsiteX29" fmla="*/ 7473 w 10000"/>
                  <a:gd name="connsiteY29" fmla="*/ 5634 h 10000"/>
                  <a:gd name="connsiteX30" fmla="*/ 7316 w 10000"/>
                  <a:gd name="connsiteY30" fmla="*/ 5513 h 10000"/>
                  <a:gd name="connsiteX31" fmla="*/ 7148 w 10000"/>
                  <a:gd name="connsiteY31" fmla="*/ 5501 h 10000"/>
                  <a:gd name="connsiteX32" fmla="*/ 7060 w 10000"/>
                  <a:gd name="connsiteY32" fmla="*/ 5729 h 10000"/>
                  <a:gd name="connsiteX33" fmla="*/ 7208 w 10000"/>
                  <a:gd name="connsiteY33" fmla="*/ 6095 h 10000"/>
                  <a:gd name="connsiteX34" fmla="*/ 7478 w 10000"/>
                  <a:gd name="connsiteY34" fmla="*/ 6260 h 10000"/>
                  <a:gd name="connsiteX35" fmla="*/ 7715 w 10000"/>
                  <a:gd name="connsiteY35" fmla="*/ 6516 h 10000"/>
                  <a:gd name="connsiteX36" fmla="*/ 7838 w 10000"/>
                  <a:gd name="connsiteY36" fmla="*/ 6788 h 10000"/>
                  <a:gd name="connsiteX37" fmla="*/ 7678 w 10000"/>
                  <a:gd name="connsiteY37" fmla="*/ 7073 h 10000"/>
                  <a:gd name="connsiteX38" fmla="*/ 7102 w 10000"/>
                  <a:gd name="connsiteY38" fmla="*/ 7447 h 10000"/>
                  <a:gd name="connsiteX39" fmla="*/ 7082 w 10000"/>
                  <a:gd name="connsiteY39" fmla="*/ 7800 h 10000"/>
                  <a:gd name="connsiteX40" fmla="*/ 7187 w 10000"/>
                  <a:gd name="connsiteY40" fmla="*/ 8050 h 10000"/>
                  <a:gd name="connsiteX41" fmla="*/ 7374 w 10000"/>
                  <a:gd name="connsiteY41" fmla="*/ 8116 h 10000"/>
                  <a:gd name="connsiteX42" fmla="*/ 7620 w 10000"/>
                  <a:gd name="connsiteY42" fmla="*/ 7925 h 10000"/>
                  <a:gd name="connsiteX43" fmla="*/ 7792 w 10000"/>
                  <a:gd name="connsiteY43" fmla="*/ 7793 h 10000"/>
                  <a:gd name="connsiteX44" fmla="*/ 7933 w 10000"/>
                  <a:gd name="connsiteY44" fmla="*/ 7949 h 10000"/>
                  <a:gd name="connsiteX45" fmla="*/ 7957 w 10000"/>
                  <a:gd name="connsiteY45" fmla="*/ 8299 h 10000"/>
                  <a:gd name="connsiteX46" fmla="*/ 7904 w 10000"/>
                  <a:gd name="connsiteY46" fmla="*/ 8862 h 10000"/>
                  <a:gd name="connsiteX47" fmla="*/ 7711 w 10000"/>
                  <a:gd name="connsiteY47" fmla="*/ 9374 h 10000"/>
                  <a:gd name="connsiteX48" fmla="*/ 7332 w 10000"/>
                  <a:gd name="connsiteY48" fmla="*/ 9741 h 10000"/>
                  <a:gd name="connsiteX49" fmla="*/ 6839 w 10000"/>
                  <a:gd name="connsiteY49" fmla="*/ 9999 h 10000"/>
                  <a:gd name="connsiteX50" fmla="*/ 1790 w 10000"/>
                  <a:gd name="connsiteY50" fmla="*/ 9912 h 10000"/>
                  <a:gd name="connsiteX51" fmla="*/ 1860 w 10000"/>
                  <a:gd name="connsiteY5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60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22 w 10000"/>
                  <a:gd name="connsiteY13" fmla="*/ 2709 h 10000"/>
                  <a:gd name="connsiteX14" fmla="*/ 8329 w 10000"/>
                  <a:gd name="connsiteY14" fmla="*/ 3035 h 10000"/>
                  <a:gd name="connsiteX15" fmla="*/ 8418 w 10000"/>
                  <a:gd name="connsiteY15" fmla="*/ 4171 h 10000"/>
                  <a:gd name="connsiteX16" fmla="*/ 8471 w 10000"/>
                  <a:gd name="connsiteY16" fmla="*/ 4708 h 10000"/>
                  <a:gd name="connsiteX17" fmla="*/ 8337 w 10000"/>
                  <a:gd name="connsiteY17" fmla="*/ 5031 h 10000"/>
                  <a:gd name="connsiteX18" fmla="*/ 8149 w 10000"/>
                  <a:gd name="connsiteY18" fmla="*/ 4930 h 10000"/>
                  <a:gd name="connsiteX19" fmla="*/ 8082 w 10000"/>
                  <a:gd name="connsiteY19" fmla="*/ 4437 h 10000"/>
                  <a:gd name="connsiteX20" fmla="*/ 7989 w 10000"/>
                  <a:gd name="connsiteY20" fmla="*/ 3632 h 10000"/>
                  <a:gd name="connsiteX21" fmla="*/ 7880 w 10000"/>
                  <a:gd name="connsiteY21" fmla="*/ 3117 h 10000"/>
                  <a:gd name="connsiteX22" fmla="*/ 7655 w 10000"/>
                  <a:gd name="connsiteY22" fmla="*/ 3099 h 10000"/>
                  <a:gd name="connsiteX23" fmla="*/ 7588 w 10000"/>
                  <a:gd name="connsiteY23" fmla="*/ 3316 h 10000"/>
                  <a:gd name="connsiteX24" fmla="*/ 7593 w 10000"/>
                  <a:gd name="connsiteY24" fmla="*/ 3671 h 10000"/>
                  <a:gd name="connsiteX25" fmla="*/ 7779 w 10000"/>
                  <a:gd name="connsiteY25" fmla="*/ 5258 h 10000"/>
                  <a:gd name="connsiteX26" fmla="*/ 7667 w 10000"/>
                  <a:gd name="connsiteY26" fmla="*/ 5559 h 10000"/>
                  <a:gd name="connsiteX27" fmla="*/ 7473 w 10000"/>
                  <a:gd name="connsiteY27" fmla="*/ 5634 h 10000"/>
                  <a:gd name="connsiteX28" fmla="*/ 7316 w 10000"/>
                  <a:gd name="connsiteY28" fmla="*/ 5513 h 10000"/>
                  <a:gd name="connsiteX29" fmla="*/ 7148 w 10000"/>
                  <a:gd name="connsiteY29" fmla="*/ 5501 h 10000"/>
                  <a:gd name="connsiteX30" fmla="*/ 7060 w 10000"/>
                  <a:gd name="connsiteY30" fmla="*/ 5729 h 10000"/>
                  <a:gd name="connsiteX31" fmla="*/ 7208 w 10000"/>
                  <a:gd name="connsiteY31" fmla="*/ 6095 h 10000"/>
                  <a:gd name="connsiteX32" fmla="*/ 7478 w 10000"/>
                  <a:gd name="connsiteY32" fmla="*/ 6260 h 10000"/>
                  <a:gd name="connsiteX33" fmla="*/ 7715 w 10000"/>
                  <a:gd name="connsiteY33" fmla="*/ 6516 h 10000"/>
                  <a:gd name="connsiteX34" fmla="*/ 7838 w 10000"/>
                  <a:gd name="connsiteY34" fmla="*/ 6788 h 10000"/>
                  <a:gd name="connsiteX35" fmla="*/ 7678 w 10000"/>
                  <a:gd name="connsiteY35" fmla="*/ 7073 h 10000"/>
                  <a:gd name="connsiteX36" fmla="*/ 7102 w 10000"/>
                  <a:gd name="connsiteY36" fmla="*/ 7447 h 10000"/>
                  <a:gd name="connsiteX37" fmla="*/ 7082 w 10000"/>
                  <a:gd name="connsiteY37" fmla="*/ 7800 h 10000"/>
                  <a:gd name="connsiteX38" fmla="*/ 7187 w 10000"/>
                  <a:gd name="connsiteY38" fmla="*/ 8050 h 10000"/>
                  <a:gd name="connsiteX39" fmla="*/ 7374 w 10000"/>
                  <a:gd name="connsiteY39" fmla="*/ 8116 h 10000"/>
                  <a:gd name="connsiteX40" fmla="*/ 7620 w 10000"/>
                  <a:gd name="connsiteY40" fmla="*/ 7925 h 10000"/>
                  <a:gd name="connsiteX41" fmla="*/ 7792 w 10000"/>
                  <a:gd name="connsiteY41" fmla="*/ 7793 h 10000"/>
                  <a:gd name="connsiteX42" fmla="*/ 7933 w 10000"/>
                  <a:gd name="connsiteY42" fmla="*/ 7949 h 10000"/>
                  <a:gd name="connsiteX43" fmla="*/ 7957 w 10000"/>
                  <a:gd name="connsiteY43" fmla="*/ 8299 h 10000"/>
                  <a:gd name="connsiteX44" fmla="*/ 7904 w 10000"/>
                  <a:gd name="connsiteY44" fmla="*/ 8862 h 10000"/>
                  <a:gd name="connsiteX45" fmla="*/ 7711 w 10000"/>
                  <a:gd name="connsiteY45" fmla="*/ 9374 h 10000"/>
                  <a:gd name="connsiteX46" fmla="*/ 7332 w 10000"/>
                  <a:gd name="connsiteY46" fmla="*/ 9741 h 10000"/>
                  <a:gd name="connsiteX47" fmla="*/ 6839 w 10000"/>
                  <a:gd name="connsiteY47" fmla="*/ 9999 h 10000"/>
                  <a:gd name="connsiteX48" fmla="*/ 1790 w 10000"/>
                  <a:gd name="connsiteY48" fmla="*/ 9912 h 10000"/>
                  <a:gd name="connsiteX49" fmla="*/ 1860 w 10000"/>
                  <a:gd name="connsiteY4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329 w 10000"/>
                  <a:gd name="connsiteY13" fmla="*/ 3035 h 10000"/>
                  <a:gd name="connsiteX14" fmla="*/ 8418 w 10000"/>
                  <a:gd name="connsiteY14" fmla="*/ 4171 h 10000"/>
                  <a:gd name="connsiteX15" fmla="*/ 8471 w 10000"/>
                  <a:gd name="connsiteY15" fmla="*/ 4708 h 10000"/>
                  <a:gd name="connsiteX16" fmla="*/ 8337 w 10000"/>
                  <a:gd name="connsiteY16" fmla="*/ 5031 h 10000"/>
                  <a:gd name="connsiteX17" fmla="*/ 8149 w 10000"/>
                  <a:gd name="connsiteY17" fmla="*/ 4930 h 10000"/>
                  <a:gd name="connsiteX18" fmla="*/ 8082 w 10000"/>
                  <a:gd name="connsiteY18" fmla="*/ 4437 h 10000"/>
                  <a:gd name="connsiteX19" fmla="*/ 7989 w 10000"/>
                  <a:gd name="connsiteY19" fmla="*/ 3632 h 10000"/>
                  <a:gd name="connsiteX20" fmla="*/ 7880 w 10000"/>
                  <a:gd name="connsiteY20" fmla="*/ 3117 h 10000"/>
                  <a:gd name="connsiteX21" fmla="*/ 7655 w 10000"/>
                  <a:gd name="connsiteY21" fmla="*/ 3099 h 10000"/>
                  <a:gd name="connsiteX22" fmla="*/ 7588 w 10000"/>
                  <a:gd name="connsiteY22" fmla="*/ 3316 h 10000"/>
                  <a:gd name="connsiteX23" fmla="*/ 7593 w 10000"/>
                  <a:gd name="connsiteY23" fmla="*/ 3671 h 10000"/>
                  <a:gd name="connsiteX24" fmla="*/ 7779 w 10000"/>
                  <a:gd name="connsiteY24" fmla="*/ 5258 h 10000"/>
                  <a:gd name="connsiteX25" fmla="*/ 7667 w 10000"/>
                  <a:gd name="connsiteY25" fmla="*/ 5559 h 10000"/>
                  <a:gd name="connsiteX26" fmla="*/ 7473 w 10000"/>
                  <a:gd name="connsiteY26" fmla="*/ 5634 h 10000"/>
                  <a:gd name="connsiteX27" fmla="*/ 7316 w 10000"/>
                  <a:gd name="connsiteY27" fmla="*/ 5513 h 10000"/>
                  <a:gd name="connsiteX28" fmla="*/ 7148 w 10000"/>
                  <a:gd name="connsiteY28" fmla="*/ 5501 h 10000"/>
                  <a:gd name="connsiteX29" fmla="*/ 7060 w 10000"/>
                  <a:gd name="connsiteY29" fmla="*/ 5729 h 10000"/>
                  <a:gd name="connsiteX30" fmla="*/ 7208 w 10000"/>
                  <a:gd name="connsiteY30" fmla="*/ 6095 h 10000"/>
                  <a:gd name="connsiteX31" fmla="*/ 7478 w 10000"/>
                  <a:gd name="connsiteY31" fmla="*/ 6260 h 10000"/>
                  <a:gd name="connsiteX32" fmla="*/ 7715 w 10000"/>
                  <a:gd name="connsiteY32" fmla="*/ 6516 h 10000"/>
                  <a:gd name="connsiteX33" fmla="*/ 7838 w 10000"/>
                  <a:gd name="connsiteY33" fmla="*/ 6788 h 10000"/>
                  <a:gd name="connsiteX34" fmla="*/ 7678 w 10000"/>
                  <a:gd name="connsiteY34" fmla="*/ 7073 h 10000"/>
                  <a:gd name="connsiteX35" fmla="*/ 7102 w 10000"/>
                  <a:gd name="connsiteY35" fmla="*/ 7447 h 10000"/>
                  <a:gd name="connsiteX36" fmla="*/ 7082 w 10000"/>
                  <a:gd name="connsiteY36" fmla="*/ 7800 h 10000"/>
                  <a:gd name="connsiteX37" fmla="*/ 7187 w 10000"/>
                  <a:gd name="connsiteY37" fmla="*/ 8050 h 10000"/>
                  <a:gd name="connsiteX38" fmla="*/ 7374 w 10000"/>
                  <a:gd name="connsiteY38" fmla="*/ 8116 h 10000"/>
                  <a:gd name="connsiteX39" fmla="*/ 7620 w 10000"/>
                  <a:gd name="connsiteY39" fmla="*/ 7925 h 10000"/>
                  <a:gd name="connsiteX40" fmla="*/ 7792 w 10000"/>
                  <a:gd name="connsiteY40" fmla="*/ 7793 h 10000"/>
                  <a:gd name="connsiteX41" fmla="*/ 7933 w 10000"/>
                  <a:gd name="connsiteY41" fmla="*/ 7949 h 10000"/>
                  <a:gd name="connsiteX42" fmla="*/ 7957 w 10000"/>
                  <a:gd name="connsiteY42" fmla="*/ 8299 h 10000"/>
                  <a:gd name="connsiteX43" fmla="*/ 7904 w 10000"/>
                  <a:gd name="connsiteY43" fmla="*/ 8862 h 10000"/>
                  <a:gd name="connsiteX44" fmla="*/ 7711 w 10000"/>
                  <a:gd name="connsiteY44" fmla="*/ 9374 h 10000"/>
                  <a:gd name="connsiteX45" fmla="*/ 7332 w 10000"/>
                  <a:gd name="connsiteY45" fmla="*/ 9741 h 10000"/>
                  <a:gd name="connsiteX46" fmla="*/ 6839 w 10000"/>
                  <a:gd name="connsiteY46" fmla="*/ 9999 h 10000"/>
                  <a:gd name="connsiteX47" fmla="*/ 1790 w 10000"/>
                  <a:gd name="connsiteY47" fmla="*/ 9912 h 10000"/>
                  <a:gd name="connsiteX48" fmla="*/ 1860 w 10000"/>
                  <a:gd name="connsiteY4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324 w 10000"/>
                  <a:gd name="connsiteY12" fmla="*/ 3068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149 w 10000"/>
                  <a:gd name="connsiteY15" fmla="*/ 4930 h 10000"/>
                  <a:gd name="connsiteX16" fmla="*/ 8082 w 10000"/>
                  <a:gd name="connsiteY16" fmla="*/ 4437 h 10000"/>
                  <a:gd name="connsiteX17" fmla="*/ 7989 w 10000"/>
                  <a:gd name="connsiteY17" fmla="*/ 3632 h 10000"/>
                  <a:gd name="connsiteX18" fmla="*/ 7880 w 10000"/>
                  <a:gd name="connsiteY18" fmla="*/ 3117 h 10000"/>
                  <a:gd name="connsiteX19" fmla="*/ 7655 w 10000"/>
                  <a:gd name="connsiteY19" fmla="*/ 3099 h 10000"/>
                  <a:gd name="connsiteX20" fmla="*/ 7588 w 10000"/>
                  <a:gd name="connsiteY20" fmla="*/ 3316 h 10000"/>
                  <a:gd name="connsiteX21" fmla="*/ 7593 w 10000"/>
                  <a:gd name="connsiteY21" fmla="*/ 3671 h 10000"/>
                  <a:gd name="connsiteX22" fmla="*/ 7779 w 10000"/>
                  <a:gd name="connsiteY22" fmla="*/ 5258 h 10000"/>
                  <a:gd name="connsiteX23" fmla="*/ 7667 w 10000"/>
                  <a:gd name="connsiteY23" fmla="*/ 5559 h 10000"/>
                  <a:gd name="connsiteX24" fmla="*/ 7473 w 10000"/>
                  <a:gd name="connsiteY24" fmla="*/ 5634 h 10000"/>
                  <a:gd name="connsiteX25" fmla="*/ 7316 w 10000"/>
                  <a:gd name="connsiteY25" fmla="*/ 5513 h 10000"/>
                  <a:gd name="connsiteX26" fmla="*/ 7148 w 10000"/>
                  <a:gd name="connsiteY26" fmla="*/ 5501 h 10000"/>
                  <a:gd name="connsiteX27" fmla="*/ 7060 w 10000"/>
                  <a:gd name="connsiteY27" fmla="*/ 5729 h 10000"/>
                  <a:gd name="connsiteX28" fmla="*/ 7208 w 10000"/>
                  <a:gd name="connsiteY28" fmla="*/ 6095 h 10000"/>
                  <a:gd name="connsiteX29" fmla="*/ 7478 w 10000"/>
                  <a:gd name="connsiteY29" fmla="*/ 6260 h 10000"/>
                  <a:gd name="connsiteX30" fmla="*/ 7715 w 10000"/>
                  <a:gd name="connsiteY30" fmla="*/ 6516 h 10000"/>
                  <a:gd name="connsiteX31" fmla="*/ 7838 w 10000"/>
                  <a:gd name="connsiteY31" fmla="*/ 6788 h 10000"/>
                  <a:gd name="connsiteX32" fmla="*/ 7678 w 10000"/>
                  <a:gd name="connsiteY32" fmla="*/ 7073 h 10000"/>
                  <a:gd name="connsiteX33" fmla="*/ 7102 w 10000"/>
                  <a:gd name="connsiteY33" fmla="*/ 7447 h 10000"/>
                  <a:gd name="connsiteX34" fmla="*/ 7082 w 10000"/>
                  <a:gd name="connsiteY34" fmla="*/ 7800 h 10000"/>
                  <a:gd name="connsiteX35" fmla="*/ 7187 w 10000"/>
                  <a:gd name="connsiteY35" fmla="*/ 8050 h 10000"/>
                  <a:gd name="connsiteX36" fmla="*/ 7374 w 10000"/>
                  <a:gd name="connsiteY36" fmla="*/ 8116 h 10000"/>
                  <a:gd name="connsiteX37" fmla="*/ 7620 w 10000"/>
                  <a:gd name="connsiteY37" fmla="*/ 7925 h 10000"/>
                  <a:gd name="connsiteX38" fmla="*/ 7792 w 10000"/>
                  <a:gd name="connsiteY38" fmla="*/ 7793 h 10000"/>
                  <a:gd name="connsiteX39" fmla="*/ 7933 w 10000"/>
                  <a:gd name="connsiteY39" fmla="*/ 7949 h 10000"/>
                  <a:gd name="connsiteX40" fmla="*/ 7957 w 10000"/>
                  <a:gd name="connsiteY40" fmla="*/ 8299 h 10000"/>
                  <a:gd name="connsiteX41" fmla="*/ 7904 w 10000"/>
                  <a:gd name="connsiteY41" fmla="*/ 8862 h 10000"/>
                  <a:gd name="connsiteX42" fmla="*/ 7711 w 10000"/>
                  <a:gd name="connsiteY42" fmla="*/ 9374 h 10000"/>
                  <a:gd name="connsiteX43" fmla="*/ 7332 w 10000"/>
                  <a:gd name="connsiteY43" fmla="*/ 9741 h 10000"/>
                  <a:gd name="connsiteX44" fmla="*/ 6839 w 10000"/>
                  <a:gd name="connsiteY44" fmla="*/ 9999 h 10000"/>
                  <a:gd name="connsiteX45" fmla="*/ 1790 w 10000"/>
                  <a:gd name="connsiteY45" fmla="*/ 9912 h 10000"/>
                  <a:gd name="connsiteX46" fmla="*/ 1860 w 10000"/>
                  <a:gd name="connsiteY4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55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94 w 10000"/>
                  <a:gd name="connsiteY18" fmla="*/ 3334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03 w 10000"/>
                  <a:gd name="connsiteY18" fmla="*/ 3053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779 w 10000"/>
                  <a:gd name="connsiteY19" fmla="*/ 5258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473 w 10000"/>
                  <a:gd name="connsiteY20" fmla="*/ 5634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85 w 10000"/>
                  <a:gd name="connsiteY20" fmla="*/ 5160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148 w 10000"/>
                  <a:gd name="connsiteY21" fmla="*/ 5501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32 w 10000"/>
                  <a:gd name="connsiteY22" fmla="*/ 5290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478 w 10000"/>
                  <a:gd name="connsiteY23" fmla="*/ 6260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374 w 10000"/>
                  <a:gd name="connsiteY28" fmla="*/ 8116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92 w 10000"/>
                  <a:gd name="connsiteY29" fmla="*/ 7793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24 w 10000"/>
                  <a:gd name="connsiteY30" fmla="*/ 8212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88 w 10000"/>
                  <a:gd name="connsiteY27" fmla="*/ 7625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04 w 10000"/>
                  <a:gd name="connsiteY31" fmla="*/ 8862 h 10000"/>
                  <a:gd name="connsiteX32" fmla="*/ 7711 w 10000"/>
                  <a:gd name="connsiteY32" fmla="*/ 9374 h 10000"/>
                  <a:gd name="connsiteX33" fmla="*/ 7332 w 10000"/>
                  <a:gd name="connsiteY33" fmla="*/ 9741 h 10000"/>
                  <a:gd name="connsiteX34" fmla="*/ 6839 w 10000"/>
                  <a:gd name="connsiteY34" fmla="*/ 9999 h 10000"/>
                  <a:gd name="connsiteX35" fmla="*/ 1790 w 10000"/>
                  <a:gd name="connsiteY35" fmla="*/ 9912 h 10000"/>
                  <a:gd name="connsiteX36" fmla="*/ 1860 w 10000"/>
                  <a:gd name="connsiteY3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711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6839 w 10000"/>
                  <a:gd name="connsiteY32" fmla="*/ 9999 h 10000"/>
                  <a:gd name="connsiteX33" fmla="*/ 1790 w 10000"/>
                  <a:gd name="connsiteY33" fmla="*/ 9912 h 10000"/>
                  <a:gd name="connsiteX34" fmla="*/ 1860 w 10000"/>
                  <a:gd name="connsiteY34" fmla="*/ 9672 h 10000"/>
                  <a:gd name="connsiteX0" fmla="*/ 1860 w 10000"/>
                  <a:gd name="connsiteY0" fmla="*/ 9672 h 9944"/>
                  <a:gd name="connsiteX1" fmla="*/ 11 w 10000"/>
                  <a:gd name="connsiteY1" fmla="*/ 7822 h 9944"/>
                  <a:gd name="connsiteX2" fmla="*/ 0 w 10000"/>
                  <a:gd name="connsiteY2" fmla="*/ 7531 h 9944"/>
                  <a:gd name="connsiteX3" fmla="*/ 1770 w 10000"/>
                  <a:gd name="connsiteY3" fmla="*/ 0 h 9944"/>
                  <a:gd name="connsiteX4" fmla="*/ 9197 w 10000"/>
                  <a:gd name="connsiteY4" fmla="*/ 288 h 9944"/>
                  <a:gd name="connsiteX5" fmla="*/ 9700 w 10000"/>
                  <a:gd name="connsiteY5" fmla="*/ 1873 h 9944"/>
                  <a:gd name="connsiteX6" fmla="*/ 9937 w 10000"/>
                  <a:gd name="connsiteY6" fmla="*/ 1580 h 9944"/>
                  <a:gd name="connsiteX7" fmla="*/ 10000 w 10000"/>
                  <a:gd name="connsiteY7" fmla="*/ 1967 h 9944"/>
                  <a:gd name="connsiteX8" fmla="*/ 9392 w 10000"/>
                  <a:gd name="connsiteY8" fmla="*/ 3445 h 9944"/>
                  <a:gd name="connsiteX9" fmla="*/ 9213 w 10000"/>
                  <a:gd name="connsiteY9" fmla="*/ 3996 h 9944"/>
                  <a:gd name="connsiteX10" fmla="*/ 8943 w 10000"/>
                  <a:gd name="connsiteY10" fmla="*/ 4536 h 9944"/>
                  <a:gd name="connsiteX11" fmla="*/ 8763 w 10000"/>
                  <a:gd name="connsiteY11" fmla="*/ 4110 h 9944"/>
                  <a:gd name="connsiteX12" fmla="*/ 8725 w 10000"/>
                  <a:gd name="connsiteY12" fmla="*/ 3015 h 9944"/>
                  <a:gd name="connsiteX13" fmla="*/ 8384 w 10000"/>
                  <a:gd name="connsiteY13" fmla="*/ 4206 h 9944"/>
                  <a:gd name="connsiteX14" fmla="*/ 8132 w 10000"/>
                  <a:gd name="connsiteY14" fmla="*/ 5101 h 9944"/>
                  <a:gd name="connsiteX15" fmla="*/ 7843 w 10000"/>
                  <a:gd name="connsiteY15" fmla="*/ 4525 h 9944"/>
                  <a:gd name="connsiteX16" fmla="*/ 7921 w 10000"/>
                  <a:gd name="connsiteY16" fmla="*/ 3632 h 9944"/>
                  <a:gd name="connsiteX17" fmla="*/ 7766 w 10000"/>
                  <a:gd name="connsiteY17" fmla="*/ 3100 h 9944"/>
                  <a:gd name="connsiteX18" fmla="*/ 7477 w 10000"/>
                  <a:gd name="connsiteY18" fmla="*/ 3386 h 9944"/>
                  <a:gd name="connsiteX19" fmla="*/ 7523 w 10000"/>
                  <a:gd name="connsiteY19" fmla="*/ 5135 h 9944"/>
                  <a:gd name="connsiteX20" fmla="*/ 7260 w 10000"/>
                  <a:gd name="connsiteY20" fmla="*/ 5142 h 9944"/>
                  <a:gd name="connsiteX21" fmla="*/ 7020 w 10000"/>
                  <a:gd name="connsiteY21" fmla="*/ 4817 h 9944"/>
                  <a:gd name="connsiteX22" fmla="*/ 6924 w 10000"/>
                  <a:gd name="connsiteY22" fmla="*/ 4991 h 9944"/>
                  <a:gd name="connsiteX23" fmla="*/ 7060 w 10000"/>
                  <a:gd name="connsiteY23" fmla="*/ 5628 h 9944"/>
                  <a:gd name="connsiteX24" fmla="*/ 7485 w 10000"/>
                  <a:gd name="connsiteY24" fmla="*/ 5674 h 9944"/>
                  <a:gd name="connsiteX25" fmla="*/ 7497 w 10000"/>
                  <a:gd name="connsiteY25" fmla="*/ 6332 h 9944"/>
                  <a:gd name="connsiteX26" fmla="*/ 6829 w 10000"/>
                  <a:gd name="connsiteY26" fmla="*/ 7078 h 9944"/>
                  <a:gd name="connsiteX27" fmla="*/ 6894 w 10000"/>
                  <a:gd name="connsiteY27" fmla="*/ 7520 h 9944"/>
                  <a:gd name="connsiteX28" fmla="*/ 7280 w 10000"/>
                  <a:gd name="connsiteY28" fmla="*/ 7467 h 9944"/>
                  <a:gd name="connsiteX29" fmla="*/ 7749 w 10000"/>
                  <a:gd name="connsiteY29" fmla="*/ 7109 h 9944"/>
                  <a:gd name="connsiteX30" fmla="*/ 7933 w 10000"/>
                  <a:gd name="connsiteY30" fmla="*/ 7317 h 9944"/>
                  <a:gd name="connsiteX31" fmla="*/ 7583 w 10000"/>
                  <a:gd name="connsiteY31" fmla="*/ 9374 h 9944"/>
                  <a:gd name="connsiteX32" fmla="*/ 6890 w 10000"/>
                  <a:gd name="connsiteY32" fmla="*/ 9911 h 9944"/>
                  <a:gd name="connsiteX33" fmla="*/ 1790 w 10000"/>
                  <a:gd name="connsiteY33" fmla="*/ 9912 h 9944"/>
                  <a:gd name="connsiteX34" fmla="*/ 1860 w 10000"/>
                  <a:gd name="connsiteY34" fmla="*/ 9672 h 9944"/>
                  <a:gd name="connsiteX0" fmla="*/ 1860 w 10000"/>
                  <a:gd name="connsiteY0" fmla="*/ 9726 h 10000"/>
                  <a:gd name="connsiteX1" fmla="*/ 11 w 10000"/>
                  <a:gd name="connsiteY1" fmla="*/ 7866 h 10000"/>
                  <a:gd name="connsiteX2" fmla="*/ 0 w 10000"/>
                  <a:gd name="connsiteY2" fmla="*/ 7573 h 10000"/>
                  <a:gd name="connsiteX3" fmla="*/ 1770 w 10000"/>
                  <a:gd name="connsiteY3" fmla="*/ 0 h 10000"/>
                  <a:gd name="connsiteX4" fmla="*/ 9197 w 10000"/>
                  <a:gd name="connsiteY4" fmla="*/ 290 h 10000"/>
                  <a:gd name="connsiteX5" fmla="*/ 9700 w 10000"/>
                  <a:gd name="connsiteY5" fmla="*/ 1884 h 10000"/>
                  <a:gd name="connsiteX6" fmla="*/ 9937 w 10000"/>
                  <a:gd name="connsiteY6" fmla="*/ 1589 h 10000"/>
                  <a:gd name="connsiteX7" fmla="*/ 10000 w 10000"/>
                  <a:gd name="connsiteY7" fmla="*/ 1978 h 10000"/>
                  <a:gd name="connsiteX8" fmla="*/ 9392 w 10000"/>
                  <a:gd name="connsiteY8" fmla="*/ 3464 h 10000"/>
                  <a:gd name="connsiteX9" fmla="*/ 9213 w 10000"/>
                  <a:gd name="connsiteY9" fmla="*/ 4019 h 10000"/>
                  <a:gd name="connsiteX10" fmla="*/ 8943 w 10000"/>
                  <a:gd name="connsiteY10" fmla="*/ 4562 h 10000"/>
                  <a:gd name="connsiteX11" fmla="*/ 8763 w 10000"/>
                  <a:gd name="connsiteY11" fmla="*/ 4133 h 10000"/>
                  <a:gd name="connsiteX12" fmla="*/ 8725 w 10000"/>
                  <a:gd name="connsiteY12" fmla="*/ 3032 h 10000"/>
                  <a:gd name="connsiteX13" fmla="*/ 8384 w 10000"/>
                  <a:gd name="connsiteY13" fmla="*/ 4230 h 10000"/>
                  <a:gd name="connsiteX14" fmla="*/ 8132 w 10000"/>
                  <a:gd name="connsiteY14" fmla="*/ 5130 h 10000"/>
                  <a:gd name="connsiteX15" fmla="*/ 7843 w 10000"/>
                  <a:gd name="connsiteY15" fmla="*/ 4550 h 10000"/>
                  <a:gd name="connsiteX16" fmla="*/ 7921 w 10000"/>
                  <a:gd name="connsiteY16" fmla="*/ 3652 h 10000"/>
                  <a:gd name="connsiteX17" fmla="*/ 7766 w 10000"/>
                  <a:gd name="connsiteY17" fmla="*/ 3117 h 10000"/>
                  <a:gd name="connsiteX18" fmla="*/ 7477 w 10000"/>
                  <a:gd name="connsiteY18" fmla="*/ 3405 h 10000"/>
                  <a:gd name="connsiteX19" fmla="*/ 7523 w 10000"/>
                  <a:gd name="connsiteY19" fmla="*/ 5164 h 10000"/>
                  <a:gd name="connsiteX20" fmla="*/ 7260 w 10000"/>
                  <a:gd name="connsiteY20" fmla="*/ 5171 h 10000"/>
                  <a:gd name="connsiteX21" fmla="*/ 7020 w 10000"/>
                  <a:gd name="connsiteY21" fmla="*/ 4844 h 10000"/>
                  <a:gd name="connsiteX22" fmla="*/ 6924 w 10000"/>
                  <a:gd name="connsiteY22" fmla="*/ 5019 h 10000"/>
                  <a:gd name="connsiteX23" fmla="*/ 7060 w 10000"/>
                  <a:gd name="connsiteY23" fmla="*/ 5660 h 10000"/>
                  <a:gd name="connsiteX24" fmla="*/ 7485 w 10000"/>
                  <a:gd name="connsiteY24" fmla="*/ 5706 h 10000"/>
                  <a:gd name="connsiteX25" fmla="*/ 7497 w 10000"/>
                  <a:gd name="connsiteY25" fmla="*/ 6368 h 10000"/>
                  <a:gd name="connsiteX26" fmla="*/ 6829 w 10000"/>
                  <a:gd name="connsiteY26" fmla="*/ 7118 h 10000"/>
                  <a:gd name="connsiteX27" fmla="*/ 6894 w 10000"/>
                  <a:gd name="connsiteY27" fmla="*/ 7562 h 10000"/>
                  <a:gd name="connsiteX28" fmla="*/ 7280 w 10000"/>
                  <a:gd name="connsiteY28" fmla="*/ 7509 h 10000"/>
                  <a:gd name="connsiteX29" fmla="*/ 7749 w 10000"/>
                  <a:gd name="connsiteY29" fmla="*/ 7149 h 10000"/>
                  <a:gd name="connsiteX30" fmla="*/ 7933 w 10000"/>
                  <a:gd name="connsiteY30" fmla="*/ 7358 h 10000"/>
                  <a:gd name="connsiteX31" fmla="*/ 7583 w 10000"/>
                  <a:gd name="connsiteY31" fmla="*/ 9427 h 10000"/>
                  <a:gd name="connsiteX32" fmla="*/ 6890 w 10000"/>
                  <a:gd name="connsiteY32" fmla="*/ 9967 h 10000"/>
                  <a:gd name="connsiteX33" fmla="*/ 1790 w 10000"/>
                  <a:gd name="connsiteY33" fmla="*/ 9968 h 10000"/>
                  <a:gd name="connsiteX34" fmla="*/ 1860 w 10000"/>
                  <a:gd name="connsiteY34" fmla="*/ 9726 h 10000"/>
                  <a:gd name="connsiteX0" fmla="*/ 1860 w 10000"/>
                  <a:gd name="connsiteY0" fmla="*/ 9726 h 9967"/>
                  <a:gd name="connsiteX1" fmla="*/ 11 w 10000"/>
                  <a:gd name="connsiteY1" fmla="*/ 7866 h 9967"/>
                  <a:gd name="connsiteX2" fmla="*/ 0 w 10000"/>
                  <a:gd name="connsiteY2" fmla="*/ 7573 h 9967"/>
                  <a:gd name="connsiteX3" fmla="*/ 1770 w 10000"/>
                  <a:gd name="connsiteY3" fmla="*/ 0 h 9967"/>
                  <a:gd name="connsiteX4" fmla="*/ 9197 w 10000"/>
                  <a:gd name="connsiteY4" fmla="*/ 290 h 9967"/>
                  <a:gd name="connsiteX5" fmla="*/ 9700 w 10000"/>
                  <a:gd name="connsiteY5" fmla="*/ 1884 h 9967"/>
                  <a:gd name="connsiteX6" fmla="*/ 9937 w 10000"/>
                  <a:gd name="connsiteY6" fmla="*/ 1589 h 9967"/>
                  <a:gd name="connsiteX7" fmla="*/ 10000 w 10000"/>
                  <a:gd name="connsiteY7" fmla="*/ 1978 h 9967"/>
                  <a:gd name="connsiteX8" fmla="*/ 9392 w 10000"/>
                  <a:gd name="connsiteY8" fmla="*/ 3464 h 9967"/>
                  <a:gd name="connsiteX9" fmla="*/ 9213 w 10000"/>
                  <a:gd name="connsiteY9" fmla="*/ 4019 h 9967"/>
                  <a:gd name="connsiteX10" fmla="*/ 8943 w 10000"/>
                  <a:gd name="connsiteY10" fmla="*/ 4562 h 9967"/>
                  <a:gd name="connsiteX11" fmla="*/ 8763 w 10000"/>
                  <a:gd name="connsiteY11" fmla="*/ 4133 h 9967"/>
                  <a:gd name="connsiteX12" fmla="*/ 8725 w 10000"/>
                  <a:gd name="connsiteY12" fmla="*/ 3032 h 9967"/>
                  <a:gd name="connsiteX13" fmla="*/ 8384 w 10000"/>
                  <a:gd name="connsiteY13" fmla="*/ 4230 h 9967"/>
                  <a:gd name="connsiteX14" fmla="*/ 8132 w 10000"/>
                  <a:gd name="connsiteY14" fmla="*/ 5130 h 9967"/>
                  <a:gd name="connsiteX15" fmla="*/ 7843 w 10000"/>
                  <a:gd name="connsiteY15" fmla="*/ 4550 h 9967"/>
                  <a:gd name="connsiteX16" fmla="*/ 7921 w 10000"/>
                  <a:gd name="connsiteY16" fmla="*/ 3652 h 9967"/>
                  <a:gd name="connsiteX17" fmla="*/ 7766 w 10000"/>
                  <a:gd name="connsiteY17" fmla="*/ 3117 h 9967"/>
                  <a:gd name="connsiteX18" fmla="*/ 7477 w 10000"/>
                  <a:gd name="connsiteY18" fmla="*/ 3405 h 9967"/>
                  <a:gd name="connsiteX19" fmla="*/ 7523 w 10000"/>
                  <a:gd name="connsiteY19" fmla="*/ 5164 h 9967"/>
                  <a:gd name="connsiteX20" fmla="*/ 7260 w 10000"/>
                  <a:gd name="connsiteY20" fmla="*/ 5171 h 9967"/>
                  <a:gd name="connsiteX21" fmla="*/ 7020 w 10000"/>
                  <a:gd name="connsiteY21" fmla="*/ 4844 h 9967"/>
                  <a:gd name="connsiteX22" fmla="*/ 6924 w 10000"/>
                  <a:gd name="connsiteY22" fmla="*/ 5019 h 9967"/>
                  <a:gd name="connsiteX23" fmla="*/ 7060 w 10000"/>
                  <a:gd name="connsiteY23" fmla="*/ 5660 h 9967"/>
                  <a:gd name="connsiteX24" fmla="*/ 7485 w 10000"/>
                  <a:gd name="connsiteY24" fmla="*/ 5706 h 9967"/>
                  <a:gd name="connsiteX25" fmla="*/ 7497 w 10000"/>
                  <a:gd name="connsiteY25" fmla="*/ 6368 h 9967"/>
                  <a:gd name="connsiteX26" fmla="*/ 6829 w 10000"/>
                  <a:gd name="connsiteY26" fmla="*/ 7118 h 9967"/>
                  <a:gd name="connsiteX27" fmla="*/ 6894 w 10000"/>
                  <a:gd name="connsiteY27" fmla="*/ 7562 h 9967"/>
                  <a:gd name="connsiteX28" fmla="*/ 7280 w 10000"/>
                  <a:gd name="connsiteY28" fmla="*/ 7509 h 9967"/>
                  <a:gd name="connsiteX29" fmla="*/ 7749 w 10000"/>
                  <a:gd name="connsiteY29" fmla="*/ 7149 h 9967"/>
                  <a:gd name="connsiteX30" fmla="*/ 7933 w 10000"/>
                  <a:gd name="connsiteY30" fmla="*/ 7358 h 9967"/>
                  <a:gd name="connsiteX31" fmla="*/ 7583 w 10000"/>
                  <a:gd name="connsiteY31" fmla="*/ 9427 h 9967"/>
                  <a:gd name="connsiteX32" fmla="*/ 6890 w 10000"/>
                  <a:gd name="connsiteY32" fmla="*/ 9967 h 9967"/>
                  <a:gd name="connsiteX33" fmla="*/ 1747 w 10000"/>
                  <a:gd name="connsiteY33" fmla="*/ 9844 h 9967"/>
                  <a:gd name="connsiteX34" fmla="*/ 1860 w 10000"/>
                  <a:gd name="connsiteY34" fmla="*/ 9726 h 9967"/>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47 w 10000"/>
                  <a:gd name="connsiteY33" fmla="*/ 9877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219 w 10000"/>
                  <a:gd name="connsiteY4" fmla="*/ 246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219 w 10000"/>
                  <a:gd name="connsiteY4" fmla="*/ 246 h 10000"/>
                  <a:gd name="connsiteX5" fmla="*/ 9700 w 10000"/>
                  <a:gd name="connsiteY5" fmla="*/ 1822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219 w 10000"/>
                  <a:gd name="connsiteY4" fmla="*/ 246 h 10000"/>
                  <a:gd name="connsiteX5" fmla="*/ 9700 w 10000"/>
                  <a:gd name="connsiteY5" fmla="*/ 1822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0"/>
                  <a:gd name="connsiteY0" fmla="*/ 9743 h 10091"/>
                  <a:gd name="connsiteX1" fmla="*/ 11 w 10000"/>
                  <a:gd name="connsiteY1" fmla="*/ 7983 h 10091"/>
                  <a:gd name="connsiteX2" fmla="*/ 0 w 10000"/>
                  <a:gd name="connsiteY2" fmla="*/ 7689 h 10091"/>
                  <a:gd name="connsiteX3" fmla="*/ 1759 w 10000"/>
                  <a:gd name="connsiteY3" fmla="*/ 0 h 10091"/>
                  <a:gd name="connsiteX4" fmla="*/ 9219 w 10000"/>
                  <a:gd name="connsiteY4" fmla="*/ 337 h 10091"/>
                  <a:gd name="connsiteX5" fmla="*/ 9700 w 10000"/>
                  <a:gd name="connsiteY5" fmla="*/ 1913 h 10091"/>
                  <a:gd name="connsiteX6" fmla="*/ 9937 w 10000"/>
                  <a:gd name="connsiteY6" fmla="*/ 1685 h 10091"/>
                  <a:gd name="connsiteX7" fmla="*/ 10000 w 10000"/>
                  <a:gd name="connsiteY7" fmla="*/ 2076 h 10091"/>
                  <a:gd name="connsiteX8" fmla="*/ 9392 w 10000"/>
                  <a:gd name="connsiteY8" fmla="*/ 3566 h 10091"/>
                  <a:gd name="connsiteX9" fmla="*/ 9213 w 10000"/>
                  <a:gd name="connsiteY9" fmla="*/ 4123 h 10091"/>
                  <a:gd name="connsiteX10" fmla="*/ 8943 w 10000"/>
                  <a:gd name="connsiteY10" fmla="*/ 4668 h 10091"/>
                  <a:gd name="connsiteX11" fmla="*/ 8763 w 10000"/>
                  <a:gd name="connsiteY11" fmla="*/ 4238 h 10091"/>
                  <a:gd name="connsiteX12" fmla="*/ 8725 w 10000"/>
                  <a:gd name="connsiteY12" fmla="*/ 3133 h 10091"/>
                  <a:gd name="connsiteX13" fmla="*/ 8384 w 10000"/>
                  <a:gd name="connsiteY13" fmla="*/ 4335 h 10091"/>
                  <a:gd name="connsiteX14" fmla="*/ 8132 w 10000"/>
                  <a:gd name="connsiteY14" fmla="*/ 5238 h 10091"/>
                  <a:gd name="connsiteX15" fmla="*/ 7843 w 10000"/>
                  <a:gd name="connsiteY15" fmla="*/ 4656 h 10091"/>
                  <a:gd name="connsiteX16" fmla="*/ 7921 w 10000"/>
                  <a:gd name="connsiteY16" fmla="*/ 3755 h 10091"/>
                  <a:gd name="connsiteX17" fmla="*/ 7766 w 10000"/>
                  <a:gd name="connsiteY17" fmla="*/ 3218 h 10091"/>
                  <a:gd name="connsiteX18" fmla="*/ 7477 w 10000"/>
                  <a:gd name="connsiteY18" fmla="*/ 3507 h 10091"/>
                  <a:gd name="connsiteX19" fmla="*/ 7523 w 10000"/>
                  <a:gd name="connsiteY19" fmla="*/ 5272 h 10091"/>
                  <a:gd name="connsiteX20" fmla="*/ 7260 w 10000"/>
                  <a:gd name="connsiteY20" fmla="*/ 5279 h 10091"/>
                  <a:gd name="connsiteX21" fmla="*/ 7020 w 10000"/>
                  <a:gd name="connsiteY21" fmla="*/ 4951 h 10091"/>
                  <a:gd name="connsiteX22" fmla="*/ 6924 w 10000"/>
                  <a:gd name="connsiteY22" fmla="*/ 5127 h 10091"/>
                  <a:gd name="connsiteX23" fmla="*/ 7060 w 10000"/>
                  <a:gd name="connsiteY23" fmla="*/ 5770 h 10091"/>
                  <a:gd name="connsiteX24" fmla="*/ 7485 w 10000"/>
                  <a:gd name="connsiteY24" fmla="*/ 5816 h 10091"/>
                  <a:gd name="connsiteX25" fmla="*/ 7497 w 10000"/>
                  <a:gd name="connsiteY25" fmla="*/ 6480 h 10091"/>
                  <a:gd name="connsiteX26" fmla="*/ 6829 w 10000"/>
                  <a:gd name="connsiteY26" fmla="*/ 7233 h 10091"/>
                  <a:gd name="connsiteX27" fmla="*/ 6894 w 10000"/>
                  <a:gd name="connsiteY27" fmla="*/ 7678 h 10091"/>
                  <a:gd name="connsiteX28" fmla="*/ 7280 w 10000"/>
                  <a:gd name="connsiteY28" fmla="*/ 7625 h 10091"/>
                  <a:gd name="connsiteX29" fmla="*/ 7749 w 10000"/>
                  <a:gd name="connsiteY29" fmla="*/ 7264 h 10091"/>
                  <a:gd name="connsiteX30" fmla="*/ 7933 w 10000"/>
                  <a:gd name="connsiteY30" fmla="*/ 7473 h 10091"/>
                  <a:gd name="connsiteX31" fmla="*/ 7583 w 10000"/>
                  <a:gd name="connsiteY31" fmla="*/ 9549 h 10091"/>
                  <a:gd name="connsiteX32" fmla="*/ 6890 w 10000"/>
                  <a:gd name="connsiteY32" fmla="*/ 10091 h 10091"/>
                  <a:gd name="connsiteX33" fmla="*/ 1756 w 10000"/>
                  <a:gd name="connsiteY33" fmla="*/ 10039 h 10091"/>
                  <a:gd name="connsiteX34" fmla="*/ 1860 w 10000"/>
                  <a:gd name="connsiteY34" fmla="*/ 9743 h 10091"/>
                  <a:gd name="connsiteX0" fmla="*/ 1860 w 10000"/>
                  <a:gd name="connsiteY0" fmla="*/ 9743 h 10091"/>
                  <a:gd name="connsiteX1" fmla="*/ 11 w 10000"/>
                  <a:gd name="connsiteY1" fmla="*/ 7983 h 10091"/>
                  <a:gd name="connsiteX2" fmla="*/ 0 w 10000"/>
                  <a:gd name="connsiteY2" fmla="*/ 7689 h 10091"/>
                  <a:gd name="connsiteX3" fmla="*/ 1759 w 10000"/>
                  <a:gd name="connsiteY3" fmla="*/ 0 h 10091"/>
                  <a:gd name="connsiteX4" fmla="*/ 9219 w 10000"/>
                  <a:gd name="connsiteY4" fmla="*/ 337 h 10091"/>
                  <a:gd name="connsiteX5" fmla="*/ 9700 w 10000"/>
                  <a:gd name="connsiteY5" fmla="*/ 1913 h 10091"/>
                  <a:gd name="connsiteX6" fmla="*/ 9937 w 10000"/>
                  <a:gd name="connsiteY6" fmla="*/ 1685 h 10091"/>
                  <a:gd name="connsiteX7" fmla="*/ 10000 w 10000"/>
                  <a:gd name="connsiteY7" fmla="*/ 2076 h 10091"/>
                  <a:gd name="connsiteX8" fmla="*/ 9392 w 10000"/>
                  <a:gd name="connsiteY8" fmla="*/ 3566 h 10091"/>
                  <a:gd name="connsiteX9" fmla="*/ 9213 w 10000"/>
                  <a:gd name="connsiteY9" fmla="*/ 4123 h 10091"/>
                  <a:gd name="connsiteX10" fmla="*/ 8943 w 10000"/>
                  <a:gd name="connsiteY10" fmla="*/ 4668 h 10091"/>
                  <a:gd name="connsiteX11" fmla="*/ 8763 w 10000"/>
                  <a:gd name="connsiteY11" fmla="*/ 4238 h 10091"/>
                  <a:gd name="connsiteX12" fmla="*/ 8725 w 10000"/>
                  <a:gd name="connsiteY12" fmla="*/ 3133 h 10091"/>
                  <a:gd name="connsiteX13" fmla="*/ 8384 w 10000"/>
                  <a:gd name="connsiteY13" fmla="*/ 4335 h 10091"/>
                  <a:gd name="connsiteX14" fmla="*/ 8132 w 10000"/>
                  <a:gd name="connsiteY14" fmla="*/ 5238 h 10091"/>
                  <a:gd name="connsiteX15" fmla="*/ 7843 w 10000"/>
                  <a:gd name="connsiteY15" fmla="*/ 4656 h 10091"/>
                  <a:gd name="connsiteX16" fmla="*/ 7921 w 10000"/>
                  <a:gd name="connsiteY16" fmla="*/ 3755 h 10091"/>
                  <a:gd name="connsiteX17" fmla="*/ 7766 w 10000"/>
                  <a:gd name="connsiteY17" fmla="*/ 3218 h 10091"/>
                  <a:gd name="connsiteX18" fmla="*/ 7477 w 10000"/>
                  <a:gd name="connsiteY18" fmla="*/ 3507 h 10091"/>
                  <a:gd name="connsiteX19" fmla="*/ 7523 w 10000"/>
                  <a:gd name="connsiteY19" fmla="*/ 5272 h 10091"/>
                  <a:gd name="connsiteX20" fmla="*/ 7260 w 10000"/>
                  <a:gd name="connsiteY20" fmla="*/ 5279 h 10091"/>
                  <a:gd name="connsiteX21" fmla="*/ 7020 w 10000"/>
                  <a:gd name="connsiteY21" fmla="*/ 4951 h 10091"/>
                  <a:gd name="connsiteX22" fmla="*/ 6924 w 10000"/>
                  <a:gd name="connsiteY22" fmla="*/ 5127 h 10091"/>
                  <a:gd name="connsiteX23" fmla="*/ 7060 w 10000"/>
                  <a:gd name="connsiteY23" fmla="*/ 5770 h 10091"/>
                  <a:gd name="connsiteX24" fmla="*/ 7485 w 10000"/>
                  <a:gd name="connsiteY24" fmla="*/ 5816 h 10091"/>
                  <a:gd name="connsiteX25" fmla="*/ 7497 w 10000"/>
                  <a:gd name="connsiteY25" fmla="*/ 6480 h 10091"/>
                  <a:gd name="connsiteX26" fmla="*/ 6829 w 10000"/>
                  <a:gd name="connsiteY26" fmla="*/ 7233 h 10091"/>
                  <a:gd name="connsiteX27" fmla="*/ 6894 w 10000"/>
                  <a:gd name="connsiteY27" fmla="*/ 7678 h 10091"/>
                  <a:gd name="connsiteX28" fmla="*/ 7280 w 10000"/>
                  <a:gd name="connsiteY28" fmla="*/ 7625 h 10091"/>
                  <a:gd name="connsiteX29" fmla="*/ 7749 w 10000"/>
                  <a:gd name="connsiteY29" fmla="*/ 7264 h 10091"/>
                  <a:gd name="connsiteX30" fmla="*/ 7933 w 10000"/>
                  <a:gd name="connsiteY30" fmla="*/ 7473 h 10091"/>
                  <a:gd name="connsiteX31" fmla="*/ 7583 w 10000"/>
                  <a:gd name="connsiteY31" fmla="*/ 9549 h 10091"/>
                  <a:gd name="connsiteX32" fmla="*/ 6890 w 10000"/>
                  <a:gd name="connsiteY32" fmla="*/ 10091 h 10091"/>
                  <a:gd name="connsiteX33" fmla="*/ 1819 w 10000"/>
                  <a:gd name="connsiteY33" fmla="*/ 10091 h 10091"/>
                  <a:gd name="connsiteX34" fmla="*/ 1860 w 10000"/>
                  <a:gd name="connsiteY34" fmla="*/ 9743 h 10091"/>
                  <a:gd name="connsiteX0" fmla="*/ 1885 w 10000"/>
                  <a:gd name="connsiteY0" fmla="*/ 9691 h 10091"/>
                  <a:gd name="connsiteX1" fmla="*/ 11 w 10000"/>
                  <a:gd name="connsiteY1" fmla="*/ 7983 h 10091"/>
                  <a:gd name="connsiteX2" fmla="*/ 0 w 10000"/>
                  <a:gd name="connsiteY2" fmla="*/ 7689 h 10091"/>
                  <a:gd name="connsiteX3" fmla="*/ 1759 w 10000"/>
                  <a:gd name="connsiteY3" fmla="*/ 0 h 10091"/>
                  <a:gd name="connsiteX4" fmla="*/ 9219 w 10000"/>
                  <a:gd name="connsiteY4" fmla="*/ 337 h 10091"/>
                  <a:gd name="connsiteX5" fmla="*/ 9700 w 10000"/>
                  <a:gd name="connsiteY5" fmla="*/ 1913 h 10091"/>
                  <a:gd name="connsiteX6" fmla="*/ 9937 w 10000"/>
                  <a:gd name="connsiteY6" fmla="*/ 1685 h 10091"/>
                  <a:gd name="connsiteX7" fmla="*/ 10000 w 10000"/>
                  <a:gd name="connsiteY7" fmla="*/ 2076 h 10091"/>
                  <a:gd name="connsiteX8" fmla="*/ 9392 w 10000"/>
                  <a:gd name="connsiteY8" fmla="*/ 3566 h 10091"/>
                  <a:gd name="connsiteX9" fmla="*/ 9213 w 10000"/>
                  <a:gd name="connsiteY9" fmla="*/ 4123 h 10091"/>
                  <a:gd name="connsiteX10" fmla="*/ 8943 w 10000"/>
                  <a:gd name="connsiteY10" fmla="*/ 4668 h 10091"/>
                  <a:gd name="connsiteX11" fmla="*/ 8763 w 10000"/>
                  <a:gd name="connsiteY11" fmla="*/ 4238 h 10091"/>
                  <a:gd name="connsiteX12" fmla="*/ 8725 w 10000"/>
                  <a:gd name="connsiteY12" fmla="*/ 3133 h 10091"/>
                  <a:gd name="connsiteX13" fmla="*/ 8384 w 10000"/>
                  <a:gd name="connsiteY13" fmla="*/ 4335 h 10091"/>
                  <a:gd name="connsiteX14" fmla="*/ 8132 w 10000"/>
                  <a:gd name="connsiteY14" fmla="*/ 5238 h 10091"/>
                  <a:gd name="connsiteX15" fmla="*/ 7843 w 10000"/>
                  <a:gd name="connsiteY15" fmla="*/ 4656 h 10091"/>
                  <a:gd name="connsiteX16" fmla="*/ 7921 w 10000"/>
                  <a:gd name="connsiteY16" fmla="*/ 3755 h 10091"/>
                  <a:gd name="connsiteX17" fmla="*/ 7766 w 10000"/>
                  <a:gd name="connsiteY17" fmla="*/ 3218 h 10091"/>
                  <a:gd name="connsiteX18" fmla="*/ 7477 w 10000"/>
                  <a:gd name="connsiteY18" fmla="*/ 3507 h 10091"/>
                  <a:gd name="connsiteX19" fmla="*/ 7523 w 10000"/>
                  <a:gd name="connsiteY19" fmla="*/ 5272 h 10091"/>
                  <a:gd name="connsiteX20" fmla="*/ 7260 w 10000"/>
                  <a:gd name="connsiteY20" fmla="*/ 5279 h 10091"/>
                  <a:gd name="connsiteX21" fmla="*/ 7020 w 10000"/>
                  <a:gd name="connsiteY21" fmla="*/ 4951 h 10091"/>
                  <a:gd name="connsiteX22" fmla="*/ 6924 w 10000"/>
                  <a:gd name="connsiteY22" fmla="*/ 5127 h 10091"/>
                  <a:gd name="connsiteX23" fmla="*/ 7060 w 10000"/>
                  <a:gd name="connsiteY23" fmla="*/ 5770 h 10091"/>
                  <a:gd name="connsiteX24" fmla="*/ 7485 w 10000"/>
                  <a:gd name="connsiteY24" fmla="*/ 5816 h 10091"/>
                  <a:gd name="connsiteX25" fmla="*/ 7497 w 10000"/>
                  <a:gd name="connsiteY25" fmla="*/ 6480 h 10091"/>
                  <a:gd name="connsiteX26" fmla="*/ 6829 w 10000"/>
                  <a:gd name="connsiteY26" fmla="*/ 7233 h 10091"/>
                  <a:gd name="connsiteX27" fmla="*/ 6894 w 10000"/>
                  <a:gd name="connsiteY27" fmla="*/ 7678 h 10091"/>
                  <a:gd name="connsiteX28" fmla="*/ 7280 w 10000"/>
                  <a:gd name="connsiteY28" fmla="*/ 7625 h 10091"/>
                  <a:gd name="connsiteX29" fmla="*/ 7749 w 10000"/>
                  <a:gd name="connsiteY29" fmla="*/ 7264 h 10091"/>
                  <a:gd name="connsiteX30" fmla="*/ 7933 w 10000"/>
                  <a:gd name="connsiteY30" fmla="*/ 7473 h 10091"/>
                  <a:gd name="connsiteX31" fmla="*/ 7583 w 10000"/>
                  <a:gd name="connsiteY31" fmla="*/ 9549 h 10091"/>
                  <a:gd name="connsiteX32" fmla="*/ 6890 w 10000"/>
                  <a:gd name="connsiteY32" fmla="*/ 10091 h 10091"/>
                  <a:gd name="connsiteX33" fmla="*/ 1819 w 10000"/>
                  <a:gd name="connsiteY33" fmla="*/ 10091 h 10091"/>
                  <a:gd name="connsiteX34" fmla="*/ 1885 w 10000"/>
                  <a:gd name="connsiteY34" fmla="*/ 9691 h 10091"/>
                  <a:gd name="connsiteX0" fmla="*/ 1885 w 10000"/>
                  <a:gd name="connsiteY0" fmla="*/ 9691 h 10091"/>
                  <a:gd name="connsiteX1" fmla="*/ 11 w 10000"/>
                  <a:gd name="connsiteY1" fmla="*/ 7983 h 10091"/>
                  <a:gd name="connsiteX2" fmla="*/ 0 w 10000"/>
                  <a:gd name="connsiteY2" fmla="*/ 7689 h 10091"/>
                  <a:gd name="connsiteX3" fmla="*/ 1759 w 10000"/>
                  <a:gd name="connsiteY3" fmla="*/ 0 h 10091"/>
                  <a:gd name="connsiteX4" fmla="*/ 9219 w 10000"/>
                  <a:gd name="connsiteY4" fmla="*/ 337 h 10091"/>
                  <a:gd name="connsiteX5" fmla="*/ 9700 w 10000"/>
                  <a:gd name="connsiteY5" fmla="*/ 1913 h 10091"/>
                  <a:gd name="connsiteX6" fmla="*/ 9937 w 10000"/>
                  <a:gd name="connsiteY6" fmla="*/ 1685 h 10091"/>
                  <a:gd name="connsiteX7" fmla="*/ 10000 w 10000"/>
                  <a:gd name="connsiteY7" fmla="*/ 2076 h 10091"/>
                  <a:gd name="connsiteX8" fmla="*/ 9392 w 10000"/>
                  <a:gd name="connsiteY8" fmla="*/ 3566 h 10091"/>
                  <a:gd name="connsiteX9" fmla="*/ 9213 w 10000"/>
                  <a:gd name="connsiteY9" fmla="*/ 4123 h 10091"/>
                  <a:gd name="connsiteX10" fmla="*/ 8943 w 10000"/>
                  <a:gd name="connsiteY10" fmla="*/ 4668 h 10091"/>
                  <a:gd name="connsiteX11" fmla="*/ 8763 w 10000"/>
                  <a:gd name="connsiteY11" fmla="*/ 4238 h 10091"/>
                  <a:gd name="connsiteX12" fmla="*/ 8725 w 10000"/>
                  <a:gd name="connsiteY12" fmla="*/ 3133 h 10091"/>
                  <a:gd name="connsiteX13" fmla="*/ 8384 w 10000"/>
                  <a:gd name="connsiteY13" fmla="*/ 4335 h 10091"/>
                  <a:gd name="connsiteX14" fmla="*/ 8132 w 10000"/>
                  <a:gd name="connsiteY14" fmla="*/ 5238 h 10091"/>
                  <a:gd name="connsiteX15" fmla="*/ 7843 w 10000"/>
                  <a:gd name="connsiteY15" fmla="*/ 4656 h 10091"/>
                  <a:gd name="connsiteX16" fmla="*/ 7921 w 10000"/>
                  <a:gd name="connsiteY16" fmla="*/ 3755 h 10091"/>
                  <a:gd name="connsiteX17" fmla="*/ 7766 w 10000"/>
                  <a:gd name="connsiteY17" fmla="*/ 3218 h 10091"/>
                  <a:gd name="connsiteX18" fmla="*/ 7477 w 10000"/>
                  <a:gd name="connsiteY18" fmla="*/ 3507 h 10091"/>
                  <a:gd name="connsiteX19" fmla="*/ 7523 w 10000"/>
                  <a:gd name="connsiteY19" fmla="*/ 5272 h 10091"/>
                  <a:gd name="connsiteX20" fmla="*/ 7260 w 10000"/>
                  <a:gd name="connsiteY20" fmla="*/ 5279 h 10091"/>
                  <a:gd name="connsiteX21" fmla="*/ 7020 w 10000"/>
                  <a:gd name="connsiteY21" fmla="*/ 4951 h 10091"/>
                  <a:gd name="connsiteX22" fmla="*/ 6924 w 10000"/>
                  <a:gd name="connsiteY22" fmla="*/ 5127 h 10091"/>
                  <a:gd name="connsiteX23" fmla="*/ 7060 w 10000"/>
                  <a:gd name="connsiteY23" fmla="*/ 5770 h 10091"/>
                  <a:gd name="connsiteX24" fmla="*/ 7485 w 10000"/>
                  <a:gd name="connsiteY24" fmla="*/ 5816 h 10091"/>
                  <a:gd name="connsiteX25" fmla="*/ 7497 w 10000"/>
                  <a:gd name="connsiteY25" fmla="*/ 6480 h 10091"/>
                  <a:gd name="connsiteX26" fmla="*/ 6829 w 10000"/>
                  <a:gd name="connsiteY26" fmla="*/ 7233 h 10091"/>
                  <a:gd name="connsiteX27" fmla="*/ 6894 w 10000"/>
                  <a:gd name="connsiteY27" fmla="*/ 7678 h 10091"/>
                  <a:gd name="connsiteX28" fmla="*/ 7280 w 10000"/>
                  <a:gd name="connsiteY28" fmla="*/ 7625 h 10091"/>
                  <a:gd name="connsiteX29" fmla="*/ 7749 w 10000"/>
                  <a:gd name="connsiteY29" fmla="*/ 7264 h 10091"/>
                  <a:gd name="connsiteX30" fmla="*/ 7933 w 10000"/>
                  <a:gd name="connsiteY30" fmla="*/ 7473 h 10091"/>
                  <a:gd name="connsiteX31" fmla="*/ 7583 w 10000"/>
                  <a:gd name="connsiteY31" fmla="*/ 9549 h 10091"/>
                  <a:gd name="connsiteX32" fmla="*/ 6890 w 10000"/>
                  <a:gd name="connsiteY32" fmla="*/ 10091 h 10091"/>
                  <a:gd name="connsiteX33" fmla="*/ 1819 w 10000"/>
                  <a:gd name="connsiteY33" fmla="*/ 10013 h 10091"/>
                  <a:gd name="connsiteX34" fmla="*/ 1885 w 10000"/>
                  <a:gd name="connsiteY34" fmla="*/ 9691 h 10091"/>
                  <a:gd name="connsiteX0" fmla="*/ 1885 w 10000"/>
                  <a:gd name="connsiteY0" fmla="*/ 9691 h 10091"/>
                  <a:gd name="connsiteX1" fmla="*/ 11 w 10000"/>
                  <a:gd name="connsiteY1" fmla="*/ 7983 h 10091"/>
                  <a:gd name="connsiteX2" fmla="*/ 0 w 10000"/>
                  <a:gd name="connsiteY2" fmla="*/ 7689 h 10091"/>
                  <a:gd name="connsiteX3" fmla="*/ 1759 w 10000"/>
                  <a:gd name="connsiteY3" fmla="*/ 0 h 10091"/>
                  <a:gd name="connsiteX4" fmla="*/ 9219 w 10000"/>
                  <a:gd name="connsiteY4" fmla="*/ 337 h 10091"/>
                  <a:gd name="connsiteX5" fmla="*/ 9700 w 10000"/>
                  <a:gd name="connsiteY5" fmla="*/ 1913 h 10091"/>
                  <a:gd name="connsiteX6" fmla="*/ 9950 w 10000"/>
                  <a:gd name="connsiteY6" fmla="*/ 1814 h 10091"/>
                  <a:gd name="connsiteX7" fmla="*/ 10000 w 10000"/>
                  <a:gd name="connsiteY7" fmla="*/ 2076 h 10091"/>
                  <a:gd name="connsiteX8" fmla="*/ 9392 w 10000"/>
                  <a:gd name="connsiteY8" fmla="*/ 3566 h 10091"/>
                  <a:gd name="connsiteX9" fmla="*/ 9213 w 10000"/>
                  <a:gd name="connsiteY9" fmla="*/ 4123 h 10091"/>
                  <a:gd name="connsiteX10" fmla="*/ 8943 w 10000"/>
                  <a:gd name="connsiteY10" fmla="*/ 4668 h 10091"/>
                  <a:gd name="connsiteX11" fmla="*/ 8763 w 10000"/>
                  <a:gd name="connsiteY11" fmla="*/ 4238 h 10091"/>
                  <a:gd name="connsiteX12" fmla="*/ 8725 w 10000"/>
                  <a:gd name="connsiteY12" fmla="*/ 3133 h 10091"/>
                  <a:gd name="connsiteX13" fmla="*/ 8384 w 10000"/>
                  <a:gd name="connsiteY13" fmla="*/ 4335 h 10091"/>
                  <a:gd name="connsiteX14" fmla="*/ 8132 w 10000"/>
                  <a:gd name="connsiteY14" fmla="*/ 5238 h 10091"/>
                  <a:gd name="connsiteX15" fmla="*/ 7843 w 10000"/>
                  <a:gd name="connsiteY15" fmla="*/ 4656 h 10091"/>
                  <a:gd name="connsiteX16" fmla="*/ 7921 w 10000"/>
                  <a:gd name="connsiteY16" fmla="*/ 3755 h 10091"/>
                  <a:gd name="connsiteX17" fmla="*/ 7766 w 10000"/>
                  <a:gd name="connsiteY17" fmla="*/ 3218 h 10091"/>
                  <a:gd name="connsiteX18" fmla="*/ 7477 w 10000"/>
                  <a:gd name="connsiteY18" fmla="*/ 3507 h 10091"/>
                  <a:gd name="connsiteX19" fmla="*/ 7523 w 10000"/>
                  <a:gd name="connsiteY19" fmla="*/ 5272 h 10091"/>
                  <a:gd name="connsiteX20" fmla="*/ 7260 w 10000"/>
                  <a:gd name="connsiteY20" fmla="*/ 5279 h 10091"/>
                  <a:gd name="connsiteX21" fmla="*/ 7020 w 10000"/>
                  <a:gd name="connsiteY21" fmla="*/ 4951 h 10091"/>
                  <a:gd name="connsiteX22" fmla="*/ 6924 w 10000"/>
                  <a:gd name="connsiteY22" fmla="*/ 5127 h 10091"/>
                  <a:gd name="connsiteX23" fmla="*/ 7060 w 10000"/>
                  <a:gd name="connsiteY23" fmla="*/ 5770 h 10091"/>
                  <a:gd name="connsiteX24" fmla="*/ 7485 w 10000"/>
                  <a:gd name="connsiteY24" fmla="*/ 5816 h 10091"/>
                  <a:gd name="connsiteX25" fmla="*/ 7497 w 10000"/>
                  <a:gd name="connsiteY25" fmla="*/ 6480 h 10091"/>
                  <a:gd name="connsiteX26" fmla="*/ 6829 w 10000"/>
                  <a:gd name="connsiteY26" fmla="*/ 7233 h 10091"/>
                  <a:gd name="connsiteX27" fmla="*/ 6894 w 10000"/>
                  <a:gd name="connsiteY27" fmla="*/ 7678 h 10091"/>
                  <a:gd name="connsiteX28" fmla="*/ 7280 w 10000"/>
                  <a:gd name="connsiteY28" fmla="*/ 7625 h 10091"/>
                  <a:gd name="connsiteX29" fmla="*/ 7749 w 10000"/>
                  <a:gd name="connsiteY29" fmla="*/ 7264 h 10091"/>
                  <a:gd name="connsiteX30" fmla="*/ 7933 w 10000"/>
                  <a:gd name="connsiteY30" fmla="*/ 7473 h 10091"/>
                  <a:gd name="connsiteX31" fmla="*/ 7583 w 10000"/>
                  <a:gd name="connsiteY31" fmla="*/ 9549 h 10091"/>
                  <a:gd name="connsiteX32" fmla="*/ 6890 w 10000"/>
                  <a:gd name="connsiteY32" fmla="*/ 10091 h 10091"/>
                  <a:gd name="connsiteX33" fmla="*/ 1819 w 10000"/>
                  <a:gd name="connsiteY33" fmla="*/ 10013 h 10091"/>
                  <a:gd name="connsiteX34" fmla="*/ 1885 w 10000"/>
                  <a:gd name="connsiteY34" fmla="*/ 9691 h 10091"/>
                  <a:gd name="connsiteX0" fmla="*/ 1885 w 10000"/>
                  <a:gd name="connsiteY0" fmla="*/ 9691 h 10091"/>
                  <a:gd name="connsiteX1" fmla="*/ 11 w 10000"/>
                  <a:gd name="connsiteY1" fmla="*/ 7983 h 10091"/>
                  <a:gd name="connsiteX2" fmla="*/ 0 w 10000"/>
                  <a:gd name="connsiteY2" fmla="*/ 7689 h 10091"/>
                  <a:gd name="connsiteX3" fmla="*/ 1759 w 10000"/>
                  <a:gd name="connsiteY3" fmla="*/ 0 h 10091"/>
                  <a:gd name="connsiteX4" fmla="*/ 9219 w 10000"/>
                  <a:gd name="connsiteY4" fmla="*/ 337 h 10091"/>
                  <a:gd name="connsiteX5" fmla="*/ 9700 w 10000"/>
                  <a:gd name="connsiteY5" fmla="*/ 1913 h 10091"/>
                  <a:gd name="connsiteX6" fmla="*/ 9950 w 10000"/>
                  <a:gd name="connsiteY6" fmla="*/ 1814 h 10091"/>
                  <a:gd name="connsiteX7" fmla="*/ 10000 w 10000"/>
                  <a:gd name="connsiteY7" fmla="*/ 2076 h 10091"/>
                  <a:gd name="connsiteX8" fmla="*/ 9392 w 10000"/>
                  <a:gd name="connsiteY8" fmla="*/ 3566 h 10091"/>
                  <a:gd name="connsiteX9" fmla="*/ 9213 w 10000"/>
                  <a:gd name="connsiteY9" fmla="*/ 4123 h 10091"/>
                  <a:gd name="connsiteX10" fmla="*/ 8943 w 10000"/>
                  <a:gd name="connsiteY10" fmla="*/ 4668 h 10091"/>
                  <a:gd name="connsiteX11" fmla="*/ 8763 w 10000"/>
                  <a:gd name="connsiteY11" fmla="*/ 4238 h 10091"/>
                  <a:gd name="connsiteX12" fmla="*/ 8725 w 10000"/>
                  <a:gd name="connsiteY12" fmla="*/ 3133 h 10091"/>
                  <a:gd name="connsiteX13" fmla="*/ 8384 w 10000"/>
                  <a:gd name="connsiteY13" fmla="*/ 4335 h 10091"/>
                  <a:gd name="connsiteX14" fmla="*/ 8132 w 10000"/>
                  <a:gd name="connsiteY14" fmla="*/ 5238 h 10091"/>
                  <a:gd name="connsiteX15" fmla="*/ 7843 w 10000"/>
                  <a:gd name="connsiteY15" fmla="*/ 4656 h 10091"/>
                  <a:gd name="connsiteX16" fmla="*/ 7921 w 10000"/>
                  <a:gd name="connsiteY16" fmla="*/ 3755 h 10091"/>
                  <a:gd name="connsiteX17" fmla="*/ 7766 w 10000"/>
                  <a:gd name="connsiteY17" fmla="*/ 3218 h 10091"/>
                  <a:gd name="connsiteX18" fmla="*/ 7477 w 10000"/>
                  <a:gd name="connsiteY18" fmla="*/ 3507 h 10091"/>
                  <a:gd name="connsiteX19" fmla="*/ 7523 w 10000"/>
                  <a:gd name="connsiteY19" fmla="*/ 5272 h 10091"/>
                  <a:gd name="connsiteX20" fmla="*/ 7260 w 10000"/>
                  <a:gd name="connsiteY20" fmla="*/ 5279 h 10091"/>
                  <a:gd name="connsiteX21" fmla="*/ 7020 w 10000"/>
                  <a:gd name="connsiteY21" fmla="*/ 4951 h 10091"/>
                  <a:gd name="connsiteX22" fmla="*/ 6924 w 10000"/>
                  <a:gd name="connsiteY22" fmla="*/ 5127 h 10091"/>
                  <a:gd name="connsiteX23" fmla="*/ 7060 w 10000"/>
                  <a:gd name="connsiteY23" fmla="*/ 5770 h 10091"/>
                  <a:gd name="connsiteX24" fmla="*/ 7485 w 10000"/>
                  <a:gd name="connsiteY24" fmla="*/ 5816 h 10091"/>
                  <a:gd name="connsiteX25" fmla="*/ 7497 w 10000"/>
                  <a:gd name="connsiteY25" fmla="*/ 6480 h 10091"/>
                  <a:gd name="connsiteX26" fmla="*/ 6829 w 10000"/>
                  <a:gd name="connsiteY26" fmla="*/ 7233 h 10091"/>
                  <a:gd name="connsiteX27" fmla="*/ 6894 w 10000"/>
                  <a:gd name="connsiteY27" fmla="*/ 7678 h 10091"/>
                  <a:gd name="connsiteX28" fmla="*/ 7280 w 10000"/>
                  <a:gd name="connsiteY28" fmla="*/ 7625 h 10091"/>
                  <a:gd name="connsiteX29" fmla="*/ 7749 w 10000"/>
                  <a:gd name="connsiteY29" fmla="*/ 7264 h 10091"/>
                  <a:gd name="connsiteX30" fmla="*/ 7933 w 10000"/>
                  <a:gd name="connsiteY30" fmla="*/ 7473 h 10091"/>
                  <a:gd name="connsiteX31" fmla="*/ 7583 w 10000"/>
                  <a:gd name="connsiteY31" fmla="*/ 9549 h 10091"/>
                  <a:gd name="connsiteX32" fmla="*/ 6890 w 10000"/>
                  <a:gd name="connsiteY32" fmla="*/ 10091 h 10091"/>
                  <a:gd name="connsiteX33" fmla="*/ 1819 w 10000"/>
                  <a:gd name="connsiteY33" fmla="*/ 10013 h 10091"/>
                  <a:gd name="connsiteX34" fmla="*/ 1885 w 10000"/>
                  <a:gd name="connsiteY34" fmla="*/ 9691 h 10091"/>
                  <a:gd name="connsiteX0" fmla="*/ 1885 w 10000"/>
                  <a:gd name="connsiteY0" fmla="*/ 9691 h 10091"/>
                  <a:gd name="connsiteX1" fmla="*/ 11 w 10000"/>
                  <a:gd name="connsiteY1" fmla="*/ 7983 h 10091"/>
                  <a:gd name="connsiteX2" fmla="*/ 0 w 10000"/>
                  <a:gd name="connsiteY2" fmla="*/ 7689 h 10091"/>
                  <a:gd name="connsiteX3" fmla="*/ 1759 w 10000"/>
                  <a:gd name="connsiteY3" fmla="*/ 0 h 10091"/>
                  <a:gd name="connsiteX4" fmla="*/ 9219 w 10000"/>
                  <a:gd name="connsiteY4" fmla="*/ 337 h 10091"/>
                  <a:gd name="connsiteX5" fmla="*/ 9700 w 10000"/>
                  <a:gd name="connsiteY5" fmla="*/ 1913 h 10091"/>
                  <a:gd name="connsiteX6" fmla="*/ 9963 w 10000"/>
                  <a:gd name="connsiteY6" fmla="*/ 1710 h 10091"/>
                  <a:gd name="connsiteX7" fmla="*/ 10000 w 10000"/>
                  <a:gd name="connsiteY7" fmla="*/ 2076 h 10091"/>
                  <a:gd name="connsiteX8" fmla="*/ 9392 w 10000"/>
                  <a:gd name="connsiteY8" fmla="*/ 3566 h 10091"/>
                  <a:gd name="connsiteX9" fmla="*/ 9213 w 10000"/>
                  <a:gd name="connsiteY9" fmla="*/ 4123 h 10091"/>
                  <a:gd name="connsiteX10" fmla="*/ 8943 w 10000"/>
                  <a:gd name="connsiteY10" fmla="*/ 4668 h 10091"/>
                  <a:gd name="connsiteX11" fmla="*/ 8763 w 10000"/>
                  <a:gd name="connsiteY11" fmla="*/ 4238 h 10091"/>
                  <a:gd name="connsiteX12" fmla="*/ 8725 w 10000"/>
                  <a:gd name="connsiteY12" fmla="*/ 3133 h 10091"/>
                  <a:gd name="connsiteX13" fmla="*/ 8384 w 10000"/>
                  <a:gd name="connsiteY13" fmla="*/ 4335 h 10091"/>
                  <a:gd name="connsiteX14" fmla="*/ 8132 w 10000"/>
                  <a:gd name="connsiteY14" fmla="*/ 5238 h 10091"/>
                  <a:gd name="connsiteX15" fmla="*/ 7843 w 10000"/>
                  <a:gd name="connsiteY15" fmla="*/ 4656 h 10091"/>
                  <a:gd name="connsiteX16" fmla="*/ 7921 w 10000"/>
                  <a:gd name="connsiteY16" fmla="*/ 3755 h 10091"/>
                  <a:gd name="connsiteX17" fmla="*/ 7766 w 10000"/>
                  <a:gd name="connsiteY17" fmla="*/ 3218 h 10091"/>
                  <a:gd name="connsiteX18" fmla="*/ 7477 w 10000"/>
                  <a:gd name="connsiteY18" fmla="*/ 3507 h 10091"/>
                  <a:gd name="connsiteX19" fmla="*/ 7523 w 10000"/>
                  <a:gd name="connsiteY19" fmla="*/ 5272 h 10091"/>
                  <a:gd name="connsiteX20" fmla="*/ 7260 w 10000"/>
                  <a:gd name="connsiteY20" fmla="*/ 5279 h 10091"/>
                  <a:gd name="connsiteX21" fmla="*/ 7020 w 10000"/>
                  <a:gd name="connsiteY21" fmla="*/ 4951 h 10091"/>
                  <a:gd name="connsiteX22" fmla="*/ 6924 w 10000"/>
                  <a:gd name="connsiteY22" fmla="*/ 5127 h 10091"/>
                  <a:gd name="connsiteX23" fmla="*/ 7060 w 10000"/>
                  <a:gd name="connsiteY23" fmla="*/ 5770 h 10091"/>
                  <a:gd name="connsiteX24" fmla="*/ 7485 w 10000"/>
                  <a:gd name="connsiteY24" fmla="*/ 5816 h 10091"/>
                  <a:gd name="connsiteX25" fmla="*/ 7497 w 10000"/>
                  <a:gd name="connsiteY25" fmla="*/ 6480 h 10091"/>
                  <a:gd name="connsiteX26" fmla="*/ 6829 w 10000"/>
                  <a:gd name="connsiteY26" fmla="*/ 7233 h 10091"/>
                  <a:gd name="connsiteX27" fmla="*/ 6894 w 10000"/>
                  <a:gd name="connsiteY27" fmla="*/ 7678 h 10091"/>
                  <a:gd name="connsiteX28" fmla="*/ 7280 w 10000"/>
                  <a:gd name="connsiteY28" fmla="*/ 7625 h 10091"/>
                  <a:gd name="connsiteX29" fmla="*/ 7749 w 10000"/>
                  <a:gd name="connsiteY29" fmla="*/ 7264 h 10091"/>
                  <a:gd name="connsiteX30" fmla="*/ 7933 w 10000"/>
                  <a:gd name="connsiteY30" fmla="*/ 7473 h 10091"/>
                  <a:gd name="connsiteX31" fmla="*/ 7583 w 10000"/>
                  <a:gd name="connsiteY31" fmla="*/ 9549 h 10091"/>
                  <a:gd name="connsiteX32" fmla="*/ 6890 w 10000"/>
                  <a:gd name="connsiteY32" fmla="*/ 10091 h 10091"/>
                  <a:gd name="connsiteX33" fmla="*/ 1819 w 10000"/>
                  <a:gd name="connsiteY33" fmla="*/ 10013 h 10091"/>
                  <a:gd name="connsiteX34" fmla="*/ 1885 w 10000"/>
                  <a:gd name="connsiteY34" fmla="*/ 9691 h 10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000" h="10091">
                    <a:moveTo>
                      <a:pt x="1885" y="9691"/>
                    </a:moveTo>
                    <a:lnTo>
                      <a:pt x="11" y="7983"/>
                    </a:lnTo>
                    <a:cubicBezTo>
                      <a:pt x="5" y="7890"/>
                      <a:pt x="6" y="7782"/>
                      <a:pt x="0" y="7689"/>
                    </a:cubicBezTo>
                    <a:lnTo>
                      <a:pt x="1759" y="0"/>
                    </a:lnTo>
                    <a:lnTo>
                      <a:pt x="9219" y="337"/>
                    </a:lnTo>
                    <a:lnTo>
                      <a:pt x="9700" y="1913"/>
                    </a:lnTo>
                    <a:cubicBezTo>
                      <a:pt x="9793" y="1732"/>
                      <a:pt x="9857" y="1659"/>
                      <a:pt x="9963" y="1710"/>
                    </a:cubicBezTo>
                    <a:cubicBezTo>
                      <a:pt x="9985" y="1754"/>
                      <a:pt x="9996" y="1981"/>
                      <a:pt x="10000" y="2076"/>
                    </a:cubicBezTo>
                    <a:cubicBezTo>
                      <a:pt x="9915" y="2352"/>
                      <a:pt x="9748" y="3213"/>
                      <a:pt x="9392" y="3566"/>
                    </a:cubicBezTo>
                    <a:cubicBezTo>
                      <a:pt x="9265" y="3920"/>
                      <a:pt x="9250" y="3980"/>
                      <a:pt x="9213" y="4123"/>
                    </a:cubicBezTo>
                    <a:cubicBezTo>
                      <a:pt x="9141" y="4430"/>
                      <a:pt x="9134" y="4528"/>
                      <a:pt x="8943" y="4668"/>
                    </a:cubicBezTo>
                    <a:cubicBezTo>
                      <a:pt x="8882" y="4555"/>
                      <a:pt x="8823" y="4493"/>
                      <a:pt x="8763" y="4238"/>
                    </a:cubicBezTo>
                    <a:cubicBezTo>
                      <a:pt x="8804" y="3834"/>
                      <a:pt x="8786" y="3448"/>
                      <a:pt x="8725" y="3133"/>
                    </a:cubicBezTo>
                    <a:cubicBezTo>
                      <a:pt x="8668" y="3143"/>
                      <a:pt x="8376" y="3307"/>
                      <a:pt x="8384" y="4335"/>
                    </a:cubicBezTo>
                    <a:cubicBezTo>
                      <a:pt x="8396" y="4833"/>
                      <a:pt x="8367" y="5151"/>
                      <a:pt x="8132" y="5238"/>
                    </a:cubicBezTo>
                    <a:cubicBezTo>
                      <a:pt x="8004" y="5245"/>
                      <a:pt x="7894" y="4985"/>
                      <a:pt x="7843" y="4656"/>
                    </a:cubicBezTo>
                    <a:cubicBezTo>
                      <a:pt x="7813" y="4385"/>
                      <a:pt x="7952" y="4027"/>
                      <a:pt x="7921" y="3755"/>
                    </a:cubicBezTo>
                    <a:cubicBezTo>
                      <a:pt x="7890" y="3515"/>
                      <a:pt x="7916" y="3573"/>
                      <a:pt x="7766" y="3218"/>
                    </a:cubicBezTo>
                    <a:cubicBezTo>
                      <a:pt x="7548" y="3256"/>
                      <a:pt x="7585" y="3151"/>
                      <a:pt x="7477" y="3507"/>
                    </a:cubicBezTo>
                    <a:cubicBezTo>
                      <a:pt x="7479" y="3870"/>
                      <a:pt x="7534" y="4925"/>
                      <a:pt x="7523" y="5272"/>
                    </a:cubicBezTo>
                    <a:cubicBezTo>
                      <a:pt x="7403" y="5438"/>
                      <a:pt x="7362" y="5411"/>
                      <a:pt x="7260" y="5279"/>
                    </a:cubicBezTo>
                    <a:cubicBezTo>
                      <a:pt x="7198" y="5217"/>
                      <a:pt x="7059" y="4883"/>
                      <a:pt x="7020" y="4951"/>
                    </a:cubicBezTo>
                    <a:cubicBezTo>
                      <a:pt x="6989" y="5028"/>
                      <a:pt x="6954" y="5050"/>
                      <a:pt x="6924" y="5127"/>
                    </a:cubicBezTo>
                    <a:cubicBezTo>
                      <a:pt x="6957" y="5457"/>
                      <a:pt x="6927" y="5528"/>
                      <a:pt x="7060" y="5770"/>
                    </a:cubicBezTo>
                    <a:lnTo>
                      <a:pt x="7485" y="5816"/>
                    </a:lnTo>
                    <a:cubicBezTo>
                      <a:pt x="7526" y="5906"/>
                      <a:pt x="7540" y="6299"/>
                      <a:pt x="7497" y="6480"/>
                    </a:cubicBezTo>
                    <a:cubicBezTo>
                      <a:pt x="7433" y="6777"/>
                      <a:pt x="6901" y="6985"/>
                      <a:pt x="6829" y="7233"/>
                    </a:cubicBezTo>
                    <a:cubicBezTo>
                      <a:pt x="6822" y="7353"/>
                      <a:pt x="6901" y="7560"/>
                      <a:pt x="6894" y="7678"/>
                    </a:cubicBezTo>
                    <a:cubicBezTo>
                      <a:pt x="6985" y="7853"/>
                      <a:pt x="7105" y="7766"/>
                      <a:pt x="7280" y="7625"/>
                    </a:cubicBezTo>
                    <a:lnTo>
                      <a:pt x="7749" y="7264"/>
                    </a:lnTo>
                    <a:cubicBezTo>
                      <a:pt x="7797" y="7315"/>
                      <a:pt x="7887" y="7421"/>
                      <a:pt x="7933" y="7473"/>
                    </a:cubicBezTo>
                    <a:cubicBezTo>
                      <a:pt x="7953" y="8173"/>
                      <a:pt x="7939" y="8469"/>
                      <a:pt x="7583" y="9549"/>
                    </a:cubicBezTo>
                    <a:cubicBezTo>
                      <a:pt x="7343" y="9836"/>
                      <a:pt x="7121" y="9910"/>
                      <a:pt x="6890" y="10091"/>
                    </a:cubicBezTo>
                    <a:lnTo>
                      <a:pt x="1819" y="10013"/>
                    </a:lnTo>
                    <a:cubicBezTo>
                      <a:pt x="1843" y="9932"/>
                      <a:pt x="1862" y="9772"/>
                      <a:pt x="1885" y="9691"/>
                    </a:cubicBezTo>
                    <a:close/>
                  </a:path>
                </a:pathLst>
              </a:custGeom>
              <a:noFill/>
              <a:ln w="9525">
                <a:solidFill>
                  <a:srgbClr val="00B050"/>
                </a:solidFill>
                <a:round/>
                <a:headEnd/>
                <a:tailEnd/>
              </a:ln>
              <a:extLst>
                <a:ext uri="{909E8E84-426E-40DD-AFC4-6F175D3DCCD1}">
                  <a14:hiddenFill xmlns:a14="http://schemas.microsoft.com/office/drawing/2010/main">
                    <a:solidFill>
                      <a:srgbClr val="BBE0E3"/>
                    </a:solid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215"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8" name="Freeform 49">
                <a:extLst>
                  <a:ext uri="{FF2B5EF4-FFF2-40B4-BE49-F238E27FC236}">
                    <a16:creationId xmlns:a16="http://schemas.microsoft.com/office/drawing/2014/main" id="{5B11C35A-4883-4379-9AAE-B2F05DFE28F2}"/>
                  </a:ext>
                </a:extLst>
              </p:cNvPr>
              <p:cNvSpPr>
                <a:spLocks/>
              </p:cNvSpPr>
              <p:nvPr/>
            </p:nvSpPr>
            <p:spPr bwMode="auto">
              <a:xfrm>
                <a:off x="3381451" y="4624512"/>
                <a:ext cx="523094" cy="565217"/>
              </a:xfrm>
              <a:custGeom>
                <a:avLst/>
                <a:gdLst>
                  <a:gd name="T0" fmla="*/ 2205 w 11464"/>
                  <a:gd name="T1" fmla="*/ 5400 h 5558"/>
                  <a:gd name="T2" fmla="*/ 0 w 11464"/>
                  <a:gd name="T3" fmla="*/ 4425 h 5558"/>
                  <a:gd name="T4" fmla="*/ 75 w 11464"/>
                  <a:gd name="T5" fmla="*/ 3990 h 5558"/>
                  <a:gd name="T6" fmla="*/ 2010 w 11464"/>
                  <a:gd name="T7" fmla="*/ 0 h 5558"/>
                  <a:gd name="T8" fmla="*/ 2033 w 11464"/>
                  <a:gd name="T9" fmla="*/ 22 h 5558"/>
                  <a:gd name="T10" fmla="*/ 10482 w 11464"/>
                  <a:gd name="T11" fmla="*/ 42 h 5558"/>
                  <a:gd name="T12" fmla="*/ 11068 w 11464"/>
                  <a:gd name="T13" fmla="*/ 939 h 5558"/>
                  <a:gd name="T14" fmla="*/ 11257 w 11464"/>
                  <a:gd name="T15" fmla="*/ 852 h 5558"/>
                  <a:gd name="T16" fmla="*/ 11429 w 11464"/>
                  <a:gd name="T17" fmla="*/ 876 h 5558"/>
                  <a:gd name="T18" fmla="*/ 11464 w 11464"/>
                  <a:gd name="T19" fmla="*/ 1042 h 5558"/>
                  <a:gd name="T20" fmla="*/ 11318 w 11464"/>
                  <a:gd name="T21" fmla="*/ 1251 h 5558"/>
                  <a:gd name="T22" fmla="*/ 10942 w 11464"/>
                  <a:gd name="T23" fmla="*/ 1699 h 5558"/>
                  <a:gd name="T24" fmla="*/ 10819 w 11464"/>
                  <a:gd name="T25" fmla="*/ 1925 h 5558"/>
                  <a:gd name="T26" fmla="*/ 10745 w 11464"/>
                  <a:gd name="T27" fmla="*/ 2160 h 5558"/>
                  <a:gd name="T28" fmla="*/ 10666 w 11464"/>
                  <a:gd name="T29" fmla="*/ 2290 h 5558"/>
                  <a:gd name="T30" fmla="*/ 10606 w 11464"/>
                  <a:gd name="T31" fmla="*/ 2378 h 5558"/>
                  <a:gd name="T32" fmla="*/ 10425 w 11464"/>
                  <a:gd name="T33" fmla="*/ 2421 h 5558"/>
                  <a:gd name="T34" fmla="*/ 10219 w 11464"/>
                  <a:gd name="T35" fmla="*/ 2233 h 5558"/>
                  <a:gd name="T36" fmla="*/ 10126 w 11464"/>
                  <a:gd name="T37" fmla="*/ 1711 h 5558"/>
                  <a:gd name="T38" fmla="*/ 10023 w 11464"/>
                  <a:gd name="T39" fmla="*/ 1497 h 5558"/>
                  <a:gd name="T40" fmla="*/ 9806 w 11464"/>
                  <a:gd name="T41" fmla="*/ 1404 h 5558"/>
                  <a:gd name="T42" fmla="*/ 9701 w 11464"/>
                  <a:gd name="T43" fmla="*/ 1585 h 5558"/>
                  <a:gd name="T44" fmla="*/ 9802 w 11464"/>
                  <a:gd name="T45" fmla="*/ 2218 h 5558"/>
                  <a:gd name="T46" fmla="*/ 9864 w 11464"/>
                  <a:gd name="T47" fmla="*/ 2517 h 5558"/>
                  <a:gd name="T48" fmla="*/ 9710 w 11464"/>
                  <a:gd name="T49" fmla="*/ 2697 h 5558"/>
                  <a:gd name="T50" fmla="*/ 9492 w 11464"/>
                  <a:gd name="T51" fmla="*/ 2640 h 5558"/>
                  <a:gd name="T52" fmla="*/ 9416 w 11464"/>
                  <a:gd name="T53" fmla="*/ 2366 h 5558"/>
                  <a:gd name="T54" fmla="*/ 9309 w 11464"/>
                  <a:gd name="T55" fmla="*/ 1918 h 5558"/>
                  <a:gd name="T56" fmla="*/ 9183 w 11464"/>
                  <a:gd name="T57" fmla="*/ 1630 h 5558"/>
                  <a:gd name="T58" fmla="*/ 8925 w 11464"/>
                  <a:gd name="T59" fmla="*/ 1620 h 5558"/>
                  <a:gd name="T60" fmla="*/ 8847 w 11464"/>
                  <a:gd name="T61" fmla="*/ 1742 h 5558"/>
                  <a:gd name="T62" fmla="*/ 8853 w 11464"/>
                  <a:gd name="T63" fmla="*/ 1939 h 5558"/>
                  <a:gd name="T64" fmla="*/ 9067 w 11464"/>
                  <a:gd name="T65" fmla="*/ 2823 h 5558"/>
                  <a:gd name="T66" fmla="*/ 8939 w 11464"/>
                  <a:gd name="T67" fmla="*/ 2991 h 5558"/>
                  <a:gd name="T68" fmla="*/ 8715 w 11464"/>
                  <a:gd name="T69" fmla="*/ 3033 h 5558"/>
                  <a:gd name="T70" fmla="*/ 8534 w 11464"/>
                  <a:gd name="T71" fmla="*/ 2965 h 5558"/>
                  <a:gd name="T72" fmla="*/ 8341 w 11464"/>
                  <a:gd name="T73" fmla="*/ 2958 h 5558"/>
                  <a:gd name="T74" fmla="*/ 8239 w 11464"/>
                  <a:gd name="T75" fmla="*/ 3086 h 5558"/>
                  <a:gd name="T76" fmla="*/ 8411 w 11464"/>
                  <a:gd name="T77" fmla="*/ 3289 h 5558"/>
                  <a:gd name="T78" fmla="*/ 8721 w 11464"/>
                  <a:gd name="T79" fmla="*/ 3382 h 5558"/>
                  <a:gd name="T80" fmla="*/ 8993 w 11464"/>
                  <a:gd name="T81" fmla="*/ 3524 h 5558"/>
                  <a:gd name="T82" fmla="*/ 9135 w 11464"/>
                  <a:gd name="T83" fmla="*/ 3676 h 5558"/>
                  <a:gd name="T84" fmla="*/ 8951 w 11464"/>
                  <a:gd name="T85" fmla="*/ 3834 h 5558"/>
                  <a:gd name="T86" fmla="*/ 8287 w 11464"/>
                  <a:gd name="T87" fmla="*/ 4043 h 5558"/>
                  <a:gd name="T88" fmla="*/ 8264 w 11464"/>
                  <a:gd name="T89" fmla="*/ 4239 h 5558"/>
                  <a:gd name="T90" fmla="*/ 8386 w 11464"/>
                  <a:gd name="T91" fmla="*/ 4379 h 5558"/>
                  <a:gd name="T92" fmla="*/ 8602 w 11464"/>
                  <a:gd name="T93" fmla="*/ 4415 h 5558"/>
                  <a:gd name="T94" fmla="*/ 8884 w 11464"/>
                  <a:gd name="T95" fmla="*/ 4309 h 5558"/>
                  <a:gd name="T96" fmla="*/ 9083 w 11464"/>
                  <a:gd name="T97" fmla="*/ 4235 h 5558"/>
                  <a:gd name="T98" fmla="*/ 9244 w 11464"/>
                  <a:gd name="T99" fmla="*/ 4322 h 5558"/>
                  <a:gd name="T100" fmla="*/ 9272 w 11464"/>
                  <a:gd name="T101" fmla="*/ 4517 h 5558"/>
                  <a:gd name="T102" fmla="*/ 9210 w 11464"/>
                  <a:gd name="T103" fmla="*/ 4831 h 5558"/>
                  <a:gd name="T104" fmla="*/ 9026 w 11464"/>
                  <a:gd name="T105" fmla="*/ 5220 h 5558"/>
                  <a:gd name="T106" fmla="*/ 8560 w 11464"/>
                  <a:gd name="T107" fmla="*/ 5387 h 5558"/>
                  <a:gd name="T108" fmla="*/ 8030 w 11464"/>
                  <a:gd name="T109" fmla="*/ 5555 h 5558"/>
                  <a:gd name="T110" fmla="*/ 2130 w 11464"/>
                  <a:gd name="T111" fmla="*/ 5558 h 5558"/>
                  <a:gd name="T112" fmla="*/ 2205 w 11464"/>
                  <a:gd name="T113" fmla="*/ 5400 h 5558"/>
                  <a:gd name="connsiteX0" fmla="*/ 1923 w 10000"/>
                  <a:gd name="connsiteY0" fmla="*/ 9825 h 10109"/>
                  <a:gd name="connsiteX1" fmla="*/ 0 w 10000"/>
                  <a:gd name="connsiteY1" fmla="*/ 8070 h 10109"/>
                  <a:gd name="connsiteX2" fmla="*/ 65 w 10000"/>
                  <a:gd name="connsiteY2" fmla="*/ 7288 h 10109"/>
                  <a:gd name="connsiteX3" fmla="*/ 1753 w 10000"/>
                  <a:gd name="connsiteY3" fmla="*/ 109 h 10109"/>
                  <a:gd name="connsiteX4" fmla="*/ 1698 w 10000"/>
                  <a:gd name="connsiteY4" fmla="*/ 0 h 10109"/>
                  <a:gd name="connsiteX5" fmla="*/ 9143 w 10000"/>
                  <a:gd name="connsiteY5" fmla="*/ 185 h 10109"/>
                  <a:gd name="connsiteX6" fmla="*/ 9655 w 10000"/>
                  <a:gd name="connsiteY6" fmla="*/ 1798 h 10109"/>
                  <a:gd name="connsiteX7" fmla="*/ 9819 w 10000"/>
                  <a:gd name="connsiteY7" fmla="*/ 1642 h 10109"/>
                  <a:gd name="connsiteX8" fmla="*/ 9969 w 10000"/>
                  <a:gd name="connsiteY8" fmla="*/ 1685 h 10109"/>
                  <a:gd name="connsiteX9" fmla="*/ 10000 w 10000"/>
                  <a:gd name="connsiteY9" fmla="*/ 1984 h 10109"/>
                  <a:gd name="connsiteX10" fmla="*/ 9873 w 10000"/>
                  <a:gd name="connsiteY10" fmla="*/ 2360 h 10109"/>
                  <a:gd name="connsiteX11" fmla="*/ 9545 w 10000"/>
                  <a:gd name="connsiteY11" fmla="*/ 3166 h 10109"/>
                  <a:gd name="connsiteX12" fmla="*/ 9437 w 10000"/>
                  <a:gd name="connsiteY12" fmla="*/ 3572 h 10109"/>
                  <a:gd name="connsiteX13" fmla="*/ 9373 w 10000"/>
                  <a:gd name="connsiteY13" fmla="*/ 3995 h 10109"/>
                  <a:gd name="connsiteX14" fmla="*/ 9304 w 10000"/>
                  <a:gd name="connsiteY14" fmla="*/ 4229 h 10109"/>
                  <a:gd name="connsiteX15" fmla="*/ 9252 w 10000"/>
                  <a:gd name="connsiteY15" fmla="*/ 4388 h 10109"/>
                  <a:gd name="connsiteX16" fmla="*/ 9094 w 10000"/>
                  <a:gd name="connsiteY16" fmla="*/ 4465 h 10109"/>
                  <a:gd name="connsiteX17" fmla="*/ 8914 w 10000"/>
                  <a:gd name="connsiteY17" fmla="*/ 4127 h 10109"/>
                  <a:gd name="connsiteX18" fmla="*/ 8833 w 10000"/>
                  <a:gd name="connsiteY18" fmla="*/ 3187 h 10109"/>
                  <a:gd name="connsiteX19" fmla="*/ 8743 w 10000"/>
                  <a:gd name="connsiteY19" fmla="*/ 2802 h 10109"/>
                  <a:gd name="connsiteX20" fmla="*/ 8554 w 10000"/>
                  <a:gd name="connsiteY20" fmla="*/ 2635 h 10109"/>
                  <a:gd name="connsiteX21" fmla="*/ 8462 w 10000"/>
                  <a:gd name="connsiteY21" fmla="*/ 2961 h 10109"/>
                  <a:gd name="connsiteX22" fmla="*/ 8550 w 10000"/>
                  <a:gd name="connsiteY22" fmla="*/ 4100 h 10109"/>
                  <a:gd name="connsiteX23" fmla="*/ 8604 w 10000"/>
                  <a:gd name="connsiteY23" fmla="*/ 4638 h 10109"/>
                  <a:gd name="connsiteX24" fmla="*/ 8470 w 10000"/>
                  <a:gd name="connsiteY24" fmla="*/ 4961 h 10109"/>
                  <a:gd name="connsiteX25" fmla="*/ 8280 w 10000"/>
                  <a:gd name="connsiteY25" fmla="*/ 4859 h 10109"/>
                  <a:gd name="connsiteX26" fmla="*/ 8214 w 10000"/>
                  <a:gd name="connsiteY26" fmla="*/ 4366 h 10109"/>
                  <a:gd name="connsiteX27" fmla="*/ 8120 w 10000"/>
                  <a:gd name="connsiteY27" fmla="*/ 3560 h 10109"/>
                  <a:gd name="connsiteX28" fmla="*/ 8010 w 10000"/>
                  <a:gd name="connsiteY28" fmla="*/ 3042 h 10109"/>
                  <a:gd name="connsiteX29" fmla="*/ 7785 w 10000"/>
                  <a:gd name="connsiteY29" fmla="*/ 3024 h 10109"/>
                  <a:gd name="connsiteX30" fmla="*/ 7717 w 10000"/>
                  <a:gd name="connsiteY30" fmla="*/ 3243 h 10109"/>
                  <a:gd name="connsiteX31" fmla="*/ 7722 w 10000"/>
                  <a:gd name="connsiteY31" fmla="*/ 3598 h 10109"/>
                  <a:gd name="connsiteX32" fmla="*/ 7909 w 10000"/>
                  <a:gd name="connsiteY32" fmla="*/ 5188 h 10109"/>
                  <a:gd name="connsiteX33" fmla="*/ 7797 w 10000"/>
                  <a:gd name="connsiteY33" fmla="*/ 5490 h 10109"/>
                  <a:gd name="connsiteX34" fmla="*/ 7602 w 10000"/>
                  <a:gd name="connsiteY34" fmla="*/ 5566 h 10109"/>
                  <a:gd name="connsiteX35" fmla="*/ 7444 w 10000"/>
                  <a:gd name="connsiteY35" fmla="*/ 5444 h 10109"/>
                  <a:gd name="connsiteX36" fmla="*/ 7276 w 10000"/>
                  <a:gd name="connsiteY36" fmla="*/ 5431 h 10109"/>
                  <a:gd name="connsiteX37" fmla="*/ 7187 w 10000"/>
                  <a:gd name="connsiteY37" fmla="*/ 5661 h 10109"/>
                  <a:gd name="connsiteX38" fmla="*/ 7337 w 10000"/>
                  <a:gd name="connsiteY38" fmla="*/ 6027 h 10109"/>
                  <a:gd name="connsiteX39" fmla="*/ 7607 w 10000"/>
                  <a:gd name="connsiteY39" fmla="*/ 6194 h 10109"/>
                  <a:gd name="connsiteX40" fmla="*/ 7845 w 10000"/>
                  <a:gd name="connsiteY40" fmla="*/ 6449 h 10109"/>
                  <a:gd name="connsiteX41" fmla="*/ 7968 w 10000"/>
                  <a:gd name="connsiteY41" fmla="*/ 6723 h 10109"/>
                  <a:gd name="connsiteX42" fmla="*/ 7808 w 10000"/>
                  <a:gd name="connsiteY42" fmla="*/ 7007 h 10109"/>
                  <a:gd name="connsiteX43" fmla="*/ 7229 w 10000"/>
                  <a:gd name="connsiteY43" fmla="*/ 7383 h 10109"/>
                  <a:gd name="connsiteX44" fmla="*/ 7209 w 10000"/>
                  <a:gd name="connsiteY44" fmla="*/ 7736 h 10109"/>
                  <a:gd name="connsiteX45" fmla="*/ 7315 w 10000"/>
                  <a:gd name="connsiteY45" fmla="*/ 7988 h 10109"/>
                  <a:gd name="connsiteX46" fmla="*/ 7503 w 10000"/>
                  <a:gd name="connsiteY46" fmla="*/ 8053 h 10109"/>
                  <a:gd name="connsiteX47" fmla="*/ 7749 w 10000"/>
                  <a:gd name="connsiteY47" fmla="*/ 7862 h 10109"/>
                  <a:gd name="connsiteX48" fmla="*/ 7923 w 10000"/>
                  <a:gd name="connsiteY48" fmla="*/ 7729 h 10109"/>
                  <a:gd name="connsiteX49" fmla="*/ 8064 w 10000"/>
                  <a:gd name="connsiteY49" fmla="*/ 7885 h 10109"/>
                  <a:gd name="connsiteX50" fmla="*/ 8088 w 10000"/>
                  <a:gd name="connsiteY50" fmla="*/ 8236 h 10109"/>
                  <a:gd name="connsiteX51" fmla="*/ 8034 w 10000"/>
                  <a:gd name="connsiteY51" fmla="*/ 8801 h 10109"/>
                  <a:gd name="connsiteX52" fmla="*/ 7873 w 10000"/>
                  <a:gd name="connsiteY52" fmla="*/ 9501 h 10109"/>
                  <a:gd name="connsiteX53" fmla="*/ 7467 w 10000"/>
                  <a:gd name="connsiteY53" fmla="*/ 9801 h 10109"/>
                  <a:gd name="connsiteX54" fmla="*/ 7005 w 10000"/>
                  <a:gd name="connsiteY54" fmla="*/ 10104 h 10109"/>
                  <a:gd name="connsiteX55" fmla="*/ 1858 w 10000"/>
                  <a:gd name="connsiteY55" fmla="*/ 10109 h 10109"/>
                  <a:gd name="connsiteX56" fmla="*/ 1923 w 10000"/>
                  <a:gd name="connsiteY56" fmla="*/ 9825 h 10109"/>
                  <a:gd name="connsiteX0" fmla="*/ 1923 w 10000"/>
                  <a:gd name="connsiteY0" fmla="*/ 9798 h 10082"/>
                  <a:gd name="connsiteX1" fmla="*/ 0 w 10000"/>
                  <a:gd name="connsiteY1" fmla="*/ 8043 h 10082"/>
                  <a:gd name="connsiteX2" fmla="*/ 65 w 10000"/>
                  <a:gd name="connsiteY2" fmla="*/ 7261 h 10082"/>
                  <a:gd name="connsiteX3" fmla="*/ 1753 w 10000"/>
                  <a:gd name="connsiteY3" fmla="*/ 82 h 10082"/>
                  <a:gd name="connsiteX4" fmla="*/ 1711 w 10000"/>
                  <a:gd name="connsiteY4" fmla="*/ 0 h 10082"/>
                  <a:gd name="connsiteX5" fmla="*/ 9143 w 10000"/>
                  <a:gd name="connsiteY5" fmla="*/ 158 h 10082"/>
                  <a:gd name="connsiteX6" fmla="*/ 9655 w 10000"/>
                  <a:gd name="connsiteY6" fmla="*/ 1771 h 10082"/>
                  <a:gd name="connsiteX7" fmla="*/ 9819 w 10000"/>
                  <a:gd name="connsiteY7" fmla="*/ 1615 h 10082"/>
                  <a:gd name="connsiteX8" fmla="*/ 9969 w 10000"/>
                  <a:gd name="connsiteY8" fmla="*/ 1658 h 10082"/>
                  <a:gd name="connsiteX9" fmla="*/ 10000 w 10000"/>
                  <a:gd name="connsiteY9" fmla="*/ 1957 h 10082"/>
                  <a:gd name="connsiteX10" fmla="*/ 9873 w 10000"/>
                  <a:gd name="connsiteY10" fmla="*/ 2333 h 10082"/>
                  <a:gd name="connsiteX11" fmla="*/ 9545 w 10000"/>
                  <a:gd name="connsiteY11" fmla="*/ 3139 h 10082"/>
                  <a:gd name="connsiteX12" fmla="*/ 9437 w 10000"/>
                  <a:gd name="connsiteY12" fmla="*/ 3545 h 10082"/>
                  <a:gd name="connsiteX13" fmla="*/ 9373 w 10000"/>
                  <a:gd name="connsiteY13" fmla="*/ 3968 h 10082"/>
                  <a:gd name="connsiteX14" fmla="*/ 9304 w 10000"/>
                  <a:gd name="connsiteY14" fmla="*/ 4202 h 10082"/>
                  <a:gd name="connsiteX15" fmla="*/ 9252 w 10000"/>
                  <a:gd name="connsiteY15" fmla="*/ 4361 h 10082"/>
                  <a:gd name="connsiteX16" fmla="*/ 9094 w 10000"/>
                  <a:gd name="connsiteY16" fmla="*/ 4438 h 10082"/>
                  <a:gd name="connsiteX17" fmla="*/ 8914 w 10000"/>
                  <a:gd name="connsiteY17" fmla="*/ 4100 h 10082"/>
                  <a:gd name="connsiteX18" fmla="*/ 8833 w 10000"/>
                  <a:gd name="connsiteY18" fmla="*/ 3160 h 10082"/>
                  <a:gd name="connsiteX19" fmla="*/ 8743 w 10000"/>
                  <a:gd name="connsiteY19" fmla="*/ 2775 h 10082"/>
                  <a:gd name="connsiteX20" fmla="*/ 8554 w 10000"/>
                  <a:gd name="connsiteY20" fmla="*/ 2608 h 10082"/>
                  <a:gd name="connsiteX21" fmla="*/ 8462 w 10000"/>
                  <a:gd name="connsiteY21" fmla="*/ 2934 h 10082"/>
                  <a:gd name="connsiteX22" fmla="*/ 8550 w 10000"/>
                  <a:gd name="connsiteY22" fmla="*/ 4073 h 10082"/>
                  <a:gd name="connsiteX23" fmla="*/ 8604 w 10000"/>
                  <a:gd name="connsiteY23" fmla="*/ 4611 h 10082"/>
                  <a:gd name="connsiteX24" fmla="*/ 8470 w 10000"/>
                  <a:gd name="connsiteY24" fmla="*/ 4934 h 10082"/>
                  <a:gd name="connsiteX25" fmla="*/ 8280 w 10000"/>
                  <a:gd name="connsiteY25" fmla="*/ 4832 h 10082"/>
                  <a:gd name="connsiteX26" fmla="*/ 8214 w 10000"/>
                  <a:gd name="connsiteY26" fmla="*/ 4339 h 10082"/>
                  <a:gd name="connsiteX27" fmla="*/ 8120 w 10000"/>
                  <a:gd name="connsiteY27" fmla="*/ 3533 h 10082"/>
                  <a:gd name="connsiteX28" fmla="*/ 8010 w 10000"/>
                  <a:gd name="connsiteY28" fmla="*/ 3015 h 10082"/>
                  <a:gd name="connsiteX29" fmla="*/ 7785 w 10000"/>
                  <a:gd name="connsiteY29" fmla="*/ 2997 h 10082"/>
                  <a:gd name="connsiteX30" fmla="*/ 7717 w 10000"/>
                  <a:gd name="connsiteY30" fmla="*/ 3216 h 10082"/>
                  <a:gd name="connsiteX31" fmla="*/ 7722 w 10000"/>
                  <a:gd name="connsiteY31" fmla="*/ 3571 h 10082"/>
                  <a:gd name="connsiteX32" fmla="*/ 7909 w 10000"/>
                  <a:gd name="connsiteY32" fmla="*/ 5161 h 10082"/>
                  <a:gd name="connsiteX33" fmla="*/ 7797 w 10000"/>
                  <a:gd name="connsiteY33" fmla="*/ 5463 h 10082"/>
                  <a:gd name="connsiteX34" fmla="*/ 7602 w 10000"/>
                  <a:gd name="connsiteY34" fmla="*/ 5539 h 10082"/>
                  <a:gd name="connsiteX35" fmla="*/ 7444 w 10000"/>
                  <a:gd name="connsiteY35" fmla="*/ 5417 h 10082"/>
                  <a:gd name="connsiteX36" fmla="*/ 7276 w 10000"/>
                  <a:gd name="connsiteY36" fmla="*/ 5404 h 10082"/>
                  <a:gd name="connsiteX37" fmla="*/ 7187 w 10000"/>
                  <a:gd name="connsiteY37" fmla="*/ 5634 h 10082"/>
                  <a:gd name="connsiteX38" fmla="*/ 7337 w 10000"/>
                  <a:gd name="connsiteY38" fmla="*/ 6000 h 10082"/>
                  <a:gd name="connsiteX39" fmla="*/ 7607 w 10000"/>
                  <a:gd name="connsiteY39" fmla="*/ 6167 h 10082"/>
                  <a:gd name="connsiteX40" fmla="*/ 7845 w 10000"/>
                  <a:gd name="connsiteY40" fmla="*/ 6422 h 10082"/>
                  <a:gd name="connsiteX41" fmla="*/ 7968 w 10000"/>
                  <a:gd name="connsiteY41" fmla="*/ 6696 h 10082"/>
                  <a:gd name="connsiteX42" fmla="*/ 7808 w 10000"/>
                  <a:gd name="connsiteY42" fmla="*/ 6980 h 10082"/>
                  <a:gd name="connsiteX43" fmla="*/ 7229 w 10000"/>
                  <a:gd name="connsiteY43" fmla="*/ 7356 h 10082"/>
                  <a:gd name="connsiteX44" fmla="*/ 7209 w 10000"/>
                  <a:gd name="connsiteY44" fmla="*/ 7709 h 10082"/>
                  <a:gd name="connsiteX45" fmla="*/ 7315 w 10000"/>
                  <a:gd name="connsiteY45" fmla="*/ 7961 h 10082"/>
                  <a:gd name="connsiteX46" fmla="*/ 7503 w 10000"/>
                  <a:gd name="connsiteY46" fmla="*/ 8026 h 10082"/>
                  <a:gd name="connsiteX47" fmla="*/ 7749 w 10000"/>
                  <a:gd name="connsiteY47" fmla="*/ 7835 h 10082"/>
                  <a:gd name="connsiteX48" fmla="*/ 7923 w 10000"/>
                  <a:gd name="connsiteY48" fmla="*/ 7702 h 10082"/>
                  <a:gd name="connsiteX49" fmla="*/ 8064 w 10000"/>
                  <a:gd name="connsiteY49" fmla="*/ 7858 h 10082"/>
                  <a:gd name="connsiteX50" fmla="*/ 8088 w 10000"/>
                  <a:gd name="connsiteY50" fmla="*/ 8209 h 10082"/>
                  <a:gd name="connsiteX51" fmla="*/ 8034 w 10000"/>
                  <a:gd name="connsiteY51" fmla="*/ 8774 h 10082"/>
                  <a:gd name="connsiteX52" fmla="*/ 7873 w 10000"/>
                  <a:gd name="connsiteY52" fmla="*/ 9474 h 10082"/>
                  <a:gd name="connsiteX53" fmla="*/ 7467 w 10000"/>
                  <a:gd name="connsiteY53" fmla="*/ 9774 h 10082"/>
                  <a:gd name="connsiteX54" fmla="*/ 7005 w 10000"/>
                  <a:gd name="connsiteY54" fmla="*/ 10077 h 10082"/>
                  <a:gd name="connsiteX55" fmla="*/ 1858 w 10000"/>
                  <a:gd name="connsiteY55" fmla="*/ 10082 h 10082"/>
                  <a:gd name="connsiteX56" fmla="*/ 1923 w 10000"/>
                  <a:gd name="connsiteY56" fmla="*/ 9798 h 10082"/>
                  <a:gd name="connsiteX0" fmla="*/ 1923 w 10000"/>
                  <a:gd name="connsiteY0" fmla="*/ 10287 h 10571"/>
                  <a:gd name="connsiteX1" fmla="*/ 0 w 10000"/>
                  <a:gd name="connsiteY1" fmla="*/ 8532 h 10571"/>
                  <a:gd name="connsiteX2" fmla="*/ 65 w 10000"/>
                  <a:gd name="connsiteY2" fmla="*/ 7750 h 10571"/>
                  <a:gd name="connsiteX3" fmla="*/ 1753 w 10000"/>
                  <a:gd name="connsiteY3" fmla="*/ 571 h 10571"/>
                  <a:gd name="connsiteX4" fmla="*/ 9143 w 10000"/>
                  <a:gd name="connsiteY4" fmla="*/ 647 h 10571"/>
                  <a:gd name="connsiteX5" fmla="*/ 9655 w 10000"/>
                  <a:gd name="connsiteY5" fmla="*/ 2260 h 10571"/>
                  <a:gd name="connsiteX6" fmla="*/ 9819 w 10000"/>
                  <a:gd name="connsiteY6" fmla="*/ 2104 h 10571"/>
                  <a:gd name="connsiteX7" fmla="*/ 9969 w 10000"/>
                  <a:gd name="connsiteY7" fmla="*/ 2147 h 10571"/>
                  <a:gd name="connsiteX8" fmla="*/ 10000 w 10000"/>
                  <a:gd name="connsiteY8" fmla="*/ 2446 h 10571"/>
                  <a:gd name="connsiteX9" fmla="*/ 9873 w 10000"/>
                  <a:gd name="connsiteY9" fmla="*/ 2822 h 10571"/>
                  <a:gd name="connsiteX10" fmla="*/ 9545 w 10000"/>
                  <a:gd name="connsiteY10" fmla="*/ 3628 h 10571"/>
                  <a:gd name="connsiteX11" fmla="*/ 9437 w 10000"/>
                  <a:gd name="connsiteY11" fmla="*/ 4034 h 10571"/>
                  <a:gd name="connsiteX12" fmla="*/ 9373 w 10000"/>
                  <a:gd name="connsiteY12" fmla="*/ 4457 h 10571"/>
                  <a:gd name="connsiteX13" fmla="*/ 9304 w 10000"/>
                  <a:gd name="connsiteY13" fmla="*/ 4691 h 10571"/>
                  <a:gd name="connsiteX14" fmla="*/ 9252 w 10000"/>
                  <a:gd name="connsiteY14" fmla="*/ 4850 h 10571"/>
                  <a:gd name="connsiteX15" fmla="*/ 9094 w 10000"/>
                  <a:gd name="connsiteY15" fmla="*/ 4927 h 10571"/>
                  <a:gd name="connsiteX16" fmla="*/ 8914 w 10000"/>
                  <a:gd name="connsiteY16" fmla="*/ 4589 h 10571"/>
                  <a:gd name="connsiteX17" fmla="*/ 8833 w 10000"/>
                  <a:gd name="connsiteY17" fmla="*/ 3649 h 10571"/>
                  <a:gd name="connsiteX18" fmla="*/ 8743 w 10000"/>
                  <a:gd name="connsiteY18" fmla="*/ 3264 h 10571"/>
                  <a:gd name="connsiteX19" fmla="*/ 8554 w 10000"/>
                  <a:gd name="connsiteY19" fmla="*/ 3097 h 10571"/>
                  <a:gd name="connsiteX20" fmla="*/ 8462 w 10000"/>
                  <a:gd name="connsiteY20" fmla="*/ 3423 h 10571"/>
                  <a:gd name="connsiteX21" fmla="*/ 8550 w 10000"/>
                  <a:gd name="connsiteY21" fmla="*/ 4562 h 10571"/>
                  <a:gd name="connsiteX22" fmla="*/ 8604 w 10000"/>
                  <a:gd name="connsiteY22" fmla="*/ 5100 h 10571"/>
                  <a:gd name="connsiteX23" fmla="*/ 8470 w 10000"/>
                  <a:gd name="connsiteY23" fmla="*/ 5423 h 10571"/>
                  <a:gd name="connsiteX24" fmla="*/ 8280 w 10000"/>
                  <a:gd name="connsiteY24" fmla="*/ 5321 h 10571"/>
                  <a:gd name="connsiteX25" fmla="*/ 8214 w 10000"/>
                  <a:gd name="connsiteY25" fmla="*/ 4828 h 10571"/>
                  <a:gd name="connsiteX26" fmla="*/ 8120 w 10000"/>
                  <a:gd name="connsiteY26" fmla="*/ 4022 h 10571"/>
                  <a:gd name="connsiteX27" fmla="*/ 8010 w 10000"/>
                  <a:gd name="connsiteY27" fmla="*/ 3504 h 10571"/>
                  <a:gd name="connsiteX28" fmla="*/ 7785 w 10000"/>
                  <a:gd name="connsiteY28" fmla="*/ 3486 h 10571"/>
                  <a:gd name="connsiteX29" fmla="*/ 7717 w 10000"/>
                  <a:gd name="connsiteY29" fmla="*/ 3705 h 10571"/>
                  <a:gd name="connsiteX30" fmla="*/ 7722 w 10000"/>
                  <a:gd name="connsiteY30" fmla="*/ 4060 h 10571"/>
                  <a:gd name="connsiteX31" fmla="*/ 7909 w 10000"/>
                  <a:gd name="connsiteY31" fmla="*/ 5650 h 10571"/>
                  <a:gd name="connsiteX32" fmla="*/ 7797 w 10000"/>
                  <a:gd name="connsiteY32" fmla="*/ 5952 h 10571"/>
                  <a:gd name="connsiteX33" fmla="*/ 7602 w 10000"/>
                  <a:gd name="connsiteY33" fmla="*/ 6028 h 10571"/>
                  <a:gd name="connsiteX34" fmla="*/ 7444 w 10000"/>
                  <a:gd name="connsiteY34" fmla="*/ 5906 h 10571"/>
                  <a:gd name="connsiteX35" fmla="*/ 7276 w 10000"/>
                  <a:gd name="connsiteY35" fmla="*/ 5893 h 10571"/>
                  <a:gd name="connsiteX36" fmla="*/ 7187 w 10000"/>
                  <a:gd name="connsiteY36" fmla="*/ 6123 h 10571"/>
                  <a:gd name="connsiteX37" fmla="*/ 7337 w 10000"/>
                  <a:gd name="connsiteY37" fmla="*/ 6489 h 10571"/>
                  <a:gd name="connsiteX38" fmla="*/ 7607 w 10000"/>
                  <a:gd name="connsiteY38" fmla="*/ 6656 h 10571"/>
                  <a:gd name="connsiteX39" fmla="*/ 7845 w 10000"/>
                  <a:gd name="connsiteY39" fmla="*/ 6911 h 10571"/>
                  <a:gd name="connsiteX40" fmla="*/ 7968 w 10000"/>
                  <a:gd name="connsiteY40" fmla="*/ 7185 h 10571"/>
                  <a:gd name="connsiteX41" fmla="*/ 7808 w 10000"/>
                  <a:gd name="connsiteY41" fmla="*/ 7469 h 10571"/>
                  <a:gd name="connsiteX42" fmla="*/ 7229 w 10000"/>
                  <a:gd name="connsiteY42" fmla="*/ 7845 h 10571"/>
                  <a:gd name="connsiteX43" fmla="*/ 7209 w 10000"/>
                  <a:gd name="connsiteY43" fmla="*/ 8198 h 10571"/>
                  <a:gd name="connsiteX44" fmla="*/ 7315 w 10000"/>
                  <a:gd name="connsiteY44" fmla="*/ 8450 h 10571"/>
                  <a:gd name="connsiteX45" fmla="*/ 7503 w 10000"/>
                  <a:gd name="connsiteY45" fmla="*/ 8515 h 10571"/>
                  <a:gd name="connsiteX46" fmla="*/ 7749 w 10000"/>
                  <a:gd name="connsiteY46" fmla="*/ 8324 h 10571"/>
                  <a:gd name="connsiteX47" fmla="*/ 7923 w 10000"/>
                  <a:gd name="connsiteY47" fmla="*/ 8191 h 10571"/>
                  <a:gd name="connsiteX48" fmla="*/ 8064 w 10000"/>
                  <a:gd name="connsiteY48" fmla="*/ 8347 h 10571"/>
                  <a:gd name="connsiteX49" fmla="*/ 8088 w 10000"/>
                  <a:gd name="connsiteY49" fmla="*/ 8698 h 10571"/>
                  <a:gd name="connsiteX50" fmla="*/ 8034 w 10000"/>
                  <a:gd name="connsiteY50" fmla="*/ 9263 h 10571"/>
                  <a:gd name="connsiteX51" fmla="*/ 7873 w 10000"/>
                  <a:gd name="connsiteY51" fmla="*/ 9963 h 10571"/>
                  <a:gd name="connsiteX52" fmla="*/ 7467 w 10000"/>
                  <a:gd name="connsiteY52" fmla="*/ 10263 h 10571"/>
                  <a:gd name="connsiteX53" fmla="*/ 7005 w 10000"/>
                  <a:gd name="connsiteY53" fmla="*/ 10566 h 10571"/>
                  <a:gd name="connsiteX54" fmla="*/ 1858 w 10000"/>
                  <a:gd name="connsiteY54" fmla="*/ 10571 h 10571"/>
                  <a:gd name="connsiteX55" fmla="*/ 1923 w 10000"/>
                  <a:gd name="connsiteY55" fmla="*/ 10287 h 10571"/>
                  <a:gd name="connsiteX0" fmla="*/ 1923 w 10000"/>
                  <a:gd name="connsiteY0" fmla="*/ 9716 h 10000"/>
                  <a:gd name="connsiteX1" fmla="*/ 0 w 10000"/>
                  <a:gd name="connsiteY1" fmla="*/ 7961 h 10000"/>
                  <a:gd name="connsiteX2" fmla="*/ 65 w 10000"/>
                  <a:gd name="connsiteY2" fmla="*/ 7179 h 10000"/>
                  <a:gd name="connsiteX3" fmla="*/ 1753 w 10000"/>
                  <a:gd name="connsiteY3" fmla="*/ 0 h 10000"/>
                  <a:gd name="connsiteX4" fmla="*/ 9143 w 10000"/>
                  <a:gd name="connsiteY4" fmla="*/ 76 h 10000"/>
                  <a:gd name="connsiteX5" fmla="*/ 9655 w 10000"/>
                  <a:gd name="connsiteY5" fmla="*/ 1689 h 10000"/>
                  <a:gd name="connsiteX6" fmla="*/ 9819 w 10000"/>
                  <a:gd name="connsiteY6" fmla="*/ 1533 h 10000"/>
                  <a:gd name="connsiteX7" fmla="*/ 9969 w 10000"/>
                  <a:gd name="connsiteY7" fmla="*/ 1576 h 10000"/>
                  <a:gd name="connsiteX8" fmla="*/ 10000 w 10000"/>
                  <a:gd name="connsiteY8" fmla="*/ 1875 h 10000"/>
                  <a:gd name="connsiteX9" fmla="*/ 9873 w 10000"/>
                  <a:gd name="connsiteY9" fmla="*/ 2251 h 10000"/>
                  <a:gd name="connsiteX10" fmla="*/ 9545 w 10000"/>
                  <a:gd name="connsiteY10" fmla="*/ 3057 h 10000"/>
                  <a:gd name="connsiteX11" fmla="*/ 9437 w 10000"/>
                  <a:gd name="connsiteY11" fmla="*/ 3463 h 10000"/>
                  <a:gd name="connsiteX12" fmla="*/ 9373 w 10000"/>
                  <a:gd name="connsiteY12" fmla="*/ 3886 h 10000"/>
                  <a:gd name="connsiteX13" fmla="*/ 9304 w 10000"/>
                  <a:gd name="connsiteY13" fmla="*/ 4120 h 10000"/>
                  <a:gd name="connsiteX14" fmla="*/ 9252 w 10000"/>
                  <a:gd name="connsiteY14" fmla="*/ 4279 h 10000"/>
                  <a:gd name="connsiteX15" fmla="*/ 9094 w 10000"/>
                  <a:gd name="connsiteY15" fmla="*/ 4356 h 10000"/>
                  <a:gd name="connsiteX16" fmla="*/ 8914 w 10000"/>
                  <a:gd name="connsiteY16" fmla="*/ 4018 h 10000"/>
                  <a:gd name="connsiteX17" fmla="*/ 8833 w 10000"/>
                  <a:gd name="connsiteY17" fmla="*/ 3078 h 10000"/>
                  <a:gd name="connsiteX18" fmla="*/ 8743 w 10000"/>
                  <a:gd name="connsiteY18" fmla="*/ 2693 h 10000"/>
                  <a:gd name="connsiteX19" fmla="*/ 8554 w 10000"/>
                  <a:gd name="connsiteY19" fmla="*/ 2526 h 10000"/>
                  <a:gd name="connsiteX20" fmla="*/ 8462 w 10000"/>
                  <a:gd name="connsiteY20" fmla="*/ 2852 h 10000"/>
                  <a:gd name="connsiteX21" fmla="*/ 8550 w 10000"/>
                  <a:gd name="connsiteY21" fmla="*/ 3991 h 10000"/>
                  <a:gd name="connsiteX22" fmla="*/ 8604 w 10000"/>
                  <a:gd name="connsiteY22" fmla="*/ 4529 h 10000"/>
                  <a:gd name="connsiteX23" fmla="*/ 8470 w 10000"/>
                  <a:gd name="connsiteY23" fmla="*/ 4852 h 10000"/>
                  <a:gd name="connsiteX24" fmla="*/ 8280 w 10000"/>
                  <a:gd name="connsiteY24" fmla="*/ 4750 h 10000"/>
                  <a:gd name="connsiteX25" fmla="*/ 8214 w 10000"/>
                  <a:gd name="connsiteY25" fmla="*/ 4257 h 10000"/>
                  <a:gd name="connsiteX26" fmla="*/ 8120 w 10000"/>
                  <a:gd name="connsiteY26" fmla="*/ 3451 h 10000"/>
                  <a:gd name="connsiteX27" fmla="*/ 8010 w 10000"/>
                  <a:gd name="connsiteY27" fmla="*/ 2933 h 10000"/>
                  <a:gd name="connsiteX28" fmla="*/ 7785 w 10000"/>
                  <a:gd name="connsiteY28" fmla="*/ 2915 h 10000"/>
                  <a:gd name="connsiteX29" fmla="*/ 7717 w 10000"/>
                  <a:gd name="connsiteY29" fmla="*/ 3134 h 10000"/>
                  <a:gd name="connsiteX30" fmla="*/ 7722 w 10000"/>
                  <a:gd name="connsiteY30" fmla="*/ 3489 h 10000"/>
                  <a:gd name="connsiteX31" fmla="*/ 7909 w 10000"/>
                  <a:gd name="connsiteY31" fmla="*/ 5079 h 10000"/>
                  <a:gd name="connsiteX32" fmla="*/ 7797 w 10000"/>
                  <a:gd name="connsiteY32" fmla="*/ 5381 h 10000"/>
                  <a:gd name="connsiteX33" fmla="*/ 7602 w 10000"/>
                  <a:gd name="connsiteY33" fmla="*/ 5457 h 10000"/>
                  <a:gd name="connsiteX34" fmla="*/ 7444 w 10000"/>
                  <a:gd name="connsiteY34" fmla="*/ 5335 h 10000"/>
                  <a:gd name="connsiteX35" fmla="*/ 7276 w 10000"/>
                  <a:gd name="connsiteY35" fmla="*/ 5322 h 10000"/>
                  <a:gd name="connsiteX36" fmla="*/ 7187 w 10000"/>
                  <a:gd name="connsiteY36" fmla="*/ 5552 h 10000"/>
                  <a:gd name="connsiteX37" fmla="*/ 7337 w 10000"/>
                  <a:gd name="connsiteY37" fmla="*/ 5918 h 10000"/>
                  <a:gd name="connsiteX38" fmla="*/ 7607 w 10000"/>
                  <a:gd name="connsiteY38" fmla="*/ 6085 h 10000"/>
                  <a:gd name="connsiteX39" fmla="*/ 7845 w 10000"/>
                  <a:gd name="connsiteY39" fmla="*/ 6340 h 10000"/>
                  <a:gd name="connsiteX40" fmla="*/ 7968 w 10000"/>
                  <a:gd name="connsiteY40" fmla="*/ 6614 h 10000"/>
                  <a:gd name="connsiteX41" fmla="*/ 7808 w 10000"/>
                  <a:gd name="connsiteY41" fmla="*/ 6898 h 10000"/>
                  <a:gd name="connsiteX42" fmla="*/ 7229 w 10000"/>
                  <a:gd name="connsiteY42" fmla="*/ 7274 h 10000"/>
                  <a:gd name="connsiteX43" fmla="*/ 7209 w 10000"/>
                  <a:gd name="connsiteY43" fmla="*/ 7627 h 10000"/>
                  <a:gd name="connsiteX44" fmla="*/ 7315 w 10000"/>
                  <a:gd name="connsiteY44" fmla="*/ 7879 h 10000"/>
                  <a:gd name="connsiteX45" fmla="*/ 7503 w 10000"/>
                  <a:gd name="connsiteY45" fmla="*/ 7944 h 10000"/>
                  <a:gd name="connsiteX46" fmla="*/ 7749 w 10000"/>
                  <a:gd name="connsiteY46" fmla="*/ 7753 h 10000"/>
                  <a:gd name="connsiteX47" fmla="*/ 7923 w 10000"/>
                  <a:gd name="connsiteY47" fmla="*/ 7620 h 10000"/>
                  <a:gd name="connsiteX48" fmla="*/ 8064 w 10000"/>
                  <a:gd name="connsiteY48" fmla="*/ 7776 h 10000"/>
                  <a:gd name="connsiteX49" fmla="*/ 8088 w 10000"/>
                  <a:gd name="connsiteY49" fmla="*/ 8127 h 10000"/>
                  <a:gd name="connsiteX50" fmla="*/ 8034 w 10000"/>
                  <a:gd name="connsiteY50" fmla="*/ 8692 h 10000"/>
                  <a:gd name="connsiteX51" fmla="*/ 7873 w 10000"/>
                  <a:gd name="connsiteY51" fmla="*/ 9392 h 10000"/>
                  <a:gd name="connsiteX52" fmla="*/ 7467 w 10000"/>
                  <a:gd name="connsiteY52" fmla="*/ 9692 h 10000"/>
                  <a:gd name="connsiteX53" fmla="*/ 7005 w 10000"/>
                  <a:gd name="connsiteY53" fmla="*/ 9995 h 10000"/>
                  <a:gd name="connsiteX54" fmla="*/ 1858 w 10000"/>
                  <a:gd name="connsiteY54" fmla="*/ 10000 h 10000"/>
                  <a:gd name="connsiteX55" fmla="*/ 1923 w 10000"/>
                  <a:gd name="connsiteY55" fmla="*/ 9716 h 10000"/>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143 w 10000"/>
                  <a:gd name="connsiteY4" fmla="*/ 578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754 h 11038"/>
                  <a:gd name="connsiteX1" fmla="*/ 0 w 10000"/>
                  <a:gd name="connsiteY1" fmla="*/ 8999 h 11038"/>
                  <a:gd name="connsiteX2" fmla="*/ 65 w 10000"/>
                  <a:gd name="connsiteY2" fmla="*/ 8217 h 11038"/>
                  <a:gd name="connsiteX3" fmla="*/ 1860 w 10000"/>
                  <a:gd name="connsiteY3" fmla="*/ 536 h 11038"/>
                  <a:gd name="connsiteX4" fmla="*/ 9217 w 10000"/>
                  <a:gd name="connsiteY4" fmla="*/ 880 h 11038"/>
                  <a:gd name="connsiteX5" fmla="*/ 9655 w 10000"/>
                  <a:gd name="connsiteY5" fmla="*/ 2727 h 11038"/>
                  <a:gd name="connsiteX6" fmla="*/ 9819 w 10000"/>
                  <a:gd name="connsiteY6" fmla="*/ 2571 h 11038"/>
                  <a:gd name="connsiteX7" fmla="*/ 9969 w 10000"/>
                  <a:gd name="connsiteY7" fmla="*/ 2614 h 11038"/>
                  <a:gd name="connsiteX8" fmla="*/ 10000 w 10000"/>
                  <a:gd name="connsiteY8" fmla="*/ 2913 h 11038"/>
                  <a:gd name="connsiteX9" fmla="*/ 9873 w 10000"/>
                  <a:gd name="connsiteY9" fmla="*/ 3289 h 11038"/>
                  <a:gd name="connsiteX10" fmla="*/ 9545 w 10000"/>
                  <a:gd name="connsiteY10" fmla="*/ 4095 h 11038"/>
                  <a:gd name="connsiteX11" fmla="*/ 9437 w 10000"/>
                  <a:gd name="connsiteY11" fmla="*/ 4501 h 11038"/>
                  <a:gd name="connsiteX12" fmla="*/ 9373 w 10000"/>
                  <a:gd name="connsiteY12" fmla="*/ 4924 h 11038"/>
                  <a:gd name="connsiteX13" fmla="*/ 9304 w 10000"/>
                  <a:gd name="connsiteY13" fmla="*/ 5158 h 11038"/>
                  <a:gd name="connsiteX14" fmla="*/ 9252 w 10000"/>
                  <a:gd name="connsiteY14" fmla="*/ 5317 h 11038"/>
                  <a:gd name="connsiteX15" fmla="*/ 9094 w 10000"/>
                  <a:gd name="connsiteY15" fmla="*/ 5394 h 11038"/>
                  <a:gd name="connsiteX16" fmla="*/ 8914 w 10000"/>
                  <a:gd name="connsiteY16" fmla="*/ 5056 h 11038"/>
                  <a:gd name="connsiteX17" fmla="*/ 8833 w 10000"/>
                  <a:gd name="connsiteY17" fmla="*/ 4116 h 11038"/>
                  <a:gd name="connsiteX18" fmla="*/ 8743 w 10000"/>
                  <a:gd name="connsiteY18" fmla="*/ 3731 h 11038"/>
                  <a:gd name="connsiteX19" fmla="*/ 8554 w 10000"/>
                  <a:gd name="connsiteY19" fmla="*/ 3564 h 11038"/>
                  <a:gd name="connsiteX20" fmla="*/ 8462 w 10000"/>
                  <a:gd name="connsiteY20" fmla="*/ 3890 h 11038"/>
                  <a:gd name="connsiteX21" fmla="*/ 8550 w 10000"/>
                  <a:gd name="connsiteY21" fmla="*/ 5029 h 11038"/>
                  <a:gd name="connsiteX22" fmla="*/ 8604 w 10000"/>
                  <a:gd name="connsiteY22" fmla="*/ 5567 h 11038"/>
                  <a:gd name="connsiteX23" fmla="*/ 8470 w 10000"/>
                  <a:gd name="connsiteY23" fmla="*/ 5890 h 11038"/>
                  <a:gd name="connsiteX24" fmla="*/ 8280 w 10000"/>
                  <a:gd name="connsiteY24" fmla="*/ 5788 h 11038"/>
                  <a:gd name="connsiteX25" fmla="*/ 8214 w 10000"/>
                  <a:gd name="connsiteY25" fmla="*/ 5295 h 11038"/>
                  <a:gd name="connsiteX26" fmla="*/ 8120 w 10000"/>
                  <a:gd name="connsiteY26" fmla="*/ 4489 h 11038"/>
                  <a:gd name="connsiteX27" fmla="*/ 8010 w 10000"/>
                  <a:gd name="connsiteY27" fmla="*/ 3971 h 11038"/>
                  <a:gd name="connsiteX28" fmla="*/ 7785 w 10000"/>
                  <a:gd name="connsiteY28" fmla="*/ 3953 h 11038"/>
                  <a:gd name="connsiteX29" fmla="*/ 7717 w 10000"/>
                  <a:gd name="connsiteY29" fmla="*/ 4172 h 11038"/>
                  <a:gd name="connsiteX30" fmla="*/ 7722 w 10000"/>
                  <a:gd name="connsiteY30" fmla="*/ 4527 h 11038"/>
                  <a:gd name="connsiteX31" fmla="*/ 7909 w 10000"/>
                  <a:gd name="connsiteY31" fmla="*/ 6117 h 11038"/>
                  <a:gd name="connsiteX32" fmla="*/ 7797 w 10000"/>
                  <a:gd name="connsiteY32" fmla="*/ 6419 h 11038"/>
                  <a:gd name="connsiteX33" fmla="*/ 7602 w 10000"/>
                  <a:gd name="connsiteY33" fmla="*/ 6495 h 11038"/>
                  <a:gd name="connsiteX34" fmla="*/ 7444 w 10000"/>
                  <a:gd name="connsiteY34" fmla="*/ 6373 h 11038"/>
                  <a:gd name="connsiteX35" fmla="*/ 7276 w 10000"/>
                  <a:gd name="connsiteY35" fmla="*/ 6360 h 11038"/>
                  <a:gd name="connsiteX36" fmla="*/ 7187 w 10000"/>
                  <a:gd name="connsiteY36" fmla="*/ 6590 h 11038"/>
                  <a:gd name="connsiteX37" fmla="*/ 7337 w 10000"/>
                  <a:gd name="connsiteY37" fmla="*/ 6956 h 11038"/>
                  <a:gd name="connsiteX38" fmla="*/ 7607 w 10000"/>
                  <a:gd name="connsiteY38" fmla="*/ 7123 h 11038"/>
                  <a:gd name="connsiteX39" fmla="*/ 7845 w 10000"/>
                  <a:gd name="connsiteY39" fmla="*/ 7378 h 11038"/>
                  <a:gd name="connsiteX40" fmla="*/ 7968 w 10000"/>
                  <a:gd name="connsiteY40" fmla="*/ 7652 h 11038"/>
                  <a:gd name="connsiteX41" fmla="*/ 7808 w 10000"/>
                  <a:gd name="connsiteY41" fmla="*/ 7936 h 11038"/>
                  <a:gd name="connsiteX42" fmla="*/ 7229 w 10000"/>
                  <a:gd name="connsiteY42" fmla="*/ 8312 h 11038"/>
                  <a:gd name="connsiteX43" fmla="*/ 7209 w 10000"/>
                  <a:gd name="connsiteY43" fmla="*/ 8665 h 11038"/>
                  <a:gd name="connsiteX44" fmla="*/ 7315 w 10000"/>
                  <a:gd name="connsiteY44" fmla="*/ 8917 h 11038"/>
                  <a:gd name="connsiteX45" fmla="*/ 7503 w 10000"/>
                  <a:gd name="connsiteY45" fmla="*/ 8982 h 11038"/>
                  <a:gd name="connsiteX46" fmla="*/ 7749 w 10000"/>
                  <a:gd name="connsiteY46" fmla="*/ 8791 h 11038"/>
                  <a:gd name="connsiteX47" fmla="*/ 7923 w 10000"/>
                  <a:gd name="connsiteY47" fmla="*/ 8658 h 11038"/>
                  <a:gd name="connsiteX48" fmla="*/ 8064 w 10000"/>
                  <a:gd name="connsiteY48" fmla="*/ 8814 h 11038"/>
                  <a:gd name="connsiteX49" fmla="*/ 8088 w 10000"/>
                  <a:gd name="connsiteY49" fmla="*/ 9165 h 11038"/>
                  <a:gd name="connsiteX50" fmla="*/ 8034 w 10000"/>
                  <a:gd name="connsiteY50" fmla="*/ 9730 h 11038"/>
                  <a:gd name="connsiteX51" fmla="*/ 7873 w 10000"/>
                  <a:gd name="connsiteY51" fmla="*/ 10430 h 11038"/>
                  <a:gd name="connsiteX52" fmla="*/ 7467 w 10000"/>
                  <a:gd name="connsiteY52" fmla="*/ 10730 h 11038"/>
                  <a:gd name="connsiteX53" fmla="*/ 7005 w 10000"/>
                  <a:gd name="connsiteY53" fmla="*/ 11033 h 11038"/>
                  <a:gd name="connsiteX54" fmla="*/ 1858 w 10000"/>
                  <a:gd name="connsiteY54" fmla="*/ 11038 h 11038"/>
                  <a:gd name="connsiteX55" fmla="*/ 1923 w 10000"/>
                  <a:gd name="connsiteY55" fmla="*/ 10754 h 11038"/>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122 w 10000"/>
                  <a:gd name="connsiteY2" fmla="*/ 7832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806 w 9883"/>
                  <a:gd name="connsiteY0" fmla="*/ 10218 h 10502"/>
                  <a:gd name="connsiteX1" fmla="*/ 22 w 9883"/>
                  <a:gd name="connsiteY1" fmla="*/ 8246 h 10502"/>
                  <a:gd name="connsiteX2" fmla="*/ 5 w 9883"/>
                  <a:gd name="connsiteY2" fmla="*/ 7832 h 10502"/>
                  <a:gd name="connsiteX3" fmla="*/ 1743 w 9883"/>
                  <a:gd name="connsiteY3" fmla="*/ 0 h 10502"/>
                  <a:gd name="connsiteX4" fmla="*/ 9100 w 9883"/>
                  <a:gd name="connsiteY4" fmla="*/ 344 h 10502"/>
                  <a:gd name="connsiteX5" fmla="*/ 9538 w 9883"/>
                  <a:gd name="connsiteY5" fmla="*/ 2191 h 10502"/>
                  <a:gd name="connsiteX6" fmla="*/ 9702 w 9883"/>
                  <a:gd name="connsiteY6" fmla="*/ 2035 h 10502"/>
                  <a:gd name="connsiteX7" fmla="*/ 9852 w 9883"/>
                  <a:gd name="connsiteY7" fmla="*/ 2078 h 10502"/>
                  <a:gd name="connsiteX8" fmla="*/ 9883 w 9883"/>
                  <a:gd name="connsiteY8" fmla="*/ 2377 h 10502"/>
                  <a:gd name="connsiteX9" fmla="*/ 9756 w 9883"/>
                  <a:gd name="connsiteY9" fmla="*/ 2753 h 10502"/>
                  <a:gd name="connsiteX10" fmla="*/ 9428 w 9883"/>
                  <a:gd name="connsiteY10" fmla="*/ 3559 h 10502"/>
                  <a:gd name="connsiteX11" fmla="*/ 9320 w 9883"/>
                  <a:gd name="connsiteY11" fmla="*/ 3965 h 10502"/>
                  <a:gd name="connsiteX12" fmla="*/ 9256 w 9883"/>
                  <a:gd name="connsiteY12" fmla="*/ 4388 h 10502"/>
                  <a:gd name="connsiteX13" fmla="*/ 9187 w 9883"/>
                  <a:gd name="connsiteY13" fmla="*/ 4622 h 10502"/>
                  <a:gd name="connsiteX14" fmla="*/ 9135 w 9883"/>
                  <a:gd name="connsiteY14" fmla="*/ 4781 h 10502"/>
                  <a:gd name="connsiteX15" fmla="*/ 8977 w 9883"/>
                  <a:gd name="connsiteY15" fmla="*/ 4858 h 10502"/>
                  <a:gd name="connsiteX16" fmla="*/ 8797 w 9883"/>
                  <a:gd name="connsiteY16" fmla="*/ 4520 h 10502"/>
                  <a:gd name="connsiteX17" fmla="*/ 8716 w 9883"/>
                  <a:gd name="connsiteY17" fmla="*/ 3580 h 10502"/>
                  <a:gd name="connsiteX18" fmla="*/ 8626 w 9883"/>
                  <a:gd name="connsiteY18" fmla="*/ 3195 h 10502"/>
                  <a:gd name="connsiteX19" fmla="*/ 8437 w 9883"/>
                  <a:gd name="connsiteY19" fmla="*/ 3028 h 10502"/>
                  <a:gd name="connsiteX20" fmla="*/ 8345 w 9883"/>
                  <a:gd name="connsiteY20" fmla="*/ 3354 h 10502"/>
                  <a:gd name="connsiteX21" fmla="*/ 8433 w 9883"/>
                  <a:gd name="connsiteY21" fmla="*/ 4493 h 10502"/>
                  <a:gd name="connsiteX22" fmla="*/ 8487 w 9883"/>
                  <a:gd name="connsiteY22" fmla="*/ 5031 h 10502"/>
                  <a:gd name="connsiteX23" fmla="*/ 8353 w 9883"/>
                  <a:gd name="connsiteY23" fmla="*/ 5354 h 10502"/>
                  <a:gd name="connsiteX24" fmla="*/ 8163 w 9883"/>
                  <a:gd name="connsiteY24" fmla="*/ 5252 h 10502"/>
                  <a:gd name="connsiteX25" fmla="*/ 8097 w 9883"/>
                  <a:gd name="connsiteY25" fmla="*/ 4759 h 10502"/>
                  <a:gd name="connsiteX26" fmla="*/ 8003 w 9883"/>
                  <a:gd name="connsiteY26" fmla="*/ 3953 h 10502"/>
                  <a:gd name="connsiteX27" fmla="*/ 7893 w 9883"/>
                  <a:gd name="connsiteY27" fmla="*/ 3435 h 10502"/>
                  <a:gd name="connsiteX28" fmla="*/ 7668 w 9883"/>
                  <a:gd name="connsiteY28" fmla="*/ 3417 h 10502"/>
                  <a:gd name="connsiteX29" fmla="*/ 7600 w 9883"/>
                  <a:gd name="connsiteY29" fmla="*/ 3636 h 10502"/>
                  <a:gd name="connsiteX30" fmla="*/ 7605 w 9883"/>
                  <a:gd name="connsiteY30" fmla="*/ 3991 h 10502"/>
                  <a:gd name="connsiteX31" fmla="*/ 7792 w 9883"/>
                  <a:gd name="connsiteY31" fmla="*/ 5581 h 10502"/>
                  <a:gd name="connsiteX32" fmla="*/ 7680 w 9883"/>
                  <a:gd name="connsiteY32" fmla="*/ 5883 h 10502"/>
                  <a:gd name="connsiteX33" fmla="*/ 7485 w 9883"/>
                  <a:gd name="connsiteY33" fmla="*/ 5959 h 10502"/>
                  <a:gd name="connsiteX34" fmla="*/ 7327 w 9883"/>
                  <a:gd name="connsiteY34" fmla="*/ 5837 h 10502"/>
                  <a:gd name="connsiteX35" fmla="*/ 7159 w 9883"/>
                  <a:gd name="connsiteY35" fmla="*/ 5824 h 10502"/>
                  <a:gd name="connsiteX36" fmla="*/ 7070 w 9883"/>
                  <a:gd name="connsiteY36" fmla="*/ 6054 h 10502"/>
                  <a:gd name="connsiteX37" fmla="*/ 7220 w 9883"/>
                  <a:gd name="connsiteY37" fmla="*/ 6420 h 10502"/>
                  <a:gd name="connsiteX38" fmla="*/ 7490 w 9883"/>
                  <a:gd name="connsiteY38" fmla="*/ 6587 h 10502"/>
                  <a:gd name="connsiteX39" fmla="*/ 7728 w 9883"/>
                  <a:gd name="connsiteY39" fmla="*/ 6842 h 10502"/>
                  <a:gd name="connsiteX40" fmla="*/ 7851 w 9883"/>
                  <a:gd name="connsiteY40" fmla="*/ 7116 h 10502"/>
                  <a:gd name="connsiteX41" fmla="*/ 7691 w 9883"/>
                  <a:gd name="connsiteY41" fmla="*/ 7400 h 10502"/>
                  <a:gd name="connsiteX42" fmla="*/ 7112 w 9883"/>
                  <a:gd name="connsiteY42" fmla="*/ 7776 h 10502"/>
                  <a:gd name="connsiteX43" fmla="*/ 7092 w 9883"/>
                  <a:gd name="connsiteY43" fmla="*/ 8129 h 10502"/>
                  <a:gd name="connsiteX44" fmla="*/ 7198 w 9883"/>
                  <a:gd name="connsiteY44" fmla="*/ 8381 h 10502"/>
                  <a:gd name="connsiteX45" fmla="*/ 7386 w 9883"/>
                  <a:gd name="connsiteY45" fmla="*/ 8446 h 10502"/>
                  <a:gd name="connsiteX46" fmla="*/ 7632 w 9883"/>
                  <a:gd name="connsiteY46" fmla="*/ 8255 h 10502"/>
                  <a:gd name="connsiteX47" fmla="*/ 7806 w 9883"/>
                  <a:gd name="connsiteY47" fmla="*/ 8122 h 10502"/>
                  <a:gd name="connsiteX48" fmla="*/ 7947 w 9883"/>
                  <a:gd name="connsiteY48" fmla="*/ 8278 h 10502"/>
                  <a:gd name="connsiteX49" fmla="*/ 7971 w 9883"/>
                  <a:gd name="connsiteY49" fmla="*/ 8629 h 10502"/>
                  <a:gd name="connsiteX50" fmla="*/ 7917 w 9883"/>
                  <a:gd name="connsiteY50" fmla="*/ 9194 h 10502"/>
                  <a:gd name="connsiteX51" fmla="*/ 7756 w 9883"/>
                  <a:gd name="connsiteY51" fmla="*/ 9894 h 10502"/>
                  <a:gd name="connsiteX52" fmla="*/ 7350 w 9883"/>
                  <a:gd name="connsiteY52" fmla="*/ 10194 h 10502"/>
                  <a:gd name="connsiteX53" fmla="*/ 6888 w 9883"/>
                  <a:gd name="connsiteY53" fmla="*/ 10497 h 10502"/>
                  <a:gd name="connsiteX54" fmla="*/ 1741 w 9883"/>
                  <a:gd name="connsiteY54" fmla="*/ 10502 h 10502"/>
                  <a:gd name="connsiteX55" fmla="*/ 1806 w 9883"/>
                  <a:gd name="connsiteY55" fmla="*/ 10218 h 10502"/>
                  <a:gd name="connsiteX0" fmla="*/ 1835 w 10000"/>
                  <a:gd name="connsiteY0" fmla="*/ 9539 h 10000"/>
                  <a:gd name="connsiteX1" fmla="*/ 22 w 10000"/>
                  <a:gd name="connsiteY1" fmla="*/ 7852 h 10000"/>
                  <a:gd name="connsiteX2" fmla="*/ 5 w 10000"/>
                  <a:gd name="connsiteY2" fmla="*/ 7458 h 10000"/>
                  <a:gd name="connsiteX3" fmla="*/ 1764 w 10000"/>
                  <a:gd name="connsiteY3" fmla="*/ 0 h 10000"/>
                  <a:gd name="connsiteX4" fmla="*/ 9208 w 10000"/>
                  <a:gd name="connsiteY4" fmla="*/ 328 h 10000"/>
                  <a:gd name="connsiteX5" fmla="*/ 9651 w 10000"/>
                  <a:gd name="connsiteY5" fmla="*/ 2086 h 10000"/>
                  <a:gd name="connsiteX6" fmla="*/ 9817 w 10000"/>
                  <a:gd name="connsiteY6" fmla="*/ 1938 h 10000"/>
                  <a:gd name="connsiteX7" fmla="*/ 9969 w 10000"/>
                  <a:gd name="connsiteY7" fmla="*/ 1979 h 10000"/>
                  <a:gd name="connsiteX8" fmla="*/ 10000 w 10000"/>
                  <a:gd name="connsiteY8" fmla="*/ 2263 h 10000"/>
                  <a:gd name="connsiteX9" fmla="*/ 9871 w 10000"/>
                  <a:gd name="connsiteY9" fmla="*/ 2621 h 10000"/>
                  <a:gd name="connsiteX10" fmla="*/ 9540 w 10000"/>
                  <a:gd name="connsiteY10" fmla="*/ 3389 h 10000"/>
                  <a:gd name="connsiteX11" fmla="*/ 9430 w 10000"/>
                  <a:gd name="connsiteY11" fmla="*/ 3775 h 10000"/>
                  <a:gd name="connsiteX12" fmla="*/ 9366 w 10000"/>
                  <a:gd name="connsiteY12" fmla="*/ 4178 h 10000"/>
                  <a:gd name="connsiteX13" fmla="*/ 9296 w 10000"/>
                  <a:gd name="connsiteY13" fmla="*/ 4401 h 10000"/>
                  <a:gd name="connsiteX14" fmla="*/ 9243 w 10000"/>
                  <a:gd name="connsiteY14" fmla="*/ 4552 h 10000"/>
                  <a:gd name="connsiteX15" fmla="*/ 9083 w 10000"/>
                  <a:gd name="connsiteY15" fmla="*/ 4626 h 10000"/>
                  <a:gd name="connsiteX16" fmla="*/ 8901 w 10000"/>
                  <a:gd name="connsiteY16" fmla="*/ 4304 h 10000"/>
                  <a:gd name="connsiteX17" fmla="*/ 8819 w 10000"/>
                  <a:gd name="connsiteY17" fmla="*/ 3409 h 10000"/>
                  <a:gd name="connsiteX18" fmla="*/ 8728 w 10000"/>
                  <a:gd name="connsiteY18" fmla="*/ 3042 h 10000"/>
                  <a:gd name="connsiteX19" fmla="*/ 8537 w 10000"/>
                  <a:gd name="connsiteY19" fmla="*/ 2883 h 10000"/>
                  <a:gd name="connsiteX20" fmla="*/ 8444 w 10000"/>
                  <a:gd name="connsiteY20" fmla="*/ 3194 h 10000"/>
                  <a:gd name="connsiteX21" fmla="*/ 8533 w 10000"/>
                  <a:gd name="connsiteY21" fmla="*/ 4278 h 10000"/>
                  <a:gd name="connsiteX22" fmla="*/ 8587 w 10000"/>
                  <a:gd name="connsiteY22" fmla="*/ 4791 h 10000"/>
                  <a:gd name="connsiteX23" fmla="*/ 8452 w 10000"/>
                  <a:gd name="connsiteY23" fmla="*/ 5098 h 10000"/>
                  <a:gd name="connsiteX24" fmla="*/ 8260 w 10000"/>
                  <a:gd name="connsiteY24" fmla="*/ 5001 h 10000"/>
                  <a:gd name="connsiteX25" fmla="*/ 8193 w 10000"/>
                  <a:gd name="connsiteY25" fmla="*/ 4532 h 10000"/>
                  <a:gd name="connsiteX26" fmla="*/ 8098 w 10000"/>
                  <a:gd name="connsiteY26" fmla="*/ 3764 h 10000"/>
                  <a:gd name="connsiteX27" fmla="*/ 7986 w 10000"/>
                  <a:gd name="connsiteY27" fmla="*/ 3271 h 10000"/>
                  <a:gd name="connsiteX28" fmla="*/ 7759 w 10000"/>
                  <a:gd name="connsiteY28" fmla="*/ 3254 h 10000"/>
                  <a:gd name="connsiteX29" fmla="*/ 7690 w 10000"/>
                  <a:gd name="connsiteY29" fmla="*/ 3462 h 10000"/>
                  <a:gd name="connsiteX30" fmla="*/ 7695 w 10000"/>
                  <a:gd name="connsiteY30" fmla="*/ 3800 h 10000"/>
                  <a:gd name="connsiteX31" fmla="*/ 7884 w 10000"/>
                  <a:gd name="connsiteY31" fmla="*/ 5314 h 10000"/>
                  <a:gd name="connsiteX32" fmla="*/ 7771 w 10000"/>
                  <a:gd name="connsiteY32" fmla="*/ 5602 h 10000"/>
                  <a:gd name="connsiteX33" fmla="*/ 7574 w 10000"/>
                  <a:gd name="connsiteY33" fmla="*/ 5674 h 10000"/>
                  <a:gd name="connsiteX34" fmla="*/ 7414 w 10000"/>
                  <a:gd name="connsiteY34" fmla="*/ 5558 h 10000"/>
                  <a:gd name="connsiteX35" fmla="*/ 7244 w 10000"/>
                  <a:gd name="connsiteY35" fmla="*/ 5546 h 10000"/>
                  <a:gd name="connsiteX36" fmla="*/ 7154 w 10000"/>
                  <a:gd name="connsiteY36" fmla="*/ 5765 h 10000"/>
                  <a:gd name="connsiteX37" fmla="*/ 7305 w 10000"/>
                  <a:gd name="connsiteY37" fmla="*/ 6113 h 10000"/>
                  <a:gd name="connsiteX38" fmla="*/ 7579 w 10000"/>
                  <a:gd name="connsiteY38" fmla="*/ 6272 h 10000"/>
                  <a:gd name="connsiteX39" fmla="*/ 7819 w 10000"/>
                  <a:gd name="connsiteY39" fmla="*/ 6515 h 10000"/>
                  <a:gd name="connsiteX40" fmla="*/ 7944 w 10000"/>
                  <a:gd name="connsiteY40" fmla="*/ 6776 h 10000"/>
                  <a:gd name="connsiteX41" fmla="*/ 7782 w 10000"/>
                  <a:gd name="connsiteY41" fmla="*/ 7046 h 10000"/>
                  <a:gd name="connsiteX42" fmla="*/ 7196 w 10000"/>
                  <a:gd name="connsiteY42" fmla="*/ 7404 h 10000"/>
                  <a:gd name="connsiteX43" fmla="*/ 7176 w 10000"/>
                  <a:gd name="connsiteY43" fmla="*/ 7740 h 10000"/>
                  <a:gd name="connsiteX44" fmla="*/ 7283 w 10000"/>
                  <a:gd name="connsiteY44" fmla="*/ 7980 h 10000"/>
                  <a:gd name="connsiteX45" fmla="*/ 7473 w 10000"/>
                  <a:gd name="connsiteY45" fmla="*/ 8042 h 10000"/>
                  <a:gd name="connsiteX46" fmla="*/ 7722 w 10000"/>
                  <a:gd name="connsiteY46" fmla="*/ 7860 h 10000"/>
                  <a:gd name="connsiteX47" fmla="*/ 7898 w 10000"/>
                  <a:gd name="connsiteY47" fmla="*/ 7734 h 10000"/>
                  <a:gd name="connsiteX48" fmla="*/ 8041 w 10000"/>
                  <a:gd name="connsiteY48" fmla="*/ 7882 h 10000"/>
                  <a:gd name="connsiteX49" fmla="*/ 8065 w 10000"/>
                  <a:gd name="connsiteY49" fmla="*/ 8217 h 10000"/>
                  <a:gd name="connsiteX50" fmla="*/ 8011 w 10000"/>
                  <a:gd name="connsiteY50" fmla="*/ 8755 h 10000"/>
                  <a:gd name="connsiteX51" fmla="*/ 7848 w 10000"/>
                  <a:gd name="connsiteY51" fmla="*/ 9421 h 10000"/>
                  <a:gd name="connsiteX52" fmla="*/ 7437 w 10000"/>
                  <a:gd name="connsiteY52" fmla="*/ 9707 h 10000"/>
                  <a:gd name="connsiteX53" fmla="*/ 6970 w 10000"/>
                  <a:gd name="connsiteY53" fmla="*/ 9995 h 10000"/>
                  <a:gd name="connsiteX54" fmla="*/ 1762 w 10000"/>
                  <a:gd name="connsiteY54" fmla="*/ 10000 h 10000"/>
                  <a:gd name="connsiteX55" fmla="*/ 1835 w 10000"/>
                  <a:gd name="connsiteY55" fmla="*/ 9539 h 10000"/>
                  <a:gd name="connsiteX0" fmla="*/ 1835 w 10000"/>
                  <a:gd name="connsiteY0" fmla="*/ 9539 h 9995"/>
                  <a:gd name="connsiteX1" fmla="*/ 22 w 10000"/>
                  <a:gd name="connsiteY1" fmla="*/ 7852 h 9995"/>
                  <a:gd name="connsiteX2" fmla="*/ 5 w 10000"/>
                  <a:gd name="connsiteY2" fmla="*/ 7458 h 9995"/>
                  <a:gd name="connsiteX3" fmla="*/ 1764 w 10000"/>
                  <a:gd name="connsiteY3" fmla="*/ 0 h 9995"/>
                  <a:gd name="connsiteX4" fmla="*/ 9208 w 10000"/>
                  <a:gd name="connsiteY4" fmla="*/ 328 h 9995"/>
                  <a:gd name="connsiteX5" fmla="*/ 9651 w 10000"/>
                  <a:gd name="connsiteY5" fmla="*/ 2086 h 9995"/>
                  <a:gd name="connsiteX6" fmla="*/ 9817 w 10000"/>
                  <a:gd name="connsiteY6" fmla="*/ 1938 h 9995"/>
                  <a:gd name="connsiteX7" fmla="*/ 9969 w 10000"/>
                  <a:gd name="connsiteY7" fmla="*/ 1979 h 9995"/>
                  <a:gd name="connsiteX8" fmla="*/ 10000 w 10000"/>
                  <a:gd name="connsiteY8" fmla="*/ 2263 h 9995"/>
                  <a:gd name="connsiteX9" fmla="*/ 9871 w 10000"/>
                  <a:gd name="connsiteY9" fmla="*/ 2621 h 9995"/>
                  <a:gd name="connsiteX10" fmla="*/ 9540 w 10000"/>
                  <a:gd name="connsiteY10" fmla="*/ 3389 h 9995"/>
                  <a:gd name="connsiteX11" fmla="*/ 9430 w 10000"/>
                  <a:gd name="connsiteY11" fmla="*/ 3775 h 9995"/>
                  <a:gd name="connsiteX12" fmla="*/ 9366 w 10000"/>
                  <a:gd name="connsiteY12" fmla="*/ 4178 h 9995"/>
                  <a:gd name="connsiteX13" fmla="*/ 9296 w 10000"/>
                  <a:gd name="connsiteY13" fmla="*/ 4401 h 9995"/>
                  <a:gd name="connsiteX14" fmla="*/ 9243 w 10000"/>
                  <a:gd name="connsiteY14" fmla="*/ 4552 h 9995"/>
                  <a:gd name="connsiteX15" fmla="*/ 9083 w 10000"/>
                  <a:gd name="connsiteY15" fmla="*/ 4626 h 9995"/>
                  <a:gd name="connsiteX16" fmla="*/ 8901 w 10000"/>
                  <a:gd name="connsiteY16" fmla="*/ 4304 h 9995"/>
                  <a:gd name="connsiteX17" fmla="*/ 8819 w 10000"/>
                  <a:gd name="connsiteY17" fmla="*/ 3409 h 9995"/>
                  <a:gd name="connsiteX18" fmla="*/ 8728 w 10000"/>
                  <a:gd name="connsiteY18" fmla="*/ 3042 h 9995"/>
                  <a:gd name="connsiteX19" fmla="*/ 8537 w 10000"/>
                  <a:gd name="connsiteY19" fmla="*/ 2883 h 9995"/>
                  <a:gd name="connsiteX20" fmla="*/ 8444 w 10000"/>
                  <a:gd name="connsiteY20" fmla="*/ 3194 h 9995"/>
                  <a:gd name="connsiteX21" fmla="*/ 8533 w 10000"/>
                  <a:gd name="connsiteY21" fmla="*/ 4278 h 9995"/>
                  <a:gd name="connsiteX22" fmla="*/ 8587 w 10000"/>
                  <a:gd name="connsiteY22" fmla="*/ 4791 h 9995"/>
                  <a:gd name="connsiteX23" fmla="*/ 8452 w 10000"/>
                  <a:gd name="connsiteY23" fmla="*/ 5098 h 9995"/>
                  <a:gd name="connsiteX24" fmla="*/ 8260 w 10000"/>
                  <a:gd name="connsiteY24" fmla="*/ 5001 h 9995"/>
                  <a:gd name="connsiteX25" fmla="*/ 8193 w 10000"/>
                  <a:gd name="connsiteY25" fmla="*/ 4532 h 9995"/>
                  <a:gd name="connsiteX26" fmla="*/ 8098 w 10000"/>
                  <a:gd name="connsiteY26" fmla="*/ 3764 h 9995"/>
                  <a:gd name="connsiteX27" fmla="*/ 7986 w 10000"/>
                  <a:gd name="connsiteY27" fmla="*/ 3271 h 9995"/>
                  <a:gd name="connsiteX28" fmla="*/ 7759 w 10000"/>
                  <a:gd name="connsiteY28" fmla="*/ 3254 h 9995"/>
                  <a:gd name="connsiteX29" fmla="*/ 7690 w 10000"/>
                  <a:gd name="connsiteY29" fmla="*/ 3462 h 9995"/>
                  <a:gd name="connsiteX30" fmla="*/ 7695 w 10000"/>
                  <a:gd name="connsiteY30" fmla="*/ 3800 h 9995"/>
                  <a:gd name="connsiteX31" fmla="*/ 7884 w 10000"/>
                  <a:gd name="connsiteY31" fmla="*/ 5314 h 9995"/>
                  <a:gd name="connsiteX32" fmla="*/ 7771 w 10000"/>
                  <a:gd name="connsiteY32" fmla="*/ 5602 h 9995"/>
                  <a:gd name="connsiteX33" fmla="*/ 7574 w 10000"/>
                  <a:gd name="connsiteY33" fmla="*/ 5674 h 9995"/>
                  <a:gd name="connsiteX34" fmla="*/ 7414 w 10000"/>
                  <a:gd name="connsiteY34" fmla="*/ 5558 h 9995"/>
                  <a:gd name="connsiteX35" fmla="*/ 7244 w 10000"/>
                  <a:gd name="connsiteY35" fmla="*/ 5546 h 9995"/>
                  <a:gd name="connsiteX36" fmla="*/ 7154 w 10000"/>
                  <a:gd name="connsiteY36" fmla="*/ 5765 h 9995"/>
                  <a:gd name="connsiteX37" fmla="*/ 7305 w 10000"/>
                  <a:gd name="connsiteY37" fmla="*/ 6113 h 9995"/>
                  <a:gd name="connsiteX38" fmla="*/ 7579 w 10000"/>
                  <a:gd name="connsiteY38" fmla="*/ 6272 h 9995"/>
                  <a:gd name="connsiteX39" fmla="*/ 7819 w 10000"/>
                  <a:gd name="connsiteY39" fmla="*/ 6515 h 9995"/>
                  <a:gd name="connsiteX40" fmla="*/ 7944 w 10000"/>
                  <a:gd name="connsiteY40" fmla="*/ 6776 h 9995"/>
                  <a:gd name="connsiteX41" fmla="*/ 7782 w 10000"/>
                  <a:gd name="connsiteY41" fmla="*/ 7046 h 9995"/>
                  <a:gd name="connsiteX42" fmla="*/ 7196 w 10000"/>
                  <a:gd name="connsiteY42" fmla="*/ 7404 h 9995"/>
                  <a:gd name="connsiteX43" fmla="*/ 7176 w 10000"/>
                  <a:gd name="connsiteY43" fmla="*/ 7740 h 9995"/>
                  <a:gd name="connsiteX44" fmla="*/ 7283 w 10000"/>
                  <a:gd name="connsiteY44" fmla="*/ 7980 h 9995"/>
                  <a:gd name="connsiteX45" fmla="*/ 7473 w 10000"/>
                  <a:gd name="connsiteY45" fmla="*/ 8042 h 9995"/>
                  <a:gd name="connsiteX46" fmla="*/ 7722 w 10000"/>
                  <a:gd name="connsiteY46" fmla="*/ 7860 h 9995"/>
                  <a:gd name="connsiteX47" fmla="*/ 7898 w 10000"/>
                  <a:gd name="connsiteY47" fmla="*/ 7734 h 9995"/>
                  <a:gd name="connsiteX48" fmla="*/ 8041 w 10000"/>
                  <a:gd name="connsiteY48" fmla="*/ 7882 h 9995"/>
                  <a:gd name="connsiteX49" fmla="*/ 8065 w 10000"/>
                  <a:gd name="connsiteY49" fmla="*/ 8217 h 9995"/>
                  <a:gd name="connsiteX50" fmla="*/ 8011 w 10000"/>
                  <a:gd name="connsiteY50" fmla="*/ 8755 h 9995"/>
                  <a:gd name="connsiteX51" fmla="*/ 7848 w 10000"/>
                  <a:gd name="connsiteY51" fmla="*/ 9421 h 9995"/>
                  <a:gd name="connsiteX52" fmla="*/ 7437 w 10000"/>
                  <a:gd name="connsiteY52" fmla="*/ 9707 h 9995"/>
                  <a:gd name="connsiteX53" fmla="*/ 6970 w 10000"/>
                  <a:gd name="connsiteY53" fmla="*/ 9995 h 9995"/>
                  <a:gd name="connsiteX54" fmla="*/ 1737 w 10000"/>
                  <a:gd name="connsiteY54" fmla="*/ 9936 h 9995"/>
                  <a:gd name="connsiteX55" fmla="*/ 1835 w 10000"/>
                  <a:gd name="connsiteY55" fmla="*/ 9539 h 9995"/>
                  <a:gd name="connsiteX0" fmla="*/ 1835 w 10000"/>
                  <a:gd name="connsiteY0" fmla="*/ 9544 h 9941"/>
                  <a:gd name="connsiteX1" fmla="*/ 22 w 10000"/>
                  <a:gd name="connsiteY1" fmla="*/ 7856 h 9941"/>
                  <a:gd name="connsiteX2" fmla="*/ 5 w 10000"/>
                  <a:gd name="connsiteY2" fmla="*/ 7462 h 9941"/>
                  <a:gd name="connsiteX3" fmla="*/ 1764 w 10000"/>
                  <a:gd name="connsiteY3" fmla="*/ 0 h 9941"/>
                  <a:gd name="connsiteX4" fmla="*/ 9208 w 10000"/>
                  <a:gd name="connsiteY4" fmla="*/ 328 h 9941"/>
                  <a:gd name="connsiteX5" fmla="*/ 9651 w 10000"/>
                  <a:gd name="connsiteY5" fmla="*/ 2087 h 9941"/>
                  <a:gd name="connsiteX6" fmla="*/ 9817 w 10000"/>
                  <a:gd name="connsiteY6" fmla="*/ 1939 h 9941"/>
                  <a:gd name="connsiteX7" fmla="*/ 9969 w 10000"/>
                  <a:gd name="connsiteY7" fmla="*/ 1980 h 9941"/>
                  <a:gd name="connsiteX8" fmla="*/ 10000 w 10000"/>
                  <a:gd name="connsiteY8" fmla="*/ 2264 h 9941"/>
                  <a:gd name="connsiteX9" fmla="*/ 9871 w 10000"/>
                  <a:gd name="connsiteY9" fmla="*/ 2622 h 9941"/>
                  <a:gd name="connsiteX10" fmla="*/ 9540 w 10000"/>
                  <a:gd name="connsiteY10" fmla="*/ 3391 h 9941"/>
                  <a:gd name="connsiteX11" fmla="*/ 9430 w 10000"/>
                  <a:gd name="connsiteY11" fmla="*/ 3777 h 9941"/>
                  <a:gd name="connsiteX12" fmla="*/ 9366 w 10000"/>
                  <a:gd name="connsiteY12" fmla="*/ 4180 h 9941"/>
                  <a:gd name="connsiteX13" fmla="*/ 9296 w 10000"/>
                  <a:gd name="connsiteY13" fmla="*/ 4403 h 9941"/>
                  <a:gd name="connsiteX14" fmla="*/ 9243 w 10000"/>
                  <a:gd name="connsiteY14" fmla="*/ 4554 h 9941"/>
                  <a:gd name="connsiteX15" fmla="*/ 9083 w 10000"/>
                  <a:gd name="connsiteY15" fmla="*/ 4628 h 9941"/>
                  <a:gd name="connsiteX16" fmla="*/ 8901 w 10000"/>
                  <a:gd name="connsiteY16" fmla="*/ 4306 h 9941"/>
                  <a:gd name="connsiteX17" fmla="*/ 8819 w 10000"/>
                  <a:gd name="connsiteY17" fmla="*/ 3411 h 9941"/>
                  <a:gd name="connsiteX18" fmla="*/ 8728 w 10000"/>
                  <a:gd name="connsiteY18" fmla="*/ 3044 h 9941"/>
                  <a:gd name="connsiteX19" fmla="*/ 8537 w 10000"/>
                  <a:gd name="connsiteY19" fmla="*/ 2884 h 9941"/>
                  <a:gd name="connsiteX20" fmla="*/ 8444 w 10000"/>
                  <a:gd name="connsiteY20" fmla="*/ 3196 h 9941"/>
                  <a:gd name="connsiteX21" fmla="*/ 8533 w 10000"/>
                  <a:gd name="connsiteY21" fmla="*/ 4280 h 9941"/>
                  <a:gd name="connsiteX22" fmla="*/ 8587 w 10000"/>
                  <a:gd name="connsiteY22" fmla="*/ 4793 h 9941"/>
                  <a:gd name="connsiteX23" fmla="*/ 8452 w 10000"/>
                  <a:gd name="connsiteY23" fmla="*/ 5101 h 9941"/>
                  <a:gd name="connsiteX24" fmla="*/ 8260 w 10000"/>
                  <a:gd name="connsiteY24" fmla="*/ 5004 h 9941"/>
                  <a:gd name="connsiteX25" fmla="*/ 8193 w 10000"/>
                  <a:gd name="connsiteY25" fmla="*/ 4534 h 9941"/>
                  <a:gd name="connsiteX26" fmla="*/ 8098 w 10000"/>
                  <a:gd name="connsiteY26" fmla="*/ 3766 h 9941"/>
                  <a:gd name="connsiteX27" fmla="*/ 7986 w 10000"/>
                  <a:gd name="connsiteY27" fmla="*/ 3273 h 9941"/>
                  <a:gd name="connsiteX28" fmla="*/ 7759 w 10000"/>
                  <a:gd name="connsiteY28" fmla="*/ 3256 h 9941"/>
                  <a:gd name="connsiteX29" fmla="*/ 7690 w 10000"/>
                  <a:gd name="connsiteY29" fmla="*/ 3464 h 9941"/>
                  <a:gd name="connsiteX30" fmla="*/ 7695 w 10000"/>
                  <a:gd name="connsiteY30" fmla="*/ 3802 h 9941"/>
                  <a:gd name="connsiteX31" fmla="*/ 7884 w 10000"/>
                  <a:gd name="connsiteY31" fmla="*/ 5317 h 9941"/>
                  <a:gd name="connsiteX32" fmla="*/ 7771 w 10000"/>
                  <a:gd name="connsiteY32" fmla="*/ 5605 h 9941"/>
                  <a:gd name="connsiteX33" fmla="*/ 7574 w 10000"/>
                  <a:gd name="connsiteY33" fmla="*/ 5677 h 9941"/>
                  <a:gd name="connsiteX34" fmla="*/ 7414 w 10000"/>
                  <a:gd name="connsiteY34" fmla="*/ 5561 h 9941"/>
                  <a:gd name="connsiteX35" fmla="*/ 7244 w 10000"/>
                  <a:gd name="connsiteY35" fmla="*/ 5549 h 9941"/>
                  <a:gd name="connsiteX36" fmla="*/ 7154 w 10000"/>
                  <a:gd name="connsiteY36" fmla="*/ 5768 h 9941"/>
                  <a:gd name="connsiteX37" fmla="*/ 7305 w 10000"/>
                  <a:gd name="connsiteY37" fmla="*/ 6116 h 9941"/>
                  <a:gd name="connsiteX38" fmla="*/ 7579 w 10000"/>
                  <a:gd name="connsiteY38" fmla="*/ 6275 h 9941"/>
                  <a:gd name="connsiteX39" fmla="*/ 7819 w 10000"/>
                  <a:gd name="connsiteY39" fmla="*/ 6518 h 9941"/>
                  <a:gd name="connsiteX40" fmla="*/ 7944 w 10000"/>
                  <a:gd name="connsiteY40" fmla="*/ 6779 h 9941"/>
                  <a:gd name="connsiteX41" fmla="*/ 7782 w 10000"/>
                  <a:gd name="connsiteY41" fmla="*/ 7050 h 9941"/>
                  <a:gd name="connsiteX42" fmla="*/ 7196 w 10000"/>
                  <a:gd name="connsiteY42" fmla="*/ 7408 h 9941"/>
                  <a:gd name="connsiteX43" fmla="*/ 7176 w 10000"/>
                  <a:gd name="connsiteY43" fmla="*/ 7744 h 9941"/>
                  <a:gd name="connsiteX44" fmla="*/ 7283 w 10000"/>
                  <a:gd name="connsiteY44" fmla="*/ 7984 h 9941"/>
                  <a:gd name="connsiteX45" fmla="*/ 7473 w 10000"/>
                  <a:gd name="connsiteY45" fmla="*/ 8046 h 9941"/>
                  <a:gd name="connsiteX46" fmla="*/ 7722 w 10000"/>
                  <a:gd name="connsiteY46" fmla="*/ 7864 h 9941"/>
                  <a:gd name="connsiteX47" fmla="*/ 7898 w 10000"/>
                  <a:gd name="connsiteY47" fmla="*/ 7738 h 9941"/>
                  <a:gd name="connsiteX48" fmla="*/ 8041 w 10000"/>
                  <a:gd name="connsiteY48" fmla="*/ 7886 h 9941"/>
                  <a:gd name="connsiteX49" fmla="*/ 8065 w 10000"/>
                  <a:gd name="connsiteY49" fmla="*/ 8221 h 9941"/>
                  <a:gd name="connsiteX50" fmla="*/ 8011 w 10000"/>
                  <a:gd name="connsiteY50" fmla="*/ 8759 h 9941"/>
                  <a:gd name="connsiteX51" fmla="*/ 7848 w 10000"/>
                  <a:gd name="connsiteY51" fmla="*/ 9426 h 9941"/>
                  <a:gd name="connsiteX52" fmla="*/ 7437 w 10000"/>
                  <a:gd name="connsiteY52" fmla="*/ 9712 h 9941"/>
                  <a:gd name="connsiteX53" fmla="*/ 6937 w 10000"/>
                  <a:gd name="connsiteY53" fmla="*/ 9920 h 9941"/>
                  <a:gd name="connsiteX54" fmla="*/ 1737 w 10000"/>
                  <a:gd name="connsiteY54" fmla="*/ 9941 h 9941"/>
                  <a:gd name="connsiteX55" fmla="*/ 1835 w 10000"/>
                  <a:gd name="connsiteY55" fmla="*/ 9544 h 9941"/>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817 w 10000"/>
                  <a:gd name="connsiteY6" fmla="*/ 1951 h 10000"/>
                  <a:gd name="connsiteX7" fmla="*/ 9969 w 10000"/>
                  <a:gd name="connsiteY7" fmla="*/ 1992 h 10000"/>
                  <a:gd name="connsiteX8" fmla="*/ 10000 w 10000"/>
                  <a:gd name="connsiteY8" fmla="*/ 2277 h 10000"/>
                  <a:gd name="connsiteX9" fmla="*/ 9871 w 10000"/>
                  <a:gd name="connsiteY9" fmla="*/ 2638 h 10000"/>
                  <a:gd name="connsiteX10" fmla="*/ 9540 w 10000"/>
                  <a:gd name="connsiteY10" fmla="*/ 3411 h 10000"/>
                  <a:gd name="connsiteX11" fmla="*/ 9430 w 10000"/>
                  <a:gd name="connsiteY11" fmla="*/ 3799 h 10000"/>
                  <a:gd name="connsiteX12" fmla="*/ 9366 w 10000"/>
                  <a:gd name="connsiteY12" fmla="*/ 4205 h 10000"/>
                  <a:gd name="connsiteX13" fmla="*/ 9296 w 10000"/>
                  <a:gd name="connsiteY13" fmla="*/ 4429 h 10000"/>
                  <a:gd name="connsiteX14" fmla="*/ 9243 w 10000"/>
                  <a:gd name="connsiteY14" fmla="*/ 4581 h 10000"/>
                  <a:gd name="connsiteX15" fmla="*/ 9083 w 10000"/>
                  <a:gd name="connsiteY15" fmla="*/ 4655 h 10000"/>
                  <a:gd name="connsiteX16" fmla="*/ 8901 w 10000"/>
                  <a:gd name="connsiteY16" fmla="*/ 4332 h 10000"/>
                  <a:gd name="connsiteX17" fmla="*/ 8819 w 10000"/>
                  <a:gd name="connsiteY17" fmla="*/ 3431 h 10000"/>
                  <a:gd name="connsiteX18" fmla="*/ 8728 w 10000"/>
                  <a:gd name="connsiteY18" fmla="*/ 3062 h 10000"/>
                  <a:gd name="connsiteX19" fmla="*/ 8537 w 10000"/>
                  <a:gd name="connsiteY19" fmla="*/ 2901 h 10000"/>
                  <a:gd name="connsiteX20" fmla="*/ 8444 w 10000"/>
                  <a:gd name="connsiteY20" fmla="*/ 3215 h 10000"/>
                  <a:gd name="connsiteX21" fmla="*/ 8533 w 10000"/>
                  <a:gd name="connsiteY21" fmla="*/ 4305 h 10000"/>
                  <a:gd name="connsiteX22" fmla="*/ 8587 w 10000"/>
                  <a:gd name="connsiteY22" fmla="*/ 4821 h 10000"/>
                  <a:gd name="connsiteX23" fmla="*/ 8452 w 10000"/>
                  <a:gd name="connsiteY23" fmla="*/ 5131 h 10000"/>
                  <a:gd name="connsiteX24" fmla="*/ 8260 w 10000"/>
                  <a:gd name="connsiteY24" fmla="*/ 5034 h 10000"/>
                  <a:gd name="connsiteX25" fmla="*/ 8193 w 10000"/>
                  <a:gd name="connsiteY25" fmla="*/ 4561 h 10000"/>
                  <a:gd name="connsiteX26" fmla="*/ 8098 w 10000"/>
                  <a:gd name="connsiteY26" fmla="*/ 3788 h 10000"/>
                  <a:gd name="connsiteX27" fmla="*/ 7986 w 10000"/>
                  <a:gd name="connsiteY27" fmla="*/ 3292 h 10000"/>
                  <a:gd name="connsiteX28" fmla="*/ 7759 w 10000"/>
                  <a:gd name="connsiteY28" fmla="*/ 3275 h 10000"/>
                  <a:gd name="connsiteX29" fmla="*/ 7690 w 10000"/>
                  <a:gd name="connsiteY29" fmla="*/ 3485 h 10000"/>
                  <a:gd name="connsiteX30" fmla="*/ 7695 w 10000"/>
                  <a:gd name="connsiteY30" fmla="*/ 3825 h 10000"/>
                  <a:gd name="connsiteX31" fmla="*/ 7884 w 10000"/>
                  <a:gd name="connsiteY31" fmla="*/ 5349 h 10000"/>
                  <a:gd name="connsiteX32" fmla="*/ 7771 w 10000"/>
                  <a:gd name="connsiteY32" fmla="*/ 5638 h 10000"/>
                  <a:gd name="connsiteX33" fmla="*/ 7574 w 10000"/>
                  <a:gd name="connsiteY33" fmla="*/ 5711 h 10000"/>
                  <a:gd name="connsiteX34" fmla="*/ 7414 w 10000"/>
                  <a:gd name="connsiteY34" fmla="*/ 5594 h 10000"/>
                  <a:gd name="connsiteX35" fmla="*/ 7244 w 10000"/>
                  <a:gd name="connsiteY35" fmla="*/ 5582 h 10000"/>
                  <a:gd name="connsiteX36" fmla="*/ 7154 w 10000"/>
                  <a:gd name="connsiteY36" fmla="*/ 5802 h 10000"/>
                  <a:gd name="connsiteX37" fmla="*/ 7305 w 10000"/>
                  <a:gd name="connsiteY37" fmla="*/ 6152 h 10000"/>
                  <a:gd name="connsiteX38" fmla="*/ 7579 w 10000"/>
                  <a:gd name="connsiteY38" fmla="*/ 6312 h 10000"/>
                  <a:gd name="connsiteX39" fmla="*/ 7819 w 10000"/>
                  <a:gd name="connsiteY39" fmla="*/ 6557 h 10000"/>
                  <a:gd name="connsiteX40" fmla="*/ 7944 w 10000"/>
                  <a:gd name="connsiteY40" fmla="*/ 6819 h 10000"/>
                  <a:gd name="connsiteX41" fmla="*/ 7782 w 10000"/>
                  <a:gd name="connsiteY41" fmla="*/ 7092 h 10000"/>
                  <a:gd name="connsiteX42" fmla="*/ 7196 w 10000"/>
                  <a:gd name="connsiteY42" fmla="*/ 7452 h 10000"/>
                  <a:gd name="connsiteX43" fmla="*/ 7176 w 10000"/>
                  <a:gd name="connsiteY43" fmla="*/ 7790 h 10000"/>
                  <a:gd name="connsiteX44" fmla="*/ 7283 w 10000"/>
                  <a:gd name="connsiteY44" fmla="*/ 8031 h 10000"/>
                  <a:gd name="connsiteX45" fmla="*/ 7473 w 10000"/>
                  <a:gd name="connsiteY45" fmla="*/ 8094 h 10000"/>
                  <a:gd name="connsiteX46" fmla="*/ 7722 w 10000"/>
                  <a:gd name="connsiteY46" fmla="*/ 7911 h 10000"/>
                  <a:gd name="connsiteX47" fmla="*/ 7898 w 10000"/>
                  <a:gd name="connsiteY47" fmla="*/ 7784 h 10000"/>
                  <a:gd name="connsiteX48" fmla="*/ 8041 w 10000"/>
                  <a:gd name="connsiteY48" fmla="*/ 7933 h 10000"/>
                  <a:gd name="connsiteX49" fmla="*/ 8065 w 10000"/>
                  <a:gd name="connsiteY49" fmla="*/ 8270 h 10000"/>
                  <a:gd name="connsiteX50" fmla="*/ 8011 w 10000"/>
                  <a:gd name="connsiteY50" fmla="*/ 8811 h 10000"/>
                  <a:gd name="connsiteX51" fmla="*/ 7848 w 10000"/>
                  <a:gd name="connsiteY51" fmla="*/ 9482 h 10000"/>
                  <a:gd name="connsiteX52" fmla="*/ 7437 w 10000"/>
                  <a:gd name="connsiteY52" fmla="*/ 9770 h 10000"/>
                  <a:gd name="connsiteX53" fmla="*/ 6937 w 10000"/>
                  <a:gd name="connsiteY53" fmla="*/ 9979 h 10000"/>
                  <a:gd name="connsiteX54" fmla="*/ 1737 w 10000"/>
                  <a:gd name="connsiteY54" fmla="*/ 10000 h 10000"/>
                  <a:gd name="connsiteX55" fmla="*/ 1835 w 10000"/>
                  <a:gd name="connsiteY55"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704 w 10000"/>
                  <a:gd name="connsiteY5" fmla="*/ 2086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369 h 9768"/>
                  <a:gd name="connsiteX1" fmla="*/ 22 w 10000"/>
                  <a:gd name="connsiteY1" fmla="*/ 7671 h 9768"/>
                  <a:gd name="connsiteX2" fmla="*/ 5 w 10000"/>
                  <a:gd name="connsiteY2" fmla="*/ 7274 h 9768"/>
                  <a:gd name="connsiteX3" fmla="*/ 1790 w 10000"/>
                  <a:gd name="connsiteY3" fmla="*/ 0 h 9768"/>
                  <a:gd name="connsiteX4" fmla="*/ 9248 w 10000"/>
                  <a:gd name="connsiteY4" fmla="*/ 408 h 9768"/>
                  <a:gd name="connsiteX5" fmla="*/ 9704 w 10000"/>
                  <a:gd name="connsiteY5" fmla="*/ 1854 h 9768"/>
                  <a:gd name="connsiteX6" fmla="*/ 9729 w 10000"/>
                  <a:gd name="connsiteY6" fmla="*/ 1827 h 9768"/>
                  <a:gd name="connsiteX7" fmla="*/ 9817 w 10000"/>
                  <a:gd name="connsiteY7" fmla="*/ 1719 h 9768"/>
                  <a:gd name="connsiteX8" fmla="*/ 9969 w 10000"/>
                  <a:gd name="connsiteY8" fmla="*/ 1760 h 9768"/>
                  <a:gd name="connsiteX9" fmla="*/ 10000 w 10000"/>
                  <a:gd name="connsiteY9" fmla="*/ 2045 h 9768"/>
                  <a:gd name="connsiteX10" fmla="*/ 9871 w 10000"/>
                  <a:gd name="connsiteY10" fmla="*/ 2406 h 9768"/>
                  <a:gd name="connsiteX11" fmla="*/ 9540 w 10000"/>
                  <a:gd name="connsiteY11" fmla="*/ 3179 h 9768"/>
                  <a:gd name="connsiteX12" fmla="*/ 9430 w 10000"/>
                  <a:gd name="connsiteY12" fmla="*/ 3567 h 9768"/>
                  <a:gd name="connsiteX13" fmla="*/ 9366 w 10000"/>
                  <a:gd name="connsiteY13" fmla="*/ 3973 h 9768"/>
                  <a:gd name="connsiteX14" fmla="*/ 9296 w 10000"/>
                  <a:gd name="connsiteY14" fmla="*/ 4197 h 9768"/>
                  <a:gd name="connsiteX15" fmla="*/ 9243 w 10000"/>
                  <a:gd name="connsiteY15" fmla="*/ 4349 h 9768"/>
                  <a:gd name="connsiteX16" fmla="*/ 9083 w 10000"/>
                  <a:gd name="connsiteY16" fmla="*/ 4423 h 9768"/>
                  <a:gd name="connsiteX17" fmla="*/ 8901 w 10000"/>
                  <a:gd name="connsiteY17" fmla="*/ 4100 h 9768"/>
                  <a:gd name="connsiteX18" fmla="*/ 8819 w 10000"/>
                  <a:gd name="connsiteY18" fmla="*/ 3199 h 9768"/>
                  <a:gd name="connsiteX19" fmla="*/ 8728 w 10000"/>
                  <a:gd name="connsiteY19" fmla="*/ 2830 h 9768"/>
                  <a:gd name="connsiteX20" fmla="*/ 8537 w 10000"/>
                  <a:gd name="connsiteY20" fmla="*/ 2669 h 9768"/>
                  <a:gd name="connsiteX21" fmla="*/ 8444 w 10000"/>
                  <a:gd name="connsiteY21" fmla="*/ 2983 h 9768"/>
                  <a:gd name="connsiteX22" fmla="*/ 8533 w 10000"/>
                  <a:gd name="connsiteY22" fmla="*/ 4073 h 9768"/>
                  <a:gd name="connsiteX23" fmla="*/ 8587 w 10000"/>
                  <a:gd name="connsiteY23" fmla="*/ 4589 h 9768"/>
                  <a:gd name="connsiteX24" fmla="*/ 8452 w 10000"/>
                  <a:gd name="connsiteY24" fmla="*/ 4899 h 9768"/>
                  <a:gd name="connsiteX25" fmla="*/ 8260 w 10000"/>
                  <a:gd name="connsiteY25" fmla="*/ 4802 h 9768"/>
                  <a:gd name="connsiteX26" fmla="*/ 8193 w 10000"/>
                  <a:gd name="connsiteY26" fmla="*/ 4329 h 9768"/>
                  <a:gd name="connsiteX27" fmla="*/ 8098 w 10000"/>
                  <a:gd name="connsiteY27" fmla="*/ 3556 h 9768"/>
                  <a:gd name="connsiteX28" fmla="*/ 7986 w 10000"/>
                  <a:gd name="connsiteY28" fmla="*/ 3060 h 9768"/>
                  <a:gd name="connsiteX29" fmla="*/ 7759 w 10000"/>
                  <a:gd name="connsiteY29" fmla="*/ 3043 h 9768"/>
                  <a:gd name="connsiteX30" fmla="*/ 7690 w 10000"/>
                  <a:gd name="connsiteY30" fmla="*/ 3253 h 9768"/>
                  <a:gd name="connsiteX31" fmla="*/ 7695 w 10000"/>
                  <a:gd name="connsiteY31" fmla="*/ 3593 h 9768"/>
                  <a:gd name="connsiteX32" fmla="*/ 7884 w 10000"/>
                  <a:gd name="connsiteY32" fmla="*/ 5117 h 9768"/>
                  <a:gd name="connsiteX33" fmla="*/ 7771 w 10000"/>
                  <a:gd name="connsiteY33" fmla="*/ 5406 h 9768"/>
                  <a:gd name="connsiteX34" fmla="*/ 7574 w 10000"/>
                  <a:gd name="connsiteY34" fmla="*/ 5479 h 9768"/>
                  <a:gd name="connsiteX35" fmla="*/ 7414 w 10000"/>
                  <a:gd name="connsiteY35" fmla="*/ 5362 h 9768"/>
                  <a:gd name="connsiteX36" fmla="*/ 7244 w 10000"/>
                  <a:gd name="connsiteY36" fmla="*/ 5350 h 9768"/>
                  <a:gd name="connsiteX37" fmla="*/ 7154 w 10000"/>
                  <a:gd name="connsiteY37" fmla="*/ 5570 h 9768"/>
                  <a:gd name="connsiteX38" fmla="*/ 7305 w 10000"/>
                  <a:gd name="connsiteY38" fmla="*/ 5920 h 9768"/>
                  <a:gd name="connsiteX39" fmla="*/ 7579 w 10000"/>
                  <a:gd name="connsiteY39" fmla="*/ 6080 h 9768"/>
                  <a:gd name="connsiteX40" fmla="*/ 7819 w 10000"/>
                  <a:gd name="connsiteY40" fmla="*/ 6325 h 9768"/>
                  <a:gd name="connsiteX41" fmla="*/ 7944 w 10000"/>
                  <a:gd name="connsiteY41" fmla="*/ 6587 h 9768"/>
                  <a:gd name="connsiteX42" fmla="*/ 7782 w 10000"/>
                  <a:gd name="connsiteY42" fmla="*/ 6860 h 9768"/>
                  <a:gd name="connsiteX43" fmla="*/ 7196 w 10000"/>
                  <a:gd name="connsiteY43" fmla="*/ 7220 h 9768"/>
                  <a:gd name="connsiteX44" fmla="*/ 7176 w 10000"/>
                  <a:gd name="connsiteY44" fmla="*/ 7558 h 9768"/>
                  <a:gd name="connsiteX45" fmla="*/ 7283 w 10000"/>
                  <a:gd name="connsiteY45" fmla="*/ 7799 h 9768"/>
                  <a:gd name="connsiteX46" fmla="*/ 7473 w 10000"/>
                  <a:gd name="connsiteY46" fmla="*/ 7862 h 9768"/>
                  <a:gd name="connsiteX47" fmla="*/ 7722 w 10000"/>
                  <a:gd name="connsiteY47" fmla="*/ 7679 h 9768"/>
                  <a:gd name="connsiteX48" fmla="*/ 7898 w 10000"/>
                  <a:gd name="connsiteY48" fmla="*/ 7552 h 9768"/>
                  <a:gd name="connsiteX49" fmla="*/ 8041 w 10000"/>
                  <a:gd name="connsiteY49" fmla="*/ 7701 h 9768"/>
                  <a:gd name="connsiteX50" fmla="*/ 8065 w 10000"/>
                  <a:gd name="connsiteY50" fmla="*/ 8038 h 9768"/>
                  <a:gd name="connsiteX51" fmla="*/ 8011 w 10000"/>
                  <a:gd name="connsiteY51" fmla="*/ 8579 h 9768"/>
                  <a:gd name="connsiteX52" fmla="*/ 7848 w 10000"/>
                  <a:gd name="connsiteY52" fmla="*/ 9250 h 9768"/>
                  <a:gd name="connsiteX53" fmla="*/ 7437 w 10000"/>
                  <a:gd name="connsiteY53" fmla="*/ 9538 h 9768"/>
                  <a:gd name="connsiteX54" fmla="*/ 6937 w 10000"/>
                  <a:gd name="connsiteY54" fmla="*/ 9747 h 9768"/>
                  <a:gd name="connsiteX55" fmla="*/ 1737 w 10000"/>
                  <a:gd name="connsiteY55" fmla="*/ 9768 h 9768"/>
                  <a:gd name="connsiteX56" fmla="*/ 1835 w 10000"/>
                  <a:gd name="connsiteY56" fmla="*/ 9369 h 9768"/>
                  <a:gd name="connsiteX0" fmla="*/ 1835 w 10000"/>
                  <a:gd name="connsiteY0" fmla="*/ 9592 h 10000"/>
                  <a:gd name="connsiteX1" fmla="*/ 22 w 10000"/>
                  <a:gd name="connsiteY1" fmla="*/ 7853 h 10000"/>
                  <a:gd name="connsiteX2" fmla="*/ 5 w 10000"/>
                  <a:gd name="connsiteY2" fmla="*/ 7447 h 10000"/>
                  <a:gd name="connsiteX3" fmla="*/ 1750 w 10000"/>
                  <a:gd name="connsiteY3" fmla="*/ 0 h 10000"/>
                  <a:gd name="connsiteX4" fmla="*/ 9248 w 10000"/>
                  <a:gd name="connsiteY4" fmla="*/ 418 h 10000"/>
                  <a:gd name="connsiteX5" fmla="*/ 9704 w 10000"/>
                  <a:gd name="connsiteY5" fmla="*/ 1898 h 10000"/>
                  <a:gd name="connsiteX6" fmla="*/ 9729 w 10000"/>
                  <a:gd name="connsiteY6" fmla="*/ 1870 h 10000"/>
                  <a:gd name="connsiteX7" fmla="*/ 9817 w 10000"/>
                  <a:gd name="connsiteY7" fmla="*/ 1760 h 10000"/>
                  <a:gd name="connsiteX8" fmla="*/ 9969 w 10000"/>
                  <a:gd name="connsiteY8" fmla="*/ 1802 h 10000"/>
                  <a:gd name="connsiteX9" fmla="*/ 10000 w 10000"/>
                  <a:gd name="connsiteY9" fmla="*/ 2094 h 10000"/>
                  <a:gd name="connsiteX10" fmla="*/ 9871 w 10000"/>
                  <a:gd name="connsiteY10" fmla="*/ 2463 h 10000"/>
                  <a:gd name="connsiteX11" fmla="*/ 9540 w 10000"/>
                  <a:gd name="connsiteY11" fmla="*/ 3255 h 10000"/>
                  <a:gd name="connsiteX12" fmla="*/ 9430 w 10000"/>
                  <a:gd name="connsiteY12" fmla="*/ 3652 h 10000"/>
                  <a:gd name="connsiteX13" fmla="*/ 9366 w 10000"/>
                  <a:gd name="connsiteY13" fmla="*/ 4067 h 10000"/>
                  <a:gd name="connsiteX14" fmla="*/ 9296 w 10000"/>
                  <a:gd name="connsiteY14" fmla="*/ 4297 h 10000"/>
                  <a:gd name="connsiteX15" fmla="*/ 9243 w 10000"/>
                  <a:gd name="connsiteY15" fmla="*/ 4452 h 10000"/>
                  <a:gd name="connsiteX16" fmla="*/ 9083 w 10000"/>
                  <a:gd name="connsiteY16" fmla="*/ 4528 h 10000"/>
                  <a:gd name="connsiteX17" fmla="*/ 8901 w 10000"/>
                  <a:gd name="connsiteY17" fmla="*/ 4197 h 10000"/>
                  <a:gd name="connsiteX18" fmla="*/ 8819 w 10000"/>
                  <a:gd name="connsiteY18" fmla="*/ 3275 h 10000"/>
                  <a:gd name="connsiteX19" fmla="*/ 8728 w 10000"/>
                  <a:gd name="connsiteY19" fmla="*/ 2897 h 10000"/>
                  <a:gd name="connsiteX20" fmla="*/ 8537 w 10000"/>
                  <a:gd name="connsiteY20" fmla="*/ 2732 h 10000"/>
                  <a:gd name="connsiteX21" fmla="*/ 8444 w 10000"/>
                  <a:gd name="connsiteY21" fmla="*/ 3054 h 10000"/>
                  <a:gd name="connsiteX22" fmla="*/ 8533 w 10000"/>
                  <a:gd name="connsiteY22" fmla="*/ 4170 h 10000"/>
                  <a:gd name="connsiteX23" fmla="*/ 8587 w 10000"/>
                  <a:gd name="connsiteY23" fmla="*/ 4698 h 10000"/>
                  <a:gd name="connsiteX24" fmla="*/ 8452 w 10000"/>
                  <a:gd name="connsiteY24" fmla="*/ 5015 h 10000"/>
                  <a:gd name="connsiteX25" fmla="*/ 8260 w 10000"/>
                  <a:gd name="connsiteY25" fmla="*/ 4916 h 10000"/>
                  <a:gd name="connsiteX26" fmla="*/ 8193 w 10000"/>
                  <a:gd name="connsiteY26" fmla="*/ 4432 h 10000"/>
                  <a:gd name="connsiteX27" fmla="*/ 8098 w 10000"/>
                  <a:gd name="connsiteY27" fmla="*/ 3640 h 10000"/>
                  <a:gd name="connsiteX28" fmla="*/ 7986 w 10000"/>
                  <a:gd name="connsiteY28" fmla="*/ 3133 h 10000"/>
                  <a:gd name="connsiteX29" fmla="*/ 7759 w 10000"/>
                  <a:gd name="connsiteY29" fmla="*/ 3115 h 10000"/>
                  <a:gd name="connsiteX30" fmla="*/ 7690 w 10000"/>
                  <a:gd name="connsiteY30" fmla="*/ 3330 h 10000"/>
                  <a:gd name="connsiteX31" fmla="*/ 7695 w 10000"/>
                  <a:gd name="connsiteY31" fmla="*/ 3678 h 10000"/>
                  <a:gd name="connsiteX32" fmla="*/ 7884 w 10000"/>
                  <a:gd name="connsiteY32" fmla="*/ 5239 h 10000"/>
                  <a:gd name="connsiteX33" fmla="*/ 7771 w 10000"/>
                  <a:gd name="connsiteY33" fmla="*/ 5534 h 10000"/>
                  <a:gd name="connsiteX34" fmla="*/ 7574 w 10000"/>
                  <a:gd name="connsiteY34" fmla="*/ 5609 h 10000"/>
                  <a:gd name="connsiteX35" fmla="*/ 7414 w 10000"/>
                  <a:gd name="connsiteY35" fmla="*/ 5489 h 10000"/>
                  <a:gd name="connsiteX36" fmla="*/ 7244 w 10000"/>
                  <a:gd name="connsiteY36" fmla="*/ 5477 h 10000"/>
                  <a:gd name="connsiteX37" fmla="*/ 7154 w 10000"/>
                  <a:gd name="connsiteY37" fmla="*/ 5702 h 10000"/>
                  <a:gd name="connsiteX38" fmla="*/ 7305 w 10000"/>
                  <a:gd name="connsiteY38" fmla="*/ 6061 h 10000"/>
                  <a:gd name="connsiteX39" fmla="*/ 7579 w 10000"/>
                  <a:gd name="connsiteY39" fmla="*/ 6224 h 10000"/>
                  <a:gd name="connsiteX40" fmla="*/ 7819 w 10000"/>
                  <a:gd name="connsiteY40" fmla="*/ 6475 h 10000"/>
                  <a:gd name="connsiteX41" fmla="*/ 7944 w 10000"/>
                  <a:gd name="connsiteY41" fmla="*/ 6743 h 10000"/>
                  <a:gd name="connsiteX42" fmla="*/ 7782 w 10000"/>
                  <a:gd name="connsiteY42" fmla="*/ 7023 h 10000"/>
                  <a:gd name="connsiteX43" fmla="*/ 7196 w 10000"/>
                  <a:gd name="connsiteY43" fmla="*/ 7391 h 10000"/>
                  <a:gd name="connsiteX44" fmla="*/ 7176 w 10000"/>
                  <a:gd name="connsiteY44" fmla="*/ 7738 h 10000"/>
                  <a:gd name="connsiteX45" fmla="*/ 7283 w 10000"/>
                  <a:gd name="connsiteY45" fmla="*/ 7984 h 10000"/>
                  <a:gd name="connsiteX46" fmla="*/ 7473 w 10000"/>
                  <a:gd name="connsiteY46" fmla="*/ 8049 h 10000"/>
                  <a:gd name="connsiteX47" fmla="*/ 7722 w 10000"/>
                  <a:gd name="connsiteY47" fmla="*/ 7861 h 10000"/>
                  <a:gd name="connsiteX48" fmla="*/ 7898 w 10000"/>
                  <a:gd name="connsiteY48" fmla="*/ 7731 h 10000"/>
                  <a:gd name="connsiteX49" fmla="*/ 8041 w 10000"/>
                  <a:gd name="connsiteY49" fmla="*/ 7884 h 10000"/>
                  <a:gd name="connsiteX50" fmla="*/ 8065 w 10000"/>
                  <a:gd name="connsiteY50" fmla="*/ 8229 h 10000"/>
                  <a:gd name="connsiteX51" fmla="*/ 8011 w 10000"/>
                  <a:gd name="connsiteY51" fmla="*/ 8783 h 10000"/>
                  <a:gd name="connsiteX52" fmla="*/ 7848 w 10000"/>
                  <a:gd name="connsiteY52" fmla="*/ 9470 h 10000"/>
                  <a:gd name="connsiteX53" fmla="*/ 7437 w 10000"/>
                  <a:gd name="connsiteY53" fmla="*/ 9765 h 10000"/>
                  <a:gd name="connsiteX54" fmla="*/ 6937 w 10000"/>
                  <a:gd name="connsiteY54" fmla="*/ 9979 h 10000"/>
                  <a:gd name="connsiteX55" fmla="*/ 1737 w 10000"/>
                  <a:gd name="connsiteY55" fmla="*/ 10000 h 10000"/>
                  <a:gd name="connsiteX56" fmla="*/ 1835 w 10000"/>
                  <a:gd name="connsiteY56" fmla="*/ 9592 h 10000"/>
                  <a:gd name="connsiteX0" fmla="*/ 1911 w 10076"/>
                  <a:gd name="connsiteY0" fmla="*/ 9592 h 10000"/>
                  <a:gd name="connsiteX1" fmla="*/ 98 w 10076"/>
                  <a:gd name="connsiteY1" fmla="*/ 7853 h 10000"/>
                  <a:gd name="connsiteX2" fmla="*/ 2 w 10076"/>
                  <a:gd name="connsiteY2" fmla="*/ 7473 h 10000"/>
                  <a:gd name="connsiteX3" fmla="*/ 1826 w 10076"/>
                  <a:gd name="connsiteY3" fmla="*/ 0 h 10000"/>
                  <a:gd name="connsiteX4" fmla="*/ 9324 w 10076"/>
                  <a:gd name="connsiteY4" fmla="*/ 418 h 10000"/>
                  <a:gd name="connsiteX5" fmla="*/ 9780 w 10076"/>
                  <a:gd name="connsiteY5" fmla="*/ 1898 h 10000"/>
                  <a:gd name="connsiteX6" fmla="*/ 9805 w 10076"/>
                  <a:gd name="connsiteY6" fmla="*/ 1870 h 10000"/>
                  <a:gd name="connsiteX7" fmla="*/ 9893 w 10076"/>
                  <a:gd name="connsiteY7" fmla="*/ 1760 h 10000"/>
                  <a:gd name="connsiteX8" fmla="*/ 10045 w 10076"/>
                  <a:gd name="connsiteY8" fmla="*/ 1802 h 10000"/>
                  <a:gd name="connsiteX9" fmla="*/ 10076 w 10076"/>
                  <a:gd name="connsiteY9" fmla="*/ 2094 h 10000"/>
                  <a:gd name="connsiteX10" fmla="*/ 9947 w 10076"/>
                  <a:gd name="connsiteY10" fmla="*/ 2463 h 10000"/>
                  <a:gd name="connsiteX11" fmla="*/ 9616 w 10076"/>
                  <a:gd name="connsiteY11" fmla="*/ 3255 h 10000"/>
                  <a:gd name="connsiteX12" fmla="*/ 9506 w 10076"/>
                  <a:gd name="connsiteY12" fmla="*/ 3652 h 10000"/>
                  <a:gd name="connsiteX13" fmla="*/ 9442 w 10076"/>
                  <a:gd name="connsiteY13" fmla="*/ 4067 h 10000"/>
                  <a:gd name="connsiteX14" fmla="*/ 9372 w 10076"/>
                  <a:gd name="connsiteY14" fmla="*/ 4297 h 10000"/>
                  <a:gd name="connsiteX15" fmla="*/ 9319 w 10076"/>
                  <a:gd name="connsiteY15" fmla="*/ 4452 h 10000"/>
                  <a:gd name="connsiteX16" fmla="*/ 9159 w 10076"/>
                  <a:gd name="connsiteY16" fmla="*/ 4528 h 10000"/>
                  <a:gd name="connsiteX17" fmla="*/ 8977 w 10076"/>
                  <a:gd name="connsiteY17" fmla="*/ 4197 h 10000"/>
                  <a:gd name="connsiteX18" fmla="*/ 8895 w 10076"/>
                  <a:gd name="connsiteY18" fmla="*/ 3275 h 10000"/>
                  <a:gd name="connsiteX19" fmla="*/ 8804 w 10076"/>
                  <a:gd name="connsiteY19" fmla="*/ 2897 h 10000"/>
                  <a:gd name="connsiteX20" fmla="*/ 8613 w 10076"/>
                  <a:gd name="connsiteY20" fmla="*/ 2732 h 10000"/>
                  <a:gd name="connsiteX21" fmla="*/ 8520 w 10076"/>
                  <a:gd name="connsiteY21" fmla="*/ 3054 h 10000"/>
                  <a:gd name="connsiteX22" fmla="*/ 8609 w 10076"/>
                  <a:gd name="connsiteY22" fmla="*/ 4170 h 10000"/>
                  <a:gd name="connsiteX23" fmla="*/ 8663 w 10076"/>
                  <a:gd name="connsiteY23" fmla="*/ 4698 h 10000"/>
                  <a:gd name="connsiteX24" fmla="*/ 8528 w 10076"/>
                  <a:gd name="connsiteY24" fmla="*/ 5015 h 10000"/>
                  <a:gd name="connsiteX25" fmla="*/ 8336 w 10076"/>
                  <a:gd name="connsiteY25" fmla="*/ 4916 h 10000"/>
                  <a:gd name="connsiteX26" fmla="*/ 8269 w 10076"/>
                  <a:gd name="connsiteY26" fmla="*/ 4432 h 10000"/>
                  <a:gd name="connsiteX27" fmla="*/ 8174 w 10076"/>
                  <a:gd name="connsiteY27" fmla="*/ 3640 h 10000"/>
                  <a:gd name="connsiteX28" fmla="*/ 8062 w 10076"/>
                  <a:gd name="connsiteY28" fmla="*/ 3133 h 10000"/>
                  <a:gd name="connsiteX29" fmla="*/ 7835 w 10076"/>
                  <a:gd name="connsiteY29" fmla="*/ 3115 h 10000"/>
                  <a:gd name="connsiteX30" fmla="*/ 7766 w 10076"/>
                  <a:gd name="connsiteY30" fmla="*/ 3330 h 10000"/>
                  <a:gd name="connsiteX31" fmla="*/ 7771 w 10076"/>
                  <a:gd name="connsiteY31" fmla="*/ 3678 h 10000"/>
                  <a:gd name="connsiteX32" fmla="*/ 7960 w 10076"/>
                  <a:gd name="connsiteY32" fmla="*/ 5239 h 10000"/>
                  <a:gd name="connsiteX33" fmla="*/ 7847 w 10076"/>
                  <a:gd name="connsiteY33" fmla="*/ 5534 h 10000"/>
                  <a:gd name="connsiteX34" fmla="*/ 7650 w 10076"/>
                  <a:gd name="connsiteY34" fmla="*/ 5609 h 10000"/>
                  <a:gd name="connsiteX35" fmla="*/ 7490 w 10076"/>
                  <a:gd name="connsiteY35" fmla="*/ 5489 h 10000"/>
                  <a:gd name="connsiteX36" fmla="*/ 7320 w 10076"/>
                  <a:gd name="connsiteY36" fmla="*/ 5477 h 10000"/>
                  <a:gd name="connsiteX37" fmla="*/ 7230 w 10076"/>
                  <a:gd name="connsiteY37" fmla="*/ 5702 h 10000"/>
                  <a:gd name="connsiteX38" fmla="*/ 7381 w 10076"/>
                  <a:gd name="connsiteY38" fmla="*/ 6061 h 10000"/>
                  <a:gd name="connsiteX39" fmla="*/ 7655 w 10076"/>
                  <a:gd name="connsiteY39" fmla="*/ 6224 h 10000"/>
                  <a:gd name="connsiteX40" fmla="*/ 7895 w 10076"/>
                  <a:gd name="connsiteY40" fmla="*/ 6475 h 10000"/>
                  <a:gd name="connsiteX41" fmla="*/ 8020 w 10076"/>
                  <a:gd name="connsiteY41" fmla="*/ 6743 h 10000"/>
                  <a:gd name="connsiteX42" fmla="*/ 7858 w 10076"/>
                  <a:gd name="connsiteY42" fmla="*/ 7023 h 10000"/>
                  <a:gd name="connsiteX43" fmla="*/ 7272 w 10076"/>
                  <a:gd name="connsiteY43" fmla="*/ 7391 h 10000"/>
                  <a:gd name="connsiteX44" fmla="*/ 7252 w 10076"/>
                  <a:gd name="connsiteY44" fmla="*/ 7738 h 10000"/>
                  <a:gd name="connsiteX45" fmla="*/ 7359 w 10076"/>
                  <a:gd name="connsiteY45" fmla="*/ 7984 h 10000"/>
                  <a:gd name="connsiteX46" fmla="*/ 7549 w 10076"/>
                  <a:gd name="connsiteY46" fmla="*/ 8049 h 10000"/>
                  <a:gd name="connsiteX47" fmla="*/ 7798 w 10076"/>
                  <a:gd name="connsiteY47" fmla="*/ 7861 h 10000"/>
                  <a:gd name="connsiteX48" fmla="*/ 7974 w 10076"/>
                  <a:gd name="connsiteY48" fmla="*/ 7731 h 10000"/>
                  <a:gd name="connsiteX49" fmla="*/ 8117 w 10076"/>
                  <a:gd name="connsiteY49" fmla="*/ 7884 h 10000"/>
                  <a:gd name="connsiteX50" fmla="*/ 8141 w 10076"/>
                  <a:gd name="connsiteY50" fmla="*/ 8229 h 10000"/>
                  <a:gd name="connsiteX51" fmla="*/ 8087 w 10076"/>
                  <a:gd name="connsiteY51" fmla="*/ 8783 h 10000"/>
                  <a:gd name="connsiteX52" fmla="*/ 7924 w 10076"/>
                  <a:gd name="connsiteY52" fmla="*/ 9470 h 10000"/>
                  <a:gd name="connsiteX53" fmla="*/ 7513 w 10076"/>
                  <a:gd name="connsiteY53" fmla="*/ 9765 h 10000"/>
                  <a:gd name="connsiteX54" fmla="*/ 7013 w 10076"/>
                  <a:gd name="connsiteY54" fmla="*/ 9979 h 10000"/>
                  <a:gd name="connsiteX55" fmla="*/ 1813 w 10076"/>
                  <a:gd name="connsiteY55" fmla="*/ 10000 h 10000"/>
                  <a:gd name="connsiteX56" fmla="*/ 1911 w 10076"/>
                  <a:gd name="connsiteY56" fmla="*/ 9592 h 10000"/>
                  <a:gd name="connsiteX0" fmla="*/ 2033 w 10198"/>
                  <a:gd name="connsiteY0" fmla="*/ 9592 h 10000"/>
                  <a:gd name="connsiteX1" fmla="*/ 220 w 10198"/>
                  <a:gd name="connsiteY1" fmla="*/ 7853 h 10000"/>
                  <a:gd name="connsiteX2" fmla="*/ 166 w 10198"/>
                  <a:gd name="connsiteY2" fmla="*/ 7645 h 10000"/>
                  <a:gd name="connsiteX3" fmla="*/ 124 w 10198"/>
                  <a:gd name="connsiteY3" fmla="*/ 7473 h 10000"/>
                  <a:gd name="connsiteX4" fmla="*/ 1948 w 10198"/>
                  <a:gd name="connsiteY4" fmla="*/ 0 h 10000"/>
                  <a:gd name="connsiteX5" fmla="*/ 9446 w 10198"/>
                  <a:gd name="connsiteY5" fmla="*/ 418 h 10000"/>
                  <a:gd name="connsiteX6" fmla="*/ 9902 w 10198"/>
                  <a:gd name="connsiteY6" fmla="*/ 1898 h 10000"/>
                  <a:gd name="connsiteX7" fmla="*/ 9927 w 10198"/>
                  <a:gd name="connsiteY7" fmla="*/ 1870 h 10000"/>
                  <a:gd name="connsiteX8" fmla="*/ 10015 w 10198"/>
                  <a:gd name="connsiteY8" fmla="*/ 1760 h 10000"/>
                  <a:gd name="connsiteX9" fmla="*/ 10167 w 10198"/>
                  <a:gd name="connsiteY9" fmla="*/ 1802 h 10000"/>
                  <a:gd name="connsiteX10" fmla="*/ 10198 w 10198"/>
                  <a:gd name="connsiteY10" fmla="*/ 2094 h 10000"/>
                  <a:gd name="connsiteX11" fmla="*/ 10069 w 10198"/>
                  <a:gd name="connsiteY11" fmla="*/ 2463 h 10000"/>
                  <a:gd name="connsiteX12" fmla="*/ 9738 w 10198"/>
                  <a:gd name="connsiteY12" fmla="*/ 3255 h 10000"/>
                  <a:gd name="connsiteX13" fmla="*/ 9628 w 10198"/>
                  <a:gd name="connsiteY13" fmla="*/ 3652 h 10000"/>
                  <a:gd name="connsiteX14" fmla="*/ 9564 w 10198"/>
                  <a:gd name="connsiteY14" fmla="*/ 4067 h 10000"/>
                  <a:gd name="connsiteX15" fmla="*/ 9494 w 10198"/>
                  <a:gd name="connsiteY15" fmla="*/ 4297 h 10000"/>
                  <a:gd name="connsiteX16" fmla="*/ 9441 w 10198"/>
                  <a:gd name="connsiteY16" fmla="*/ 4452 h 10000"/>
                  <a:gd name="connsiteX17" fmla="*/ 9281 w 10198"/>
                  <a:gd name="connsiteY17" fmla="*/ 4528 h 10000"/>
                  <a:gd name="connsiteX18" fmla="*/ 9099 w 10198"/>
                  <a:gd name="connsiteY18" fmla="*/ 4197 h 10000"/>
                  <a:gd name="connsiteX19" fmla="*/ 9017 w 10198"/>
                  <a:gd name="connsiteY19" fmla="*/ 3275 h 10000"/>
                  <a:gd name="connsiteX20" fmla="*/ 8926 w 10198"/>
                  <a:gd name="connsiteY20" fmla="*/ 2897 h 10000"/>
                  <a:gd name="connsiteX21" fmla="*/ 8735 w 10198"/>
                  <a:gd name="connsiteY21" fmla="*/ 2732 h 10000"/>
                  <a:gd name="connsiteX22" fmla="*/ 8642 w 10198"/>
                  <a:gd name="connsiteY22" fmla="*/ 3054 h 10000"/>
                  <a:gd name="connsiteX23" fmla="*/ 8731 w 10198"/>
                  <a:gd name="connsiteY23" fmla="*/ 4170 h 10000"/>
                  <a:gd name="connsiteX24" fmla="*/ 8785 w 10198"/>
                  <a:gd name="connsiteY24" fmla="*/ 4698 h 10000"/>
                  <a:gd name="connsiteX25" fmla="*/ 8650 w 10198"/>
                  <a:gd name="connsiteY25" fmla="*/ 5015 h 10000"/>
                  <a:gd name="connsiteX26" fmla="*/ 8458 w 10198"/>
                  <a:gd name="connsiteY26" fmla="*/ 4916 h 10000"/>
                  <a:gd name="connsiteX27" fmla="*/ 8391 w 10198"/>
                  <a:gd name="connsiteY27" fmla="*/ 4432 h 10000"/>
                  <a:gd name="connsiteX28" fmla="*/ 8296 w 10198"/>
                  <a:gd name="connsiteY28" fmla="*/ 3640 h 10000"/>
                  <a:gd name="connsiteX29" fmla="*/ 8184 w 10198"/>
                  <a:gd name="connsiteY29" fmla="*/ 3133 h 10000"/>
                  <a:gd name="connsiteX30" fmla="*/ 7957 w 10198"/>
                  <a:gd name="connsiteY30" fmla="*/ 3115 h 10000"/>
                  <a:gd name="connsiteX31" fmla="*/ 7888 w 10198"/>
                  <a:gd name="connsiteY31" fmla="*/ 3330 h 10000"/>
                  <a:gd name="connsiteX32" fmla="*/ 7893 w 10198"/>
                  <a:gd name="connsiteY32" fmla="*/ 3678 h 10000"/>
                  <a:gd name="connsiteX33" fmla="*/ 8082 w 10198"/>
                  <a:gd name="connsiteY33" fmla="*/ 5239 h 10000"/>
                  <a:gd name="connsiteX34" fmla="*/ 7969 w 10198"/>
                  <a:gd name="connsiteY34" fmla="*/ 5534 h 10000"/>
                  <a:gd name="connsiteX35" fmla="*/ 7772 w 10198"/>
                  <a:gd name="connsiteY35" fmla="*/ 5609 h 10000"/>
                  <a:gd name="connsiteX36" fmla="*/ 7612 w 10198"/>
                  <a:gd name="connsiteY36" fmla="*/ 5489 h 10000"/>
                  <a:gd name="connsiteX37" fmla="*/ 7442 w 10198"/>
                  <a:gd name="connsiteY37" fmla="*/ 5477 h 10000"/>
                  <a:gd name="connsiteX38" fmla="*/ 7352 w 10198"/>
                  <a:gd name="connsiteY38" fmla="*/ 5702 h 10000"/>
                  <a:gd name="connsiteX39" fmla="*/ 7503 w 10198"/>
                  <a:gd name="connsiteY39" fmla="*/ 6061 h 10000"/>
                  <a:gd name="connsiteX40" fmla="*/ 7777 w 10198"/>
                  <a:gd name="connsiteY40" fmla="*/ 6224 h 10000"/>
                  <a:gd name="connsiteX41" fmla="*/ 8017 w 10198"/>
                  <a:gd name="connsiteY41" fmla="*/ 6475 h 10000"/>
                  <a:gd name="connsiteX42" fmla="*/ 8142 w 10198"/>
                  <a:gd name="connsiteY42" fmla="*/ 6743 h 10000"/>
                  <a:gd name="connsiteX43" fmla="*/ 7980 w 10198"/>
                  <a:gd name="connsiteY43" fmla="*/ 7023 h 10000"/>
                  <a:gd name="connsiteX44" fmla="*/ 7394 w 10198"/>
                  <a:gd name="connsiteY44" fmla="*/ 7391 h 10000"/>
                  <a:gd name="connsiteX45" fmla="*/ 7374 w 10198"/>
                  <a:gd name="connsiteY45" fmla="*/ 7738 h 10000"/>
                  <a:gd name="connsiteX46" fmla="*/ 7481 w 10198"/>
                  <a:gd name="connsiteY46" fmla="*/ 7984 h 10000"/>
                  <a:gd name="connsiteX47" fmla="*/ 7671 w 10198"/>
                  <a:gd name="connsiteY47" fmla="*/ 8049 h 10000"/>
                  <a:gd name="connsiteX48" fmla="*/ 7920 w 10198"/>
                  <a:gd name="connsiteY48" fmla="*/ 7861 h 10000"/>
                  <a:gd name="connsiteX49" fmla="*/ 8096 w 10198"/>
                  <a:gd name="connsiteY49" fmla="*/ 7731 h 10000"/>
                  <a:gd name="connsiteX50" fmla="*/ 8239 w 10198"/>
                  <a:gd name="connsiteY50" fmla="*/ 7884 h 10000"/>
                  <a:gd name="connsiteX51" fmla="*/ 8263 w 10198"/>
                  <a:gd name="connsiteY51" fmla="*/ 8229 h 10000"/>
                  <a:gd name="connsiteX52" fmla="*/ 8209 w 10198"/>
                  <a:gd name="connsiteY52" fmla="*/ 8783 h 10000"/>
                  <a:gd name="connsiteX53" fmla="*/ 8046 w 10198"/>
                  <a:gd name="connsiteY53" fmla="*/ 9470 h 10000"/>
                  <a:gd name="connsiteX54" fmla="*/ 7635 w 10198"/>
                  <a:gd name="connsiteY54" fmla="*/ 9765 h 10000"/>
                  <a:gd name="connsiteX55" fmla="*/ 7135 w 10198"/>
                  <a:gd name="connsiteY55" fmla="*/ 9979 h 10000"/>
                  <a:gd name="connsiteX56" fmla="*/ 1935 w 10198"/>
                  <a:gd name="connsiteY56" fmla="*/ 10000 h 10000"/>
                  <a:gd name="connsiteX57" fmla="*/ 2033 w 10198"/>
                  <a:gd name="connsiteY57" fmla="*/ 9592 h 10000"/>
                  <a:gd name="connsiteX0" fmla="*/ 2092 w 10257"/>
                  <a:gd name="connsiteY0" fmla="*/ 9592 h 10000"/>
                  <a:gd name="connsiteX1" fmla="*/ 279 w 10257"/>
                  <a:gd name="connsiteY1" fmla="*/ 7853 h 10000"/>
                  <a:gd name="connsiteX2" fmla="*/ 183 w 10257"/>
                  <a:gd name="connsiteY2" fmla="*/ 7473 h 10000"/>
                  <a:gd name="connsiteX3" fmla="*/ 2007 w 10257"/>
                  <a:gd name="connsiteY3" fmla="*/ 0 h 10000"/>
                  <a:gd name="connsiteX4" fmla="*/ 9505 w 10257"/>
                  <a:gd name="connsiteY4" fmla="*/ 418 h 10000"/>
                  <a:gd name="connsiteX5" fmla="*/ 9961 w 10257"/>
                  <a:gd name="connsiteY5" fmla="*/ 1898 h 10000"/>
                  <a:gd name="connsiteX6" fmla="*/ 9986 w 10257"/>
                  <a:gd name="connsiteY6" fmla="*/ 1870 h 10000"/>
                  <a:gd name="connsiteX7" fmla="*/ 10074 w 10257"/>
                  <a:gd name="connsiteY7" fmla="*/ 1760 h 10000"/>
                  <a:gd name="connsiteX8" fmla="*/ 10226 w 10257"/>
                  <a:gd name="connsiteY8" fmla="*/ 1802 h 10000"/>
                  <a:gd name="connsiteX9" fmla="*/ 10257 w 10257"/>
                  <a:gd name="connsiteY9" fmla="*/ 2094 h 10000"/>
                  <a:gd name="connsiteX10" fmla="*/ 10128 w 10257"/>
                  <a:gd name="connsiteY10" fmla="*/ 2463 h 10000"/>
                  <a:gd name="connsiteX11" fmla="*/ 9797 w 10257"/>
                  <a:gd name="connsiteY11" fmla="*/ 3255 h 10000"/>
                  <a:gd name="connsiteX12" fmla="*/ 9687 w 10257"/>
                  <a:gd name="connsiteY12" fmla="*/ 3652 h 10000"/>
                  <a:gd name="connsiteX13" fmla="*/ 9623 w 10257"/>
                  <a:gd name="connsiteY13" fmla="*/ 4067 h 10000"/>
                  <a:gd name="connsiteX14" fmla="*/ 9553 w 10257"/>
                  <a:gd name="connsiteY14" fmla="*/ 4297 h 10000"/>
                  <a:gd name="connsiteX15" fmla="*/ 9500 w 10257"/>
                  <a:gd name="connsiteY15" fmla="*/ 4452 h 10000"/>
                  <a:gd name="connsiteX16" fmla="*/ 9340 w 10257"/>
                  <a:gd name="connsiteY16" fmla="*/ 4528 h 10000"/>
                  <a:gd name="connsiteX17" fmla="*/ 9158 w 10257"/>
                  <a:gd name="connsiteY17" fmla="*/ 4197 h 10000"/>
                  <a:gd name="connsiteX18" fmla="*/ 9076 w 10257"/>
                  <a:gd name="connsiteY18" fmla="*/ 3275 h 10000"/>
                  <a:gd name="connsiteX19" fmla="*/ 8985 w 10257"/>
                  <a:gd name="connsiteY19" fmla="*/ 2897 h 10000"/>
                  <a:gd name="connsiteX20" fmla="*/ 8794 w 10257"/>
                  <a:gd name="connsiteY20" fmla="*/ 2732 h 10000"/>
                  <a:gd name="connsiteX21" fmla="*/ 8701 w 10257"/>
                  <a:gd name="connsiteY21" fmla="*/ 3054 h 10000"/>
                  <a:gd name="connsiteX22" fmla="*/ 8790 w 10257"/>
                  <a:gd name="connsiteY22" fmla="*/ 4170 h 10000"/>
                  <a:gd name="connsiteX23" fmla="*/ 8844 w 10257"/>
                  <a:gd name="connsiteY23" fmla="*/ 4698 h 10000"/>
                  <a:gd name="connsiteX24" fmla="*/ 8709 w 10257"/>
                  <a:gd name="connsiteY24" fmla="*/ 5015 h 10000"/>
                  <a:gd name="connsiteX25" fmla="*/ 8517 w 10257"/>
                  <a:gd name="connsiteY25" fmla="*/ 4916 h 10000"/>
                  <a:gd name="connsiteX26" fmla="*/ 8450 w 10257"/>
                  <a:gd name="connsiteY26" fmla="*/ 4432 h 10000"/>
                  <a:gd name="connsiteX27" fmla="*/ 8355 w 10257"/>
                  <a:gd name="connsiteY27" fmla="*/ 3640 h 10000"/>
                  <a:gd name="connsiteX28" fmla="*/ 8243 w 10257"/>
                  <a:gd name="connsiteY28" fmla="*/ 3133 h 10000"/>
                  <a:gd name="connsiteX29" fmla="*/ 8016 w 10257"/>
                  <a:gd name="connsiteY29" fmla="*/ 3115 h 10000"/>
                  <a:gd name="connsiteX30" fmla="*/ 7947 w 10257"/>
                  <a:gd name="connsiteY30" fmla="*/ 3330 h 10000"/>
                  <a:gd name="connsiteX31" fmla="*/ 7952 w 10257"/>
                  <a:gd name="connsiteY31" fmla="*/ 3678 h 10000"/>
                  <a:gd name="connsiteX32" fmla="*/ 8141 w 10257"/>
                  <a:gd name="connsiteY32" fmla="*/ 5239 h 10000"/>
                  <a:gd name="connsiteX33" fmla="*/ 8028 w 10257"/>
                  <a:gd name="connsiteY33" fmla="*/ 5534 h 10000"/>
                  <a:gd name="connsiteX34" fmla="*/ 7831 w 10257"/>
                  <a:gd name="connsiteY34" fmla="*/ 5609 h 10000"/>
                  <a:gd name="connsiteX35" fmla="*/ 7671 w 10257"/>
                  <a:gd name="connsiteY35" fmla="*/ 5489 h 10000"/>
                  <a:gd name="connsiteX36" fmla="*/ 7501 w 10257"/>
                  <a:gd name="connsiteY36" fmla="*/ 5477 h 10000"/>
                  <a:gd name="connsiteX37" fmla="*/ 7411 w 10257"/>
                  <a:gd name="connsiteY37" fmla="*/ 5702 h 10000"/>
                  <a:gd name="connsiteX38" fmla="*/ 7562 w 10257"/>
                  <a:gd name="connsiteY38" fmla="*/ 6061 h 10000"/>
                  <a:gd name="connsiteX39" fmla="*/ 7836 w 10257"/>
                  <a:gd name="connsiteY39" fmla="*/ 6224 h 10000"/>
                  <a:gd name="connsiteX40" fmla="*/ 8076 w 10257"/>
                  <a:gd name="connsiteY40" fmla="*/ 6475 h 10000"/>
                  <a:gd name="connsiteX41" fmla="*/ 8201 w 10257"/>
                  <a:gd name="connsiteY41" fmla="*/ 6743 h 10000"/>
                  <a:gd name="connsiteX42" fmla="*/ 8039 w 10257"/>
                  <a:gd name="connsiteY42" fmla="*/ 7023 h 10000"/>
                  <a:gd name="connsiteX43" fmla="*/ 7453 w 10257"/>
                  <a:gd name="connsiteY43" fmla="*/ 7391 h 10000"/>
                  <a:gd name="connsiteX44" fmla="*/ 7433 w 10257"/>
                  <a:gd name="connsiteY44" fmla="*/ 7738 h 10000"/>
                  <a:gd name="connsiteX45" fmla="*/ 7540 w 10257"/>
                  <a:gd name="connsiteY45" fmla="*/ 7984 h 10000"/>
                  <a:gd name="connsiteX46" fmla="*/ 7730 w 10257"/>
                  <a:gd name="connsiteY46" fmla="*/ 8049 h 10000"/>
                  <a:gd name="connsiteX47" fmla="*/ 7979 w 10257"/>
                  <a:gd name="connsiteY47" fmla="*/ 7861 h 10000"/>
                  <a:gd name="connsiteX48" fmla="*/ 8155 w 10257"/>
                  <a:gd name="connsiteY48" fmla="*/ 7731 h 10000"/>
                  <a:gd name="connsiteX49" fmla="*/ 8298 w 10257"/>
                  <a:gd name="connsiteY49" fmla="*/ 7884 h 10000"/>
                  <a:gd name="connsiteX50" fmla="*/ 8322 w 10257"/>
                  <a:gd name="connsiteY50" fmla="*/ 8229 h 10000"/>
                  <a:gd name="connsiteX51" fmla="*/ 8268 w 10257"/>
                  <a:gd name="connsiteY51" fmla="*/ 8783 h 10000"/>
                  <a:gd name="connsiteX52" fmla="*/ 8105 w 10257"/>
                  <a:gd name="connsiteY52" fmla="*/ 9470 h 10000"/>
                  <a:gd name="connsiteX53" fmla="*/ 7694 w 10257"/>
                  <a:gd name="connsiteY53" fmla="*/ 9765 h 10000"/>
                  <a:gd name="connsiteX54" fmla="*/ 7194 w 10257"/>
                  <a:gd name="connsiteY54" fmla="*/ 9979 h 10000"/>
                  <a:gd name="connsiteX55" fmla="*/ 1994 w 10257"/>
                  <a:gd name="connsiteY55" fmla="*/ 10000 h 10000"/>
                  <a:gd name="connsiteX56" fmla="*/ 2092 w 10257"/>
                  <a:gd name="connsiteY56" fmla="*/ 9592 h 10000"/>
                  <a:gd name="connsiteX0" fmla="*/ 1909 w 10074"/>
                  <a:gd name="connsiteY0" fmla="*/ 9592 h 10000"/>
                  <a:gd name="connsiteX1" fmla="*/ 96 w 10074"/>
                  <a:gd name="connsiteY1" fmla="*/ 7853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9979"/>
                  <a:gd name="connsiteX1" fmla="*/ 17 w 10074"/>
                  <a:gd name="connsiteY1" fmla="*/ 7747 h 9979"/>
                  <a:gd name="connsiteX2" fmla="*/ 0 w 10074"/>
                  <a:gd name="connsiteY2" fmla="*/ 7473 h 9979"/>
                  <a:gd name="connsiteX3" fmla="*/ 1824 w 10074"/>
                  <a:gd name="connsiteY3" fmla="*/ 0 h 9979"/>
                  <a:gd name="connsiteX4" fmla="*/ 9322 w 10074"/>
                  <a:gd name="connsiteY4" fmla="*/ 418 h 9979"/>
                  <a:gd name="connsiteX5" fmla="*/ 9778 w 10074"/>
                  <a:gd name="connsiteY5" fmla="*/ 1898 h 9979"/>
                  <a:gd name="connsiteX6" fmla="*/ 9803 w 10074"/>
                  <a:gd name="connsiteY6" fmla="*/ 1870 h 9979"/>
                  <a:gd name="connsiteX7" fmla="*/ 9891 w 10074"/>
                  <a:gd name="connsiteY7" fmla="*/ 1760 h 9979"/>
                  <a:gd name="connsiteX8" fmla="*/ 10043 w 10074"/>
                  <a:gd name="connsiteY8" fmla="*/ 1802 h 9979"/>
                  <a:gd name="connsiteX9" fmla="*/ 10074 w 10074"/>
                  <a:gd name="connsiteY9" fmla="*/ 2094 h 9979"/>
                  <a:gd name="connsiteX10" fmla="*/ 9945 w 10074"/>
                  <a:gd name="connsiteY10" fmla="*/ 2463 h 9979"/>
                  <a:gd name="connsiteX11" fmla="*/ 9614 w 10074"/>
                  <a:gd name="connsiteY11" fmla="*/ 3255 h 9979"/>
                  <a:gd name="connsiteX12" fmla="*/ 9504 w 10074"/>
                  <a:gd name="connsiteY12" fmla="*/ 3652 h 9979"/>
                  <a:gd name="connsiteX13" fmla="*/ 9440 w 10074"/>
                  <a:gd name="connsiteY13" fmla="*/ 4067 h 9979"/>
                  <a:gd name="connsiteX14" fmla="*/ 9370 w 10074"/>
                  <a:gd name="connsiteY14" fmla="*/ 4297 h 9979"/>
                  <a:gd name="connsiteX15" fmla="*/ 9317 w 10074"/>
                  <a:gd name="connsiteY15" fmla="*/ 4452 h 9979"/>
                  <a:gd name="connsiteX16" fmla="*/ 9157 w 10074"/>
                  <a:gd name="connsiteY16" fmla="*/ 4528 h 9979"/>
                  <a:gd name="connsiteX17" fmla="*/ 8975 w 10074"/>
                  <a:gd name="connsiteY17" fmla="*/ 4197 h 9979"/>
                  <a:gd name="connsiteX18" fmla="*/ 8893 w 10074"/>
                  <a:gd name="connsiteY18" fmla="*/ 3275 h 9979"/>
                  <a:gd name="connsiteX19" fmla="*/ 8802 w 10074"/>
                  <a:gd name="connsiteY19" fmla="*/ 2897 h 9979"/>
                  <a:gd name="connsiteX20" fmla="*/ 8611 w 10074"/>
                  <a:gd name="connsiteY20" fmla="*/ 2732 h 9979"/>
                  <a:gd name="connsiteX21" fmla="*/ 8518 w 10074"/>
                  <a:gd name="connsiteY21" fmla="*/ 3054 h 9979"/>
                  <a:gd name="connsiteX22" fmla="*/ 8607 w 10074"/>
                  <a:gd name="connsiteY22" fmla="*/ 4170 h 9979"/>
                  <a:gd name="connsiteX23" fmla="*/ 8661 w 10074"/>
                  <a:gd name="connsiteY23" fmla="*/ 4698 h 9979"/>
                  <a:gd name="connsiteX24" fmla="*/ 8526 w 10074"/>
                  <a:gd name="connsiteY24" fmla="*/ 5015 h 9979"/>
                  <a:gd name="connsiteX25" fmla="*/ 8334 w 10074"/>
                  <a:gd name="connsiteY25" fmla="*/ 4916 h 9979"/>
                  <a:gd name="connsiteX26" fmla="*/ 8267 w 10074"/>
                  <a:gd name="connsiteY26" fmla="*/ 4432 h 9979"/>
                  <a:gd name="connsiteX27" fmla="*/ 8172 w 10074"/>
                  <a:gd name="connsiteY27" fmla="*/ 3640 h 9979"/>
                  <a:gd name="connsiteX28" fmla="*/ 8060 w 10074"/>
                  <a:gd name="connsiteY28" fmla="*/ 3133 h 9979"/>
                  <a:gd name="connsiteX29" fmla="*/ 7833 w 10074"/>
                  <a:gd name="connsiteY29" fmla="*/ 3115 h 9979"/>
                  <a:gd name="connsiteX30" fmla="*/ 7764 w 10074"/>
                  <a:gd name="connsiteY30" fmla="*/ 3330 h 9979"/>
                  <a:gd name="connsiteX31" fmla="*/ 7769 w 10074"/>
                  <a:gd name="connsiteY31" fmla="*/ 3678 h 9979"/>
                  <a:gd name="connsiteX32" fmla="*/ 7958 w 10074"/>
                  <a:gd name="connsiteY32" fmla="*/ 5239 h 9979"/>
                  <a:gd name="connsiteX33" fmla="*/ 7845 w 10074"/>
                  <a:gd name="connsiteY33" fmla="*/ 5534 h 9979"/>
                  <a:gd name="connsiteX34" fmla="*/ 7648 w 10074"/>
                  <a:gd name="connsiteY34" fmla="*/ 5609 h 9979"/>
                  <a:gd name="connsiteX35" fmla="*/ 7488 w 10074"/>
                  <a:gd name="connsiteY35" fmla="*/ 5489 h 9979"/>
                  <a:gd name="connsiteX36" fmla="*/ 7318 w 10074"/>
                  <a:gd name="connsiteY36" fmla="*/ 5477 h 9979"/>
                  <a:gd name="connsiteX37" fmla="*/ 7228 w 10074"/>
                  <a:gd name="connsiteY37" fmla="*/ 5702 h 9979"/>
                  <a:gd name="connsiteX38" fmla="*/ 7379 w 10074"/>
                  <a:gd name="connsiteY38" fmla="*/ 6061 h 9979"/>
                  <a:gd name="connsiteX39" fmla="*/ 7653 w 10074"/>
                  <a:gd name="connsiteY39" fmla="*/ 6224 h 9979"/>
                  <a:gd name="connsiteX40" fmla="*/ 7893 w 10074"/>
                  <a:gd name="connsiteY40" fmla="*/ 6475 h 9979"/>
                  <a:gd name="connsiteX41" fmla="*/ 8018 w 10074"/>
                  <a:gd name="connsiteY41" fmla="*/ 6743 h 9979"/>
                  <a:gd name="connsiteX42" fmla="*/ 7856 w 10074"/>
                  <a:gd name="connsiteY42" fmla="*/ 7023 h 9979"/>
                  <a:gd name="connsiteX43" fmla="*/ 7270 w 10074"/>
                  <a:gd name="connsiteY43" fmla="*/ 7391 h 9979"/>
                  <a:gd name="connsiteX44" fmla="*/ 7250 w 10074"/>
                  <a:gd name="connsiteY44" fmla="*/ 7738 h 9979"/>
                  <a:gd name="connsiteX45" fmla="*/ 7357 w 10074"/>
                  <a:gd name="connsiteY45" fmla="*/ 7984 h 9979"/>
                  <a:gd name="connsiteX46" fmla="*/ 7547 w 10074"/>
                  <a:gd name="connsiteY46" fmla="*/ 8049 h 9979"/>
                  <a:gd name="connsiteX47" fmla="*/ 7796 w 10074"/>
                  <a:gd name="connsiteY47" fmla="*/ 7861 h 9979"/>
                  <a:gd name="connsiteX48" fmla="*/ 7972 w 10074"/>
                  <a:gd name="connsiteY48" fmla="*/ 7731 h 9979"/>
                  <a:gd name="connsiteX49" fmla="*/ 8115 w 10074"/>
                  <a:gd name="connsiteY49" fmla="*/ 7884 h 9979"/>
                  <a:gd name="connsiteX50" fmla="*/ 8139 w 10074"/>
                  <a:gd name="connsiteY50" fmla="*/ 8229 h 9979"/>
                  <a:gd name="connsiteX51" fmla="*/ 8085 w 10074"/>
                  <a:gd name="connsiteY51" fmla="*/ 8783 h 9979"/>
                  <a:gd name="connsiteX52" fmla="*/ 7922 w 10074"/>
                  <a:gd name="connsiteY52" fmla="*/ 9470 h 9979"/>
                  <a:gd name="connsiteX53" fmla="*/ 7511 w 10074"/>
                  <a:gd name="connsiteY53" fmla="*/ 9765 h 9979"/>
                  <a:gd name="connsiteX54" fmla="*/ 7011 w 10074"/>
                  <a:gd name="connsiteY54" fmla="*/ 9979 h 9979"/>
                  <a:gd name="connsiteX55" fmla="*/ 1877 w 10074"/>
                  <a:gd name="connsiteY55" fmla="*/ 9815 h 9979"/>
                  <a:gd name="connsiteX56" fmla="*/ 1909 w 10074"/>
                  <a:gd name="connsiteY56" fmla="*/ 9592 h 9979"/>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10100 h 10501"/>
                  <a:gd name="connsiteX1" fmla="*/ 17 w 10000"/>
                  <a:gd name="connsiteY1" fmla="*/ 8264 h 10501"/>
                  <a:gd name="connsiteX2" fmla="*/ 0 w 10000"/>
                  <a:gd name="connsiteY2" fmla="*/ 7990 h 10501"/>
                  <a:gd name="connsiteX3" fmla="*/ 1811 w 10000"/>
                  <a:gd name="connsiteY3" fmla="*/ 501 h 10501"/>
                  <a:gd name="connsiteX4" fmla="*/ 9330 w 10000"/>
                  <a:gd name="connsiteY4" fmla="*/ 653 h 10501"/>
                  <a:gd name="connsiteX5" fmla="*/ 9254 w 10000"/>
                  <a:gd name="connsiteY5" fmla="*/ 920 h 10501"/>
                  <a:gd name="connsiteX6" fmla="*/ 9706 w 10000"/>
                  <a:gd name="connsiteY6" fmla="*/ 2403 h 10501"/>
                  <a:gd name="connsiteX7" fmla="*/ 9731 w 10000"/>
                  <a:gd name="connsiteY7" fmla="*/ 2375 h 10501"/>
                  <a:gd name="connsiteX8" fmla="*/ 9818 w 10000"/>
                  <a:gd name="connsiteY8" fmla="*/ 2265 h 10501"/>
                  <a:gd name="connsiteX9" fmla="*/ 9969 w 10000"/>
                  <a:gd name="connsiteY9" fmla="*/ 2307 h 10501"/>
                  <a:gd name="connsiteX10" fmla="*/ 10000 w 10000"/>
                  <a:gd name="connsiteY10" fmla="*/ 2599 h 10501"/>
                  <a:gd name="connsiteX11" fmla="*/ 9872 w 10000"/>
                  <a:gd name="connsiteY11" fmla="*/ 2969 h 10501"/>
                  <a:gd name="connsiteX12" fmla="*/ 9543 w 10000"/>
                  <a:gd name="connsiteY12" fmla="*/ 3763 h 10501"/>
                  <a:gd name="connsiteX13" fmla="*/ 9434 w 10000"/>
                  <a:gd name="connsiteY13" fmla="*/ 4161 h 10501"/>
                  <a:gd name="connsiteX14" fmla="*/ 9371 w 10000"/>
                  <a:gd name="connsiteY14" fmla="*/ 4577 h 10501"/>
                  <a:gd name="connsiteX15" fmla="*/ 9301 w 10000"/>
                  <a:gd name="connsiteY15" fmla="*/ 4807 h 10501"/>
                  <a:gd name="connsiteX16" fmla="*/ 9249 w 10000"/>
                  <a:gd name="connsiteY16" fmla="*/ 4962 h 10501"/>
                  <a:gd name="connsiteX17" fmla="*/ 9090 w 10000"/>
                  <a:gd name="connsiteY17" fmla="*/ 5039 h 10501"/>
                  <a:gd name="connsiteX18" fmla="*/ 8909 w 10000"/>
                  <a:gd name="connsiteY18" fmla="*/ 4707 h 10501"/>
                  <a:gd name="connsiteX19" fmla="*/ 8828 w 10000"/>
                  <a:gd name="connsiteY19" fmla="*/ 3783 h 10501"/>
                  <a:gd name="connsiteX20" fmla="*/ 8737 w 10000"/>
                  <a:gd name="connsiteY20" fmla="*/ 3404 h 10501"/>
                  <a:gd name="connsiteX21" fmla="*/ 8548 w 10000"/>
                  <a:gd name="connsiteY21" fmla="*/ 3239 h 10501"/>
                  <a:gd name="connsiteX22" fmla="*/ 8455 w 10000"/>
                  <a:gd name="connsiteY22" fmla="*/ 3561 h 10501"/>
                  <a:gd name="connsiteX23" fmla="*/ 8544 w 10000"/>
                  <a:gd name="connsiteY23" fmla="*/ 4680 h 10501"/>
                  <a:gd name="connsiteX24" fmla="*/ 8597 w 10000"/>
                  <a:gd name="connsiteY24" fmla="*/ 5209 h 10501"/>
                  <a:gd name="connsiteX25" fmla="*/ 8463 w 10000"/>
                  <a:gd name="connsiteY25" fmla="*/ 5527 h 10501"/>
                  <a:gd name="connsiteX26" fmla="*/ 8273 w 10000"/>
                  <a:gd name="connsiteY26" fmla="*/ 5427 h 10501"/>
                  <a:gd name="connsiteX27" fmla="*/ 8206 w 10000"/>
                  <a:gd name="connsiteY27" fmla="*/ 4942 h 10501"/>
                  <a:gd name="connsiteX28" fmla="*/ 8112 w 10000"/>
                  <a:gd name="connsiteY28" fmla="*/ 4149 h 10501"/>
                  <a:gd name="connsiteX29" fmla="*/ 8001 w 10000"/>
                  <a:gd name="connsiteY29" fmla="*/ 3641 h 10501"/>
                  <a:gd name="connsiteX30" fmla="*/ 7775 w 10000"/>
                  <a:gd name="connsiteY30" fmla="*/ 3623 h 10501"/>
                  <a:gd name="connsiteX31" fmla="*/ 7707 w 10000"/>
                  <a:gd name="connsiteY31" fmla="*/ 3838 h 10501"/>
                  <a:gd name="connsiteX32" fmla="*/ 7712 w 10000"/>
                  <a:gd name="connsiteY32" fmla="*/ 4187 h 10501"/>
                  <a:gd name="connsiteX33" fmla="*/ 7900 w 10000"/>
                  <a:gd name="connsiteY33" fmla="*/ 5751 h 10501"/>
                  <a:gd name="connsiteX34" fmla="*/ 7787 w 10000"/>
                  <a:gd name="connsiteY34" fmla="*/ 6047 h 10501"/>
                  <a:gd name="connsiteX35" fmla="*/ 7592 w 10000"/>
                  <a:gd name="connsiteY35" fmla="*/ 6122 h 10501"/>
                  <a:gd name="connsiteX36" fmla="*/ 7433 w 10000"/>
                  <a:gd name="connsiteY36" fmla="*/ 6002 h 10501"/>
                  <a:gd name="connsiteX37" fmla="*/ 7264 w 10000"/>
                  <a:gd name="connsiteY37" fmla="*/ 5990 h 10501"/>
                  <a:gd name="connsiteX38" fmla="*/ 7175 w 10000"/>
                  <a:gd name="connsiteY38" fmla="*/ 6215 h 10501"/>
                  <a:gd name="connsiteX39" fmla="*/ 7325 w 10000"/>
                  <a:gd name="connsiteY39" fmla="*/ 6575 h 10501"/>
                  <a:gd name="connsiteX40" fmla="*/ 7597 w 10000"/>
                  <a:gd name="connsiteY40" fmla="*/ 6738 h 10501"/>
                  <a:gd name="connsiteX41" fmla="*/ 7835 w 10000"/>
                  <a:gd name="connsiteY41" fmla="*/ 6990 h 10501"/>
                  <a:gd name="connsiteX42" fmla="*/ 7959 w 10000"/>
                  <a:gd name="connsiteY42" fmla="*/ 7258 h 10501"/>
                  <a:gd name="connsiteX43" fmla="*/ 7798 w 10000"/>
                  <a:gd name="connsiteY43" fmla="*/ 7539 h 10501"/>
                  <a:gd name="connsiteX44" fmla="*/ 7217 w 10000"/>
                  <a:gd name="connsiteY44" fmla="*/ 7908 h 10501"/>
                  <a:gd name="connsiteX45" fmla="*/ 7197 w 10000"/>
                  <a:gd name="connsiteY45" fmla="*/ 8255 h 10501"/>
                  <a:gd name="connsiteX46" fmla="*/ 7303 w 10000"/>
                  <a:gd name="connsiteY46" fmla="*/ 8502 h 10501"/>
                  <a:gd name="connsiteX47" fmla="*/ 7492 w 10000"/>
                  <a:gd name="connsiteY47" fmla="*/ 8567 h 10501"/>
                  <a:gd name="connsiteX48" fmla="*/ 7739 w 10000"/>
                  <a:gd name="connsiteY48" fmla="*/ 8379 h 10501"/>
                  <a:gd name="connsiteX49" fmla="*/ 7913 w 10000"/>
                  <a:gd name="connsiteY49" fmla="*/ 8248 h 10501"/>
                  <a:gd name="connsiteX50" fmla="*/ 8055 w 10000"/>
                  <a:gd name="connsiteY50" fmla="*/ 8402 h 10501"/>
                  <a:gd name="connsiteX51" fmla="*/ 8079 w 10000"/>
                  <a:gd name="connsiteY51" fmla="*/ 8747 h 10501"/>
                  <a:gd name="connsiteX52" fmla="*/ 8026 w 10000"/>
                  <a:gd name="connsiteY52" fmla="*/ 9302 h 10501"/>
                  <a:gd name="connsiteX53" fmla="*/ 7864 w 10000"/>
                  <a:gd name="connsiteY53" fmla="*/ 9991 h 10501"/>
                  <a:gd name="connsiteX54" fmla="*/ 7456 w 10000"/>
                  <a:gd name="connsiteY54" fmla="*/ 10287 h 10501"/>
                  <a:gd name="connsiteX55" fmla="*/ 6959 w 10000"/>
                  <a:gd name="connsiteY55" fmla="*/ 10501 h 10501"/>
                  <a:gd name="connsiteX56" fmla="*/ 1863 w 10000"/>
                  <a:gd name="connsiteY56" fmla="*/ 10337 h 10501"/>
                  <a:gd name="connsiteX57" fmla="*/ 1934 w 10000"/>
                  <a:gd name="connsiteY57" fmla="*/ 10100 h 10501"/>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648 w 10000"/>
                  <a:gd name="connsiteY5" fmla="*/ 1002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11"/>
                  <a:gd name="connsiteY0" fmla="*/ 9599 h 10000"/>
                  <a:gd name="connsiteX1" fmla="*/ 17 w 10011"/>
                  <a:gd name="connsiteY1" fmla="*/ 7763 h 10000"/>
                  <a:gd name="connsiteX2" fmla="*/ 0 w 10011"/>
                  <a:gd name="connsiteY2" fmla="*/ 7489 h 10000"/>
                  <a:gd name="connsiteX3" fmla="*/ 1811 w 10011"/>
                  <a:gd name="connsiteY3" fmla="*/ 0 h 10000"/>
                  <a:gd name="connsiteX4" fmla="*/ 9330 w 10011"/>
                  <a:gd name="connsiteY4" fmla="*/ 152 h 10000"/>
                  <a:gd name="connsiteX5" fmla="*/ 9706 w 10011"/>
                  <a:gd name="connsiteY5" fmla="*/ 1902 h 10000"/>
                  <a:gd name="connsiteX6" fmla="*/ 9731 w 10011"/>
                  <a:gd name="connsiteY6" fmla="*/ 1874 h 10000"/>
                  <a:gd name="connsiteX7" fmla="*/ 9818 w 10011"/>
                  <a:gd name="connsiteY7" fmla="*/ 1764 h 10000"/>
                  <a:gd name="connsiteX8" fmla="*/ 9969 w 10011"/>
                  <a:gd name="connsiteY8" fmla="*/ 1806 h 10000"/>
                  <a:gd name="connsiteX9" fmla="*/ 10000 w 10011"/>
                  <a:gd name="connsiteY9" fmla="*/ 2098 h 10000"/>
                  <a:gd name="connsiteX10" fmla="*/ 9872 w 10011"/>
                  <a:gd name="connsiteY10" fmla="*/ 2468 h 10000"/>
                  <a:gd name="connsiteX11" fmla="*/ 9543 w 10011"/>
                  <a:gd name="connsiteY11" fmla="*/ 3262 h 10000"/>
                  <a:gd name="connsiteX12" fmla="*/ 9434 w 10011"/>
                  <a:gd name="connsiteY12" fmla="*/ 3660 h 10000"/>
                  <a:gd name="connsiteX13" fmla="*/ 9371 w 10011"/>
                  <a:gd name="connsiteY13" fmla="*/ 4076 h 10000"/>
                  <a:gd name="connsiteX14" fmla="*/ 9301 w 10011"/>
                  <a:gd name="connsiteY14" fmla="*/ 4306 h 10000"/>
                  <a:gd name="connsiteX15" fmla="*/ 9249 w 10011"/>
                  <a:gd name="connsiteY15" fmla="*/ 4461 h 10000"/>
                  <a:gd name="connsiteX16" fmla="*/ 9090 w 10011"/>
                  <a:gd name="connsiteY16" fmla="*/ 4538 h 10000"/>
                  <a:gd name="connsiteX17" fmla="*/ 8909 w 10011"/>
                  <a:gd name="connsiteY17" fmla="*/ 4206 h 10000"/>
                  <a:gd name="connsiteX18" fmla="*/ 8828 w 10011"/>
                  <a:gd name="connsiteY18" fmla="*/ 3282 h 10000"/>
                  <a:gd name="connsiteX19" fmla="*/ 8737 w 10011"/>
                  <a:gd name="connsiteY19" fmla="*/ 2903 h 10000"/>
                  <a:gd name="connsiteX20" fmla="*/ 8548 w 10011"/>
                  <a:gd name="connsiteY20" fmla="*/ 2738 h 10000"/>
                  <a:gd name="connsiteX21" fmla="*/ 8455 w 10011"/>
                  <a:gd name="connsiteY21" fmla="*/ 3060 h 10000"/>
                  <a:gd name="connsiteX22" fmla="*/ 8544 w 10011"/>
                  <a:gd name="connsiteY22" fmla="*/ 4179 h 10000"/>
                  <a:gd name="connsiteX23" fmla="*/ 8597 w 10011"/>
                  <a:gd name="connsiteY23" fmla="*/ 4708 h 10000"/>
                  <a:gd name="connsiteX24" fmla="*/ 8463 w 10011"/>
                  <a:gd name="connsiteY24" fmla="*/ 5026 h 10000"/>
                  <a:gd name="connsiteX25" fmla="*/ 8273 w 10011"/>
                  <a:gd name="connsiteY25" fmla="*/ 4926 h 10000"/>
                  <a:gd name="connsiteX26" fmla="*/ 8206 w 10011"/>
                  <a:gd name="connsiteY26" fmla="*/ 4441 h 10000"/>
                  <a:gd name="connsiteX27" fmla="*/ 8112 w 10011"/>
                  <a:gd name="connsiteY27" fmla="*/ 3648 h 10000"/>
                  <a:gd name="connsiteX28" fmla="*/ 8001 w 10011"/>
                  <a:gd name="connsiteY28" fmla="*/ 3140 h 10000"/>
                  <a:gd name="connsiteX29" fmla="*/ 7775 w 10011"/>
                  <a:gd name="connsiteY29" fmla="*/ 3122 h 10000"/>
                  <a:gd name="connsiteX30" fmla="*/ 7707 w 10011"/>
                  <a:gd name="connsiteY30" fmla="*/ 3337 h 10000"/>
                  <a:gd name="connsiteX31" fmla="*/ 7712 w 10011"/>
                  <a:gd name="connsiteY31" fmla="*/ 3686 h 10000"/>
                  <a:gd name="connsiteX32" fmla="*/ 7900 w 10011"/>
                  <a:gd name="connsiteY32" fmla="*/ 5250 h 10000"/>
                  <a:gd name="connsiteX33" fmla="*/ 7787 w 10011"/>
                  <a:gd name="connsiteY33" fmla="*/ 5546 h 10000"/>
                  <a:gd name="connsiteX34" fmla="*/ 7592 w 10011"/>
                  <a:gd name="connsiteY34" fmla="*/ 5621 h 10000"/>
                  <a:gd name="connsiteX35" fmla="*/ 7433 w 10011"/>
                  <a:gd name="connsiteY35" fmla="*/ 5501 h 10000"/>
                  <a:gd name="connsiteX36" fmla="*/ 7264 w 10011"/>
                  <a:gd name="connsiteY36" fmla="*/ 5489 h 10000"/>
                  <a:gd name="connsiteX37" fmla="*/ 7175 w 10011"/>
                  <a:gd name="connsiteY37" fmla="*/ 5714 h 10000"/>
                  <a:gd name="connsiteX38" fmla="*/ 7325 w 10011"/>
                  <a:gd name="connsiteY38" fmla="*/ 6074 h 10000"/>
                  <a:gd name="connsiteX39" fmla="*/ 7597 w 10011"/>
                  <a:gd name="connsiteY39" fmla="*/ 6237 h 10000"/>
                  <a:gd name="connsiteX40" fmla="*/ 7835 w 10011"/>
                  <a:gd name="connsiteY40" fmla="*/ 6489 h 10000"/>
                  <a:gd name="connsiteX41" fmla="*/ 7959 w 10011"/>
                  <a:gd name="connsiteY41" fmla="*/ 6757 h 10000"/>
                  <a:gd name="connsiteX42" fmla="*/ 7798 w 10011"/>
                  <a:gd name="connsiteY42" fmla="*/ 7038 h 10000"/>
                  <a:gd name="connsiteX43" fmla="*/ 7217 w 10011"/>
                  <a:gd name="connsiteY43" fmla="*/ 7407 h 10000"/>
                  <a:gd name="connsiteX44" fmla="*/ 7197 w 10011"/>
                  <a:gd name="connsiteY44" fmla="*/ 7754 h 10000"/>
                  <a:gd name="connsiteX45" fmla="*/ 7303 w 10011"/>
                  <a:gd name="connsiteY45" fmla="*/ 8001 h 10000"/>
                  <a:gd name="connsiteX46" fmla="*/ 7492 w 10011"/>
                  <a:gd name="connsiteY46" fmla="*/ 8066 h 10000"/>
                  <a:gd name="connsiteX47" fmla="*/ 7739 w 10011"/>
                  <a:gd name="connsiteY47" fmla="*/ 7878 h 10000"/>
                  <a:gd name="connsiteX48" fmla="*/ 7913 w 10011"/>
                  <a:gd name="connsiteY48" fmla="*/ 7747 h 10000"/>
                  <a:gd name="connsiteX49" fmla="*/ 8055 w 10011"/>
                  <a:gd name="connsiteY49" fmla="*/ 7901 h 10000"/>
                  <a:gd name="connsiteX50" fmla="*/ 8079 w 10011"/>
                  <a:gd name="connsiteY50" fmla="*/ 8246 h 10000"/>
                  <a:gd name="connsiteX51" fmla="*/ 8026 w 10011"/>
                  <a:gd name="connsiteY51" fmla="*/ 8801 h 10000"/>
                  <a:gd name="connsiteX52" fmla="*/ 7864 w 10011"/>
                  <a:gd name="connsiteY52" fmla="*/ 9490 h 10000"/>
                  <a:gd name="connsiteX53" fmla="*/ 7456 w 10011"/>
                  <a:gd name="connsiteY53" fmla="*/ 9786 h 10000"/>
                  <a:gd name="connsiteX54" fmla="*/ 6959 w 10011"/>
                  <a:gd name="connsiteY54" fmla="*/ 10000 h 10000"/>
                  <a:gd name="connsiteX55" fmla="*/ 1863 w 10011"/>
                  <a:gd name="connsiteY55" fmla="*/ 9836 h 10000"/>
                  <a:gd name="connsiteX56" fmla="*/ 1934 w 10011"/>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974 w 10000"/>
                  <a:gd name="connsiteY7" fmla="*/ 1543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44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969 w 10000"/>
                  <a:gd name="connsiteY7" fmla="*/ 1806 h 10000"/>
                  <a:gd name="connsiteX8" fmla="*/ 10000 w 10000"/>
                  <a:gd name="connsiteY8" fmla="*/ 2098 h 10000"/>
                  <a:gd name="connsiteX9" fmla="*/ 9872 w 10000"/>
                  <a:gd name="connsiteY9" fmla="*/ 2468 h 10000"/>
                  <a:gd name="connsiteX10" fmla="*/ 9543 w 10000"/>
                  <a:gd name="connsiteY10" fmla="*/ 3262 h 10000"/>
                  <a:gd name="connsiteX11" fmla="*/ 9434 w 10000"/>
                  <a:gd name="connsiteY11" fmla="*/ 3660 h 10000"/>
                  <a:gd name="connsiteX12" fmla="*/ 9371 w 10000"/>
                  <a:gd name="connsiteY12" fmla="*/ 4076 h 10000"/>
                  <a:gd name="connsiteX13" fmla="*/ 9301 w 10000"/>
                  <a:gd name="connsiteY13" fmla="*/ 4306 h 10000"/>
                  <a:gd name="connsiteX14" fmla="*/ 9249 w 10000"/>
                  <a:gd name="connsiteY14" fmla="*/ 4461 h 10000"/>
                  <a:gd name="connsiteX15" fmla="*/ 9090 w 10000"/>
                  <a:gd name="connsiteY15" fmla="*/ 4538 h 10000"/>
                  <a:gd name="connsiteX16" fmla="*/ 8909 w 10000"/>
                  <a:gd name="connsiteY16" fmla="*/ 4206 h 10000"/>
                  <a:gd name="connsiteX17" fmla="*/ 8828 w 10000"/>
                  <a:gd name="connsiteY17" fmla="*/ 3282 h 10000"/>
                  <a:gd name="connsiteX18" fmla="*/ 8737 w 10000"/>
                  <a:gd name="connsiteY18" fmla="*/ 2903 h 10000"/>
                  <a:gd name="connsiteX19" fmla="*/ 8548 w 10000"/>
                  <a:gd name="connsiteY19" fmla="*/ 2738 h 10000"/>
                  <a:gd name="connsiteX20" fmla="*/ 8455 w 10000"/>
                  <a:gd name="connsiteY20" fmla="*/ 3060 h 10000"/>
                  <a:gd name="connsiteX21" fmla="*/ 8544 w 10000"/>
                  <a:gd name="connsiteY21" fmla="*/ 4179 h 10000"/>
                  <a:gd name="connsiteX22" fmla="*/ 8597 w 10000"/>
                  <a:gd name="connsiteY22" fmla="*/ 4708 h 10000"/>
                  <a:gd name="connsiteX23" fmla="*/ 8463 w 10000"/>
                  <a:gd name="connsiteY23" fmla="*/ 5026 h 10000"/>
                  <a:gd name="connsiteX24" fmla="*/ 8273 w 10000"/>
                  <a:gd name="connsiteY24" fmla="*/ 4926 h 10000"/>
                  <a:gd name="connsiteX25" fmla="*/ 8206 w 10000"/>
                  <a:gd name="connsiteY25" fmla="*/ 4441 h 10000"/>
                  <a:gd name="connsiteX26" fmla="*/ 8112 w 10000"/>
                  <a:gd name="connsiteY26" fmla="*/ 3648 h 10000"/>
                  <a:gd name="connsiteX27" fmla="*/ 8001 w 10000"/>
                  <a:gd name="connsiteY27" fmla="*/ 3140 h 10000"/>
                  <a:gd name="connsiteX28" fmla="*/ 7775 w 10000"/>
                  <a:gd name="connsiteY28" fmla="*/ 3122 h 10000"/>
                  <a:gd name="connsiteX29" fmla="*/ 7707 w 10000"/>
                  <a:gd name="connsiteY29" fmla="*/ 3337 h 10000"/>
                  <a:gd name="connsiteX30" fmla="*/ 7712 w 10000"/>
                  <a:gd name="connsiteY30" fmla="*/ 3686 h 10000"/>
                  <a:gd name="connsiteX31" fmla="*/ 7900 w 10000"/>
                  <a:gd name="connsiteY31" fmla="*/ 5250 h 10000"/>
                  <a:gd name="connsiteX32" fmla="*/ 7787 w 10000"/>
                  <a:gd name="connsiteY32" fmla="*/ 5546 h 10000"/>
                  <a:gd name="connsiteX33" fmla="*/ 7592 w 10000"/>
                  <a:gd name="connsiteY33" fmla="*/ 5621 h 10000"/>
                  <a:gd name="connsiteX34" fmla="*/ 7433 w 10000"/>
                  <a:gd name="connsiteY34" fmla="*/ 5501 h 10000"/>
                  <a:gd name="connsiteX35" fmla="*/ 7264 w 10000"/>
                  <a:gd name="connsiteY35" fmla="*/ 5489 h 10000"/>
                  <a:gd name="connsiteX36" fmla="*/ 7175 w 10000"/>
                  <a:gd name="connsiteY36" fmla="*/ 5714 h 10000"/>
                  <a:gd name="connsiteX37" fmla="*/ 7325 w 10000"/>
                  <a:gd name="connsiteY37" fmla="*/ 6074 h 10000"/>
                  <a:gd name="connsiteX38" fmla="*/ 7597 w 10000"/>
                  <a:gd name="connsiteY38" fmla="*/ 6237 h 10000"/>
                  <a:gd name="connsiteX39" fmla="*/ 7835 w 10000"/>
                  <a:gd name="connsiteY39" fmla="*/ 6489 h 10000"/>
                  <a:gd name="connsiteX40" fmla="*/ 7959 w 10000"/>
                  <a:gd name="connsiteY40" fmla="*/ 6757 h 10000"/>
                  <a:gd name="connsiteX41" fmla="*/ 7798 w 10000"/>
                  <a:gd name="connsiteY41" fmla="*/ 7038 h 10000"/>
                  <a:gd name="connsiteX42" fmla="*/ 7217 w 10000"/>
                  <a:gd name="connsiteY42" fmla="*/ 7407 h 10000"/>
                  <a:gd name="connsiteX43" fmla="*/ 7197 w 10000"/>
                  <a:gd name="connsiteY43" fmla="*/ 7754 h 10000"/>
                  <a:gd name="connsiteX44" fmla="*/ 7303 w 10000"/>
                  <a:gd name="connsiteY44" fmla="*/ 8001 h 10000"/>
                  <a:gd name="connsiteX45" fmla="*/ 7492 w 10000"/>
                  <a:gd name="connsiteY45" fmla="*/ 8066 h 10000"/>
                  <a:gd name="connsiteX46" fmla="*/ 7739 w 10000"/>
                  <a:gd name="connsiteY46" fmla="*/ 7878 h 10000"/>
                  <a:gd name="connsiteX47" fmla="*/ 7913 w 10000"/>
                  <a:gd name="connsiteY47" fmla="*/ 7747 h 10000"/>
                  <a:gd name="connsiteX48" fmla="*/ 8055 w 10000"/>
                  <a:gd name="connsiteY48" fmla="*/ 7901 h 10000"/>
                  <a:gd name="connsiteX49" fmla="*/ 8079 w 10000"/>
                  <a:gd name="connsiteY49" fmla="*/ 8246 h 10000"/>
                  <a:gd name="connsiteX50" fmla="*/ 8026 w 10000"/>
                  <a:gd name="connsiteY50" fmla="*/ 8801 h 10000"/>
                  <a:gd name="connsiteX51" fmla="*/ 7864 w 10000"/>
                  <a:gd name="connsiteY51" fmla="*/ 9490 h 10000"/>
                  <a:gd name="connsiteX52" fmla="*/ 7456 w 10000"/>
                  <a:gd name="connsiteY52" fmla="*/ 9786 h 10000"/>
                  <a:gd name="connsiteX53" fmla="*/ 6959 w 10000"/>
                  <a:gd name="connsiteY53" fmla="*/ 10000 h 10000"/>
                  <a:gd name="connsiteX54" fmla="*/ 1863 w 10000"/>
                  <a:gd name="connsiteY54" fmla="*/ 9836 h 10000"/>
                  <a:gd name="connsiteX55" fmla="*/ 1934 w 10000"/>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18 w 10007"/>
                  <a:gd name="connsiteY0" fmla="*/ 9599 h 10000"/>
                  <a:gd name="connsiteX1" fmla="*/ 1 w 10007"/>
                  <a:gd name="connsiteY1" fmla="*/ 7763 h 10000"/>
                  <a:gd name="connsiteX2" fmla="*/ 43 w 10007"/>
                  <a:gd name="connsiteY2" fmla="*/ 7489 h 10000"/>
                  <a:gd name="connsiteX3" fmla="*/ 1795 w 10007"/>
                  <a:gd name="connsiteY3" fmla="*/ 0 h 10000"/>
                  <a:gd name="connsiteX4" fmla="*/ 9314 w 10007"/>
                  <a:gd name="connsiteY4" fmla="*/ 152 h 10000"/>
                  <a:gd name="connsiteX5" fmla="*/ 9821 w 10007"/>
                  <a:gd name="connsiteY5" fmla="*/ 1544 h 10000"/>
                  <a:gd name="connsiteX6" fmla="*/ 9958 w 10007"/>
                  <a:gd name="connsiteY6" fmla="*/ 1543 h 10000"/>
                  <a:gd name="connsiteX7" fmla="*/ 10006 w 10007"/>
                  <a:gd name="connsiteY7" fmla="*/ 1806 h 10000"/>
                  <a:gd name="connsiteX8" fmla="*/ 9984 w 10007"/>
                  <a:gd name="connsiteY8" fmla="*/ 2098 h 10000"/>
                  <a:gd name="connsiteX9" fmla="*/ 9856 w 10007"/>
                  <a:gd name="connsiteY9" fmla="*/ 2468 h 10000"/>
                  <a:gd name="connsiteX10" fmla="*/ 9527 w 10007"/>
                  <a:gd name="connsiteY10" fmla="*/ 3262 h 10000"/>
                  <a:gd name="connsiteX11" fmla="*/ 9418 w 10007"/>
                  <a:gd name="connsiteY11" fmla="*/ 3660 h 10000"/>
                  <a:gd name="connsiteX12" fmla="*/ 9355 w 10007"/>
                  <a:gd name="connsiteY12" fmla="*/ 4076 h 10000"/>
                  <a:gd name="connsiteX13" fmla="*/ 9285 w 10007"/>
                  <a:gd name="connsiteY13" fmla="*/ 4306 h 10000"/>
                  <a:gd name="connsiteX14" fmla="*/ 9233 w 10007"/>
                  <a:gd name="connsiteY14" fmla="*/ 4461 h 10000"/>
                  <a:gd name="connsiteX15" fmla="*/ 9074 w 10007"/>
                  <a:gd name="connsiteY15" fmla="*/ 4538 h 10000"/>
                  <a:gd name="connsiteX16" fmla="*/ 8893 w 10007"/>
                  <a:gd name="connsiteY16" fmla="*/ 4206 h 10000"/>
                  <a:gd name="connsiteX17" fmla="*/ 8812 w 10007"/>
                  <a:gd name="connsiteY17" fmla="*/ 3282 h 10000"/>
                  <a:gd name="connsiteX18" fmla="*/ 8721 w 10007"/>
                  <a:gd name="connsiteY18" fmla="*/ 2903 h 10000"/>
                  <a:gd name="connsiteX19" fmla="*/ 8532 w 10007"/>
                  <a:gd name="connsiteY19" fmla="*/ 2738 h 10000"/>
                  <a:gd name="connsiteX20" fmla="*/ 8439 w 10007"/>
                  <a:gd name="connsiteY20" fmla="*/ 3060 h 10000"/>
                  <a:gd name="connsiteX21" fmla="*/ 8528 w 10007"/>
                  <a:gd name="connsiteY21" fmla="*/ 4179 h 10000"/>
                  <a:gd name="connsiteX22" fmla="*/ 8581 w 10007"/>
                  <a:gd name="connsiteY22" fmla="*/ 4708 h 10000"/>
                  <a:gd name="connsiteX23" fmla="*/ 8447 w 10007"/>
                  <a:gd name="connsiteY23" fmla="*/ 5026 h 10000"/>
                  <a:gd name="connsiteX24" fmla="*/ 8257 w 10007"/>
                  <a:gd name="connsiteY24" fmla="*/ 4926 h 10000"/>
                  <a:gd name="connsiteX25" fmla="*/ 8190 w 10007"/>
                  <a:gd name="connsiteY25" fmla="*/ 4441 h 10000"/>
                  <a:gd name="connsiteX26" fmla="*/ 8096 w 10007"/>
                  <a:gd name="connsiteY26" fmla="*/ 3648 h 10000"/>
                  <a:gd name="connsiteX27" fmla="*/ 7985 w 10007"/>
                  <a:gd name="connsiteY27" fmla="*/ 3140 h 10000"/>
                  <a:gd name="connsiteX28" fmla="*/ 7759 w 10007"/>
                  <a:gd name="connsiteY28" fmla="*/ 3122 h 10000"/>
                  <a:gd name="connsiteX29" fmla="*/ 7691 w 10007"/>
                  <a:gd name="connsiteY29" fmla="*/ 3337 h 10000"/>
                  <a:gd name="connsiteX30" fmla="*/ 7696 w 10007"/>
                  <a:gd name="connsiteY30" fmla="*/ 3686 h 10000"/>
                  <a:gd name="connsiteX31" fmla="*/ 7884 w 10007"/>
                  <a:gd name="connsiteY31" fmla="*/ 5250 h 10000"/>
                  <a:gd name="connsiteX32" fmla="*/ 7771 w 10007"/>
                  <a:gd name="connsiteY32" fmla="*/ 5546 h 10000"/>
                  <a:gd name="connsiteX33" fmla="*/ 7576 w 10007"/>
                  <a:gd name="connsiteY33" fmla="*/ 5621 h 10000"/>
                  <a:gd name="connsiteX34" fmla="*/ 7417 w 10007"/>
                  <a:gd name="connsiteY34" fmla="*/ 5501 h 10000"/>
                  <a:gd name="connsiteX35" fmla="*/ 7248 w 10007"/>
                  <a:gd name="connsiteY35" fmla="*/ 5489 h 10000"/>
                  <a:gd name="connsiteX36" fmla="*/ 7159 w 10007"/>
                  <a:gd name="connsiteY36" fmla="*/ 5714 h 10000"/>
                  <a:gd name="connsiteX37" fmla="*/ 7309 w 10007"/>
                  <a:gd name="connsiteY37" fmla="*/ 6074 h 10000"/>
                  <a:gd name="connsiteX38" fmla="*/ 7581 w 10007"/>
                  <a:gd name="connsiteY38" fmla="*/ 6237 h 10000"/>
                  <a:gd name="connsiteX39" fmla="*/ 7819 w 10007"/>
                  <a:gd name="connsiteY39" fmla="*/ 6489 h 10000"/>
                  <a:gd name="connsiteX40" fmla="*/ 7943 w 10007"/>
                  <a:gd name="connsiteY40" fmla="*/ 6757 h 10000"/>
                  <a:gd name="connsiteX41" fmla="*/ 7782 w 10007"/>
                  <a:gd name="connsiteY41" fmla="*/ 7038 h 10000"/>
                  <a:gd name="connsiteX42" fmla="*/ 7201 w 10007"/>
                  <a:gd name="connsiteY42" fmla="*/ 7407 h 10000"/>
                  <a:gd name="connsiteX43" fmla="*/ 7181 w 10007"/>
                  <a:gd name="connsiteY43" fmla="*/ 7754 h 10000"/>
                  <a:gd name="connsiteX44" fmla="*/ 7287 w 10007"/>
                  <a:gd name="connsiteY44" fmla="*/ 8001 h 10000"/>
                  <a:gd name="connsiteX45" fmla="*/ 7476 w 10007"/>
                  <a:gd name="connsiteY45" fmla="*/ 8066 h 10000"/>
                  <a:gd name="connsiteX46" fmla="*/ 7723 w 10007"/>
                  <a:gd name="connsiteY46" fmla="*/ 7878 h 10000"/>
                  <a:gd name="connsiteX47" fmla="*/ 7897 w 10007"/>
                  <a:gd name="connsiteY47" fmla="*/ 7747 h 10000"/>
                  <a:gd name="connsiteX48" fmla="*/ 8039 w 10007"/>
                  <a:gd name="connsiteY48" fmla="*/ 7901 h 10000"/>
                  <a:gd name="connsiteX49" fmla="*/ 8063 w 10007"/>
                  <a:gd name="connsiteY49" fmla="*/ 8246 h 10000"/>
                  <a:gd name="connsiteX50" fmla="*/ 8010 w 10007"/>
                  <a:gd name="connsiteY50" fmla="*/ 8801 h 10000"/>
                  <a:gd name="connsiteX51" fmla="*/ 7848 w 10007"/>
                  <a:gd name="connsiteY51" fmla="*/ 9490 h 10000"/>
                  <a:gd name="connsiteX52" fmla="*/ 7440 w 10007"/>
                  <a:gd name="connsiteY52" fmla="*/ 9786 h 10000"/>
                  <a:gd name="connsiteX53" fmla="*/ 6943 w 10007"/>
                  <a:gd name="connsiteY53" fmla="*/ 10000 h 10000"/>
                  <a:gd name="connsiteX54" fmla="*/ 1847 w 10007"/>
                  <a:gd name="connsiteY54" fmla="*/ 9836 h 10000"/>
                  <a:gd name="connsiteX55" fmla="*/ 1918 w 10007"/>
                  <a:gd name="connsiteY55" fmla="*/ 9599 h 10000"/>
                  <a:gd name="connsiteX0" fmla="*/ 1875 w 9964"/>
                  <a:gd name="connsiteY0" fmla="*/ 9599 h 10000"/>
                  <a:gd name="connsiteX1" fmla="*/ 11 w 9964"/>
                  <a:gd name="connsiteY1" fmla="*/ 7776 h 10000"/>
                  <a:gd name="connsiteX2" fmla="*/ 0 w 9964"/>
                  <a:gd name="connsiteY2" fmla="*/ 7489 h 10000"/>
                  <a:gd name="connsiteX3" fmla="*/ 1752 w 9964"/>
                  <a:gd name="connsiteY3" fmla="*/ 0 h 10000"/>
                  <a:gd name="connsiteX4" fmla="*/ 9271 w 9964"/>
                  <a:gd name="connsiteY4" fmla="*/ 152 h 10000"/>
                  <a:gd name="connsiteX5" fmla="*/ 9778 w 9964"/>
                  <a:gd name="connsiteY5" fmla="*/ 1544 h 10000"/>
                  <a:gd name="connsiteX6" fmla="*/ 9915 w 9964"/>
                  <a:gd name="connsiteY6" fmla="*/ 1543 h 10000"/>
                  <a:gd name="connsiteX7" fmla="*/ 9963 w 9964"/>
                  <a:gd name="connsiteY7" fmla="*/ 1806 h 10000"/>
                  <a:gd name="connsiteX8" fmla="*/ 9941 w 9964"/>
                  <a:gd name="connsiteY8" fmla="*/ 2098 h 10000"/>
                  <a:gd name="connsiteX9" fmla="*/ 9813 w 9964"/>
                  <a:gd name="connsiteY9" fmla="*/ 2468 h 10000"/>
                  <a:gd name="connsiteX10" fmla="*/ 9484 w 9964"/>
                  <a:gd name="connsiteY10" fmla="*/ 3262 h 10000"/>
                  <a:gd name="connsiteX11" fmla="*/ 9375 w 9964"/>
                  <a:gd name="connsiteY11" fmla="*/ 3660 h 10000"/>
                  <a:gd name="connsiteX12" fmla="*/ 9312 w 9964"/>
                  <a:gd name="connsiteY12" fmla="*/ 4076 h 10000"/>
                  <a:gd name="connsiteX13" fmla="*/ 9242 w 9964"/>
                  <a:gd name="connsiteY13" fmla="*/ 4306 h 10000"/>
                  <a:gd name="connsiteX14" fmla="*/ 9190 w 9964"/>
                  <a:gd name="connsiteY14" fmla="*/ 4461 h 10000"/>
                  <a:gd name="connsiteX15" fmla="*/ 9031 w 9964"/>
                  <a:gd name="connsiteY15" fmla="*/ 4538 h 10000"/>
                  <a:gd name="connsiteX16" fmla="*/ 8850 w 9964"/>
                  <a:gd name="connsiteY16" fmla="*/ 4206 h 10000"/>
                  <a:gd name="connsiteX17" fmla="*/ 8769 w 9964"/>
                  <a:gd name="connsiteY17" fmla="*/ 3282 h 10000"/>
                  <a:gd name="connsiteX18" fmla="*/ 8678 w 9964"/>
                  <a:gd name="connsiteY18" fmla="*/ 2903 h 10000"/>
                  <a:gd name="connsiteX19" fmla="*/ 8489 w 9964"/>
                  <a:gd name="connsiteY19" fmla="*/ 2738 h 10000"/>
                  <a:gd name="connsiteX20" fmla="*/ 8396 w 9964"/>
                  <a:gd name="connsiteY20" fmla="*/ 3060 h 10000"/>
                  <a:gd name="connsiteX21" fmla="*/ 8485 w 9964"/>
                  <a:gd name="connsiteY21" fmla="*/ 4179 h 10000"/>
                  <a:gd name="connsiteX22" fmla="*/ 8538 w 9964"/>
                  <a:gd name="connsiteY22" fmla="*/ 4708 h 10000"/>
                  <a:gd name="connsiteX23" fmla="*/ 8404 w 9964"/>
                  <a:gd name="connsiteY23" fmla="*/ 5026 h 10000"/>
                  <a:gd name="connsiteX24" fmla="*/ 8214 w 9964"/>
                  <a:gd name="connsiteY24" fmla="*/ 4926 h 10000"/>
                  <a:gd name="connsiteX25" fmla="*/ 8147 w 9964"/>
                  <a:gd name="connsiteY25" fmla="*/ 4441 h 10000"/>
                  <a:gd name="connsiteX26" fmla="*/ 8053 w 9964"/>
                  <a:gd name="connsiteY26" fmla="*/ 3648 h 10000"/>
                  <a:gd name="connsiteX27" fmla="*/ 7942 w 9964"/>
                  <a:gd name="connsiteY27" fmla="*/ 3140 h 10000"/>
                  <a:gd name="connsiteX28" fmla="*/ 7716 w 9964"/>
                  <a:gd name="connsiteY28" fmla="*/ 3122 h 10000"/>
                  <a:gd name="connsiteX29" fmla="*/ 7648 w 9964"/>
                  <a:gd name="connsiteY29" fmla="*/ 3337 h 10000"/>
                  <a:gd name="connsiteX30" fmla="*/ 7653 w 9964"/>
                  <a:gd name="connsiteY30" fmla="*/ 3686 h 10000"/>
                  <a:gd name="connsiteX31" fmla="*/ 7841 w 9964"/>
                  <a:gd name="connsiteY31" fmla="*/ 5250 h 10000"/>
                  <a:gd name="connsiteX32" fmla="*/ 7728 w 9964"/>
                  <a:gd name="connsiteY32" fmla="*/ 5546 h 10000"/>
                  <a:gd name="connsiteX33" fmla="*/ 7533 w 9964"/>
                  <a:gd name="connsiteY33" fmla="*/ 5621 h 10000"/>
                  <a:gd name="connsiteX34" fmla="*/ 7374 w 9964"/>
                  <a:gd name="connsiteY34" fmla="*/ 5501 h 10000"/>
                  <a:gd name="connsiteX35" fmla="*/ 7205 w 9964"/>
                  <a:gd name="connsiteY35" fmla="*/ 5489 h 10000"/>
                  <a:gd name="connsiteX36" fmla="*/ 7116 w 9964"/>
                  <a:gd name="connsiteY36" fmla="*/ 5714 h 10000"/>
                  <a:gd name="connsiteX37" fmla="*/ 7266 w 9964"/>
                  <a:gd name="connsiteY37" fmla="*/ 6074 h 10000"/>
                  <a:gd name="connsiteX38" fmla="*/ 7538 w 9964"/>
                  <a:gd name="connsiteY38" fmla="*/ 6237 h 10000"/>
                  <a:gd name="connsiteX39" fmla="*/ 7776 w 9964"/>
                  <a:gd name="connsiteY39" fmla="*/ 6489 h 10000"/>
                  <a:gd name="connsiteX40" fmla="*/ 7900 w 9964"/>
                  <a:gd name="connsiteY40" fmla="*/ 6757 h 10000"/>
                  <a:gd name="connsiteX41" fmla="*/ 7739 w 9964"/>
                  <a:gd name="connsiteY41" fmla="*/ 7038 h 10000"/>
                  <a:gd name="connsiteX42" fmla="*/ 7158 w 9964"/>
                  <a:gd name="connsiteY42" fmla="*/ 7407 h 10000"/>
                  <a:gd name="connsiteX43" fmla="*/ 7138 w 9964"/>
                  <a:gd name="connsiteY43" fmla="*/ 7754 h 10000"/>
                  <a:gd name="connsiteX44" fmla="*/ 7244 w 9964"/>
                  <a:gd name="connsiteY44" fmla="*/ 8001 h 10000"/>
                  <a:gd name="connsiteX45" fmla="*/ 7433 w 9964"/>
                  <a:gd name="connsiteY45" fmla="*/ 8066 h 10000"/>
                  <a:gd name="connsiteX46" fmla="*/ 7680 w 9964"/>
                  <a:gd name="connsiteY46" fmla="*/ 7878 h 10000"/>
                  <a:gd name="connsiteX47" fmla="*/ 7854 w 9964"/>
                  <a:gd name="connsiteY47" fmla="*/ 7747 h 10000"/>
                  <a:gd name="connsiteX48" fmla="*/ 7996 w 9964"/>
                  <a:gd name="connsiteY48" fmla="*/ 7901 h 10000"/>
                  <a:gd name="connsiteX49" fmla="*/ 8020 w 9964"/>
                  <a:gd name="connsiteY49" fmla="*/ 8246 h 10000"/>
                  <a:gd name="connsiteX50" fmla="*/ 7967 w 9964"/>
                  <a:gd name="connsiteY50" fmla="*/ 8801 h 10000"/>
                  <a:gd name="connsiteX51" fmla="*/ 7805 w 9964"/>
                  <a:gd name="connsiteY51" fmla="*/ 9490 h 10000"/>
                  <a:gd name="connsiteX52" fmla="*/ 7397 w 9964"/>
                  <a:gd name="connsiteY52" fmla="*/ 9786 h 10000"/>
                  <a:gd name="connsiteX53" fmla="*/ 6900 w 9964"/>
                  <a:gd name="connsiteY53" fmla="*/ 10000 h 10000"/>
                  <a:gd name="connsiteX54" fmla="*/ 1804 w 9964"/>
                  <a:gd name="connsiteY54" fmla="*/ 9836 h 10000"/>
                  <a:gd name="connsiteX55" fmla="*/ 1875 w 9964"/>
                  <a:gd name="connsiteY55" fmla="*/ 9599 h 10000"/>
                  <a:gd name="connsiteX0" fmla="*/ 1882 w 10000"/>
                  <a:gd name="connsiteY0" fmla="*/ 9599 h 10000"/>
                  <a:gd name="connsiteX1" fmla="*/ 11 w 10000"/>
                  <a:gd name="connsiteY1" fmla="*/ 7776 h 10000"/>
                  <a:gd name="connsiteX2" fmla="*/ 0 w 10000"/>
                  <a:gd name="connsiteY2" fmla="*/ 7489 h 10000"/>
                  <a:gd name="connsiteX3" fmla="*/ 1705 w 10000"/>
                  <a:gd name="connsiteY3" fmla="*/ 0 h 10000"/>
                  <a:gd name="connsiteX4" fmla="*/ 9304 w 10000"/>
                  <a:gd name="connsiteY4" fmla="*/ 152 h 10000"/>
                  <a:gd name="connsiteX5" fmla="*/ 9813 w 10000"/>
                  <a:gd name="connsiteY5" fmla="*/ 1544 h 10000"/>
                  <a:gd name="connsiteX6" fmla="*/ 9951 w 10000"/>
                  <a:gd name="connsiteY6" fmla="*/ 1543 h 10000"/>
                  <a:gd name="connsiteX7" fmla="*/ 9999 w 10000"/>
                  <a:gd name="connsiteY7" fmla="*/ 1806 h 10000"/>
                  <a:gd name="connsiteX8" fmla="*/ 9977 w 10000"/>
                  <a:gd name="connsiteY8" fmla="*/ 2098 h 10000"/>
                  <a:gd name="connsiteX9" fmla="*/ 9848 w 10000"/>
                  <a:gd name="connsiteY9" fmla="*/ 2468 h 10000"/>
                  <a:gd name="connsiteX10" fmla="*/ 9518 w 10000"/>
                  <a:gd name="connsiteY10" fmla="*/ 3262 h 10000"/>
                  <a:gd name="connsiteX11" fmla="*/ 9409 w 10000"/>
                  <a:gd name="connsiteY11" fmla="*/ 3660 h 10000"/>
                  <a:gd name="connsiteX12" fmla="*/ 9346 w 10000"/>
                  <a:gd name="connsiteY12" fmla="*/ 4076 h 10000"/>
                  <a:gd name="connsiteX13" fmla="*/ 9275 w 10000"/>
                  <a:gd name="connsiteY13" fmla="*/ 4306 h 10000"/>
                  <a:gd name="connsiteX14" fmla="*/ 9223 w 10000"/>
                  <a:gd name="connsiteY14" fmla="*/ 4461 h 10000"/>
                  <a:gd name="connsiteX15" fmla="*/ 9064 w 10000"/>
                  <a:gd name="connsiteY15" fmla="*/ 4538 h 10000"/>
                  <a:gd name="connsiteX16" fmla="*/ 8882 w 10000"/>
                  <a:gd name="connsiteY16" fmla="*/ 4206 h 10000"/>
                  <a:gd name="connsiteX17" fmla="*/ 8801 w 10000"/>
                  <a:gd name="connsiteY17" fmla="*/ 3282 h 10000"/>
                  <a:gd name="connsiteX18" fmla="*/ 8709 w 10000"/>
                  <a:gd name="connsiteY18" fmla="*/ 2903 h 10000"/>
                  <a:gd name="connsiteX19" fmla="*/ 8520 w 10000"/>
                  <a:gd name="connsiteY19" fmla="*/ 2738 h 10000"/>
                  <a:gd name="connsiteX20" fmla="*/ 8426 w 10000"/>
                  <a:gd name="connsiteY20" fmla="*/ 3060 h 10000"/>
                  <a:gd name="connsiteX21" fmla="*/ 8516 w 10000"/>
                  <a:gd name="connsiteY21" fmla="*/ 4179 h 10000"/>
                  <a:gd name="connsiteX22" fmla="*/ 8569 w 10000"/>
                  <a:gd name="connsiteY22" fmla="*/ 4708 h 10000"/>
                  <a:gd name="connsiteX23" fmla="*/ 8434 w 10000"/>
                  <a:gd name="connsiteY23" fmla="*/ 5026 h 10000"/>
                  <a:gd name="connsiteX24" fmla="*/ 8244 w 10000"/>
                  <a:gd name="connsiteY24" fmla="*/ 4926 h 10000"/>
                  <a:gd name="connsiteX25" fmla="*/ 8176 w 10000"/>
                  <a:gd name="connsiteY25" fmla="*/ 4441 h 10000"/>
                  <a:gd name="connsiteX26" fmla="*/ 8082 w 10000"/>
                  <a:gd name="connsiteY26" fmla="*/ 3648 h 10000"/>
                  <a:gd name="connsiteX27" fmla="*/ 7971 w 10000"/>
                  <a:gd name="connsiteY27" fmla="*/ 3140 h 10000"/>
                  <a:gd name="connsiteX28" fmla="*/ 7744 w 10000"/>
                  <a:gd name="connsiteY28" fmla="*/ 3122 h 10000"/>
                  <a:gd name="connsiteX29" fmla="*/ 7676 w 10000"/>
                  <a:gd name="connsiteY29" fmla="*/ 3337 h 10000"/>
                  <a:gd name="connsiteX30" fmla="*/ 7681 w 10000"/>
                  <a:gd name="connsiteY30" fmla="*/ 3686 h 10000"/>
                  <a:gd name="connsiteX31" fmla="*/ 7869 w 10000"/>
                  <a:gd name="connsiteY31" fmla="*/ 5250 h 10000"/>
                  <a:gd name="connsiteX32" fmla="*/ 7756 w 10000"/>
                  <a:gd name="connsiteY32" fmla="*/ 5546 h 10000"/>
                  <a:gd name="connsiteX33" fmla="*/ 7560 w 10000"/>
                  <a:gd name="connsiteY33" fmla="*/ 5621 h 10000"/>
                  <a:gd name="connsiteX34" fmla="*/ 7401 w 10000"/>
                  <a:gd name="connsiteY34" fmla="*/ 5501 h 10000"/>
                  <a:gd name="connsiteX35" fmla="*/ 7231 w 10000"/>
                  <a:gd name="connsiteY35" fmla="*/ 5489 h 10000"/>
                  <a:gd name="connsiteX36" fmla="*/ 7142 w 10000"/>
                  <a:gd name="connsiteY36" fmla="*/ 5714 h 10000"/>
                  <a:gd name="connsiteX37" fmla="*/ 7292 w 10000"/>
                  <a:gd name="connsiteY37" fmla="*/ 6074 h 10000"/>
                  <a:gd name="connsiteX38" fmla="*/ 7565 w 10000"/>
                  <a:gd name="connsiteY38" fmla="*/ 6237 h 10000"/>
                  <a:gd name="connsiteX39" fmla="*/ 7804 w 10000"/>
                  <a:gd name="connsiteY39" fmla="*/ 6489 h 10000"/>
                  <a:gd name="connsiteX40" fmla="*/ 7929 w 10000"/>
                  <a:gd name="connsiteY40" fmla="*/ 6757 h 10000"/>
                  <a:gd name="connsiteX41" fmla="*/ 7767 w 10000"/>
                  <a:gd name="connsiteY41" fmla="*/ 7038 h 10000"/>
                  <a:gd name="connsiteX42" fmla="*/ 7184 w 10000"/>
                  <a:gd name="connsiteY42" fmla="*/ 7407 h 10000"/>
                  <a:gd name="connsiteX43" fmla="*/ 7164 w 10000"/>
                  <a:gd name="connsiteY43" fmla="*/ 7754 h 10000"/>
                  <a:gd name="connsiteX44" fmla="*/ 7270 w 10000"/>
                  <a:gd name="connsiteY44" fmla="*/ 8001 h 10000"/>
                  <a:gd name="connsiteX45" fmla="*/ 7460 w 10000"/>
                  <a:gd name="connsiteY45" fmla="*/ 8066 h 10000"/>
                  <a:gd name="connsiteX46" fmla="*/ 7708 w 10000"/>
                  <a:gd name="connsiteY46" fmla="*/ 7878 h 10000"/>
                  <a:gd name="connsiteX47" fmla="*/ 7882 w 10000"/>
                  <a:gd name="connsiteY47" fmla="*/ 7747 h 10000"/>
                  <a:gd name="connsiteX48" fmla="*/ 8025 w 10000"/>
                  <a:gd name="connsiteY48" fmla="*/ 7901 h 10000"/>
                  <a:gd name="connsiteX49" fmla="*/ 8049 w 10000"/>
                  <a:gd name="connsiteY49" fmla="*/ 8246 h 10000"/>
                  <a:gd name="connsiteX50" fmla="*/ 7996 w 10000"/>
                  <a:gd name="connsiteY50" fmla="*/ 8801 h 10000"/>
                  <a:gd name="connsiteX51" fmla="*/ 7833 w 10000"/>
                  <a:gd name="connsiteY51" fmla="*/ 9490 h 10000"/>
                  <a:gd name="connsiteX52" fmla="*/ 7424 w 10000"/>
                  <a:gd name="connsiteY52" fmla="*/ 9786 h 10000"/>
                  <a:gd name="connsiteX53" fmla="*/ 6925 w 10000"/>
                  <a:gd name="connsiteY53" fmla="*/ 10000 h 10000"/>
                  <a:gd name="connsiteX54" fmla="*/ 1811 w 10000"/>
                  <a:gd name="connsiteY54" fmla="*/ 9836 h 10000"/>
                  <a:gd name="connsiteX55" fmla="*/ 1882 w 10000"/>
                  <a:gd name="connsiteY55" fmla="*/ 9599 h 10000"/>
                  <a:gd name="connsiteX0" fmla="*/ 1882 w 10000"/>
                  <a:gd name="connsiteY0" fmla="*/ 9599 h 9922"/>
                  <a:gd name="connsiteX1" fmla="*/ 11 w 10000"/>
                  <a:gd name="connsiteY1" fmla="*/ 7776 h 9922"/>
                  <a:gd name="connsiteX2" fmla="*/ 0 w 10000"/>
                  <a:gd name="connsiteY2" fmla="*/ 7489 h 9922"/>
                  <a:gd name="connsiteX3" fmla="*/ 1705 w 10000"/>
                  <a:gd name="connsiteY3" fmla="*/ 0 h 9922"/>
                  <a:gd name="connsiteX4" fmla="*/ 9304 w 10000"/>
                  <a:gd name="connsiteY4" fmla="*/ 152 h 9922"/>
                  <a:gd name="connsiteX5" fmla="*/ 9813 w 10000"/>
                  <a:gd name="connsiteY5" fmla="*/ 1544 h 9922"/>
                  <a:gd name="connsiteX6" fmla="*/ 9951 w 10000"/>
                  <a:gd name="connsiteY6" fmla="*/ 1543 h 9922"/>
                  <a:gd name="connsiteX7" fmla="*/ 9999 w 10000"/>
                  <a:gd name="connsiteY7" fmla="*/ 1806 h 9922"/>
                  <a:gd name="connsiteX8" fmla="*/ 9977 w 10000"/>
                  <a:gd name="connsiteY8" fmla="*/ 2098 h 9922"/>
                  <a:gd name="connsiteX9" fmla="*/ 9848 w 10000"/>
                  <a:gd name="connsiteY9" fmla="*/ 2468 h 9922"/>
                  <a:gd name="connsiteX10" fmla="*/ 9518 w 10000"/>
                  <a:gd name="connsiteY10" fmla="*/ 3262 h 9922"/>
                  <a:gd name="connsiteX11" fmla="*/ 9409 w 10000"/>
                  <a:gd name="connsiteY11" fmla="*/ 3660 h 9922"/>
                  <a:gd name="connsiteX12" fmla="*/ 9346 w 10000"/>
                  <a:gd name="connsiteY12" fmla="*/ 4076 h 9922"/>
                  <a:gd name="connsiteX13" fmla="*/ 9275 w 10000"/>
                  <a:gd name="connsiteY13" fmla="*/ 4306 h 9922"/>
                  <a:gd name="connsiteX14" fmla="*/ 9223 w 10000"/>
                  <a:gd name="connsiteY14" fmla="*/ 4461 h 9922"/>
                  <a:gd name="connsiteX15" fmla="*/ 9064 w 10000"/>
                  <a:gd name="connsiteY15" fmla="*/ 4538 h 9922"/>
                  <a:gd name="connsiteX16" fmla="*/ 8882 w 10000"/>
                  <a:gd name="connsiteY16" fmla="*/ 4206 h 9922"/>
                  <a:gd name="connsiteX17" fmla="*/ 8801 w 10000"/>
                  <a:gd name="connsiteY17" fmla="*/ 3282 h 9922"/>
                  <a:gd name="connsiteX18" fmla="*/ 8709 w 10000"/>
                  <a:gd name="connsiteY18" fmla="*/ 2903 h 9922"/>
                  <a:gd name="connsiteX19" fmla="*/ 8520 w 10000"/>
                  <a:gd name="connsiteY19" fmla="*/ 2738 h 9922"/>
                  <a:gd name="connsiteX20" fmla="*/ 8426 w 10000"/>
                  <a:gd name="connsiteY20" fmla="*/ 3060 h 9922"/>
                  <a:gd name="connsiteX21" fmla="*/ 8516 w 10000"/>
                  <a:gd name="connsiteY21" fmla="*/ 4179 h 9922"/>
                  <a:gd name="connsiteX22" fmla="*/ 8569 w 10000"/>
                  <a:gd name="connsiteY22" fmla="*/ 4708 h 9922"/>
                  <a:gd name="connsiteX23" fmla="*/ 8434 w 10000"/>
                  <a:gd name="connsiteY23" fmla="*/ 5026 h 9922"/>
                  <a:gd name="connsiteX24" fmla="*/ 8244 w 10000"/>
                  <a:gd name="connsiteY24" fmla="*/ 4926 h 9922"/>
                  <a:gd name="connsiteX25" fmla="*/ 8176 w 10000"/>
                  <a:gd name="connsiteY25" fmla="*/ 4441 h 9922"/>
                  <a:gd name="connsiteX26" fmla="*/ 8082 w 10000"/>
                  <a:gd name="connsiteY26" fmla="*/ 3648 h 9922"/>
                  <a:gd name="connsiteX27" fmla="*/ 7971 w 10000"/>
                  <a:gd name="connsiteY27" fmla="*/ 3140 h 9922"/>
                  <a:gd name="connsiteX28" fmla="*/ 7744 w 10000"/>
                  <a:gd name="connsiteY28" fmla="*/ 3122 h 9922"/>
                  <a:gd name="connsiteX29" fmla="*/ 7676 w 10000"/>
                  <a:gd name="connsiteY29" fmla="*/ 3337 h 9922"/>
                  <a:gd name="connsiteX30" fmla="*/ 7681 w 10000"/>
                  <a:gd name="connsiteY30" fmla="*/ 3686 h 9922"/>
                  <a:gd name="connsiteX31" fmla="*/ 7869 w 10000"/>
                  <a:gd name="connsiteY31" fmla="*/ 5250 h 9922"/>
                  <a:gd name="connsiteX32" fmla="*/ 7756 w 10000"/>
                  <a:gd name="connsiteY32" fmla="*/ 5546 h 9922"/>
                  <a:gd name="connsiteX33" fmla="*/ 7560 w 10000"/>
                  <a:gd name="connsiteY33" fmla="*/ 5621 h 9922"/>
                  <a:gd name="connsiteX34" fmla="*/ 7401 w 10000"/>
                  <a:gd name="connsiteY34" fmla="*/ 5501 h 9922"/>
                  <a:gd name="connsiteX35" fmla="*/ 7231 w 10000"/>
                  <a:gd name="connsiteY35" fmla="*/ 5489 h 9922"/>
                  <a:gd name="connsiteX36" fmla="*/ 7142 w 10000"/>
                  <a:gd name="connsiteY36" fmla="*/ 5714 h 9922"/>
                  <a:gd name="connsiteX37" fmla="*/ 7292 w 10000"/>
                  <a:gd name="connsiteY37" fmla="*/ 6074 h 9922"/>
                  <a:gd name="connsiteX38" fmla="*/ 7565 w 10000"/>
                  <a:gd name="connsiteY38" fmla="*/ 6237 h 9922"/>
                  <a:gd name="connsiteX39" fmla="*/ 7804 w 10000"/>
                  <a:gd name="connsiteY39" fmla="*/ 6489 h 9922"/>
                  <a:gd name="connsiteX40" fmla="*/ 7929 w 10000"/>
                  <a:gd name="connsiteY40" fmla="*/ 6757 h 9922"/>
                  <a:gd name="connsiteX41" fmla="*/ 7767 w 10000"/>
                  <a:gd name="connsiteY41" fmla="*/ 7038 h 9922"/>
                  <a:gd name="connsiteX42" fmla="*/ 7184 w 10000"/>
                  <a:gd name="connsiteY42" fmla="*/ 7407 h 9922"/>
                  <a:gd name="connsiteX43" fmla="*/ 7164 w 10000"/>
                  <a:gd name="connsiteY43" fmla="*/ 7754 h 9922"/>
                  <a:gd name="connsiteX44" fmla="*/ 7270 w 10000"/>
                  <a:gd name="connsiteY44" fmla="*/ 8001 h 9922"/>
                  <a:gd name="connsiteX45" fmla="*/ 7460 w 10000"/>
                  <a:gd name="connsiteY45" fmla="*/ 8066 h 9922"/>
                  <a:gd name="connsiteX46" fmla="*/ 7708 w 10000"/>
                  <a:gd name="connsiteY46" fmla="*/ 7878 h 9922"/>
                  <a:gd name="connsiteX47" fmla="*/ 7882 w 10000"/>
                  <a:gd name="connsiteY47" fmla="*/ 7747 h 9922"/>
                  <a:gd name="connsiteX48" fmla="*/ 8025 w 10000"/>
                  <a:gd name="connsiteY48" fmla="*/ 7901 h 9922"/>
                  <a:gd name="connsiteX49" fmla="*/ 8049 w 10000"/>
                  <a:gd name="connsiteY49" fmla="*/ 8246 h 9922"/>
                  <a:gd name="connsiteX50" fmla="*/ 7996 w 10000"/>
                  <a:gd name="connsiteY50" fmla="*/ 8801 h 9922"/>
                  <a:gd name="connsiteX51" fmla="*/ 7833 w 10000"/>
                  <a:gd name="connsiteY51" fmla="*/ 9490 h 9922"/>
                  <a:gd name="connsiteX52" fmla="*/ 7424 w 10000"/>
                  <a:gd name="connsiteY52" fmla="*/ 9786 h 9922"/>
                  <a:gd name="connsiteX53" fmla="*/ 6918 w 10000"/>
                  <a:gd name="connsiteY53" fmla="*/ 9921 h 9922"/>
                  <a:gd name="connsiteX54" fmla="*/ 1811 w 10000"/>
                  <a:gd name="connsiteY54" fmla="*/ 9836 h 9922"/>
                  <a:gd name="connsiteX55" fmla="*/ 1882 w 10000"/>
                  <a:gd name="connsiteY55" fmla="*/ 9599 h 9922"/>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33 w 10000"/>
                  <a:gd name="connsiteY51" fmla="*/ 956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13 w 10000"/>
                  <a:gd name="connsiteY51" fmla="*/ 944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860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39"/>
                  <a:gd name="connsiteY0" fmla="*/ 9674 h 10000"/>
                  <a:gd name="connsiteX1" fmla="*/ 11 w 10039"/>
                  <a:gd name="connsiteY1" fmla="*/ 7837 h 10000"/>
                  <a:gd name="connsiteX2" fmla="*/ 0 w 10039"/>
                  <a:gd name="connsiteY2" fmla="*/ 7548 h 10000"/>
                  <a:gd name="connsiteX3" fmla="*/ 1705 w 10039"/>
                  <a:gd name="connsiteY3" fmla="*/ 0 h 10000"/>
                  <a:gd name="connsiteX4" fmla="*/ 9304 w 10039"/>
                  <a:gd name="connsiteY4" fmla="*/ 356 h 10000"/>
                  <a:gd name="connsiteX5" fmla="*/ 9813 w 10039"/>
                  <a:gd name="connsiteY5" fmla="*/ 1860 h 10000"/>
                  <a:gd name="connsiteX6" fmla="*/ 10035 w 10039"/>
                  <a:gd name="connsiteY6" fmla="*/ 1656 h 10000"/>
                  <a:gd name="connsiteX7" fmla="*/ 9999 w 10039"/>
                  <a:gd name="connsiteY7" fmla="*/ 1820 h 10000"/>
                  <a:gd name="connsiteX8" fmla="*/ 9977 w 10039"/>
                  <a:gd name="connsiteY8" fmla="*/ 2114 h 10000"/>
                  <a:gd name="connsiteX9" fmla="*/ 9848 w 10039"/>
                  <a:gd name="connsiteY9" fmla="*/ 2487 h 10000"/>
                  <a:gd name="connsiteX10" fmla="*/ 9518 w 10039"/>
                  <a:gd name="connsiteY10" fmla="*/ 3288 h 10000"/>
                  <a:gd name="connsiteX11" fmla="*/ 9409 w 10039"/>
                  <a:gd name="connsiteY11" fmla="*/ 3689 h 10000"/>
                  <a:gd name="connsiteX12" fmla="*/ 9346 w 10039"/>
                  <a:gd name="connsiteY12" fmla="*/ 4108 h 10000"/>
                  <a:gd name="connsiteX13" fmla="*/ 9275 w 10039"/>
                  <a:gd name="connsiteY13" fmla="*/ 4340 h 10000"/>
                  <a:gd name="connsiteX14" fmla="*/ 9223 w 10039"/>
                  <a:gd name="connsiteY14" fmla="*/ 4496 h 10000"/>
                  <a:gd name="connsiteX15" fmla="*/ 9064 w 10039"/>
                  <a:gd name="connsiteY15" fmla="*/ 4574 h 10000"/>
                  <a:gd name="connsiteX16" fmla="*/ 8882 w 10039"/>
                  <a:gd name="connsiteY16" fmla="*/ 4239 h 10000"/>
                  <a:gd name="connsiteX17" fmla="*/ 8801 w 10039"/>
                  <a:gd name="connsiteY17" fmla="*/ 3308 h 10000"/>
                  <a:gd name="connsiteX18" fmla="*/ 8709 w 10039"/>
                  <a:gd name="connsiteY18" fmla="*/ 2926 h 10000"/>
                  <a:gd name="connsiteX19" fmla="*/ 8520 w 10039"/>
                  <a:gd name="connsiteY19" fmla="*/ 2760 h 10000"/>
                  <a:gd name="connsiteX20" fmla="*/ 8426 w 10039"/>
                  <a:gd name="connsiteY20" fmla="*/ 3084 h 10000"/>
                  <a:gd name="connsiteX21" fmla="*/ 8516 w 10039"/>
                  <a:gd name="connsiteY21" fmla="*/ 4212 h 10000"/>
                  <a:gd name="connsiteX22" fmla="*/ 8569 w 10039"/>
                  <a:gd name="connsiteY22" fmla="*/ 4745 h 10000"/>
                  <a:gd name="connsiteX23" fmla="*/ 8434 w 10039"/>
                  <a:gd name="connsiteY23" fmla="*/ 5066 h 10000"/>
                  <a:gd name="connsiteX24" fmla="*/ 8244 w 10039"/>
                  <a:gd name="connsiteY24" fmla="*/ 4965 h 10000"/>
                  <a:gd name="connsiteX25" fmla="*/ 8176 w 10039"/>
                  <a:gd name="connsiteY25" fmla="*/ 4476 h 10000"/>
                  <a:gd name="connsiteX26" fmla="*/ 8082 w 10039"/>
                  <a:gd name="connsiteY26" fmla="*/ 3677 h 10000"/>
                  <a:gd name="connsiteX27" fmla="*/ 7971 w 10039"/>
                  <a:gd name="connsiteY27" fmla="*/ 3165 h 10000"/>
                  <a:gd name="connsiteX28" fmla="*/ 7744 w 10039"/>
                  <a:gd name="connsiteY28" fmla="*/ 3147 h 10000"/>
                  <a:gd name="connsiteX29" fmla="*/ 7676 w 10039"/>
                  <a:gd name="connsiteY29" fmla="*/ 3363 h 10000"/>
                  <a:gd name="connsiteX30" fmla="*/ 7681 w 10039"/>
                  <a:gd name="connsiteY30" fmla="*/ 3715 h 10000"/>
                  <a:gd name="connsiteX31" fmla="*/ 7869 w 10039"/>
                  <a:gd name="connsiteY31" fmla="*/ 5291 h 10000"/>
                  <a:gd name="connsiteX32" fmla="*/ 7756 w 10039"/>
                  <a:gd name="connsiteY32" fmla="*/ 5590 h 10000"/>
                  <a:gd name="connsiteX33" fmla="*/ 7560 w 10039"/>
                  <a:gd name="connsiteY33" fmla="*/ 5665 h 10000"/>
                  <a:gd name="connsiteX34" fmla="*/ 7401 w 10039"/>
                  <a:gd name="connsiteY34" fmla="*/ 5544 h 10000"/>
                  <a:gd name="connsiteX35" fmla="*/ 7231 w 10039"/>
                  <a:gd name="connsiteY35" fmla="*/ 5532 h 10000"/>
                  <a:gd name="connsiteX36" fmla="*/ 7142 w 10039"/>
                  <a:gd name="connsiteY36" fmla="*/ 5759 h 10000"/>
                  <a:gd name="connsiteX37" fmla="*/ 7292 w 10039"/>
                  <a:gd name="connsiteY37" fmla="*/ 6122 h 10000"/>
                  <a:gd name="connsiteX38" fmla="*/ 7565 w 10039"/>
                  <a:gd name="connsiteY38" fmla="*/ 6286 h 10000"/>
                  <a:gd name="connsiteX39" fmla="*/ 7804 w 10039"/>
                  <a:gd name="connsiteY39" fmla="*/ 6540 h 10000"/>
                  <a:gd name="connsiteX40" fmla="*/ 7929 w 10039"/>
                  <a:gd name="connsiteY40" fmla="*/ 6810 h 10000"/>
                  <a:gd name="connsiteX41" fmla="*/ 7767 w 10039"/>
                  <a:gd name="connsiteY41" fmla="*/ 7093 h 10000"/>
                  <a:gd name="connsiteX42" fmla="*/ 7184 w 10039"/>
                  <a:gd name="connsiteY42" fmla="*/ 7465 h 10000"/>
                  <a:gd name="connsiteX43" fmla="*/ 7164 w 10039"/>
                  <a:gd name="connsiteY43" fmla="*/ 7815 h 10000"/>
                  <a:gd name="connsiteX44" fmla="*/ 7270 w 10039"/>
                  <a:gd name="connsiteY44" fmla="*/ 8064 h 10000"/>
                  <a:gd name="connsiteX45" fmla="*/ 7460 w 10039"/>
                  <a:gd name="connsiteY45" fmla="*/ 8129 h 10000"/>
                  <a:gd name="connsiteX46" fmla="*/ 7708 w 10039"/>
                  <a:gd name="connsiteY46" fmla="*/ 7940 h 10000"/>
                  <a:gd name="connsiteX47" fmla="*/ 7882 w 10039"/>
                  <a:gd name="connsiteY47" fmla="*/ 7808 h 10000"/>
                  <a:gd name="connsiteX48" fmla="*/ 8025 w 10039"/>
                  <a:gd name="connsiteY48" fmla="*/ 7963 h 10000"/>
                  <a:gd name="connsiteX49" fmla="*/ 8049 w 10039"/>
                  <a:gd name="connsiteY49" fmla="*/ 8311 h 10000"/>
                  <a:gd name="connsiteX50" fmla="*/ 7996 w 10039"/>
                  <a:gd name="connsiteY50" fmla="*/ 8870 h 10000"/>
                  <a:gd name="connsiteX51" fmla="*/ 7800 w 10039"/>
                  <a:gd name="connsiteY51" fmla="*/ 9378 h 10000"/>
                  <a:gd name="connsiteX52" fmla="*/ 7417 w 10039"/>
                  <a:gd name="connsiteY52" fmla="*/ 9743 h 10000"/>
                  <a:gd name="connsiteX53" fmla="*/ 6918 w 10039"/>
                  <a:gd name="connsiteY53" fmla="*/ 9999 h 10000"/>
                  <a:gd name="connsiteX54" fmla="*/ 1811 w 10039"/>
                  <a:gd name="connsiteY54" fmla="*/ 9913 h 10000"/>
                  <a:gd name="connsiteX55" fmla="*/ 1882 w 10039"/>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977 w 10116"/>
                  <a:gd name="connsiteY8" fmla="*/ 2114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10011 w 10116"/>
                  <a:gd name="connsiteY8" fmla="*/ 2520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848 w 10116"/>
                  <a:gd name="connsiteY8" fmla="*/ 2487 h 10000"/>
                  <a:gd name="connsiteX9" fmla="*/ 9518 w 10116"/>
                  <a:gd name="connsiteY9" fmla="*/ 3288 h 10000"/>
                  <a:gd name="connsiteX10" fmla="*/ 9409 w 10116"/>
                  <a:gd name="connsiteY10" fmla="*/ 3689 h 10000"/>
                  <a:gd name="connsiteX11" fmla="*/ 9346 w 10116"/>
                  <a:gd name="connsiteY11" fmla="*/ 4108 h 10000"/>
                  <a:gd name="connsiteX12" fmla="*/ 9275 w 10116"/>
                  <a:gd name="connsiteY12" fmla="*/ 4340 h 10000"/>
                  <a:gd name="connsiteX13" fmla="*/ 9223 w 10116"/>
                  <a:gd name="connsiteY13" fmla="*/ 4496 h 10000"/>
                  <a:gd name="connsiteX14" fmla="*/ 9064 w 10116"/>
                  <a:gd name="connsiteY14" fmla="*/ 4574 h 10000"/>
                  <a:gd name="connsiteX15" fmla="*/ 8882 w 10116"/>
                  <a:gd name="connsiteY15" fmla="*/ 4239 h 10000"/>
                  <a:gd name="connsiteX16" fmla="*/ 8801 w 10116"/>
                  <a:gd name="connsiteY16" fmla="*/ 3308 h 10000"/>
                  <a:gd name="connsiteX17" fmla="*/ 8709 w 10116"/>
                  <a:gd name="connsiteY17" fmla="*/ 2926 h 10000"/>
                  <a:gd name="connsiteX18" fmla="*/ 8520 w 10116"/>
                  <a:gd name="connsiteY18" fmla="*/ 2760 h 10000"/>
                  <a:gd name="connsiteX19" fmla="*/ 8426 w 10116"/>
                  <a:gd name="connsiteY19" fmla="*/ 3084 h 10000"/>
                  <a:gd name="connsiteX20" fmla="*/ 8516 w 10116"/>
                  <a:gd name="connsiteY20" fmla="*/ 4212 h 10000"/>
                  <a:gd name="connsiteX21" fmla="*/ 8569 w 10116"/>
                  <a:gd name="connsiteY21" fmla="*/ 4745 h 10000"/>
                  <a:gd name="connsiteX22" fmla="*/ 8434 w 10116"/>
                  <a:gd name="connsiteY22" fmla="*/ 5066 h 10000"/>
                  <a:gd name="connsiteX23" fmla="*/ 8244 w 10116"/>
                  <a:gd name="connsiteY23" fmla="*/ 4965 h 10000"/>
                  <a:gd name="connsiteX24" fmla="*/ 8176 w 10116"/>
                  <a:gd name="connsiteY24" fmla="*/ 4476 h 10000"/>
                  <a:gd name="connsiteX25" fmla="*/ 8082 w 10116"/>
                  <a:gd name="connsiteY25" fmla="*/ 3677 h 10000"/>
                  <a:gd name="connsiteX26" fmla="*/ 7971 w 10116"/>
                  <a:gd name="connsiteY26" fmla="*/ 3165 h 10000"/>
                  <a:gd name="connsiteX27" fmla="*/ 7744 w 10116"/>
                  <a:gd name="connsiteY27" fmla="*/ 3147 h 10000"/>
                  <a:gd name="connsiteX28" fmla="*/ 7676 w 10116"/>
                  <a:gd name="connsiteY28" fmla="*/ 3363 h 10000"/>
                  <a:gd name="connsiteX29" fmla="*/ 7681 w 10116"/>
                  <a:gd name="connsiteY29" fmla="*/ 3715 h 10000"/>
                  <a:gd name="connsiteX30" fmla="*/ 7869 w 10116"/>
                  <a:gd name="connsiteY30" fmla="*/ 5291 h 10000"/>
                  <a:gd name="connsiteX31" fmla="*/ 7756 w 10116"/>
                  <a:gd name="connsiteY31" fmla="*/ 5590 h 10000"/>
                  <a:gd name="connsiteX32" fmla="*/ 7560 w 10116"/>
                  <a:gd name="connsiteY32" fmla="*/ 5665 h 10000"/>
                  <a:gd name="connsiteX33" fmla="*/ 7401 w 10116"/>
                  <a:gd name="connsiteY33" fmla="*/ 5544 h 10000"/>
                  <a:gd name="connsiteX34" fmla="*/ 7231 w 10116"/>
                  <a:gd name="connsiteY34" fmla="*/ 5532 h 10000"/>
                  <a:gd name="connsiteX35" fmla="*/ 7142 w 10116"/>
                  <a:gd name="connsiteY35" fmla="*/ 5759 h 10000"/>
                  <a:gd name="connsiteX36" fmla="*/ 7292 w 10116"/>
                  <a:gd name="connsiteY36" fmla="*/ 6122 h 10000"/>
                  <a:gd name="connsiteX37" fmla="*/ 7565 w 10116"/>
                  <a:gd name="connsiteY37" fmla="*/ 6286 h 10000"/>
                  <a:gd name="connsiteX38" fmla="*/ 7804 w 10116"/>
                  <a:gd name="connsiteY38" fmla="*/ 6540 h 10000"/>
                  <a:gd name="connsiteX39" fmla="*/ 7929 w 10116"/>
                  <a:gd name="connsiteY39" fmla="*/ 6810 h 10000"/>
                  <a:gd name="connsiteX40" fmla="*/ 7767 w 10116"/>
                  <a:gd name="connsiteY40" fmla="*/ 7093 h 10000"/>
                  <a:gd name="connsiteX41" fmla="*/ 7184 w 10116"/>
                  <a:gd name="connsiteY41" fmla="*/ 7465 h 10000"/>
                  <a:gd name="connsiteX42" fmla="*/ 7164 w 10116"/>
                  <a:gd name="connsiteY42" fmla="*/ 7815 h 10000"/>
                  <a:gd name="connsiteX43" fmla="*/ 7270 w 10116"/>
                  <a:gd name="connsiteY43" fmla="*/ 8064 h 10000"/>
                  <a:gd name="connsiteX44" fmla="*/ 7460 w 10116"/>
                  <a:gd name="connsiteY44" fmla="*/ 8129 h 10000"/>
                  <a:gd name="connsiteX45" fmla="*/ 7708 w 10116"/>
                  <a:gd name="connsiteY45" fmla="*/ 7940 h 10000"/>
                  <a:gd name="connsiteX46" fmla="*/ 7882 w 10116"/>
                  <a:gd name="connsiteY46" fmla="*/ 7808 h 10000"/>
                  <a:gd name="connsiteX47" fmla="*/ 8025 w 10116"/>
                  <a:gd name="connsiteY47" fmla="*/ 7963 h 10000"/>
                  <a:gd name="connsiteX48" fmla="*/ 8049 w 10116"/>
                  <a:gd name="connsiteY48" fmla="*/ 8311 h 10000"/>
                  <a:gd name="connsiteX49" fmla="*/ 7996 w 10116"/>
                  <a:gd name="connsiteY49" fmla="*/ 8870 h 10000"/>
                  <a:gd name="connsiteX50" fmla="*/ 7800 w 10116"/>
                  <a:gd name="connsiteY50" fmla="*/ 9378 h 10000"/>
                  <a:gd name="connsiteX51" fmla="*/ 7417 w 10116"/>
                  <a:gd name="connsiteY51" fmla="*/ 9743 h 10000"/>
                  <a:gd name="connsiteX52" fmla="*/ 6918 w 10116"/>
                  <a:gd name="connsiteY52" fmla="*/ 9999 h 10000"/>
                  <a:gd name="connsiteX53" fmla="*/ 1811 w 10116"/>
                  <a:gd name="connsiteY53" fmla="*/ 9913 h 10000"/>
                  <a:gd name="connsiteX54" fmla="*/ 1882 w 10116"/>
                  <a:gd name="connsiteY54"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18 w 10116"/>
                  <a:gd name="connsiteY8" fmla="*/ 3288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01 w 10116"/>
                  <a:gd name="connsiteY8" fmla="*/ 3491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04 h 9930"/>
                  <a:gd name="connsiteX1" fmla="*/ 11 w 10116"/>
                  <a:gd name="connsiteY1" fmla="*/ 7767 h 9930"/>
                  <a:gd name="connsiteX2" fmla="*/ 0 w 10116"/>
                  <a:gd name="connsiteY2" fmla="*/ 7478 h 9930"/>
                  <a:gd name="connsiteX3" fmla="*/ 1791 w 10116"/>
                  <a:gd name="connsiteY3" fmla="*/ 0 h 9930"/>
                  <a:gd name="connsiteX4" fmla="*/ 9304 w 10116"/>
                  <a:gd name="connsiteY4" fmla="*/ 286 h 9930"/>
                  <a:gd name="connsiteX5" fmla="*/ 9813 w 10116"/>
                  <a:gd name="connsiteY5" fmla="*/ 1790 h 9930"/>
                  <a:gd name="connsiteX6" fmla="*/ 10035 w 10116"/>
                  <a:gd name="connsiteY6" fmla="*/ 1586 h 9930"/>
                  <a:gd name="connsiteX7" fmla="*/ 10116 w 10116"/>
                  <a:gd name="connsiteY7" fmla="*/ 1953 h 9930"/>
                  <a:gd name="connsiteX8" fmla="*/ 9501 w 10116"/>
                  <a:gd name="connsiteY8" fmla="*/ 3421 h 9930"/>
                  <a:gd name="connsiteX9" fmla="*/ 9409 w 10116"/>
                  <a:gd name="connsiteY9" fmla="*/ 3619 h 9930"/>
                  <a:gd name="connsiteX10" fmla="*/ 9346 w 10116"/>
                  <a:gd name="connsiteY10" fmla="*/ 4038 h 9930"/>
                  <a:gd name="connsiteX11" fmla="*/ 9275 w 10116"/>
                  <a:gd name="connsiteY11" fmla="*/ 4270 h 9930"/>
                  <a:gd name="connsiteX12" fmla="*/ 9223 w 10116"/>
                  <a:gd name="connsiteY12" fmla="*/ 4426 h 9930"/>
                  <a:gd name="connsiteX13" fmla="*/ 9064 w 10116"/>
                  <a:gd name="connsiteY13" fmla="*/ 4504 h 9930"/>
                  <a:gd name="connsiteX14" fmla="*/ 8882 w 10116"/>
                  <a:gd name="connsiteY14" fmla="*/ 4169 h 9930"/>
                  <a:gd name="connsiteX15" fmla="*/ 8801 w 10116"/>
                  <a:gd name="connsiteY15" fmla="*/ 3238 h 9930"/>
                  <a:gd name="connsiteX16" fmla="*/ 8709 w 10116"/>
                  <a:gd name="connsiteY16" fmla="*/ 2856 h 9930"/>
                  <a:gd name="connsiteX17" fmla="*/ 8520 w 10116"/>
                  <a:gd name="connsiteY17" fmla="*/ 2690 h 9930"/>
                  <a:gd name="connsiteX18" fmla="*/ 8426 w 10116"/>
                  <a:gd name="connsiteY18" fmla="*/ 3014 h 9930"/>
                  <a:gd name="connsiteX19" fmla="*/ 8516 w 10116"/>
                  <a:gd name="connsiteY19" fmla="*/ 4142 h 9930"/>
                  <a:gd name="connsiteX20" fmla="*/ 8569 w 10116"/>
                  <a:gd name="connsiteY20" fmla="*/ 4675 h 9930"/>
                  <a:gd name="connsiteX21" fmla="*/ 8434 w 10116"/>
                  <a:gd name="connsiteY21" fmla="*/ 4996 h 9930"/>
                  <a:gd name="connsiteX22" fmla="*/ 8244 w 10116"/>
                  <a:gd name="connsiteY22" fmla="*/ 4895 h 9930"/>
                  <a:gd name="connsiteX23" fmla="*/ 8176 w 10116"/>
                  <a:gd name="connsiteY23" fmla="*/ 4406 h 9930"/>
                  <a:gd name="connsiteX24" fmla="*/ 8082 w 10116"/>
                  <a:gd name="connsiteY24" fmla="*/ 3607 h 9930"/>
                  <a:gd name="connsiteX25" fmla="*/ 7971 w 10116"/>
                  <a:gd name="connsiteY25" fmla="*/ 3095 h 9930"/>
                  <a:gd name="connsiteX26" fmla="*/ 7744 w 10116"/>
                  <a:gd name="connsiteY26" fmla="*/ 3077 h 9930"/>
                  <a:gd name="connsiteX27" fmla="*/ 7676 w 10116"/>
                  <a:gd name="connsiteY27" fmla="*/ 3293 h 9930"/>
                  <a:gd name="connsiteX28" fmla="*/ 7681 w 10116"/>
                  <a:gd name="connsiteY28" fmla="*/ 3645 h 9930"/>
                  <a:gd name="connsiteX29" fmla="*/ 7869 w 10116"/>
                  <a:gd name="connsiteY29" fmla="*/ 5221 h 9930"/>
                  <a:gd name="connsiteX30" fmla="*/ 7756 w 10116"/>
                  <a:gd name="connsiteY30" fmla="*/ 5520 h 9930"/>
                  <a:gd name="connsiteX31" fmla="*/ 7560 w 10116"/>
                  <a:gd name="connsiteY31" fmla="*/ 5595 h 9930"/>
                  <a:gd name="connsiteX32" fmla="*/ 7401 w 10116"/>
                  <a:gd name="connsiteY32" fmla="*/ 5474 h 9930"/>
                  <a:gd name="connsiteX33" fmla="*/ 7231 w 10116"/>
                  <a:gd name="connsiteY33" fmla="*/ 5462 h 9930"/>
                  <a:gd name="connsiteX34" fmla="*/ 7142 w 10116"/>
                  <a:gd name="connsiteY34" fmla="*/ 5689 h 9930"/>
                  <a:gd name="connsiteX35" fmla="*/ 7292 w 10116"/>
                  <a:gd name="connsiteY35" fmla="*/ 6052 h 9930"/>
                  <a:gd name="connsiteX36" fmla="*/ 7565 w 10116"/>
                  <a:gd name="connsiteY36" fmla="*/ 6216 h 9930"/>
                  <a:gd name="connsiteX37" fmla="*/ 7804 w 10116"/>
                  <a:gd name="connsiteY37" fmla="*/ 6470 h 9930"/>
                  <a:gd name="connsiteX38" fmla="*/ 7929 w 10116"/>
                  <a:gd name="connsiteY38" fmla="*/ 6740 h 9930"/>
                  <a:gd name="connsiteX39" fmla="*/ 7767 w 10116"/>
                  <a:gd name="connsiteY39" fmla="*/ 7023 h 9930"/>
                  <a:gd name="connsiteX40" fmla="*/ 7184 w 10116"/>
                  <a:gd name="connsiteY40" fmla="*/ 7395 h 9930"/>
                  <a:gd name="connsiteX41" fmla="*/ 7164 w 10116"/>
                  <a:gd name="connsiteY41" fmla="*/ 7745 h 9930"/>
                  <a:gd name="connsiteX42" fmla="*/ 7270 w 10116"/>
                  <a:gd name="connsiteY42" fmla="*/ 7994 h 9930"/>
                  <a:gd name="connsiteX43" fmla="*/ 7460 w 10116"/>
                  <a:gd name="connsiteY43" fmla="*/ 8059 h 9930"/>
                  <a:gd name="connsiteX44" fmla="*/ 7708 w 10116"/>
                  <a:gd name="connsiteY44" fmla="*/ 7870 h 9930"/>
                  <a:gd name="connsiteX45" fmla="*/ 7882 w 10116"/>
                  <a:gd name="connsiteY45" fmla="*/ 7738 h 9930"/>
                  <a:gd name="connsiteX46" fmla="*/ 8025 w 10116"/>
                  <a:gd name="connsiteY46" fmla="*/ 7893 h 9930"/>
                  <a:gd name="connsiteX47" fmla="*/ 8049 w 10116"/>
                  <a:gd name="connsiteY47" fmla="*/ 8241 h 9930"/>
                  <a:gd name="connsiteX48" fmla="*/ 7996 w 10116"/>
                  <a:gd name="connsiteY48" fmla="*/ 8800 h 9930"/>
                  <a:gd name="connsiteX49" fmla="*/ 7800 w 10116"/>
                  <a:gd name="connsiteY49" fmla="*/ 9308 h 9930"/>
                  <a:gd name="connsiteX50" fmla="*/ 7417 w 10116"/>
                  <a:gd name="connsiteY50" fmla="*/ 9673 h 9930"/>
                  <a:gd name="connsiteX51" fmla="*/ 6918 w 10116"/>
                  <a:gd name="connsiteY51" fmla="*/ 9929 h 9930"/>
                  <a:gd name="connsiteX52" fmla="*/ 1811 w 10116"/>
                  <a:gd name="connsiteY52" fmla="*/ 9843 h 9930"/>
                  <a:gd name="connsiteX53" fmla="*/ 1882 w 10116"/>
                  <a:gd name="connsiteY53" fmla="*/ 9604 h 993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640 w 10000"/>
                  <a:gd name="connsiteY5" fmla="*/ 2136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877 w 10000"/>
                  <a:gd name="connsiteY6" fmla="*/ 165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71 w 10000"/>
                  <a:gd name="connsiteY6" fmla="*/ 1545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39 w 10000"/>
                  <a:gd name="connsiteY9" fmla="*/ 406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17 w 10000"/>
                  <a:gd name="connsiteY10" fmla="*/ 4457 h 10000"/>
                  <a:gd name="connsiteX11" fmla="*/ 8960 w 10000"/>
                  <a:gd name="connsiteY11" fmla="*/ 4536 h 10000"/>
                  <a:gd name="connsiteX12" fmla="*/ 8780 w 10000"/>
                  <a:gd name="connsiteY12" fmla="*/ 4198 h 10000"/>
                  <a:gd name="connsiteX13" fmla="*/ 8700 w 10000"/>
                  <a:gd name="connsiteY13" fmla="*/ 3261 h 10000"/>
                  <a:gd name="connsiteX14" fmla="*/ 8609 w 10000"/>
                  <a:gd name="connsiteY14" fmla="*/ 2876 h 10000"/>
                  <a:gd name="connsiteX15" fmla="*/ 8422 w 10000"/>
                  <a:gd name="connsiteY15" fmla="*/ 2709 h 10000"/>
                  <a:gd name="connsiteX16" fmla="*/ 8329 w 10000"/>
                  <a:gd name="connsiteY16" fmla="*/ 3035 h 10000"/>
                  <a:gd name="connsiteX17" fmla="*/ 8418 w 10000"/>
                  <a:gd name="connsiteY17" fmla="*/ 4171 h 10000"/>
                  <a:gd name="connsiteX18" fmla="*/ 8471 w 10000"/>
                  <a:gd name="connsiteY18" fmla="*/ 4708 h 10000"/>
                  <a:gd name="connsiteX19" fmla="*/ 8337 w 10000"/>
                  <a:gd name="connsiteY19" fmla="*/ 5031 h 10000"/>
                  <a:gd name="connsiteX20" fmla="*/ 8149 w 10000"/>
                  <a:gd name="connsiteY20" fmla="*/ 4930 h 10000"/>
                  <a:gd name="connsiteX21" fmla="*/ 8082 w 10000"/>
                  <a:gd name="connsiteY21" fmla="*/ 4437 h 10000"/>
                  <a:gd name="connsiteX22" fmla="*/ 7989 w 10000"/>
                  <a:gd name="connsiteY22" fmla="*/ 3632 h 10000"/>
                  <a:gd name="connsiteX23" fmla="*/ 7880 w 10000"/>
                  <a:gd name="connsiteY23" fmla="*/ 3117 h 10000"/>
                  <a:gd name="connsiteX24" fmla="*/ 7655 w 10000"/>
                  <a:gd name="connsiteY24" fmla="*/ 3099 h 10000"/>
                  <a:gd name="connsiteX25" fmla="*/ 7588 w 10000"/>
                  <a:gd name="connsiteY25" fmla="*/ 3316 h 10000"/>
                  <a:gd name="connsiteX26" fmla="*/ 7593 w 10000"/>
                  <a:gd name="connsiteY26" fmla="*/ 3671 h 10000"/>
                  <a:gd name="connsiteX27" fmla="*/ 7779 w 10000"/>
                  <a:gd name="connsiteY27" fmla="*/ 5258 h 10000"/>
                  <a:gd name="connsiteX28" fmla="*/ 7667 w 10000"/>
                  <a:gd name="connsiteY28" fmla="*/ 5559 h 10000"/>
                  <a:gd name="connsiteX29" fmla="*/ 7473 w 10000"/>
                  <a:gd name="connsiteY29" fmla="*/ 5634 h 10000"/>
                  <a:gd name="connsiteX30" fmla="*/ 7316 w 10000"/>
                  <a:gd name="connsiteY30" fmla="*/ 5513 h 10000"/>
                  <a:gd name="connsiteX31" fmla="*/ 7148 w 10000"/>
                  <a:gd name="connsiteY31" fmla="*/ 5501 h 10000"/>
                  <a:gd name="connsiteX32" fmla="*/ 7060 w 10000"/>
                  <a:gd name="connsiteY32" fmla="*/ 5729 h 10000"/>
                  <a:gd name="connsiteX33" fmla="*/ 7208 w 10000"/>
                  <a:gd name="connsiteY33" fmla="*/ 6095 h 10000"/>
                  <a:gd name="connsiteX34" fmla="*/ 7478 w 10000"/>
                  <a:gd name="connsiteY34" fmla="*/ 6260 h 10000"/>
                  <a:gd name="connsiteX35" fmla="*/ 7715 w 10000"/>
                  <a:gd name="connsiteY35" fmla="*/ 6516 h 10000"/>
                  <a:gd name="connsiteX36" fmla="*/ 7838 w 10000"/>
                  <a:gd name="connsiteY36" fmla="*/ 6788 h 10000"/>
                  <a:gd name="connsiteX37" fmla="*/ 7678 w 10000"/>
                  <a:gd name="connsiteY37" fmla="*/ 7073 h 10000"/>
                  <a:gd name="connsiteX38" fmla="*/ 7102 w 10000"/>
                  <a:gd name="connsiteY38" fmla="*/ 7447 h 10000"/>
                  <a:gd name="connsiteX39" fmla="*/ 7082 w 10000"/>
                  <a:gd name="connsiteY39" fmla="*/ 7800 h 10000"/>
                  <a:gd name="connsiteX40" fmla="*/ 7187 w 10000"/>
                  <a:gd name="connsiteY40" fmla="*/ 8050 h 10000"/>
                  <a:gd name="connsiteX41" fmla="*/ 7374 w 10000"/>
                  <a:gd name="connsiteY41" fmla="*/ 8116 h 10000"/>
                  <a:gd name="connsiteX42" fmla="*/ 7620 w 10000"/>
                  <a:gd name="connsiteY42" fmla="*/ 7925 h 10000"/>
                  <a:gd name="connsiteX43" fmla="*/ 7792 w 10000"/>
                  <a:gd name="connsiteY43" fmla="*/ 7793 h 10000"/>
                  <a:gd name="connsiteX44" fmla="*/ 7933 w 10000"/>
                  <a:gd name="connsiteY44" fmla="*/ 7949 h 10000"/>
                  <a:gd name="connsiteX45" fmla="*/ 7957 w 10000"/>
                  <a:gd name="connsiteY45" fmla="*/ 8299 h 10000"/>
                  <a:gd name="connsiteX46" fmla="*/ 7904 w 10000"/>
                  <a:gd name="connsiteY46" fmla="*/ 8862 h 10000"/>
                  <a:gd name="connsiteX47" fmla="*/ 7711 w 10000"/>
                  <a:gd name="connsiteY47" fmla="*/ 9374 h 10000"/>
                  <a:gd name="connsiteX48" fmla="*/ 7332 w 10000"/>
                  <a:gd name="connsiteY48" fmla="*/ 9741 h 10000"/>
                  <a:gd name="connsiteX49" fmla="*/ 6839 w 10000"/>
                  <a:gd name="connsiteY49" fmla="*/ 9999 h 10000"/>
                  <a:gd name="connsiteX50" fmla="*/ 1790 w 10000"/>
                  <a:gd name="connsiteY50" fmla="*/ 9912 h 10000"/>
                  <a:gd name="connsiteX51" fmla="*/ 1860 w 10000"/>
                  <a:gd name="connsiteY5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60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22 w 10000"/>
                  <a:gd name="connsiteY13" fmla="*/ 2709 h 10000"/>
                  <a:gd name="connsiteX14" fmla="*/ 8329 w 10000"/>
                  <a:gd name="connsiteY14" fmla="*/ 3035 h 10000"/>
                  <a:gd name="connsiteX15" fmla="*/ 8418 w 10000"/>
                  <a:gd name="connsiteY15" fmla="*/ 4171 h 10000"/>
                  <a:gd name="connsiteX16" fmla="*/ 8471 w 10000"/>
                  <a:gd name="connsiteY16" fmla="*/ 4708 h 10000"/>
                  <a:gd name="connsiteX17" fmla="*/ 8337 w 10000"/>
                  <a:gd name="connsiteY17" fmla="*/ 5031 h 10000"/>
                  <a:gd name="connsiteX18" fmla="*/ 8149 w 10000"/>
                  <a:gd name="connsiteY18" fmla="*/ 4930 h 10000"/>
                  <a:gd name="connsiteX19" fmla="*/ 8082 w 10000"/>
                  <a:gd name="connsiteY19" fmla="*/ 4437 h 10000"/>
                  <a:gd name="connsiteX20" fmla="*/ 7989 w 10000"/>
                  <a:gd name="connsiteY20" fmla="*/ 3632 h 10000"/>
                  <a:gd name="connsiteX21" fmla="*/ 7880 w 10000"/>
                  <a:gd name="connsiteY21" fmla="*/ 3117 h 10000"/>
                  <a:gd name="connsiteX22" fmla="*/ 7655 w 10000"/>
                  <a:gd name="connsiteY22" fmla="*/ 3099 h 10000"/>
                  <a:gd name="connsiteX23" fmla="*/ 7588 w 10000"/>
                  <a:gd name="connsiteY23" fmla="*/ 3316 h 10000"/>
                  <a:gd name="connsiteX24" fmla="*/ 7593 w 10000"/>
                  <a:gd name="connsiteY24" fmla="*/ 3671 h 10000"/>
                  <a:gd name="connsiteX25" fmla="*/ 7779 w 10000"/>
                  <a:gd name="connsiteY25" fmla="*/ 5258 h 10000"/>
                  <a:gd name="connsiteX26" fmla="*/ 7667 w 10000"/>
                  <a:gd name="connsiteY26" fmla="*/ 5559 h 10000"/>
                  <a:gd name="connsiteX27" fmla="*/ 7473 w 10000"/>
                  <a:gd name="connsiteY27" fmla="*/ 5634 h 10000"/>
                  <a:gd name="connsiteX28" fmla="*/ 7316 w 10000"/>
                  <a:gd name="connsiteY28" fmla="*/ 5513 h 10000"/>
                  <a:gd name="connsiteX29" fmla="*/ 7148 w 10000"/>
                  <a:gd name="connsiteY29" fmla="*/ 5501 h 10000"/>
                  <a:gd name="connsiteX30" fmla="*/ 7060 w 10000"/>
                  <a:gd name="connsiteY30" fmla="*/ 5729 h 10000"/>
                  <a:gd name="connsiteX31" fmla="*/ 7208 w 10000"/>
                  <a:gd name="connsiteY31" fmla="*/ 6095 h 10000"/>
                  <a:gd name="connsiteX32" fmla="*/ 7478 w 10000"/>
                  <a:gd name="connsiteY32" fmla="*/ 6260 h 10000"/>
                  <a:gd name="connsiteX33" fmla="*/ 7715 w 10000"/>
                  <a:gd name="connsiteY33" fmla="*/ 6516 h 10000"/>
                  <a:gd name="connsiteX34" fmla="*/ 7838 w 10000"/>
                  <a:gd name="connsiteY34" fmla="*/ 6788 h 10000"/>
                  <a:gd name="connsiteX35" fmla="*/ 7678 w 10000"/>
                  <a:gd name="connsiteY35" fmla="*/ 7073 h 10000"/>
                  <a:gd name="connsiteX36" fmla="*/ 7102 w 10000"/>
                  <a:gd name="connsiteY36" fmla="*/ 7447 h 10000"/>
                  <a:gd name="connsiteX37" fmla="*/ 7082 w 10000"/>
                  <a:gd name="connsiteY37" fmla="*/ 7800 h 10000"/>
                  <a:gd name="connsiteX38" fmla="*/ 7187 w 10000"/>
                  <a:gd name="connsiteY38" fmla="*/ 8050 h 10000"/>
                  <a:gd name="connsiteX39" fmla="*/ 7374 w 10000"/>
                  <a:gd name="connsiteY39" fmla="*/ 8116 h 10000"/>
                  <a:gd name="connsiteX40" fmla="*/ 7620 w 10000"/>
                  <a:gd name="connsiteY40" fmla="*/ 7925 h 10000"/>
                  <a:gd name="connsiteX41" fmla="*/ 7792 w 10000"/>
                  <a:gd name="connsiteY41" fmla="*/ 7793 h 10000"/>
                  <a:gd name="connsiteX42" fmla="*/ 7933 w 10000"/>
                  <a:gd name="connsiteY42" fmla="*/ 7949 h 10000"/>
                  <a:gd name="connsiteX43" fmla="*/ 7957 w 10000"/>
                  <a:gd name="connsiteY43" fmla="*/ 8299 h 10000"/>
                  <a:gd name="connsiteX44" fmla="*/ 7904 w 10000"/>
                  <a:gd name="connsiteY44" fmla="*/ 8862 h 10000"/>
                  <a:gd name="connsiteX45" fmla="*/ 7711 w 10000"/>
                  <a:gd name="connsiteY45" fmla="*/ 9374 h 10000"/>
                  <a:gd name="connsiteX46" fmla="*/ 7332 w 10000"/>
                  <a:gd name="connsiteY46" fmla="*/ 9741 h 10000"/>
                  <a:gd name="connsiteX47" fmla="*/ 6839 w 10000"/>
                  <a:gd name="connsiteY47" fmla="*/ 9999 h 10000"/>
                  <a:gd name="connsiteX48" fmla="*/ 1790 w 10000"/>
                  <a:gd name="connsiteY48" fmla="*/ 9912 h 10000"/>
                  <a:gd name="connsiteX49" fmla="*/ 1860 w 10000"/>
                  <a:gd name="connsiteY4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329 w 10000"/>
                  <a:gd name="connsiteY13" fmla="*/ 3035 h 10000"/>
                  <a:gd name="connsiteX14" fmla="*/ 8418 w 10000"/>
                  <a:gd name="connsiteY14" fmla="*/ 4171 h 10000"/>
                  <a:gd name="connsiteX15" fmla="*/ 8471 w 10000"/>
                  <a:gd name="connsiteY15" fmla="*/ 4708 h 10000"/>
                  <a:gd name="connsiteX16" fmla="*/ 8337 w 10000"/>
                  <a:gd name="connsiteY16" fmla="*/ 5031 h 10000"/>
                  <a:gd name="connsiteX17" fmla="*/ 8149 w 10000"/>
                  <a:gd name="connsiteY17" fmla="*/ 4930 h 10000"/>
                  <a:gd name="connsiteX18" fmla="*/ 8082 w 10000"/>
                  <a:gd name="connsiteY18" fmla="*/ 4437 h 10000"/>
                  <a:gd name="connsiteX19" fmla="*/ 7989 w 10000"/>
                  <a:gd name="connsiteY19" fmla="*/ 3632 h 10000"/>
                  <a:gd name="connsiteX20" fmla="*/ 7880 w 10000"/>
                  <a:gd name="connsiteY20" fmla="*/ 3117 h 10000"/>
                  <a:gd name="connsiteX21" fmla="*/ 7655 w 10000"/>
                  <a:gd name="connsiteY21" fmla="*/ 3099 h 10000"/>
                  <a:gd name="connsiteX22" fmla="*/ 7588 w 10000"/>
                  <a:gd name="connsiteY22" fmla="*/ 3316 h 10000"/>
                  <a:gd name="connsiteX23" fmla="*/ 7593 w 10000"/>
                  <a:gd name="connsiteY23" fmla="*/ 3671 h 10000"/>
                  <a:gd name="connsiteX24" fmla="*/ 7779 w 10000"/>
                  <a:gd name="connsiteY24" fmla="*/ 5258 h 10000"/>
                  <a:gd name="connsiteX25" fmla="*/ 7667 w 10000"/>
                  <a:gd name="connsiteY25" fmla="*/ 5559 h 10000"/>
                  <a:gd name="connsiteX26" fmla="*/ 7473 w 10000"/>
                  <a:gd name="connsiteY26" fmla="*/ 5634 h 10000"/>
                  <a:gd name="connsiteX27" fmla="*/ 7316 w 10000"/>
                  <a:gd name="connsiteY27" fmla="*/ 5513 h 10000"/>
                  <a:gd name="connsiteX28" fmla="*/ 7148 w 10000"/>
                  <a:gd name="connsiteY28" fmla="*/ 5501 h 10000"/>
                  <a:gd name="connsiteX29" fmla="*/ 7060 w 10000"/>
                  <a:gd name="connsiteY29" fmla="*/ 5729 h 10000"/>
                  <a:gd name="connsiteX30" fmla="*/ 7208 w 10000"/>
                  <a:gd name="connsiteY30" fmla="*/ 6095 h 10000"/>
                  <a:gd name="connsiteX31" fmla="*/ 7478 w 10000"/>
                  <a:gd name="connsiteY31" fmla="*/ 6260 h 10000"/>
                  <a:gd name="connsiteX32" fmla="*/ 7715 w 10000"/>
                  <a:gd name="connsiteY32" fmla="*/ 6516 h 10000"/>
                  <a:gd name="connsiteX33" fmla="*/ 7838 w 10000"/>
                  <a:gd name="connsiteY33" fmla="*/ 6788 h 10000"/>
                  <a:gd name="connsiteX34" fmla="*/ 7678 w 10000"/>
                  <a:gd name="connsiteY34" fmla="*/ 7073 h 10000"/>
                  <a:gd name="connsiteX35" fmla="*/ 7102 w 10000"/>
                  <a:gd name="connsiteY35" fmla="*/ 7447 h 10000"/>
                  <a:gd name="connsiteX36" fmla="*/ 7082 w 10000"/>
                  <a:gd name="connsiteY36" fmla="*/ 7800 h 10000"/>
                  <a:gd name="connsiteX37" fmla="*/ 7187 w 10000"/>
                  <a:gd name="connsiteY37" fmla="*/ 8050 h 10000"/>
                  <a:gd name="connsiteX38" fmla="*/ 7374 w 10000"/>
                  <a:gd name="connsiteY38" fmla="*/ 8116 h 10000"/>
                  <a:gd name="connsiteX39" fmla="*/ 7620 w 10000"/>
                  <a:gd name="connsiteY39" fmla="*/ 7925 h 10000"/>
                  <a:gd name="connsiteX40" fmla="*/ 7792 w 10000"/>
                  <a:gd name="connsiteY40" fmla="*/ 7793 h 10000"/>
                  <a:gd name="connsiteX41" fmla="*/ 7933 w 10000"/>
                  <a:gd name="connsiteY41" fmla="*/ 7949 h 10000"/>
                  <a:gd name="connsiteX42" fmla="*/ 7957 w 10000"/>
                  <a:gd name="connsiteY42" fmla="*/ 8299 h 10000"/>
                  <a:gd name="connsiteX43" fmla="*/ 7904 w 10000"/>
                  <a:gd name="connsiteY43" fmla="*/ 8862 h 10000"/>
                  <a:gd name="connsiteX44" fmla="*/ 7711 w 10000"/>
                  <a:gd name="connsiteY44" fmla="*/ 9374 h 10000"/>
                  <a:gd name="connsiteX45" fmla="*/ 7332 w 10000"/>
                  <a:gd name="connsiteY45" fmla="*/ 9741 h 10000"/>
                  <a:gd name="connsiteX46" fmla="*/ 6839 w 10000"/>
                  <a:gd name="connsiteY46" fmla="*/ 9999 h 10000"/>
                  <a:gd name="connsiteX47" fmla="*/ 1790 w 10000"/>
                  <a:gd name="connsiteY47" fmla="*/ 9912 h 10000"/>
                  <a:gd name="connsiteX48" fmla="*/ 1860 w 10000"/>
                  <a:gd name="connsiteY4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324 w 10000"/>
                  <a:gd name="connsiteY12" fmla="*/ 3068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149 w 10000"/>
                  <a:gd name="connsiteY15" fmla="*/ 4930 h 10000"/>
                  <a:gd name="connsiteX16" fmla="*/ 8082 w 10000"/>
                  <a:gd name="connsiteY16" fmla="*/ 4437 h 10000"/>
                  <a:gd name="connsiteX17" fmla="*/ 7989 w 10000"/>
                  <a:gd name="connsiteY17" fmla="*/ 3632 h 10000"/>
                  <a:gd name="connsiteX18" fmla="*/ 7880 w 10000"/>
                  <a:gd name="connsiteY18" fmla="*/ 3117 h 10000"/>
                  <a:gd name="connsiteX19" fmla="*/ 7655 w 10000"/>
                  <a:gd name="connsiteY19" fmla="*/ 3099 h 10000"/>
                  <a:gd name="connsiteX20" fmla="*/ 7588 w 10000"/>
                  <a:gd name="connsiteY20" fmla="*/ 3316 h 10000"/>
                  <a:gd name="connsiteX21" fmla="*/ 7593 w 10000"/>
                  <a:gd name="connsiteY21" fmla="*/ 3671 h 10000"/>
                  <a:gd name="connsiteX22" fmla="*/ 7779 w 10000"/>
                  <a:gd name="connsiteY22" fmla="*/ 5258 h 10000"/>
                  <a:gd name="connsiteX23" fmla="*/ 7667 w 10000"/>
                  <a:gd name="connsiteY23" fmla="*/ 5559 h 10000"/>
                  <a:gd name="connsiteX24" fmla="*/ 7473 w 10000"/>
                  <a:gd name="connsiteY24" fmla="*/ 5634 h 10000"/>
                  <a:gd name="connsiteX25" fmla="*/ 7316 w 10000"/>
                  <a:gd name="connsiteY25" fmla="*/ 5513 h 10000"/>
                  <a:gd name="connsiteX26" fmla="*/ 7148 w 10000"/>
                  <a:gd name="connsiteY26" fmla="*/ 5501 h 10000"/>
                  <a:gd name="connsiteX27" fmla="*/ 7060 w 10000"/>
                  <a:gd name="connsiteY27" fmla="*/ 5729 h 10000"/>
                  <a:gd name="connsiteX28" fmla="*/ 7208 w 10000"/>
                  <a:gd name="connsiteY28" fmla="*/ 6095 h 10000"/>
                  <a:gd name="connsiteX29" fmla="*/ 7478 w 10000"/>
                  <a:gd name="connsiteY29" fmla="*/ 6260 h 10000"/>
                  <a:gd name="connsiteX30" fmla="*/ 7715 w 10000"/>
                  <a:gd name="connsiteY30" fmla="*/ 6516 h 10000"/>
                  <a:gd name="connsiteX31" fmla="*/ 7838 w 10000"/>
                  <a:gd name="connsiteY31" fmla="*/ 6788 h 10000"/>
                  <a:gd name="connsiteX32" fmla="*/ 7678 w 10000"/>
                  <a:gd name="connsiteY32" fmla="*/ 7073 h 10000"/>
                  <a:gd name="connsiteX33" fmla="*/ 7102 w 10000"/>
                  <a:gd name="connsiteY33" fmla="*/ 7447 h 10000"/>
                  <a:gd name="connsiteX34" fmla="*/ 7082 w 10000"/>
                  <a:gd name="connsiteY34" fmla="*/ 7800 h 10000"/>
                  <a:gd name="connsiteX35" fmla="*/ 7187 w 10000"/>
                  <a:gd name="connsiteY35" fmla="*/ 8050 h 10000"/>
                  <a:gd name="connsiteX36" fmla="*/ 7374 w 10000"/>
                  <a:gd name="connsiteY36" fmla="*/ 8116 h 10000"/>
                  <a:gd name="connsiteX37" fmla="*/ 7620 w 10000"/>
                  <a:gd name="connsiteY37" fmla="*/ 7925 h 10000"/>
                  <a:gd name="connsiteX38" fmla="*/ 7792 w 10000"/>
                  <a:gd name="connsiteY38" fmla="*/ 7793 h 10000"/>
                  <a:gd name="connsiteX39" fmla="*/ 7933 w 10000"/>
                  <a:gd name="connsiteY39" fmla="*/ 7949 h 10000"/>
                  <a:gd name="connsiteX40" fmla="*/ 7957 w 10000"/>
                  <a:gd name="connsiteY40" fmla="*/ 8299 h 10000"/>
                  <a:gd name="connsiteX41" fmla="*/ 7904 w 10000"/>
                  <a:gd name="connsiteY41" fmla="*/ 8862 h 10000"/>
                  <a:gd name="connsiteX42" fmla="*/ 7711 w 10000"/>
                  <a:gd name="connsiteY42" fmla="*/ 9374 h 10000"/>
                  <a:gd name="connsiteX43" fmla="*/ 7332 w 10000"/>
                  <a:gd name="connsiteY43" fmla="*/ 9741 h 10000"/>
                  <a:gd name="connsiteX44" fmla="*/ 6839 w 10000"/>
                  <a:gd name="connsiteY44" fmla="*/ 9999 h 10000"/>
                  <a:gd name="connsiteX45" fmla="*/ 1790 w 10000"/>
                  <a:gd name="connsiteY45" fmla="*/ 9912 h 10000"/>
                  <a:gd name="connsiteX46" fmla="*/ 1860 w 10000"/>
                  <a:gd name="connsiteY4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55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94 w 10000"/>
                  <a:gd name="connsiteY18" fmla="*/ 3334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03 w 10000"/>
                  <a:gd name="connsiteY18" fmla="*/ 3053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779 w 10000"/>
                  <a:gd name="connsiteY19" fmla="*/ 5258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473 w 10000"/>
                  <a:gd name="connsiteY20" fmla="*/ 5634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85 w 10000"/>
                  <a:gd name="connsiteY20" fmla="*/ 5160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148 w 10000"/>
                  <a:gd name="connsiteY21" fmla="*/ 5501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32 w 10000"/>
                  <a:gd name="connsiteY22" fmla="*/ 5290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478 w 10000"/>
                  <a:gd name="connsiteY23" fmla="*/ 6260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374 w 10000"/>
                  <a:gd name="connsiteY28" fmla="*/ 8116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92 w 10000"/>
                  <a:gd name="connsiteY29" fmla="*/ 7793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24 w 10000"/>
                  <a:gd name="connsiteY30" fmla="*/ 8212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88 w 10000"/>
                  <a:gd name="connsiteY27" fmla="*/ 7625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04 w 10000"/>
                  <a:gd name="connsiteY31" fmla="*/ 8862 h 10000"/>
                  <a:gd name="connsiteX32" fmla="*/ 7711 w 10000"/>
                  <a:gd name="connsiteY32" fmla="*/ 9374 h 10000"/>
                  <a:gd name="connsiteX33" fmla="*/ 7332 w 10000"/>
                  <a:gd name="connsiteY33" fmla="*/ 9741 h 10000"/>
                  <a:gd name="connsiteX34" fmla="*/ 6839 w 10000"/>
                  <a:gd name="connsiteY34" fmla="*/ 9999 h 10000"/>
                  <a:gd name="connsiteX35" fmla="*/ 1790 w 10000"/>
                  <a:gd name="connsiteY35" fmla="*/ 9912 h 10000"/>
                  <a:gd name="connsiteX36" fmla="*/ 1860 w 10000"/>
                  <a:gd name="connsiteY3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711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6839 w 10000"/>
                  <a:gd name="connsiteY32" fmla="*/ 9999 h 10000"/>
                  <a:gd name="connsiteX33" fmla="*/ 1790 w 10000"/>
                  <a:gd name="connsiteY33" fmla="*/ 9912 h 10000"/>
                  <a:gd name="connsiteX34" fmla="*/ 1860 w 10000"/>
                  <a:gd name="connsiteY34" fmla="*/ 9672 h 10000"/>
                  <a:gd name="connsiteX0" fmla="*/ 1860 w 10000"/>
                  <a:gd name="connsiteY0" fmla="*/ 9672 h 9944"/>
                  <a:gd name="connsiteX1" fmla="*/ 11 w 10000"/>
                  <a:gd name="connsiteY1" fmla="*/ 7822 h 9944"/>
                  <a:gd name="connsiteX2" fmla="*/ 0 w 10000"/>
                  <a:gd name="connsiteY2" fmla="*/ 7531 h 9944"/>
                  <a:gd name="connsiteX3" fmla="*/ 1770 w 10000"/>
                  <a:gd name="connsiteY3" fmla="*/ 0 h 9944"/>
                  <a:gd name="connsiteX4" fmla="*/ 9197 w 10000"/>
                  <a:gd name="connsiteY4" fmla="*/ 288 h 9944"/>
                  <a:gd name="connsiteX5" fmla="*/ 9700 w 10000"/>
                  <a:gd name="connsiteY5" fmla="*/ 1873 h 9944"/>
                  <a:gd name="connsiteX6" fmla="*/ 9937 w 10000"/>
                  <a:gd name="connsiteY6" fmla="*/ 1580 h 9944"/>
                  <a:gd name="connsiteX7" fmla="*/ 10000 w 10000"/>
                  <a:gd name="connsiteY7" fmla="*/ 1967 h 9944"/>
                  <a:gd name="connsiteX8" fmla="*/ 9392 w 10000"/>
                  <a:gd name="connsiteY8" fmla="*/ 3445 h 9944"/>
                  <a:gd name="connsiteX9" fmla="*/ 9213 w 10000"/>
                  <a:gd name="connsiteY9" fmla="*/ 3996 h 9944"/>
                  <a:gd name="connsiteX10" fmla="*/ 8943 w 10000"/>
                  <a:gd name="connsiteY10" fmla="*/ 4536 h 9944"/>
                  <a:gd name="connsiteX11" fmla="*/ 8763 w 10000"/>
                  <a:gd name="connsiteY11" fmla="*/ 4110 h 9944"/>
                  <a:gd name="connsiteX12" fmla="*/ 8725 w 10000"/>
                  <a:gd name="connsiteY12" fmla="*/ 3015 h 9944"/>
                  <a:gd name="connsiteX13" fmla="*/ 8384 w 10000"/>
                  <a:gd name="connsiteY13" fmla="*/ 4206 h 9944"/>
                  <a:gd name="connsiteX14" fmla="*/ 8132 w 10000"/>
                  <a:gd name="connsiteY14" fmla="*/ 5101 h 9944"/>
                  <a:gd name="connsiteX15" fmla="*/ 7843 w 10000"/>
                  <a:gd name="connsiteY15" fmla="*/ 4525 h 9944"/>
                  <a:gd name="connsiteX16" fmla="*/ 7921 w 10000"/>
                  <a:gd name="connsiteY16" fmla="*/ 3632 h 9944"/>
                  <a:gd name="connsiteX17" fmla="*/ 7766 w 10000"/>
                  <a:gd name="connsiteY17" fmla="*/ 3100 h 9944"/>
                  <a:gd name="connsiteX18" fmla="*/ 7477 w 10000"/>
                  <a:gd name="connsiteY18" fmla="*/ 3386 h 9944"/>
                  <a:gd name="connsiteX19" fmla="*/ 7523 w 10000"/>
                  <a:gd name="connsiteY19" fmla="*/ 5135 h 9944"/>
                  <a:gd name="connsiteX20" fmla="*/ 7260 w 10000"/>
                  <a:gd name="connsiteY20" fmla="*/ 5142 h 9944"/>
                  <a:gd name="connsiteX21" fmla="*/ 7020 w 10000"/>
                  <a:gd name="connsiteY21" fmla="*/ 4817 h 9944"/>
                  <a:gd name="connsiteX22" fmla="*/ 6924 w 10000"/>
                  <a:gd name="connsiteY22" fmla="*/ 4991 h 9944"/>
                  <a:gd name="connsiteX23" fmla="*/ 7060 w 10000"/>
                  <a:gd name="connsiteY23" fmla="*/ 5628 h 9944"/>
                  <a:gd name="connsiteX24" fmla="*/ 7485 w 10000"/>
                  <a:gd name="connsiteY24" fmla="*/ 5674 h 9944"/>
                  <a:gd name="connsiteX25" fmla="*/ 7497 w 10000"/>
                  <a:gd name="connsiteY25" fmla="*/ 6332 h 9944"/>
                  <a:gd name="connsiteX26" fmla="*/ 6829 w 10000"/>
                  <a:gd name="connsiteY26" fmla="*/ 7078 h 9944"/>
                  <a:gd name="connsiteX27" fmla="*/ 6894 w 10000"/>
                  <a:gd name="connsiteY27" fmla="*/ 7520 h 9944"/>
                  <a:gd name="connsiteX28" fmla="*/ 7280 w 10000"/>
                  <a:gd name="connsiteY28" fmla="*/ 7467 h 9944"/>
                  <a:gd name="connsiteX29" fmla="*/ 7749 w 10000"/>
                  <a:gd name="connsiteY29" fmla="*/ 7109 h 9944"/>
                  <a:gd name="connsiteX30" fmla="*/ 7933 w 10000"/>
                  <a:gd name="connsiteY30" fmla="*/ 7317 h 9944"/>
                  <a:gd name="connsiteX31" fmla="*/ 7583 w 10000"/>
                  <a:gd name="connsiteY31" fmla="*/ 9374 h 9944"/>
                  <a:gd name="connsiteX32" fmla="*/ 6890 w 10000"/>
                  <a:gd name="connsiteY32" fmla="*/ 9911 h 9944"/>
                  <a:gd name="connsiteX33" fmla="*/ 1790 w 10000"/>
                  <a:gd name="connsiteY33" fmla="*/ 9912 h 9944"/>
                  <a:gd name="connsiteX34" fmla="*/ 1860 w 10000"/>
                  <a:gd name="connsiteY34" fmla="*/ 9672 h 9944"/>
                  <a:gd name="connsiteX0" fmla="*/ 1860 w 10000"/>
                  <a:gd name="connsiteY0" fmla="*/ 9726 h 10000"/>
                  <a:gd name="connsiteX1" fmla="*/ 11 w 10000"/>
                  <a:gd name="connsiteY1" fmla="*/ 7866 h 10000"/>
                  <a:gd name="connsiteX2" fmla="*/ 0 w 10000"/>
                  <a:gd name="connsiteY2" fmla="*/ 7573 h 10000"/>
                  <a:gd name="connsiteX3" fmla="*/ 1770 w 10000"/>
                  <a:gd name="connsiteY3" fmla="*/ 0 h 10000"/>
                  <a:gd name="connsiteX4" fmla="*/ 9197 w 10000"/>
                  <a:gd name="connsiteY4" fmla="*/ 290 h 10000"/>
                  <a:gd name="connsiteX5" fmla="*/ 9700 w 10000"/>
                  <a:gd name="connsiteY5" fmla="*/ 1884 h 10000"/>
                  <a:gd name="connsiteX6" fmla="*/ 9937 w 10000"/>
                  <a:gd name="connsiteY6" fmla="*/ 1589 h 10000"/>
                  <a:gd name="connsiteX7" fmla="*/ 10000 w 10000"/>
                  <a:gd name="connsiteY7" fmla="*/ 1978 h 10000"/>
                  <a:gd name="connsiteX8" fmla="*/ 9392 w 10000"/>
                  <a:gd name="connsiteY8" fmla="*/ 3464 h 10000"/>
                  <a:gd name="connsiteX9" fmla="*/ 9213 w 10000"/>
                  <a:gd name="connsiteY9" fmla="*/ 4019 h 10000"/>
                  <a:gd name="connsiteX10" fmla="*/ 8943 w 10000"/>
                  <a:gd name="connsiteY10" fmla="*/ 4562 h 10000"/>
                  <a:gd name="connsiteX11" fmla="*/ 8763 w 10000"/>
                  <a:gd name="connsiteY11" fmla="*/ 4133 h 10000"/>
                  <a:gd name="connsiteX12" fmla="*/ 8725 w 10000"/>
                  <a:gd name="connsiteY12" fmla="*/ 3032 h 10000"/>
                  <a:gd name="connsiteX13" fmla="*/ 8384 w 10000"/>
                  <a:gd name="connsiteY13" fmla="*/ 4230 h 10000"/>
                  <a:gd name="connsiteX14" fmla="*/ 8132 w 10000"/>
                  <a:gd name="connsiteY14" fmla="*/ 5130 h 10000"/>
                  <a:gd name="connsiteX15" fmla="*/ 7843 w 10000"/>
                  <a:gd name="connsiteY15" fmla="*/ 4550 h 10000"/>
                  <a:gd name="connsiteX16" fmla="*/ 7921 w 10000"/>
                  <a:gd name="connsiteY16" fmla="*/ 3652 h 10000"/>
                  <a:gd name="connsiteX17" fmla="*/ 7766 w 10000"/>
                  <a:gd name="connsiteY17" fmla="*/ 3117 h 10000"/>
                  <a:gd name="connsiteX18" fmla="*/ 7477 w 10000"/>
                  <a:gd name="connsiteY18" fmla="*/ 3405 h 10000"/>
                  <a:gd name="connsiteX19" fmla="*/ 7523 w 10000"/>
                  <a:gd name="connsiteY19" fmla="*/ 5164 h 10000"/>
                  <a:gd name="connsiteX20" fmla="*/ 7260 w 10000"/>
                  <a:gd name="connsiteY20" fmla="*/ 5171 h 10000"/>
                  <a:gd name="connsiteX21" fmla="*/ 7020 w 10000"/>
                  <a:gd name="connsiteY21" fmla="*/ 4844 h 10000"/>
                  <a:gd name="connsiteX22" fmla="*/ 6924 w 10000"/>
                  <a:gd name="connsiteY22" fmla="*/ 5019 h 10000"/>
                  <a:gd name="connsiteX23" fmla="*/ 7060 w 10000"/>
                  <a:gd name="connsiteY23" fmla="*/ 5660 h 10000"/>
                  <a:gd name="connsiteX24" fmla="*/ 7485 w 10000"/>
                  <a:gd name="connsiteY24" fmla="*/ 5706 h 10000"/>
                  <a:gd name="connsiteX25" fmla="*/ 7497 w 10000"/>
                  <a:gd name="connsiteY25" fmla="*/ 6368 h 10000"/>
                  <a:gd name="connsiteX26" fmla="*/ 6829 w 10000"/>
                  <a:gd name="connsiteY26" fmla="*/ 7118 h 10000"/>
                  <a:gd name="connsiteX27" fmla="*/ 6894 w 10000"/>
                  <a:gd name="connsiteY27" fmla="*/ 7562 h 10000"/>
                  <a:gd name="connsiteX28" fmla="*/ 7280 w 10000"/>
                  <a:gd name="connsiteY28" fmla="*/ 7509 h 10000"/>
                  <a:gd name="connsiteX29" fmla="*/ 7749 w 10000"/>
                  <a:gd name="connsiteY29" fmla="*/ 7149 h 10000"/>
                  <a:gd name="connsiteX30" fmla="*/ 7933 w 10000"/>
                  <a:gd name="connsiteY30" fmla="*/ 7358 h 10000"/>
                  <a:gd name="connsiteX31" fmla="*/ 7583 w 10000"/>
                  <a:gd name="connsiteY31" fmla="*/ 9427 h 10000"/>
                  <a:gd name="connsiteX32" fmla="*/ 6890 w 10000"/>
                  <a:gd name="connsiteY32" fmla="*/ 9967 h 10000"/>
                  <a:gd name="connsiteX33" fmla="*/ 1790 w 10000"/>
                  <a:gd name="connsiteY33" fmla="*/ 9968 h 10000"/>
                  <a:gd name="connsiteX34" fmla="*/ 1860 w 10000"/>
                  <a:gd name="connsiteY34" fmla="*/ 9726 h 10000"/>
                  <a:gd name="connsiteX0" fmla="*/ 1860 w 10000"/>
                  <a:gd name="connsiteY0" fmla="*/ 9726 h 9967"/>
                  <a:gd name="connsiteX1" fmla="*/ 11 w 10000"/>
                  <a:gd name="connsiteY1" fmla="*/ 7866 h 9967"/>
                  <a:gd name="connsiteX2" fmla="*/ 0 w 10000"/>
                  <a:gd name="connsiteY2" fmla="*/ 7573 h 9967"/>
                  <a:gd name="connsiteX3" fmla="*/ 1770 w 10000"/>
                  <a:gd name="connsiteY3" fmla="*/ 0 h 9967"/>
                  <a:gd name="connsiteX4" fmla="*/ 9197 w 10000"/>
                  <a:gd name="connsiteY4" fmla="*/ 290 h 9967"/>
                  <a:gd name="connsiteX5" fmla="*/ 9700 w 10000"/>
                  <a:gd name="connsiteY5" fmla="*/ 1884 h 9967"/>
                  <a:gd name="connsiteX6" fmla="*/ 9937 w 10000"/>
                  <a:gd name="connsiteY6" fmla="*/ 1589 h 9967"/>
                  <a:gd name="connsiteX7" fmla="*/ 10000 w 10000"/>
                  <a:gd name="connsiteY7" fmla="*/ 1978 h 9967"/>
                  <a:gd name="connsiteX8" fmla="*/ 9392 w 10000"/>
                  <a:gd name="connsiteY8" fmla="*/ 3464 h 9967"/>
                  <a:gd name="connsiteX9" fmla="*/ 9213 w 10000"/>
                  <a:gd name="connsiteY9" fmla="*/ 4019 h 9967"/>
                  <a:gd name="connsiteX10" fmla="*/ 8943 w 10000"/>
                  <a:gd name="connsiteY10" fmla="*/ 4562 h 9967"/>
                  <a:gd name="connsiteX11" fmla="*/ 8763 w 10000"/>
                  <a:gd name="connsiteY11" fmla="*/ 4133 h 9967"/>
                  <a:gd name="connsiteX12" fmla="*/ 8725 w 10000"/>
                  <a:gd name="connsiteY12" fmla="*/ 3032 h 9967"/>
                  <a:gd name="connsiteX13" fmla="*/ 8384 w 10000"/>
                  <a:gd name="connsiteY13" fmla="*/ 4230 h 9967"/>
                  <a:gd name="connsiteX14" fmla="*/ 8132 w 10000"/>
                  <a:gd name="connsiteY14" fmla="*/ 5130 h 9967"/>
                  <a:gd name="connsiteX15" fmla="*/ 7843 w 10000"/>
                  <a:gd name="connsiteY15" fmla="*/ 4550 h 9967"/>
                  <a:gd name="connsiteX16" fmla="*/ 7921 w 10000"/>
                  <a:gd name="connsiteY16" fmla="*/ 3652 h 9967"/>
                  <a:gd name="connsiteX17" fmla="*/ 7766 w 10000"/>
                  <a:gd name="connsiteY17" fmla="*/ 3117 h 9967"/>
                  <a:gd name="connsiteX18" fmla="*/ 7477 w 10000"/>
                  <a:gd name="connsiteY18" fmla="*/ 3405 h 9967"/>
                  <a:gd name="connsiteX19" fmla="*/ 7523 w 10000"/>
                  <a:gd name="connsiteY19" fmla="*/ 5164 h 9967"/>
                  <a:gd name="connsiteX20" fmla="*/ 7260 w 10000"/>
                  <a:gd name="connsiteY20" fmla="*/ 5171 h 9967"/>
                  <a:gd name="connsiteX21" fmla="*/ 7020 w 10000"/>
                  <a:gd name="connsiteY21" fmla="*/ 4844 h 9967"/>
                  <a:gd name="connsiteX22" fmla="*/ 6924 w 10000"/>
                  <a:gd name="connsiteY22" fmla="*/ 5019 h 9967"/>
                  <a:gd name="connsiteX23" fmla="*/ 7060 w 10000"/>
                  <a:gd name="connsiteY23" fmla="*/ 5660 h 9967"/>
                  <a:gd name="connsiteX24" fmla="*/ 7485 w 10000"/>
                  <a:gd name="connsiteY24" fmla="*/ 5706 h 9967"/>
                  <a:gd name="connsiteX25" fmla="*/ 7497 w 10000"/>
                  <a:gd name="connsiteY25" fmla="*/ 6368 h 9967"/>
                  <a:gd name="connsiteX26" fmla="*/ 6829 w 10000"/>
                  <a:gd name="connsiteY26" fmla="*/ 7118 h 9967"/>
                  <a:gd name="connsiteX27" fmla="*/ 6894 w 10000"/>
                  <a:gd name="connsiteY27" fmla="*/ 7562 h 9967"/>
                  <a:gd name="connsiteX28" fmla="*/ 7280 w 10000"/>
                  <a:gd name="connsiteY28" fmla="*/ 7509 h 9967"/>
                  <a:gd name="connsiteX29" fmla="*/ 7749 w 10000"/>
                  <a:gd name="connsiteY29" fmla="*/ 7149 h 9967"/>
                  <a:gd name="connsiteX30" fmla="*/ 7933 w 10000"/>
                  <a:gd name="connsiteY30" fmla="*/ 7358 h 9967"/>
                  <a:gd name="connsiteX31" fmla="*/ 7583 w 10000"/>
                  <a:gd name="connsiteY31" fmla="*/ 9427 h 9967"/>
                  <a:gd name="connsiteX32" fmla="*/ 6890 w 10000"/>
                  <a:gd name="connsiteY32" fmla="*/ 9967 h 9967"/>
                  <a:gd name="connsiteX33" fmla="*/ 1747 w 10000"/>
                  <a:gd name="connsiteY33" fmla="*/ 9844 h 9967"/>
                  <a:gd name="connsiteX34" fmla="*/ 1860 w 10000"/>
                  <a:gd name="connsiteY34" fmla="*/ 9726 h 9967"/>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47 w 10000"/>
                  <a:gd name="connsiteY33" fmla="*/ 9877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7"/>
                  <a:gd name="connsiteY0" fmla="*/ 9652 h 10000"/>
                  <a:gd name="connsiteX1" fmla="*/ 11 w 10007"/>
                  <a:gd name="connsiteY1" fmla="*/ 7892 h 10000"/>
                  <a:gd name="connsiteX2" fmla="*/ 0 w 10007"/>
                  <a:gd name="connsiteY2" fmla="*/ 7598 h 10000"/>
                  <a:gd name="connsiteX3" fmla="*/ 1770 w 10007"/>
                  <a:gd name="connsiteY3" fmla="*/ 0 h 10000"/>
                  <a:gd name="connsiteX4" fmla="*/ 9197 w 10007"/>
                  <a:gd name="connsiteY4" fmla="*/ 291 h 10000"/>
                  <a:gd name="connsiteX5" fmla="*/ 9700 w 10007"/>
                  <a:gd name="connsiteY5" fmla="*/ 1890 h 10000"/>
                  <a:gd name="connsiteX6" fmla="*/ 10000 w 10007"/>
                  <a:gd name="connsiteY6" fmla="*/ 1985 h 10000"/>
                  <a:gd name="connsiteX7" fmla="*/ 9392 w 10007"/>
                  <a:gd name="connsiteY7" fmla="*/ 3475 h 10000"/>
                  <a:gd name="connsiteX8" fmla="*/ 9213 w 10007"/>
                  <a:gd name="connsiteY8" fmla="*/ 4032 h 10000"/>
                  <a:gd name="connsiteX9" fmla="*/ 8943 w 10007"/>
                  <a:gd name="connsiteY9" fmla="*/ 4577 h 10000"/>
                  <a:gd name="connsiteX10" fmla="*/ 8763 w 10007"/>
                  <a:gd name="connsiteY10" fmla="*/ 4147 h 10000"/>
                  <a:gd name="connsiteX11" fmla="*/ 8725 w 10007"/>
                  <a:gd name="connsiteY11" fmla="*/ 3042 h 10000"/>
                  <a:gd name="connsiteX12" fmla="*/ 8384 w 10007"/>
                  <a:gd name="connsiteY12" fmla="*/ 4244 h 10000"/>
                  <a:gd name="connsiteX13" fmla="*/ 8132 w 10007"/>
                  <a:gd name="connsiteY13" fmla="*/ 5147 h 10000"/>
                  <a:gd name="connsiteX14" fmla="*/ 7843 w 10007"/>
                  <a:gd name="connsiteY14" fmla="*/ 4565 h 10000"/>
                  <a:gd name="connsiteX15" fmla="*/ 7921 w 10007"/>
                  <a:gd name="connsiteY15" fmla="*/ 3664 h 10000"/>
                  <a:gd name="connsiteX16" fmla="*/ 7766 w 10007"/>
                  <a:gd name="connsiteY16" fmla="*/ 3127 h 10000"/>
                  <a:gd name="connsiteX17" fmla="*/ 7477 w 10007"/>
                  <a:gd name="connsiteY17" fmla="*/ 3416 h 10000"/>
                  <a:gd name="connsiteX18" fmla="*/ 7523 w 10007"/>
                  <a:gd name="connsiteY18" fmla="*/ 5181 h 10000"/>
                  <a:gd name="connsiteX19" fmla="*/ 7260 w 10007"/>
                  <a:gd name="connsiteY19" fmla="*/ 5188 h 10000"/>
                  <a:gd name="connsiteX20" fmla="*/ 7020 w 10007"/>
                  <a:gd name="connsiteY20" fmla="*/ 4860 h 10000"/>
                  <a:gd name="connsiteX21" fmla="*/ 6924 w 10007"/>
                  <a:gd name="connsiteY21" fmla="*/ 5036 h 10000"/>
                  <a:gd name="connsiteX22" fmla="*/ 7060 w 10007"/>
                  <a:gd name="connsiteY22" fmla="*/ 5679 h 10000"/>
                  <a:gd name="connsiteX23" fmla="*/ 7485 w 10007"/>
                  <a:gd name="connsiteY23" fmla="*/ 5725 h 10000"/>
                  <a:gd name="connsiteX24" fmla="*/ 7497 w 10007"/>
                  <a:gd name="connsiteY24" fmla="*/ 6389 h 10000"/>
                  <a:gd name="connsiteX25" fmla="*/ 6829 w 10007"/>
                  <a:gd name="connsiteY25" fmla="*/ 7142 h 10000"/>
                  <a:gd name="connsiteX26" fmla="*/ 6894 w 10007"/>
                  <a:gd name="connsiteY26" fmla="*/ 7587 h 10000"/>
                  <a:gd name="connsiteX27" fmla="*/ 7280 w 10007"/>
                  <a:gd name="connsiteY27" fmla="*/ 7534 h 10000"/>
                  <a:gd name="connsiteX28" fmla="*/ 7749 w 10007"/>
                  <a:gd name="connsiteY28" fmla="*/ 7173 h 10000"/>
                  <a:gd name="connsiteX29" fmla="*/ 7933 w 10007"/>
                  <a:gd name="connsiteY29" fmla="*/ 7382 h 10000"/>
                  <a:gd name="connsiteX30" fmla="*/ 7583 w 10007"/>
                  <a:gd name="connsiteY30" fmla="*/ 9458 h 10000"/>
                  <a:gd name="connsiteX31" fmla="*/ 6890 w 10007"/>
                  <a:gd name="connsiteY31" fmla="*/ 10000 h 10000"/>
                  <a:gd name="connsiteX32" fmla="*/ 1756 w 10007"/>
                  <a:gd name="connsiteY32" fmla="*/ 9948 h 10000"/>
                  <a:gd name="connsiteX33" fmla="*/ 1860 w 10007"/>
                  <a:gd name="connsiteY33" fmla="*/ 9652 h 10000"/>
                  <a:gd name="connsiteX0" fmla="*/ 1860 w 9702"/>
                  <a:gd name="connsiteY0" fmla="*/ 9652 h 10000"/>
                  <a:gd name="connsiteX1" fmla="*/ 11 w 9702"/>
                  <a:gd name="connsiteY1" fmla="*/ 7892 h 10000"/>
                  <a:gd name="connsiteX2" fmla="*/ 0 w 9702"/>
                  <a:gd name="connsiteY2" fmla="*/ 7598 h 10000"/>
                  <a:gd name="connsiteX3" fmla="*/ 1770 w 9702"/>
                  <a:gd name="connsiteY3" fmla="*/ 0 h 10000"/>
                  <a:gd name="connsiteX4" fmla="*/ 9197 w 9702"/>
                  <a:gd name="connsiteY4" fmla="*/ 291 h 10000"/>
                  <a:gd name="connsiteX5" fmla="*/ 9700 w 9702"/>
                  <a:gd name="connsiteY5" fmla="*/ 1890 h 10000"/>
                  <a:gd name="connsiteX6" fmla="*/ 9392 w 9702"/>
                  <a:gd name="connsiteY6" fmla="*/ 3475 h 10000"/>
                  <a:gd name="connsiteX7" fmla="*/ 9213 w 9702"/>
                  <a:gd name="connsiteY7" fmla="*/ 4032 h 10000"/>
                  <a:gd name="connsiteX8" fmla="*/ 8943 w 9702"/>
                  <a:gd name="connsiteY8" fmla="*/ 4577 h 10000"/>
                  <a:gd name="connsiteX9" fmla="*/ 8763 w 9702"/>
                  <a:gd name="connsiteY9" fmla="*/ 4147 h 10000"/>
                  <a:gd name="connsiteX10" fmla="*/ 8725 w 9702"/>
                  <a:gd name="connsiteY10" fmla="*/ 3042 h 10000"/>
                  <a:gd name="connsiteX11" fmla="*/ 8384 w 9702"/>
                  <a:gd name="connsiteY11" fmla="*/ 4244 h 10000"/>
                  <a:gd name="connsiteX12" fmla="*/ 8132 w 9702"/>
                  <a:gd name="connsiteY12" fmla="*/ 5147 h 10000"/>
                  <a:gd name="connsiteX13" fmla="*/ 7843 w 9702"/>
                  <a:gd name="connsiteY13" fmla="*/ 4565 h 10000"/>
                  <a:gd name="connsiteX14" fmla="*/ 7921 w 9702"/>
                  <a:gd name="connsiteY14" fmla="*/ 3664 h 10000"/>
                  <a:gd name="connsiteX15" fmla="*/ 7766 w 9702"/>
                  <a:gd name="connsiteY15" fmla="*/ 3127 h 10000"/>
                  <a:gd name="connsiteX16" fmla="*/ 7477 w 9702"/>
                  <a:gd name="connsiteY16" fmla="*/ 3416 h 10000"/>
                  <a:gd name="connsiteX17" fmla="*/ 7523 w 9702"/>
                  <a:gd name="connsiteY17" fmla="*/ 5181 h 10000"/>
                  <a:gd name="connsiteX18" fmla="*/ 7260 w 9702"/>
                  <a:gd name="connsiteY18" fmla="*/ 5188 h 10000"/>
                  <a:gd name="connsiteX19" fmla="*/ 7020 w 9702"/>
                  <a:gd name="connsiteY19" fmla="*/ 4860 h 10000"/>
                  <a:gd name="connsiteX20" fmla="*/ 6924 w 9702"/>
                  <a:gd name="connsiteY20" fmla="*/ 5036 h 10000"/>
                  <a:gd name="connsiteX21" fmla="*/ 7060 w 9702"/>
                  <a:gd name="connsiteY21" fmla="*/ 5679 h 10000"/>
                  <a:gd name="connsiteX22" fmla="*/ 7485 w 9702"/>
                  <a:gd name="connsiteY22" fmla="*/ 5725 h 10000"/>
                  <a:gd name="connsiteX23" fmla="*/ 7497 w 9702"/>
                  <a:gd name="connsiteY23" fmla="*/ 6389 h 10000"/>
                  <a:gd name="connsiteX24" fmla="*/ 6829 w 9702"/>
                  <a:gd name="connsiteY24" fmla="*/ 7142 h 10000"/>
                  <a:gd name="connsiteX25" fmla="*/ 6894 w 9702"/>
                  <a:gd name="connsiteY25" fmla="*/ 7587 h 10000"/>
                  <a:gd name="connsiteX26" fmla="*/ 7280 w 9702"/>
                  <a:gd name="connsiteY26" fmla="*/ 7534 h 10000"/>
                  <a:gd name="connsiteX27" fmla="*/ 7749 w 9702"/>
                  <a:gd name="connsiteY27" fmla="*/ 7173 h 10000"/>
                  <a:gd name="connsiteX28" fmla="*/ 7933 w 9702"/>
                  <a:gd name="connsiteY28" fmla="*/ 7382 h 10000"/>
                  <a:gd name="connsiteX29" fmla="*/ 7583 w 9702"/>
                  <a:gd name="connsiteY29" fmla="*/ 9458 h 10000"/>
                  <a:gd name="connsiteX30" fmla="*/ 6890 w 9702"/>
                  <a:gd name="connsiteY30" fmla="*/ 10000 h 10000"/>
                  <a:gd name="connsiteX31" fmla="*/ 1756 w 9702"/>
                  <a:gd name="connsiteY31" fmla="*/ 9948 h 10000"/>
                  <a:gd name="connsiteX32" fmla="*/ 1860 w 9702"/>
                  <a:gd name="connsiteY32" fmla="*/ 9652 h 10000"/>
                  <a:gd name="connsiteX0" fmla="*/ 1917 w 9680"/>
                  <a:gd name="connsiteY0" fmla="*/ 9652 h 10000"/>
                  <a:gd name="connsiteX1" fmla="*/ 11 w 9680"/>
                  <a:gd name="connsiteY1" fmla="*/ 7892 h 10000"/>
                  <a:gd name="connsiteX2" fmla="*/ 0 w 9680"/>
                  <a:gd name="connsiteY2" fmla="*/ 7598 h 10000"/>
                  <a:gd name="connsiteX3" fmla="*/ 1824 w 9680"/>
                  <a:gd name="connsiteY3" fmla="*/ 0 h 10000"/>
                  <a:gd name="connsiteX4" fmla="*/ 9479 w 9680"/>
                  <a:gd name="connsiteY4" fmla="*/ 291 h 10000"/>
                  <a:gd name="connsiteX5" fmla="*/ 9680 w 9680"/>
                  <a:gd name="connsiteY5" fmla="*/ 3475 h 10000"/>
                  <a:gd name="connsiteX6" fmla="*/ 9496 w 9680"/>
                  <a:gd name="connsiteY6" fmla="*/ 4032 h 10000"/>
                  <a:gd name="connsiteX7" fmla="*/ 9218 w 9680"/>
                  <a:gd name="connsiteY7" fmla="*/ 4577 h 10000"/>
                  <a:gd name="connsiteX8" fmla="*/ 9032 w 9680"/>
                  <a:gd name="connsiteY8" fmla="*/ 4147 h 10000"/>
                  <a:gd name="connsiteX9" fmla="*/ 8993 w 9680"/>
                  <a:gd name="connsiteY9" fmla="*/ 3042 h 10000"/>
                  <a:gd name="connsiteX10" fmla="*/ 8642 w 9680"/>
                  <a:gd name="connsiteY10" fmla="*/ 4244 h 10000"/>
                  <a:gd name="connsiteX11" fmla="*/ 8382 w 9680"/>
                  <a:gd name="connsiteY11" fmla="*/ 5147 h 10000"/>
                  <a:gd name="connsiteX12" fmla="*/ 8084 w 9680"/>
                  <a:gd name="connsiteY12" fmla="*/ 4565 h 10000"/>
                  <a:gd name="connsiteX13" fmla="*/ 8164 w 9680"/>
                  <a:gd name="connsiteY13" fmla="*/ 3664 h 10000"/>
                  <a:gd name="connsiteX14" fmla="*/ 8005 w 9680"/>
                  <a:gd name="connsiteY14" fmla="*/ 3127 h 10000"/>
                  <a:gd name="connsiteX15" fmla="*/ 7707 w 9680"/>
                  <a:gd name="connsiteY15" fmla="*/ 3416 h 10000"/>
                  <a:gd name="connsiteX16" fmla="*/ 7754 w 9680"/>
                  <a:gd name="connsiteY16" fmla="*/ 5181 h 10000"/>
                  <a:gd name="connsiteX17" fmla="*/ 7483 w 9680"/>
                  <a:gd name="connsiteY17" fmla="*/ 5188 h 10000"/>
                  <a:gd name="connsiteX18" fmla="*/ 7236 w 9680"/>
                  <a:gd name="connsiteY18" fmla="*/ 4860 h 10000"/>
                  <a:gd name="connsiteX19" fmla="*/ 7137 w 9680"/>
                  <a:gd name="connsiteY19" fmla="*/ 5036 h 10000"/>
                  <a:gd name="connsiteX20" fmla="*/ 7277 w 9680"/>
                  <a:gd name="connsiteY20" fmla="*/ 5679 h 10000"/>
                  <a:gd name="connsiteX21" fmla="*/ 7715 w 9680"/>
                  <a:gd name="connsiteY21" fmla="*/ 5725 h 10000"/>
                  <a:gd name="connsiteX22" fmla="*/ 7727 w 9680"/>
                  <a:gd name="connsiteY22" fmla="*/ 6389 h 10000"/>
                  <a:gd name="connsiteX23" fmla="*/ 7039 w 9680"/>
                  <a:gd name="connsiteY23" fmla="*/ 7142 h 10000"/>
                  <a:gd name="connsiteX24" fmla="*/ 7106 w 9680"/>
                  <a:gd name="connsiteY24" fmla="*/ 7587 h 10000"/>
                  <a:gd name="connsiteX25" fmla="*/ 7504 w 9680"/>
                  <a:gd name="connsiteY25" fmla="*/ 7534 h 10000"/>
                  <a:gd name="connsiteX26" fmla="*/ 7987 w 9680"/>
                  <a:gd name="connsiteY26" fmla="*/ 7173 h 10000"/>
                  <a:gd name="connsiteX27" fmla="*/ 8177 w 9680"/>
                  <a:gd name="connsiteY27" fmla="*/ 7382 h 10000"/>
                  <a:gd name="connsiteX28" fmla="*/ 7816 w 9680"/>
                  <a:gd name="connsiteY28" fmla="*/ 9458 h 10000"/>
                  <a:gd name="connsiteX29" fmla="*/ 7102 w 9680"/>
                  <a:gd name="connsiteY29" fmla="*/ 10000 h 10000"/>
                  <a:gd name="connsiteX30" fmla="*/ 1810 w 9680"/>
                  <a:gd name="connsiteY30" fmla="*/ 9948 h 10000"/>
                  <a:gd name="connsiteX31" fmla="*/ 1917 w 9680"/>
                  <a:gd name="connsiteY31" fmla="*/ 9652 h 10000"/>
                  <a:gd name="connsiteX0" fmla="*/ 1980 w 10394"/>
                  <a:gd name="connsiteY0" fmla="*/ 9652 h 10000"/>
                  <a:gd name="connsiteX1" fmla="*/ 11 w 10394"/>
                  <a:gd name="connsiteY1" fmla="*/ 7892 h 10000"/>
                  <a:gd name="connsiteX2" fmla="*/ 0 w 10394"/>
                  <a:gd name="connsiteY2" fmla="*/ 7598 h 10000"/>
                  <a:gd name="connsiteX3" fmla="*/ 1884 w 10394"/>
                  <a:gd name="connsiteY3" fmla="*/ 0 h 10000"/>
                  <a:gd name="connsiteX4" fmla="*/ 9792 w 10394"/>
                  <a:gd name="connsiteY4" fmla="*/ 291 h 10000"/>
                  <a:gd name="connsiteX5" fmla="*/ 9810 w 10394"/>
                  <a:gd name="connsiteY5" fmla="*/ 4032 h 10000"/>
                  <a:gd name="connsiteX6" fmla="*/ 9523 w 10394"/>
                  <a:gd name="connsiteY6" fmla="*/ 4577 h 10000"/>
                  <a:gd name="connsiteX7" fmla="*/ 9331 w 10394"/>
                  <a:gd name="connsiteY7" fmla="*/ 4147 h 10000"/>
                  <a:gd name="connsiteX8" fmla="*/ 9290 w 10394"/>
                  <a:gd name="connsiteY8" fmla="*/ 3042 h 10000"/>
                  <a:gd name="connsiteX9" fmla="*/ 8928 w 10394"/>
                  <a:gd name="connsiteY9" fmla="*/ 4244 h 10000"/>
                  <a:gd name="connsiteX10" fmla="*/ 8659 w 10394"/>
                  <a:gd name="connsiteY10" fmla="*/ 5147 h 10000"/>
                  <a:gd name="connsiteX11" fmla="*/ 8351 w 10394"/>
                  <a:gd name="connsiteY11" fmla="*/ 4565 h 10000"/>
                  <a:gd name="connsiteX12" fmla="*/ 8434 w 10394"/>
                  <a:gd name="connsiteY12" fmla="*/ 3664 h 10000"/>
                  <a:gd name="connsiteX13" fmla="*/ 8270 w 10394"/>
                  <a:gd name="connsiteY13" fmla="*/ 3127 h 10000"/>
                  <a:gd name="connsiteX14" fmla="*/ 7962 w 10394"/>
                  <a:gd name="connsiteY14" fmla="*/ 3416 h 10000"/>
                  <a:gd name="connsiteX15" fmla="*/ 8010 w 10394"/>
                  <a:gd name="connsiteY15" fmla="*/ 5181 h 10000"/>
                  <a:gd name="connsiteX16" fmla="*/ 7730 w 10394"/>
                  <a:gd name="connsiteY16" fmla="*/ 5188 h 10000"/>
                  <a:gd name="connsiteX17" fmla="*/ 7475 w 10394"/>
                  <a:gd name="connsiteY17" fmla="*/ 4860 h 10000"/>
                  <a:gd name="connsiteX18" fmla="*/ 7373 w 10394"/>
                  <a:gd name="connsiteY18" fmla="*/ 5036 h 10000"/>
                  <a:gd name="connsiteX19" fmla="*/ 7518 w 10394"/>
                  <a:gd name="connsiteY19" fmla="*/ 5679 h 10000"/>
                  <a:gd name="connsiteX20" fmla="*/ 7970 w 10394"/>
                  <a:gd name="connsiteY20" fmla="*/ 5725 h 10000"/>
                  <a:gd name="connsiteX21" fmla="*/ 7982 w 10394"/>
                  <a:gd name="connsiteY21" fmla="*/ 6389 h 10000"/>
                  <a:gd name="connsiteX22" fmla="*/ 7272 w 10394"/>
                  <a:gd name="connsiteY22" fmla="*/ 7142 h 10000"/>
                  <a:gd name="connsiteX23" fmla="*/ 7341 w 10394"/>
                  <a:gd name="connsiteY23" fmla="*/ 7587 h 10000"/>
                  <a:gd name="connsiteX24" fmla="*/ 7752 w 10394"/>
                  <a:gd name="connsiteY24" fmla="*/ 7534 h 10000"/>
                  <a:gd name="connsiteX25" fmla="*/ 8251 w 10394"/>
                  <a:gd name="connsiteY25" fmla="*/ 7173 h 10000"/>
                  <a:gd name="connsiteX26" fmla="*/ 8447 w 10394"/>
                  <a:gd name="connsiteY26" fmla="*/ 7382 h 10000"/>
                  <a:gd name="connsiteX27" fmla="*/ 8074 w 10394"/>
                  <a:gd name="connsiteY27" fmla="*/ 9458 h 10000"/>
                  <a:gd name="connsiteX28" fmla="*/ 7337 w 10394"/>
                  <a:gd name="connsiteY28" fmla="*/ 10000 h 10000"/>
                  <a:gd name="connsiteX29" fmla="*/ 1870 w 10394"/>
                  <a:gd name="connsiteY29" fmla="*/ 9948 h 10000"/>
                  <a:gd name="connsiteX30" fmla="*/ 1980 w 10394"/>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456 w 10309"/>
                  <a:gd name="connsiteY6" fmla="*/ 4419 h 10000"/>
                  <a:gd name="connsiteX7" fmla="*/ 9331 w 10309"/>
                  <a:gd name="connsiteY7" fmla="*/ 4147 h 10000"/>
                  <a:gd name="connsiteX8" fmla="*/ 9290 w 10309"/>
                  <a:gd name="connsiteY8" fmla="*/ 3042 h 10000"/>
                  <a:gd name="connsiteX9" fmla="*/ 8928 w 10309"/>
                  <a:gd name="connsiteY9" fmla="*/ 4244 h 10000"/>
                  <a:gd name="connsiteX10" fmla="*/ 8659 w 10309"/>
                  <a:gd name="connsiteY10" fmla="*/ 5147 h 10000"/>
                  <a:gd name="connsiteX11" fmla="*/ 8351 w 10309"/>
                  <a:gd name="connsiteY11" fmla="*/ 4565 h 10000"/>
                  <a:gd name="connsiteX12" fmla="*/ 8434 w 10309"/>
                  <a:gd name="connsiteY12" fmla="*/ 3664 h 10000"/>
                  <a:gd name="connsiteX13" fmla="*/ 8270 w 10309"/>
                  <a:gd name="connsiteY13" fmla="*/ 3127 h 10000"/>
                  <a:gd name="connsiteX14" fmla="*/ 7962 w 10309"/>
                  <a:gd name="connsiteY14" fmla="*/ 3416 h 10000"/>
                  <a:gd name="connsiteX15" fmla="*/ 8010 w 10309"/>
                  <a:gd name="connsiteY15" fmla="*/ 5181 h 10000"/>
                  <a:gd name="connsiteX16" fmla="*/ 7730 w 10309"/>
                  <a:gd name="connsiteY16" fmla="*/ 5188 h 10000"/>
                  <a:gd name="connsiteX17" fmla="*/ 7475 w 10309"/>
                  <a:gd name="connsiteY17" fmla="*/ 4860 h 10000"/>
                  <a:gd name="connsiteX18" fmla="*/ 7373 w 10309"/>
                  <a:gd name="connsiteY18" fmla="*/ 5036 h 10000"/>
                  <a:gd name="connsiteX19" fmla="*/ 7518 w 10309"/>
                  <a:gd name="connsiteY19" fmla="*/ 5679 h 10000"/>
                  <a:gd name="connsiteX20" fmla="*/ 7970 w 10309"/>
                  <a:gd name="connsiteY20" fmla="*/ 5725 h 10000"/>
                  <a:gd name="connsiteX21" fmla="*/ 7982 w 10309"/>
                  <a:gd name="connsiteY21" fmla="*/ 6389 h 10000"/>
                  <a:gd name="connsiteX22" fmla="*/ 7272 w 10309"/>
                  <a:gd name="connsiteY22" fmla="*/ 7142 h 10000"/>
                  <a:gd name="connsiteX23" fmla="*/ 7341 w 10309"/>
                  <a:gd name="connsiteY23" fmla="*/ 7587 h 10000"/>
                  <a:gd name="connsiteX24" fmla="*/ 7752 w 10309"/>
                  <a:gd name="connsiteY24" fmla="*/ 7534 h 10000"/>
                  <a:gd name="connsiteX25" fmla="*/ 8251 w 10309"/>
                  <a:gd name="connsiteY25" fmla="*/ 7173 h 10000"/>
                  <a:gd name="connsiteX26" fmla="*/ 8447 w 10309"/>
                  <a:gd name="connsiteY26" fmla="*/ 7382 h 10000"/>
                  <a:gd name="connsiteX27" fmla="*/ 8074 w 10309"/>
                  <a:gd name="connsiteY27" fmla="*/ 9458 h 10000"/>
                  <a:gd name="connsiteX28" fmla="*/ 7337 w 10309"/>
                  <a:gd name="connsiteY28" fmla="*/ 10000 h 10000"/>
                  <a:gd name="connsiteX29" fmla="*/ 1870 w 10309"/>
                  <a:gd name="connsiteY29" fmla="*/ 9948 h 10000"/>
                  <a:gd name="connsiteX30" fmla="*/ 1980 w 10309"/>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258"/>
                  <a:gd name="connsiteY0" fmla="*/ 9652 h 10000"/>
                  <a:gd name="connsiteX1" fmla="*/ 11 w 10258"/>
                  <a:gd name="connsiteY1" fmla="*/ 7892 h 10000"/>
                  <a:gd name="connsiteX2" fmla="*/ 0 w 10258"/>
                  <a:gd name="connsiteY2" fmla="*/ 7598 h 10000"/>
                  <a:gd name="connsiteX3" fmla="*/ 1884 w 10258"/>
                  <a:gd name="connsiteY3" fmla="*/ 0 h 10000"/>
                  <a:gd name="connsiteX4" fmla="*/ 9792 w 10258"/>
                  <a:gd name="connsiteY4" fmla="*/ 291 h 10000"/>
                  <a:gd name="connsiteX5" fmla="*/ 9331 w 10258"/>
                  <a:gd name="connsiteY5" fmla="*/ 4147 h 10000"/>
                  <a:gd name="connsiteX6" fmla="*/ 9290 w 10258"/>
                  <a:gd name="connsiteY6" fmla="*/ 3042 h 10000"/>
                  <a:gd name="connsiteX7" fmla="*/ 8928 w 10258"/>
                  <a:gd name="connsiteY7" fmla="*/ 4244 h 10000"/>
                  <a:gd name="connsiteX8" fmla="*/ 8659 w 10258"/>
                  <a:gd name="connsiteY8" fmla="*/ 5147 h 10000"/>
                  <a:gd name="connsiteX9" fmla="*/ 8351 w 10258"/>
                  <a:gd name="connsiteY9" fmla="*/ 4565 h 10000"/>
                  <a:gd name="connsiteX10" fmla="*/ 8434 w 10258"/>
                  <a:gd name="connsiteY10" fmla="*/ 3664 h 10000"/>
                  <a:gd name="connsiteX11" fmla="*/ 8270 w 10258"/>
                  <a:gd name="connsiteY11" fmla="*/ 3127 h 10000"/>
                  <a:gd name="connsiteX12" fmla="*/ 7962 w 10258"/>
                  <a:gd name="connsiteY12" fmla="*/ 3416 h 10000"/>
                  <a:gd name="connsiteX13" fmla="*/ 8010 w 10258"/>
                  <a:gd name="connsiteY13" fmla="*/ 5181 h 10000"/>
                  <a:gd name="connsiteX14" fmla="*/ 7730 w 10258"/>
                  <a:gd name="connsiteY14" fmla="*/ 5188 h 10000"/>
                  <a:gd name="connsiteX15" fmla="*/ 7475 w 10258"/>
                  <a:gd name="connsiteY15" fmla="*/ 4860 h 10000"/>
                  <a:gd name="connsiteX16" fmla="*/ 7373 w 10258"/>
                  <a:gd name="connsiteY16" fmla="*/ 5036 h 10000"/>
                  <a:gd name="connsiteX17" fmla="*/ 7518 w 10258"/>
                  <a:gd name="connsiteY17" fmla="*/ 5679 h 10000"/>
                  <a:gd name="connsiteX18" fmla="*/ 7970 w 10258"/>
                  <a:gd name="connsiteY18" fmla="*/ 5725 h 10000"/>
                  <a:gd name="connsiteX19" fmla="*/ 7982 w 10258"/>
                  <a:gd name="connsiteY19" fmla="*/ 6389 h 10000"/>
                  <a:gd name="connsiteX20" fmla="*/ 7272 w 10258"/>
                  <a:gd name="connsiteY20" fmla="*/ 7142 h 10000"/>
                  <a:gd name="connsiteX21" fmla="*/ 7341 w 10258"/>
                  <a:gd name="connsiteY21" fmla="*/ 7587 h 10000"/>
                  <a:gd name="connsiteX22" fmla="*/ 7752 w 10258"/>
                  <a:gd name="connsiteY22" fmla="*/ 7534 h 10000"/>
                  <a:gd name="connsiteX23" fmla="*/ 8251 w 10258"/>
                  <a:gd name="connsiteY23" fmla="*/ 7173 h 10000"/>
                  <a:gd name="connsiteX24" fmla="*/ 8447 w 10258"/>
                  <a:gd name="connsiteY24" fmla="*/ 7382 h 10000"/>
                  <a:gd name="connsiteX25" fmla="*/ 8074 w 10258"/>
                  <a:gd name="connsiteY25" fmla="*/ 9458 h 10000"/>
                  <a:gd name="connsiteX26" fmla="*/ 7337 w 10258"/>
                  <a:gd name="connsiteY26" fmla="*/ 10000 h 10000"/>
                  <a:gd name="connsiteX27" fmla="*/ 1870 w 10258"/>
                  <a:gd name="connsiteY27" fmla="*/ 9948 h 10000"/>
                  <a:gd name="connsiteX28" fmla="*/ 1980 w 10258"/>
                  <a:gd name="connsiteY28" fmla="*/ 9652 h 10000"/>
                  <a:gd name="connsiteX0" fmla="*/ 1980 w 10257"/>
                  <a:gd name="connsiteY0" fmla="*/ 9652 h 10000"/>
                  <a:gd name="connsiteX1" fmla="*/ 11 w 10257"/>
                  <a:gd name="connsiteY1" fmla="*/ 7892 h 10000"/>
                  <a:gd name="connsiteX2" fmla="*/ 0 w 10257"/>
                  <a:gd name="connsiteY2" fmla="*/ 7598 h 10000"/>
                  <a:gd name="connsiteX3" fmla="*/ 1884 w 10257"/>
                  <a:gd name="connsiteY3" fmla="*/ 0 h 10000"/>
                  <a:gd name="connsiteX4" fmla="*/ 9792 w 10257"/>
                  <a:gd name="connsiteY4" fmla="*/ 291 h 10000"/>
                  <a:gd name="connsiteX5" fmla="*/ 9290 w 10257"/>
                  <a:gd name="connsiteY5" fmla="*/ 3042 h 10000"/>
                  <a:gd name="connsiteX6" fmla="*/ 8928 w 10257"/>
                  <a:gd name="connsiteY6" fmla="*/ 4244 h 10000"/>
                  <a:gd name="connsiteX7" fmla="*/ 8659 w 10257"/>
                  <a:gd name="connsiteY7" fmla="*/ 5147 h 10000"/>
                  <a:gd name="connsiteX8" fmla="*/ 8351 w 10257"/>
                  <a:gd name="connsiteY8" fmla="*/ 4565 h 10000"/>
                  <a:gd name="connsiteX9" fmla="*/ 8434 w 10257"/>
                  <a:gd name="connsiteY9" fmla="*/ 3664 h 10000"/>
                  <a:gd name="connsiteX10" fmla="*/ 8270 w 10257"/>
                  <a:gd name="connsiteY10" fmla="*/ 3127 h 10000"/>
                  <a:gd name="connsiteX11" fmla="*/ 7962 w 10257"/>
                  <a:gd name="connsiteY11" fmla="*/ 3416 h 10000"/>
                  <a:gd name="connsiteX12" fmla="*/ 8010 w 10257"/>
                  <a:gd name="connsiteY12" fmla="*/ 5181 h 10000"/>
                  <a:gd name="connsiteX13" fmla="*/ 7730 w 10257"/>
                  <a:gd name="connsiteY13" fmla="*/ 5188 h 10000"/>
                  <a:gd name="connsiteX14" fmla="*/ 7475 w 10257"/>
                  <a:gd name="connsiteY14" fmla="*/ 4860 h 10000"/>
                  <a:gd name="connsiteX15" fmla="*/ 7373 w 10257"/>
                  <a:gd name="connsiteY15" fmla="*/ 5036 h 10000"/>
                  <a:gd name="connsiteX16" fmla="*/ 7518 w 10257"/>
                  <a:gd name="connsiteY16" fmla="*/ 5679 h 10000"/>
                  <a:gd name="connsiteX17" fmla="*/ 7970 w 10257"/>
                  <a:gd name="connsiteY17" fmla="*/ 5725 h 10000"/>
                  <a:gd name="connsiteX18" fmla="*/ 7982 w 10257"/>
                  <a:gd name="connsiteY18" fmla="*/ 6389 h 10000"/>
                  <a:gd name="connsiteX19" fmla="*/ 7272 w 10257"/>
                  <a:gd name="connsiteY19" fmla="*/ 7142 h 10000"/>
                  <a:gd name="connsiteX20" fmla="*/ 7341 w 10257"/>
                  <a:gd name="connsiteY20" fmla="*/ 7587 h 10000"/>
                  <a:gd name="connsiteX21" fmla="*/ 7752 w 10257"/>
                  <a:gd name="connsiteY21" fmla="*/ 7534 h 10000"/>
                  <a:gd name="connsiteX22" fmla="*/ 8251 w 10257"/>
                  <a:gd name="connsiteY22" fmla="*/ 7173 h 10000"/>
                  <a:gd name="connsiteX23" fmla="*/ 8447 w 10257"/>
                  <a:gd name="connsiteY23" fmla="*/ 7382 h 10000"/>
                  <a:gd name="connsiteX24" fmla="*/ 8074 w 10257"/>
                  <a:gd name="connsiteY24" fmla="*/ 9458 h 10000"/>
                  <a:gd name="connsiteX25" fmla="*/ 7337 w 10257"/>
                  <a:gd name="connsiteY25" fmla="*/ 10000 h 10000"/>
                  <a:gd name="connsiteX26" fmla="*/ 1870 w 10257"/>
                  <a:gd name="connsiteY26" fmla="*/ 9948 h 10000"/>
                  <a:gd name="connsiteX27" fmla="*/ 1980 w 10257"/>
                  <a:gd name="connsiteY27" fmla="*/ 9652 h 10000"/>
                  <a:gd name="connsiteX0" fmla="*/ 1980 w 10179"/>
                  <a:gd name="connsiteY0" fmla="*/ 9652 h 10000"/>
                  <a:gd name="connsiteX1" fmla="*/ 11 w 10179"/>
                  <a:gd name="connsiteY1" fmla="*/ 7892 h 10000"/>
                  <a:gd name="connsiteX2" fmla="*/ 0 w 10179"/>
                  <a:gd name="connsiteY2" fmla="*/ 7598 h 10000"/>
                  <a:gd name="connsiteX3" fmla="*/ 1884 w 10179"/>
                  <a:gd name="connsiteY3" fmla="*/ 0 h 10000"/>
                  <a:gd name="connsiteX4" fmla="*/ 9792 w 10179"/>
                  <a:gd name="connsiteY4" fmla="*/ 291 h 10000"/>
                  <a:gd name="connsiteX5" fmla="*/ 8928 w 10179"/>
                  <a:gd name="connsiteY5" fmla="*/ 4244 h 10000"/>
                  <a:gd name="connsiteX6" fmla="*/ 8659 w 10179"/>
                  <a:gd name="connsiteY6" fmla="*/ 5147 h 10000"/>
                  <a:gd name="connsiteX7" fmla="*/ 8351 w 10179"/>
                  <a:gd name="connsiteY7" fmla="*/ 4565 h 10000"/>
                  <a:gd name="connsiteX8" fmla="*/ 8434 w 10179"/>
                  <a:gd name="connsiteY8" fmla="*/ 3664 h 10000"/>
                  <a:gd name="connsiteX9" fmla="*/ 8270 w 10179"/>
                  <a:gd name="connsiteY9" fmla="*/ 3127 h 10000"/>
                  <a:gd name="connsiteX10" fmla="*/ 7962 w 10179"/>
                  <a:gd name="connsiteY10" fmla="*/ 3416 h 10000"/>
                  <a:gd name="connsiteX11" fmla="*/ 8010 w 10179"/>
                  <a:gd name="connsiteY11" fmla="*/ 5181 h 10000"/>
                  <a:gd name="connsiteX12" fmla="*/ 7730 w 10179"/>
                  <a:gd name="connsiteY12" fmla="*/ 5188 h 10000"/>
                  <a:gd name="connsiteX13" fmla="*/ 7475 w 10179"/>
                  <a:gd name="connsiteY13" fmla="*/ 4860 h 10000"/>
                  <a:gd name="connsiteX14" fmla="*/ 7373 w 10179"/>
                  <a:gd name="connsiteY14" fmla="*/ 5036 h 10000"/>
                  <a:gd name="connsiteX15" fmla="*/ 7518 w 10179"/>
                  <a:gd name="connsiteY15" fmla="*/ 5679 h 10000"/>
                  <a:gd name="connsiteX16" fmla="*/ 7970 w 10179"/>
                  <a:gd name="connsiteY16" fmla="*/ 5725 h 10000"/>
                  <a:gd name="connsiteX17" fmla="*/ 7982 w 10179"/>
                  <a:gd name="connsiteY17" fmla="*/ 6389 h 10000"/>
                  <a:gd name="connsiteX18" fmla="*/ 7272 w 10179"/>
                  <a:gd name="connsiteY18" fmla="*/ 7142 h 10000"/>
                  <a:gd name="connsiteX19" fmla="*/ 7341 w 10179"/>
                  <a:gd name="connsiteY19" fmla="*/ 7587 h 10000"/>
                  <a:gd name="connsiteX20" fmla="*/ 7752 w 10179"/>
                  <a:gd name="connsiteY20" fmla="*/ 7534 h 10000"/>
                  <a:gd name="connsiteX21" fmla="*/ 8251 w 10179"/>
                  <a:gd name="connsiteY21" fmla="*/ 7173 h 10000"/>
                  <a:gd name="connsiteX22" fmla="*/ 8447 w 10179"/>
                  <a:gd name="connsiteY22" fmla="*/ 7382 h 10000"/>
                  <a:gd name="connsiteX23" fmla="*/ 8074 w 10179"/>
                  <a:gd name="connsiteY23" fmla="*/ 9458 h 10000"/>
                  <a:gd name="connsiteX24" fmla="*/ 7337 w 10179"/>
                  <a:gd name="connsiteY24" fmla="*/ 10000 h 10000"/>
                  <a:gd name="connsiteX25" fmla="*/ 1870 w 10179"/>
                  <a:gd name="connsiteY25" fmla="*/ 9948 h 10000"/>
                  <a:gd name="connsiteX26" fmla="*/ 1980 w 10179"/>
                  <a:gd name="connsiteY26" fmla="*/ 9652 h 10000"/>
                  <a:gd name="connsiteX0" fmla="*/ 1980 w 11000"/>
                  <a:gd name="connsiteY0" fmla="*/ 9652 h 10000"/>
                  <a:gd name="connsiteX1" fmla="*/ 11 w 11000"/>
                  <a:gd name="connsiteY1" fmla="*/ 7892 h 10000"/>
                  <a:gd name="connsiteX2" fmla="*/ 0 w 11000"/>
                  <a:gd name="connsiteY2" fmla="*/ 7598 h 10000"/>
                  <a:gd name="connsiteX3" fmla="*/ 1884 w 11000"/>
                  <a:gd name="connsiteY3" fmla="*/ 0 h 10000"/>
                  <a:gd name="connsiteX4" fmla="*/ 10711 w 11000"/>
                  <a:gd name="connsiteY4" fmla="*/ 655 h 10000"/>
                  <a:gd name="connsiteX5" fmla="*/ 8928 w 11000"/>
                  <a:gd name="connsiteY5" fmla="*/ 4244 h 10000"/>
                  <a:gd name="connsiteX6" fmla="*/ 8659 w 11000"/>
                  <a:gd name="connsiteY6" fmla="*/ 5147 h 10000"/>
                  <a:gd name="connsiteX7" fmla="*/ 8351 w 11000"/>
                  <a:gd name="connsiteY7" fmla="*/ 4565 h 10000"/>
                  <a:gd name="connsiteX8" fmla="*/ 8434 w 11000"/>
                  <a:gd name="connsiteY8" fmla="*/ 3664 h 10000"/>
                  <a:gd name="connsiteX9" fmla="*/ 8270 w 11000"/>
                  <a:gd name="connsiteY9" fmla="*/ 3127 h 10000"/>
                  <a:gd name="connsiteX10" fmla="*/ 7962 w 11000"/>
                  <a:gd name="connsiteY10" fmla="*/ 3416 h 10000"/>
                  <a:gd name="connsiteX11" fmla="*/ 8010 w 11000"/>
                  <a:gd name="connsiteY11" fmla="*/ 5181 h 10000"/>
                  <a:gd name="connsiteX12" fmla="*/ 7730 w 11000"/>
                  <a:gd name="connsiteY12" fmla="*/ 5188 h 10000"/>
                  <a:gd name="connsiteX13" fmla="*/ 7475 w 11000"/>
                  <a:gd name="connsiteY13" fmla="*/ 4860 h 10000"/>
                  <a:gd name="connsiteX14" fmla="*/ 7373 w 11000"/>
                  <a:gd name="connsiteY14" fmla="*/ 5036 h 10000"/>
                  <a:gd name="connsiteX15" fmla="*/ 7518 w 11000"/>
                  <a:gd name="connsiteY15" fmla="*/ 5679 h 10000"/>
                  <a:gd name="connsiteX16" fmla="*/ 7970 w 11000"/>
                  <a:gd name="connsiteY16" fmla="*/ 5725 h 10000"/>
                  <a:gd name="connsiteX17" fmla="*/ 7982 w 11000"/>
                  <a:gd name="connsiteY17" fmla="*/ 6389 h 10000"/>
                  <a:gd name="connsiteX18" fmla="*/ 7272 w 11000"/>
                  <a:gd name="connsiteY18" fmla="*/ 7142 h 10000"/>
                  <a:gd name="connsiteX19" fmla="*/ 7341 w 11000"/>
                  <a:gd name="connsiteY19" fmla="*/ 7587 h 10000"/>
                  <a:gd name="connsiteX20" fmla="*/ 7752 w 11000"/>
                  <a:gd name="connsiteY20" fmla="*/ 7534 h 10000"/>
                  <a:gd name="connsiteX21" fmla="*/ 8251 w 11000"/>
                  <a:gd name="connsiteY21" fmla="*/ 7173 h 10000"/>
                  <a:gd name="connsiteX22" fmla="*/ 8447 w 11000"/>
                  <a:gd name="connsiteY22" fmla="*/ 7382 h 10000"/>
                  <a:gd name="connsiteX23" fmla="*/ 8074 w 11000"/>
                  <a:gd name="connsiteY23" fmla="*/ 9458 h 10000"/>
                  <a:gd name="connsiteX24" fmla="*/ 7337 w 11000"/>
                  <a:gd name="connsiteY24" fmla="*/ 10000 h 10000"/>
                  <a:gd name="connsiteX25" fmla="*/ 1870 w 11000"/>
                  <a:gd name="connsiteY25" fmla="*/ 9948 h 10000"/>
                  <a:gd name="connsiteX26" fmla="*/ 1980 w 11000"/>
                  <a:gd name="connsiteY26" fmla="*/ 9652 h 10000"/>
                  <a:gd name="connsiteX0" fmla="*/ 1980 w 11305"/>
                  <a:gd name="connsiteY0" fmla="*/ 9652 h 10000"/>
                  <a:gd name="connsiteX1" fmla="*/ 11 w 11305"/>
                  <a:gd name="connsiteY1" fmla="*/ 7892 h 10000"/>
                  <a:gd name="connsiteX2" fmla="*/ 0 w 11305"/>
                  <a:gd name="connsiteY2" fmla="*/ 7598 h 10000"/>
                  <a:gd name="connsiteX3" fmla="*/ 1884 w 11305"/>
                  <a:gd name="connsiteY3" fmla="*/ 0 h 10000"/>
                  <a:gd name="connsiteX4" fmla="*/ 10711 w 11305"/>
                  <a:gd name="connsiteY4" fmla="*/ 655 h 10000"/>
                  <a:gd name="connsiteX5" fmla="*/ 10801 w 11305"/>
                  <a:gd name="connsiteY5" fmla="*/ 986 h 10000"/>
                  <a:gd name="connsiteX6" fmla="*/ 8659 w 11305"/>
                  <a:gd name="connsiteY6" fmla="*/ 5147 h 10000"/>
                  <a:gd name="connsiteX7" fmla="*/ 8351 w 11305"/>
                  <a:gd name="connsiteY7" fmla="*/ 4565 h 10000"/>
                  <a:gd name="connsiteX8" fmla="*/ 8434 w 11305"/>
                  <a:gd name="connsiteY8" fmla="*/ 3664 h 10000"/>
                  <a:gd name="connsiteX9" fmla="*/ 8270 w 11305"/>
                  <a:gd name="connsiteY9" fmla="*/ 3127 h 10000"/>
                  <a:gd name="connsiteX10" fmla="*/ 7962 w 11305"/>
                  <a:gd name="connsiteY10" fmla="*/ 3416 h 10000"/>
                  <a:gd name="connsiteX11" fmla="*/ 8010 w 11305"/>
                  <a:gd name="connsiteY11" fmla="*/ 5181 h 10000"/>
                  <a:gd name="connsiteX12" fmla="*/ 7730 w 11305"/>
                  <a:gd name="connsiteY12" fmla="*/ 5188 h 10000"/>
                  <a:gd name="connsiteX13" fmla="*/ 7475 w 11305"/>
                  <a:gd name="connsiteY13" fmla="*/ 4860 h 10000"/>
                  <a:gd name="connsiteX14" fmla="*/ 7373 w 11305"/>
                  <a:gd name="connsiteY14" fmla="*/ 5036 h 10000"/>
                  <a:gd name="connsiteX15" fmla="*/ 7518 w 11305"/>
                  <a:gd name="connsiteY15" fmla="*/ 5679 h 10000"/>
                  <a:gd name="connsiteX16" fmla="*/ 7970 w 11305"/>
                  <a:gd name="connsiteY16" fmla="*/ 5725 h 10000"/>
                  <a:gd name="connsiteX17" fmla="*/ 7982 w 11305"/>
                  <a:gd name="connsiteY17" fmla="*/ 6389 h 10000"/>
                  <a:gd name="connsiteX18" fmla="*/ 7272 w 11305"/>
                  <a:gd name="connsiteY18" fmla="*/ 7142 h 10000"/>
                  <a:gd name="connsiteX19" fmla="*/ 7341 w 11305"/>
                  <a:gd name="connsiteY19" fmla="*/ 7587 h 10000"/>
                  <a:gd name="connsiteX20" fmla="*/ 7752 w 11305"/>
                  <a:gd name="connsiteY20" fmla="*/ 7534 h 10000"/>
                  <a:gd name="connsiteX21" fmla="*/ 8251 w 11305"/>
                  <a:gd name="connsiteY21" fmla="*/ 7173 h 10000"/>
                  <a:gd name="connsiteX22" fmla="*/ 8447 w 11305"/>
                  <a:gd name="connsiteY22" fmla="*/ 7382 h 10000"/>
                  <a:gd name="connsiteX23" fmla="*/ 8074 w 11305"/>
                  <a:gd name="connsiteY23" fmla="*/ 9458 h 10000"/>
                  <a:gd name="connsiteX24" fmla="*/ 7337 w 11305"/>
                  <a:gd name="connsiteY24" fmla="*/ 10000 h 10000"/>
                  <a:gd name="connsiteX25" fmla="*/ 1870 w 11305"/>
                  <a:gd name="connsiteY25" fmla="*/ 9948 h 10000"/>
                  <a:gd name="connsiteX26" fmla="*/ 1980 w 11305"/>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8659 w 10816"/>
                  <a:gd name="connsiteY6" fmla="*/ 5147 h 10000"/>
                  <a:gd name="connsiteX7" fmla="*/ 8351 w 10816"/>
                  <a:gd name="connsiteY7" fmla="*/ 4565 h 10000"/>
                  <a:gd name="connsiteX8" fmla="*/ 8434 w 10816"/>
                  <a:gd name="connsiteY8" fmla="*/ 3664 h 10000"/>
                  <a:gd name="connsiteX9" fmla="*/ 8270 w 10816"/>
                  <a:gd name="connsiteY9" fmla="*/ 3127 h 10000"/>
                  <a:gd name="connsiteX10" fmla="*/ 7962 w 10816"/>
                  <a:gd name="connsiteY10" fmla="*/ 3416 h 10000"/>
                  <a:gd name="connsiteX11" fmla="*/ 8010 w 10816"/>
                  <a:gd name="connsiteY11" fmla="*/ 5181 h 10000"/>
                  <a:gd name="connsiteX12" fmla="*/ 7730 w 10816"/>
                  <a:gd name="connsiteY12" fmla="*/ 5188 h 10000"/>
                  <a:gd name="connsiteX13" fmla="*/ 7475 w 10816"/>
                  <a:gd name="connsiteY13" fmla="*/ 4860 h 10000"/>
                  <a:gd name="connsiteX14" fmla="*/ 7373 w 10816"/>
                  <a:gd name="connsiteY14" fmla="*/ 5036 h 10000"/>
                  <a:gd name="connsiteX15" fmla="*/ 7518 w 10816"/>
                  <a:gd name="connsiteY15" fmla="*/ 5679 h 10000"/>
                  <a:gd name="connsiteX16" fmla="*/ 7970 w 10816"/>
                  <a:gd name="connsiteY16" fmla="*/ 5725 h 10000"/>
                  <a:gd name="connsiteX17" fmla="*/ 7982 w 10816"/>
                  <a:gd name="connsiteY17" fmla="*/ 6389 h 10000"/>
                  <a:gd name="connsiteX18" fmla="*/ 7272 w 10816"/>
                  <a:gd name="connsiteY18" fmla="*/ 7142 h 10000"/>
                  <a:gd name="connsiteX19" fmla="*/ 7341 w 10816"/>
                  <a:gd name="connsiteY19" fmla="*/ 7587 h 10000"/>
                  <a:gd name="connsiteX20" fmla="*/ 7752 w 10816"/>
                  <a:gd name="connsiteY20" fmla="*/ 7534 h 10000"/>
                  <a:gd name="connsiteX21" fmla="*/ 8251 w 10816"/>
                  <a:gd name="connsiteY21" fmla="*/ 7173 h 10000"/>
                  <a:gd name="connsiteX22" fmla="*/ 8447 w 10816"/>
                  <a:gd name="connsiteY22" fmla="*/ 7382 h 10000"/>
                  <a:gd name="connsiteX23" fmla="*/ 8074 w 10816"/>
                  <a:gd name="connsiteY23" fmla="*/ 9458 h 10000"/>
                  <a:gd name="connsiteX24" fmla="*/ 7337 w 10816"/>
                  <a:gd name="connsiteY24" fmla="*/ 10000 h 10000"/>
                  <a:gd name="connsiteX25" fmla="*/ 1870 w 10816"/>
                  <a:gd name="connsiteY25" fmla="*/ 9948 h 10000"/>
                  <a:gd name="connsiteX26" fmla="*/ 1980 w 10816"/>
                  <a:gd name="connsiteY26" fmla="*/ 9652 h 10000"/>
                  <a:gd name="connsiteX0" fmla="*/ 1980 w 10844"/>
                  <a:gd name="connsiteY0" fmla="*/ 9652 h 10000"/>
                  <a:gd name="connsiteX1" fmla="*/ 11 w 10844"/>
                  <a:gd name="connsiteY1" fmla="*/ 7892 h 10000"/>
                  <a:gd name="connsiteX2" fmla="*/ 0 w 10844"/>
                  <a:gd name="connsiteY2" fmla="*/ 7598 h 10000"/>
                  <a:gd name="connsiteX3" fmla="*/ 1884 w 10844"/>
                  <a:gd name="connsiteY3" fmla="*/ 0 h 10000"/>
                  <a:gd name="connsiteX4" fmla="*/ 10711 w 10844"/>
                  <a:gd name="connsiteY4" fmla="*/ 655 h 10000"/>
                  <a:gd name="connsiteX5" fmla="*/ 10801 w 10844"/>
                  <a:gd name="connsiteY5" fmla="*/ 986 h 10000"/>
                  <a:gd name="connsiteX6" fmla="*/ 10648 w 10844"/>
                  <a:gd name="connsiteY6" fmla="*/ 1518 h 10000"/>
                  <a:gd name="connsiteX7" fmla="*/ 8659 w 10844"/>
                  <a:gd name="connsiteY7" fmla="*/ 5147 h 10000"/>
                  <a:gd name="connsiteX8" fmla="*/ 8351 w 10844"/>
                  <a:gd name="connsiteY8" fmla="*/ 4565 h 10000"/>
                  <a:gd name="connsiteX9" fmla="*/ 8434 w 10844"/>
                  <a:gd name="connsiteY9" fmla="*/ 3664 h 10000"/>
                  <a:gd name="connsiteX10" fmla="*/ 8270 w 10844"/>
                  <a:gd name="connsiteY10" fmla="*/ 3127 h 10000"/>
                  <a:gd name="connsiteX11" fmla="*/ 7962 w 10844"/>
                  <a:gd name="connsiteY11" fmla="*/ 3416 h 10000"/>
                  <a:gd name="connsiteX12" fmla="*/ 8010 w 10844"/>
                  <a:gd name="connsiteY12" fmla="*/ 5181 h 10000"/>
                  <a:gd name="connsiteX13" fmla="*/ 7730 w 10844"/>
                  <a:gd name="connsiteY13" fmla="*/ 5188 h 10000"/>
                  <a:gd name="connsiteX14" fmla="*/ 7475 w 10844"/>
                  <a:gd name="connsiteY14" fmla="*/ 4860 h 10000"/>
                  <a:gd name="connsiteX15" fmla="*/ 7373 w 10844"/>
                  <a:gd name="connsiteY15" fmla="*/ 5036 h 10000"/>
                  <a:gd name="connsiteX16" fmla="*/ 7518 w 10844"/>
                  <a:gd name="connsiteY16" fmla="*/ 5679 h 10000"/>
                  <a:gd name="connsiteX17" fmla="*/ 7970 w 10844"/>
                  <a:gd name="connsiteY17" fmla="*/ 5725 h 10000"/>
                  <a:gd name="connsiteX18" fmla="*/ 7982 w 10844"/>
                  <a:gd name="connsiteY18" fmla="*/ 6389 h 10000"/>
                  <a:gd name="connsiteX19" fmla="*/ 7272 w 10844"/>
                  <a:gd name="connsiteY19" fmla="*/ 7142 h 10000"/>
                  <a:gd name="connsiteX20" fmla="*/ 7341 w 10844"/>
                  <a:gd name="connsiteY20" fmla="*/ 7587 h 10000"/>
                  <a:gd name="connsiteX21" fmla="*/ 7752 w 10844"/>
                  <a:gd name="connsiteY21" fmla="*/ 7534 h 10000"/>
                  <a:gd name="connsiteX22" fmla="*/ 8251 w 10844"/>
                  <a:gd name="connsiteY22" fmla="*/ 7173 h 10000"/>
                  <a:gd name="connsiteX23" fmla="*/ 8447 w 10844"/>
                  <a:gd name="connsiteY23" fmla="*/ 7382 h 10000"/>
                  <a:gd name="connsiteX24" fmla="*/ 8074 w 10844"/>
                  <a:gd name="connsiteY24" fmla="*/ 9458 h 10000"/>
                  <a:gd name="connsiteX25" fmla="*/ 7337 w 10844"/>
                  <a:gd name="connsiteY25" fmla="*/ 10000 h 10000"/>
                  <a:gd name="connsiteX26" fmla="*/ 1870 w 10844"/>
                  <a:gd name="connsiteY26" fmla="*/ 9948 h 10000"/>
                  <a:gd name="connsiteX27" fmla="*/ 1980 w 10844"/>
                  <a:gd name="connsiteY27"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10648 w 10816"/>
                  <a:gd name="connsiteY6" fmla="*/ 1518 h 10000"/>
                  <a:gd name="connsiteX7" fmla="*/ 8659 w 10816"/>
                  <a:gd name="connsiteY7" fmla="*/ 5147 h 10000"/>
                  <a:gd name="connsiteX8" fmla="*/ 8351 w 10816"/>
                  <a:gd name="connsiteY8" fmla="*/ 4565 h 10000"/>
                  <a:gd name="connsiteX9" fmla="*/ 8434 w 10816"/>
                  <a:gd name="connsiteY9" fmla="*/ 3664 h 10000"/>
                  <a:gd name="connsiteX10" fmla="*/ 8270 w 10816"/>
                  <a:gd name="connsiteY10" fmla="*/ 3127 h 10000"/>
                  <a:gd name="connsiteX11" fmla="*/ 7962 w 10816"/>
                  <a:gd name="connsiteY11" fmla="*/ 3416 h 10000"/>
                  <a:gd name="connsiteX12" fmla="*/ 8010 w 10816"/>
                  <a:gd name="connsiteY12" fmla="*/ 5181 h 10000"/>
                  <a:gd name="connsiteX13" fmla="*/ 7730 w 10816"/>
                  <a:gd name="connsiteY13" fmla="*/ 5188 h 10000"/>
                  <a:gd name="connsiteX14" fmla="*/ 7475 w 10816"/>
                  <a:gd name="connsiteY14" fmla="*/ 4860 h 10000"/>
                  <a:gd name="connsiteX15" fmla="*/ 7373 w 10816"/>
                  <a:gd name="connsiteY15" fmla="*/ 5036 h 10000"/>
                  <a:gd name="connsiteX16" fmla="*/ 7518 w 10816"/>
                  <a:gd name="connsiteY16" fmla="*/ 5679 h 10000"/>
                  <a:gd name="connsiteX17" fmla="*/ 7970 w 10816"/>
                  <a:gd name="connsiteY17" fmla="*/ 5725 h 10000"/>
                  <a:gd name="connsiteX18" fmla="*/ 7982 w 10816"/>
                  <a:gd name="connsiteY18" fmla="*/ 6389 h 10000"/>
                  <a:gd name="connsiteX19" fmla="*/ 7272 w 10816"/>
                  <a:gd name="connsiteY19" fmla="*/ 7142 h 10000"/>
                  <a:gd name="connsiteX20" fmla="*/ 7341 w 10816"/>
                  <a:gd name="connsiteY20" fmla="*/ 7587 h 10000"/>
                  <a:gd name="connsiteX21" fmla="*/ 7752 w 10816"/>
                  <a:gd name="connsiteY21" fmla="*/ 7534 h 10000"/>
                  <a:gd name="connsiteX22" fmla="*/ 8251 w 10816"/>
                  <a:gd name="connsiteY22" fmla="*/ 7173 h 10000"/>
                  <a:gd name="connsiteX23" fmla="*/ 8447 w 10816"/>
                  <a:gd name="connsiteY23" fmla="*/ 7382 h 10000"/>
                  <a:gd name="connsiteX24" fmla="*/ 8074 w 10816"/>
                  <a:gd name="connsiteY24" fmla="*/ 9458 h 10000"/>
                  <a:gd name="connsiteX25" fmla="*/ 7337 w 10816"/>
                  <a:gd name="connsiteY25" fmla="*/ 10000 h 10000"/>
                  <a:gd name="connsiteX26" fmla="*/ 1870 w 10816"/>
                  <a:gd name="connsiteY26" fmla="*/ 9948 h 10000"/>
                  <a:gd name="connsiteX27" fmla="*/ 1980 w 1081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7962 w 10801"/>
                  <a:gd name="connsiteY10" fmla="*/ 3416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73 w 10801"/>
                  <a:gd name="connsiteY13" fmla="*/ 5036 h 10000"/>
                  <a:gd name="connsiteX14" fmla="*/ 7518 w 10801"/>
                  <a:gd name="connsiteY14" fmla="*/ 5679 h 10000"/>
                  <a:gd name="connsiteX15" fmla="*/ 7970 w 10801"/>
                  <a:gd name="connsiteY15" fmla="*/ 5725 h 10000"/>
                  <a:gd name="connsiteX16" fmla="*/ 7982 w 10801"/>
                  <a:gd name="connsiteY16" fmla="*/ 6389 h 10000"/>
                  <a:gd name="connsiteX17" fmla="*/ 7272 w 10801"/>
                  <a:gd name="connsiteY17" fmla="*/ 7142 h 10000"/>
                  <a:gd name="connsiteX18" fmla="*/ 7341 w 10801"/>
                  <a:gd name="connsiteY18" fmla="*/ 7587 h 10000"/>
                  <a:gd name="connsiteX19" fmla="*/ 7752 w 10801"/>
                  <a:gd name="connsiteY19" fmla="*/ 7534 h 10000"/>
                  <a:gd name="connsiteX20" fmla="*/ 8251 w 10801"/>
                  <a:gd name="connsiteY20" fmla="*/ 7173 h 10000"/>
                  <a:gd name="connsiteX21" fmla="*/ 8447 w 10801"/>
                  <a:gd name="connsiteY21" fmla="*/ 7382 h 10000"/>
                  <a:gd name="connsiteX22" fmla="*/ 8074 w 10801"/>
                  <a:gd name="connsiteY22" fmla="*/ 9458 h 10000"/>
                  <a:gd name="connsiteX23" fmla="*/ 7337 w 10801"/>
                  <a:gd name="connsiteY23" fmla="*/ 10000 h 10000"/>
                  <a:gd name="connsiteX24" fmla="*/ 1870 w 10801"/>
                  <a:gd name="connsiteY24" fmla="*/ 9948 h 10000"/>
                  <a:gd name="connsiteX25" fmla="*/ 1980 w 10801"/>
                  <a:gd name="connsiteY25"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518 w 10801"/>
                  <a:gd name="connsiteY13" fmla="*/ 5679 h 10000"/>
                  <a:gd name="connsiteX14" fmla="*/ 7970 w 10801"/>
                  <a:gd name="connsiteY14" fmla="*/ 5725 h 10000"/>
                  <a:gd name="connsiteX15" fmla="*/ 7982 w 10801"/>
                  <a:gd name="connsiteY15" fmla="*/ 6389 h 10000"/>
                  <a:gd name="connsiteX16" fmla="*/ 7272 w 10801"/>
                  <a:gd name="connsiteY16" fmla="*/ 7142 h 10000"/>
                  <a:gd name="connsiteX17" fmla="*/ 7341 w 10801"/>
                  <a:gd name="connsiteY17" fmla="*/ 7587 h 10000"/>
                  <a:gd name="connsiteX18" fmla="*/ 7752 w 10801"/>
                  <a:gd name="connsiteY18" fmla="*/ 7534 h 10000"/>
                  <a:gd name="connsiteX19" fmla="*/ 8251 w 10801"/>
                  <a:gd name="connsiteY19" fmla="*/ 7173 h 10000"/>
                  <a:gd name="connsiteX20" fmla="*/ 8447 w 10801"/>
                  <a:gd name="connsiteY20" fmla="*/ 7382 h 10000"/>
                  <a:gd name="connsiteX21" fmla="*/ 8074 w 10801"/>
                  <a:gd name="connsiteY21" fmla="*/ 9458 h 10000"/>
                  <a:gd name="connsiteX22" fmla="*/ 7337 w 10801"/>
                  <a:gd name="connsiteY22" fmla="*/ 10000 h 10000"/>
                  <a:gd name="connsiteX23" fmla="*/ 1870 w 10801"/>
                  <a:gd name="connsiteY23" fmla="*/ 9948 h 10000"/>
                  <a:gd name="connsiteX24" fmla="*/ 1980 w 10801"/>
                  <a:gd name="connsiteY24"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70 w 10801"/>
                  <a:gd name="connsiteY13" fmla="*/ 5725 h 10000"/>
                  <a:gd name="connsiteX14" fmla="*/ 7982 w 10801"/>
                  <a:gd name="connsiteY14" fmla="*/ 6389 h 10000"/>
                  <a:gd name="connsiteX15" fmla="*/ 7272 w 10801"/>
                  <a:gd name="connsiteY15" fmla="*/ 7142 h 10000"/>
                  <a:gd name="connsiteX16" fmla="*/ 7341 w 10801"/>
                  <a:gd name="connsiteY16" fmla="*/ 7587 h 10000"/>
                  <a:gd name="connsiteX17" fmla="*/ 7752 w 10801"/>
                  <a:gd name="connsiteY17" fmla="*/ 7534 h 10000"/>
                  <a:gd name="connsiteX18" fmla="*/ 8251 w 10801"/>
                  <a:gd name="connsiteY18" fmla="*/ 7173 h 10000"/>
                  <a:gd name="connsiteX19" fmla="*/ 8447 w 10801"/>
                  <a:gd name="connsiteY19" fmla="*/ 7382 h 10000"/>
                  <a:gd name="connsiteX20" fmla="*/ 8074 w 10801"/>
                  <a:gd name="connsiteY20" fmla="*/ 9458 h 10000"/>
                  <a:gd name="connsiteX21" fmla="*/ 7337 w 10801"/>
                  <a:gd name="connsiteY21" fmla="*/ 10000 h 10000"/>
                  <a:gd name="connsiteX22" fmla="*/ 1870 w 10801"/>
                  <a:gd name="connsiteY22" fmla="*/ 9948 h 10000"/>
                  <a:gd name="connsiteX23" fmla="*/ 1980 w 10801"/>
                  <a:gd name="connsiteY23"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82 w 10801"/>
                  <a:gd name="connsiteY13" fmla="*/ 6389 h 10000"/>
                  <a:gd name="connsiteX14" fmla="*/ 7272 w 10801"/>
                  <a:gd name="connsiteY14" fmla="*/ 7142 h 10000"/>
                  <a:gd name="connsiteX15" fmla="*/ 7341 w 10801"/>
                  <a:gd name="connsiteY15" fmla="*/ 7587 h 10000"/>
                  <a:gd name="connsiteX16" fmla="*/ 7752 w 10801"/>
                  <a:gd name="connsiteY16" fmla="*/ 7534 h 10000"/>
                  <a:gd name="connsiteX17" fmla="*/ 8251 w 10801"/>
                  <a:gd name="connsiteY17" fmla="*/ 7173 h 10000"/>
                  <a:gd name="connsiteX18" fmla="*/ 8447 w 10801"/>
                  <a:gd name="connsiteY18" fmla="*/ 7382 h 10000"/>
                  <a:gd name="connsiteX19" fmla="*/ 8074 w 10801"/>
                  <a:gd name="connsiteY19" fmla="*/ 9458 h 10000"/>
                  <a:gd name="connsiteX20" fmla="*/ 7337 w 10801"/>
                  <a:gd name="connsiteY20" fmla="*/ 10000 h 10000"/>
                  <a:gd name="connsiteX21" fmla="*/ 1870 w 10801"/>
                  <a:gd name="connsiteY21" fmla="*/ 9948 h 10000"/>
                  <a:gd name="connsiteX22" fmla="*/ 1980 w 10801"/>
                  <a:gd name="connsiteY22"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272 w 10801"/>
                  <a:gd name="connsiteY13" fmla="*/ 7142 h 10000"/>
                  <a:gd name="connsiteX14" fmla="*/ 7341 w 10801"/>
                  <a:gd name="connsiteY14" fmla="*/ 7587 h 10000"/>
                  <a:gd name="connsiteX15" fmla="*/ 7752 w 10801"/>
                  <a:gd name="connsiteY15" fmla="*/ 7534 h 10000"/>
                  <a:gd name="connsiteX16" fmla="*/ 8251 w 10801"/>
                  <a:gd name="connsiteY16" fmla="*/ 7173 h 10000"/>
                  <a:gd name="connsiteX17" fmla="*/ 8447 w 10801"/>
                  <a:gd name="connsiteY17" fmla="*/ 7382 h 10000"/>
                  <a:gd name="connsiteX18" fmla="*/ 8074 w 10801"/>
                  <a:gd name="connsiteY18" fmla="*/ 9458 h 10000"/>
                  <a:gd name="connsiteX19" fmla="*/ 7337 w 10801"/>
                  <a:gd name="connsiteY19" fmla="*/ 10000 h 10000"/>
                  <a:gd name="connsiteX20" fmla="*/ 1870 w 10801"/>
                  <a:gd name="connsiteY20" fmla="*/ 9948 h 10000"/>
                  <a:gd name="connsiteX21" fmla="*/ 1980 w 10801"/>
                  <a:gd name="connsiteY21"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41 w 10801"/>
                  <a:gd name="connsiteY13" fmla="*/ 7587 h 10000"/>
                  <a:gd name="connsiteX14" fmla="*/ 7752 w 10801"/>
                  <a:gd name="connsiteY14" fmla="*/ 7534 h 10000"/>
                  <a:gd name="connsiteX15" fmla="*/ 8251 w 10801"/>
                  <a:gd name="connsiteY15" fmla="*/ 7173 h 10000"/>
                  <a:gd name="connsiteX16" fmla="*/ 8447 w 10801"/>
                  <a:gd name="connsiteY16" fmla="*/ 7382 h 10000"/>
                  <a:gd name="connsiteX17" fmla="*/ 8074 w 10801"/>
                  <a:gd name="connsiteY17" fmla="*/ 9458 h 10000"/>
                  <a:gd name="connsiteX18" fmla="*/ 7337 w 10801"/>
                  <a:gd name="connsiteY18" fmla="*/ 10000 h 10000"/>
                  <a:gd name="connsiteX19" fmla="*/ 1870 w 10801"/>
                  <a:gd name="connsiteY19" fmla="*/ 9948 h 10000"/>
                  <a:gd name="connsiteX20" fmla="*/ 1980 w 10801"/>
                  <a:gd name="connsiteY20"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752 w 10801"/>
                  <a:gd name="connsiteY13" fmla="*/ 7534 h 10000"/>
                  <a:gd name="connsiteX14" fmla="*/ 8251 w 10801"/>
                  <a:gd name="connsiteY14" fmla="*/ 7173 h 10000"/>
                  <a:gd name="connsiteX15" fmla="*/ 8447 w 10801"/>
                  <a:gd name="connsiteY15" fmla="*/ 7382 h 10000"/>
                  <a:gd name="connsiteX16" fmla="*/ 8074 w 10801"/>
                  <a:gd name="connsiteY16" fmla="*/ 9458 h 10000"/>
                  <a:gd name="connsiteX17" fmla="*/ 7337 w 10801"/>
                  <a:gd name="connsiteY17" fmla="*/ 10000 h 10000"/>
                  <a:gd name="connsiteX18" fmla="*/ 1870 w 10801"/>
                  <a:gd name="connsiteY18" fmla="*/ 9948 h 10000"/>
                  <a:gd name="connsiteX19" fmla="*/ 1980 w 10801"/>
                  <a:gd name="connsiteY19"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251 w 10801"/>
                  <a:gd name="connsiteY13" fmla="*/ 7173 h 10000"/>
                  <a:gd name="connsiteX14" fmla="*/ 8447 w 10801"/>
                  <a:gd name="connsiteY14" fmla="*/ 7382 h 10000"/>
                  <a:gd name="connsiteX15" fmla="*/ 8074 w 10801"/>
                  <a:gd name="connsiteY15" fmla="*/ 9458 h 10000"/>
                  <a:gd name="connsiteX16" fmla="*/ 7337 w 10801"/>
                  <a:gd name="connsiteY16" fmla="*/ 10000 h 10000"/>
                  <a:gd name="connsiteX17" fmla="*/ 1870 w 10801"/>
                  <a:gd name="connsiteY17" fmla="*/ 9948 h 10000"/>
                  <a:gd name="connsiteX18" fmla="*/ 1980 w 10801"/>
                  <a:gd name="connsiteY18"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447 w 10801"/>
                  <a:gd name="connsiteY13" fmla="*/ 7382 h 10000"/>
                  <a:gd name="connsiteX14" fmla="*/ 8074 w 10801"/>
                  <a:gd name="connsiteY14" fmla="*/ 9458 h 10000"/>
                  <a:gd name="connsiteX15" fmla="*/ 7337 w 10801"/>
                  <a:gd name="connsiteY15" fmla="*/ 10000 h 10000"/>
                  <a:gd name="connsiteX16" fmla="*/ 1870 w 10801"/>
                  <a:gd name="connsiteY16" fmla="*/ 9948 h 10000"/>
                  <a:gd name="connsiteX17" fmla="*/ 1980 w 10801"/>
                  <a:gd name="connsiteY1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074 w 10801"/>
                  <a:gd name="connsiteY13" fmla="*/ 9458 h 10000"/>
                  <a:gd name="connsiteX14" fmla="*/ 7337 w 10801"/>
                  <a:gd name="connsiteY14" fmla="*/ 10000 h 10000"/>
                  <a:gd name="connsiteX15" fmla="*/ 1870 w 10801"/>
                  <a:gd name="connsiteY15" fmla="*/ 9948 h 10000"/>
                  <a:gd name="connsiteX16" fmla="*/ 1980 w 10801"/>
                  <a:gd name="connsiteY1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37 w 10801"/>
                  <a:gd name="connsiteY13" fmla="*/ 10000 h 10000"/>
                  <a:gd name="connsiteX14" fmla="*/ 1870 w 10801"/>
                  <a:gd name="connsiteY14" fmla="*/ 9948 h 10000"/>
                  <a:gd name="connsiteX15" fmla="*/ 1980 w 10801"/>
                  <a:gd name="connsiteY15" fmla="*/ 9652 h 10000"/>
                  <a:gd name="connsiteX0" fmla="*/ 1980 w 10801"/>
                  <a:gd name="connsiteY0" fmla="*/ 9652 h 9948"/>
                  <a:gd name="connsiteX1" fmla="*/ 11 w 10801"/>
                  <a:gd name="connsiteY1" fmla="*/ 7892 h 9948"/>
                  <a:gd name="connsiteX2" fmla="*/ 0 w 10801"/>
                  <a:gd name="connsiteY2" fmla="*/ 7598 h 9948"/>
                  <a:gd name="connsiteX3" fmla="*/ 1884 w 10801"/>
                  <a:gd name="connsiteY3" fmla="*/ 0 h 9948"/>
                  <a:gd name="connsiteX4" fmla="*/ 10711 w 10801"/>
                  <a:gd name="connsiteY4" fmla="*/ 655 h 9948"/>
                  <a:gd name="connsiteX5" fmla="*/ 10801 w 10801"/>
                  <a:gd name="connsiteY5" fmla="*/ 986 h 9948"/>
                  <a:gd name="connsiteX6" fmla="*/ 10648 w 10801"/>
                  <a:gd name="connsiteY6" fmla="*/ 1518 h 9948"/>
                  <a:gd name="connsiteX7" fmla="*/ 9585 w 10801"/>
                  <a:gd name="connsiteY7" fmla="*/ 2910 h 9948"/>
                  <a:gd name="connsiteX8" fmla="*/ 9539 w 10801"/>
                  <a:gd name="connsiteY8" fmla="*/ 3289 h 9948"/>
                  <a:gd name="connsiteX9" fmla="*/ 9512 w 10801"/>
                  <a:gd name="connsiteY9" fmla="*/ 4174 h 9948"/>
                  <a:gd name="connsiteX10" fmla="*/ 9483 w 10801"/>
                  <a:gd name="connsiteY10" fmla="*/ 5104 h 9948"/>
                  <a:gd name="connsiteX11" fmla="*/ 9219 w 10801"/>
                  <a:gd name="connsiteY11" fmla="*/ 5142 h 9948"/>
                  <a:gd name="connsiteX12" fmla="*/ 8606 w 10801"/>
                  <a:gd name="connsiteY12" fmla="*/ 5855 h 9948"/>
                  <a:gd name="connsiteX13" fmla="*/ 1870 w 10801"/>
                  <a:gd name="connsiteY13" fmla="*/ 9948 h 9948"/>
                  <a:gd name="connsiteX14" fmla="*/ 1980 w 10801"/>
                  <a:gd name="connsiteY14" fmla="*/ 9652 h 9948"/>
                  <a:gd name="connsiteX0" fmla="*/ 1833 w 10000"/>
                  <a:gd name="connsiteY0" fmla="*/ 9702 h 10000"/>
                  <a:gd name="connsiteX1" fmla="*/ 10 w 10000"/>
                  <a:gd name="connsiteY1" fmla="*/ 7933 h 10000"/>
                  <a:gd name="connsiteX2" fmla="*/ 0 w 10000"/>
                  <a:gd name="connsiteY2" fmla="*/ 7638 h 10000"/>
                  <a:gd name="connsiteX3" fmla="*/ 1744 w 10000"/>
                  <a:gd name="connsiteY3" fmla="*/ 0 h 10000"/>
                  <a:gd name="connsiteX4" fmla="*/ 9917 w 10000"/>
                  <a:gd name="connsiteY4" fmla="*/ 658 h 10000"/>
                  <a:gd name="connsiteX5" fmla="*/ 10000 w 10000"/>
                  <a:gd name="connsiteY5" fmla="*/ 991 h 10000"/>
                  <a:gd name="connsiteX6" fmla="*/ 9858 w 10000"/>
                  <a:gd name="connsiteY6" fmla="*/ 1526 h 10000"/>
                  <a:gd name="connsiteX7" fmla="*/ 8874 w 10000"/>
                  <a:gd name="connsiteY7" fmla="*/ 2925 h 10000"/>
                  <a:gd name="connsiteX8" fmla="*/ 8832 w 10000"/>
                  <a:gd name="connsiteY8" fmla="*/ 3306 h 10000"/>
                  <a:gd name="connsiteX9" fmla="*/ 8807 w 10000"/>
                  <a:gd name="connsiteY9" fmla="*/ 4196 h 10000"/>
                  <a:gd name="connsiteX10" fmla="*/ 8780 w 10000"/>
                  <a:gd name="connsiteY10" fmla="*/ 5131 h 10000"/>
                  <a:gd name="connsiteX11" fmla="*/ 8535 w 10000"/>
                  <a:gd name="connsiteY11" fmla="*/ 5169 h 10000"/>
                  <a:gd name="connsiteX12" fmla="*/ 8015 w 10000"/>
                  <a:gd name="connsiteY12" fmla="*/ 5886 h 10000"/>
                  <a:gd name="connsiteX13" fmla="*/ 1731 w 10000"/>
                  <a:gd name="connsiteY13" fmla="*/ 10000 h 10000"/>
                  <a:gd name="connsiteX14" fmla="*/ 1833 w 10000"/>
                  <a:gd name="connsiteY14" fmla="*/ 9702 h 10000"/>
                  <a:gd name="connsiteX0" fmla="*/ 1833 w 10000"/>
                  <a:gd name="connsiteY0" fmla="*/ 9702 h 9703"/>
                  <a:gd name="connsiteX1" fmla="*/ 10 w 10000"/>
                  <a:gd name="connsiteY1" fmla="*/ 7933 h 9703"/>
                  <a:gd name="connsiteX2" fmla="*/ 0 w 10000"/>
                  <a:gd name="connsiteY2" fmla="*/ 7638 h 9703"/>
                  <a:gd name="connsiteX3" fmla="*/ 1744 w 10000"/>
                  <a:gd name="connsiteY3" fmla="*/ 0 h 9703"/>
                  <a:gd name="connsiteX4" fmla="*/ 9917 w 10000"/>
                  <a:gd name="connsiteY4" fmla="*/ 658 h 9703"/>
                  <a:gd name="connsiteX5" fmla="*/ 10000 w 10000"/>
                  <a:gd name="connsiteY5" fmla="*/ 991 h 9703"/>
                  <a:gd name="connsiteX6" fmla="*/ 9858 w 10000"/>
                  <a:gd name="connsiteY6" fmla="*/ 1526 h 9703"/>
                  <a:gd name="connsiteX7" fmla="*/ 8874 w 10000"/>
                  <a:gd name="connsiteY7" fmla="*/ 2925 h 9703"/>
                  <a:gd name="connsiteX8" fmla="*/ 8832 w 10000"/>
                  <a:gd name="connsiteY8" fmla="*/ 3306 h 9703"/>
                  <a:gd name="connsiteX9" fmla="*/ 8807 w 10000"/>
                  <a:gd name="connsiteY9" fmla="*/ 4196 h 9703"/>
                  <a:gd name="connsiteX10" fmla="*/ 8780 w 10000"/>
                  <a:gd name="connsiteY10" fmla="*/ 5131 h 9703"/>
                  <a:gd name="connsiteX11" fmla="*/ 8535 w 10000"/>
                  <a:gd name="connsiteY11" fmla="*/ 5169 h 9703"/>
                  <a:gd name="connsiteX12" fmla="*/ 8015 w 10000"/>
                  <a:gd name="connsiteY12" fmla="*/ 5886 h 9703"/>
                  <a:gd name="connsiteX13" fmla="*/ 7848 w 10000"/>
                  <a:gd name="connsiteY13" fmla="*/ 5226 h 9703"/>
                  <a:gd name="connsiteX14" fmla="*/ 1833 w 10000"/>
                  <a:gd name="connsiteY14" fmla="*/ 9702 h 9703"/>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8435 w 10000"/>
                  <a:gd name="connsiteY0" fmla="*/ 3635 h 8176"/>
                  <a:gd name="connsiteX1" fmla="*/ 10 w 10000"/>
                  <a:gd name="connsiteY1" fmla="*/ 8176 h 8176"/>
                  <a:gd name="connsiteX2" fmla="*/ 0 w 10000"/>
                  <a:gd name="connsiteY2" fmla="*/ 7872 h 8176"/>
                  <a:gd name="connsiteX3" fmla="*/ 1744 w 10000"/>
                  <a:gd name="connsiteY3" fmla="*/ 0 h 8176"/>
                  <a:gd name="connsiteX4" fmla="*/ 9917 w 10000"/>
                  <a:gd name="connsiteY4" fmla="*/ 678 h 8176"/>
                  <a:gd name="connsiteX5" fmla="*/ 10000 w 10000"/>
                  <a:gd name="connsiteY5" fmla="*/ 1021 h 8176"/>
                  <a:gd name="connsiteX6" fmla="*/ 9858 w 10000"/>
                  <a:gd name="connsiteY6" fmla="*/ 1573 h 8176"/>
                  <a:gd name="connsiteX7" fmla="*/ 8874 w 10000"/>
                  <a:gd name="connsiteY7" fmla="*/ 3015 h 8176"/>
                  <a:gd name="connsiteX8" fmla="*/ 8832 w 10000"/>
                  <a:gd name="connsiteY8" fmla="*/ 3407 h 8176"/>
                  <a:gd name="connsiteX9" fmla="*/ 8807 w 10000"/>
                  <a:gd name="connsiteY9" fmla="*/ 4324 h 8176"/>
                  <a:gd name="connsiteX10" fmla="*/ 8780 w 10000"/>
                  <a:gd name="connsiteY10" fmla="*/ 5288 h 8176"/>
                  <a:gd name="connsiteX11" fmla="*/ 8535 w 10000"/>
                  <a:gd name="connsiteY11" fmla="*/ 5327 h 8176"/>
                  <a:gd name="connsiteX12" fmla="*/ 8015 w 10000"/>
                  <a:gd name="connsiteY12" fmla="*/ 6066 h 8176"/>
                  <a:gd name="connsiteX13" fmla="*/ 7848 w 10000"/>
                  <a:gd name="connsiteY13" fmla="*/ 5386 h 8176"/>
                  <a:gd name="connsiteX14" fmla="*/ 8435 w 10000"/>
                  <a:gd name="connsiteY14" fmla="*/ 3635 h 8176"/>
                  <a:gd name="connsiteX0" fmla="*/ 8435 w 10000"/>
                  <a:gd name="connsiteY0" fmla="*/ 4446 h 9629"/>
                  <a:gd name="connsiteX1" fmla="*/ 8141 w 10000"/>
                  <a:gd name="connsiteY1" fmla="*/ 3709 h 9629"/>
                  <a:gd name="connsiteX2" fmla="*/ 0 w 10000"/>
                  <a:gd name="connsiteY2" fmla="*/ 9628 h 9629"/>
                  <a:gd name="connsiteX3" fmla="*/ 1744 w 10000"/>
                  <a:gd name="connsiteY3" fmla="*/ 0 h 9629"/>
                  <a:gd name="connsiteX4" fmla="*/ 9917 w 10000"/>
                  <a:gd name="connsiteY4" fmla="*/ 829 h 9629"/>
                  <a:gd name="connsiteX5" fmla="*/ 10000 w 10000"/>
                  <a:gd name="connsiteY5" fmla="*/ 1249 h 9629"/>
                  <a:gd name="connsiteX6" fmla="*/ 9858 w 10000"/>
                  <a:gd name="connsiteY6" fmla="*/ 1924 h 9629"/>
                  <a:gd name="connsiteX7" fmla="*/ 8874 w 10000"/>
                  <a:gd name="connsiteY7" fmla="*/ 3688 h 9629"/>
                  <a:gd name="connsiteX8" fmla="*/ 8832 w 10000"/>
                  <a:gd name="connsiteY8" fmla="*/ 4167 h 9629"/>
                  <a:gd name="connsiteX9" fmla="*/ 8807 w 10000"/>
                  <a:gd name="connsiteY9" fmla="*/ 5289 h 9629"/>
                  <a:gd name="connsiteX10" fmla="*/ 8780 w 10000"/>
                  <a:gd name="connsiteY10" fmla="*/ 6468 h 9629"/>
                  <a:gd name="connsiteX11" fmla="*/ 8535 w 10000"/>
                  <a:gd name="connsiteY11" fmla="*/ 6515 h 9629"/>
                  <a:gd name="connsiteX12" fmla="*/ 8015 w 10000"/>
                  <a:gd name="connsiteY12" fmla="*/ 7419 h 9629"/>
                  <a:gd name="connsiteX13" fmla="*/ 7848 w 10000"/>
                  <a:gd name="connsiteY13" fmla="*/ 6588 h 9629"/>
                  <a:gd name="connsiteX14" fmla="*/ 8435 w 10000"/>
                  <a:gd name="connsiteY14" fmla="*/ 4446 h 9629"/>
                  <a:gd name="connsiteX0" fmla="*/ 8398 w 9963"/>
                  <a:gd name="connsiteY0" fmla="*/ 4617 h 10000"/>
                  <a:gd name="connsiteX1" fmla="*/ 8104 w 9963"/>
                  <a:gd name="connsiteY1" fmla="*/ 3852 h 10000"/>
                  <a:gd name="connsiteX2" fmla="*/ 0 w 9963"/>
                  <a:gd name="connsiteY2" fmla="*/ 9999 h 10000"/>
                  <a:gd name="connsiteX3" fmla="*/ 1707 w 9963"/>
                  <a:gd name="connsiteY3" fmla="*/ 0 h 10000"/>
                  <a:gd name="connsiteX4" fmla="*/ 9880 w 9963"/>
                  <a:gd name="connsiteY4" fmla="*/ 861 h 10000"/>
                  <a:gd name="connsiteX5" fmla="*/ 9963 w 9963"/>
                  <a:gd name="connsiteY5" fmla="*/ 1297 h 10000"/>
                  <a:gd name="connsiteX6" fmla="*/ 9821 w 9963"/>
                  <a:gd name="connsiteY6" fmla="*/ 1998 h 10000"/>
                  <a:gd name="connsiteX7" fmla="*/ 8837 w 9963"/>
                  <a:gd name="connsiteY7" fmla="*/ 3830 h 10000"/>
                  <a:gd name="connsiteX8" fmla="*/ 8795 w 9963"/>
                  <a:gd name="connsiteY8" fmla="*/ 4328 h 10000"/>
                  <a:gd name="connsiteX9" fmla="*/ 8770 w 9963"/>
                  <a:gd name="connsiteY9" fmla="*/ 5493 h 10000"/>
                  <a:gd name="connsiteX10" fmla="*/ 8743 w 9963"/>
                  <a:gd name="connsiteY10" fmla="*/ 6717 h 10000"/>
                  <a:gd name="connsiteX11" fmla="*/ 8498 w 9963"/>
                  <a:gd name="connsiteY11" fmla="*/ 6766 h 10000"/>
                  <a:gd name="connsiteX12" fmla="*/ 7978 w 9963"/>
                  <a:gd name="connsiteY12" fmla="*/ 7705 h 10000"/>
                  <a:gd name="connsiteX13" fmla="*/ 7811 w 9963"/>
                  <a:gd name="connsiteY13" fmla="*/ 6842 h 10000"/>
                  <a:gd name="connsiteX14" fmla="*/ 8398 w 9963"/>
                  <a:gd name="connsiteY14" fmla="*/ 4617 h 10000"/>
                  <a:gd name="connsiteX0" fmla="*/ 6716 w 8287"/>
                  <a:gd name="connsiteY0" fmla="*/ 4617 h 7705"/>
                  <a:gd name="connsiteX1" fmla="*/ 6421 w 8287"/>
                  <a:gd name="connsiteY1" fmla="*/ 3852 h 7705"/>
                  <a:gd name="connsiteX2" fmla="*/ 5091 w 8287"/>
                  <a:gd name="connsiteY2" fmla="*/ 3052 h 7705"/>
                  <a:gd name="connsiteX3" fmla="*/ 0 w 8287"/>
                  <a:gd name="connsiteY3" fmla="*/ 0 h 7705"/>
                  <a:gd name="connsiteX4" fmla="*/ 8204 w 8287"/>
                  <a:gd name="connsiteY4" fmla="*/ 861 h 7705"/>
                  <a:gd name="connsiteX5" fmla="*/ 8287 w 8287"/>
                  <a:gd name="connsiteY5" fmla="*/ 1297 h 7705"/>
                  <a:gd name="connsiteX6" fmla="*/ 8144 w 8287"/>
                  <a:gd name="connsiteY6" fmla="*/ 1998 h 7705"/>
                  <a:gd name="connsiteX7" fmla="*/ 7157 w 8287"/>
                  <a:gd name="connsiteY7" fmla="*/ 3830 h 7705"/>
                  <a:gd name="connsiteX8" fmla="*/ 7115 w 8287"/>
                  <a:gd name="connsiteY8" fmla="*/ 4328 h 7705"/>
                  <a:gd name="connsiteX9" fmla="*/ 7090 w 8287"/>
                  <a:gd name="connsiteY9" fmla="*/ 5493 h 7705"/>
                  <a:gd name="connsiteX10" fmla="*/ 7062 w 8287"/>
                  <a:gd name="connsiteY10" fmla="*/ 6717 h 7705"/>
                  <a:gd name="connsiteX11" fmla="*/ 6817 w 8287"/>
                  <a:gd name="connsiteY11" fmla="*/ 6766 h 7705"/>
                  <a:gd name="connsiteX12" fmla="*/ 6295 w 8287"/>
                  <a:gd name="connsiteY12" fmla="*/ 7705 h 7705"/>
                  <a:gd name="connsiteX13" fmla="*/ 6127 w 8287"/>
                  <a:gd name="connsiteY13" fmla="*/ 6842 h 7705"/>
                  <a:gd name="connsiteX14" fmla="*/ 6716 w 8287"/>
                  <a:gd name="connsiteY14" fmla="*/ 4617 h 7705"/>
                  <a:gd name="connsiteX0" fmla="*/ 1961 w 3857"/>
                  <a:gd name="connsiteY0" fmla="*/ 4875 h 8883"/>
                  <a:gd name="connsiteX1" fmla="*/ 1605 w 3857"/>
                  <a:gd name="connsiteY1" fmla="*/ 3882 h 8883"/>
                  <a:gd name="connsiteX2" fmla="*/ 0 w 3857"/>
                  <a:gd name="connsiteY2" fmla="*/ 2844 h 8883"/>
                  <a:gd name="connsiteX3" fmla="*/ 3757 w 3857"/>
                  <a:gd name="connsiteY3" fmla="*/ 0 h 8883"/>
                  <a:gd name="connsiteX4" fmla="*/ 3857 w 3857"/>
                  <a:gd name="connsiteY4" fmla="*/ 566 h 8883"/>
                  <a:gd name="connsiteX5" fmla="*/ 3684 w 3857"/>
                  <a:gd name="connsiteY5" fmla="*/ 1476 h 8883"/>
                  <a:gd name="connsiteX6" fmla="*/ 2493 w 3857"/>
                  <a:gd name="connsiteY6" fmla="*/ 3854 h 8883"/>
                  <a:gd name="connsiteX7" fmla="*/ 2443 w 3857"/>
                  <a:gd name="connsiteY7" fmla="*/ 4500 h 8883"/>
                  <a:gd name="connsiteX8" fmla="*/ 2413 w 3857"/>
                  <a:gd name="connsiteY8" fmla="*/ 6012 h 8883"/>
                  <a:gd name="connsiteX9" fmla="*/ 2379 w 3857"/>
                  <a:gd name="connsiteY9" fmla="*/ 7601 h 8883"/>
                  <a:gd name="connsiteX10" fmla="*/ 2083 w 3857"/>
                  <a:gd name="connsiteY10" fmla="*/ 7664 h 8883"/>
                  <a:gd name="connsiteX11" fmla="*/ 1453 w 3857"/>
                  <a:gd name="connsiteY11" fmla="*/ 8883 h 8883"/>
                  <a:gd name="connsiteX12" fmla="*/ 1251 w 3857"/>
                  <a:gd name="connsiteY12" fmla="*/ 7763 h 8883"/>
                  <a:gd name="connsiteX13" fmla="*/ 1961 w 3857"/>
                  <a:gd name="connsiteY13" fmla="*/ 4875 h 8883"/>
                  <a:gd name="connsiteX0" fmla="*/ 5025 w 10000"/>
                  <a:gd name="connsiteY0" fmla="*/ 5526 h 10000"/>
                  <a:gd name="connsiteX1" fmla="*/ 4161 w 10000"/>
                  <a:gd name="connsiteY1" fmla="*/ 4370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5025 w 10000"/>
                  <a:gd name="connsiteY0" fmla="*/ 5526 h 10000"/>
                  <a:gd name="connsiteX1" fmla="*/ 5186 w 10000"/>
                  <a:gd name="connsiteY1" fmla="*/ 3729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1782 w 6757"/>
                  <a:gd name="connsiteY0" fmla="*/ 5526 h 10000"/>
                  <a:gd name="connsiteX1" fmla="*/ 1943 w 6757"/>
                  <a:gd name="connsiteY1" fmla="*/ 3729 h 10000"/>
                  <a:gd name="connsiteX2" fmla="*/ 6498 w 6757"/>
                  <a:gd name="connsiteY2" fmla="*/ 0 h 10000"/>
                  <a:gd name="connsiteX3" fmla="*/ 6757 w 6757"/>
                  <a:gd name="connsiteY3" fmla="*/ 637 h 10000"/>
                  <a:gd name="connsiteX4" fmla="*/ 6308 w 6757"/>
                  <a:gd name="connsiteY4" fmla="*/ 1662 h 10000"/>
                  <a:gd name="connsiteX5" fmla="*/ 3221 w 6757"/>
                  <a:gd name="connsiteY5" fmla="*/ 4339 h 10000"/>
                  <a:gd name="connsiteX6" fmla="*/ 3091 w 6757"/>
                  <a:gd name="connsiteY6" fmla="*/ 5066 h 10000"/>
                  <a:gd name="connsiteX7" fmla="*/ 3013 w 6757"/>
                  <a:gd name="connsiteY7" fmla="*/ 6768 h 10000"/>
                  <a:gd name="connsiteX8" fmla="*/ 2925 w 6757"/>
                  <a:gd name="connsiteY8" fmla="*/ 8557 h 10000"/>
                  <a:gd name="connsiteX9" fmla="*/ 2158 w 6757"/>
                  <a:gd name="connsiteY9" fmla="*/ 8628 h 10000"/>
                  <a:gd name="connsiteX10" fmla="*/ 524 w 6757"/>
                  <a:gd name="connsiteY10" fmla="*/ 10000 h 10000"/>
                  <a:gd name="connsiteX11" fmla="*/ 0 w 6757"/>
                  <a:gd name="connsiteY11" fmla="*/ 8739 h 10000"/>
                  <a:gd name="connsiteX12" fmla="*/ 1782 w 6757"/>
                  <a:gd name="connsiteY12" fmla="*/ 5526 h 10000"/>
                  <a:gd name="connsiteX0" fmla="*/ 2637 w 10000"/>
                  <a:gd name="connsiteY0" fmla="*/ 5526 h 10000"/>
                  <a:gd name="connsiteX1" fmla="*/ 2876 w 10000"/>
                  <a:gd name="connsiteY1" fmla="*/ 3427 h 10000"/>
                  <a:gd name="connsiteX2" fmla="*/ 9617 w 10000"/>
                  <a:gd name="connsiteY2" fmla="*/ 0 h 10000"/>
                  <a:gd name="connsiteX3" fmla="*/ 10000 w 10000"/>
                  <a:gd name="connsiteY3" fmla="*/ 637 h 10000"/>
                  <a:gd name="connsiteX4" fmla="*/ 9336 w 10000"/>
                  <a:gd name="connsiteY4" fmla="*/ 1662 h 10000"/>
                  <a:gd name="connsiteX5" fmla="*/ 4767 w 10000"/>
                  <a:gd name="connsiteY5" fmla="*/ 4339 h 10000"/>
                  <a:gd name="connsiteX6" fmla="*/ 4575 w 10000"/>
                  <a:gd name="connsiteY6" fmla="*/ 5066 h 10000"/>
                  <a:gd name="connsiteX7" fmla="*/ 4459 w 10000"/>
                  <a:gd name="connsiteY7" fmla="*/ 6768 h 10000"/>
                  <a:gd name="connsiteX8" fmla="*/ 4329 w 10000"/>
                  <a:gd name="connsiteY8" fmla="*/ 8557 h 10000"/>
                  <a:gd name="connsiteX9" fmla="*/ 3194 w 10000"/>
                  <a:gd name="connsiteY9" fmla="*/ 8628 h 10000"/>
                  <a:gd name="connsiteX10" fmla="*/ 775 w 10000"/>
                  <a:gd name="connsiteY10" fmla="*/ 10000 h 10000"/>
                  <a:gd name="connsiteX11" fmla="*/ 0 w 10000"/>
                  <a:gd name="connsiteY11" fmla="*/ 8739 h 10000"/>
                  <a:gd name="connsiteX12" fmla="*/ 2637 w 10000"/>
                  <a:gd name="connsiteY12" fmla="*/ 5526 h 10000"/>
                  <a:gd name="connsiteX0" fmla="*/ 2637 w 10000"/>
                  <a:gd name="connsiteY0" fmla="*/ 5451 h 9925"/>
                  <a:gd name="connsiteX1" fmla="*/ 2876 w 10000"/>
                  <a:gd name="connsiteY1" fmla="*/ 3352 h 9925"/>
                  <a:gd name="connsiteX2" fmla="*/ 8880 w 10000"/>
                  <a:gd name="connsiteY2" fmla="*/ 0 h 9925"/>
                  <a:gd name="connsiteX3" fmla="*/ 10000 w 10000"/>
                  <a:gd name="connsiteY3" fmla="*/ 562 h 9925"/>
                  <a:gd name="connsiteX4" fmla="*/ 9336 w 10000"/>
                  <a:gd name="connsiteY4" fmla="*/ 1587 h 9925"/>
                  <a:gd name="connsiteX5" fmla="*/ 4767 w 10000"/>
                  <a:gd name="connsiteY5" fmla="*/ 4264 h 9925"/>
                  <a:gd name="connsiteX6" fmla="*/ 4575 w 10000"/>
                  <a:gd name="connsiteY6" fmla="*/ 4991 h 9925"/>
                  <a:gd name="connsiteX7" fmla="*/ 4459 w 10000"/>
                  <a:gd name="connsiteY7" fmla="*/ 6693 h 9925"/>
                  <a:gd name="connsiteX8" fmla="*/ 4329 w 10000"/>
                  <a:gd name="connsiteY8" fmla="*/ 8482 h 9925"/>
                  <a:gd name="connsiteX9" fmla="*/ 3194 w 10000"/>
                  <a:gd name="connsiteY9" fmla="*/ 8553 h 9925"/>
                  <a:gd name="connsiteX10" fmla="*/ 775 w 10000"/>
                  <a:gd name="connsiteY10" fmla="*/ 9925 h 9925"/>
                  <a:gd name="connsiteX11" fmla="*/ 0 w 10000"/>
                  <a:gd name="connsiteY11" fmla="*/ 8664 h 9925"/>
                  <a:gd name="connsiteX12" fmla="*/ 2637 w 10000"/>
                  <a:gd name="connsiteY12" fmla="*/ 5451 h 9925"/>
                  <a:gd name="connsiteX0" fmla="*/ 2637 w 10000"/>
                  <a:gd name="connsiteY0" fmla="*/ 5503 h 10011"/>
                  <a:gd name="connsiteX1" fmla="*/ 2876 w 10000"/>
                  <a:gd name="connsiteY1" fmla="*/ 3388 h 10011"/>
                  <a:gd name="connsiteX2" fmla="*/ 8880 w 10000"/>
                  <a:gd name="connsiteY2" fmla="*/ 11 h 10011"/>
                  <a:gd name="connsiteX3" fmla="*/ 10000 w 10000"/>
                  <a:gd name="connsiteY3" fmla="*/ 577 h 10011"/>
                  <a:gd name="connsiteX4" fmla="*/ 9336 w 10000"/>
                  <a:gd name="connsiteY4" fmla="*/ 1610 h 10011"/>
                  <a:gd name="connsiteX5" fmla="*/ 4767 w 10000"/>
                  <a:gd name="connsiteY5" fmla="*/ 4307 h 10011"/>
                  <a:gd name="connsiteX6" fmla="*/ 4575 w 10000"/>
                  <a:gd name="connsiteY6" fmla="*/ 5040 h 10011"/>
                  <a:gd name="connsiteX7" fmla="*/ 4459 w 10000"/>
                  <a:gd name="connsiteY7" fmla="*/ 6755 h 10011"/>
                  <a:gd name="connsiteX8" fmla="*/ 4329 w 10000"/>
                  <a:gd name="connsiteY8" fmla="*/ 8557 h 10011"/>
                  <a:gd name="connsiteX9" fmla="*/ 3194 w 10000"/>
                  <a:gd name="connsiteY9" fmla="*/ 8629 h 10011"/>
                  <a:gd name="connsiteX10" fmla="*/ 775 w 10000"/>
                  <a:gd name="connsiteY10" fmla="*/ 10011 h 10011"/>
                  <a:gd name="connsiteX11" fmla="*/ 0 w 10000"/>
                  <a:gd name="connsiteY11" fmla="*/ 8740 h 10011"/>
                  <a:gd name="connsiteX12" fmla="*/ 2637 w 10000"/>
                  <a:gd name="connsiteY12" fmla="*/ 5503 h 10011"/>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594 w 10000"/>
                  <a:gd name="connsiteY5" fmla="*/ 4494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3125"/>
                  <a:gd name="connsiteX1" fmla="*/ 2876 w 10000"/>
                  <a:gd name="connsiteY1" fmla="*/ 3499 h 13125"/>
                  <a:gd name="connsiteX2" fmla="*/ 8750 w 10000"/>
                  <a:gd name="connsiteY2" fmla="*/ 8 h 13125"/>
                  <a:gd name="connsiteX3" fmla="*/ 10000 w 10000"/>
                  <a:gd name="connsiteY3" fmla="*/ 688 h 13125"/>
                  <a:gd name="connsiteX4" fmla="*/ 9336 w 10000"/>
                  <a:gd name="connsiteY4" fmla="*/ 1721 h 13125"/>
                  <a:gd name="connsiteX5" fmla="*/ 4594 w 10000"/>
                  <a:gd name="connsiteY5" fmla="*/ 4494 h 13125"/>
                  <a:gd name="connsiteX6" fmla="*/ 4575 w 10000"/>
                  <a:gd name="connsiteY6" fmla="*/ 5151 h 13125"/>
                  <a:gd name="connsiteX7" fmla="*/ 4459 w 10000"/>
                  <a:gd name="connsiteY7" fmla="*/ 6866 h 13125"/>
                  <a:gd name="connsiteX8" fmla="*/ 4329 w 10000"/>
                  <a:gd name="connsiteY8" fmla="*/ 8668 h 13125"/>
                  <a:gd name="connsiteX9" fmla="*/ 3194 w 10000"/>
                  <a:gd name="connsiteY9" fmla="*/ 8740 h 13125"/>
                  <a:gd name="connsiteX10" fmla="*/ 2812 w 10000"/>
                  <a:gd name="connsiteY10" fmla="*/ 13125 h 13125"/>
                  <a:gd name="connsiteX11" fmla="*/ 0 w 10000"/>
                  <a:gd name="connsiteY11" fmla="*/ 8851 h 13125"/>
                  <a:gd name="connsiteX12" fmla="*/ 2550 w 10000"/>
                  <a:gd name="connsiteY12" fmla="*/ 5690 h 13125"/>
                  <a:gd name="connsiteX0" fmla="*/ 817 w 8267"/>
                  <a:gd name="connsiteY0" fmla="*/ 5690 h 13125"/>
                  <a:gd name="connsiteX1" fmla="*/ 1143 w 8267"/>
                  <a:gd name="connsiteY1" fmla="*/ 3499 h 13125"/>
                  <a:gd name="connsiteX2" fmla="*/ 7017 w 8267"/>
                  <a:gd name="connsiteY2" fmla="*/ 8 h 13125"/>
                  <a:gd name="connsiteX3" fmla="*/ 8267 w 8267"/>
                  <a:gd name="connsiteY3" fmla="*/ 688 h 13125"/>
                  <a:gd name="connsiteX4" fmla="*/ 7603 w 8267"/>
                  <a:gd name="connsiteY4" fmla="*/ 1721 h 13125"/>
                  <a:gd name="connsiteX5" fmla="*/ 2861 w 8267"/>
                  <a:gd name="connsiteY5" fmla="*/ 4494 h 13125"/>
                  <a:gd name="connsiteX6" fmla="*/ 2842 w 8267"/>
                  <a:gd name="connsiteY6" fmla="*/ 5151 h 13125"/>
                  <a:gd name="connsiteX7" fmla="*/ 2726 w 8267"/>
                  <a:gd name="connsiteY7" fmla="*/ 6866 h 13125"/>
                  <a:gd name="connsiteX8" fmla="*/ 2596 w 8267"/>
                  <a:gd name="connsiteY8" fmla="*/ 8668 h 13125"/>
                  <a:gd name="connsiteX9" fmla="*/ 1461 w 8267"/>
                  <a:gd name="connsiteY9" fmla="*/ 8740 h 13125"/>
                  <a:gd name="connsiteX10" fmla="*/ 1079 w 8267"/>
                  <a:gd name="connsiteY10" fmla="*/ 13125 h 13125"/>
                  <a:gd name="connsiteX11" fmla="*/ 0 w 8267"/>
                  <a:gd name="connsiteY11" fmla="*/ 12158 h 13125"/>
                  <a:gd name="connsiteX12" fmla="*/ 817 w 8267"/>
                  <a:gd name="connsiteY12" fmla="*/ 5690 h 13125"/>
                  <a:gd name="connsiteX0" fmla="*/ 13 w 10493"/>
                  <a:gd name="connsiteY0" fmla="*/ 6160 h 10000"/>
                  <a:gd name="connsiteX1" fmla="*/ 1876 w 10493"/>
                  <a:gd name="connsiteY1" fmla="*/ 2666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8327 w 10493"/>
                  <a:gd name="connsiteY4" fmla="*/ 7394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9398"/>
                  <a:gd name="connsiteY0" fmla="*/ 6154 h 9994"/>
                  <a:gd name="connsiteX1" fmla="*/ 1404 w 9398"/>
                  <a:gd name="connsiteY1" fmla="*/ 5701 h 9994"/>
                  <a:gd name="connsiteX2" fmla="*/ 8981 w 9398"/>
                  <a:gd name="connsiteY2" fmla="*/ 0 h 9994"/>
                  <a:gd name="connsiteX3" fmla="*/ 8327 w 9398"/>
                  <a:gd name="connsiteY3" fmla="*/ 7388 h 9994"/>
                  <a:gd name="connsiteX4" fmla="*/ 7623 w 9398"/>
                  <a:gd name="connsiteY4" fmla="*/ 5127 h 9994"/>
                  <a:gd name="connsiteX5" fmla="*/ 5975 w 9398"/>
                  <a:gd name="connsiteY5" fmla="*/ 5078 h 9994"/>
                  <a:gd name="connsiteX6" fmla="*/ 5153 w 9398"/>
                  <a:gd name="connsiteY6" fmla="*/ 6384 h 9994"/>
                  <a:gd name="connsiteX7" fmla="*/ 3161 w 9398"/>
                  <a:gd name="connsiteY7" fmla="*/ 6743 h 9994"/>
                  <a:gd name="connsiteX8" fmla="*/ 2260 w 9398"/>
                  <a:gd name="connsiteY8" fmla="*/ 6653 h 9994"/>
                  <a:gd name="connsiteX9" fmla="*/ 1798 w 9398"/>
                  <a:gd name="connsiteY9" fmla="*/ 9994 h 9994"/>
                  <a:gd name="connsiteX10" fmla="*/ 493 w 9398"/>
                  <a:gd name="connsiteY10" fmla="*/ 9257 h 9994"/>
                  <a:gd name="connsiteX11" fmla="*/ 13 w 9398"/>
                  <a:gd name="connsiteY11" fmla="*/ 6154 h 9994"/>
                  <a:gd name="connsiteX0" fmla="*/ 14 w 8860"/>
                  <a:gd name="connsiteY0" fmla="*/ 1147 h 4989"/>
                  <a:gd name="connsiteX1" fmla="*/ 1494 w 8860"/>
                  <a:gd name="connsiteY1" fmla="*/ 693 h 4989"/>
                  <a:gd name="connsiteX2" fmla="*/ 8860 w 8860"/>
                  <a:gd name="connsiteY2" fmla="*/ 2381 h 4989"/>
                  <a:gd name="connsiteX3" fmla="*/ 8111 w 8860"/>
                  <a:gd name="connsiteY3" fmla="*/ 119 h 4989"/>
                  <a:gd name="connsiteX4" fmla="*/ 6358 w 8860"/>
                  <a:gd name="connsiteY4" fmla="*/ 70 h 4989"/>
                  <a:gd name="connsiteX5" fmla="*/ 5483 w 8860"/>
                  <a:gd name="connsiteY5" fmla="*/ 1377 h 4989"/>
                  <a:gd name="connsiteX6" fmla="*/ 3363 w 8860"/>
                  <a:gd name="connsiteY6" fmla="*/ 1736 h 4989"/>
                  <a:gd name="connsiteX7" fmla="*/ 2405 w 8860"/>
                  <a:gd name="connsiteY7" fmla="*/ 1646 h 4989"/>
                  <a:gd name="connsiteX8" fmla="*/ 1913 w 8860"/>
                  <a:gd name="connsiteY8" fmla="*/ 4989 h 4989"/>
                  <a:gd name="connsiteX9" fmla="*/ 525 w 8860"/>
                  <a:gd name="connsiteY9" fmla="*/ 4252 h 4989"/>
                  <a:gd name="connsiteX10" fmla="*/ 14 w 8860"/>
                  <a:gd name="connsiteY10" fmla="*/ 1147 h 4989"/>
                  <a:gd name="connsiteX0" fmla="*/ 16 w 10000"/>
                  <a:gd name="connsiteY0" fmla="*/ 2299 h 10000"/>
                  <a:gd name="connsiteX1" fmla="*/ 10000 w 10000"/>
                  <a:gd name="connsiteY1" fmla="*/ 4772 h 10000"/>
                  <a:gd name="connsiteX2" fmla="*/ 9155 w 10000"/>
                  <a:gd name="connsiteY2" fmla="*/ 239 h 10000"/>
                  <a:gd name="connsiteX3" fmla="*/ 7176 w 10000"/>
                  <a:gd name="connsiteY3" fmla="*/ 140 h 10000"/>
                  <a:gd name="connsiteX4" fmla="*/ 6188 w 10000"/>
                  <a:gd name="connsiteY4" fmla="*/ 2760 h 10000"/>
                  <a:gd name="connsiteX5" fmla="*/ 3796 w 10000"/>
                  <a:gd name="connsiteY5" fmla="*/ 3480 h 10000"/>
                  <a:gd name="connsiteX6" fmla="*/ 2714 w 10000"/>
                  <a:gd name="connsiteY6" fmla="*/ 3299 h 10000"/>
                  <a:gd name="connsiteX7" fmla="*/ 2159 w 10000"/>
                  <a:gd name="connsiteY7" fmla="*/ 10000 h 10000"/>
                  <a:gd name="connsiteX8" fmla="*/ 593 w 10000"/>
                  <a:gd name="connsiteY8" fmla="*/ 8523 h 10000"/>
                  <a:gd name="connsiteX9" fmla="*/ 16 w 10000"/>
                  <a:gd name="connsiteY9" fmla="*/ 2299 h 10000"/>
                  <a:gd name="connsiteX0" fmla="*/ 0 w 9407"/>
                  <a:gd name="connsiteY0" fmla="*/ 8523 h 10000"/>
                  <a:gd name="connsiteX1" fmla="*/ 9407 w 9407"/>
                  <a:gd name="connsiteY1" fmla="*/ 4772 h 10000"/>
                  <a:gd name="connsiteX2" fmla="*/ 8562 w 9407"/>
                  <a:gd name="connsiteY2" fmla="*/ 239 h 10000"/>
                  <a:gd name="connsiteX3" fmla="*/ 6583 w 9407"/>
                  <a:gd name="connsiteY3" fmla="*/ 140 h 10000"/>
                  <a:gd name="connsiteX4" fmla="*/ 5595 w 9407"/>
                  <a:gd name="connsiteY4" fmla="*/ 2760 h 10000"/>
                  <a:gd name="connsiteX5" fmla="*/ 3203 w 9407"/>
                  <a:gd name="connsiteY5" fmla="*/ 3480 h 10000"/>
                  <a:gd name="connsiteX6" fmla="*/ 2121 w 9407"/>
                  <a:gd name="connsiteY6" fmla="*/ 3299 h 10000"/>
                  <a:gd name="connsiteX7" fmla="*/ 1566 w 9407"/>
                  <a:gd name="connsiteY7" fmla="*/ 10000 h 10000"/>
                  <a:gd name="connsiteX8" fmla="*/ 0 w 9407"/>
                  <a:gd name="connsiteY8" fmla="*/ 8523 h 10000"/>
                  <a:gd name="connsiteX0" fmla="*/ 0 w 8335"/>
                  <a:gd name="connsiteY0" fmla="*/ 10000 h 10011"/>
                  <a:gd name="connsiteX1" fmla="*/ 8335 w 8335"/>
                  <a:gd name="connsiteY1" fmla="*/ 4772 h 10011"/>
                  <a:gd name="connsiteX2" fmla="*/ 7437 w 8335"/>
                  <a:gd name="connsiteY2" fmla="*/ 239 h 10011"/>
                  <a:gd name="connsiteX3" fmla="*/ 5333 w 8335"/>
                  <a:gd name="connsiteY3" fmla="*/ 140 h 10011"/>
                  <a:gd name="connsiteX4" fmla="*/ 4283 w 8335"/>
                  <a:gd name="connsiteY4" fmla="*/ 2760 h 10011"/>
                  <a:gd name="connsiteX5" fmla="*/ 1740 w 8335"/>
                  <a:gd name="connsiteY5" fmla="*/ 3480 h 10011"/>
                  <a:gd name="connsiteX6" fmla="*/ 590 w 8335"/>
                  <a:gd name="connsiteY6" fmla="*/ 3299 h 10011"/>
                  <a:gd name="connsiteX7" fmla="*/ 0 w 8335"/>
                  <a:gd name="connsiteY7" fmla="*/ 10000 h 10011"/>
                  <a:gd name="connsiteX0" fmla="*/ 0 w 9292"/>
                  <a:gd name="connsiteY0" fmla="*/ 3295 h 5057"/>
                  <a:gd name="connsiteX1" fmla="*/ 9292 w 9292"/>
                  <a:gd name="connsiteY1" fmla="*/ 4767 h 5057"/>
                  <a:gd name="connsiteX2" fmla="*/ 8215 w 9292"/>
                  <a:gd name="connsiteY2" fmla="*/ 239 h 5057"/>
                  <a:gd name="connsiteX3" fmla="*/ 5690 w 9292"/>
                  <a:gd name="connsiteY3" fmla="*/ 140 h 5057"/>
                  <a:gd name="connsiteX4" fmla="*/ 4431 w 9292"/>
                  <a:gd name="connsiteY4" fmla="*/ 2757 h 5057"/>
                  <a:gd name="connsiteX5" fmla="*/ 1380 w 9292"/>
                  <a:gd name="connsiteY5" fmla="*/ 3476 h 5057"/>
                  <a:gd name="connsiteX6" fmla="*/ 0 w 9292"/>
                  <a:gd name="connsiteY6" fmla="*/ 3295 h 5057"/>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497 w 15012"/>
                  <a:gd name="connsiteY5" fmla="*/ 6873 h 15603"/>
                  <a:gd name="connsiteX6" fmla="*/ 0 w 15012"/>
                  <a:gd name="connsiteY6" fmla="*/ 15580 h 15603"/>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324 w 15012"/>
                  <a:gd name="connsiteY5" fmla="*/ 6414 h 15603"/>
                  <a:gd name="connsiteX6" fmla="*/ 0 w 15012"/>
                  <a:gd name="connsiteY6" fmla="*/ 15580 h 15603"/>
                  <a:gd name="connsiteX0" fmla="*/ 489 w 15501"/>
                  <a:gd name="connsiteY0" fmla="*/ 15580 h 15603"/>
                  <a:gd name="connsiteX1" fmla="*/ 15501 w 15501"/>
                  <a:gd name="connsiteY1" fmla="*/ 9426 h 15603"/>
                  <a:gd name="connsiteX2" fmla="*/ 14342 w 15501"/>
                  <a:gd name="connsiteY2" fmla="*/ 472 h 15603"/>
                  <a:gd name="connsiteX3" fmla="*/ 11625 w 15501"/>
                  <a:gd name="connsiteY3" fmla="*/ 276 h 15603"/>
                  <a:gd name="connsiteX4" fmla="*/ 10270 w 15501"/>
                  <a:gd name="connsiteY4" fmla="*/ 5451 h 15603"/>
                  <a:gd name="connsiteX5" fmla="*/ 6813 w 15501"/>
                  <a:gd name="connsiteY5" fmla="*/ 6414 h 15603"/>
                  <a:gd name="connsiteX6" fmla="*/ 2946 w 15501"/>
                  <a:gd name="connsiteY6" fmla="*/ 2917 h 15603"/>
                  <a:gd name="connsiteX7" fmla="*/ 489 w 15501"/>
                  <a:gd name="connsiteY7" fmla="*/ 15580 h 15603"/>
                  <a:gd name="connsiteX0" fmla="*/ 954 w 13719"/>
                  <a:gd name="connsiteY0" fmla="*/ 18104 h 18120"/>
                  <a:gd name="connsiteX1" fmla="*/ 13719 w 13719"/>
                  <a:gd name="connsiteY1" fmla="*/ 9426 h 18120"/>
                  <a:gd name="connsiteX2" fmla="*/ 12560 w 13719"/>
                  <a:gd name="connsiteY2" fmla="*/ 472 h 18120"/>
                  <a:gd name="connsiteX3" fmla="*/ 9843 w 13719"/>
                  <a:gd name="connsiteY3" fmla="*/ 276 h 18120"/>
                  <a:gd name="connsiteX4" fmla="*/ 8488 w 13719"/>
                  <a:gd name="connsiteY4" fmla="*/ 5451 h 18120"/>
                  <a:gd name="connsiteX5" fmla="*/ 5031 w 13719"/>
                  <a:gd name="connsiteY5" fmla="*/ 6414 h 18120"/>
                  <a:gd name="connsiteX6" fmla="*/ 1164 w 13719"/>
                  <a:gd name="connsiteY6" fmla="*/ 2917 h 18120"/>
                  <a:gd name="connsiteX7" fmla="*/ 954 w 13719"/>
                  <a:gd name="connsiteY7" fmla="*/ 18104 h 18120"/>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4054"/>
                  <a:gd name="connsiteY0" fmla="*/ 18171 h 19786"/>
                  <a:gd name="connsiteX1" fmla="*/ 2893 w 14054"/>
                  <a:gd name="connsiteY1" fmla="*/ 18704 h 19786"/>
                  <a:gd name="connsiteX2" fmla="*/ 13719 w 14054"/>
                  <a:gd name="connsiteY2" fmla="*/ 9493 h 19786"/>
                  <a:gd name="connsiteX3" fmla="*/ 12560 w 14054"/>
                  <a:gd name="connsiteY3" fmla="*/ 539 h 19786"/>
                  <a:gd name="connsiteX4" fmla="*/ 9843 w 14054"/>
                  <a:gd name="connsiteY4" fmla="*/ 343 h 19786"/>
                  <a:gd name="connsiteX5" fmla="*/ 8488 w 14054"/>
                  <a:gd name="connsiteY5" fmla="*/ 5518 h 19786"/>
                  <a:gd name="connsiteX6" fmla="*/ 5031 w 14054"/>
                  <a:gd name="connsiteY6" fmla="*/ 6481 h 19786"/>
                  <a:gd name="connsiteX7" fmla="*/ 1164 w 14054"/>
                  <a:gd name="connsiteY7" fmla="*/ 2984 h 19786"/>
                  <a:gd name="connsiteX8" fmla="*/ 954 w 14054"/>
                  <a:gd name="connsiteY8" fmla="*/ 18171 h 19786"/>
                  <a:gd name="connsiteX0" fmla="*/ 954 w 13920"/>
                  <a:gd name="connsiteY0" fmla="*/ 18157 h 19772"/>
                  <a:gd name="connsiteX1" fmla="*/ 2893 w 13920"/>
                  <a:gd name="connsiteY1" fmla="*/ 18690 h 19772"/>
                  <a:gd name="connsiteX2" fmla="*/ 13287 w 13920"/>
                  <a:gd name="connsiteY2" fmla="*/ 9823 h 19772"/>
                  <a:gd name="connsiteX3" fmla="*/ 12560 w 13920"/>
                  <a:gd name="connsiteY3" fmla="*/ 525 h 19772"/>
                  <a:gd name="connsiteX4" fmla="*/ 9843 w 13920"/>
                  <a:gd name="connsiteY4" fmla="*/ 329 h 19772"/>
                  <a:gd name="connsiteX5" fmla="*/ 8488 w 13920"/>
                  <a:gd name="connsiteY5" fmla="*/ 5504 h 19772"/>
                  <a:gd name="connsiteX6" fmla="*/ 5031 w 13920"/>
                  <a:gd name="connsiteY6" fmla="*/ 6467 h 19772"/>
                  <a:gd name="connsiteX7" fmla="*/ 1164 w 13920"/>
                  <a:gd name="connsiteY7" fmla="*/ 2970 h 19772"/>
                  <a:gd name="connsiteX8" fmla="*/ 954 w 13920"/>
                  <a:gd name="connsiteY8" fmla="*/ 18157 h 19772"/>
                  <a:gd name="connsiteX0" fmla="*/ 954 w 13566"/>
                  <a:gd name="connsiteY0" fmla="*/ 18157 h 19772"/>
                  <a:gd name="connsiteX1" fmla="*/ 2893 w 13566"/>
                  <a:gd name="connsiteY1" fmla="*/ 18690 h 19772"/>
                  <a:gd name="connsiteX2" fmla="*/ 13287 w 13566"/>
                  <a:gd name="connsiteY2" fmla="*/ 9823 h 19772"/>
                  <a:gd name="connsiteX3" fmla="*/ 12042 w 13566"/>
                  <a:gd name="connsiteY3" fmla="*/ 525 h 19772"/>
                  <a:gd name="connsiteX4" fmla="*/ 9843 w 13566"/>
                  <a:gd name="connsiteY4" fmla="*/ 329 h 19772"/>
                  <a:gd name="connsiteX5" fmla="*/ 8488 w 13566"/>
                  <a:gd name="connsiteY5" fmla="*/ 5504 h 19772"/>
                  <a:gd name="connsiteX6" fmla="*/ 5031 w 13566"/>
                  <a:gd name="connsiteY6" fmla="*/ 6467 h 19772"/>
                  <a:gd name="connsiteX7" fmla="*/ 1164 w 13566"/>
                  <a:gd name="connsiteY7" fmla="*/ 2970 h 19772"/>
                  <a:gd name="connsiteX8" fmla="*/ 954 w 13566"/>
                  <a:gd name="connsiteY8" fmla="*/ 18157 h 19772"/>
                  <a:gd name="connsiteX0" fmla="*/ 954 w 13287"/>
                  <a:gd name="connsiteY0" fmla="*/ 18104 h 19719"/>
                  <a:gd name="connsiteX1" fmla="*/ 2893 w 13287"/>
                  <a:gd name="connsiteY1" fmla="*/ 18637 h 19719"/>
                  <a:gd name="connsiteX2" fmla="*/ 13287 w 13287"/>
                  <a:gd name="connsiteY2" fmla="*/ 9770 h 19719"/>
                  <a:gd name="connsiteX3" fmla="*/ 12042 w 13287"/>
                  <a:gd name="connsiteY3" fmla="*/ 472 h 19719"/>
                  <a:gd name="connsiteX4" fmla="*/ 9843 w 13287"/>
                  <a:gd name="connsiteY4" fmla="*/ 276 h 19719"/>
                  <a:gd name="connsiteX5" fmla="*/ 8488 w 13287"/>
                  <a:gd name="connsiteY5" fmla="*/ 5451 h 19719"/>
                  <a:gd name="connsiteX6" fmla="*/ 5031 w 13287"/>
                  <a:gd name="connsiteY6" fmla="*/ 6414 h 19719"/>
                  <a:gd name="connsiteX7" fmla="*/ 1164 w 13287"/>
                  <a:gd name="connsiteY7" fmla="*/ 2917 h 19719"/>
                  <a:gd name="connsiteX8" fmla="*/ 954 w 13287"/>
                  <a:gd name="connsiteY8" fmla="*/ 18104 h 19719"/>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1339 w 13672"/>
                  <a:gd name="connsiteY0" fmla="*/ 18476 h 20091"/>
                  <a:gd name="connsiteX1" fmla="*/ 3278 w 13672"/>
                  <a:gd name="connsiteY1" fmla="*/ 19009 h 20091"/>
                  <a:gd name="connsiteX2" fmla="*/ 13672 w 13672"/>
                  <a:gd name="connsiteY2" fmla="*/ 10142 h 20091"/>
                  <a:gd name="connsiteX3" fmla="*/ 12427 w 13672"/>
                  <a:gd name="connsiteY3" fmla="*/ 844 h 20091"/>
                  <a:gd name="connsiteX4" fmla="*/ 10228 w 13672"/>
                  <a:gd name="connsiteY4" fmla="*/ 648 h 20091"/>
                  <a:gd name="connsiteX5" fmla="*/ 8873 w 13672"/>
                  <a:gd name="connsiteY5" fmla="*/ 5823 h 20091"/>
                  <a:gd name="connsiteX6" fmla="*/ 5416 w 13672"/>
                  <a:gd name="connsiteY6" fmla="*/ 6786 h 20091"/>
                  <a:gd name="connsiteX7" fmla="*/ 1549 w 13672"/>
                  <a:gd name="connsiteY7" fmla="*/ 3289 h 20091"/>
                  <a:gd name="connsiteX8" fmla="*/ 1339 w 13672"/>
                  <a:gd name="connsiteY8" fmla="*/ 18476 h 20091"/>
                  <a:gd name="connsiteX0" fmla="*/ 915 w 13248"/>
                  <a:gd name="connsiteY0" fmla="*/ 18476 h 20091"/>
                  <a:gd name="connsiteX1" fmla="*/ 2854 w 13248"/>
                  <a:gd name="connsiteY1" fmla="*/ 19009 h 20091"/>
                  <a:gd name="connsiteX2" fmla="*/ 13248 w 13248"/>
                  <a:gd name="connsiteY2" fmla="*/ 10142 h 20091"/>
                  <a:gd name="connsiteX3" fmla="*/ 12003 w 13248"/>
                  <a:gd name="connsiteY3" fmla="*/ 844 h 20091"/>
                  <a:gd name="connsiteX4" fmla="*/ 9804 w 13248"/>
                  <a:gd name="connsiteY4" fmla="*/ 648 h 20091"/>
                  <a:gd name="connsiteX5" fmla="*/ 8449 w 13248"/>
                  <a:gd name="connsiteY5" fmla="*/ 5823 h 20091"/>
                  <a:gd name="connsiteX6" fmla="*/ 4992 w 13248"/>
                  <a:gd name="connsiteY6" fmla="*/ 6786 h 20091"/>
                  <a:gd name="connsiteX7" fmla="*/ 1125 w 13248"/>
                  <a:gd name="connsiteY7" fmla="*/ 3289 h 20091"/>
                  <a:gd name="connsiteX8" fmla="*/ 915 w 13248"/>
                  <a:gd name="connsiteY8" fmla="*/ 18476 h 20091"/>
                  <a:gd name="connsiteX0" fmla="*/ 915 w 13248"/>
                  <a:gd name="connsiteY0" fmla="*/ 18476 h 19549"/>
                  <a:gd name="connsiteX1" fmla="*/ 2854 w 13248"/>
                  <a:gd name="connsiteY1" fmla="*/ 19009 h 19549"/>
                  <a:gd name="connsiteX2" fmla="*/ 13248 w 13248"/>
                  <a:gd name="connsiteY2" fmla="*/ 10142 h 19549"/>
                  <a:gd name="connsiteX3" fmla="*/ 12003 w 13248"/>
                  <a:gd name="connsiteY3" fmla="*/ 844 h 19549"/>
                  <a:gd name="connsiteX4" fmla="*/ 9804 w 13248"/>
                  <a:gd name="connsiteY4" fmla="*/ 648 h 19549"/>
                  <a:gd name="connsiteX5" fmla="*/ 8449 w 13248"/>
                  <a:gd name="connsiteY5" fmla="*/ 5823 h 19549"/>
                  <a:gd name="connsiteX6" fmla="*/ 4992 w 13248"/>
                  <a:gd name="connsiteY6" fmla="*/ 6786 h 19549"/>
                  <a:gd name="connsiteX7" fmla="*/ 1125 w 13248"/>
                  <a:gd name="connsiteY7" fmla="*/ 3289 h 19549"/>
                  <a:gd name="connsiteX8" fmla="*/ 915 w 13248"/>
                  <a:gd name="connsiteY8" fmla="*/ 18476 h 1954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48" h="19009">
                    <a:moveTo>
                      <a:pt x="915" y="18476"/>
                    </a:moveTo>
                    <a:cubicBezTo>
                      <a:pt x="1707" y="18553"/>
                      <a:pt x="1850" y="18734"/>
                      <a:pt x="2854" y="19009"/>
                    </a:cubicBezTo>
                    <a:cubicBezTo>
                      <a:pt x="4981" y="17563"/>
                      <a:pt x="9721" y="13036"/>
                      <a:pt x="13248" y="10142"/>
                    </a:cubicBezTo>
                    <a:cubicBezTo>
                      <a:pt x="12540" y="7763"/>
                      <a:pt x="12743" y="6228"/>
                      <a:pt x="12003" y="844"/>
                    </a:cubicBezTo>
                    <a:cubicBezTo>
                      <a:pt x="10847" y="-43"/>
                      <a:pt x="9816" y="-414"/>
                      <a:pt x="9804" y="648"/>
                    </a:cubicBezTo>
                    <a:cubicBezTo>
                      <a:pt x="9342" y="2386"/>
                      <a:pt x="8816" y="3163"/>
                      <a:pt x="8449" y="5823"/>
                    </a:cubicBezTo>
                    <a:cubicBezTo>
                      <a:pt x="6871" y="6747"/>
                      <a:pt x="6189" y="6951"/>
                      <a:pt x="4992" y="6786"/>
                    </a:cubicBezTo>
                    <a:cubicBezTo>
                      <a:pt x="4189" y="7224"/>
                      <a:pt x="2179" y="1761"/>
                      <a:pt x="1125" y="3289"/>
                    </a:cubicBezTo>
                    <a:cubicBezTo>
                      <a:pt x="-1052" y="3440"/>
                      <a:pt x="536" y="11826"/>
                      <a:pt x="915" y="18476"/>
                    </a:cubicBezTo>
                    <a:close/>
                  </a:path>
                </a:pathLst>
              </a:custGeom>
              <a:noFill/>
              <a:ln w="9525">
                <a:solidFill>
                  <a:srgbClr val="00B050"/>
                </a:solidFill>
                <a:prstDash val="sysDot"/>
                <a:round/>
                <a:headEnd/>
                <a:tailEnd/>
              </a:ln>
              <a:extLst>
                <a:ext uri="{909E8E84-426E-40DD-AFC4-6F175D3DCCD1}">
                  <a14:hiddenFill xmlns:a14="http://schemas.microsoft.com/office/drawing/2010/main">
                    <a:solidFill>
                      <a:srgbClr val="BBE0E3"/>
                    </a:solid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215"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2" name="Freeform 49">
                <a:extLst>
                  <a:ext uri="{FF2B5EF4-FFF2-40B4-BE49-F238E27FC236}">
                    <a16:creationId xmlns:a16="http://schemas.microsoft.com/office/drawing/2014/main" id="{BFC8E0D8-52CC-469D-A1C7-CDD708DBE1ED}"/>
                  </a:ext>
                </a:extLst>
              </p:cNvPr>
              <p:cNvSpPr>
                <a:spLocks/>
              </p:cNvSpPr>
              <p:nvPr/>
            </p:nvSpPr>
            <p:spPr bwMode="auto">
              <a:xfrm>
                <a:off x="4282296" y="3789346"/>
                <a:ext cx="369059" cy="281279"/>
              </a:xfrm>
              <a:custGeom>
                <a:avLst/>
                <a:gdLst>
                  <a:gd name="T0" fmla="*/ 2205 w 11464"/>
                  <a:gd name="T1" fmla="*/ 5400 h 5558"/>
                  <a:gd name="T2" fmla="*/ 0 w 11464"/>
                  <a:gd name="T3" fmla="*/ 4425 h 5558"/>
                  <a:gd name="T4" fmla="*/ 75 w 11464"/>
                  <a:gd name="T5" fmla="*/ 3990 h 5558"/>
                  <a:gd name="T6" fmla="*/ 2010 w 11464"/>
                  <a:gd name="T7" fmla="*/ 0 h 5558"/>
                  <a:gd name="T8" fmla="*/ 2033 w 11464"/>
                  <a:gd name="T9" fmla="*/ 22 h 5558"/>
                  <a:gd name="T10" fmla="*/ 10482 w 11464"/>
                  <a:gd name="T11" fmla="*/ 42 h 5558"/>
                  <a:gd name="T12" fmla="*/ 11068 w 11464"/>
                  <a:gd name="T13" fmla="*/ 939 h 5558"/>
                  <a:gd name="T14" fmla="*/ 11257 w 11464"/>
                  <a:gd name="T15" fmla="*/ 852 h 5558"/>
                  <a:gd name="T16" fmla="*/ 11429 w 11464"/>
                  <a:gd name="T17" fmla="*/ 876 h 5558"/>
                  <a:gd name="T18" fmla="*/ 11464 w 11464"/>
                  <a:gd name="T19" fmla="*/ 1042 h 5558"/>
                  <a:gd name="T20" fmla="*/ 11318 w 11464"/>
                  <a:gd name="T21" fmla="*/ 1251 h 5558"/>
                  <a:gd name="T22" fmla="*/ 10942 w 11464"/>
                  <a:gd name="T23" fmla="*/ 1699 h 5558"/>
                  <a:gd name="T24" fmla="*/ 10819 w 11464"/>
                  <a:gd name="T25" fmla="*/ 1925 h 5558"/>
                  <a:gd name="T26" fmla="*/ 10745 w 11464"/>
                  <a:gd name="T27" fmla="*/ 2160 h 5558"/>
                  <a:gd name="T28" fmla="*/ 10666 w 11464"/>
                  <a:gd name="T29" fmla="*/ 2290 h 5558"/>
                  <a:gd name="T30" fmla="*/ 10606 w 11464"/>
                  <a:gd name="T31" fmla="*/ 2378 h 5558"/>
                  <a:gd name="T32" fmla="*/ 10425 w 11464"/>
                  <a:gd name="T33" fmla="*/ 2421 h 5558"/>
                  <a:gd name="T34" fmla="*/ 10219 w 11464"/>
                  <a:gd name="T35" fmla="*/ 2233 h 5558"/>
                  <a:gd name="T36" fmla="*/ 10126 w 11464"/>
                  <a:gd name="T37" fmla="*/ 1711 h 5558"/>
                  <a:gd name="T38" fmla="*/ 10023 w 11464"/>
                  <a:gd name="T39" fmla="*/ 1497 h 5558"/>
                  <a:gd name="T40" fmla="*/ 9806 w 11464"/>
                  <a:gd name="T41" fmla="*/ 1404 h 5558"/>
                  <a:gd name="T42" fmla="*/ 9701 w 11464"/>
                  <a:gd name="T43" fmla="*/ 1585 h 5558"/>
                  <a:gd name="T44" fmla="*/ 9802 w 11464"/>
                  <a:gd name="T45" fmla="*/ 2218 h 5558"/>
                  <a:gd name="T46" fmla="*/ 9864 w 11464"/>
                  <a:gd name="T47" fmla="*/ 2517 h 5558"/>
                  <a:gd name="T48" fmla="*/ 9710 w 11464"/>
                  <a:gd name="T49" fmla="*/ 2697 h 5558"/>
                  <a:gd name="T50" fmla="*/ 9492 w 11464"/>
                  <a:gd name="T51" fmla="*/ 2640 h 5558"/>
                  <a:gd name="T52" fmla="*/ 9416 w 11464"/>
                  <a:gd name="T53" fmla="*/ 2366 h 5558"/>
                  <a:gd name="T54" fmla="*/ 9309 w 11464"/>
                  <a:gd name="T55" fmla="*/ 1918 h 5558"/>
                  <a:gd name="T56" fmla="*/ 9183 w 11464"/>
                  <a:gd name="T57" fmla="*/ 1630 h 5558"/>
                  <a:gd name="T58" fmla="*/ 8925 w 11464"/>
                  <a:gd name="T59" fmla="*/ 1620 h 5558"/>
                  <a:gd name="T60" fmla="*/ 8847 w 11464"/>
                  <a:gd name="T61" fmla="*/ 1742 h 5558"/>
                  <a:gd name="T62" fmla="*/ 8853 w 11464"/>
                  <a:gd name="T63" fmla="*/ 1939 h 5558"/>
                  <a:gd name="T64" fmla="*/ 9067 w 11464"/>
                  <a:gd name="T65" fmla="*/ 2823 h 5558"/>
                  <a:gd name="T66" fmla="*/ 8939 w 11464"/>
                  <a:gd name="T67" fmla="*/ 2991 h 5558"/>
                  <a:gd name="T68" fmla="*/ 8715 w 11464"/>
                  <a:gd name="T69" fmla="*/ 3033 h 5558"/>
                  <a:gd name="T70" fmla="*/ 8534 w 11464"/>
                  <a:gd name="T71" fmla="*/ 2965 h 5558"/>
                  <a:gd name="T72" fmla="*/ 8341 w 11464"/>
                  <a:gd name="T73" fmla="*/ 2958 h 5558"/>
                  <a:gd name="T74" fmla="*/ 8239 w 11464"/>
                  <a:gd name="T75" fmla="*/ 3086 h 5558"/>
                  <a:gd name="T76" fmla="*/ 8411 w 11464"/>
                  <a:gd name="T77" fmla="*/ 3289 h 5558"/>
                  <a:gd name="T78" fmla="*/ 8721 w 11464"/>
                  <a:gd name="T79" fmla="*/ 3382 h 5558"/>
                  <a:gd name="T80" fmla="*/ 8993 w 11464"/>
                  <a:gd name="T81" fmla="*/ 3524 h 5558"/>
                  <a:gd name="T82" fmla="*/ 9135 w 11464"/>
                  <a:gd name="T83" fmla="*/ 3676 h 5558"/>
                  <a:gd name="T84" fmla="*/ 8951 w 11464"/>
                  <a:gd name="T85" fmla="*/ 3834 h 5558"/>
                  <a:gd name="T86" fmla="*/ 8287 w 11464"/>
                  <a:gd name="T87" fmla="*/ 4043 h 5558"/>
                  <a:gd name="T88" fmla="*/ 8264 w 11464"/>
                  <a:gd name="T89" fmla="*/ 4239 h 5558"/>
                  <a:gd name="T90" fmla="*/ 8386 w 11464"/>
                  <a:gd name="T91" fmla="*/ 4379 h 5558"/>
                  <a:gd name="T92" fmla="*/ 8602 w 11464"/>
                  <a:gd name="T93" fmla="*/ 4415 h 5558"/>
                  <a:gd name="T94" fmla="*/ 8884 w 11464"/>
                  <a:gd name="T95" fmla="*/ 4309 h 5558"/>
                  <a:gd name="T96" fmla="*/ 9083 w 11464"/>
                  <a:gd name="T97" fmla="*/ 4235 h 5558"/>
                  <a:gd name="T98" fmla="*/ 9244 w 11464"/>
                  <a:gd name="T99" fmla="*/ 4322 h 5558"/>
                  <a:gd name="T100" fmla="*/ 9272 w 11464"/>
                  <a:gd name="T101" fmla="*/ 4517 h 5558"/>
                  <a:gd name="T102" fmla="*/ 9210 w 11464"/>
                  <a:gd name="T103" fmla="*/ 4831 h 5558"/>
                  <a:gd name="T104" fmla="*/ 9026 w 11464"/>
                  <a:gd name="T105" fmla="*/ 5220 h 5558"/>
                  <a:gd name="T106" fmla="*/ 8560 w 11464"/>
                  <a:gd name="T107" fmla="*/ 5387 h 5558"/>
                  <a:gd name="T108" fmla="*/ 8030 w 11464"/>
                  <a:gd name="T109" fmla="*/ 5555 h 5558"/>
                  <a:gd name="T110" fmla="*/ 2130 w 11464"/>
                  <a:gd name="T111" fmla="*/ 5558 h 5558"/>
                  <a:gd name="T112" fmla="*/ 2205 w 11464"/>
                  <a:gd name="T113" fmla="*/ 5400 h 5558"/>
                  <a:gd name="connsiteX0" fmla="*/ 1923 w 10000"/>
                  <a:gd name="connsiteY0" fmla="*/ 9825 h 10109"/>
                  <a:gd name="connsiteX1" fmla="*/ 0 w 10000"/>
                  <a:gd name="connsiteY1" fmla="*/ 8070 h 10109"/>
                  <a:gd name="connsiteX2" fmla="*/ 65 w 10000"/>
                  <a:gd name="connsiteY2" fmla="*/ 7288 h 10109"/>
                  <a:gd name="connsiteX3" fmla="*/ 1753 w 10000"/>
                  <a:gd name="connsiteY3" fmla="*/ 109 h 10109"/>
                  <a:gd name="connsiteX4" fmla="*/ 1698 w 10000"/>
                  <a:gd name="connsiteY4" fmla="*/ 0 h 10109"/>
                  <a:gd name="connsiteX5" fmla="*/ 9143 w 10000"/>
                  <a:gd name="connsiteY5" fmla="*/ 185 h 10109"/>
                  <a:gd name="connsiteX6" fmla="*/ 9655 w 10000"/>
                  <a:gd name="connsiteY6" fmla="*/ 1798 h 10109"/>
                  <a:gd name="connsiteX7" fmla="*/ 9819 w 10000"/>
                  <a:gd name="connsiteY7" fmla="*/ 1642 h 10109"/>
                  <a:gd name="connsiteX8" fmla="*/ 9969 w 10000"/>
                  <a:gd name="connsiteY8" fmla="*/ 1685 h 10109"/>
                  <a:gd name="connsiteX9" fmla="*/ 10000 w 10000"/>
                  <a:gd name="connsiteY9" fmla="*/ 1984 h 10109"/>
                  <a:gd name="connsiteX10" fmla="*/ 9873 w 10000"/>
                  <a:gd name="connsiteY10" fmla="*/ 2360 h 10109"/>
                  <a:gd name="connsiteX11" fmla="*/ 9545 w 10000"/>
                  <a:gd name="connsiteY11" fmla="*/ 3166 h 10109"/>
                  <a:gd name="connsiteX12" fmla="*/ 9437 w 10000"/>
                  <a:gd name="connsiteY12" fmla="*/ 3572 h 10109"/>
                  <a:gd name="connsiteX13" fmla="*/ 9373 w 10000"/>
                  <a:gd name="connsiteY13" fmla="*/ 3995 h 10109"/>
                  <a:gd name="connsiteX14" fmla="*/ 9304 w 10000"/>
                  <a:gd name="connsiteY14" fmla="*/ 4229 h 10109"/>
                  <a:gd name="connsiteX15" fmla="*/ 9252 w 10000"/>
                  <a:gd name="connsiteY15" fmla="*/ 4388 h 10109"/>
                  <a:gd name="connsiteX16" fmla="*/ 9094 w 10000"/>
                  <a:gd name="connsiteY16" fmla="*/ 4465 h 10109"/>
                  <a:gd name="connsiteX17" fmla="*/ 8914 w 10000"/>
                  <a:gd name="connsiteY17" fmla="*/ 4127 h 10109"/>
                  <a:gd name="connsiteX18" fmla="*/ 8833 w 10000"/>
                  <a:gd name="connsiteY18" fmla="*/ 3187 h 10109"/>
                  <a:gd name="connsiteX19" fmla="*/ 8743 w 10000"/>
                  <a:gd name="connsiteY19" fmla="*/ 2802 h 10109"/>
                  <a:gd name="connsiteX20" fmla="*/ 8554 w 10000"/>
                  <a:gd name="connsiteY20" fmla="*/ 2635 h 10109"/>
                  <a:gd name="connsiteX21" fmla="*/ 8462 w 10000"/>
                  <a:gd name="connsiteY21" fmla="*/ 2961 h 10109"/>
                  <a:gd name="connsiteX22" fmla="*/ 8550 w 10000"/>
                  <a:gd name="connsiteY22" fmla="*/ 4100 h 10109"/>
                  <a:gd name="connsiteX23" fmla="*/ 8604 w 10000"/>
                  <a:gd name="connsiteY23" fmla="*/ 4638 h 10109"/>
                  <a:gd name="connsiteX24" fmla="*/ 8470 w 10000"/>
                  <a:gd name="connsiteY24" fmla="*/ 4961 h 10109"/>
                  <a:gd name="connsiteX25" fmla="*/ 8280 w 10000"/>
                  <a:gd name="connsiteY25" fmla="*/ 4859 h 10109"/>
                  <a:gd name="connsiteX26" fmla="*/ 8214 w 10000"/>
                  <a:gd name="connsiteY26" fmla="*/ 4366 h 10109"/>
                  <a:gd name="connsiteX27" fmla="*/ 8120 w 10000"/>
                  <a:gd name="connsiteY27" fmla="*/ 3560 h 10109"/>
                  <a:gd name="connsiteX28" fmla="*/ 8010 w 10000"/>
                  <a:gd name="connsiteY28" fmla="*/ 3042 h 10109"/>
                  <a:gd name="connsiteX29" fmla="*/ 7785 w 10000"/>
                  <a:gd name="connsiteY29" fmla="*/ 3024 h 10109"/>
                  <a:gd name="connsiteX30" fmla="*/ 7717 w 10000"/>
                  <a:gd name="connsiteY30" fmla="*/ 3243 h 10109"/>
                  <a:gd name="connsiteX31" fmla="*/ 7722 w 10000"/>
                  <a:gd name="connsiteY31" fmla="*/ 3598 h 10109"/>
                  <a:gd name="connsiteX32" fmla="*/ 7909 w 10000"/>
                  <a:gd name="connsiteY32" fmla="*/ 5188 h 10109"/>
                  <a:gd name="connsiteX33" fmla="*/ 7797 w 10000"/>
                  <a:gd name="connsiteY33" fmla="*/ 5490 h 10109"/>
                  <a:gd name="connsiteX34" fmla="*/ 7602 w 10000"/>
                  <a:gd name="connsiteY34" fmla="*/ 5566 h 10109"/>
                  <a:gd name="connsiteX35" fmla="*/ 7444 w 10000"/>
                  <a:gd name="connsiteY35" fmla="*/ 5444 h 10109"/>
                  <a:gd name="connsiteX36" fmla="*/ 7276 w 10000"/>
                  <a:gd name="connsiteY36" fmla="*/ 5431 h 10109"/>
                  <a:gd name="connsiteX37" fmla="*/ 7187 w 10000"/>
                  <a:gd name="connsiteY37" fmla="*/ 5661 h 10109"/>
                  <a:gd name="connsiteX38" fmla="*/ 7337 w 10000"/>
                  <a:gd name="connsiteY38" fmla="*/ 6027 h 10109"/>
                  <a:gd name="connsiteX39" fmla="*/ 7607 w 10000"/>
                  <a:gd name="connsiteY39" fmla="*/ 6194 h 10109"/>
                  <a:gd name="connsiteX40" fmla="*/ 7845 w 10000"/>
                  <a:gd name="connsiteY40" fmla="*/ 6449 h 10109"/>
                  <a:gd name="connsiteX41" fmla="*/ 7968 w 10000"/>
                  <a:gd name="connsiteY41" fmla="*/ 6723 h 10109"/>
                  <a:gd name="connsiteX42" fmla="*/ 7808 w 10000"/>
                  <a:gd name="connsiteY42" fmla="*/ 7007 h 10109"/>
                  <a:gd name="connsiteX43" fmla="*/ 7229 w 10000"/>
                  <a:gd name="connsiteY43" fmla="*/ 7383 h 10109"/>
                  <a:gd name="connsiteX44" fmla="*/ 7209 w 10000"/>
                  <a:gd name="connsiteY44" fmla="*/ 7736 h 10109"/>
                  <a:gd name="connsiteX45" fmla="*/ 7315 w 10000"/>
                  <a:gd name="connsiteY45" fmla="*/ 7988 h 10109"/>
                  <a:gd name="connsiteX46" fmla="*/ 7503 w 10000"/>
                  <a:gd name="connsiteY46" fmla="*/ 8053 h 10109"/>
                  <a:gd name="connsiteX47" fmla="*/ 7749 w 10000"/>
                  <a:gd name="connsiteY47" fmla="*/ 7862 h 10109"/>
                  <a:gd name="connsiteX48" fmla="*/ 7923 w 10000"/>
                  <a:gd name="connsiteY48" fmla="*/ 7729 h 10109"/>
                  <a:gd name="connsiteX49" fmla="*/ 8064 w 10000"/>
                  <a:gd name="connsiteY49" fmla="*/ 7885 h 10109"/>
                  <a:gd name="connsiteX50" fmla="*/ 8088 w 10000"/>
                  <a:gd name="connsiteY50" fmla="*/ 8236 h 10109"/>
                  <a:gd name="connsiteX51" fmla="*/ 8034 w 10000"/>
                  <a:gd name="connsiteY51" fmla="*/ 8801 h 10109"/>
                  <a:gd name="connsiteX52" fmla="*/ 7873 w 10000"/>
                  <a:gd name="connsiteY52" fmla="*/ 9501 h 10109"/>
                  <a:gd name="connsiteX53" fmla="*/ 7467 w 10000"/>
                  <a:gd name="connsiteY53" fmla="*/ 9801 h 10109"/>
                  <a:gd name="connsiteX54" fmla="*/ 7005 w 10000"/>
                  <a:gd name="connsiteY54" fmla="*/ 10104 h 10109"/>
                  <a:gd name="connsiteX55" fmla="*/ 1858 w 10000"/>
                  <a:gd name="connsiteY55" fmla="*/ 10109 h 10109"/>
                  <a:gd name="connsiteX56" fmla="*/ 1923 w 10000"/>
                  <a:gd name="connsiteY56" fmla="*/ 9825 h 10109"/>
                  <a:gd name="connsiteX0" fmla="*/ 1923 w 10000"/>
                  <a:gd name="connsiteY0" fmla="*/ 9798 h 10082"/>
                  <a:gd name="connsiteX1" fmla="*/ 0 w 10000"/>
                  <a:gd name="connsiteY1" fmla="*/ 8043 h 10082"/>
                  <a:gd name="connsiteX2" fmla="*/ 65 w 10000"/>
                  <a:gd name="connsiteY2" fmla="*/ 7261 h 10082"/>
                  <a:gd name="connsiteX3" fmla="*/ 1753 w 10000"/>
                  <a:gd name="connsiteY3" fmla="*/ 82 h 10082"/>
                  <a:gd name="connsiteX4" fmla="*/ 1711 w 10000"/>
                  <a:gd name="connsiteY4" fmla="*/ 0 h 10082"/>
                  <a:gd name="connsiteX5" fmla="*/ 9143 w 10000"/>
                  <a:gd name="connsiteY5" fmla="*/ 158 h 10082"/>
                  <a:gd name="connsiteX6" fmla="*/ 9655 w 10000"/>
                  <a:gd name="connsiteY6" fmla="*/ 1771 h 10082"/>
                  <a:gd name="connsiteX7" fmla="*/ 9819 w 10000"/>
                  <a:gd name="connsiteY7" fmla="*/ 1615 h 10082"/>
                  <a:gd name="connsiteX8" fmla="*/ 9969 w 10000"/>
                  <a:gd name="connsiteY8" fmla="*/ 1658 h 10082"/>
                  <a:gd name="connsiteX9" fmla="*/ 10000 w 10000"/>
                  <a:gd name="connsiteY9" fmla="*/ 1957 h 10082"/>
                  <a:gd name="connsiteX10" fmla="*/ 9873 w 10000"/>
                  <a:gd name="connsiteY10" fmla="*/ 2333 h 10082"/>
                  <a:gd name="connsiteX11" fmla="*/ 9545 w 10000"/>
                  <a:gd name="connsiteY11" fmla="*/ 3139 h 10082"/>
                  <a:gd name="connsiteX12" fmla="*/ 9437 w 10000"/>
                  <a:gd name="connsiteY12" fmla="*/ 3545 h 10082"/>
                  <a:gd name="connsiteX13" fmla="*/ 9373 w 10000"/>
                  <a:gd name="connsiteY13" fmla="*/ 3968 h 10082"/>
                  <a:gd name="connsiteX14" fmla="*/ 9304 w 10000"/>
                  <a:gd name="connsiteY14" fmla="*/ 4202 h 10082"/>
                  <a:gd name="connsiteX15" fmla="*/ 9252 w 10000"/>
                  <a:gd name="connsiteY15" fmla="*/ 4361 h 10082"/>
                  <a:gd name="connsiteX16" fmla="*/ 9094 w 10000"/>
                  <a:gd name="connsiteY16" fmla="*/ 4438 h 10082"/>
                  <a:gd name="connsiteX17" fmla="*/ 8914 w 10000"/>
                  <a:gd name="connsiteY17" fmla="*/ 4100 h 10082"/>
                  <a:gd name="connsiteX18" fmla="*/ 8833 w 10000"/>
                  <a:gd name="connsiteY18" fmla="*/ 3160 h 10082"/>
                  <a:gd name="connsiteX19" fmla="*/ 8743 w 10000"/>
                  <a:gd name="connsiteY19" fmla="*/ 2775 h 10082"/>
                  <a:gd name="connsiteX20" fmla="*/ 8554 w 10000"/>
                  <a:gd name="connsiteY20" fmla="*/ 2608 h 10082"/>
                  <a:gd name="connsiteX21" fmla="*/ 8462 w 10000"/>
                  <a:gd name="connsiteY21" fmla="*/ 2934 h 10082"/>
                  <a:gd name="connsiteX22" fmla="*/ 8550 w 10000"/>
                  <a:gd name="connsiteY22" fmla="*/ 4073 h 10082"/>
                  <a:gd name="connsiteX23" fmla="*/ 8604 w 10000"/>
                  <a:gd name="connsiteY23" fmla="*/ 4611 h 10082"/>
                  <a:gd name="connsiteX24" fmla="*/ 8470 w 10000"/>
                  <a:gd name="connsiteY24" fmla="*/ 4934 h 10082"/>
                  <a:gd name="connsiteX25" fmla="*/ 8280 w 10000"/>
                  <a:gd name="connsiteY25" fmla="*/ 4832 h 10082"/>
                  <a:gd name="connsiteX26" fmla="*/ 8214 w 10000"/>
                  <a:gd name="connsiteY26" fmla="*/ 4339 h 10082"/>
                  <a:gd name="connsiteX27" fmla="*/ 8120 w 10000"/>
                  <a:gd name="connsiteY27" fmla="*/ 3533 h 10082"/>
                  <a:gd name="connsiteX28" fmla="*/ 8010 w 10000"/>
                  <a:gd name="connsiteY28" fmla="*/ 3015 h 10082"/>
                  <a:gd name="connsiteX29" fmla="*/ 7785 w 10000"/>
                  <a:gd name="connsiteY29" fmla="*/ 2997 h 10082"/>
                  <a:gd name="connsiteX30" fmla="*/ 7717 w 10000"/>
                  <a:gd name="connsiteY30" fmla="*/ 3216 h 10082"/>
                  <a:gd name="connsiteX31" fmla="*/ 7722 w 10000"/>
                  <a:gd name="connsiteY31" fmla="*/ 3571 h 10082"/>
                  <a:gd name="connsiteX32" fmla="*/ 7909 w 10000"/>
                  <a:gd name="connsiteY32" fmla="*/ 5161 h 10082"/>
                  <a:gd name="connsiteX33" fmla="*/ 7797 w 10000"/>
                  <a:gd name="connsiteY33" fmla="*/ 5463 h 10082"/>
                  <a:gd name="connsiteX34" fmla="*/ 7602 w 10000"/>
                  <a:gd name="connsiteY34" fmla="*/ 5539 h 10082"/>
                  <a:gd name="connsiteX35" fmla="*/ 7444 w 10000"/>
                  <a:gd name="connsiteY35" fmla="*/ 5417 h 10082"/>
                  <a:gd name="connsiteX36" fmla="*/ 7276 w 10000"/>
                  <a:gd name="connsiteY36" fmla="*/ 5404 h 10082"/>
                  <a:gd name="connsiteX37" fmla="*/ 7187 w 10000"/>
                  <a:gd name="connsiteY37" fmla="*/ 5634 h 10082"/>
                  <a:gd name="connsiteX38" fmla="*/ 7337 w 10000"/>
                  <a:gd name="connsiteY38" fmla="*/ 6000 h 10082"/>
                  <a:gd name="connsiteX39" fmla="*/ 7607 w 10000"/>
                  <a:gd name="connsiteY39" fmla="*/ 6167 h 10082"/>
                  <a:gd name="connsiteX40" fmla="*/ 7845 w 10000"/>
                  <a:gd name="connsiteY40" fmla="*/ 6422 h 10082"/>
                  <a:gd name="connsiteX41" fmla="*/ 7968 w 10000"/>
                  <a:gd name="connsiteY41" fmla="*/ 6696 h 10082"/>
                  <a:gd name="connsiteX42" fmla="*/ 7808 w 10000"/>
                  <a:gd name="connsiteY42" fmla="*/ 6980 h 10082"/>
                  <a:gd name="connsiteX43" fmla="*/ 7229 w 10000"/>
                  <a:gd name="connsiteY43" fmla="*/ 7356 h 10082"/>
                  <a:gd name="connsiteX44" fmla="*/ 7209 w 10000"/>
                  <a:gd name="connsiteY44" fmla="*/ 7709 h 10082"/>
                  <a:gd name="connsiteX45" fmla="*/ 7315 w 10000"/>
                  <a:gd name="connsiteY45" fmla="*/ 7961 h 10082"/>
                  <a:gd name="connsiteX46" fmla="*/ 7503 w 10000"/>
                  <a:gd name="connsiteY46" fmla="*/ 8026 h 10082"/>
                  <a:gd name="connsiteX47" fmla="*/ 7749 w 10000"/>
                  <a:gd name="connsiteY47" fmla="*/ 7835 h 10082"/>
                  <a:gd name="connsiteX48" fmla="*/ 7923 w 10000"/>
                  <a:gd name="connsiteY48" fmla="*/ 7702 h 10082"/>
                  <a:gd name="connsiteX49" fmla="*/ 8064 w 10000"/>
                  <a:gd name="connsiteY49" fmla="*/ 7858 h 10082"/>
                  <a:gd name="connsiteX50" fmla="*/ 8088 w 10000"/>
                  <a:gd name="connsiteY50" fmla="*/ 8209 h 10082"/>
                  <a:gd name="connsiteX51" fmla="*/ 8034 w 10000"/>
                  <a:gd name="connsiteY51" fmla="*/ 8774 h 10082"/>
                  <a:gd name="connsiteX52" fmla="*/ 7873 w 10000"/>
                  <a:gd name="connsiteY52" fmla="*/ 9474 h 10082"/>
                  <a:gd name="connsiteX53" fmla="*/ 7467 w 10000"/>
                  <a:gd name="connsiteY53" fmla="*/ 9774 h 10082"/>
                  <a:gd name="connsiteX54" fmla="*/ 7005 w 10000"/>
                  <a:gd name="connsiteY54" fmla="*/ 10077 h 10082"/>
                  <a:gd name="connsiteX55" fmla="*/ 1858 w 10000"/>
                  <a:gd name="connsiteY55" fmla="*/ 10082 h 10082"/>
                  <a:gd name="connsiteX56" fmla="*/ 1923 w 10000"/>
                  <a:gd name="connsiteY56" fmla="*/ 9798 h 10082"/>
                  <a:gd name="connsiteX0" fmla="*/ 1923 w 10000"/>
                  <a:gd name="connsiteY0" fmla="*/ 10287 h 10571"/>
                  <a:gd name="connsiteX1" fmla="*/ 0 w 10000"/>
                  <a:gd name="connsiteY1" fmla="*/ 8532 h 10571"/>
                  <a:gd name="connsiteX2" fmla="*/ 65 w 10000"/>
                  <a:gd name="connsiteY2" fmla="*/ 7750 h 10571"/>
                  <a:gd name="connsiteX3" fmla="*/ 1753 w 10000"/>
                  <a:gd name="connsiteY3" fmla="*/ 571 h 10571"/>
                  <a:gd name="connsiteX4" fmla="*/ 9143 w 10000"/>
                  <a:gd name="connsiteY4" fmla="*/ 647 h 10571"/>
                  <a:gd name="connsiteX5" fmla="*/ 9655 w 10000"/>
                  <a:gd name="connsiteY5" fmla="*/ 2260 h 10571"/>
                  <a:gd name="connsiteX6" fmla="*/ 9819 w 10000"/>
                  <a:gd name="connsiteY6" fmla="*/ 2104 h 10571"/>
                  <a:gd name="connsiteX7" fmla="*/ 9969 w 10000"/>
                  <a:gd name="connsiteY7" fmla="*/ 2147 h 10571"/>
                  <a:gd name="connsiteX8" fmla="*/ 10000 w 10000"/>
                  <a:gd name="connsiteY8" fmla="*/ 2446 h 10571"/>
                  <a:gd name="connsiteX9" fmla="*/ 9873 w 10000"/>
                  <a:gd name="connsiteY9" fmla="*/ 2822 h 10571"/>
                  <a:gd name="connsiteX10" fmla="*/ 9545 w 10000"/>
                  <a:gd name="connsiteY10" fmla="*/ 3628 h 10571"/>
                  <a:gd name="connsiteX11" fmla="*/ 9437 w 10000"/>
                  <a:gd name="connsiteY11" fmla="*/ 4034 h 10571"/>
                  <a:gd name="connsiteX12" fmla="*/ 9373 w 10000"/>
                  <a:gd name="connsiteY12" fmla="*/ 4457 h 10571"/>
                  <a:gd name="connsiteX13" fmla="*/ 9304 w 10000"/>
                  <a:gd name="connsiteY13" fmla="*/ 4691 h 10571"/>
                  <a:gd name="connsiteX14" fmla="*/ 9252 w 10000"/>
                  <a:gd name="connsiteY14" fmla="*/ 4850 h 10571"/>
                  <a:gd name="connsiteX15" fmla="*/ 9094 w 10000"/>
                  <a:gd name="connsiteY15" fmla="*/ 4927 h 10571"/>
                  <a:gd name="connsiteX16" fmla="*/ 8914 w 10000"/>
                  <a:gd name="connsiteY16" fmla="*/ 4589 h 10571"/>
                  <a:gd name="connsiteX17" fmla="*/ 8833 w 10000"/>
                  <a:gd name="connsiteY17" fmla="*/ 3649 h 10571"/>
                  <a:gd name="connsiteX18" fmla="*/ 8743 w 10000"/>
                  <a:gd name="connsiteY18" fmla="*/ 3264 h 10571"/>
                  <a:gd name="connsiteX19" fmla="*/ 8554 w 10000"/>
                  <a:gd name="connsiteY19" fmla="*/ 3097 h 10571"/>
                  <a:gd name="connsiteX20" fmla="*/ 8462 w 10000"/>
                  <a:gd name="connsiteY20" fmla="*/ 3423 h 10571"/>
                  <a:gd name="connsiteX21" fmla="*/ 8550 w 10000"/>
                  <a:gd name="connsiteY21" fmla="*/ 4562 h 10571"/>
                  <a:gd name="connsiteX22" fmla="*/ 8604 w 10000"/>
                  <a:gd name="connsiteY22" fmla="*/ 5100 h 10571"/>
                  <a:gd name="connsiteX23" fmla="*/ 8470 w 10000"/>
                  <a:gd name="connsiteY23" fmla="*/ 5423 h 10571"/>
                  <a:gd name="connsiteX24" fmla="*/ 8280 w 10000"/>
                  <a:gd name="connsiteY24" fmla="*/ 5321 h 10571"/>
                  <a:gd name="connsiteX25" fmla="*/ 8214 w 10000"/>
                  <a:gd name="connsiteY25" fmla="*/ 4828 h 10571"/>
                  <a:gd name="connsiteX26" fmla="*/ 8120 w 10000"/>
                  <a:gd name="connsiteY26" fmla="*/ 4022 h 10571"/>
                  <a:gd name="connsiteX27" fmla="*/ 8010 w 10000"/>
                  <a:gd name="connsiteY27" fmla="*/ 3504 h 10571"/>
                  <a:gd name="connsiteX28" fmla="*/ 7785 w 10000"/>
                  <a:gd name="connsiteY28" fmla="*/ 3486 h 10571"/>
                  <a:gd name="connsiteX29" fmla="*/ 7717 w 10000"/>
                  <a:gd name="connsiteY29" fmla="*/ 3705 h 10571"/>
                  <a:gd name="connsiteX30" fmla="*/ 7722 w 10000"/>
                  <a:gd name="connsiteY30" fmla="*/ 4060 h 10571"/>
                  <a:gd name="connsiteX31" fmla="*/ 7909 w 10000"/>
                  <a:gd name="connsiteY31" fmla="*/ 5650 h 10571"/>
                  <a:gd name="connsiteX32" fmla="*/ 7797 w 10000"/>
                  <a:gd name="connsiteY32" fmla="*/ 5952 h 10571"/>
                  <a:gd name="connsiteX33" fmla="*/ 7602 w 10000"/>
                  <a:gd name="connsiteY33" fmla="*/ 6028 h 10571"/>
                  <a:gd name="connsiteX34" fmla="*/ 7444 w 10000"/>
                  <a:gd name="connsiteY34" fmla="*/ 5906 h 10571"/>
                  <a:gd name="connsiteX35" fmla="*/ 7276 w 10000"/>
                  <a:gd name="connsiteY35" fmla="*/ 5893 h 10571"/>
                  <a:gd name="connsiteX36" fmla="*/ 7187 w 10000"/>
                  <a:gd name="connsiteY36" fmla="*/ 6123 h 10571"/>
                  <a:gd name="connsiteX37" fmla="*/ 7337 w 10000"/>
                  <a:gd name="connsiteY37" fmla="*/ 6489 h 10571"/>
                  <a:gd name="connsiteX38" fmla="*/ 7607 w 10000"/>
                  <a:gd name="connsiteY38" fmla="*/ 6656 h 10571"/>
                  <a:gd name="connsiteX39" fmla="*/ 7845 w 10000"/>
                  <a:gd name="connsiteY39" fmla="*/ 6911 h 10571"/>
                  <a:gd name="connsiteX40" fmla="*/ 7968 w 10000"/>
                  <a:gd name="connsiteY40" fmla="*/ 7185 h 10571"/>
                  <a:gd name="connsiteX41" fmla="*/ 7808 w 10000"/>
                  <a:gd name="connsiteY41" fmla="*/ 7469 h 10571"/>
                  <a:gd name="connsiteX42" fmla="*/ 7229 w 10000"/>
                  <a:gd name="connsiteY42" fmla="*/ 7845 h 10571"/>
                  <a:gd name="connsiteX43" fmla="*/ 7209 w 10000"/>
                  <a:gd name="connsiteY43" fmla="*/ 8198 h 10571"/>
                  <a:gd name="connsiteX44" fmla="*/ 7315 w 10000"/>
                  <a:gd name="connsiteY44" fmla="*/ 8450 h 10571"/>
                  <a:gd name="connsiteX45" fmla="*/ 7503 w 10000"/>
                  <a:gd name="connsiteY45" fmla="*/ 8515 h 10571"/>
                  <a:gd name="connsiteX46" fmla="*/ 7749 w 10000"/>
                  <a:gd name="connsiteY46" fmla="*/ 8324 h 10571"/>
                  <a:gd name="connsiteX47" fmla="*/ 7923 w 10000"/>
                  <a:gd name="connsiteY47" fmla="*/ 8191 h 10571"/>
                  <a:gd name="connsiteX48" fmla="*/ 8064 w 10000"/>
                  <a:gd name="connsiteY48" fmla="*/ 8347 h 10571"/>
                  <a:gd name="connsiteX49" fmla="*/ 8088 w 10000"/>
                  <a:gd name="connsiteY49" fmla="*/ 8698 h 10571"/>
                  <a:gd name="connsiteX50" fmla="*/ 8034 w 10000"/>
                  <a:gd name="connsiteY50" fmla="*/ 9263 h 10571"/>
                  <a:gd name="connsiteX51" fmla="*/ 7873 w 10000"/>
                  <a:gd name="connsiteY51" fmla="*/ 9963 h 10571"/>
                  <a:gd name="connsiteX52" fmla="*/ 7467 w 10000"/>
                  <a:gd name="connsiteY52" fmla="*/ 10263 h 10571"/>
                  <a:gd name="connsiteX53" fmla="*/ 7005 w 10000"/>
                  <a:gd name="connsiteY53" fmla="*/ 10566 h 10571"/>
                  <a:gd name="connsiteX54" fmla="*/ 1858 w 10000"/>
                  <a:gd name="connsiteY54" fmla="*/ 10571 h 10571"/>
                  <a:gd name="connsiteX55" fmla="*/ 1923 w 10000"/>
                  <a:gd name="connsiteY55" fmla="*/ 10287 h 10571"/>
                  <a:gd name="connsiteX0" fmla="*/ 1923 w 10000"/>
                  <a:gd name="connsiteY0" fmla="*/ 9716 h 10000"/>
                  <a:gd name="connsiteX1" fmla="*/ 0 w 10000"/>
                  <a:gd name="connsiteY1" fmla="*/ 7961 h 10000"/>
                  <a:gd name="connsiteX2" fmla="*/ 65 w 10000"/>
                  <a:gd name="connsiteY2" fmla="*/ 7179 h 10000"/>
                  <a:gd name="connsiteX3" fmla="*/ 1753 w 10000"/>
                  <a:gd name="connsiteY3" fmla="*/ 0 h 10000"/>
                  <a:gd name="connsiteX4" fmla="*/ 9143 w 10000"/>
                  <a:gd name="connsiteY4" fmla="*/ 76 h 10000"/>
                  <a:gd name="connsiteX5" fmla="*/ 9655 w 10000"/>
                  <a:gd name="connsiteY5" fmla="*/ 1689 h 10000"/>
                  <a:gd name="connsiteX6" fmla="*/ 9819 w 10000"/>
                  <a:gd name="connsiteY6" fmla="*/ 1533 h 10000"/>
                  <a:gd name="connsiteX7" fmla="*/ 9969 w 10000"/>
                  <a:gd name="connsiteY7" fmla="*/ 1576 h 10000"/>
                  <a:gd name="connsiteX8" fmla="*/ 10000 w 10000"/>
                  <a:gd name="connsiteY8" fmla="*/ 1875 h 10000"/>
                  <a:gd name="connsiteX9" fmla="*/ 9873 w 10000"/>
                  <a:gd name="connsiteY9" fmla="*/ 2251 h 10000"/>
                  <a:gd name="connsiteX10" fmla="*/ 9545 w 10000"/>
                  <a:gd name="connsiteY10" fmla="*/ 3057 h 10000"/>
                  <a:gd name="connsiteX11" fmla="*/ 9437 w 10000"/>
                  <a:gd name="connsiteY11" fmla="*/ 3463 h 10000"/>
                  <a:gd name="connsiteX12" fmla="*/ 9373 w 10000"/>
                  <a:gd name="connsiteY12" fmla="*/ 3886 h 10000"/>
                  <a:gd name="connsiteX13" fmla="*/ 9304 w 10000"/>
                  <a:gd name="connsiteY13" fmla="*/ 4120 h 10000"/>
                  <a:gd name="connsiteX14" fmla="*/ 9252 w 10000"/>
                  <a:gd name="connsiteY14" fmla="*/ 4279 h 10000"/>
                  <a:gd name="connsiteX15" fmla="*/ 9094 w 10000"/>
                  <a:gd name="connsiteY15" fmla="*/ 4356 h 10000"/>
                  <a:gd name="connsiteX16" fmla="*/ 8914 w 10000"/>
                  <a:gd name="connsiteY16" fmla="*/ 4018 h 10000"/>
                  <a:gd name="connsiteX17" fmla="*/ 8833 w 10000"/>
                  <a:gd name="connsiteY17" fmla="*/ 3078 h 10000"/>
                  <a:gd name="connsiteX18" fmla="*/ 8743 w 10000"/>
                  <a:gd name="connsiteY18" fmla="*/ 2693 h 10000"/>
                  <a:gd name="connsiteX19" fmla="*/ 8554 w 10000"/>
                  <a:gd name="connsiteY19" fmla="*/ 2526 h 10000"/>
                  <a:gd name="connsiteX20" fmla="*/ 8462 w 10000"/>
                  <a:gd name="connsiteY20" fmla="*/ 2852 h 10000"/>
                  <a:gd name="connsiteX21" fmla="*/ 8550 w 10000"/>
                  <a:gd name="connsiteY21" fmla="*/ 3991 h 10000"/>
                  <a:gd name="connsiteX22" fmla="*/ 8604 w 10000"/>
                  <a:gd name="connsiteY22" fmla="*/ 4529 h 10000"/>
                  <a:gd name="connsiteX23" fmla="*/ 8470 w 10000"/>
                  <a:gd name="connsiteY23" fmla="*/ 4852 h 10000"/>
                  <a:gd name="connsiteX24" fmla="*/ 8280 w 10000"/>
                  <a:gd name="connsiteY24" fmla="*/ 4750 h 10000"/>
                  <a:gd name="connsiteX25" fmla="*/ 8214 w 10000"/>
                  <a:gd name="connsiteY25" fmla="*/ 4257 h 10000"/>
                  <a:gd name="connsiteX26" fmla="*/ 8120 w 10000"/>
                  <a:gd name="connsiteY26" fmla="*/ 3451 h 10000"/>
                  <a:gd name="connsiteX27" fmla="*/ 8010 w 10000"/>
                  <a:gd name="connsiteY27" fmla="*/ 2933 h 10000"/>
                  <a:gd name="connsiteX28" fmla="*/ 7785 w 10000"/>
                  <a:gd name="connsiteY28" fmla="*/ 2915 h 10000"/>
                  <a:gd name="connsiteX29" fmla="*/ 7717 w 10000"/>
                  <a:gd name="connsiteY29" fmla="*/ 3134 h 10000"/>
                  <a:gd name="connsiteX30" fmla="*/ 7722 w 10000"/>
                  <a:gd name="connsiteY30" fmla="*/ 3489 h 10000"/>
                  <a:gd name="connsiteX31" fmla="*/ 7909 w 10000"/>
                  <a:gd name="connsiteY31" fmla="*/ 5079 h 10000"/>
                  <a:gd name="connsiteX32" fmla="*/ 7797 w 10000"/>
                  <a:gd name="connsiteY32" fmla="*/ 5381 h 10000"/>
                  <a:gd name="connsiteX33" fmla="*/ 7602 w 10000"/>
                  <a:gd name="connsiteY33" fmla="*/ 5457 h 10000"/>
                  <a:gd name="connsiteX34" fmla="*/ 7444 w 10000"/>
                  <a:gd name="connsiteY34" fmla="*/ 5335 h 10000"/>
                  <a:gd name="connsiteX35" fmla="*/ 7276 w 10000"/>
                  <a:gd name="connsiteY35" fmla="*/ 5322 h 10000"/>
                  <a:gd name="connsiteX36" fmla="*/ 7187 w 10000"/>
                  <a:gd name="connsiteY36" fmla="*/ 5552 h 10000"/>
                  <a:gd name="connsiteX37" fmla="*/ 7337 w 10000"/>
                  <a:gd name="connsiteY37" fmla="*/ 5918 h 10000"/>
                  <a:gd name="connsiteX38" fmla="*/ 7607 w 10000"/>
                  <a:gd name="connsiteY38" fmla="*/ 6085 h 10000"/>
                  <a:gd name="connsiteX39" fmla="*/ 7845 w 10000"/>
                  <a:gd name="connsiteY39" fmla="*/ 6340 h 10000"/>
                  <a:gd name="connsiteX40" fmla="*/ 7968 w 10000"/>
                  <a:gd name="connsiteY40" fmla="*/ 6614 h 10000"/>
                  <a:gd name="connsiteX41" fmla="*/ 7808 w 10000"/>
                  <a:gd name="connsiteY41" fmla="*/ 6898 h 10000"/>
                  <a:gd name="connsiteX42" fmla="*/ 7229 w 10000"/>
                  <a:gd name="connsiteY42" fmla="*/ 7274 h 10000"/>
                  <a:gd name="connsiteX43" fmla="*/ 7209 w 10000"/>
                  <a:gd name="connsiteY43" fmla="*/ 7627 h 10000"/>
                  <a:gd name="connsiteX44" fmla="*/ 7315 w 10000"/>
                  <a:gd name="connsiteY44" fmla="*/ 7879 h 10000"/>
                  <a:gd name="connsiteX45" fmla="*/ 7503 w 10000"/>
                  <a:gd name="connsiteY45" fmla="*/ 7944 h 10000"/>
                  <a:gd name="connsiteX46" fmla="*/ 7749 w 10000"/>
                  <a:gd name="connsiteY46" fmla="*/ 7753 h 10000"/>
                  <a:gd name="connsiteX47" fmla="*/ 7923 w 10000"/>
                  <a:gd name="connsiteY47" fmla="*/ 7620 h 10000"/>
                  <a:gd name="connsiteX48" fmla="*/ 8064 w 10000"/>
                  <a:gd name="connsiteY48" fmla="*/ 7776 h 10000"/>
                  <a:gd name="connsiteX49" fmla="*/ 8088 w 10000"/>
                  <a:gd name="connsiteY49" fmla="*/ 8127 h 10000"/>
                  <a:gd name="connsiteX50" fmla="*/ 8034 w 10000"/>
                  <a:gd name="connsiteY50" fmla="*/ 8692 h 10000"/>
                  <a:gd name="connsiteX51" fmla="*/ 7873 w 10000"/>
                  <a:gd name="connsiteY51" fmla="*/ 9392 h 10000"/>
                  <a:gd name="connsiteX52" fmla="*/ 7467 w 10000"/>
                  <a:gd name="connsiteY52" fmla="*/ 9692 h 10000"/>
                  <a:gd name="connsiteX53" fmla="*/ 7005 w 10000"/>
                  <a:gd name="connsiteY53" fmla="*/ 9995 h 10000"/>
                  <a:gd name="connsiteX54" fmla="*/ 1858 w 10000"/>
                  <a:gd name="connsiteY54" fmla="*/ 10000 h 10000"/>
                  <a:gd name="connsiteX55" fmla="*/ 1923 w 10000"/>
                  <a:gd name="connsiteY55" fmla="*/ 9716 h 10000"/>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143 w 10000"/>
                  <a:gd name="connsiteY4" fmla="*/ 578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754 h 11038"/>
                  <a:gd name="connsiteX1" fmla="*/ 0 w 10000"/>
                  <a:gd name="connsiteY1" fmla="*/ 8999 h 11038"/>
                  <a:gd name="connsiteX2" fmla="*/ 65 w 10000"/>
                  <a:gd name="connsiteY2" fmla="*/ 8217 h 11038"/>
                  <a:gd name="connsiteX3" fmla="*/ 1860 w 10000"/>
                  <a:gd name="connsiteY3" fmla="*/ 536 h 11038"/>
                  <a:gd name="connsiteX4" fmla="*/ 9217 w 10000"/>
                  <a:gd name="connsiteY4" fmla="*/ 880 h 11038"/>
                  <a:gd name="connsiteX5" fmla="*/ 9655 w 10000"/>
                  <a:gd name="connsiteY5" fmla="*/ 2727 h 11038"/>
                  <a:gd name="connsiteX6" fmla="*/ 9819 w 10000"/>
                  <a:gd name="connsiteY6" fmla="*/ 2571 h 11038"/>
                  <a:gd name="connsiteX7" fmla="*/ 9969 w 10000"/>
                  <a:gd name="connsiteY7" fmla="*/ 2614 h 11038"/>
                  <a:gd name="connsiteX8" fmla="*/ 10000 w 10000"/>
                  <a:gd name="connsiteY8" fmla="*/ 2913 h 11038"/>
                  <a:gd name="connsiteX9" fmla="*/ 9873 w 10000"/>
                  <a:gd name="connsiteY9" fmla="*/ 3289 h 11038"/>
                  <a:gd name="connsiteX10" fmla="*/ 9545 w 10000"/>
                  <a:gd name="connsiteY10" fmla="*/ 4095 h 11038"/>
                  <a:gd name="connsiteX11" fmla="*/ 9437 w 10000"/>
                  <a:gd name="connsiteY11" fmla="*/ 4501 h 11038"/>
                  <a:gd name="connsiteX12" fmla="*/ 9373 w 10000"/>
                  <a:gd name="connsiteY12" fmla="*/ 4924 h 11038"/>
                  <a:gd name="connsiteX13" fmla="*/ 9304 w 10000"/>
                  <a:gd name="connsiteY13" fmla="*/ 5158 h 11038"/>
                  <a:gd name="connsiteX14" fmla="*/ 9252 w 10000"/>
                  <a:gd name="connsiteY14" fmla="*/ 5317 h 11038"/>
                  <a:gd name="connsiteX15" fmla="*/ 9094 w 10000"/>
                  <a:gd name="connsiteY15" fmla="*/ 5394 h 11038"/>
                  <a:gd name="connsiteX16" fmla="*/ 8914 w 10000"/>
                  <a:gd name="connsiteY16" fmla="*/ 5056 h 11038"/>
                  <a:gd name="connsiteX17" fmla="*/ 8833 w 10000"/>
                  <a:gd name="connsiteY17" fmla="*/ 4116 h 11038"/>
                  <a:gd name="connsiteX18" fmla="*/ 8743 w 10000"/>
                  <a:gd name="connsiteY18" fmla="*/ 3731 h 11038"/>
                  <a:gd name="connsiteX19" fmla="*/ 8554 w 10000"/>
                  <a:gd name="connsiteY19" fmla="*/ 3564 h 11038"/>
                  <a:gd name="connsiteX20" fmla="*/ 8462 w 10000"/>
                  <a:gd name="connsiteY20" fmla="*/ 3890 h 11038"/>
                  <a:gd name="connsiteX21" fmla="*/ 8550 w 10000"/>
                  <a:gd name="connsiteY21" fmla="*/ 5029 h 11038"/>
                  <a:gd name="connsiteX22" fmla="*/ 8604 w 10000"/>
                  <a:gd name="connsiteY22" fmla="*/ 5567 h 11038"/>
                  <a:gd name="connsiteX23" fmla="*/ 8470 w 10000"/>
                  <a:gd name="connsiteY23" fmla="*/ 5890 h 11038"/>
                  <a:gd name="connsiteX24" fmla="*/ 8280 w 10000"/>
                  <a:gd name="connsiteY24" fmla="*/ 5788 h 11038"/>
                  <a:gd name="connsiteX25" fmla="*/ 8214 w 10000"/>
                  <a:gd name="connsiteY25" fmla="*/ 5295 h 11038"/>
                  <a:gd name="connsiteX26" fmla="*/ 8120 w 10000"/>
                  <a:gd name="connsiteY26" fmla="*/ 4489 h 11038"/>
                  <a:gd name="connsiteX27" fmla="*/ 8010 w 10000"/>
                  <a:gd name="connsiteY27" fmla="*/ 3971 h 11038"/>
                  <a:gd name="connsiteX28" fmla="*/ 7785 w 10000"/>
                  <a:gd name="connsiteY28" fmla="*/ 3953 h 11038"/>
                  <a:gd name="connsiteX29" fmla="*/ 7717 w 10000"/>
                  <a:gd name="connsiteY29" fmla="*/ 4172 h 11038"/>
                  <a:gd name="connsiteX30" fmla="*/ 7722 w 10000"/>
                  <a:gd name="connsiteY30" fmla="*/ 4527 h 11038"/>
                  <a:gd name="connsiteX31" fmla="*/ 7909 w 10000"/>
                  <a:gd name="connsiteY31" fmla="*/ 6117 h 11038"/>
                  <a:gd name="connsiteX32" fmla="*/ 7797 w 10000"/>
                  <a:gd name="connsiteY32" fmla="*/ 6419 h 11038"/>
                  <a:gd name="connsiteX33" fmla="*/ 7602 w 10000"/>
                  <a:gd name="connsiteY33" fmla="*/ 6495 h 11038"/>
                  <a:gd name="connsiteX34" fmla="*/ 7444 w 10000"/>
                  <a:gd name="connsiteY34" fmla="*/ 6373 h 11038"/>
                  <a:gd name="connsiteX35" fmla="*/ 7276 w 10000"/>
                  <a:gd name="connsiteY35" fmla="*/ 6360 h 11038"/>
                  <a:gd name="connsiteX36" fmla="*/ 7187 w 10000"/>
                  <a:gd name="connsiteY36" fmla="*/ 6590 h 11038"/>
                  <a:gd name="connsiteX37" fmla="*/ 7337 w 10000"/>
                  <a:gd name="connsiteY37" fmla="*/ 6956 h 11038"/>
                  <a:gd name="connsiteX38" fmla="*/ 7607 w 10000"/>
                  <a:gd name="connsiteY38" fmla="*/ 7123 h 11038"/>
                  <a:gd name="connsiteX39" fmla="*/ 7845 w 10000"/>
                  <a:gd name="connsiteY39" fmla="*/ 7378 h 11038"/>
                  <a:gd name="connsiteX40" fmla="*/ 7968 w 10000"/>
                  <a:gd name="connsiteY40" fmla="*/ 7652 h 11038"/>
                  <a:gd name="connsiteX41" fmla="*/ 7808 w 10000"/>
                  <a:gd name="connsiteY41" fmla="*/ 7936 h 11038"/>
                  <a:gd name="connsiteX42" fmla="*/ 7229 w 10000"/>
                  <a:gd name="connsiteY42" fmla="*/ 8312 h 11038"/>
                  <a:gd name="connsiteX43" fmla="*/ 7209 w 10000"/>
                  <a:gd name="connsiteY43" fmla="*/ 8665 h 11038"/>
                  <a:gd name="connsiteX44" fmla="*/ 7315 w 10000"/>
                  <a:gd name="connsiteY44" fmla="*/ 8917 h 11038"/>
                  <a:gd name="connsiteX45" fmla="*/ 7503 w 10000"/>
                  <a:gd name="connsiteY45" fmla="*/ 8982 h 11038"/>
                  <a:gd name="connsiteX46" fmla="*/ 7749 w 10000"/>
                  <a:gd name="connsiteY46" fmla="*/ 8791 h 11038"/>
                  <a:gd name="connsiteX47" fmla="*/ 7923 w 10000"/>
                  <a:gd name="connsiteY47" fmla="*/ 8658 h 11038"/>
                  <a:gd name="connsiteX48" fmla="*/ 8064 w 10000"/>
                  <a:gd name="connsiteY48" fmla="*/ 8814 h 11038"/>
                  <a:gd name="connsiteX49" fmla="*/ 8088 w 10000"/>
                  <a:gd name="connsiteY49" fmla="*/ 9165 h 11038"/>
                  <a:gd name="connsiteX50" fmla="*/ 8034 w 10000"/>
                  <a:gd name="connsiteY50" fmla="*/ 9730 h 11038"/>
                  <a:gd name="connsiteX51" fmla="*/ 7873 w 10000"/>
                  <a:gd name="connsiteY51" fmla="*/ 10430 h 11038"/>
                  <a:gd name="connsiteX52" fmla="*/ 7467 w 10000"/>
                  <a:gd name="connsiteY52" fmla="*/ 10730 h 11038"/>
                  <a:gd name="connsiteX53" fmla="*/ 7005 w 10000"/>
                  <a:gd name="connsiteY53" fmla="*/ 11033 h 11038"/>
                  <a:gd name="connsiteX54" fmla="*/ 1858 w 10000"/>
                  <a:gd name="connsiteY54" fmla="*/ 11038 h 11038"/>
                  <a:gd name="connsiteX55" fmla="*/ 1923 w 10000"/>
                  <a:gd name="connsiteY55" fmla="*/ 10754 h 11038"/>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122 w 10000"/>
                  <a:gd name="connsiteY2" fmla="*/ 7832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806 w 9883"/>
                  <a:gd name="connsiteY0" fmla="*/ 10218 h 10502"/>
                  <a:gd name="connsiteX1" fmla="*/ 22 w 9883"/>
                  <a:gd name="connsiteY1" fmla="*/ 8246 h 10502"/>
                  <a:gd name="connsiteX2" fmla="*/ 5 w 9883"/>
                  <a:gd name="connsiteY2" fmla="*/ 7832 h 10502"/>
                  <a:gd name="connsiteX3" fmla="*/ 1743 w 9883"/>
                  <a:gd name="connsiteY3" fmla="*/ 0 h 10502"/>
                  <a:gd name="connsiteX4" fmla="*/ 9100 w 9883"/>
                  <a:gd name="connsiteY4" fmla="*/ 344 h 10502"/>
                  <a:gd name="connsiteX5" fmla="*/ 9538 w 9883"/>
                  <a:gd name="connsiteY5" fmla="*/ 2191 h 10502"/>
                  <a:gd name="connsiteX6" fmla="*/ 9702 w 9883"/>
                  <a:gd name="connsiteY6" fmla="*/ 2035 h 10502"/>
                  <a:gd name="connsiteX7" fmla="*/ 9852 w 9883"/>
                  <a:gd name="connsiteY7" fmla="*/ 2078 h 10502"/>
                  <a:gd name="connsiteX8" fmla="*/ 9883 w 9883"/>
                  <a:gd name="connsiteY8" fmla="*/ 2377 h 10502"/>
                  <a:gd name="connsiteX9" fmla="*/ 9756 w 9883"/>
                  <a:gd name="connsiteY9" fmla="*/ 2753 h 10502"/>
                  <a:gd name="connsiteX10" fmla="*/ 9428 w 9883"/>
                  <a:gd name="connsiteY10" fmla="*/ 3559 h 10502"/>
                  <a:gd name="connsiteX11" fmla="*/ 9320 w 9883"/>
                  <a:gd name="connsiteY11" fmla="*/ 3965 h 10502"/>
                  <a:gd name="connsiteX12" fmla="*/ 9256 w 9883"/>
                  <a:gd name="connsiteY12" fmla="*/ 4388 h 10502"/>
                  <a:gd name="connsiteX13" fmla="*/ 9187 w 9883"/>
                  <a:gd name="connsiteY13" fmla="*/ 4622 h 10502"/>
                  <a:gd name="connsiteX14" fmla="*/ 9135 w 9883"/>
                  <a:gd name="connsiteY14" fmla="*/ 4781 h 10502"/>
                  <a:gd name="connsiteX15" fmla="*/ 8977 w 9883"/>
                  <a:gd name="connsiteY15" fmla="*/ 4858 h 10502"/>
                  <a:gd name="connsiteX16" fmla="*/ 8797 w 9883"/>
                  <a:gd name="connsiteY16" fmla="*/ 4520 h 10502"/>
                  <a:gd name="connsiteX17" fmla="*/ 8716 w 9883"/>
                  <a:gd name="connsiteY17" fmla="*/ 3580 h 10502"/>
                  <a:gd name="connsiteX18" fmla="*/ 8626 w 9883"/>
                  <a:gd name="connsiteY18" fmla="*/ 3195 h 10502"/>
                  <a:gd name="connsiteX19" fmla="*/ 8437 w 9883"/>
                  <a:gd name="connsiteY19" fmla="*/ 3028 h 10502"/>
                  <a:gd name="connsiteX20" fmla="*/ 8345 w 9883"/>
                  <a:gd name="connsiteY20" fmla="*/ 3354 h 10502"/>
                  <a:gd name="connsiteX21" fmla="*/ 8433 w 9883"/>
                  <a:gd name="connsiteY21" fmla="*/ 4493 h 10502"/>
                  <a:gd name="connsiteX22" fmla="*/ 8487 w 9883"/>
                  <a:gd name="connsiteY22" fmla="*/ 5031 h 10502"/>
                  <a:gd name="connsiteX23" fmla="*/ 8353 w 9883"/>
                  <a:gd name="connsiteY23" fmla="*/ 5354 h 10502"/>
                  <a:gd name="connsiteX24" fmla="*/ 8163 w 9883"/>
                  <a:gd name="connsiteY24" fmla="*/ 5252 h 10502"/>
                  <a:gd name="connsiteX25" fmla="*/ 8097 w 9883"/>
                  <a:gd name="connsiteY25" fmla="*/ 4759 h 10502"/>
                  <a:gd name="connsiteX26" fmla="*/ 8003 w 9883"/>
                  <a:gd name="connsiteY26" fmla="*/ 3953 h 10502"/>
                  <a:gd name="connsiteX27" fmla="*/ 7893 w 9883"/>
                  <a:gd name="connsiteY27" fmla="*/ 3435 h 10502"/>
                  <a:gd name="connsiteX28" fmla="*/ 7668 w 9883"/>
                  <a:gd name="connsiteY28" fmla="*/ 3417 h 10502"/>
                  <a:gd name="connsiteX29" fmla="*/ 7600 w 9883"/>
                  <a:gd name="connsiteY29" fmla="*/ 3636 h 10502"/>
                  <a:gd name="connsiteX30" fmla="*/ 7605 w 9883"/>
                  <a:gd name="connsiteY30" fmla="*/ 3991 h 10502"/>
                  <a:gd name="connsiteX31" fmla="*/ 7792 w 9883"/>
                  <a:gd name="connsiteY31" fmla="*/ 5581 h 10502"/>
                  <a:gd name="connsiteX32" fmla="*/ 7680 w 9883"/>
                  <a:gd name="connsiteY32" fmla="*/ 5883 h 10502"/>
                  <a:gd name="connsiteX33" fmla="*/ 7485 w 9883"/>
                  <a:gd name="connsiteY33" fmla="*/ 5959 h 10502"/>
                  <a:gd name="connsiteX34" fmla="*/ 7327 w 9883"/>
                  <a:gd name="connsiteY34" fmla="*/ 5837 h 10502"/>
                  <a:gd name="connsiteX35" fmla="*/ 7159 w 9883"/>
                  <a:gd name="connsiteY35" fmla="*/ 5824 h 10502"/>
                  <a:gd name="connsiteX36" fmla="*/ 7070 w 9883"/>
                  <a:gd name="connsiteY36" fmla="*/ 6054 h 10502"/>
                  <a:gd name="connsiteX37" fmla="*/ 7220 w 9883"/>
                  <a:gd name="connsiteY37" fmla="*/ 6420 h 10502"/>
                  <a:gd name="connsiteX38" fmla="*/ 7490 w 9883"/>
                  <a:gd name="connsiteY38" fmla="*/ 6587 h 10502"/>
                  <a:gd name="connsiteX39" fmla="*/ 7728 w 9883"/>
                  <a:gd name="connsiteY39" fmla="*/ 6842 h 10502"/>
                  <a:gd name="connsiteX40" fmla="*/ 7851 w 9883"/>
                  <a:gd name="connsiteY40" fmla="*/ 7116 h 10502"/>
                  <a:gd name="connsiteX41" fmla="*/ 7691 w 9883"/>
                  <a:gd name="connsiteY41" fmla="*/ 7400 h 10502"/>
                  <a:gd name="connsiteX42" fmla="*/ 7112 w 9883"/>
                  <a:gd name="connsiteY42" fmla="*/ 7776 h 10502"/>
                  <a:gd name="connsiteX43" fmla="*/ 7092 w 9883"/>
                  <a:gd name="connsiteY43" fmla="*/ 8129 h 10502"/>
                  <a:gd name="connsiteX44" fmla="*/ 7198 w 9883"/>
                  <a:gd name="connsiteY44" fmla="*/ 8381 h 10502"/>
                  <a:gd name="connsiteX45" fmla="*/ 7386 w 9883"/>
                  <a:gd name="connsiteY45" fmla="*/ 8446 h 10502"/>
                  <a:gd name="connsiteX46" fmla="*/ 7632 w 9883"/>
                  <a:gd name="connsiteY46" fmla="*/ 8255 h 10502"/>
                  <a:gd name="connsiteX47" fmla="*/ 7806 w 9883"/>
                  <a:gd name="connsiteY47" fmla="*/ 8122 h 10502"/>
                  <a:gd name="connsiteX48" fmla="*/ 7947 w 9883"/>
                  <a:gd name="connsiteY48" fmla="*/ 8278 h 10502"/>
                  <a:gd name="connsiteX49" fmla="*/ 7971 w 9883"/>
                  <a:gd name="connsiteY49" fmla="*/ 8629 h 10502"/>
                  <a:gd name="connsiteX50" fmla="*/ 7917 w 9883"/>
                  <a:gd name="connsiteY50" fmla="*/ 9194 h 10502"/>
                  <a:gd name="connsiteX51" fmla="*/ 7756 w 9883"/>
                  <a:gd name="connsiteY51" fmla="*/ 9894 h 10502"/>
                  <a:gd name="connsiteX52" fmla="*/ 7350 w 9883"/>
                  <a:gd name="connsiteY52" fmla="*/ 10194 h 10502"/>
                  <a:gd name="connsiteX53" fmla="*/ 6888 w 9883"/>
                  <a:gd name="connsiteY53" fmla="*/ 10497 h 10502"/>
                  <a:gd name="connsiteX54" fmla="*/ 1741 w 9883"/>
                  <a:gd name="connsiteY54" fmla="*/ 10502 h 10502"/>
                  <a:gd name="connsiteX55" fmla="*/ 1806 w 9883"/>
                  <a:gd name="connsiteY55" fmla="*/ 10218 h 10502"/>
                  <a:gd name="connsiteX0" fmla="*/ 1835 w 10000"/>
                  <a:gd name="connsiteY0" fmla="*/ 9539 h 10000"/>
                  <a:gd name="connsiteX1" fmla="*/ 22 w 10000"/>
                  <a:gd name="connsiteY1" fmla="*/ 7852 h 10000"/>
                  <a:gd name="connsiteX2" fmla="*/ 5 w 10000"/>
                  <a:gd name="connsiteY2" fmla="*/ 7458 h 10000"/>
                  <a:gd name="connsiteX3" fmla="*/ 1764 w 10000"/>
                  <a:gd name="connsiteY3" fmla="*/ 0 h 10000"/>
                  <a:gd name="connsiteX4" fmla="*/ 9208 w 10000"/>
                  <a:gd name="connsiteY4" fmla="*/ 328 h 10000"/>
                  <a:gd name="connsiteX5" fmla="*/ 9651 w 10000"/>
                  <a:gd name="connsiteY5" fmla="*/ 2086 h 10000"/>
                  <a:gd name="connsiteX6" fmla="*/ 9817 w 10000"/>
                  <a:gd name="connsiteY6" fmla="*/ 1938 h 10000"/>
                  <a:gd name="connsiteX7" fmla="*/ 9969 w 10000"/>
                  <a:gd name="connsiteY7" fmla="*/ 1979 h 10000"/>
                  <a:gd name="connsiteX8" fmla="*/ 10000 w 10000"/>
                  <a:gd name="connsiteY8" fmla="*/ 2263 h 10000"/>
                  <a:gd name="connsiteX9" fmla="*/ 9871 w 10000"/>
                  <a:gd name="connsiteY9" fmla="*/ 2621 h 10000"/>
                  <a:gd name="connsiteX10" fmla="*/ 9540 w 10000"/>
                  <a:gd name="connsiteY10" fmla="*/ 3389 h 10000"/>
                  <a:gd name="connsiteX11" fmla="*/ 9430 w 10000"/>
                  <a:gd name="connsiteY11" fmla="*/ 3775 h 10000"/>
                  <a:gd name="connsiteX12" fmla="*/ 9366 w 10000"/>
                  <a:gd name="connsiteY12" fmla="*/ 4178 h 10000"/>
                  <a:gd name="connsiteX13" fmla="*/ 9296 w 10000"/>
                  <a:gd name="connsiteY13" fmla="*/ 4401 h 10000"/>
                  <a:gd name="connsiteX14" fmla="*/ 9243 w 10000"/>
                  <a:gd name="connsiteY14" fmla="*/ 4552 h 10000"/>
                  <a:gd name="connsiteX15" fmla="*/ 9083 w 10000"/>
                  <a:gd name="connsiteY15" fmla="*/ 4626 h 10000"/>
                  <a:gd name="connsiteX16" fmla="*/ 8901 w 10000"/>
                  <a:gd name="connsiteY16" fmla="*/ 4304 h 10000"/>
                  <a:gd name="connsiteX17" fmla="*/ 8819 w 10000"/>
                  <a:gd name="connsiteY17" fmla="*/ 3409 h 10000"/>
                  <a:gd name="connsiteX18" fmla="*/ 8728 w 10000"/>
                  <a:gd name="connsiteY18" fmla="*/ 3042 h 10000"/>
                  <a:gd name="connsiteX19" fmla="*/ 8537 w 10000"/>
                  <a:gd name="connsiteY19" fmla="*/ 2883 h 10000"/>
                  <a:gd name="connsiteX20" fmla="*/ 8444 w 10000"/>
                  <a:gd name="connsiteY20" fmla="*/ 3194 h 10000"/>
                  <a:gd name="connsiteX21" fmla="*/ 8533 w 10000"/>
                  <a:gd name="connsiteY21" fmla="*/ 4278 h 10000"/>
                  <a:gd name="connsiteX22" fmla="*/ 8587 w 10000"/>
                  <a:gd name="connsiteY22" fmla="*/ 4791 h 10000"/>
                  <a:gd name="connsiteX23" fmla="*/ 8452 w 10000"/>
                  <a:gd name="connsiteY23" fmla="*/ 5098 h 10000"/>
                  <a:gd name="connsiteX24" fmla="*/ 8260 w 10000"/>
                  <a:gd name="connsiteY24" fmla="*/ 5001 h 10000"/>
                  <a:gd name="connsiteX25" fmla="*/ 8193 w 10000"/>
                  <a:gd name="connsiteY25" fmla="*/ 4532 h 10000"/>
                  <a:gd name="connsiteX26" fmla="*/ 8098 w 10000"/>
                  <a:gd name="connsiteY26" fmla="*/ 3764 h 10000"/>
                  <a:gd name="connsiteX27" fmla="*/ 7986 w 10000"/>
                  <a:gd name="connsiteY27" fmla="*/ 3271 h 10000"/>
                  <a:gd name="connsiteX28" fmla="*/ 7759 w 10000"/>
                  <a:gd name="connsiteY28" fmla="*/ 3254 h 10000"/>
                  <a:gd name="connsiteX29" fmla="*/ 7690 w 10000"/>
                  <a:gd name="connsiteY29" fmla="*/ 3462 h 10000"/>
                  <a:gd name="connsiteX30" fmla="*/ 7695 w 10000"/>
                  <a:gd name="connsiteY30" fmla="*/ 3800 h 10000"/>
                  <a:gd name="connsiteX31" fmla="*/ 7884 w 10000"/>
                  <a:gd name="connsiteY31" fmla="*/ 5314 h 10000"/>
                  <a:gd name="connsiteX32" fmla="*/ 7771 w 10000"/>
                  <a:gd name="connsiteY32" fmla="*/ 5602 h 10000"/>
                  <a:gd name="connsiteX33" fmla="*/ 7574 w 10000"/>
                  <a:gd name="connsiteY33" fmla="*/ 5674 h 10000"/>
                  <a:gd name="connsiteX34" fmla="*/ 7414 w 10000"/>
                  <a:gd name="connsiteY34" fmla="*/ 5558 h 10000"/>
                  <a:gd name="connsiteX35" fmla="*/ 7244 w 10000"/>
                  <a:gd name="connsiteY35" fmla="*/ 5546 h 10000"/>
                  <a:gd name="connsiteX36" fmla="*/ 7154 w 10000"/>
                  <a:gd name="connsiteY36" fmla="*/ 5765 h 10000"/>
                  <a:gd name="connsiteX37" fmla="*/ 7305 w 10000"/>
                  <a:gd name="connsiteY37" fmla="*/ 6113 h 10000"/>
                  <a:gd name="connsiteX38" fmla="*/ 7579 w 10000"/>
                  <a:gd name="connsiteY38" fmla="*/ 6272 h 10000"/>
                  <a:gd name="connsiteX39" fmla="*/ 7819 w 10000"/>
                  <a:gd name="connsiteY39" fmla="*/ 6515 h 10000"/>
                  <a:gd name="connsiteX40" fmla="*/ 7944 w 10000"/>
                  <a:gd name="connsiteY40" fmla="*/ 6776 h 10000"/>
                  <a:gd name="connsiteX41" fmla="*/ 7782 w 10000"/>
                  <a:gd name="connsiteY41" fmla="*/ 7046 h 10000"/>
                  <a:gd name="connsiteX42" fmla="*/ 7196 w 10000"/>
                  <a:gd name="connsiteY42" fmla="*/ 7404 h 10000"/>
                  <a:gd name="connsiteX43" fmla="*/ 7176 w 10000"/>
                  <a:gd name="connsiteY43" fmla="*/ 7740 h 10000"/>
                  <a:gd name="connsiteX44" fmla="*/ 7283 w 10000"/>
                  <a:gd name="connsiteY44" fmla="*/ 7980 h 10000"/>
                  <a:gd name="connsiteX45" fmla="*/ 7473 w 10000"/>
                  <a:gd name="connsiteY45" fmla="*/ 8042 h 10000"/>
                  <a:gd name="connsiteX46" fmla="*/ 7722 w 10000"/>
                  <a:gd name="connsiteY46" fmla="*/ 7860 h 10000"/>
                  <a:gd name="connsiteX47" fmla="*/ 7898 w 10000"/>
                  <a:gd name="connsiteY47" fmla="*/ 7734 h 10000"/>
                  <a:gd name="connsiteX48" fmla="*/ 8041 w 10000"/>
                  <a:gd name="connsiteY48" fmla="*/ 7882 h 10000"/>
                  <a:gd name="connsiteX49" fmla="*/ 8065 w 10000"/>
                  <a:gd name="connsiteY49" fmla="*/ 8217 h 10000"/>
                  <a:gd name="connsiteX50" fmla="*/ 8011 w 10000"/>
                  <a:gd name="connsiteY50" fmla="*/ 8755 h 10000"/>
                  <a:gd name="connsiteX51" fmla="*/ 7848 w 10000"/>
                  <a:gd name="connsiteY51" fmla="*/ 9421 h 10000"/>
                  <a:gd name="connsiteX52" fmla="*/ 7437 w 10000"/>
                  <a:gd name="connsiteY52" fmla="*/ 9707 h 10000"/>
                  <a:gd name="connsiteX53" fmla="*/ 6970 w 10000"/>
                  <a:gd name="connsiteY53" fmla="*/ 9995 h 10000"/>
                  <a:gd name="connsiteX54" fmla="*/ 1762 w 10000"/>
                  <a:gd name="connsiteY54" fmla="*/ 10000 h 10000"/>
                  <a:gd name="connsiteX55" fmla="*/ 1835 w 10000"/>
                  <a:gd name="connsiteY55" fmla="*/ 9539 h 10000"/>
                  <a:gd name="connsiteX0" fmla="*/ 1835 w 10000"/>
                  <a:gd name="connsiteY0" fmla="*/ 9539 h 9995"/>
                  <a:gd name="connsiteX1" fmla="*/ 22 w 10000"/>
                  <a:gd name="connsiteY1" fmla="*/ 7852 h 9995"/>
                  <a:gd name="connsiteX2" fmla="*/ 5 w 10000"/>
                  <a:gd name="connsiteY2" fmla="*/ 7458 h 9995"/>
                  <a:gd name="connsiteX3" fmla="*/ 1764 w 10000"/>
                  <a:gd name="connsiteY3" fmla="*/ 0 h 9995"/>
                  <a:gd name="connsiteX4" fmla="*/ 9208 w 10000"/>
                  <a:gd name="connsiteY4" fmla="*/ 328 h 9995"/>
                  <a:gd name="connsiteX5" fmla="*/ 9651 w 10000"/>
                  <a:gd name="connsiteY5" fmla="*/ 2086 h 9995"/>
                  <a:gd name="connsiteX6" fmla="*/ 9817 w 10000"/>
                  <a:gd name="connsiteY6" fmla="*/ 1938 h 9995"/>
                  <a:gd name="connsiteX7" fmla="*/ 9969 w 10000"/>
                  <a:gd name="connsiteY7" fmla="*/ 1979 h 9995"/>
                  <a:gd name="connsiteX8" fmla="*/ 10000 w 10000"/>
                  <a:gd name="connsiteY8" fmla="*/ 2263 h 9995"/>
                  <a:gd name="connsiteX9" fmla="*/ 9871 w 10000"/>
                  <a:gd name="connsiteY9" fmla="*/ 2621 h 9995"/>
                  <a:gd name="connsiteX10" fmla="*/ 9540 w 10000"/>
                  <a:gd name="connsiteY10" fmla="*/ 3389 h 9995"/>
                  <a:gd name="connsiteX11" fmla="*/ 9430 w 10000"/>
                  <a:gd name="connsiteY11" fmla="*/ 3775 h 9995"/>
                  <a:gd name="connsiteX12" fmla="*/ 9366 w 10000"/>
                  <a:gd name="connsiteY12" fmla="*/ 4178 h 9995"/>
                  <a:gd name="connsiteX13" fmla="*/ 9296 w 10000"/>
                  <a:gd name="connsiteY13" fmla="*/ 4401 h 9995"/>
                  <a:gd name="connsiteX14" fmla="*/ 9243 w 10000"/>
                  <a:gd name="connsiteY14" fmla="*/ 4552 h 9995"/>
                  <a:gd name="connsiteX15" fmla="*/ 9083 w 10000"/>
                  <a:gd name="connsiteY15" fmla="*/ 4626 h 9995"/>
                  <a:gd name="connsiteX16" fmla="*/ 8901 w 10000"/>
                  <a:gd name="connsiteY16" fmla="*/ 4304 h 9995"/>
                  <a:gd name="connsiteX17" fmla="*/ 8819 w 10000"/>
                  <a:gd name="connsiteY17" fmla="*/ 3409 h 9995"/>
                  <a:gd name="connsiteX18" fmla="*/ 8728 w 10000"/>
                  <a:gd name="connsiteY18" fmla="*/ 3042 h 9995"/>
                  <a:gd name="connsiteX19" fmla="*/ 8537 w 10000"/>
                  <a:gd name="connsiteY19" fmla="*/ 2883 h 9995"/>
                  <a:gd name="connsiteX20" fmla="*/ 8444 w 10000"/>
                  <a:gd name="connsiteY20" fmla="*/ 3194 h 9995"/>
                  <a:gd name="connsiteX21" fmla="*/ 8533 w 10000"/>
                  <a:gd name="connsiteY21" fmla="*/ 4278 h 9995"/>
                  <a:gd name="connsiteX22" fmla="*/ 8587 w 10000"/>
                  <a:gd name="connsiteY22" fmla="*/ 4791 h 9995"/>
                  <a:gd name="connsiteX23" fmla="*/ 8452 w 10000"/>
                  <a:gd name="connsiteY23" fmla="*/ 5098 h 9995"/>
                  <a:gd name="connsiteX24" fmla="*/ 8260 w 10000"/>
                  <a:gd name="connsiteY24" fmla="*/ 5001 h 9995"/>
                  <a:gd name="connsiteX25" fmla="*/ 8193 w 10000"/>
                  <a:gd name="connsiteY25" fmla="*/ 4532 h 9995"/>
                  <a:gd name="connsiteX26" fmla="*/ 8098 w 10000"/>
                  <a:gd name="connsiteY26" fmla="*/ 3764 h 9995"/>
                  <a:gd name="connsiteX27" fmla="*/ 7986 w 10000"/>
                  <a:gd name="connsiteY27" fmla="*/ 3271 h 9995"/>
                  <a:gd name="connsiteX28" fmla="*/ 7759 w 10000"/>
                  <a:gd name="connsiteY28" fmla="*/ 3254 h 9995"/>
                  <a:gd name="connsiteX29" fmla="*/ 7690 w 10000"/>
                  <a:gd name="connsiteY29" fmla="*/ 3462 h 9995"/>
                  <a:gd name="connsiteX30" fmla="*/ 7695 w 10000"/>
                  <a:gd name="connsiteY30" fmla="*/ 3800 h 9995"/>
                  <a:gd name="connsiteX31" fmla="*/ 7884 w 10000"/>
                  <a:gd name="connsiteY31" fmla="*/ 5314 h 9995"/>
                  <a:gd name="connsiteX32" fmla="*/ 7771 w 10000"/>
                  <a:gd name="connsiteY32" fmla="*/ 5602 h 9995"/>
                  <a:gd name="connsiteX33" fmla="*/ 7574 w 10000"/>
                  <a:gd name="connsiteY33" fmla="*/ 5674 h 9995"/>
                  <a:gd name="connsiteX34" fmla="*/ 7414 w 10000"/>
                  <a:gd name="connsiteY34" fmla="*/ 5558 h 9995"/>
                  <a:gd name="connsiteX35" fmla="*/ 7244 w 10000"/>
                  <a:gd name="connsiteY35" fmla="*/ 5546 h 9995"/>
                  <a:gd name="connsiteX36" fmla="*/ 7154 w 10000"/>
                  <a:gd name="connsiteY36" fmla="*/ 5765 h 9995"/>
                  <a:gd name="connsiteX37" fmla="*/ 7305 w 10000"/>
                  <a:gd name="connsiteY37" fmla="*/ 6113 h 9995"/>
                  <a:gd name="connsiteX38" fmla="*/ 7579 w 10000"/>
                  <a:gd name="connsiteY38" fmla="*/ 6272 h 9995"/>
                  <a:gd name="connsiteX39" fmla="*/ 7819 w 10000"/>
                  <a:gd name="connsiteY39" fmla="*/ 6515 h 9995"/>
                  <a:gd name="connsiteX40" fmla="*/ 7944 w 10000"/>
                  <a:gd name="connsiteY40" fmla="*/ 6776 h 9995"/>
                  <a:gd name="connsiteX41" fmla="*/ 7782 w 10000"/>
                  <a:gd name="connsiteY41" fmla="*/ 7046 h 9995"/>
                  <a:gd name="connsiteX42" fmla="*/ 7196 w 10000"/>
                  <a:gd name="connsiteY42" fmla="*/ 7404 h 9995"/>
                  <a:gd name="connsiteX43" fmla="*/ 7176 w 10000"/>
                  <a:gd name="connsiteY43" fmla="*/ 7740 h 9995"/>
                  <a:gd name="connsiteX44" fmla="*/ 7283 w 10000"/>
                  <a:gd name="connsiteY44" fmla="*/ 7980 h 9995"/>
                  <a:gd name="connsiteX45" fmla="*/ 7473 w 10000"/>
                  <a:gd name="connsiteY45" fmla="*/ 8042 h 9995"/>
                  <a:gd name="connsiteX46" fmla="*/ 7722 w 10000"/>
                  <a:gd name="connsiteY46" fmla="*/ 7860 h 9995"/>
                  <a:gd name="connsiteX47" fmla="*/ 7898 w 10000"/>
                  <a:gd name="connsiteY47" fmla="*/ 7734 h 9995"/>
                  <a:gd name="connsiteX48" fmla="*/ 8041 w 10000"/>
                  <a:gd name="connsiteY48" fmla="*/ 7882 h 9995"/>
                  <a:gd name="connsiteX49" fmla="*/ 8065 w 10000"/>
                  <a:gd name="connsiteY49" fmla="*/ 8217 h 9995"/>
                  <a:gd name="connsiteX50" fmla="*/ 8011 w 10000"/>
                  <a:gd name="connsiteY50" fmla="*/ 8755 h 9995"/>
                  <a:gd name="connsiteX51" fmla="*/ 7848 w 10000"/>
                  <a:gd name="connsiteY51" fmla="*/ 9421 h 9995"/>
                  <a:gd name="connsiteX52" fmla="*/ 7437 w 10000"/>
                  <a:gd name="connsiteY52" fmla="*/ 9707 h 9995"/>
                  <a:gd name="connsiteX53" fmla="*/ 6970 w 10000"/>
                  <a:gd name="connsiteY53" fmla="*/ 9995 h 9995"/>
                  <a:gd name="connsiteX54" fmla="*/ 1737 w 10000"/>
                  <a:gd name="connsiteY54" fmla="*/ 9936 h 9995"/>
                  <a:gd name="connsiteX55" fmla="*/ 1835 w 10000"/>
                  <a:gd name="connsiteY55" fmla="*/ 9539 h 9995"/>
                  <a:gd name="connsiteX0" fmla="*/ 1835 w 10000"/>
                  <a:gd name="connsiteY0" fmla="*/ 9544 h 9941"/>
                  <a:gd name="connsiteX1" fmla="*/ 22 w 10000"/>
                  <a:gd name="connsiteY1" fmla="*/ 7856 h 9941"/>
                  <a:gd name="connsiteX2" fmla="*/ 5 w 10000"/>
                  <a:gd name="connsiteY2" fmla="*/ 7462 h 9941"/>
                  <a:gd name="connsiteX3" fmla="*/ 1764 w 10000"/>
                  <a:gd name="connsiteY3" fmla="*/ 0 h 9941"/>
                  <a:gd name="connsiteX4" fmla="*/ 9208 w 10000"/>
                  <a:gd name="connsiteY4" fmla="*/ 328 h 9941"/>
                  <a:gd name="connsiteX5" fmla="*/ 9651 w 10000"/>
                  <a:gd name="connsiteY5" fmla="*/ 2087 h 9941"/>
                  <a:gd name="connsiteX6" fmla="*/ 9817 w 10000"/>
                  <a:gd name="connsiteY6" fmla="*/ 1939 h 9941"/>
                  <a:gd name="connsiteX7" fmla="*/ 9969 w 10000"/>
                  <a:gd name="connsiteY7" fmla="*/ 1980 h 9941"/>
                  <a:gd name="connsiteX8" fmla="*/ 10000 w 10000"/>
                  <a:gd name="connsiteY8" fmla="*/ 2264 h 9941"/>
                  <a:gd name="connsiteX9" fmla="*/ 9871 w 10000"/>
                  <a:gd name="connsiteY9" fmla="*/ 2622 h 9941"/>
                  <a:gd name="connsiteX10" fmla="*/ 9540 w 10000"/>
                  <a:gd name="connsiteY10" fmla="*/ 3391 h 9941"/>
                  <a:gd name="connsiteX11" fmla="*/ 9430 w 10000"/>
                  <a:gd name="connsiteY11" fmla="*/ 3777 h 9941"/>
                  <a:gd name="connsiteX12" fmla="*/ 9366 w 10000"/>
                  <a:gd name="connsiteY12" fmla="*/ 4180 h 9941"/>
                  <a:gd name="connsiteX13" fmla="*/ 9296 w 10000"/>
                  <a:gd name="connsiteY13" fmla="*/ 4403 h 9941"/>
                  <a:gd name="connsiteX14" fmla="*/ 9243 w 10000"/>
                  <a:gd name="connsiteY14" fmla="*/ 4554 h 9941"/>
                  <a:gd name="connsiteX15" fmla="*/ 9083 w 10000"/>
                  <a:gd name="connsiteY15" fmla="*/ 4628 h 9941"/>
                  <a:gd name="connsiteX16" fmla="*/ 8901 w 10000"/>
                  <a:gd name="connsiteY16" fmla="*/ 4306 h 9941"/>
                  <a:gd name="connsiteX17" fmla="*/ 8819 w 10000"/>
                  <a:gd name="connsiteY17" fmla="*/ 3411 h 9941"/>
                  <a:gd name="connsiteX18" fmla="*/ 8728 w 10000"/>
                  <a:gd name="connsiteY18" fmla="*/ 3044 h 9941"/>
                  <a:gd name="connsiteX19" fmla="*/ 8537 w 10000"/>
                  <a:gd name="connsiteY19" fmla="*/ 2884 h 9941"/>
                  <a:gd name="connsiteX20" fmla="*/ 8444 w 10000"/>
                  <a:gd name="connsiteY20" fmla="*/ 3196 h 9941"/>
                  <a:gd name="connsiteX21" fmla="*/ 8533 w 10000"/>
                  <a:gd name="connsiteY21" fmla="*/ 4280 h 9941"/>
                  <a:gd name="connsiteX22" fmla="*/ 8587 w 10000"/>
                  <a:gd name="connsiteY22" fmla="*/ 4793 h 9941"/>
                  <a:gd name="connsiteX23" fmla="*/ 8452 w 10000"/>
                  <a:gd name="connsiteY23" fmla="*/ 5101 h 9941"/>
                  <a:gd name="connsiteX24" fmla="*/ 8260 w 10000"/>
                  <a:gd name="connsiteY24" fmla="*/ 5004 h 9941"/>
                  <a:gd name="connsiteX25" fmla="*/ 8193 w 10000"/>
                  <a:gd name="connsiteY25" fmla="*/ 4534 h 9941"/>
                  <a:gd name="connsiteX26" fmla="*/ 8098 w 10000"/>
                  <a:gd name="connsiteY26" fmla="*/ 3766 h 9941"/>
                  <a:gd name="connsiteX27" fmla="*/ 7986 w 10000"/>
                  <a:gd name="connsiteY27" fmla="*/ 3273 h 9941"/>
                  <a:gd name="connsiteX28" fmla="*/ 7759 w 10000"/>
                  <a:gd name="connsiteY28" fmla="*/ 3256 h 9941"/>
                  <a:gd name="connsiteX29" fmla="*/ 7690 w 10000"/>
                  <a:gd name="connsiteY29" fmla="*/ 3464 h 9941"/>
                  <a:gd name="connsiteX30" fmla="*/ 7695 w 10000"/>
                  <a:gd name="connsiteY30" fmla="*/ 3802 h 9941"/>
                  <a:gd name="connsiteX31" fmla="*/ 7884 w 10000"/>
                  <a:gd name="connsiteY31" fmla="*/ 5317 h 9941"/>
                  <a:gd name="connsiteX32" fmla="*/ 7771 w 10000"/>
                  <a:gd name="connsiteY32" fmla="*/ 5605 h 9941"/>
                  <a:gd name="connsiteX33" fmla="*/ 7574 w 10000"/>
                  <a:gd name="connsiteY33" fmla="*/ 5677 h 9941"/>
                  <a:gd name="connsiteX34" fmla="*/ 7414 w 10000"/>
                  <a:gd name="connsiteY34" fmla="*/ 5561 h 9941"/>
                  <a:gd name="connsiteX35" fmla="*/ 7244 w 10000"/>
                  <a:gd name="connsiteY35" fmla="*/ 5549 h 9941"/>
                  <a:gd name="connsiteX36" fmla="*/ 7154 w 10000"/>
                  <a:gd name="connsiteY36" fmla="*/ 5768 h 9941"/>
                  <a:gd name="connsiteX37" fmla="*/ 7305 w 10000"/>
                  <a:gd name="connsiteY37" fmla="*/ 6116 h 9941"/>
                  <a:gd name="connsiteX38" fmla="*/ 7579 w 10000"/>
                  <a:gd name="connsiteY38" fmla="*/ 6275 h 9941"/>
                  <a:gd name="connsiteX39" fmla="*/ 7819 w 10000"/>
                  <a:gd name="connsiteY39" fmla="*/ 6518 h 9941"/>
                  <a:gd name="connsiteX40" fmla="*/ 7944 w 10000"/>
                  <a:gd name="connsiteY40" fmla="*/ 6779 h 9941"/>
                  <a:gd name="connsiteX41" fmla="*/ 7782 w 10000"/>
                  <a:gd name="connsiteY41" fmla="*/ 7050 h 9941"/>
                  <a:gd name="connsiteX42" fmla="*/ 7196 w 10000"/>
                  <a:gd name="connsiteY42" fmla="*/ 7408 h 9941"/>
                  <a:gd name="connsiteX43" fmla="*/ 7176 w 10000"/>
                  <a:gd name="connsiteY43" fmla="*/ 7744 h 9941"/>
                  <a:gd name="connsiteX44" fmla="*/ 7283 w 10000"/>
                  <a:gd name="connsiteY44" fmla="*/ 7984 h 9941"/>
                  <a:gd name="connsiteX45" fmla="*/ 7473 w 10000"/>
                  <a:gd name="connsiteY45" fmla="*/ 8046 h 9941"/>
                  <a:gd name="connsiteX46" fmla="*/ 7722 w 10000"/>
                  <a:gd name="connsiteY46" fmla="*/ 7864 h 9941"/>
                  <a:gd name="connsiteX47" fmla="*/ 7898 w 10000"/>
                  <a:gd name="connsiteY47" fmla="*/ 7738 h 9941"/>
                  <a:gd name="connsiteX48" fmla="*/ 8041 w 10000"/>
                  <a:gd name="connsiteY48" fmla="*/ 7886 h 9941"/>
                  <a:gd name="connsiteX49" fmla="*/ 8065 w 10000"/>
                  <a:gd name="connsiteY49" fmla="*/ 8221 h 9941"/>
                  <a:gd name="connsiteX50" fmla="*/ 8011 w 10000"/>
                  <a:gd name="connsiteY50" fmla="*/ 8759 h 9941"/>
                  <a:gd name="connsiteX51" fmla="*/ 7848 w 10000"/>
                  <a:gd name="connsiteY51" fmla="*/ 9426 h 9941"/>
                  <a:gd name="connsiteX52" fmla="*/ 7437 w 10000"/>
                  <a:gd name="connsiteY52" fmla="*/ 9712 h 9941"/>
                  <a:gd name="connsiteX53" fmla="*/ 6937 w 10000"/>
                  <a:gd name="connsiteY53" fmla="*/ 9920 h 9941"/>
                  <a:gd name="connsiteX54" fmla="*/ 1737 w 10000"/>
                  <a:gd name="connsiteY54" fmla="*/ 9941 h 9941"/>
                  <a:gd name="connsiteX55" fmla="*/ 1835 w 10000"/>
                  <a:gd name="connsiteY55" fmla="*/ 9544 h 9941"/>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817 w 10000"/>
                  <a:gd name="connsiteY6" fmla="*/ 1951 h 10000"/>
                  <a:gd name="connsiteX7" fmla="*/ 9969 w 10000"/>
                  <a:gd name="connsiteY7" fmla="*/ 1992 h 10000"/>
                  <a:gd name="connsiteX8" fmla="*/ 10000 w 10000"/>
                  <a:gd name="connsiteY8" fmla="*/ 2277 h 10000"/>
                  <a:gd name="connsiteX9" fmla="*/ 9871 w 10000"/>
                  <a:gd name="connsiteY9" fmla="*/ 2638 h 10000"/>
                  <a:gd name="connsiteX10" fmla="*/ 9540 w 10000"/>
                  <a:gd name="connsiteY10" fmla="*/ 3411 h 10000"/>
                  <a:gd name="connsiteX11" fmla="*/ 9430 w 10000"/>
                  <a:gd name="connsiteY11" fmla="*/ 3799 h 10000"/>
                  <a:gd name="connsiteX12" fmla="*/ 9366 w 10000"/>
                  <a:gd name="connsiteY12" fmla="*/ 4205 h 10000"/>
                  <a:gd name="connsiteX13" fmla="*/ 9296 w 10000"/>
                  <a:gd name="connsiteY13" fmla="*/ 4429 h 10000"/>
                  <a:gd name="connsiteX14" fmla="*/ 9243 w 10000"/>
                  <a:gd name="connsiteY14" fmla="*/ 4581 h 10000"/>
                  <a:gd name="connsiteX15" fmla="*/ 9083 w 10000"/>
                  <a:gd name="connsiteY15" fmla="*/ 4655 h 10000"/>
                  <a:gd name="connsiteX16" fmla="*/ 8901 w 10000"/>
                  <a:gd name="connsiteY16" fmla="*/ 4332 h 10000"/>
                  <a:gd name="connsiteX17" fmla="*/ 8819 w 10000"/>
                  <a:gd name="connsiteY17" fmla="*/ 3431 h 10000"/>
                  <a:gd name="connsiteX18" fmla="*/ 8728 w 10000"/>
                  <a:gd name="connsiteY18" fmla="*/ 3062 h 10000"/>
                  <a:gd name="connsiteX19" fmla="*/ 8537 w 10000"/>
                  <a:gd name="connsiteY19" fmla="*/ 2901 h 10000"/>
                  <a:gd name="connsiteX20" fmla="*/ 8444 w 10000"/>
                  <a:gd name="connsiteY20" fmla="*/ 3215 h 10000"/>
                  <a:gd name="connsiteX21" fmla="*/ 8533 w 10000"/>
                  <a:gd name="connsiteY21" fmla="*/ 4305 h 10000"/>
                  <a:gd name="connsiteX22" fmla="*/ 8587 w 10000"/>
                  <a:gd name="connsiteY22" fmla="*/ 4821 h 10000"/>
                  <a:gd name="connsiteX23" fmla="*/ 8452 w 10000"/>
                  <a:gd name="connsiteY23" fmla="*/ 5131 h 10000"/>
                  <a:gd name="connsiteX24" fmla="*/ 8260 w 10000"/>
                  <a:gd name="connsiteY24" fmla="*/ 5034 h 10000"/>
                  <a:gd name="connsiteX25" fmla="*/ 8193 w 10000"/>
                  <a:gd name="connsiteY25" fmla="*/ 4561 h 10000"/>
                  <a:gd name="connsiteX26" fmla="*/ 8098 w 10000"/>
                  <a:gd name="connsiteY26" fmla="*/ 3788 h 10000"/>
                  <a:gd name="connsiteX27" fmla="*/ 7986 w 10000"/>
                  <a:gd name="connsiteY27" fmla="*/ 3292 h 10000"/>
                  <a:gd name="connsiteX28" fmla="*/ 7759 w 10000"/>
                  <a:gd name="connsiteY28" fmla="*/ 3275 h 10000"/>
                  <a:gd name="connsiteX29" fmla="*/ 7690 w 10000"/>
                  <a:gd name="connsiteY29" fmla="*/ 3485 h 10000"/>
                  <a:gd name="connsiteX30" fmla="*/ 7695 w 10000"/>
                  <a:gd name="connsiteY30" fmla="*/ 3825 h 10000"/>
                  <a:gd name="connsiteX31" fmla="*/ 7884 w 10000"/>
                  <a:gd name="connsiteY31" fmla="*/ 5349 h 10000"/>
                  <a:gd name="connsiteX32" fmla="*/ 7771 w 10000"/>
                  <a:gd name="connsiteY32" fmla="*/ 5638 h 10000"/>
                  <a:gd name="connsiteX33" fmla="*/ 7574 w 10000"/>
                  <a:gd name="connsiteY33" fmla="*/ 5711 h 10000"/>
                  <a:gd name="connsiteX34" fmla="*/ 7414 w 10000"/>
                  <a:gd name="connsiteY34" fmla="*/ 5594 h 10000"/>
                  <a:gd name="connsiteX35" fmla="*/ 7244 w 10000"/>
                  <a:gd name="connsiteY35" fmla="*/ 5582 h 10000"/>
                  <a:gd name="connsiteX36" fmla="*/ 7154 w 10000"/>
                  <a:gd name="connsiteY36" fmla="*/ 5802 h 10000"/>
                  <a:gd name="connsiteX37" fmla="*/ 7305 w 10000"/>
                  <a:gd name="connsiteY37" fmla="*/ 6152 h 10000"/>
                  <a:gd name="connsiteX38" fmla="*/ 7579 w 10000"/>
                  <a:gd name="connsiteY38" fmla="*/ 6312 h 10000"/>
                  <a:gd name="connsiteX39" fmla="*/ 7819 w 10000"/>
                  <a:gd name="connsiteY39" fmla="*/ 6557 h 10000"/>
                  <a:gd name="connsiteX40" fmla="*/ 7944 w 10000"/>
                  <a:gd name="connsiteY40" fmla="*/ 6819 h 10000"/>
                  <a:gd name="connsiteX41" fmla="*/ 7782 w 10000"/>
                  <a:gd name="connsiteY41" fmla="*/ 7092 h 10000"/>
                  <a:gd name="connsiteX42" fmla="*/ 7196 w 10000"/>
                  <a:gd name="connsiteY42" fmla="*/ 7452 h 10000"/>
                  <a:gd name="connsiteX43" fmla="*/ 7176 w 10000"/>
                  <a:gd name="connsiteY43" fmla="*/ 7790 h 10000"/>
                  <a:gd name="connsiteX44" fmla="*/ 7283 w 10000"/>
                  <a:gd name="connsiteY44" fmla="*/ 8031 h 10000"/>
                  <a:gd name="connsiteX45" fmla="*/ 7473 w 10000"/>
                  <a:gd name="connsiteY45" fmla="*/ 8094 h 10000"/>
                  <a:gd name="connsiteX46" fmla="*/ 7722 w 10000"/>
                  <a:gd name="connsiteY46" fmla="*/ 7911 h 10000"/>
                  <a:gd name="connsiteX47" fmla="*/ 7898 w 10000"/>
                  <a:gd name="connsiteY47" fmla="*/ 7784 h 10000"/>
                  <a:gd name="connsiteX48" fmla="*/ 8041 w 10000"/>
                  <a:gd name="connsiteY48" fmla="*/ 7933 h 10000"/>
                  <a:gd name="connsiteX49" fmla="*/ 8065 w 10000"/>
                  <a:gd name="connsiteY49" fmla="*/ 8270 h 10000"/>
                  <a:gd name="connsiteX50" fmla="*/ 8011 w 10000"/>
                  <a:gd name="connsiteY50" fmla="*/ 8811 h 10000"/>
                  <a:gd name="connsiteX51" fmla="*/ 7848 w 10000"/>
                  <a:gd name="connsiteY51" fmla="*/ 9482 h 10000"/>
                  <a:gd name="connsiteX52" fmla="*/ 7437 w 10000"/>
                  <a:gd name="connsiteY52" fmla="*/ 9770 h 10000"/>
                  <a:gd name="connsiteX53" fmla="*/ 6937 w 10000"/>
                  <a:gd name="connsiteY53" fmla="*/ 9979 h 10000"/>
                  <a:gd name="connsiteX54" fmla="*/ 1737 w 10000"/>
                  <a:gd name="connsiteY54" fmla="*/ 10000 h 10000"/>
                  <a:gd name="connsiteX55" fmla="*/ 1835 w 10000"/>
                  <a:gd name="connsiteY55"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704 w 10000"/>
                  <a:gd name="connsiteY5" fmla="*/ 2086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369 h 9768"/>
                  <a:gd name="connsiteX1" fmla="*/ 22 w 10000"/>
                  <a:gd name="connsiteY1" fmla="*/ 7671 h 9768"/>
                  <a:gd name="connsiteX2" fmla="*/ 5 w 10000"/>
                  <a:gd name="connsiteY2" fmla="*/ 7274 h 9768"/>
                  <a:gd name="connsiteX3" fmla="*/ 1790 w 10000"/>
                  <a:gd name="connsiteY3" fmla="*/ 0 h 9768"/>
                  <a:gd name="connsiteX4" fmla="*/ 9248 w 10000"/>
                  <a:gd name="connsiteY4" fmla="*/ 408 h 9768"/>
                  <a:gd name="connsiteX5" fmla="*/ 9704 w 10000"/>
                  <a:gd name="connsiteY5" fmla="*/ 1854 h 9768"/>
                  <a:gd name="connsiteX6" fmla="*/ 9729 w 10000"/>
                  <a:gd name="connsiteY6" fmla="*/ 1827 h 9768"/>
                  <a:gd name="connsiteX7" fmla="*/ 9817 w 10000"/>
                  <a:gd name="connsiteY7" fmla="*/ 1719 h 9768"/>
                  <a:gd name="connsiteX8" fmla="*/ 9969 w 10000"/>
                  <a:gd name="connsiteY8" fmla="*/ 1760 h 9768"/>
                  <a:gd name="connsiteX9" fmla="*/ 10000 w 10000"/>
                  <a:gd name="connsiteY9" fmla="*/ 2045 h 9768"/>
                  <a:gd name="connsiteX10" fmla="*/ 9871 w 10000"/>
                  <a:gd name="connsiteY10" fmla="*/ 2406 h 9768"/>
                  <a:gd name="connsiteX11" fmla="*/ 9540 w 10000"/>
                  <a:gd name="connsiteY11" fmla="*/ 3179 h 9768"/>
                  <a:gd name="connsiteX12" fmla="*/ 9430 w 10000"/>
                  <a:gd name="connsiteY12" fmla="*/ 3567 h 9768"/>
                  <a:gd name="connsiteX13" fmla="*/ 9366 w 10000"/>
                  <a:gd name="connsiteY13" fmla="*/ 3973 h 9768"/>
                  <a:gd name="connsiteX14" fmla="*/ 9296 w 10000"/>
                  <a:gd name="connsiteY14" fmla="*/ 4197 h 9768"/>
                  <a:gd name="connsiteX15" fmla="*/ 9243 w 10000"/>
                  <a:gd name="connsiteY15" fmla="*/ 4349 h 9768"/>
                  <a:gd name="connsiteX16" fmla="*/ 9083 w 10000"/>
                  <a:gd name="connsiteY16" fmla="*/ 4423 h 9768"/>
                  <a:gd name="connsiteX17" fmla="*/ 8901 w 10000"/>
                  <a:gd name="connsiteY17" fmla="*/ 4100 h 9768"/>
                  <a:gd name="connsiteX18" fmla="*/ 8819 w 10000"/>
                  <a:gd name="connsiteY18" fmla="*/ 3199 h 9768"/>
                  <a:gd name="connsiteX19" fmla="*/ 8728 w 10000"/>
                  <a:gd name="connsiteY19" fmla="*/ 2830 h 9768"/>
                  <a:gd name="connsiteX20" fmla="*/ 8537 w 10000"/>
                  <a:gd name="connsiteY20" fmla="*/ 2669 h 9768"/>
                  <a:gd name="connsiteX21" fmla="*/ 8444 w 10000"/>
                  <a:gd name="connsiteY21" fmla="*/ 2983 h 9768"/>
                  <a:gd name="connsiteX22" fmla="*/ 8533 w 10000"/>
                  <a:gd name="connsiteY22" fmla="*/ 4073 h 9768"/>
                  <a:gd name="connsiteX23" fmla="*/ 8587 w 10000"/>
                  <a:gd name="connsiteY23" fmla="*/ 4589 h 9768"/>
                  <a:gd name="connsiteX24" fmla="*/ 8452 w 10000"/>
                  <a:gd name="connsiteY24" fmla="*/ 4899 h 9768"/>
                  <a:gd name="connsiteX25" fmla="*/ 8260 w 10000"/>
                  <a:gd name="connsiteY25" fmla="*/ 4802 h 9768"/>
                  <a:gd name="connsiteX26" fmla="*/ 8193 w 10000"/>
                  <a:gd name="connsiteY26" fmla="*/ 4329 h 9768"/>
                  <a:gd name="connsiteX27" fmla="*/ 8098 w 10000"/>
                  <a:gd name="connsiteY27" fmla="*/ 3556 h 9768"/>
                  <a:gd name="connsiteX28" fmla="*/ 7986 w 10000"/>
                  <a:gd name="connsiteY28" fmla="*/ 3060 h 9768"/>
                  <a:gd name="connsiteX29" fmla="*/ 7759 w 10000"/>
                  <a:gd name="connsiteY29" fmla="*/ 3043 h 9768"/>
                  <a:gd name="connsiteX30" fmla="*/ 7690 w 10000"/>
                  <a:gd name="connsiteY30" fmla="*/ 3253 h 9768"/>
                  <a:gd name="connsiteX31" fmla="*/ 7695 w 10000"/>
                  <a:gd name="connsiteY31" fmla="*/ 3593 h 9768"/>
                  <a:gd name="connsiteX32" fmla="*/ 7884 w 10000"/>
                  <a:gd name="connsiteY32" fmla="*/ 5117 h 9768"/>
                  <a:gd name="connsiteX33" fmla="*/ 7771 w 10000"/>
                  <a:gd name="connsiteY33" fmla="*/ 5406 h 9768"/>
                  <a:gd name="connsiteX34" fmla="*/ 7574 w 10000"/>
                  <a:gd name="connsiteY34" fmla="*/ 5479 h 9768"/>
                  <a:gd name="connsiteX35" fmla="*/ 7414 w 10000"/>
                  <a:gd name="connsiteY35" fmla="*/ 5362 h 9768"/>
                  <a:gd name="connsiteX36" fmla="*/ 7244 w 10000"/>
                  <a:gd name="connsiteY36" fmla="*/ 5350 h 9768"/>
                  <a:gd name="connsiteX37" fmla="*/ 7154 w 10000"/>
                  <a:gd name="connsiteY37" fmla="*/ 5570 h 9768"/>
                  <a:gd name="connsiteX38" fmla="*/ 7305 w 10000"/>
                  <a:gd name="connsiteY38" fmla="*/ 5920 h 9768"/>
                  <a:gd name="connsiteX39" fmla="*/ 7579 w 10000"/>
                  <a:gd name="connsiteY39" fmla="*/ 6080 h 9768"/>
                  <a:gd name="connsiteX40" fmla="*/ 7819 w 10000"/>
                  <a:gd name="connsiteY40" fmla="*/ 6325 h 9768"/>
                  <a:gd name="connsiteX41" fmla="*/ 7944 w 10000"/>
                  <a:gd name="connsiteY41" fmla="*/ 6587 h 9768"/>
                  <a:gd name="connsiteX42" fmla="*/ 7782 w 10000"/>
                  <a:gd name="connsiteY42" fmla="*/ 6860 h 9768"/>
                  <a:gd name="connsiteX43" fmla="*/ 7196 w 10000"/>
                  <a:gd name="connsiteY43" fmla="*/ 7220 h 9768"/>
                  <a:gd name="connsiteX44" fmla="*/ 7176 w 10000"/>
                  <a:gd name="connsiteY44" fmla="*/ 7558 h 9768"/>
                  <a:gd name="connsiteX45" fmla="*/ 7283 w 10000"/>
                  <a:gd name="connsiteY45" fmla="*/ 7799 h 9768"/>
                  <a:gd name="connsiteX46" fmla="*/ 7473 w 10000"/>
                  <a:gd name="connsiteY46" fmla="*/ 7862 h 9768"/>
                  <a:gd name="connsiteX47" fmla="*/ 7722 w 10000"/>
                  <a:gd name="connsiteY47" fmla="*/ 7679 h 9768"/>
                  <a:gd name="connsiteX48" fmla="*/ 7898 w 10000"/>
                  <a:gd name="connsiteY48" fmla="*/ 7552 h 9768"/>
                  <a:gd name="connsiteX49" fmla="*/ 8041 w 10000"/>
                  <a:gd name="connsiteY49" fmla="*/ 7701 h 9768"/>
                  <a:gd name="connsiteX50" fmla="*/ 8065 w 10000"/>
                  <a:gd name="connsiteY50" fmla="*/ 8038 h 9768"/>
                  <a:gd name="connsiteX51" fmla="*/ 8011 w 10000"/>
                  <a:gd name="connsiteY51" fmla="*/ 8579 h 9768"/>
                  <a:gd name="connsiteX52" fmla="*/ 7848 w 10000"/>
                  <a:gd name="connsiteY52" fmla="*/ 9250 h 9768"/>
                  <a:gd name="connsiteX53" fmla="*/ 7437 w 10000"/>
                  <a:gd name="connsiteY53" fmla="*/ 9538 h 9768"/>
                  <a:gd name="connsiteX54" fmla="*/ 6937 w 10000"/>
                  <a:gd name="connsiteY54" fmla="*/ 9747 h 9768"/>
                  <a:gd name="connsiteX55" fmla="*/ 1737 w 10000"/>
                  <a:gd name="connsiteY55" fmla="*/ 9768 h 9768"/>
                  <a:gd name="connsiteX56" fmla="*/ 1835 w 10000"/>
                  <a:gd name="connsiteY56" fmla="*/ 9369 h 9768"/>
                  <a:gd name="connsiteX0" fmla="*/ 1835 w 10000"/>
                  <a:gd name="connsiteY0" fmla="*/ 9592 h 10000"/>
                  <a:gd name="connsiteX1" fmla="*/ 22 w 10000"/>
                  <a:gd name="connsiteY1" fmla="*/ 7853 h 10000"/>
                  <a:gd name="connsiteX2" fmla="*/ 5 w 10000"/>
                  <a:gd name="connsiteY2" fmla="*/ 7447 h 10000"/>
                  <a:gd name="connsiteX3" fmla="*/ 1750 w 10000"/>
                  <a:gd name="connsiteY3" fmla="*/ 0 h 10000"/>
                  <a:gd name="connsiteX4" fmla="*/ 9248 w 10000"/>
                  <a:gd name="connsiteY4" fmla="*/ 418 h 10000"/>
                  <a:gd name="connsiteX5" fmla="*/ 9704 w 10000"/>
                  <a:gd name="connsiteY5" fmla="*/ 1898 h 10000"/>
                  <a:gd name="connsiteX6" fmla="*/ 9729 w 10000"/>
                  <a:gd name="connsiteY6" fmla="*/ 1870 h 10000"/>
                  <a:gd name="connsiteX7" fmla="*/ 9817 w 10000"/>
                  <a:gd name="connsiteY7" fmla="*/ 1760 h 10000"/>
                  <a:gd name="connsiteX8" fmla="*/ 9969 w 10000"/>
                  <a:gd name="connsiteY8" fmla="*/ 1802 h 10000"/>
                  <a:gd name="connsiteX9" fmla="*/ 10000 w 10000"/>
                  <a:gd name="connsiteY9" fmla="*/ 2094 h 10000"/>
                  <a:gd name="connsiteX10" fmla="*/ 9871 w 10000"/>
                  <a:gd name="connsiteY10" fmla="*/ 2463 h 10000"/>
                  <a:gd name="connsiteX11" fmla="*/ 9540 w 10000"/>
                  <a:gd name="connsiteY11" fmla="*/ 3255 h 10000"/>
                  <a:gd name="connsiteX12" fmla="*/ 9430 w 10000"/>
                  <a:gd name="connsiteY12" fmla="*/ 3652 h 10000"/>
                  <a:gd name="connsiteX13" fmla="*/ 9366 w 10000"/>
                  <a:gd name="connsiteY13" fmla="*/ 4067 h 10000"/>
                  <a:gd name="connsiteX14" fmla="*/ 9296 w 10000"/>
                  <a:gd name="connsiteY14" fmla="*/ 4297 h 10000"/>
                  <a:gd name="connsiteX15" fmla="*/ 9243 w 10000"/>
                  <a:gd name="connsiteY15" fmla="*/ 4452 h 10000"/>
                  <a:gd name="connsiteX16" fmla="*/ 9083 w 10000"/>
                  <a:gd name="connsiteY16" fmla="*/ 4528 h 10000"/>
                  <a:gd name="connsiteX17" fmla="*/ 8901 w 10000"/>
                  <a:gd name="connsiteY17" fmla="*/ 4197 h 10000"/>
                  <a:gd name="connsiteX18" fmla="*/ 8819 w 10000"/>
                  <a:gd name="connsiteY18" fmla="*/ 3275 h 10000"/>
                  <a:gd name="connsiteX19" fmla="*/ 8728 w 10000"/>
                  <a:gd name="connsiteY19" fmla="*/ 2897 h 10000"/>
                  <a:gd name="connsiteX20" fmla="*/ 8537 w 10000"/>
                  <a:gd name="connsiteY20" fmla="*/ 2732 h 10000"/>
                  <a:gd name="connsiteX21" fmla="*/ 8444 w 10000"/>
                  <a:gd name="connsiteY21" fmla="*/ 3054 h 10000"/>
                  <a:gd name="connsiteX22" fmla="*/ 8533 w 10000"/>
                  <a:gd name="connsiteY22" fmla="*/ 4170 h 10000"/>
                  <a:gd name="connsiteX23" fmla="*/ 8587 w 10000"/>
                  <a:gd name="connsiteY23" fmla="*/ 4698 h 10000"/>
                  <a:gd name="connsiteX24" fmla="*/ 8452 w 10000"/>
                  <a:gd name="connsiteY24" fmla="*/ 5015 h 10000"/>
                  <a:gd name="connsiteX25" fmla="*/ 8260 w 10000"/>
                  <a:gd name="connsiteY25" fmla="*/ 4916 h 10000"/>
                  <a:gd name="connsiteX26" fmla="*/ 8193 w 10000"/>
                  <a:gd name="connsiteY26" fmla="*/ 4432 h 10000"/>
                  <a:gd name="connsiteX27" fmla="*/ 8098 w 10000"/>
                  <a:gd name="connsiteY27" fmla="*/ 3640 h 10000"/>
                  <a:gd name="connsiteX28" fmla="*/ 7986 w 10000"/>
                  <a:gd name="connsiteY28" fmla="*/ 3133 h 10000"/>
                  <a:gd name="connsiteX29" fmla="*/ 7759 w 10000"/>
                  <a:gd name="connsiteY29" fmla="*/ 3115 h 10000"/>
                  <a:gd name="connsiteX30" fmla="*/ 7690 w 10000"/>
                  <a:gd name="connsiteY30" fmla="*/ 3330 h 10000"/>
                  <a:gd name="connsiteX31" fmla="*/ 7695 w 10000"/>
                  <a:gd name="connsiteY31" fmla="*/ 3678 h 10000"/>
                  <a:gd name="connsiteX32" fmla="*/ 7884 w 10000"/>
                  <a:gd name="connsiteY32" fmla="*/ 5239 h 10000"/>
                  <a:gd name="connsiteX33" fmla="*/ 7771 w 10000"/>
                  <a:gd name="connsiteY33" fmla="*/ 5534 h 10000"/>
                  <a:gd name="connsiteX34" fmla="*/ 7574 w 10000"/>
                  <a:gd name="connsiteY34" fmla="*/ 5609 h 10000"/>
                  <a:gd name="connsiteX35" fmla="*/ 7414 w 10000"/>
                  <a:gd name="connsiteY35" fmla="*/ 5489 h 10000"/>
                  <a:gd name="connsiteX36" fmla="*/ 7244 w 10000"/>
                  <a:gd name="connsiteY36" fmla="*/ 5477 h 10000"/>
                  <a:gd name="connsiteX37" fmla="*/ 7154 w 10000"/>
                  <a:gd name="connsiteY37" fmla="*/ 5702 h 10000"/>
                  <a:gd name="connsiteX38" fmla="*/ 7305 w 10000"/>
                  <a:gd name="connsiteY38" fmla="*/ 6061 h 10000"/>
                  <a:gd name="connsiteX39" fmla="*/ 7579 w 10000"/>
                  <a:gd name="connsiteY39" fmla="*/ 6224 h 10000"/>
                  <a:gd name="connsiteX40" fmla="*/ 7819 w 10000"/>
                  <a:gd name="connsiteY40" fmla="*/ 6475 h 10000"/>
                  <a:gd name="connsiteX41" fmla="*/ 7944 w 10000"/>
                  <a:gd name="connsiteY41" fmla="*/ 6743 h 10000"/>
                  <a:gd name="connsiteX42" fmla="*/ 7782 w 10000"/>
                  <a:gd name="connsiteY42" fmla="*/ 7023 h 10000"/>
                  <a:gd name="connsiteX43" fmla="*/ 7196 w 10000"/>
                  <a:gd name="connsiteY43" fmla="*/ 7391 h 10000"/>
                  <a:gd name="connsiteX44" fmla="*/ 7176 w 10000"/>
                  <a:gd name="connsiteY44" fmla="*/ 7738 h 10000"/>
                  <a:gd name="connsiteX45" fmla="*/ 7283 w 10000"/>
                  <a:gd name="connsiteY45" fmla="*/ 7984 h 10000"/>
                  <a:gd name="connsiteX46" fmla="*/ 7473 w 10000"/>
                  <a:gd name="connsiteY46" fmla="*/ 8049 h 10000"/>
                  <a:gd name="connsiteX47" fmla="*/ 7722 w 10000"/>
                  <a:gd name="connsiteY47" fmla="*/ 7861 h 10000"/>
                  <a:gd name="connsiteX48" fmla="*/ 7898 w 10000"/>
                  <a:gd name="connsiteY48" fmla="*/ 7731 h 10000"/>
                  <a:gd name="connsiteX49" fmla="*/ 8041 w 10000"/>
                  <a:gd name="connsiteY49" fmla="*/ 7884 h 10000"/>
                  <a:gd name="connsiteX50" fmla="*/ 8065 w 10000"/>
                  <a:gd name="connsiteY50" fmla="*/ 8229 h 10000"/>
                  <a:gd name="connsiteX51" fmla="*/ 8011 w 10000"/>
                  <a:gd name="connsiteY51" fmla="*/ 8783 h 10000"/>
                  <a:gd name="connsiteX52" fmla="*/ 7848 w 10000"/>
                  <a:gd name="connsiteY52" fmla="*/ 9470 h 10000"/>
                  <a:gd name="connsiteX53" fmla="*/ 7437 w 10000"/>
                  <a:gd name="connsiteY53" fmla="*/ 9765 h 10000"/>
                  <a:gd name="connsiteX54" fmla="*/ 6937 w 10000"/>
                  <a:gd name="connsiteY54" fmla="*/ 9979 h 10000"/>
                  <a:gd name="connsiteX55" fmla="*/ 1737 w 10000"/>
                  <a:gd name="connsiteY55" fmla="*/ 10000 h 10000"/>
                  <a:gd name="connsiteX56" fmla="*/ 1835 w 10000"/>
                  <a:gd name="connsiteY56" fmla="*/ 9592 h 10000"/>
                  <a:gd name="connsiteX0" fmla="*/ 1911 w 10076"/>
                  <a:gd name="connsiteY0" fmla="*/ 9592 h 10000"/>
                  <a:gd name="connsiteX1" fmla="*/ 98 w 10076"/>
                  <a:gd name="connsiteY1" fmla="*/ 7853 h 10000"/>
                  <a:gd name="connsiteX2" fmla="*/ 2 w 10076"/>
                  <a:gd name="connsiteY2" fmla="*/ 7473 h 10000"/>
                  <a:gd name="connsiteX3" fmla="*/ 1826 w 10076"/>
                  <a:gd name="connsiteY3" fmla="*/ 0 h 10000"/>
                  <a:gd name="connsiteX4" fmla="*/ 9324 w 10076"/>
                  <a:gd name="connsiteY4" fmla="*/ 418 h 10000"/>
                  <a:gd name="connsiteX5" fmla="*/ 9780 w 10076"/>
                  <a:gd name="connsiteY5" fmla="*/ 1898 h 10000"/>
                  <a:gd name="connsiteX6" fmla="*/ 9805 w 10076"/>
                  <a:gd name="connsiteY6" fmla="*/ 1870 h 10000"/>
                  <a:gd name="connsiteX7" fmla="*/ 9893 w 10076"/>
                  <a:gd name="connsiteY7" fmla="*/ 1760 h 10000"/>
                  <a:gd name="connsiteX8" fmla="*/ 10045 w 10076"/>
                  <a:gd name="connsiteY8" fmla="*/ 1802 h 10000"/>
                  <a:gd name="connsiteX9" fmla="*/ 10076 w 10076"/>
                  <a:gd name="connsiteY9" fmla="*/ 2094 h 10000"/>
                  <a:gd name="connsiteX10" fmla="*/ 9947 w 10076"/>
                  <a:gd name="connsiteY10" fmla="*/ 2463 h 10000"/>
                  <a:gd name="connsiteX11" fmla="*/ 9616 w 10076"/>
                  <a:gd name="connsiteY11" fmla="*/ 3255 h 10000"/>
                  <a:gd name="connsiteX12" fmla="*/ 9506 w 10076"/>
                  <a:gd name="connsiteY12" fmla="*/ 3652 h 10000"/>
                  <a:gd name="connsiteX13" fmla="*/ 9442 w 10076"/>
                  <a:gd name="connsiteY13" fmla="*/ 4067 h 10000"/>
                  <a:gd name="connsiteX14" fmla="*/ 9372 w 10076"/>
                  <a:gd name="connsiteY14" fmla="*/ 4297 h 10000"/>
                  <a:gd name="connsiteX15" fmla="*/ 9319 w 10076"/>
                  <a:gd name="connsiteY15" fmla="*/ 4452 h 10000"/>
                  <a:gd name="connsiteX16" fmla="*/ 9159 w 10076"/>
                  <a:gd name="connsiteY16" fmla="*/ 4528 h 10000"/>
                  <a:gd name="connsiteX17" fmla="*/ 8977 w 10076"/>
                  <a:gd name="connsiteY17" fmla="*/ 4197 h 10000"/>
                  <a:gd name="connsiteX18" fmla="*/ 8895 w 10076"/>
                  <a:gd name="connsiteY18" fmla="*/ 3275 h 10000"/>
                  <a:gd name="connsiteX19" fmla="*/ 8804 w 10076"/>
                  <a:gd name="connsiteY19" fmla="*/ 2897 h 10000"/>
                  <a:gd name="connsiteX20" fmla="*/ 8613 w 10076"/>
                  <a:gd name="connsiteY20" fmla="*/ 2732 h 10000"/>
                  <a:gd name="connsiteX21" fmla="*/ 8520 w 10076"/>
                  <a:gd name="connsiteY21" fmla="*/ 3054 h 10000"/>
                  <a:gd name="connsiteX22" fmla="*/ 8609 w 10076"/>
                  <a:gd name="connsiteY22" fmla="*/ 4170 h 10000"/>
                  <a:gd name="connsiteX23" fmla="*/ 8663 w 10076"/>
                  <a:gd name="connsiteY23" fmla="*/ 4698 h 10000"/>
                  <a:gd name="connsiteX24" fmla="*/ 8528 w 10076"/>
                  <a:gd name="connsiteY24" fmla="*/ 5015 h 10000"/>
                  <a:gd name="connsiteX25" fmla="*/ 8336 w 10076"/>
                  <a:gd name="connsiteY25" fmla="*/ 4916 h 10000"/>
                  <a:gd name="connsiteX26" fmla="*/ 8269 w 10076"/>
                  <a:gd name="connsiteY26" fmla="*/ 4432 h 10000"/>
                  <a:gd name="connsiteX27" fmla="*/ 8174 w 10076"/>
                  <a:gd name="connsiteY27" fmla="*/ 3640 h 10000"/>
                  <a:gd name="connsiteX28" fmla="*/ 8062 w 10076"/>
                  <a:gd name="connsiteY28" fmla="*/ 3133 h 10000"/>
                  <a:gd name="connsiteX29" fmla="*/ 7835 w 10076"/>
                  <a:gd name="connsiteY29" fmla="*/ 3115 h 10000"/>
                  <a:gd name="connsiteX30" fmla="*/ 7766 w 10076"/>
                  <a:gd name="connsiteY30" fmla="*/ 3330 h 10000"/>
                  <a:gd name="connsiteX31" fmla="*/ 7771 w 10076"/>
                  <a:gd name="connsiteY31" fmla="*/ 3678 h 10000"/>
                  <a:gd name="connsiteX32" fmla="*/ 7960 w 10076"/>
                  <a:gd name="connsiteY32" fmla="*/ 5239 h 10000"/>
                  <a:gd name="connsiteX33" fmla="*/ 7847 w 10076"/>
                  <a:gd name="connsiteY33" fmla="*/ 5534 h 10000"/>
                  <a:gd name="connsiteX34" fmla="*/ 7650 w 10076"/>
                  <a:gd name="connsiteY34" fmla="*/ 5609 h 10000"/>
                  <a:gd name="connsiteX35" fmla="*/ 7490 w 10076"/>
                  <a:gd name="connsiteY35" fmla="*/ 5489 h 10000"/>
                  <a:gd name="connsiteX36" fmla="*/ 7320 w 10076"/>
                  <a:gd name="connsiteY36" fmla="*/ 5477 h 10000"/>
                  <a:gd name="connsiteX37" fmla="*/ 7230 w 10076"/>
                  <a:gd name="connsiteY37" fmla="*/ 5702 h 10000"/>
                  <a:gd name="connsiteX38" fmla="*/ 7381 w 10076"/>
                  <a:gd name="connsiteY38" fmla="*/ 6061 h 10000"/>
                  <a:gd name="connsiteX39" fmla="*/ 7655 w 10076"/>
                  <a:gd name="connsiteY39" fmla="*/ 6224 h 10000"/>
                  <a:gd name="connsiteX40" fmla="*/ 7895 w 10076"/>
                  <a:gd name="connsiteY40" fmla="*/ 6475 h 10000"/>
                  <a:gd name="connsiteX41" fmla="*/ 8020 w 10076"/>
                  <a:gd name="connsiteY41" fmla="*/ 6743 h 10000"/>
                  <a:gd name="connsiteX42" fmla="*/ 7858 w 10076"/>
                  <a:gd name="connsiteY42" fmla="*/ 7023 h 10000"/>
                  <a:gd name="connsiteX43" fmla="*/ 7272 w 10076"/>
                  <a:gd name="connsiteY43" fmla="*/ 7391 h 10000"/>
                  <a:gd name="connsiteX44" fmla="*/ 7252 w 10076"/>
                  <a:gd name="connsiteY44" fmla="*/ 7738 h 10000"/>
                  <a:gd name="connsiteX45" fmla="*/ 7359 w 10076"/>
                  <a:gd name="connsiteY45" fmla="*/ 7984 h 10000"/>
                  <a:gd name="connsiteX46" fmla="*/ 7549 w 10076"/>
                  <a:gd name="connsiteY46" fmla="*/ 8049 h 10000"/>
                  <a:gd name="connsiteX47" fmla="*/ 7798 w 10076"/>
                  <a:gd name="connsiteY47" fmla="*/ 7861 h 10000"/>
                  <a:gd name="connsiteX48" fmla="*/ 7974 w 10076"/>
                  <a:gd name="connsiteY48" fmla="*/ 7731 h 10000"/>
                  <a:gd name="connsiteX49" fmla="*/ 8117 w 10076"/>
                  <a:gd name="connsiteY49" fmla="*/ 7884 h 10000"/>
                  <a:gd name="connsiteX50" fmla="*/ 8141 w 10076"/>
                  <a:gd name="connsiteY50" fmla="*/ 8229 h 10000"/>
                  <a:gd name="connsiteX51" fmla="*/ 8087 w 10076"/>
                  <a:gd name="connsiteY51" fmla="*/ 8783 h 10000"/>
                  <a:gd name="connsiteX52" fmla="*/ 7924 w 10076"/>
                  <a:gd name="connsiteY52" fmla="*/ 9470 h 10000"/>
                  <a:gd name="connsiteX53" fmla="*/ 7513 w 10076"/>
                  <a:gd name="connsiteY53" fmla="*/ 9765 h 10000"/>
                  <a:gd name="connsiteX54" fmla="*/ 7013 w 10076"/>
                  <a:gd name="connsiteY54" fmla="*/ 9979 h 10000"/>
                  <a:gd name="connsiteX55" fmla="*/ 1813 w 10076"/>
                  <a:gd name="connsiteY55" fmla="*/ 10000 h 10000"/>
                  <a:gd name="connsiteX56" fmla="*/ 1911 w 10076"/>
                  <a:gd name="connsiteY56" fmla="*/ 9592 h 10000"/>
                  <a:gd name="connsiteX0" fmla="*/ 2033 w 10198"/>
                  <a:gd name="connsiteY0" fmla="*/ 9592 h 10000"/>
                  <a:gd name="connsiteX1" fmla="*/ 220 w 10198"/>
                  <a:gd name="connsiteY1" fmla="*/ 7853 h 10000"/>
                  <a:gd name="connsiteX2" fmla="*/ 166 w 10198"/>
                  <a:gd name="connsiteY2" fmla="*/ 7645 h 10000"/>
                  <a:gd name="connsiteX3" fmla="*/ 124 w 10198"/>
                  <a:gd name="connsiteY3" fmla="*/ 7473 h 10000"/>
                  <a:gd name="connsiteX4" fmla="*/ 1948 w 10198"/>
                  <a:gd name="connsiteY4" fmla="*/ 0 h 10000"/>
                  <a:gd name="connsiteX5" fmla="*/ 9446 w 10198"/>
                  <a:gd name="connsiteY5" fmla="*/ 418 h 10000"/>
                  <a:gd name="connsiteX6" fmla="*/ 9902 w 10198"/>
                  <a:gd name="connsiteY6" fmla="*/ 1898 h 10000"/>
                  <a:gd name="connsiteX7" fmla="*/ 9927 w 10198"/>
                  <a:gd name="connsiteY7" fmla="*/ 1870 h 10000"/>
                  <a:gd name="connsiteX8" fmla="*/ 10015 w 10198"/>
                  <a:gd name="connsiteY8" fmla="*/ 1760 h 10000"/>
                  <a:gd name="connsiteX9" fmla="*/ 10167 w 10198"/>
                  <a:gd name="connsiteY9" fmla="*/ 1802 h 10000"/>
                  <a:gd name="connsiteX10" fmla="*/ 10198 w 10198"/>
                  <a:gd name="connsiteY10" fmla="*/ 2094 h 10000"/>
                  <a:gd name="connsiteX11" fmla="*/ 10069 w 10198"/>
                  <a:gd name="connsiteY11" fmla="*/ 2463 h 10000"/>
                  <a:gd name="connsiteX12" fmla="*/ 9738 w 10198"/>
                  <a:gd name="connsiteY12" fmla="*/ 3255 h 10000"/>
                  <a:gd name="connsiteX13" fmla="*/ 9628 w 10198"/>
                  <a:gd name="connsiteY13" fmla="*/ 3652 h 10000"/>
                  <a:gd name="connsiteX14" fmla="*/ 9564 w 10198"/>
                  <a:gd name="connsiteY14" fmla="*/ 4067 h 10000"/>
                  <a:gd name="connsiteX15" fmla="*/ 9494 w 10198"/>
                  <a:gd name="connsiteY15" fmla="*/ 4297 h 10000"/>
                  <a:gd name="connsiteX16" fmla="*/ 9441 w 10198"/>
                  <a:gd name="connsiteY16" fmla="*/ 4452 h 10000"/>
                  <a:gd name="connsiteX17" fmla="*/ 9281 w 10198"/>
                  <a:gd name="connsiteY17" fmla="*/ 4528 h 10000"/>
                  <a:gd name="connsiteX18" fmla="*/ 9099 w 10198"/>
                  <a:gd name="connsiteY18" fmla="*/ 4197 h 10000"/>
                  <a:gd name="connsiteX19" fmla="*/ 9017 w 10198"/>
                  <a:gd name="connsiteY19" fmla="*/ 3275 h 10000"/>
                  <a:gd name="connsiteX20" fmla="*/ 8926 w 10198"/>
                  <a:gd name="connsiteY20" fmla="*/ 2897 h 10000"/>
                  <a:gd name="connsiteX21" fmla="*/ 8735 w 10198"/>
                  <a:gd name="connsiteY21" fmla="*/ 2732 h 10000"/>
                  <a:gd name="connsiteX22" fmla="*/ 8642 w 10198"/>
                  <a:gd name="connsiteY22" fmla="*/ 3054 h 10000"/>
                  <a:gd name="connsiteX23" fmla="*/ 8731 w 10198"/>
                  <a:gd name="connsiteY23" fmla="*/ 4170 h 10000"/>
                  <a:gd name="connsiteX24" fmla="*/ 8785 w 10198"/>
                  <a:gd name="connsiteY24" fmla="*/ 4698 h 10000"/>
                  <a:gd name="connsiteX25" fmla="*/ 8650 w 10198"/>
                  <a:gd name="connsiteY25" fmla="*/ 5015 h 10000"/>
                  <a:gd name="connsiteX26" fmla="*/ 8458 w 10198"/>
                  <a:gd name="connsiteY26" fmla="*/ 4916 h 10000"/>
                  <a:gd name="connsiteX27" fmla="*/ 8391 w 10198"/>
                  <a:gd name="connsiteY27" fmla="*/ 4432 h 10000"/>
                  <a:gd name="connsiteX28" fmla="*/ 8296 w 10198"/>
                  <a:gd name="connsiteY28" fmla="*/ 3640 h 10000"/>
                  <a:gd name="connsiteX29" fmla="*/ 8184 w 10198"/>
                  <a:gd name="connsiteY29" fmla="*/ 3133 h 10000"/>
                  <a:gd name="connsiteX30" fmla="*/ 7957 w 10198"/>
                  <a:gd name="connsiteY30" fmla="*/ 3115 h 10000"/>
                  <a:gd name="connsiteX31" fmla="*/ 7888 w 10198"/>
                  <a:gd name="connsiteY31" fmla="*/ 3330 h 10000"/>
                  <a:gd name="connsiteX32" fmla="*/ 7893 w 10198"/>
                  <a:gd name="connsiteY32" fmla="*/ 3678 h 10000"/>
                  <a:gd name="connsiteX33" fmla="*/ 8082 w 10198"/>
                  <a:gd name="connsiteY33" fmla="*/ 5239 h 10000"/>
                  <a:gd name="connsiteX34" fmla="*/ 7969 w 10198"/>
                  <a:gd name="connsiteY34" fmla="*/ 5534 h 10000"/>
                  <a:gd name="connsiteX35" fmla="*/ 7772 w 10198"/>
                  <a:gd name="connsiteY35" fmla="*/ 5609 h 10000"/>
                  <a:gd name="connsiteX36" fmla="*/ 7612 w 10198"/>
                  <a:gd name="connsiteY36" fmla="*/ 5489 h 10000"/>
                  <a:gd name="connsiteX37" fmla="*/ 7442 w 10198"/>
                  <a:gd name="connsiteY37" fmla="*/ 5477 h 10000"/>
                  <a:gd name="connsiteX38" fmla="*/ 7352 w 10198"/>
                  <a:gd name="connsiteY38" fmla="*/ 5702 h 10000"/>
                  <a:gd name="connsiteX39" fmla="*/ 7503 w 10198"/>
                  <a:gd name="connsiteY39" fmla="*/ 6061 h 10000"/>
                  <a:gd name="connsiteX40" fmla="*/ 7777 w 10198"/>
                  <a:gd name="connsiteY40" fmla="*/ 6224 h 10000"/>
                  <a:gd name="connsiteX41" fmla="*/ 8017 w 10198"/>
                  <a:gd name="connsiteY41" fmla="*/ 6475 h 10000"/>
                  <a:gd name="connsiteX42" fmla="*/ 8142 w 10198"/>
                  <a:gd name="connsiteY42" fmla="*/ 6743 h 10000"/>
                  <a:gd name="connsiteX43" fmla="*/ 7980 w 10198"/>
                  <a:gd name="connsiteY43" fmla="*/ 7023 h 10000"/>
                  <a:gd name="connsiteX44" fmla="*/ 7394 w 10198"/>
                  <a:gd name="connsiteY44" fmla="*/ 7391 h 10000"/>
                  <a:gd name="connsiteX45" fmla="*/ 7374 w 10198"/>
                  <a:gd name="connsiteY45" fmla="*/ 7738 h 10000"/>
                  <a:gd name="connsiteX46" fmla="*/ 7481 w 10198"/>
                  <a:gd name="connsiteY46" fmla="*/ 7984 h 10000"/>
                  <a:gd name="connsiteX47" fmla="*/ 7671 w 10198"/>
                  <a:gd name="connsiteY47" fmla="*/ 8049 h 10000"/>
                  <a:gd name="connsiteX48" fmla="*/ 7920 w 10198"/>
                  <a:gd name="connsiteY48" fmla="*/ 7861 h 10000"/>
                  <a:gd name="connsiteX49" fmla="*/ 8096 w 10198"/>
                  <a:gd name="connsiteY49" fmla="*/ 7731 h 10000"/>
                  <a:gd name="connsiteX50" fmla="*/ 8239 w 10198"/>
                  <a:gd name="connsiteY50" fmla="*/ 7884 h 10000"/>
                  <a:gd name="connsiteX51" fmla="*/ 8263 w 10198"/>
                  <a:gd name="connsiteY51" fmla="*/ 8229 h 10000"/>
                  <a:gd name="connsiteX52" fmla="*/ 8209 w 10198"/>
                  <a:gd name="connsiteY52" fmla="*/ 8783 h 10000"/>
                  <a:gd name="connsiteX53" fmla="*/ 8046 w 10198"/>
                  <a:gd name="connsiteY53" fmla="*/ 9470 h 10000"/>
                  <a:gd name="connsiteX54" fmla="*/ 7635 w 10198"/>
                  <a:gd name="connsiteY54" fmla="*/ 9765 h 10000"/>
                  <a:gd name="connsiteX55" fmla="*/ 7135 w 10198"/>
                  <a:gd name="connsiteY55" fmla="*/ 9979 h 10000"/>
                  <a:gd name="connsiteX56" fmla="*/ 1935 w 10198"/>
                  <a:gd name="connsiteY56" fmla="*/ 10000 h 10000"/>
                  <a:gd name="connsiteX57" fmla="*/ 2033 w 10198"/>
                  <a:gd name="connsiteY57" fmla="*/ 9592 h 10000"/>
                  <a:gd name="connsiteX0" fmla="*/ 2092 w 10257"/>
                  <a:gd name="connsiteY0" fmla="*/ 9592 h 10000"/>
                  <a:gd name="connsiteX1" fmla="*/ 279 w 10257"/>
                  <a:gd name="connsiteY1" fmla="*/ 7853 h 10000"/>
                  <a:gd name="connsiteX2" fmla="*/ 183 w 10257"/>
                  <a:gd name="connsiteY2" fmla="*/ 7473 h 10000"/>
                  <a:gd name="connsiteX3" fmla="*/ 2007 w 10257"/>
                  <a:gd name="connsiteY3" fmla="*/ 0 h 10000"/>
                  <a:gd name="connsiteX4" fmla="*/ 9505 w 10257"/>
                  <a:gd name="connsiteY4" fmla="*/ 418 h 10000"/>
                  <a:gd name="connsiteX5" fmla="*/ 9961 w 10257"/>
                  <a:gd name="connsiteY5" fmla="*/ 1898 h 10000"/>
                  <a:gd name="connsiteX6" fmla="*/ 9986 w 10257"/>
                  <a:gd name="connsiteY6" fmla="*/ 1870 h 10000"/>
                  <a:gd name="connsiteX7" fmla="*/ 10074 w 10257"/>
                  <a:gd name="connsiteY7" fmla="*/ 1760 h 10000"/>
                  <a:gd name="connsiteX8" fmla="*/ 10226 w 10257"/>
                  <a:gd name="connsiteY8" fmla="*/ 1802 h 10000"/>
                  <a:gd name="connsiteX9" fmla="*/ 10257 w 10257"/>
                  <a:gd name="connsiteY9" fmla="*/ 2094 h 10000"/>
                  <a:gd name="connsiteX10" fmla="*/ 10128 w 10257"/>
                  <a:gd name="connsiteY10" fmla="*/ 2463 h 10000"/>
                  <a:gd name="connsiteX11" fmla="*/ 9797 w 10257"/>
                  <a:gd name="connsiteY11" fmla="*/ 3255 h 10000"/>
                  <a:gd name="connsiteX12" fmla="*/ 9687 w 10257"/>
                  <a:gd name="connsiteY12" fmla="*/ 3652 h 10000"/>
                  <a:gd name="connsiteX13" fmla="*/ 9623 w 10257"/>
                  <a:gd name="connsiteY13" fmla="*/ 4067 h 10000"/>
                  <a:gd name="connsiteX14" fmla="*/ 9553 w 10257"/>
                  <a:gd name="connsiteY14" fmla="*/ 4297 h 10000"/>
                  <a:gd name="connsiteX15" fmla="*/ 9500 w 10257"/>
                  <a:gd name="connsiteY15" fmla="*/ 4452 h 10000"/>
                  <a:gd name="connsiteX16" fmla="*/ 9340 w 10257"/>
                  <a:gd name="connsiteY16" fmla="*/ 4528 h 10000"/>
                  <a:gd name="connsiteX17" fmla="*/ 9158 w 10257"/>
                  <a:gd name="connsiteY17" fmla="*/ 4197 h 10000"/>
                  <a:gd name="connsiteX18" fmla="*/ 9076 w 10257"/>
                  <a:gd name="connsiteY18" fmla="*/ 3275 h 10000"/>
                  <a:gd name="connsiteX19" fmla="*/ 8985 w 10257"/>
                  <a:gd name="connsiteY19" fmla="*/ 2897 h 10000"/>
                  <a:gd name="connsiteX20" fmla="*/ 8794 w 10257"/>
                  <a:gd name="connsiteY20" fmla="*/ 2732 h 10000"/>
                  <a:gd name="connsiteX21" fmla="*/ 8701 w 10257"/>
                  <a:gd name="connsiteY21" fmla="*/ 3054 h 10000"/>
                  <a:gd name="connsiteX22" fmla="*/ 8790 w 10257"/>
                  <a:gd name="connsiteY22" fmla="*/ 4170 h 10000"/>
                  <a:gd name="connsiteX23" fmla="*/ 8844 w 10257"/>
                  <a:gd name="connsiteY23" fmla="*/ 4698 h 10000"/>
                  <a:gd name="connsiteX24" fmla="*/ 8709 w 10257"/>
                  <a:gd name="connsiteY24" fmla="*/ 5015 h 10000"/>
                  <a:gd name="connsiteX25" fmla="*/ 8517 w 10257"/>
                  <a:gd name="connsiteY25" fmla="*/ 4916 h 10000"/>
                  <a:gd name="connsiteX26" fmla="*/ 8450 w 10257"/>
                  <a:gd name="connsiteY26" fmla="*/ 4432 h 10000"/>
                  <a:gd name="connsiteX27" fmla="*/ 8355 w 10257"/>
                  <a:gd name="connsiteY27" fmla="*/ 3640 h 10000"/>
                  <a:gd name="connsiteX28" fmla="*/ 8243 w 10257"/>
                  <a:gd name="connsiteY28" fmla="*/ 3133 h 10000"/>
                  <a:gd name="connsiteX29" fmla="*/ 8016 w 10257"/>
                  <a:gd name="connsiteY29" fmla="*/ 3115 h 10000"/>
                  <a:gd name="connsiteX30" fmla="*/ 7947 w 10257"/>
                  <a:gd name="connsiteY30" fmla="*/ 3330 h 10000"/>
                  <a:gd name="connsiteX31" fmla="*/ 7952 w 10257"/>
                  <a:gd name="connsiteY31" fmla="*/ 3678 h 10000"/>
                  <a:gd name="connsiteX32" fmla="*/ 8141 w 10257"/>
                  <a:gd name="connsiteY32" fmla="*/ 5239 h 10000"/>
                  <a:gd name="connsiteX33" fmla="*/ 8028 w 10257"/>
                  <a:gd name="connsiteY33" fmla="*/ 5534 h 10000"/>
                  <a:gd name="connsiteX34" fmla="*/ 7831 w 10257"/>
                  <a:gd name="connsiteY34" fmla="*/ 5609 h 10000"/>
                  <a:gd name="connsiteX35" fmla="*/ 7671 w 10257"/>
                  <a:gd name="connsiteY35" fmla="*/ 5489 h 10000"/>
                  <a:gd name="connsiteX36" fmla="*/ 7501 w 10257"/>
                  <a:gd name="connsiteY36" fmla="*/ 5477 h 10000"/>
                  <a:gd name="connsiteX37" fmla="*/ 7411 w 10257"/>
                  <a:gd name="connsiteY37" fmla="*/ 5702 h 10000"/>
                  <a:gd name="connsiteX38" fmla="*/ 7562 w 10257"/>
                  <a:gd name="connsiteY38" fmla="*/ 6061 h 10000"/>
                  <a:gd name="connsiteX39" fmla="*/ 7836 w 10257"/>
                  <a:gd name="connsiteY39" fmla="*/ 6224 h 10000"/>
                  <a:gd name="connsiteX40" fmla="*/ 8076 w 10257"/>
                  <a:gd name="connsiteY40" fmla="*/ 6475 h 10000"/>
                  <a:gd name="connsiteX41" fmla="*/ 8201 w 10257"/>
                  <a:gd name="connsiteY41" fmla="*/ 6743 h 10000"/>
                  <a:gd name="connsiteX42" fmla="*/ 8039 w 10257"/>
                  <a:gd name="connsiteY42" fmla="*/ 7023 h 10000"/>
                  <a:gd name="connsiteX43" fmla="*/ 7453 w 10257"/>
                  <a:gd name="connsiteY43" fmla="*/ 7391 h 10000"/>
                  <a:gd name="connsiteX44" fmla="*/ 7433 w 10257"/>
                  <a:gd name="connsiteY44" fmla="*/ 7738 h 10000"/>
                  <a:gd name="connsiteX45" fmla="*/ 7540 w 10257"/>
                  <a:gd name="connsiteY45" fmla="*/ 7984 h 10000"/>
                  <a:gd name="connsiteX46" fmla="*/ 7730 w 10257"/>
                  <a:gd name="connsiteY46" fmla="*/ 8049 h 10000"/>
                  <a:gd name="connsiteX47" fmla="*/ 7979 w 10257"/>
                  <a:gd name="connsiteY47" fmla="*/ 7861 h 10000"/>
                  <a:gd name="connsiteX48" fmla="*/ 8155 w 10257"/>
                  <a:gd name="connsiteY48" fmla="*/ 7731 h 10000"/>
                  <a:gd name="connsiteX49" fmla="*/ 8298 w 10257"/>
                  <a:gd name="connsiteY49" fmla="*/ 7884 h 10000"/>
                  <a:gd name="connsiteX50" fmla="*/ 8322 w 10257"/>
                  <a:gd name="connsiteY50" fmla="*/ 8229 h 10000"/>
                  <a:gd name="connsiteX51" fmla="*/ 8268 w 10257"/>
                  <a:gd name="connsiteY51" fmla="*/ 8783 h 10000"/>
                  <a:gd name="connsiteX52" fmla="*/ 8105 w 10257"/>
                  <a:gd name="connsiteY52" fmla="*/ 9470 h 10000"/>
                  <a:gd name="connsiteX53" fmla="*/ 7694 w 10257"/>
                  <a:gd name="connsiteY53" fmla="*/ 9765 h 10000"/>
                  <a:gd name="connsiteX54" fmla="*/ 7194 w 10257"/>
                  <a:gd name="connsiteY54" fmla="*/ 9979 h 10000"/>
                  <a:gd name="connsiteX55" fmla="*/ 1994 w 10257"/>
                  <a:gd name="connsiteY55" fmla="*/ 10000 h 10000"/>
                  <a:gd name="connsiteX56" fmla="*/ 2092 w 10257"/>
                  <a:gd name="connsiteY56" fmla="*/ 9592 h 10000"/>
                  <a:gd name="connsiteX0" fmla="*/ 1909 w 10074"/>
                  <a:gd name="connsiteY0" fmla="*/ 9592 h 10000"/>
                  <a:gd name="connsiteX1" fmla="*/ 96 w 10074"/>
                  <a:gd name="connsiteY1" fmla="*/ 7853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9979"/>
                  <a:gd name="connsiteX1" fmla="*/ 17 w 10074"/>
                  <a:gd name="connsiteY1" fmla="*/ 7747 h 9979"/>
                  <a:gd name="connsiteX2" fmla="*/ 0 w 10074"/>
                  <a:gd name="connsiteY2" fmla="*/ 7473 h 9979"/>
                  <a:gd name="connsiteX3" fmla="*/ 1824 w 10074"/>
                  <a:gd name="connsiteY3" fmla="*/ 0 h 9979"/>
                  <a:gd name="connsiteX4" fmla="*/ 9322 w 10074"/>
                  <a:gd name="connsiteY4" fmla="*/ 418 h 9979"/>
                  <a:gd name="connsiteX5" fmla="*/ 9778 w 10074"/>
                  <a:gd name="connsiteY5" fmla="*/ 1898 h 9979"/>
                  <a:gd name="connsiteX6" fmla="*/ 9803 w 10074"/>
                  <a:gd name="connsiteY6" fmla="*/ 1870 h 9979"/>
                  <a:gd name="connsiteX7" fmla="*/ 9891 w 10074"/>
                  <a:gd name="connsiteY7" fmla="*/ 1760 h 9979"/>
                  <a:gd name="connsiteX8" fmla="*/ 10043 w 10074"/>
                  <a:gd name="connsiteY8" fmla="*/ 1802 h 9979"/>
                  <a:gd name="connsiteX9" fmla="*/ 10074 w 10074"/>
                  <a:gd name="connsiteY9" fmla="*/ 2094 h 9979"/>
                  <a:gd name="connsiteX10" fmla="*/ 9945 w 10074"/>
                  <a:gd name="connsiteY10" fmla="*/ 2463 h 9979"/>
                  <a:gd name="connsiteX11" fmla="*/ 9614 w 10074"/>
                  <a:gd name="connsiteY11" fmla="*/ 3255 h 9979"/>
                  <a:gd name="connsiteX12" fmla="*/ 9504 w 10074"/>
                  <a:gd name="connsiteY12" fmla="*/ 3652 h 9979"/>
                  <a:gd name="connsiteX13" fmla="*/ 9440 w 10074"/>
                  <a:gd name="connsiteY13" fmla="*/ 4067 h 9979"/>
                  <a:gd name="connsiteX14" fmla="*/ 9370 w 10074"/>
                  <a:gd name="connsiteY14" fmla="*/ 4297 h 9979"/>
                  <a:gd name="connsiteX15" fmla="*/ 9317 w 10074"/>
                  <a:gd name="connsiteY15" fmla="*/ 4452 h 9979"/>
                  <a:gd name="connsiteX16" fmla="*/ 9157 w 10074"/>
                  <a:gd name="connsiteY16" fmla="*/ 4528 h 9979"/>
                  <a:gd name="connsiteX17" fmla="*/ 8975 w 10074"/>
                  <a:gd name="connsiteY17" fmla="*/ 4197 h 9979"/>
                  <a:gd name="connsiteX18" fmla="*/ 8893 w 10074"/>
                  <a:gd name="connsiteY18" fmla="*/ 3275 h 9979"/>
                  <a:gd name="connsiteX19" fmla="*/ 8802 w 10074"/>
                  <a:gd name="connsiteY19" fmla="*/ 2897 h 9979"/>
                  <a:gd name="connsiteX20" fmla="*/ 8611 w 10074"/>
                  <a:gd name="connsiteY20" fmla="*/ 2732 h 9979"/>
                  <a:gd name="connsiteX21" fmla="*/ 8518 w 10074"/>
                  <a:gd name="connsiteY21" fmla="*/ 3054 h 9979"/>
                  <a:gd name="connsiteX22" fmla="*/ 8607 w 10074"/>
                  <a:gd name="connsiteY22" fmla="*/ 4170 h 9979"/>
                  <a:gd name="connsiteX23" fmla="*/ 8661 w 10074"/>
                  <a:gd name="connsiteY23" fmla="*/ 4698 h 9979"/>
                  <a:gd name="connsiteX24" fmla="*/ 8526 w 10074"/>
                  <a:gd name="connsiteY24" fmla="*/ 5015 h 9979"/>
                  <a:gd name="connsiteX25" fmla="*/ 8334 w 10074"/>
                  <a:gd name="connsiteY25" fmla="*/ 4916 h 9979"/>
                  <a:gd name="connsiteX26" fmla="*/ 8267 w 10074"/>
                  <a:gd name="connsiteY26" fmla="*/ 4432 h 9979"/>
                  <a:gd name="connsiteX27" fmla="*/ 8172 w 10074"/>
                  <a:gd name="connsiteY27" fmla="*/ 3640 h 9979"/>
                  <a:gd name="connsiteX28" fmla="*/ 8060 w 10074"/>
                  <a:gd name="connsiteY28" fmla="*/ 3133 h 9979"/>
                  <a:gd name="connsiteX29" fmla="*/ 7833 w 10074"/>
                  <a:gd name="connsiteY29" fmla="*/ 3115 h 9979"/>
                  <a:gd name="connsiteX30" fmla="*/ 7764 w 10074"/>
                  <a:gd name="connsiteY30" fmla="*/ 3330 h 9979"/>
                  <a:gd name="connsiteX31" fmla="*/ 7769 w 10074"/>
                  <a:gd name="connsiteY31" fmla="*/ 3678 h 9979"/>
                  <a:gd name="connsiteX32" fmla="*/ 7958 w 10074"/>
                  <a:gd name="connsiteY32" fmla="*/ 5239 h 9979"/>
                  <a:gd name="connsiteX33" fmla="*/ 7845 w 10074"/>
                  <a:gd name="connsiteY33" fmla="*/ 5534 h 9979"/>
                  <a:gd name="connsiteX34" fmla="*/ 7648 w 10074"/>
                  <a:gd name="connsiteY34" fmla="*/ 5609 h 9979"/>
                  <a:gd name="connsiteX35" fmla="*/ 7488 w 10074"/>
                  <a:gd name="connsiteY35" fmla="*/ 5489 h 9979"/>
                  <a:gd name="connsiteX36" fmla="*/ 7318 w 10074"/>
                  <a:gd name="connsiteY36" fmla="*/ 5477 h 9979"/>
                  <a:gd name="connsiteX37" fmla="*/ 7228 w 10074"/>
                  <a:gd name="connsiteY37" fmla="*/ 5702 h 9979"/>
                  <a:gd name="connsiteX38" fmla="*/ 7379 w 10074"/>
                  <a:gd name="connsiteY38" fmla="*/ 6061 h 9979"/>
                  <a:gd name="connsiteX39" fmla="*/ 7653 w 10074"/>
                  <a:gd name="connsiteY39" fmla="*/ 6224 h 9979"/>
                  <a:gd name="connsiteX40" fmla="*/ 7893 w 10074"/>
                  <a:gd name="connsiteY40" fmla="*/ 6475 h 9979"/>
                  <a:gd name="connsiteX41" fmla="*/ 8018 w 10074"/>
                  <a:gd name="connsiteY41" fmla="*/ 6743 h 9979"/>
                  <a:gd name="connsiteX42" fmla="*/ 7856 w 10074"/>
                  <a:gd name="connsiteY42" fmla="*/ 7023 h 9979"/>
                  <a:gd name="connsiteX43" fmla="*/ 7270 w 10074"/>
                  <a:gd name="connsiteY43" fmla="*/ 7391 h 9979"/>
                  <a:gd name="connsiteX44" fmla="*/ 7250 w 10074"/>
                  <a:gd name="connsiteY44" fmla="*/ 7738 h 9979"/>
                  <a:gd name="connsiteX45" fmla="*/ 7357 w 10074"/>
                  <a:gd name="connsiteY45" fmla="*/ 7984 h 9979"/>
                  <a:gd name="connsiteX46" fmla="*/ 7547 w 10074"/>
                  <a:gd name="connsiteY46" fmla="*/ 8049 h 9979"/>
                  <a:gd name="connsiteX47" fmla="*/ 7796 w 10074"/>
                  <a:gd name="connsiteY47" fmla="*/ 7861 h 9979"/>
                  <a:gd name="connsiteX48" fmla="*/ 7972 w 10074"/>
                  <a:gd name="connsiteY48" fmla="*/ 7731 h 9979"/>
                  <a:gd name="connsiteX49" fmla="*/ 8115 w 10074"/>
                  <a:gd name="connsiteY49" fmla="*/ 7884 h 9979"/>
                  <a:gd name="connsiteX50" fmla="*/ 8139 w 10074"/>
                  <a:gd name="connsiteY50" fmla="*/ 8229 h 9979"/>
                  <a:gd name="connsiteX51" fmla="*/ 8085 w 10074"/>
                  <a:gd name="connsiteY51" fmla="*/ 8783 h 9979"/>
                  <a:gd name="connsiteX52" fmla="*/ 7922 w 10074"/>
                  <a:gd name="connsiteY52" fmla="*/ 9470 h 9979"/>
                  <a:gd name="connsiteX53" fmla="*/ 7511 w 10074"/>
                  <a:gd name="connsiteY53" fmla="*/ 9765 h 9979"/>
                  <a:gd name="connsiteX54" fmla="*/ 7011 w 10074"/>
                  <a:gd name="connsiteY54" fmla="*/ 9979 h 9979"/>
                  <a:gd name="connsiteX55" fmla="*/ 1877 w 10074"/>
                  <a:gd name="connsiteY55" fmla="*/ 9815 h 9979"/>
                  <a:gd name="connsiteX56" fmla="*/ 1909 w 10074"/>
                  <a:gd name="connsiteY56" fmla="*/ 9592 h 9979"/>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10100 h 10501"/>
                  <a:gd name="connsiteX1" fmla="*/ 17 w 10000"/>
                  <a:gd name="connsiteY1" fmla="*/ 8264 h 10501"/>
                  <a:gd name="connsiteX2" fmla="*/ 0 w 10000"/>
                  <a:gd name="connsiteY2" fmla="*/ 7990 h 10501"/>
                  <a:gd name="connsiteX3" fmla="*/ 1811 w 10000"/>
                  <a:gd name="connsiteY3" fmla="*/ 501 h 10501"/>
                  <a:gd name="connsiteX4" fmla="*/ 9330 w 10000"/>
                  <a:gd name="connsiteY4" fmla="*/ 653 h 10501"/>
                  <a:gd name="connsiteX5" fmla="*/ 9254 w 10000"/>
                  <a:gd name="connsiteY5" fmla="*/ 920 h 10501"/>
                  <a:gd name="connsiteX6" fmla="*/ 9706 w 10000"/>
                  <a:gd name="connsiteY6" fmla="*/ 2403 h 10501"/>
                  <a:gd name="connsiteX7" fmla="*/ 9731 w 10000"/>
                  <a:gd name="connsiteY7" fmla="*/ 2375 h 10501"/>
                  <a:gd name="connsiteX8" fmla="*/ 9818 w 10000"/>
                  <a:gd name="connsiteY8" fmla="*/ 2265 h 10501"/>
                  <a:gd name="connsiteX9" fmla="*/ 9969 w 10000"/>
                  <a:gd name="connsiteY9" fmla="*/ 2307 h 10501"/>
                  <a:gd name="connsiteX10" fmla="*/ 10000 w 10000"/>
                  <a:gd name="connsiteY10" fmla="*/ 2599 h 10501"/>
                  <a:gd name="connsiteX11" fmla="*/ 9872 w 10000"/>
                  <a:gd name="connsiteY11" fmla="*/ 2969 h 10501"/>
                  <a:gd name="connsiteX12" fmla="*/ 9543 w 10000"/>
                  <a:gd name="connsiteY12" fmla="*/ 3763 h 10501"/>
                  <a:gd name="connsiteX13" fmla="*/ 9434 w 10000"/>
                  <a:gd name="connsiteY13" fmla="*/ 4161 h 10501"/>
                  <a:gd name="connsiteX14" fmla="*/ 9371 w 10000"/>
                  <a:gd name="connsiteY14" fmla="*/ 4577 h 10501"/>
                  <a:gd name="connsiteX15" fmla="*/ 9301 w 10000"/>
                  <a:gd name="connsiteY15" fmla="*/ 4807 h 10501"/>
                  <a:gd name="connsiteX16" fmla="*/ 9249 w 10000"/>
                  <a:gd name="connsiteY16" fmla="*/ 4962 h 10501"/>
                  <a:gd name="connsiteX17" fmla="*/ 9090 w 10000"/>
                  <a:gd name="connsiteY17" fmla="*/ 5039 h 10501"/>
                  <a:gd name="connsiteX18" fmla="*/ 8909 w 10000"/>
                  <a:gd name="connsiteY18" fmla="*/ 4707 h 10501"/>
                  <a:gd name="connsiteX19" fmla="*/ 8828 w 10000"/>
                  <a:gd name="connsiteY19" fmla="*/ 3783 h 10501"/>
                  <a:gd name="connsiteX20" fmla="*/ 8737 w 10000"/>
                  <a:gd name="connsiteY20" fmla="*/ 3404 h 10501"/>
                  <a:gd name="connsiteX21" fmla="*/ 8548 w 10000"/>
                  <a:gd name="connsiteY21" fmla="*/ 3239 h 10501"/>
                  <a:gd name="connsiteX22" fmla="*/ 8455 w 10000"/>
                  <a:gd name="connsiteY22" fmla="*/ 3561 h 10501"/>
                  <a:gd name="connsiteX23" fmla="*/ 8544 w 10000"/>
                  <a:gd name="connsiteY23" fmla="*/ 4680 h 10501"/>
                  <a:gd name="connsiteX24" fmla="*/ 8597 w 10000"/>
                  <a:gd name="connsiteY24" fmla="*/ 5209 h 10501"/>
                  <a:gd name="connsiteX25" fmla="*/ 8463 w 10000"/>
                  <a:gd name="connsiteY25" fmla="*/ 5527 h 10501"/>
                  <a:gd name="connsiteX26" fmla="*/ 8273 w 10000"/>
                  <a:gd name="connsiteY26" fmla="*/ 5427 h 10501"/>
                  <a:gd name="connsiteX27" fmla="*/ 8206 w 10000"/>
                  <a:gd name="connsiteY27" fmla="*/ 4942 h 10501"/>
                  <a:gd name="connsiteX28" fmla="*/ 8112 w 10000"/>
                  <a:gd name="connsiteY28" fmla="*/ 4149 h 10501"/>
                  <a:gd name="connsiteX29" fmla="*/ 8001 w 10000"/>
                  <a:gd name="connsiteY29" fmla="*/ 3641 h 10501"/>
                  <a:gd name="connsiteX30" fmla="*/ 7775 w 10000"/>
                  <a:gd name="connsiteY30" fmla="*/ 3623 h 10501"/>
                  <a:gd name="connsiteX31" fmla="*/ 7707 w 10000"/>
                  <a:gd name="connsiteY31" fmla="*/ 3838 h 10501"/>
                  <a:gd name="connsiteX32" fmla="*/ 7712 w 10000"/>
                  <a:gd name="connsiteY32" fmla="*/ 4187 h 10501"/>
                  <a:gd name="connsiteX33" fmla="*/ 7900 w 10000"/>
                  <a:gd name="connsiteY33" fmla="*/ 5751 h 10501"/>
                  <a:gd name="connsiteX34" fmla="*/ 7787 w 10000"/>
                  <a:gd name="connsiteY34" fmla="*/ 6047 h 10501"/>
                  <a:gd name="connsiteX35" fmla="*/ 7592 w 10000"/>
                  <a:gd name="connsiteY35" fmla="*/ 6122 h 10501"/>
                  <a:gd name="connsiteX36" fmla="*/ 7433 w 10000"/>
                  <a:gd name="connsiteY36" fmla="*/ 6002 h 10501"/>
                  <a:gd name="connsiteX37" fmla="*/ 7264 w 10000"/>
                  <a:gd name="connsiteY37" fmla="*/ 5990 h 10501"/>
                  <a:gd name="connsiteX38" fmla="*/ 7175 w 10000"/>
                  <a:gd name="connsiteY38" fmla="*/ 6215 h 10501"/>
                  <a:gd name="connsiteX39" fmla="*/ 7325 w 10000"/>
                  <a:gd name="connsiteY39" fmla="*/ 6575 h 10501"/>
                  <a:gd name="connsiteX40" fmla="*/ 7597 w 10000"/>
                  <a:gd name="connsiteY40" fmla="*/ 6738 h 10501"/>
                  <a:gd name="connsiteX41" fmla="*/ 7835 w 10000"/>
                  <a:gd name="connsiteY41" fmla="*/ 6990 h 10501"/>
                  <a:gd name="connsiteX42" fmla="*/ 7959 w 10000"/>
                  <a:gd name="connsiteY42" fmla="*/ 7258 h 10501"/>
                  <a:gd name="connsiteX43" fmla="*/ 7798 w 10000"/>
                  <a:gd name="connsiteY43" fmla="*/ 7539 h 10501"/>
                  <a:gd name="connsiteX44" fmla="*/ 7217 w 10000"/>
                  <a:gd name="connsiteY44" fmla="*/ 7908 h 10501"/>
                  <a:gd name="connsiteX45" fmla="*/ 7197 w 10000"/>
                  <a:gd name="connsiteY45" fmla="*/ 8255 h 10501"/>
                  <a:gd name="connsiteX46" fmla="*/ 7303 w 10000"/>
                  <a:gd name="connsiteY46" fmla="*/ 8502 h 10501"/>
                  <a:gd name="connsiteX47" fmla="*/ 7492 w 10000"/>
                  <a:gd name="connsiteY47" fmla="*/ 8567 h 10501"/>
                  <a:gd name="connsiteX48" fmla="*/ 7739 w 10000"/>
                  <a:gd name="connsiteY48" fmla="*/ 8379 h 10501"/>
                  <a:gd name="connsiteX49" fmla="*/ 7913 w 10000"/>
                  <a:gd name="connsiteY49" fmla="*/ 8248 h 10501"/>
                  <a:gd name="connsiteX50" fmla="*/ 8055 w 10000"/>
                  <a:gd name="connsiteY50" fmla="*/ 8402 h 10501"/>
                  <a:gd name="connsiteX51" fmla="*/ 8079 w 10000"/>
                  <a:gd name="connsiteY51" fmla="*/ 8747 h 10501"/>
                  <a:gd name="connsiteX52" fmla="*/ 8026 w 10000"/>
                  <a:gd name="connsiteY52" fmla="*/ 9302 h 10501"/>
                  <a:gd name="connsiteX53" fmla="*/ 7864 w 10000"/>
                  <a:gd name="connsiteY53" fmla="*/ 9991 h 10501"/>
                  <a:gd name="connsiteX54" fmla="*/ 7456 w 10000"/>
                  <a:gd name="connsiteY54" fmla="*/ 10287 h 10501"/>
                  <a:gd name="connsiteX55" fmla="*/ 6959 w 10000"/>
                  <a:gd name="connsiteY55" fmla="*/ 10501 h 10501"/>
                  <a:gd name="connsiteX56" fmla="*/ 1863 w 10000"/>
                  <a:gd name="connsiteY56" fmla="*/ 10337 h 10501"/>
                  <a:gd name="connsiteX57" fmla="*/ 1934 w 10000"/>
                  <a:gd name="connsiteY57" fmla="*/ 10100 h 10501"/>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648 w 10000"/>
                  <a:gd name="connsiteY5" fmla="*/ 1002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11"/>
                  <a:gd name="connsiteY0" fmla="*/ 9599 h 10000"/>
                  <a:gd name="connsiteX1" fmla="*/ 17 w 10011"/>
                  <a:gd name="connsiteY1" fmla="*/ 7763 h 10000"/>
                  <a:gd name="connsiteX2" fmla="*/ 0 w 10011"/>
                  <a:gd name="connsiteY2" fmla="*/ 7489 h 10000"/>
                  <a:gd name="connsiteX3" fmla="*/ 1811 w 10011"/>
                  <a:gd name="connsiteY3" fmla="*/ 0 h 10000"/>
                  <a:gd name="connsiteX4" fmla="*/ 9330 w 10011"/>
                  <a:gd name="connsiteY4" fmla="*/ 152 h 10000"/>
                  <a:gd name="connsiteX5" fmla="*/ 9706 w 10011"/>
                  <a:gd name="connsiteY5" fmla="*/ 1902 h 10000"/>
                  <a:gd name="connsiteX6" fmla="*/ 9731 w 10011"/>
                  <a:gd name="connsiteY6" fmla="*/ 1874 h 10000"/>
                  <a:gd name="connsiteX7" fmla="*/ 9818 w 10011"/>
                  <a:gd name="connsiteY7" fmla="*/ 1764 h 10000"/>
                  <a:gd name="connsiteX8" fmla="*/ 9969 w 10011"/>
                  <a:gd name="connsiteY8" fmla="*/ 1806 h 10000"/>
                  <a:gd name="connsiteX9" fmla="*/ 10000 w 10011"/>
                  <a:gd name="connsiteY9" fmla="*/ 2098 h 10000"/>
                  <a:gd name="connsiteX10" fmla="*/ 9872 w 10011"/>
                  <a:gd name="connsiteY10" fmla="*/ 2468 h 10000"/>
                  <a:gd name="connsiteX11" fmla="*/ 9543 w 10011"/>
                  <a:gd name="connsiteY11" fmla="*/ 3262 h 10000"/>
                  <a:gd name="connsiteX12" fmla="*/ 9434 w 10011"/>
                  <a:gd name="connsiteY12" fmla="*/ 3660 h 10000"/>
                  <a:gd name="connsiteX13" fmla="*/ 9371 w 10011"/>
                  <a:gd name="connsiteY13" fmla="*/ 4076 h 10000"/>
                  <a:gd name="connsiteX14" fmla="*/ 9301 w 10011"/>
                  <a:gd name="connsiteY14" fmla="*/ 4306 h 10000"/>
                  <a:gd name="connsiteX15" fmla="*/ 9249 w 10011"/>
                  <a:gd name="connsiteY15" fmla="*/ 4461 h 10000"/>
                  <a:gd name="connsiteX16" fmla="*/ 9090 w 10011"/>
                  <a:gd name="connsiteY16" fmla="*/ 4538 h 10000"/>
                  <a:gd name="connsiteX17" fmla="*/ 8909 w 10011"/>
                  <a:gd name="connsiteY17" fmla="*/ 4206 h 10000"/>
                  <a:gd name="connsiteX18" fmla="*/ 8828 w 10011"/>
                  <a:gd name="connsiteY18" fmla="*/ 3282 h 10000"/>
                  <a:gd name="connsiteX19" fmla="*/ 8737 w 10011"/>
                  <a:gd name="connsiteY19" fmla="*/ 2903 h 10000"/>
                  <a:gd name="connsiteX20" fmla="*/ 8548 w 10011"/>
                  <a:gd name="connsiteY20" fmla="*/ 2738 h 10000"/>
                  <a:gd name="connsiteX21" fmla="*/ 8455 w 10011"/>
                  <a:gd name="connsiteY21" fmla="*/ 3060 h 10000"/>
                  <a:gd name="connsiteX22" fmla="*/ 8544 w 10011"/>
                  <a:gd name="connsiteY22" fmla="*/ 4179 h 10000"/>
                  <a:gd name="connsiteX23" fmla="*/ 8597 w 10011"/>
                  <a:gd name="connsiteY23" fmla="*/ 4708 h 10000"/>
                  <a:gd name="connsiteX24" fmla="*/ 8463 w 10011"/>
                  <a:gd name="connsiteY24" fmla="*/ 5026 h 10000"/>
                  <a:gd name="connsiteX25" fmla="*/ 8273 w 10011"/>
                  <a:gd name="connsiteY25" fmla="*/ 4926 h 10000"/>
                  <a:gd name="connsiteX26" fmla="*/ 8206 w 10011"/>
                  <a:gd name="connsiteY26" fmla="*/ 4441 h 10000"/>
                  <a:gd name="connsiteX27" fmla="*/ 8112 w 10011"/>
                  <a:gd name="connsiteY27" fmla="*/ 3648 h 10000"/>
                  <a:gd name="connsiteX28" fmla="*/ 8001 w 10011"/>
                  <a:gd name="connsiteY28" fmla="*/ 3140 h 10000"/>
                  <a:gd name="connsiteX29" fmla="*/ 7775 w 10011"/>
                  <a:gd name="connsiteY29" fmla="*/ 3122 h 10000"/>
                  <a:gd name="connsiteX30" fmla="*/ 7707 w 10011"/>
                  <a:gd name="connsiteY30" fmla="*/ 3337 h 10000"/>
                  <a:gd name="connsiteX31" fmla="*/ 7712 w 10011"/>
                  <a:gd name="connsiteY31" fmla="*/ 3686 h 10000"/>
                  <a:gd name="connsiteX32" fmla="*/ 7900 w 10011"/>
                  <a:gd name="connsiteY32" fmla="*/ 5250 h 10000"/>
                  <a:gd name="connsiteX33" fmla="*/ 7787 w 10011"/>
                  <a:gd name="connsiteY33" fmla="*/ 5546 h 10000"/>
                  <a:gd name="connsiteX34" fmla="*/ 7592 w 10011"/>
                  <a:gd name="connsiteY34" fmla="*/ 5621 h 10000"/>
                  <a:gd name="connsiteX35" fmla="*/ 7433 w 10011"/>
                  <a:gd name="connsiteY35" fmla="*/ 5501 h 10000"/>
                  <a:gd name="connsiteX36" fmla="*/ 7264 w 10011"/>
                  <a:gd name="connsiteY36" fmla="*/ 5489 h 10000"/>
                  <a:gd name="connsiteX37" fmla="*/ 7175 w 10011"/>
                  <a:gd name="connsiteY37" fmla="*/ 5714 h 10000"/>
                  <a:gd name="connsiteX38" fmla="*/ 7325 w 10011"/>
                  <a:gd name="connsiteY38" fmla="*/ 6074 h 10000"/>
                  <a:gd name="connsiteX39" fmla="*/ 7597 w 10011"/>
                  <a:gd name="connsiteY39" fmla="*/ 6237 h 10000"/>
                  <a:gd name="connsiteX40" fmla="*/ 7835 w 10011"/>
                  <a:gd name="connsiteY40" fmla="*/ 6489 h 10000"/>
                  <a:gd name="connsiteX41" fmla="*/ 7959 w 10011"/>
                  <a:gd name="connsiteY41" fmla="*/ 6757 h 10000"/>
                  <a:gd name="connsiteX42" fmla="*/ 7798 w 10011"/>
                  <a:gd name="connsiteY42" fmla="*/ 7038 h 10000"/>
                  <a:gd name="connsiteX43" fmla="*/ 7217 w 10011"/>
                  <a:gd name="connsiteY43" fmla="*/ 7407 h 10000"/>
                  <a:gd name="connsiteX44" fmla="*/ 7197 w 10011"/>
                  <a:gd name="connsiteY44" fmla="*/ 7754 h 10000"/>
                  <a:gd name="connsiteX45" fmla="*/ 7303 w 10011"/>
                  <a:gd name="connsiteY45" fmla="*/ 8001 h 10000"/>
                  <a:gd name="connsiteX46" fmla="*/ 7492 w 10011"/>
                  <a:gd name="connsiteY46" fmla="*/ 8066 h 10000"/>
                  <a:gd name="connsiteX47" fmla="*/ 7739 w 10011"/>
                  <a:gd name="connsiteY47" fmla="*/ 7878 h 10000"/>
                  <a:gd name="connsiteX48" fmla="*/ 7913 w 10011"/>
                  <a:gd name="connsiteY48" fmla="*/ 7747 h 10000"/>
                  <a:gd name="connsiteX49" fmla="*/ 8055 w 10011"/>
                  <a:gd name="connsiteY49" fmla="*/ 7901 h 10000"/>
                  <a:gd name="connsiteX50" fmla="*/ 8079 w 10011"/>
                  <a:gd name="connsiteY50" fmla="*/ 8246 h 10000"/>
                  <a:gd name="connsiteX51" fmla="*/ 8026 w 10011"/>
                  <a:gd name="connsiteY51" fmla="*/ 8801 h 10000"/>
                  <a:gd name="connsiteX52" fmla="*/ 7864 w 10011"/>
                  <a:gd name="connsiteY52" fmla="*/ 9490 h 10000"/>
                  <a:gd name="connsiteX53" fmla="*/ 7456 w 10011"/>
                  <a:gd name="connsiteY53" fmla="*/ 9786 h 10000"/>
                  <a:gd name="connsiteX54" fmla="*/ 6959 w 10011"/>
                  <a:gd name="connsiteY54" fmla="*/ 10000 h 10000"/>
                  <a:gd name="connsiteX55" fmla="*/ 1863 w 10011"/>
                  <a:gd name="connsiteY55" fmla="*/ 9836 h 10000"/>
                  <a:gd name="connsiteX56" fmla="*/ 1934 w 10011"/>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974 w 10000"/>
                  <a:gd name="connsiteY7" fmla="*/ 1543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44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969 w 10000"/>
                  <a:gd name="connsiteY7" fmla="*/ 1806 h 10000"/>
                  <a:gd name="connsiteX8" fmla="*/ 10000 w 10000"/>
                  <a:gd name="connsiteY8" fmla="*/ 2098 h 10000"/>
                  <a:gd name="connsiteX9" fmla="*/ 9872 w 10000"/>
                  <a:gd name="connsiteY9" fmla="*/ 2468 h 10000"/>
                  <a:gd name="connsiteX10" fmla="*/ 9543 w 10000"/>
                  <a:gd name="connsiteY10" fmla="*/ 3262 h 10000"/>
                  <a:gd name="connsiteX11" fmla="*/ 9434 w 10000"/>
                  <a:gd name="connsiteY11" fmla="*/ 3660 h 10000"/>
                  <a:gd name="connsiteX12" fmla="*/ 9371 w 10000"/>
                  <a:gd name="connsiteY12" fmla="*/ 4076 h 10000"/>
                  <a:gd name="connsiteX13" fmla="*/ 9301 w 10000"/>
                  <a:gd name="connsiteY13" fmla="*/ 4306 h 10000"/>
                  <a:gd name="connsiteX14" fmla="*/ 9249 w 10000"/>
                  <a:gd name="connsiteY14" fmla="*/ 4461 h 10000"/>
                  <a:gd name="connsiteX15" fmla="*/ 9090 w 10000"/>
                  <a:gd name="connsiteY15" fmla="*/ 4538 h 10000"/>
                  <a:gd name="connsiteX16" fmla="*/ 8909 w 10000"/>
                  <a:gd name="connsiteY16" fmla="*/ 4206 h 10000"/>
                  <a:gd name="connsiteX17" fmla="*/ 8828 w 10000"/>
                  <a:gd name="connsiteY17" fmla="*/ 3282 h 10000"/>
                  <a:gd name="connsiteX18" fmla="*/ 8737 w 10000"/>
                  <a:gd name="connsiteY18" fmla="*/ 2903 h 10000"/>
                  <a:gd name="connsiteX19" fmla="*/ 8548 w 10000"/>
                  <a:gd name="connsiteY19" fmla="*/ 2738 h 10000"/>
                  <a:gd name="connsiteX20" fmla="*/ 8455 w 10000"/>
                  <a:gd name="connsiteY20" fmla="*/ 3060 h 10000"/>
                  <a:gd name="connsiteX21" fmla="*/ 8544 w 10000"/>
                  <a:gd name="connsiteY21" fmla="*/ 4179 h 10000"/>
                  <a:gd name="connsiteX22" fmla="*/ 8597 w 10000"/>
                  <a:gd name="connsiteY22" fmla="*/ 4708 h 10000"/>
                  <a:gd name="connsiteX23" fmla="*/ 8463 w 10000"/>
                  <a:gd name="connsiteY23" fmla="*/ 5026 h 10000"/>
                  <a:gd name="connsiteX24" fmla="*/ 8273 w 10000"/>
                  <a:gd name="connsiteY24" fmla="*/ 4926 h 10000"/>
                  <a:gd name="connsiteX25" fmla="*/ 8206 w 10000"/>
                  <a:gd name="connsiteY25" fmla="*/ 4441 h 10000"/>
                  <a:gd name="connsiteX26" fmla="*/ 8112 w 10000"/>
                  <a:gd name="connsiteY26" fmla="*/ 3648 h 10000"/>
                  <a:gd name="connsiteX27" fmla="*/ 8001 w 10000"/>
                  <a:gd name="connsiteY27" fmla="*/ 3140 h 10000"/>
                  <a:gd name="connsiteX28" fmla="*/ 7775 w 10000"/>
                  <a:gd name="connsiteY28" fmla="*/ 3122 h 10000"/>
                  <a:gd name="connsiteX29" fmla="*/ 7707 w 10000"/>
                  <a:gd name="connsiteY29" fmla="*/ 3337 h 10000"/>
                  <a:gd name="connsiteX30" fmla="*/ 7712 w 10000"/>
                  <a:gd name="connsiteY30" fmla="*/ 3686 h 10000"/>
                  <a:gd name="connsiteX31" fmla="*/ 7900 w 10000"/>
                  <a:gd name="connsiteY31" fmla="*/ 5250 h 10000"/>
                  <a:gd name="connsiteX32" fmla="*/ 7787 w 10000"/>
                  <a:gd name="connsiteY32" fmla="*/ 5546 h 10000"/>
                  <a:gd name="connsiteX33" fmla="*/ 7592 w 10000"/>
                  <a:gd name="connsiteY33" fmla="*/ 5621 h 10000"/>
                  <a:gd name="connsiteX34" fmla="*/ 7433 w 10000"/>
                  <a:gd name="connsiteY34" fmla="*/ 5501 h 10000"/>
                  <a:gd name="connsiteX35" fmla="*/ 7264 w 10000"/>
                  <a:gd name="connsiteY35" fmla="*/ 5489 h 10000"/>
                  <a:gd name="connsiteX36" fmla="*/ 7175 w 10000"/>
                  <a:gd name="connsiteY36" fmla="*/ 5714 h 10000"/>
                  <a:gd name="connsiteX37" fmla="*/ 7325 w 10000"/>
                  <a:gd name="connsiteY37" fmla="*/ 6074 h 10000"/>
                  <a:gd name="connsiteX38" fmla="*/ 7597 w 10000"/>
                  <a:gd name="connsiteY38" fmla="*/ 6237 h 10000"/>
                  <a:gd name="connsiteX39" fmla="*/ 7835 w 10000"/>
                  <a:gd name="connsiteY39" fmla="*/ 6489 h 10000"/>
                  <a:gd name="connsiteX40" fmla="*/ 7959 w 10000"/>
                  <a:gd name="connsiteY40" fmla="*/ 6757 h 10000"/>
                  <a:gd name="connsiteX41" fmla="*/ 7798 w 10000"/>
                  <a:gd name="connsiteY41" fmla="*/ 7038 h 10000"/>
                  <a:gd name="connsiteX42" fmla="*/ 7217 w 10000"/>
                  <a:gd name="connsiteY42" fmla="*/ 7407 h 10000"/>
                  <a:gd name="connsiteX43" fmla="*/ 7197 w 10000"/>
                  <a:gd name="connsiteY43" fmla="*/ 7754 h 10000"/>
                  <a:gd name="connsiteX44" fmla="*/ 7303 w 10000"/>
                  <a:gd name="connsiteY44" fmla="*/ 8001 h 10000"/>
                  <a:gd name="connsiteX45" fmla="*/ 7492 w 10000"/>
                  <a:gd name="connsiteY45" fmla="*/ 8066 h 10000"/>
                  <a:gd name="connsiteX46" fmla="*/ 7739 w 10000"/>
                  <a:gd name="connsiteY46" fmla="*/ 7878 h 10000"/>
                  <a:gd name="connsiteX47" fmla="*/ 7913 w 10000"/>
                  <a:gd name="connsiteY47" fmla="*/ 7747 h 10000"/>
                  <a:gd name="connsiteX48" fmla="*/ 8055 w 10000"/>
                  <a:gd name="connsiteY48" fmla="*/ 7901 h 10000"/>
                  <a:gd name="connsiteX49" fmla="*/ 8079 w 10000"/>
                  <a:gd name="connsiteY49" fmla="*/ 8246 h 10000"/>
                  <a:gd name="connsiteX50" fmla="*/ 8026 w 10000"/>
                  <a:gd name="connsiteY50" fmla="*/ 8801 h 10000"/>
                  <a:gd name="connsiteX51" fmla="*/ 7864 w 10000"/>
                  <a:gd name="connsiteY51" fmla="*/ 9490 h 10000"/>
                  <a:gd name="connsiteX52" fmla="*/ 7456 w 10000"/>
                  <a:gd name="connsiteY52" fmla="*/ 9786 h 10000"/>
                  <a:gd name="connsiteX53" fmla="*/ 6959 w 10000"/>
                  <a:gd name="connsiteY53" fmla="*/ 10000 h 10000"/>
                  <a:gd name="connsiteX54" fmla="*/ 1863 w 10000"/>
                  <a:gd name="connsiteY54" fmla="*/ 9836 h 10000"/>
                  <a:gd name="connsiteX55" fmla="*/ 1934 w 10000"/>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18 w 10007"/>
                  <a:gd name="connsiteY0" fmla="*/ 9599 h 10000"/>
                  <a:gd name="connsiteX1" fmla="*/ 1 w 10007"/>
                  <a:gd name="connsiteY1" fmla="*/ 7763 h 10000"/>
                  <a:gd name="connsiteX2" fmla="*/ 43 w 10007"/>
                  <a:gd name="connsiteY2" fmla="*/ 7489 h 10000"/>
                  <a:gd name="connsiteX3" fmla="*/ 1795 w 10007"/>
                  <a:gd name="connsiteY3" fmla="*/ 0 h 10000"/>
                  <a:gd name="connsiteX4" fmla="*/ 9314 w 10007"/>
                  <a:gd name="connsiteY4" fmla="*/ 152 h 10000"/>
                  <a:gd name="connsiteX5" fmla="*/ 9821 w 10007"/>
                  <a:gd name="connsiteY5" fmla="*/ 1544 h 10000"/>
                  <a:gd name="connsiteX6" fmla="*/ 9958 w 10007"/>
                  <a:gd name="connsiteY6" fmla="*/ 1543 h 10000"/>
                  <a:gd name="connsiteX7" fmla="*/ 10006 w 10007"/>
                  <a:gd name="connsiteY7" fmla="*/ 1806 h 10000"/>
                  <a:gd name="connsiteX8" fmla="*/ 9984 w 10007"/>
                  <a:gd name="connsiteY8" fmla="*/ 2098 h 10000"/>
                  <a:gd name="connsiteX9" fmla="*/ 9856 w 10007"/>
                  <a:gd name="connsiteY9" fmla="*/ 2468 h 10000"/>
                  <a:gd name="connsiteX10" fmla="*/ 9527 w 10007"/>
                  <a:gd name="connsiteY10" fmla="*/ 3262 h 10000"/>
                  <a:gd name="connsiteX11" fmla="*/ 9418 w 10007"/>
                  <a:gd name="connsiteY11" fmla="*/ 3660 h 10000"/>
                  <a:gd name="connsiteX12" fmla="*/ 9355 w 10007"/>
                  <a:gd name="connsiteY12" fmla="*/ 4076 h 10000"/>
                  <a:gd name="connsiteX13" fmla="*/ 9285 w 10007"/>
                  <a:gd name="connsiteY13" fmla="*/ 4306 h 10000"/>
                  <a:gd name="connsiteX14" fmla="*/ 9233 w 10007"/>
                  <a:gd name="connsiteY14" fmla="*/ 4461 h 10000"/>
                  <a:gd name="connsiteX15" fmla="*/ 9074 w 10007"/>
                  <a:gd name="connsiteY15" fmla="*/ 4538 h 10000"/>
                  <a:gd name="connsiteX16" fmla="*/ 8893 w 10007"/>
                  <a:gd name="connsiteY16" fmla="*/ 4206 h 10000"/>
                  <a:gd name="connsiteX17" fmla="*/ 8812 w 10007"/>
                  <a:gd name="connsiteY17" fmla="*/ 3282 h 10000"/>
                  <a:gd name="connsiteX18" fmla="*/ 8721 w 10007"/>
                  <a:gd name="connsiteY18" fmla="*/ 2903 h 10000"/>
                  <a:gd name="connsiteX19" fmla="*/ 8532 w 10007"/>
                  <a:gd name="connsiteY19" fmla="*/ 2738 h 10000"/>
                  <a:gd name="connsiteX20" fmla="*/ 8439 w 10007"/>
                  <a:gd name="connsiteY20" fmla="*/ 3060 h 10000"/>
                  <a:gd name="connsiteX21" fmla="*/ 8528 w 10007"/>
                  <a:gd name="connsiteY21" fmla="*/ 4179 h 10000"/>
                  <a:gd name="connsiteX22" fmla="*/ 8581 w 10007"/>
                  <a:gd name="connsiteY22" fmla="*/ 4708 h 10000"/>
                  <a:gd name="connsiteX23" fmla="*/ 8447 w 10007"/>
                  <a:gd name="connsiteY23" fmla="*/ 5026 h 10000"/>
                  <a:gd name="connsiteX24" fmla="*/ 8257 w 10007"/>
                  <a:gd name="connsiteY24" fmla="*/ 4926 h 10000"/>
                  <a:gd name="connsiteX25" fmla="*/ 8190 w 10007"/>
                  <a:gd name="connsiteY25" fmla="*/ 4441 h 10000"/>
                  <a:gd name="connsiteX26" fmla="*/ 8096 w 10007"/>
                  <a:gd name="connsiteY26" fmla="*/ 3648 h 10000"/>
                  <a:gd name="connsiteX27" fmla="*/ 7985 w 10007"/>
                  <a:gd name="connsiteY27" fmla="*/ 3140 h 10000"/>
                  <a:gd name="connsiteX28" fmla="*/ 7759 w 10007"/>
                  <a:gd name="connsiteY28" fmla="*/ 3122 h 10000"/>
                  <a:gd name="connsiteX29" fmla="*/ 7691 w 10007"/>
                  <a:gd name="connsiteY29" fmla="*/ 3337 h 10000"/>
                  <a:gd name="connsiteX30" fmla="*/ 7696 w 10007"/>
                  <a:gd name="connsiteY30" fmla="*/ 3686 h 10000"/>
                  <a:gd name="connsiteX31" fmla="*/ 7884 w 10007"/>
                  <a:gd name="connsiteY31" fmla="*/ 5250 h 10000"/>
                  <a:gd name="connsiteX32" fmla="*/ 7771 w 10007"/>
                  <a:gd name="connsiteY32" fmla="*/ 5546 h 10000"/>
                  <a:gd name="connsiteX33" fmla="*/ 7576 w 10007"/>
                  <a:gd name="connsiteY33" fmla="*/ 5621 h 10000"/>
                  <a:gd name="connsiteX34" fmla="*/ 7417 w 10007"/>
                  <a:gd name="connsiteY34" fmla="*/ 5501 h 10000"/>
                  <a:gd name="connsiteX35" fmla="*/ 7248 w 10007"/>
                  <a:gd name="connsiteY35" fmla="*/ 5489 h 10000"/>
                  <a:gd name="connsiteX36" fmla="*/ 7159 w 10007"/>
                  <a:gd name="connsiteY36" fmla="*/ 5714 h 10000"/>
                  <a:gd name="connsiteX37" fmla="*/ 7309 w 10007"/>
                  <a:gd name="connsiteY37" fmla="*/ 6074 h 10000"/>
                  <a:gd name="connsiteX38" fmla="*/ 7581 w 10007"/>
                  <a:gd name="connsiteY38" fmla="*/ 6237 h 10000"/>
                  <a:gd name="connsiteX39" fmla="*/ 7819 w 10007"/>
                  <a:gd name="connsiteY39" fmla="*/ 6489 h 10000"/>
                  <a:gd name="connsiteX40" fmla="*/ 7943 w 10007"/>
                  <a:gd name="connsiteY40" fmla="*/ 6757 h 10000"/>
                  <a:gd name="connsiteX41" fmla="*/ 7782 w 10007"/>
                  <a:gd name="connsiteY41" fmla="*/ 7038 h 10000"/>
                  <a:gd name="connsiteX42" fmla="*/ 7201 w 10007"/>
                  <a:gd name="connsiteY42" fmla="*/ 7407 h 10000"/>
                  <a:gd name="connsiteX43" fmla="*/ 7181 w 10007"/>
                  <a:gd name="connsiteY43" fmla="*/ 7754 h 10000"/>
                  <a:gd name="connsiteX44" fmla="*/ 7287 w 10007"/>
                  <a:gd name="connsiteY44" fmla="*/ 8001 h 10000"/>
                  <a:gd name="connsiteX45" fmla="*/ 7476 w 10007"/>
                  <a:gd name="connsiteY45" fmla="*/ 8066 h 10000"/>
                  <a:gd name="connsiteX46" fmla="*/ 7723 w 10007"/>
                  <a:gd name="connsiteY46" fmla="*/ 7878 h 10000"/>
                  <a:gd name="connsiteX47" fmla="*/ 7897 w 10007"/>
                  <a:gd name="connsiteY47" fmla="*/ 7747 h 10000"/>
                  <a:gd name="connsiteX48" fmla="*/ 8039 w 10007"/>
                  <a:gd name="connsiteY48" fmla="*/ 7901 h 10000"/>
                  <a:gd name="connsiteX49" fmla="*/ 8063 w 10007"/>
                  <a:gd name="connsiteY49" fmla="*/ 8246 h 10000"/>
                  <a:gd name="connsiteX50" fmla="*/ 8010 w 10007"/>
                  <a:gd name="connsiteY50" fmla="*/ 8801 h 10000"/>
                  <a:gd name="connsiteX51" fmla="*/ 7848 w 10007"/>
                  <a:gd name="connsiteY51" fmla="*/ 9490 h 10000"/>
                  <a:gd name="connsiteX52" fmla="*/ 7440 w 10007"/>
                  <a:gd name="connsiteY52" fmla="*/ 9786 h 10000"/>
                  <a:gd name="connsiteX53" fmla="*/ 6943 w 10007"/>
                  <a:gd name="connsiteY53" fmla="*/ 10000 h 10000"/>
                  <a:gd name="connsiteX54" fmla="*/ 1847 w 10007"/>
                  <a:gd name="connsiteY54" fmla="*/ 9836 h 10000"/>
                  <a:gd name="connsiteX55" fmla="*/ 1918 w 10007"/>
                  <a:gd name="connsiteY55" fmla="*/ 9599 h 10000"/>
                  <a:gd name="connsiteX0" fmla="*/ 1875 w 9964"/>
                  <a:gd name="connsiteY0" fmla="*/ 9599 h 10000"/>
                  <a:gd name="connsiteX1" fmla="*/ 11 w 9964"/>
                  <a:gd name="connsiteY1" fmla="*/ 7776 h 10000"/>
                  <a:gd name="connsiteX2" fmla="*/ 0 w 9964"/>
                  <a:gd name="connsiteY2" fmla="*/ 7489 h 10000"/>
                  <a:gd name="connsiteX3" fmla="*/ 1752 w 9964"/>
                  <a:gd name="connsiteY3" fmla="*/ 0 h 10000"/>
                  <a:gd name="connsiteX4" fmla="*/ 9271 w 9964"/>
                  <a:gd name="connsiteY4" fmla="*/ 152 h 10000"/>
                  <a:gd name="connsiteX5" fmla="*/ 9778 w 9964"/>
                  <a:gd name="connsiteY5" fmla="*/ 1544 h 10000"/>
                  <a:gd name="connsiteX6" fmla="*/ 9915 w 9964"/>
                  <a:gd name="connsiteY6" fmla="*/ 1543 h 10000"/>
                  <a:gd name="connsiteX7" fmla="*/ 9963 w 9964"/>
                  <a:gd name="connsiteY7" fmla="*/ 1806 h 10000"/>
                  <a:gd name="connsiteX8" fmla="*/ 9941 w 9964"/>
                  <a:gd name="connsiteY8" fmla="*/ 2098 h 10000"/>
                  <a:gd name="connsiteX9" fmla="*/ 9813 w 9964"/>
                  <a:gd name="connsiteY9" fmla="*/ 2468 h 10000"/>
                  <a:gd name="connsiteX10" fmla="*/ 9484 w 9964"/>
                  <a:gd name="connsiteY10" fmla="*/ 3262 h 10000"/>
                  <a:gd name="connsiteX11" fmla="*/ 9375 w 9964"/>
                  <a:gd name="connsiteY11" fmla="*/ 3660 h 10000"/>
                  <a:gd name="connsiteX12" fmla="*/ 9312 w 9964"/>
                  <a:gd name="connsiteY12" fmla="*/ 4076 h 10000"/>
                  <a:gd name="connsiteX13" fmla="*/ 9242 w 9964"/>
                  <a:gd name="connsiteY13" fmla="*/ 4306 h 10000"/>
                  <a:gd name="connsiteX14" fmla="*/ 9190 w 9964"/>
                  <a:gd name="connsiteY14" fmla="*/ 4461 h 10000"/>
                  <a:gd name="connsiteX15" fmla="*/ 9031 w 9964"/>
                  <a:gd name="connsiteY15" fmla="*/ 4538 h 10000"/>
                  <a:gd name="connsiteX16" fmla="*/ 8850 w 9964"/>
                  <a:gd name="connsiteY16" fmla="*/ 4206 h 10000"/>
                  <a:gd name="connsiteX17" fmla="*/ 8769 w 9964"/>
                  <a:gd name="connsiteY17" fmla="*/ 3282 h 10000"/>
                  <a:gd name="connsiteX18" fmla="*/ 8678 w 9964"/>
                  <a:gd name="connsiteY18" fmla="*/ 2903 h 10000"/>
                  <a:gd name="connsiteX19" fmla="*/ 8489 w 9964"/>
                  <a:gd name="connsiteY19" fmla="*/ 2738 h 10000"/>
                  <a:gd name="connsiteX20" fmla="*/ 8396 w 9964"/>
                  <a:gd name="connsiteY20" fmla="*/ 3060 h 10000"/>
                  <a:gd name="connsiteX21" fmla="*/ 8485 w 9964"/>
                  <a:gd name="connsiteY21" fmla="*/ 4179 h 10000"/>
                  <a:gd name="connsiteX22" fmla="*/ 8538 w 9964"/>
                  <a:gd name="connsiteY22" fmla="*/ 4708 h 10000"/>
                  <a:gd name="connsiteX23" fmla="*/ 8404 w 9964"/>
                  <a:gd name="connsiteY23" fmla="*/ 5026 h 10000"/>
                  <a:gd name="connsiteX24" fmla="*/ 8214 w 9964"/>
                  <a:gd name="connsiteY24" fmla="*/ 4926 h 10000"/>
                  <a:gd name="connsiteX25" fmla="*/ 8147 w 9964"/>
                  <a:gd name="connsiteY25" fmla="*/ 4441 h 10000"/>
                  <a:gd name="connsiteX26" fmla="*/ 8053 w 9964"/>
                  <a:gd name="connsiteY26" fmla="*/ 3648 h 10000"/>
                  <a:gd name="connsiteX27" fmla="*/ 7942 w 9964"/>
                  <a:gd name="connsiteY27" fmla="*/ 3140 h 10000"/>
                  <a:gd name="connsiteX28" fmla="*/ 7716 w 9964"/>
                  <a:gd name="connsiteY28" fmla="*/ 3122 h 10000"/>
                  <a:gd name="connsiteX29" fmla="*/ 7648 w 9964"/>
                  <a:gd name="connsiteY29" fmla="*/ 3337 h 10000"/>
                  <a:gd name="connsiteX30" fmla="*/ 7653 w 9964"/>
                  <a:gd name="connsiteY30" fmla="*/ 3686 h 10000"/>
                  <a:gd name="connsiteX31" fmla="*/ 7841 w 9964"/>
                  <a:gd name="connsiteY31" fmla="*/ 5250 h 10000"/>
                  <a:gd name="connsiteX32" fmla="*/ 7728 w 9964"/>
                  <a:gd name="connsiteY32" fmla="*/ 5546 h 10000"/>
                  <a:gd name="connsiteX33" fmla="*/ 7533 w 9964"/>
                  <a:gd name="connsiteY33" fmla="*/ 5621 h 10000"/>
                  <a:gd name="connsiteX34" fmla="*/ 7374 w 9964"/>
                  <a:gd name="connsiteY34" fmla="*/ 5501 h 10000"/>
                  <a:gd name="connsiteX35" fmla="*/ 7205 w 9964"/>
                  <a:gd name="connsiteY35" fmla="*/ 5489 h 10000"/>
                  <a:gd name="connsiteX36" fmla="*/ 7116 w 9964"/>
                  <a:gd name="connsiteY36" fmla="*/ 5714 h 10000"/>
                  <a:gd name="connsiteX37" fmla="*/ 7266 w 9964"/>
                  <a:gd name="connsiteY37" fmla="*/ 6074 h 10000"/>
                  <a:gd name="connsiteX38" fmla="*/ 7538 w 9964"/>
                  <a:gd name="connsiteY38" fmla="*/ 6237 h 10000"/>
                  <a:gd name="connsiteX39" fmla="*/ 7776 w 9964"/>
                  <a:gd name="connsiteY39" fmla="*/ 6489 h 10000"/>
                  <a:gd name="connsiteX40" fmla="*/ 7900 w 9964"/>
                  <a:gd name="connsiteY40" fmla="*/ 6757 h 10000"/>
                  <a:gd name="connsiteX41" fmla="*/ 7739 w 9964"/>
                  <a:gd name="connsiteY41" fmla="*/ 7038 h 10000"/>
                  <a:gd name="connsiteX42" fmla="*/ 7158 w 9964"/>
                  <a:gd name="connsiteY42" fmla="*/ 7407 h 10000"/>
                  <a:gd name="connsiteX43" fmla="*/ 7138 w 9964"/>
                  <a:gd name="connsiteY43" fmla="*/ 7754 h 10000"/>
                  <a:gd name="connsiteX44" fmla="*/ 7244 w 9964"/>
                  <a:gd name="connsiteY44" fmla="*/ 8001 h 10000"/>
                  <a:gd name="connsiteX45" fmla="*/ 7433 w 9964"/>
                  <a:gd name="connsiteY45" fmla="*/ 8066 h 10000"/>
                  <a:gd name="connsiteX46" fmla="*/ 7680 w 9964"/>
                  <a:gd name="connsiteY46" fmla="*/ 7878 h 10000"/>
                  <a:gd name="connsiteX47" fmla="*/ 7854 w 9964"/>
                  <a:gd name="connsiteY47" fmla="*/ 7747 h 10000"/>
                  <a:gd name="connsiteX48" fmla="*/ 7996 w 9964"/>
                  <a:gd name="connsiteY48" fmla="*/ 7901 h 10000"/>
                  <a:gd name="connsiteX49" fmla="*/ 8020 w 9964"/>
                  <a:gd name="connsiteY49" fmla="*/ 8246 h 10000"/>
                  <a:gd name="connsiteX50" fmla="*/ 7967 w 9964"/>
                  <a:gd name="connsiteY50" fmla="*/ 8801 h 10000"/>
                  <a:gd name="connsiteX51" fmla="*/ 7805 w 9964"/>
                  <a:gd name="connsiteY51" fmla="*/ 9490 h 10000"/>
                  <a:gd name="connsiteX52" fmla="*/ 7397 w 9964"/>
                  <a:gd name="connsiteY52" fmla="*/ 9786 h 10000"/>
                  <a:gd name="connsiteX53" fmla="*/ 6900 w 9964"/>
                  <a:gd name="connsiteY53" fmla="*/ 10000 h 10000"/>
                  <a:gd name="connsiteX54" fmla="*/ 1804 w 9964"/>
                  <a:gd name="connsiteY54" fmla="*/ 9836 h 10000"/>
                  <a:gd name="connsiteX55" fmla="*/ 1875 w 9964"/>
                  <a:gd name="connsiteY55" fmla="*/ 9599 h 10000"/>
                  <a:gd name="connsiteX0" fmla="*/ 1882 w 10000"/>
                  <a:gd name="connsiteY0" fmla="*/ 9599 h 10000"/>
                  <a:gd name="connsiteX1" fmla="*/ 11 w 10000"/>
                  <a:gd name="connsiteY1" fmla="*/ 7776 h 10000"/>
                  <a:gd name="connsiteX2" fmla="*/ 0 w 10000"/>
                  <a:gd name="connsiteY2" fmla="*/ 7489 h 10000"/>
                  <a:gd name="connsiteX3" fmla="*/ 1705 w 10000"/>
                  <a:gd name="connsiteY3" fmla="*/ 0 h 10000"/>
                  <a:gd name="connsiteX4" fmla="*/ 9304 w 10000"/>
                  <a:gd name="connsiteY4" fmla="*/ 152 h 10000"/>
                  <a:gd name="connsiteX5" fmla="*/ 9813 w 10000"/>
                  <a:gd name="connsiteY5" fmla="*/ 1544 h 10000"/>
                  <a:gd name="connsiteX6" fmla="*/ 9951 w 10000"/>
                  <a:gd name="connsiteY6" fmla="*/ 1543 h 10000"/>
                  <a:gd name="connsiteX7" fmla="*/ 9999 w 10000"/>
                  <a:gd name="connsiteY7" fmla="*/ 1806 h 10000"/>
                  <a:gd name="connsiteX8" fmla="*/ 9977 w 10000"/>
                  <a:gd name="connsiteY8" fmla="*/ 2098 h 10000"/>
                  <a:gd name="connsiteX9" fmla="*/ 9848 w 10000"/>
                  <a:gd name="connsiteY9" fmla="*/ 2468 h 10000"/>
                  <a:gd name="connsiteX10" fmla="*/ 9518 w 10000"/>
                  <a:gd name="connsiteY10" fmla="*/ 3262 h 10000"/>
                  <a:gd name="connsiteX11" fmla="*/ 9409 w 10000"/>
                  <a:gd name="connsiteY11" fmla="*/ 3660 h 10000"/>
                  <a:gd name="connsiteX12" fmla="*/ 9346 w 10000"/>
                  <a:gd name="connsiteY12" fmla="*/ 4076 h 10000"/>
                  <a:gd name="connsiteX13" fmla="*/ 9275 w 10000"/>
                  <a:gd name="connsiteY13" fmla="*/ 4306 h 10000"/>
                  <a:gd name="connsiteX14" fmla="*/ 9223 w 10000"/>
                  <a:gd name="connsiteY14" fmla="*/ 4461 h 10000"/>
                  <a:gd name="connsiteX15" fmla="*/ 9064 w 10000"/>
                  <a:gd name="connsiteY15" fmla="*/ 4538 h 10000"/>
                  <a:gd name="connsiteX16" fmla="*/ 8882 w 10000"/>
                  <a:gd name="connsiteY16" fmla="*/ 4206 h 10000"/>
                  <a:gd name="connsiteX17" fmla="*/ 8801 w 10000"/>
                  <a:gd name="connsiteY17" fmla="*/ 3282 h 10000"/>
                  <a:gd name="connsiteX18" fmla="*/ 8709 w 10000"/>
                  <a:gd name="connsiteY18" fmla="*/ 2903 h 10000"/>
                  <a:gd name="connsiteX19" fmla="*/ 8520 w 10000"/>
                  <a:gd name="connsiteY19" fmla="*/ 2738 h 10000"/>
                  <a:gd name="connsiteX20" fmla="*/ 8426 w 10000"/>
                  <a:gd name="connsiteY20" fmla="*/ 3060 h 10000"/>
                  <a:gd name="connsiteX21" fmla="*/ 8516 w 10000"/>
                  <a:gd name="connsiteY21" fmla="*/ 4179 h 10000"/>
                  <a:gd name="connsiteX22" fmla="*/ 8569 w 10000"/>
                  <a:gd name="connsiteY22" fmla="*/ 4708 h 10000"/>
                  <a:gd name="connsiteX23" fmla="*/ 8434 w 10000"/>
                  <a:gd name="connsiteY23" fmla="*/ 5026 h 10000"/>
                  <a:gd name="connsiteX24" fmla="*/ 8244 w 10000"/>
                  <a:gd name="connsiteY24" fmla="*/ 4926 h 10000"/>
                  <a:gd name="connsiteX25" fmla="*/ 8176 w 10000"/>
                  <a:gd name="connsiteY25" fmla="*/ 4441 h 10000"/>
                  <a:gd name="connsiteX26" fmla="*/ 8082 w 10000"/>
                  <a:gd name="connsiteY26" fmla="*/ 3648 h 10000"/>
                  <a:gd name="connsiteX27" fmla="*/ 7971 w 10000"/>
                  <a:gd name="connsiteY27" fmla="*/ 3140 h 10000"/>
                  <a:gd name="connsiteX28" fmla="*/ 7744 w 10000"/>
                  <a:gd name="connsiteY28" fmla="*/ 3122 h 10000"/>
                  <a:gd name="connsiteX29" fmla="*/ 7676 w 10000"/>
                  <a:gd name="connsiteY29" fmla="*/ 3337 h 10000"/>
                  <a:gd name="connsiteX30" fmla="*/ 7681 w 10000"/>
                  <a:gd name="connsiteY30" fmla="*/ 3686 h 10000"/>
                  <a:gd name="connsiteX31" fmla="*/ 7869 w 10000"/>
                  <a:gd name="connsiteY31" fmla="*/ 5250 h 10000"/>
                  <a:gd name="connsiteX32" fmla="*/ 7756 w 10000"/>
                  <a:gd name="connsiteY32" fmla="*/ 5546 h 10000"/>
                  <a:gd name="connsiteX33" fmla="*/ 7560 w 10000"/>
                  <a:gd name="connsiteY33" fmla="*/ 5621 h 10000"/>
                  <a:gd name="connsiteX34" fmla="*/ 7401 w 10000"/>
                  <a:gd name="connsiteY34" fmla="*/ 5501 h 10000"/>
                  <a:gd name="connsiteX35" fmla="*/ 7231 w 10000"/>
                  <a:gd name="connsiteY35" fmla="*/ 5489 h 10000"/>
                  <a:gd name="connsiteX36" fmla="*/ 7142 w 10000"/>
                  <a:gd name="connsiteY36" fmla="*/ 5714 h 10000"/>
                  <a:gd name="connsiteX37" fmla="*/ 7292 w 10000"/>
                  <a:gd name="connsiteY37" fmla="*/ 6074 h 10000"/>
                  <a:gd name="connsiteX38" fmla="*/ 7565 w 10000"/>
                  <a:gd name="connsiteY38" fmla="*/ 6237 h 10000"/>
                  <a:gd name="connsiteX39" fmla="*/ 7804 w 10000"/>
                  <a:gd name="connsiteY39" fmla="*/ 6489 h 10000"/>
                  <a:gd name="connsiteX40" fmla="*/ 7929 w 10000"/>
                  <a:gd name="connsiteY40" fmla="*/ 6757 h 10000"/>
                  <a:gd name="connsiteX41" fmla="*/ 7767 w 10000"/>
                  <a:gd name="connsiteY41" fmla="*/ 7038 h 10000"/>
                  <a:gd name="connsiteX42" fmla="*/ 7184 w 10000"/>
                  <a:gd name="connsiteY42" fmla="*/ 7407 h 10000"/>
                  <a:gd name="connsiteX43" fmla="*/ 7164 w 10000"/>
                  <a:gd name="connsiteY43" fmla="*/ 7754 h 10000"/>
                  <a:gd name="connsiteX44" fmla="*/ 7270 w 10000"/>
                  <a:gd name="connsiteY44" fmla="*/ 8001 h 10000"/>
                  <a:gd name="connsiteX45" fmla="*/ 7460 w 10000"/>
                  <a:gd name="connsiteY45" fmla="*/ 8066 h 10000"/>
                  <a:gd name="connsiteX46" fmla="*/ 7708 w 10000"/>
                  <a:gd name="connsiteY46" fmla="*/ 7878 h 10000"/>
                  <a:gd name="connsiteX47" fmla="*/ 7882 w 10000"/>
                  <a:gd name="connsiteY47" fmla="*/ 7747 h 10000"/>
                  <a:gd name="connsiteX48" fmla="*/ 8025 w 10000"/>
                  <a:gd name="connsiteY48" fmla="*/ 7901 h 10000"/>
                  <a:gd name="connsiteX49" fmla="*/ 8049 w 10000"/>
                  <a:gd name="connsiteY49" fmla="*/ 8246 h 10000"/>
                  <a:gd name="connsiteX50" fmla="*/ 7996 w 10000"/>
                  <a:gd name="connsiteY50" fmla="*/ 8801 h 10000"/>
                  <a:gd name="connsiteX51" fmla="*/ 7833 w 10000"/>
                  <a:gd name="connsiteY51" fmla="*/ 9490 h 10000"/>
                  <a:gd name="connsiteX52" fmla="*/ 7424 w 10000"/>
                  <a:gd name="connsiteY52" fmla="*/ 9786 h 10000"/>
                  <a:gd name="connsiteX53" fmla="*/ 6925 w 10000"/>
                  <a:gd name="connsiteY53" fmla="*/ 10000 h 10000"/>
                  <a:gd name="connsiteX54" fmla="*/ 1811 w 10000"/>
                  <a:gd name="connsiteY54" fmla="*/ 9836 h 10000"/>
                  <a:gd name="connsiteX55" fmla="*/ 1882 w 10000"/>
                  <a:gd name="connsiteY55" fmla="*/ 9599 h 10000"/>
                  <a:gd name="connsiteX0" fmla="*/ 1882 w 10000"/>
                  <a:gd name="connsiteY0" fmla="*/ 9599 h 9922"/>
                  <a:gd name="connsiteX1" fmla="*/ 11 w 10000"/>
                  <a:gd name="connsiteY1" fmla="*/ 7776 h 9922"/>
                  <a:gd name="connsiteX2" fmla="*/ 0 w 10000"/>
                  <a:gd name="connsiteY2" fmla="*/ 7489 h 9922"/>
                  <a:gd name="connsiteX3" fmla="*/ 1705 w 10000"/>
                  <a:gd name="connsiteY3" fmla="*/ 0 h 9922"/>
                  <a:gd name="connsiteX4" fmla="*/ 9304 w 10000"/>
                  <a:gd name="connsiteY4" fmla="*/ 152 h 9922"/>
                  <a:gd name="connsiteX5" fmla="*/ 9813 w 10000"/>
                  <a:gd name="connsiteY5" fmla="*/ 1544 h 9922"/>
                  <a:gd name="connsiteX6" fmla="*/ 9951 w 10000"/>
                  <a:gd name="connsiteY6" fmla="*/ 1543 h 9922"/>
                  <a:gd name="connsiteX7" fmla="*/ 9999 w 10000"/>
                  <a:gd name="connsiteY7" fmla="*/ 1806 h 9922"/>
                  <a:gd name="connsiteX8" fmla="*/ 9977 w 10000"/>
                  <a:gd name="connsiteY8" fmla="*/ 2098 h 9922"/>
                  <a:gd name="connsiteX9" fmla="*/ 9848 w 10000"/>
                  <a:gd name="connsiteY9" fmla="*/ 2468 h 9922"/>
                  <a:gd name="connsiteX10" fmla="*/ 9518 w 10000"/>
                  <a:gd name="connsiteY10" fmla="*/ 3262 h 9922"/>
                  <a:gd name="connsiteX11" fmla="*/ 9409 w 10000"/>
                  <a:gd name="connsiteY11" fmla="*/ 3660 h 9922"/>
                  <a:gd name="connsiteX12" fmla="*/ 9346 w 10000"/>
                  <a:gd name="connsiteY12" fmla="*/ 4076 h 9922"/>
                  <a:gd name="connsiteX13" fmla="*/ 9275 w 10000"/>
                  <a:gd name="connsiteY13" fmla="*/ 4306 h 9922"/>
                  <a:gd name="connsiteX14" fmla="*/ 9223 w 10000"/>
                  <a:gd name="connsiteY14" fmla="*/ 4461 h 9922"/>
                  <a:gd name="connsiteX15" fmla="*/ 9064 w 10000"/>
                  <a:gd name="connsiteY15" fmla="*/ 4538 h 9922"/>
                  <a:gd name="connsiteX16" fmla="*/ 8882 w 10000"/>
                  <a:gd name="connsiteY16" fmla="*/ 4206 h 9922"/>
                  <a:gd name="connsiteX17" fmla="*/ 8801 w 10000"/>
                  <a:gd name="connsiteY17" fmla="*/ 3282 h 9922"/>
                  <a:gd name="connsiteX18" fmla="*/ 8709 w 10000"/>
                  <a:gd name="connsiteY18" fmla="*/ 2903 h 9922"/>
                  <a:gd name="connsiteX19" fmla="*/ 8520 w 10000"/>
                  <a:gd name="connsiteY19" fmla="*/ 2738 h 9922"/>
                  <a:gd name="connsiteX20" fmla="*/ 8426 w 10000"/>
                  <a:gd name="connsiteY20" fmla="*/ 3060 h 9922"/>
                  <a:gd name="connsiteX21" fmla="*/ 8516 w 10000"/>
                  <a:gd name="connsiteY21" fmla="*/ 4179 h 9922"/>
                  <a:gd name="connsiteX22" fmla="*/ 8569 w 10000"/>
                  <a:gd name="connsiteY22" fmla="*/ 4708 h 9922"/>
                  <a:gd name="connsiteX23" fmla="*/ 8434 w 10000"/>
                  <a:gd name="connsiteY23" fmla="*/ 5026 h 9922"/>
                  <a:gd name="connsiteX24" fmla="*/ 8244 w 10000"/>
                  <a:gd name="connsiteY24" fmla="*/ 4926 h 9922"/>
                  <a:gd name="connsiteX25" fmla="*/ 8176 w 10000"/>
                  <a:gd name="connsiteY25" fmla="*/ 4441 h 9922"/>
                  <a:gd name="connsiteX26" fmla="*/ 8082 w 10000"/>
                  <a:gd name="connsiteY26" fmla="*/ 3648 h 9922"/>
                  <a:gd name="connsiteX27" fmla="*/ 7971 w 10000"/>
                  <a:gd name="connsiteY27" fmla="*/ 3140 h 9922"/>
                  <a:gd name="connsiteX28" fmla="*/ 7744 w 10000"/>
                  <a:gd name="connsiteY28" fmla="*/ 3122 h 9922"/>
                  <a:gd name="connsiteX29" fmla="*/ 7676 w 10000"/>
                  <a:gd name="connsiteY29" fmla="*/ 3337 h 9922"/>
                  <a:gd name="connsiteX30" fmla="*/ 7681 w 10000"/>
                  <a:gd name="connsiteY30" fmla="*/ 3686 h 9922"/>
                  <a:gd name="connsiteX31" fmla="*/ 7869 w 10000"/>
                  <a:gd name="connsiteY31" fmla="*/ 5250 h 9922"/>
                  <a:gd name="connsiteX32" fmla="*/ 7756 w 10000"/>
                  <a:gd name="connsiteY32" fmla="*/ 5546 h 9922"/>
                  <a:gd name="connsiteX33" fmla="*/ 7560 w 10000"/>
                  <a:gd name="connsiteY33" fmla="*/ 5621 h 9922"/>
                  <a:gd name="connsiteX34" fmla="*/ 7401 w 10000"/>
                  <a:gd name="connsiteY34" fmla="*/ 5501 h 9922"/>
                  <a:gd name="connsiteX35" fmla="*/ 7231 w 10000"/>
                  <a:gd name="connsiteY35" fmla="*/ 5489 h 9922"/>
                  <a:gd name="connsiteX36" fmla="*/ 7142 w 10000"/>
                  <a:gd name="connsiteY36" fmla="*/ 5714 h 9922"/>
                  <a:gd name="connsiteX37" fmla="*/ 7292 w 10000"/>
                  <a:gd name="connsiteY37" fmla="*/ 6074 h 9922"/>
                  <a:gd name="connsiteX38" fmla="*/ 7565 w 10000"/>
                  <a:gd name="connsiteY38" fmla="*/ 6237 h 9922"/>
                  <a:gd name="connsiteX39" fmla="*/ 7804 w 10000"/>
                  <a:gd name="connsiteY39" fmla="*/ 6489 h 9922"/>
                  <a:gd name="connsiteX40" fmla="*/ 7929 w 10000"/>
                  <a:gd name="connsiteY40" fmla="*/ 6757 h 9922"/>
                  <a:gd name="connsiteX41" fmla="*/ 7767 w 10000"/>
                  <a:gd name="connsiteY41" fmla="*/ 7038 h 9922"/>
                  <a:gd name="connsiteX42" fmla="*/ 7184 w 10000"/>
                  <a:gd name="connsiteY42" fmla="*/ 7407 h 9922"/>
                  <a:gd name="connsiteX43" fmla="*/ 7164 w 10000"/>
                  <a:gd name="connsiteY43" fmla="*/ 7754 h 9922"/>
                  <a:gd name="connsiteX44" fmla="*/ 7270 w 10000"/>
                  <a:gd name="connsiteY44" fmla="*/ 8001 h 9922"/>
                  <a:gd name="connsiteX45" fmla="*/ 7460 w 10000"/>
                  <a:gd name="connsiteY45" fmla="*/ 8066 h 9922"/>
                  <a:gd name="connsiteX46" fmla="*/ 7708 w 10000"/>
                  <a:gd name="connsiteY46" fmla="*/ 7878 h 9922"/>
                  <a:gd name="connsiteX47" fmla="*/ 7882 w 10000"/>
                  <a:gd name="connsiteY47" fmla="*/ 7747 h 9922"/>
                  <a:gd name="connsiteX48" fmla="*/ 8025 w 10000"/>
                  <a:gd name="connsiteY48" fmla="*/ 7901 h 9922"/>
                  <a:gd name="connsiteX49" fmla="*/ 8049 w 10000"/>
                  <a:gd name="connsiteY49" fmla="*/ 8246 h 9922"/>
                  <a:gd name="connsiteX50" fmla="*/ 7996 w 10000"/>
                  <a:gd name="connsiteY50" fmla="*/ 8801 h 9922"/>
                  <a:gd name="connsiteX51" fmla="*/ 7833 w 10000"/>
                  <a:gd name="connsiteY51" fmla="*/ 9490 h 9922"/>
                  <a:gd name="connsiteX52" fmla="*/ 7424 w 10000"/>
                  <a:gd name="connsiteY52" fmla="*/ 9786 h 9922"/>
                  <a:gd name="connsiteX53" fmla="*/ 6918 w 10000"/>
                  <a:gd name="connsiteY53" fmla="*/ 9921 h 9922"/>
                  <a:gd name="connsiteX54" fmla="*/ 1811 w 10000"/>
                  <a:gd name="connsiteY54" fmla="*/ 9836 h 9922"/>
                  <a:gd name="connsiteX55" fmla="*/ 1882 w 10000"/>
                  <a:gd name="connsiteY55" fmla="*/ 9599 h 9922"/>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33 w 10000"/>
                  <a:gd name="connsiteY51" fmla="*/ 956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13 w 10000"/>
                  <a:gd name="connsiteY51" fmla="*/ 944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860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39"/>
                  <a:gd name="connsiteY0" fmla="*/ 9674 h 10000"/>
                  <a:gd name="connsiteX1" fmla="*/ 11 w 10039"/>
                  <a:gd name="connsiteY1" fmla="*/ 7837 h 10000"/>
                  <a:gd name="connsiteX2" fmla="*/ 0 w 10039"/>
                  <a:gd name="connsiteY2" fmla="*/ 7548 h 10000"/>
                  <a:gd name="connsiteX3" fmla="*/ 1705 w 10039"/>
                  <a:gd name="connsiteY3" fmla="*/ 0 h 10000"/>
                  <a:gd name="connsiteX4" fmla="*/ 9304 w 10039"/>
                  <a:gd name="connsiteY4" fmla="*/ 356 h 10000"/>
                  <a:gd name="connsiteX5" fmla="*/ 9813 w 10039"/>
                  <a:gd name="connsiteY5" fmla="*/ 1860 h 10000"/>
                  <a:gd name="connsiteX6" fmla="*/ 10035 w 10039"/>
                  <a:gd name="connsiteY6" fmla="*/ 1656 h 10000"/>
                  <a:gd name="connsiteX7" fmla="*/ 9999 w 10039"/>
                  <a:gd name="connsiteY7" fmla="*/ 1820 h 10000"/>
                  <a:gd name="connsiteX8" fmla="*/ 9977 w 10039"/>
                  <a:gd name="connsiteY8" fmla="*/ 2114 h 10000"/>
                  <a:gd name="connsiteX9" fmla="*/ 9848 w 10039"/>
                  <a:gd name="connsiteY9" fmla="*/ 2487 h 10000"/>
                  <a:gd name="connsiteX10" fmla="*/ 9518 w 10039"/>
                  <a:gd name="connsiteY10" fmla="*/ 3288 h 10000"/>
                  <a:gd name="connsiteX11" fmla="*/ 9409 w 10039"/>
                  <a:gd name="connsiteY11" fmla="*/ 3689 h 10000"/>
                  <a:gd name="connsiteX12" fmla="*/ 9346 w 10039"/>
                  <a:gd name="connsiteY12" fmla="*/ 4108 h 10000"/>
                  <a:gd name="connsiteX13" fmla="*/ 9275 w 10039"/>
                  <a:gd name="connsiteY13" fmla="*/ 4340 h 10000"/>
                  <a:gd name="connsiteX14" fmla="*/ 9223 w 10039"/>
                  <a:gd name="connsiteY14" fmla="*/ 4496 h 10000"/>
                  <a:gd name="connsiteX15" fmla="*/ 9064 w 10039"/>
                  <a:gd name="connsiteY15" fmla="*/ 4574 h 10000"/>
                  <a:gd name="connsiteX16" fmla="*/ 8882 w 10039"/>
                  <a:gd name="connsiteY16" fmla="*/ 4239 h 10000"/>
                  <a:gd name="connsiteX17" fmla="*/ 8801 w 10039"/>
                  <a:gd name="connsiteY17" fmla="*/ 3308 h 10000"/>
                  <a:gd name="connsiteX18" fmla="*/ 8709 w 10039"/>
                  <a:gd name="connsiteY18" fmla="*/ 2926 h 10000"/>
                  <a:gd name="connsiteX19" fmla="*/ 8520 w 10039"/>
                  <a:gd name="connsiteY19" fmla="*/ 2760 h 10000"/>
                  <a:gd name="connsiteX20" fmla="*/ 8426 w 10039"/>
                  <a:gd name="connsiteY20" fmla="*/ 3084 h 10000"/>
                  <a:gd name="connsiteX21" fmla="*/ 8516 w 10039"/>
                  <a:gd name="connsiteY21" fmla="*/ 4212 h 10000"/>
                  <a:gd name="connsiteX22" fmla="*/ 8569 w 10039"/>
                  <a:gd name="connsiteY22" fmla="*/ 4745 h 10000"/>
                  <a:gd name="connsiteX23" fmla="*/ 8434 w 10039"/>
                  <a:gd name="connsiteY23" fmla="*/ 5066 h 10000"/>
                  <a:gd name="connsiteX24" fmla="*/ 8244 w 10039"/>
                  <a:gd name="connsiteY24" fmla="*/ 4965 h 10000"/>
                  <a:gd name="connsiteX25" fmla="*/ 8176 w 10039"/>
                  <a:gd name="connsiteY25" fmla="*/ 4476 h 10000"/>
                  <a:gd name="connsiteX26" fmla="*/ 8082 w 10039"/>
                  <a:gd name="connsiteY26" fmla="*/ 3677 h 10000"/>
                  <a:gd name="connsiteX27" fmla="*/ 7971 w 10039"/>
                  <a:gd name="connsiteY27" fmla="*/ 3165 h 10000"/>
                  <a:gd name="connsiteX28" fmla="*/ 7744 w 10039"/>
                  <a:gd name="connsiteY28" fmla="*/ 3147 h 10000"/>
                  <a:gd name="connsiteX29" fmla="*/ 7676 w 10039"/>
                  <a:gd name="connsiteY29" fmla="*/ 3363 h 10000"/>
                  <a:gd name="connsiteX30" fmla="*/ 7681 w 10039"/>
                  <a:gd name="connsiteY30" fmla="*/ 3715 h 10000"/>
                  <a:gd name="connsiteX31" fmla="*/ 7869 w 10039"/>
                  <a:gd name="connsiteY31" fmla="*/ 5291 h 10000"/>
                  <a:gd name="connsiteX32" fmla="*/ 7756 w 10039"/>
                  <a:gd name="connsiteY32" fmla="*/ 5590 h 10000"/>
                  <a:gd name="connsiteX33" fmla="*/ 7560 w 10039"/>
                  <a:gd name="connsiteY33" fmla="*/ 5665 h 10000"/>
                  <a:gd name="connsiteX34" fmla="*/ 7401 w 10039"/>
                  <a:gd name="connsiteY34" fmla="*/ 5544 h 10000"/>
                  <a:gd name="connsiteX35" fmla="*/ 7231 w 10039"/>
                  <a:gd name="connsiteY35" fmla="*/ 5532 h 10000"/>
                  <a:gd name="connsiteX36" fmla="*/ 7142 w 10039"/>
                  <a:gd name="connsiteY36" fmla="*/ 5759 h 10000"/>
                  <a:gd name="connsiteX37" fmla="*/ 7292 w 10039"/>
                  <a:gd name="connsiteY37" fmla="*/ 6122 h 10000"/>
                  <a:gd name="connsiteX38" fmla="*/ 7565 w 10039"/>
                  <a:gd name="connsiteY38" fmla="*/ 6286 h 10000"/>
                  <a:gd name="connsiteX39" fmla="*/ 7804 w 10039"/>
                  <a:gd name="connsiteY39" fmla="*/ 6540 h 10000"/>
                  <a:gd name="connsiteX40" fmla="*/ 7929 w 10039"/>
                  <a:gd name="connsiteY40" fmla="*/ 6810 h 10000"/>
                  <a:gd name="connsiteX41" fmla="*/ 7767 w 10039"/>
                  <a:gd name="connsiteY41" fmla="*/ 7093 h 10000"/>
                  <a:gd name="connsiteX42" fmla="*/ 7184 w 10039"/>
                  <a:gd name="connsiteY42" fmla="*/ 7465 h 10000"/>
                  <a:gd name="connsiteX43" fmla="*/ 7164 w 10039"/>
                  <a:gd name="connsiteY43" fmla="*/ 7815 h 10000"/>
                  <a:gd name="connsiteX44" fmla="*/ 7270 w 10039"/>
                  <a:gd name="connsiteY44" fmla="*/ 8064 h 10000"/>
                  <a:gd name="connsiteX45" fmla="*/ 7460 w 10039"/>
                  <a:gd name="connsiteY45" fmla="*/ 8129 h 10000"/>
                  <a:gd name="connsiteX46" fmla="*/ 7708 w 10039"/>
                  <a:gd name="connsiteY46" fmla="*/ 7940 h 10000"/>
                  <a:gd name="connsiteX47" fmla="*/ 7882 w 10039"/>
                  <a:gd name="connsiteY47" fmla="*/ 7808 h 10000"/>
                  <a:gd name="connsiteX48" fmla="*/ 8025 w 10039"/>
                  <a:gd name="connsiteY48" fmla="*/ 7963 h 10000"/>
                  <a:gd name="connsiteX49" fmla="*/ 8049 w 10039"/>
                  <a:gd name="connsiteY49" fmla="*/ 8311 h 10000"/>
                  <a:gd name="connsiteX50" fmla="*/ 7996 w 10039"/>
                  <a:gd name="connsiteY50" fmla="*/ 8870 h 10000"/>
                  <a:gd name="connsiteX51" fmla="*/ 7800 w 10039"/>
                  <a:gd name="connsiteY51" fmla="*/ 9378 h 10000"/>
                  <a:gd name="connsiteX52" fmla="*/ 7417 w 10039"/>
                  <a:gd name="connsiteY52" fmla="*/ 9743 h 10000"/>
                  <a:gd name="connsiteX53" fmla="*/ 6918 w 10039"/>
                  <a:gd name="connsiteY53" fmla="*/ 9999 h 10000"/>
                  <a:gd name="connsiteX54" fmla="*/ 1811 w 10039"/>
                  <a:gd name="connsiteY54" fmla="*/ 9913 h 10000"/>
                  <a:gd name="connsiteX55" fmla="*/ 1882 w 10039"/>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977 w 10116"/>
                  <a:gd name="connsiteY8" fmla="*/ 2114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10011 w 10116"/>
                  <a:gd name="connsiteY8" fmla="*/ 2520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848 w 10116"/>
                  <a:gd name="connsiteY8" fmla="*/ 2487 h 10000"/>
                  <a:gd name="connsiteX9" fmla="*/ 9518 w 10116"/>
                  <a:gd name="connsiteY9" fmla="*/ 3288 h 10000"/>
                  <a:gd name="connsiteX10" fmla="*/ 9409 w 10116"/>
                  <a:gd name="connsiteY10" fmla="*/ 3689 h 10000"/>
                  <a:gd name="connsiteX11" fmla="*/ 9346 w 10116"/>
                  <a:gd name="connsiteY11" fmla="*/ 4108 h 10000"/>
                  <a:gd name="connsiteX12" fmla="*/ 9275 w 10116"/>
                  <a:gd name="connsiteY12" fmla="*/ 4340 h 10000"/>
                  <a:gd name="connsiteX13" fmla="*/ 9223 w 10116"/>
                  <a:gd name="connsiteY13" fmla="*/ 4496 h 10000"/>
                  <a:gd name="connsiteX14" fmla="*/ 9064 w 10116"/>
                  <a:gd name="connsiteY14" fmla="*/ 4574 h 10000"/>
                  <a:gd name="connsiteX15" fmla="*/ 8882 w 10116"/>
                  <a:gd name="connsiteY15" fmla="*/ 4239 h 10000"/>
                  <a:gd name="connsiteX16" fmla="*/ 8801 w 10116"/>
                  <a:gd name="connsiteY16" fmla="*/ 3308 h 10000"/>
                  <a:gd name="connsiteX17" fmla="*/ 8709 w 10116"/>
                  <a:gd name="connsiteY17" fmla="*/ 2926 h 10000"/>
                  <a:gd name="connsiteX18" fmla="*/ 8520 w 10116"/>
                  <a:gd name="connsiteY18" fmla="*/ 2760 h 10000"/>
                  <a:gd name="connsiteX19" fmla="*/ 8426 w 10116"/>
                  <a:gd name="connsiteY19" fmla="*/ 3084 h 10000"/>
                  <a:gd name="connsiteX20" fmla="*/ 8516 w 10116"/>
                  <a:gd name="connsiteY20" fmla="*/ 4212 h 10000"/>
                  <a:gd name="connsiteX21" fmla="*/ 8569 w 10116"/>
                  <a:gd name="connsiteY21" fmla="*/ 4745 h 10000"/>
                  <a:gd name="connsiteX22" fmla="*/ 8434 w 10116"/>
                  <a:gd name="connsiteY22" fmla="*/ 5066 h 10000"/>
                  <a:gd name="connsiteX23" fmla="*/ 8244 w 10116"/>
                  <a:gd name="connsiteY23" fmla="*/ 4965 h 10000"/>
                  <a:gd name="connsiteX24" fmla="*/ 8176 w 10116"/>
                  <a:gd name="connsiteY24" fmla="*/ 4476 h 10000"/>
                  <a:gd name="connsiteX25" fmla="*/ 8082 w 10116"/>
                  <a:gd name="connsiteY25" fmla="*/ 3677 h 10000"/>
                  <a:gd name="connsiteX26" fmla="*/ 7971 w 10116"/>
                  <a:gd name="connsiteY26" fmla="*/ 3165 h 10000"/>
                  <a:gd name="connsiteX27" fmla="*/ 7744 w 10116"/>
                  <a:gd name="connsiteY27" fmla="*/ 3147 h 10000"/>
                  <a:gd name="connsiteX28" fmla="*/ 7676 w 10116"/>
                  <a:gd name="connsiteY28" fmla="*/ 3363 h 10000"/>
                  <a:gd name="connsiteX29" fmla="*/ 7681 w 10116"/>
                  <a:gd name="connsiteY29" fmla="*/ 3715 h 10000"/>
                  <a:gd name="connsiteX30" fmla="*/ 7869 w 10116"/>
                  <a:gd name="connsiteY30" fmla="*/ 5291 h 10000"/>
                  <a:gd name="connsiteX31" fmla="*/ 7756 w 10116"/>
                  <a:gd name="connsiteY31" fmla="*/ 5590 h 10000"/>
                  <a:gd name="connsiteX32" fmla="*/ 7560 w 10116"/>
                  <a:gd name="connsiteY32" fmla="*/ 5665 h 10000"/>
                  <a:gd name="connsiteX33" fmla="*/ 7401 w 10116"/>
                  <a:gd name="connsiteY33" fmla="*/ 5544 h 10000"/>
                  <a:gd name="connsiteX34" fmla="*/ 7231 w 10116"/>
                  <a:gd name="connsiteY34" fmla="*/ 5532 h 10000"/>
                  <a:gd name="connsiteX35" fmla="*/ 7142 w 10116"/>
                  <a:gd name="connsiteY35" fmla="*/ 5759 h 10000"/>
                  <a:gd name="connsiteX36" fmla="*/ 7292 w 10116"/>
                  <a:gd name="connsiteY36" fmla="*/ 6122 h 10000"/>
                  <a:gd name="connsiteX37" fmla="*/ 7565 w 10116"/>
                  <a:gd name="connsiteY37" fmla="*/ 6286 h 10000"/>
                  <a:gd name="connsiteX38" fmla="*/ 7804 w 10116"/>
                  <a:gd name="connsiteY38" fmla="*/ 6540 h 10000"/>
                  <a:gd name="connsiteX39" fmla="*/ 7929 w 10116"/>
                  <a:gd name="connsiteY39" fmla="*/ 6810 h 10000"/>
                  <a:gd name="connsiteX40" fmla="*/ 7767 w 10116"/>
                  <a:gd name="connsiteY40" fmla="*/ 7093 h 10000"/>
                  <a:gd name="connsiteX41" fmla="*/ 7184 w 10116"/>
                  <a:gd name="connsiteY41" fmla="*/ 7465 h 10000"/>
                  <a:gd name="connsiteX42" fmla="*/ 7164 w 10116"/>
                  <a:gd name="connsiteY42" fmla="*/ 7815 h 10000"/>
                  <a:gd name="connsiteX43" fmla="*/ 7270 w 10116"/>
                  <a:gd name="connsiteY43" fmla="*/ 8064 h 10000"/>
                  <a:gd name="connsiteX44" fmla="*/ 7460 w 10116"/>
                  <a:gd name="connsiteY44" fmla="*/ 8129 h 10000"/>
                  <a:gd name="connsiteX45" fmla="*/ 7708 w 10116"/>
                  <a:gd name="connsiteY45" fmla="*/ 7940 h 10000"/>
                  <a:gd name="connsiteX46" fmla="*/ 7882 w 10116"/>
                  <a:gd name="connsiteY46" fmla="*/ 7808 h 10000"/>
                  <a:gd name="connsiteX47" fmla="*/ 8025 w 10116"/>
                  <a:gd name="connsiteY47" fmla="*/ 7963 h 10000"/>
                  <a:gd name="connsiteX48" fmla="*/ 8049 w 10116"/>
                  <a:gd name="connsiteY48" fmla="*/ 8311 h 10000"/>
                  <a:gd name="connsiteX49" fmla="*/ 7996 w 10116"/>
                  <a:gd name="connsiteY49" fmla="*/ 8870 h 10000"/>
                  <a:gd name="connsiteX50" fmla="*/ 7800 w 10116"/>
                  <a:gd name="connsiteY50" fmla="*/ 9378 h 10000"/>
                  <a:gd name="connsiteX51" fmla="*/ 7417 w 10116"/>
                  <a:gd name="connsiteY51" fmla="*/ 9743 h 10000"/>
                  <a:gd name="connsiteX52" fmla="*/ 6918 w 10116"/>
                  <a:gd name="connsiteY52" fmla="*/ 9999 h 10000"/>
                  <a:gd name="connsiteX53" fmla="*/ 1811 w 10116"/>
                  <a:gd name="connsiteY53" fmla="*/ 9913 h 10000"/>
                  <a:gd name="connsiteX54" fmla="*/ 1882 w 10116"/>
                  <a:gd name="connsiteY54"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18 w 10116"/>
                  <a:gd name="connsiteY8" fmla="*/ 3288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01 w 10116"/>
                  <a:gd name="connsiteY8" fmla="*/ 3491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04 h 9930"/>
                  <a:gd name="connsiteX1" fmla="*/ 11 w 10116"/>
                  <a:gd name="connsiteY1" fmla="*/ 7767 h 9930"/>
                  <a:gd name="connsiteX2" fmla="*/ 0 w 10116"/>
                  <a:gd name="connsiteY2" fmla="*/ 7478 h 9930"/>
                  <a:gd name="connsiteX3" fmla="*/ 1791 w 10116"/>
                  <a:gd name="connsiteY3" fmla="*/ 0 h 9930"/>
                  <a:gd name="connsiteX4" fmla="*/ 9304 w 10116"/>
                  <a:gd name="connsiteY4" fmla="*/ 286 h 9930"/>
                  <a:gd name="connsiteX5" fmla="*/ 9813 w 10116"/>
                  <a:gd name="connsiteY5" fmla="*/ 1790 h 9930"/>
                  <a:gd name="connsiteX6" fmla="*/ 10035 w 10116"/>
                  <a:gd name="connsiteY6" fmla="*/ 1586 h 9930"/>
                  <a:gd name="connsiteX7" fmla="*/ 10116 w 10116"/>
                  <a:gd name="connsiteY7" fmla="*/ 1953 h 9930"/>
                  <a:gd name="connsiteX8" fmla="*/ 9501 w 10116"/>
                  <a:gd name="connsiteY8" fmla="*/ 3421 h 9930"/>
                  <a:gd name="connsiteX9" fmla="*/ 9409 w 10116"/>
                  <a:gd name="connsiteY9" fmla="*/ 3619 h 9930"/>
                  <a:gd name="connsiteX10" fmla="*/ 9346 w 10116"/>
                  <a:gd name="connsiteY10" fmla="*/ 4038 h 9930"/>
                  <a:gd name="connsiteX11" fmla="*/ 9275 w 10116"/>
                  <a:gd name="connsiteY11" fmla="*/ 4270 h 9930"/>
                  <a:gd name="connsiteX12" fmla="*/ 9223 w 10116"/>
                  <a:gd name="connsiteY12" fmla="*/ 4426 h 9930"/>
                  <a:gd name="connsiteX13" fmla="*/ 9064 w 10116"/>
                  <a:gd name="connsiteY13" fmla="*/ 4504 h 9930"/>
                  <a:gd name="connsiteX14" fmla="*/ 8882 w 10116"/>
                  <a:gd name="connsiteY14" fmla="*/ 4169 h 9930"/>
                  <a:gd name="connsiteX15" fmla="*/ 8801 w 10116"/>
                  <a:gd name="connsiteY15" fmla="*/ 3238 h 9930"/>
                  <a:gd name="connsiteX16" fmla="*/ 8709 w 10116"/>
                  <a:gd name="connsiteY16" fmla="*/ 2856 h 9930"/>
                  <a:gd name="connsiteX17" fmla="*/ 8520 w 10116"/>
                  <a:gd name="connsiteY17" fmla="*/ 2690 h 9930"/>
                  <a:gd name="connsiteX18" fmla="*/ 8426 w 10116"/>
                  <a:gd name="connsiteY18" fmla="*/ 3014 h 9930"/>
                  <a:gd name="connsiteX19" fmla="*/ 8516 w 10116"/>
                  <a:gd name="connsiteY19" fmla="*/ 4142 h 9930"/>
                  <a:gd name="connsiteX20" fmla="*/ 8569 w 10116"/>
                  <a:gd name="connsiteY20" fmla="*/ 4675 h 9930"/>
                  <a:gd name="connsiteX21" fmla="*/ 8434 w 10116"/>
                  <a:gd name="connsiteY21" fmla="*/ 4996 h 9930"/>
                  <a:gd name="connsiteX22" fmla="*/ 8244 w 10116"/>
                  <a:gd name="connsiteY22" fmla="*/ 4895 h 9930"/>
                  <a:gd name="connsiteX23" fmla="*/ 8176 w 10116"/>
                  <a:gd name="connsiteY23" fmla="*/ 4406 h 9930"/>
                  <a:gd name="connsiteX24" fmla="*/ 8082 w 10116"/>
                  <a:gd name="connsiteY24" fmla="*/ 3607 h 9930"/>
                  <a:gd name="connsiteX25" fmla="*/ 7971 w 10116"/>
                  <a:gd name="connsiteY25" fmla="*/ 3095 h 9930"/>
                  <a:gd name="connsiteX26" fmla="*/ 7744 w 10116"/>
                  <a:gd name="connsiteY26" fmla="*/ 3077 h 9930"/>
                  <a:gd name="connsiteX27" fmla="*/ 7676 w 10116"/>
                  <a:gd name="connsiteY27" fmla="*/ 3293 h 9930"/>
                  <a:gd name="connsiteX28" fmla="*/ 7681 w 10116"/>
                  <a:gd name="connsiteY28" fmla="*/ 3645 h 9930"/>
                  <a:gd name="connsiteX29" fmla="*/ 7869 w 10116"/>
                  <a:gd name="connsiteY29" fmla="*/ 5221 h 9930"/>
                  <a:gd name="connsiteX30" fmla="*/ 7756 w 10116"/>
                  <a:gd name="connsiteY30" fmla="*/ 5520 h 9930"/>
                  <a:gd name="connsiteX31" fmla="*/ 7560 w 10116"/>
                  <a:gd name="connsiteY31" fmla="*/ 5595 h 9930"/>
                  <a:gd name="connsiteX32" fmla="*/ 7401 w 10116"/>
                  <a:gd name="connsiteY32" fmla="*/ 5474 h 9930"/>
                  <a:gd name="connsiteX33" fmla="*/ 7231 w 10116"/>
                  <a:gd name="connsiteY33" fmla="*/ 5462 h 9930"/>
                  <a:gd name="connsiteX34" fmla="*/ 7142 w 10116"/>
                  <a:gd name="connsiteY34" fmla="*/ 5689 h 9930"/>
                  <a:gd name="connsiteX35" fmla="*/ 7292 w 10116"/>
                  <a:gd name="connsiteY35" fmla="*/ 6052 h 9930"/>
                  <a:gd name="connsiteX36" fmla="*/ 7565 w 10116"/>
                  <a:gd name="connsiteY36" fmla="*/ 6216 h 9930"/>
                  <a:gd name="connsiteX37" fmla="*/ 7804 w 10116"/>
                  <a:gd name="connsiteY37" fmla="*/ 6470 h 9930"/>
                  <a:gd name="connsiteX38" fmla="*/ 7929 w 10116"/>
                  <a:gd name="connsiteY38" fmla="*/ 6740 h 9930"/>
                  <a:gd name="connsiteX39" fmla="*/ 7767 w 10116"/>
                  <a:gd name="connsiteY39" fmla="*/ 7023 h 9930"/>
                  <a:gd name="connsiteX40" fmla="*/ 7184 w 10116"/>
                  <a:gd name="connsiteY40" fmla="*/ 7395 h 9930"/>
                  <a:gd name="connsiteX41" fmla="*/ 7164 w 10116"/>
                  <a:gd name="connsiteY41" fmla="*/ 7745 h 9930"/>
                  <a:gd name="connsiteX42" fmla="*/ 7270 w 10116"/>
                  <a:gd name="connsiteY42" fmla="*/ 7994 h 9930"/>
                  <a:gd name="connsiteX43" fmla="*/ 7460 w 10116"/>
                  <a:gd name="connsiteY43" fmla="*/ 8059 h 9930"/>
                  <a:gd name="connsiteX44" fmla="*/ 7708 w 10116"/>
                  <a:gd name="connsiteY44" fmla="*/ 7870 h 9930"/>
                  <a:gd name="connsiteX45" fmla="*/ 7882 w 10116"/>
                  <a:gd name="connsiteY45" fmla="*/ 7738 h 9930"/>
                  <a:gd name="connsiteX46" fmla="*/ 8025 w 10116"/>
                  <a:gd name="connsiteY46" fmla="*/ 7893 h 9930"/>
                  <a:gd name="connsiteX47" fmla="*/ 8049 w 10116"/>
                  <a:gd name="connsiteY47" fmla="*/ 8241 h 9930"/>
                  <a:gd name="connsiteX48" fmla="*/ 7996 w 10116"/>
                  <a:gd name="connsiteY48" fmla="*/ 8800 h 9930"/>
                  <a:gd name="connsiteX49" fmla="*/ 7800 w 10116"/>
                  <a:gd name="connsiteY49" fmla="*/ 9308 h 9930"/>
                  <a:gd name="connsiteX50" fmla="*/ 7417 w 10116"/>
                  <a:gd name="connsiteY50" fmla="*/ 9673 h 9930"/>
                  <a:gd name="connsiteX51" fmla="*/ 6918 w 10116"/>
                  <a:gd name="connsiteY51" fmla="*/ 9929 h 9930"/>
                  <a:gd name="connsiteX52" fmla="*/ 1811 w 10116"/>
                  <a:gd name="connsiteY52" fmla="*/ 9843 h 9930"/>
                  <a:gd name="connsiteX53" fmla="*/ 1882 w 10116"/>
                  <a:gd name="connsiteY53" fmla="*/ 9604 h 993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640 w 10000"/>
                  <a:gd name="connsiteY5" fmla="*/ 2136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877 w 10000"/>
                  <a:gd name="connsiteY6" fmla="*/ 165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71 w 10000"/>
                  <a:gd name="connsiteY6" fmla="*/ 1545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39 w 10000"/>
                  <a:gd name="connsiteY9" fmla="*/ 406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17 w 10000"/>
                  <a:gd name="connsiteY10" fmla="*/ 4457 h 10000"/>
                  <a:gd name="connsiteX11" fmla="*/ 8960 w 10000"/>
                  <a:gd name="connsiteY11" fmla="*/ 4536 h 10000"/>
                  <a:gd name="connsiteX12" fmla="*/ 8780 w 10000"/>
                  <a:gd name="connsiteY12" fmla="*/ 4198 h 10000"/>
                  <a:gd name="connsiteX13" fmla="*/ 8700 w 10000"/>
                  <a:gd name="connsiteY13" fmla="*/ 3261 h 10000"/>
                  <a:gd name="connsiteX14" fmla="*/ 8609 w 10000"/>
                  <a:gd name="connsiteY14" fmla="*/ 2876 h 10000"/>
                  <a:gd name="connsiteX15" fmla="*/ 8422 w 10000"/>
                  <a:gd name="connsiteY15" fmla="*/ 2709 h 10000"/>
                  <a:gd name="connsiteX16" fmla="*/ 8329 w 10000"/>
                  <a:gd name="connsiteY16" fmla="*/ 3035 h 10000"/>
                  <a:gd name="connsiteX17" fmla="*/ 8418 w 10000"/>
                  <a:gd name="connsiteY17" fmla="*/ 4171 h 10000"/>
                  <a:gd name="connsiteX18" fmla="*/ 8471 w 10000"/>
                  <a:gd name="connsiteY18" fmla="*/ 4708 h 10000"/>
                  <a:gd name="connsiteX19" fmla="*/ 8337 w 10000"/>
                  <a:gd name="connsiteY19" fmla="*/ 5031 h 10000"/>
                  <a:gd name="connsiteX20" fmla="*/ 8149 w 10000"/>
                  <a:gd name="connsiteY20" fmla="*/ 4930 h 10000"/>
                  <a:gd name="connsiteX21" fmla="*/ 8082 w 10000"/>
                  <a:gd name="connsiteY21" fmla="*/ 4437 h 10000"/>
                  <a:gd name="connsiteX22" fmla="*/ 7989 w 10000"/>
                  <a:gd name="connsiteY22" fmla="*/ 3632 h 10000"/>
                  <a:gd name="connsiteX23" fmla="*/ 7880 w 10000"/>
                  <a:gd name="connsiteY23" fmla="*/ 3117 h 10000"/>
                  <a:gd name="connsiteX24" fmla="*/ 7655 w 10000"/>
                  <a:gd name="connsiteY24" fmla="*/ 3099 h 10000"/>
                  <a:gd name="connsiteX25" fmla="*/ 7588 w 10000"/>
                  <a:gd name="connsiteY25" fmla="*/ 3316 h 10000"/>
                  <a:gd name="connsiteX26" fmla="*/ 7593 w 10000"/>
                  <a:gd name="connsiteY26" fmla="*/ 3671 h 10000"/>
                  <a:gd name="connsiteX27" fmla="*/ 7779 w 10000"/>
                  <a:gd name="connsiteY27" fmla="*/ 5258 h 10000"/>
                  <a:gd name="connsiteX28" fmla="*/ 7667 w 10000"/>
                  <a:gd name="connsiteY28" fmla="*/ 5559 h 10000"/>
                  <a:gd name="connsiteX29" fmla="*/ 7473 w 10000"/>
                  <a:gd name="connsiteY29" fmla="*/ 5634 h 10000"/>
                  <a:gd name="connsiteX30" fmla="*/ 7316 w 10000"/>
                  <a:gd name="connsiteY30" fmla="*/ 5513 h 10000"/>
                  <a:gd name="connsiteX31" fmla="*/ 7148 w 10000"/>
                  <a:gd name="connsiteY31" fmla="*/ 5501 h 10000"/>
                  <a:gd name="connsiteX32" fmla="*/ 7060 w 10000"/>
                  <a:gd name="connsiteY32" fmla="*/ 5729 h 10000"/>
                  <a:gd name="connsiteX33" fmla="*/ 7208 w 10000"/>
                  <a:gd name="connsiteY33" fmla="*/ 6095 h 10000"/>
                  <a:gd name="connsiteX34" fmla="*/ 7478 w 10000"/>
                  <a:gd name="connsiteY34" fmla="*/ 6260 h 10000"/>
                  <a:gd name="connsiteX35" fmla="*/ 7715 w 10000"/>
                  <a:gd name="connsiteY35" fmla="*/ 6516 h 10000"/>
                  <a:gd name="connsiteX36" fmla="*/ 7838 w 10000"/>
                  <a:gd name="connsiteY36" fmla="*/ 6788 h 10000"/>
                  <a:gd name="connsiteX37" fmla="*/ 7678 w 10000"/>
                  <a:gd name="connsiteY37" fmla="*/ 7073 h 10000"/>
                  <a:gd name="connsiteX38" fmla="*/ 7102 w 10000"/>
                  <a:gd name="connsiteY38" fmla="*/ 7447 h 10000"/>
                  <a:gd name="connsiteX39" fmla="*/ 7082 w 10000"/>
                  <a:gd name="connsiteY39" fmla="*/ 7800 h 10000"/>
                  <a:gd name="connsiteX40" fmla="*/ 7187 w 10000"/>
                  <a:gd name="connsiteY40" fmla="*/ 8050 h 10000"/>
                  <a:gd name="connsiteX41" fmla="*/ 7374 w 10000"/>
                  <a:gd name="connsiteY41" fmla="*/ 8116 h 10000"/>
                  <a:gd name="connsiteX42" fmla="*/ 7620 w 10000"/>
                  <a:gd name="connsiteY42" fmla="*/ 7925 h 10000"/>
                  <a:gd name="connsiteX43" fmla="*/ 7792 w 10000"/>
                  <a:gd name="connsiteY43" fmla="*/ 7793 h 10000"/>
                  <a:gd name="connsiteX44" fmla="*/ 7933 w 10000"/>
                  <a:gd name="connsiteY44" fmla="*/ 7949 h 10000"/>
                  <a:gd name="connsiteX45" fmla="*/ 7957 w 10000"/>
                  <a:gd name="connsiteY45" fmla="*/ 8299 h 10000"/>
                  <a:gd name="connsiteX46" fmla="*/ 7904 w 10000"/>
                  <a:gd name="connsiteY46" fmla="*/ 8862 h 10000"/>
                  <a:gd name="connsiteX47" fmla="*/ 7711 w 10000"/>
                  <a:gd name="connsiteY47" fmla="*/ 9374 h 10000"/>
                  <a:gd name="connsiteX48" fmla="*/ 7332 w 10000"/>
                  <a:gd name="connsiteY48" fmla="*/ 9741 h 10000"/>
                  <a:gd name="connsiteX49" fmla="*/ 6839 w 10000"/>
                  <a:gd name="connsiteY49" fmla="*/ 9999 h 10000"/>
                  <a:gd name="connsiteX50" fmla="*/ 1790 w 10000"/>
                  <a:gd name="connsiteY50" fmla="*/ 9912 h 10000"/>
                  <a:gd name="connsiteX51" fmla="*/ 1860 w 10000"/>
                  <a:gd name="connsiteY5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60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22 w 10000"/>
                  <a:gd name="connsiteY13" fmla="*/ 2709 h 10000"/>
                  <a:gd name="connsiteX14" fmla="*/ 8329 w 10000"/>
                  <a:gd name="connsiteY14" fmla="*/ 3035 h 10000"/>
                  <a:gd name="connsiteX15" fmla="*/ 8418 w 10000"/>
                  <a:gd name="connsiteY15" fmla="*/ 4171 h 10000"/>
                  <a:gd name="connsiteX16" fmla="*/ 8471 w 10000"/>
                  <a:gd name="connsiteY16" fmla="*/ 4708 h 10000"/>
                  <a:gd name="connsiteX17" fmla="*/ 8337 w 10000"/>
                  <a:gd name="connsiteY17" fmla="*/ 5031 h 10000"/>
                  <a:gd name="connsiteX18" fmla="*/ 8149 w 10000"/>
                  <a:gd name="connsiteY18" fmla="*/ 4930 h 10000"/>
                  <a:gd name="connsiteX19" fmla="*/ 8082 w 10000"/>
                  <a:gd name="connsiteY19" fmla="*/ 4437 h 10000"/>
                  <a:gd name="connsiteX20" fmla="*/ 7989 w 10000"/>
                  <a:gd name="connsiteY20" fmla="*/ 3632 h 10000"/>
                  <a:gd name="connsiteX21" fmla="*/ 7880 w 10000"/>
                  <a:gd name="connsiteY21" fmla="*/ 3117 h 10000"/>
                  <a:gd name="connsiteX22" fmla="*/ 7655 w 10000"/>
                  <a:gd name="connsiteY22" fmla="*/ 3099 h 10000"/>
                  <a:gd name="connsiteX23" fmla="*/ 7588 w 10000"/>
                  <a:gd name="connsiteY23" fmla="*/ 3316 h 10000"/>
                  <a:gd name="connsiteX24" fmla="*/ 7593 w 10000"/>
                  <a:gd name="connsiteY24" fmla="*/ 3671 h 10000"/>
                  <a:gd name="connsiteX25" fmla="*/ 7779 w 10000"/>
                  <a:gd name="connsiteY25" fmla="*/ 5258 h 10000"/>
                  <a:gd name="connsiteX26" fmla="*/ 7667 w 10000"/>
                  <a:gd name="connsiteY26" fmla="*/ 5559 h 10000"/>
                  <a:gd name="connsiteX27" fmla="*/ 7473 w 10000"/>
                  <a:gd name="connsiteY27" fmla="*/ 5634 h 10000"/>
                  <a:gd name="connsiteX28" fmla="*/ 7316 w 10000"/>
                  <a:gd name="connsiteY28" fmla="*/ 5513 h 10000"/>
                  <a:gd name="connsiteX29" fmla="*/ 7148 w 10000"/>
                  <a:gd name="connsiteY29" fmla="*/ 5501 h 10000"/>
                  <a:gd name="connsiteX30" fmla="*/ 7060 w 10000"/>
                  <a:gd name="connsiteY30" fmla="*/ 5729 h 10000"/>
                  <a:gd name="connsiteX31" fmla="*/ 7208 w 10000"/>
                  <a:gd name="connsiteY31" fmla="*/ 6095 h 10000"/>
                  <a:gd name="connsiteX32" fmla="*/ 7478 w 10000"/>
                  <a:gd name="connsiteY32" fmla="*/ 6260 h 10000"/>
                  <a:gd name="connsiteX33" fmla="*/ 7715 w 10000"/>
                  <a:gd name="connsiteY33" fmla="*/ 6516 h 10000"/>
                  <a:gd name="connsiteX34" fmla="*/ 7838 w 10000"/>
                  <a:gd name="connsiteY34" fmla="*/ 6788 h 10000"/>
                  <a:gd name="connsiteX35" fmla="*/ 7678 w 10000"/>
                  <a:gd name="connsiteY35" fmla="*/ 7073 h 10000"/>
                  <a:gd name="connsiteX36" fmla="*/ 7102 w 10000"/>
                  <a:gd name="connsiteY36" fmla="*/ 7447 h 10000"/>
                  <a:gd name="connsiteX37" fmla="*/ 7082 w 10000"/>
                  <a:gd name="connsiteY37" fmla="*/ 7800 h 10000"/>
                  <a:gd name="connsiteX38" fmla="*/ 7187 w 10000"/>
                  <a:gd name="connsiteY38" fmla="*/ 8050 h 10000"/>
                  <a:gd name="connsiteX39" fmla="*/ 7374 w 10000"/>
                  <a:gd name="connsiteY39" fmla="*/ 8116 h 10000"/>
                  <a:gd name="connsiteX40" fmla="*/ 7620 w 10000"/>
                  <a:gd name="connsiteY40" fmla="*/ 7925 h 10000"/>
                  <a:gd name="connsiteX41" fmla="*/ 7792 w 10000"/>
                  <a:gd name="connsiteY41" fmla="*/ 7793 h 10000"/>
                  <a:gd name="connsiteX42" fmla="*/ 7933 w 10000"/>
                  <a:gd name="connsiteY42" fmla="*/ 7949 h 10000"/>
                  <a:gd name="connsiteX43" fmla="*/ 7957 w 10000"/>
                  <a:gd name="connsiteY43" fmla="*/ 8299 h 10000"/>
                  <a:gd name="connsiteX44" fmla="*/ 7904 w 10000"/>
                  <a:gd name="connsiteY44" fmla="*/ 8862 h 10000"/>
                  <a:gd name="connsiteX45" fmla="*/ 7711 w 10000"/>
                  <a:gd name="connsiteY45" fmla="*/ 9374 h 10000"/>
                  <a:gd name="connsiteX46" fmla="*/ 7332 w 10000"/>
                  <a:gd name="connsiteY46" fmla="*/ 9741 h 10000"/>
                  <a:gd name="connsiteX47" fmla="*/ 6839 w 10000"/>
                  <a:gd name="connsiteY47" fmla="*/ 9999 h 10000"/>
                  <a:gd name="connsiteX48" fmla="*/ 1790 w 10000"/>
                  <a:gd name="connsiteY48" fmla="*/ 9912 h 10000"/>
                  <a:gd name="connsiteX49" fmla="*/ 1860 w 10000"/>
                  <a:gd name="connsiteY4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329 w 10000"/>
                  <a:gd name="connsiteY13" fmla="*/ 3035 h 10000"/>
                  <a:gd name="connsiteX14" fmla="*/ 8418 w 10000"/>
                  <a:gd name="connsiteY14" fmla="*/ 4171 h 10000"/>
                  <a:gd name="connsiteX15" fmla="*/ 8471 w 10000"/>
                  <a:gd name="connsiteY15" fmla="*/ 4708 h 10000"/>
                  <a:gd name="connsiteX16" fmla="*/ 8337 w 10000"/>
                  <a:gd name="connsiteY16" fmla="*/ 5031 h 10000"/>
                  <a:gd name="connsiteX17" fmla="*/ 8149 w 10000"/>
                  <a:gd name="connsiteY17" fmla="*/ 4930 h 10000"/>
                  <a:gd name="connsiteX18" fmla="*/ 8082 w 10000"/>
                  <a:gd name="connsiteY18" fmla="*/ 4437 h 10000"/>
                  <a:gd name="connsiteX19" fmla="*/ 7989 w 10000"/>
                  <a:gd name="connsiteY19" fmla="*/ 3632 h 10000"/>
                  <a:gd name="connsiteX20" fmla="*/ 7880 w 10000"/>
                  <a:gd name="connsiteY20" fmla="*/ 3117 h 10000"/>
                  <a:gd name="connsiteX21" fmla="*/ 7655 w 10000"/>
                  <a:gd name="connsiteY21" fmla="*/ 3099 h 10000"/>
                  <a:gd name="connsiteX22" fmla="*/ 7588 w 10000"/>
                  <a:gd name="connsiteY22" fmla="*/ 3316 h 10000"/>
                  <a:gd name="connsiteX23" fmla="*/ 7593 w 10000"/>
                  <a:gd name="connsiteY23" fmla="*/ 3671 h 10000"/>
                  <a:gd name="connsiteX24" fmla="*/ 7779 w 10000"/>
                  <a:gd name="connsiteY24" fmla="*/ 5258 h 10000"/>
                  <a:gd name="connsiteX25" fmla="*/ 7667 w 10000"/>
                  <a:gd name="connsiteY25" fmla="*/ 5559 h 10000"/>
                  <a:gd name="connsiteX26" fmla="*/ 7473 w 10000"/>
                  <a:gd name="connsiteY26" fmla="*/ 5634 h 10000"/>
                  <a:gd name="connsiteX27" fmla="*/ 7316 w 10000"/>
                  <a:gd name="connsiteY27" fmla="*/ 5513 h 10000"/>
                  <a:gd name="connsiteX28" fmla="*/ 7148 w 10000"/>
                  <a:gd name="connsiteY28" fmla="*/ 5501 h 10000"/>
                  <a:gd name="connsiteX29" fmla="*/ 7060 w 10000"/>
                  <a:gd name="connsiteY29" fmla="*/ 5729 h 10000"/>
                  <a:gd name="connsiteX30" fmla="*/ 7208 w 10000"/>
                  <a:gd name="connsiteY30" fmla="*/ 6095 h 10000"/>
                  <a:gd name="connsiteX31" fmla="*/ 7478 w 10000"/>
                  <a:gd name="connsiteY31" fmla="*/ 6260 h 10000"/>
                  <a:gd name="connsiteX32" fmla="*/ 7715 w 10000"/>
                  <a:gd name="connsiteY32" fmla="*/ 6516 h 10000"/>
                  <a:gd name="connsiteX33" fmla="*/ 7838 w 10000"/>
                  <a:gd name="connsiteY33" fmla="*/ 6788 h 10000"/>
                  <a:gd name="connsiteX34" fmla="*/ 7678 w 10000"/>
                  <a:gd name="connsiteY34" fmla="*/ 7073 h 10000"/>
                  <a:gd name="connsiteX35" fmla="*/ 7102 w 10000"/>
                  <a:gd name="connsiteY35" fmla="*/ 7447 h 10000"/>
                  <a:gd name="connsiteX36" fmla="*/ 7082 w 10000"/>
                  <a:gd name="connsiteY36" fmla="*/ 7800 h 10000"/>
                  <a:gd name="connsiteX37" fmla="*/ 7187 w 10000"/>
                  <a:gd name="connsiteY37" fmla="*/ 8050 h 10000"/>
                  <a:gd name="connsiteX38" fmla="*/ 7374 w 10000"/>
                  <a:gd name="connsiteY38" fmla="*/ 8116 h 10000"/>
                  <a:gd name="connsiteX39" fmla="*/ 7620 w 10000"/>
                  <a:gd name="connsiteY39" fmla="*/ 7925 h 10000"/>
                  <a:gd name="connsiteX40" fmla="*/ 7792 w 10000"/>
                  <a:gd name="connsiteY40" fmla="*/ 7793 h 10000"/>
                  <a:gd name="connsiteX41" fmla="*/ 7933 w 10000"/>
                  <a:gd name="connsiteY41" fmla="*/ 7949 h 10000"/>
                  <a:gd name="connsiteX42" fmla="*/ 7957 w 10000"/>
                  <a:gd name="connsiteY42" fmla="*/ 8299 h 10000"/>
                  <a:gd name="connsiteX43" fmla="*/ 7904 w 10000"/>
                  <a:gd name="connsiteY43" fmla="*/ 8862 h 10000"/>
                  <a:gd name="connsiteX44" fmla="*/ 7711 w 10000"/>
                  <a:gd name="connsiteY44" fmla="*/ 9374 h 10000"/>
                  <a:gd name="connsiteX45" fmla="*/ 7332 w 10000"/>
                  <a:gd name="connsiteY45" fmla="*/ 9741 h 10000"/>
                  <a:gd name="connsiteX46" fmla="*/ 6839 w 10000"/>
                  <a:gd name="connsiteY46" fmla="*/ 9999 h 10000"/>
                  <a:gd name="connsiteX47" fmla="*/ 1790 w 10000"/>
                  <a:gd name="connsiteY47" fmla="*/ 9912 h 10000"/>
                  <a:gd name="connsiteX48" fmla="*/ 1860 w 10000"/>
                  <a:gd name="connsiteY4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324 w 10000"/>
                  <a:gd name="connsiteY12" fmla="*/ 3068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149 w 10000"/>
                  <a:gd name="connsiteY15" fmla="*/ 4930 h 10000"/>
                  <a:gd name="connsiteX16" fmla="*/ 8082 w 10000"/>
                  <a:gd name="connsiteY16" fmla="*/ 4437 h 10000"/>
                  <a:gd name="connsiteX17" fmla="*/ 7989 w 10000"/>
                  <a:gd name="connsiteY17" fmla="*/ 3632 h 10000"/>
                  <a:gd name="connsiteX18" fmla="*/ 7880 w 10000"/>
                  <a:gd name="connsiteY18" fmla="*/ 3117 h 10000"/>
                  <a:gd name="connsiteX19" fmla="*/ 7655 w 10000"/>
                  <a:gd name="connsiteY19" fmla="*/ 3099 h 10000"/>
                  <a:gd name="connsiteX20" fmla="*/ 7588 w 10000"/>
                  <a:gd name="connsiteY20" fmla="*/ 3316 h 10000"/>
                  <a:gd name="connsiteX21" fmla="*/ 7593 w 10000"/>
                  <a:gd name="connsiteY21" fmla="*/ 3671 h 10000"/>
                  <a:gd name="connsiteX22" fmla="*/ 7779 w 10000"/>
                  <a:gd name="connsiteY22" fmla="*/ 5258 h 10000"/>
                  <a:gd name="connsiteX23" fmla="*/ 7667 w 10000"/>
                  <a:gd name="connsiteY23" fmla="*/ 5559 h 10000"/>
                  <a:gd name="connsiteX24" fmla="*/ 7473 w 10000"/>
                  <a:gd name="connsiteY24" fmla="*/ 5634 h 10000"/>
                  <a:gd name="connsiteX25" fmla="*/ 7316 w 10000"/>
                  <a:gd name="connsiteY25" fmla="*/ 5513 h 10000"/>
                  <a:gd name="connsiteX26" fmla="*/ 7148 w 10000"/>
                  <a:gd name="connsiteY26" fmla="*/ 5501 h 10000"/>
                  <a:gd name="connsiteX27" fmla="*/ 7060 w 10000"/>
                  <a:gd name="connsiteY27" fmla="*/ 5729 h 10000"/>
                  <a:gd name="connsiteX28" fmla="*/ 7208 w 10000"/>
                  <a:gd name="connsiteY28" fmla="*/ 6095 h 10000"/>
                  <a:gd name="connsiteX29" fmla="*/ 7478 w 10000"/>
                  <a:gd name="connsiteY29" fmla="*/ 6260 h 10000"/>
                  <a:gd name="connsiteX30" fmla="*/ 7715 w 10000"/>
                  <a:gd name="connsiteY30" fmla="*/ 6516 h 10000"/>
                  <a:gd name="connsiteX31" fmla="*/ 7838 w 10000"/>
                  <a:gd name="connsiteY31" fmla="*/ 6788 h 10000"/>
                  <a:gd name="connsiteX32" fmla="*/ 7678 w 10000"/>
                  <a:gd name="connsiteY32" fmla="*/ 7073 h 10000"/>
                  <a:gd name="connsiteX33" fmla="*/ 7102 w 10000"/>
                  <a:gd name="connsiteY33" fmla="*/ 7447 h 10000"/>
                  <a:gd name="connsiteX34" fmla="*/ 7082 w 10000"/>
                  <a:gd name="connsiteY34" fmla="*/ 7800 h 10000"/>
                  <a:gd name="connsiteX35" fmla="*/ 7187 w 10000"/>
                  <a:gd name="connsiteY35" fmla="*/ 8050 h 10000"/>
                  <a:gd name="connsiteX36" fmla="*/ 7374 w 10000"/>
                  <a:gd name="connsiteY36" fmla="*/ 8116 h 10000"/>
                  <a:gd name="connsiteX37" fmla="*/ 7620 w 10000"/>
                  <a:gd name="connsiteY37" fmla="*/ 7925 h 10000"/>
                  <a:gd name="connsiteX38" fmla="*/ 7792 w 10000"/>
                  <a:gd name="connsiteY38" fmla="*/ 7793 h 10000"/>
                  <a:gd name="connsiteX39" fmla="*/ 7933 w 10000"/>
                  <a:gd name="connsiteY39" fmla="*/ 7949 h 10000"/>
                  <a:gd name="connsiteX40" fmla="*/ 7957 w 10000"/>
                  <a:gd name="connsiteY40" fmla="*/ 8299 h 10000"/>
                  <a:gd name="connsiteX41" fmla="*/ 7904 w 10000"/>
                  <a:gd name="connsiteY41" fmla="*/ 8862 h 10000"/>
                  <a:gd name="connsiteX42" fmla="*/ 7711 w 10000"/>
                  <a:gd name="connsiteY42" fmla="*/ 9374 h 10000"/>
                  <a:gd name="connsiteX43" fmla="*/ 7332 w 10000"/>
                  <a:gd name="connsiteY43" fmla="*/ 9741 h 10000"/>
                  <a:gd name="connsiteX44" fmla="*/ 6839 w 10000"/>
                  <a:gd name="connsiteY44" fmla="*/ 9999 h 10000"/>
                  <a:gd name="connsiteX45" fmla="*/ 1790 w 10000"/>
                  <a:gd name="connsiteY45" fmla="*/ 9912 h 10000"/>
                  <a:gd name="connsiteX46" fmla="*/ 1860 w 10000"/>
                  <a:gd name="connsiteY4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55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94 w 10000"/>
                  <a:gd name="connsiteY18" fmla="*/ 3334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03 w 10000"/>
                  <a:gd name="connsiteY18" fmla="*/ 3053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779 w 10000"/>
                  <a:gd name="connsiteY19" fmla="*/ 5258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473 w 10000"/>
                  <a:gd name="connsiteY20" fmla="*/ 5634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85 w 10000"/>
                  <a:gd name="connsiteY20" fmla="*/ 5160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148 w 10000"/>
                  <a:gd name="connsiteY21" fmla="*/ 5501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32 w 10000"/>
                  <a:gd name="connsiteY22" fmla="*/ 5290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478 w 10000"/>
                  <a:gd name="connsiteY23" fmla="*/ 6260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374 w 10000"/>
                  <a:gd name="connsiteY28" fmla="*/ 8116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92 w 10000"/>
                  <a:gd name="connsiteY29" fmla="*/ 7793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24 w 10000"/>
                  <a:gd name="connsiteY30" fmla="*/ 8212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88 w 10000"/>
                  <a:gd name="connsiteY27" fmla="*/ 7625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04 w 10000"/>
                  <a:gd name="connsiteY31" fmla="*/ 8862 h 10000"/>
                  <a:gd name="connsiteX32" fmla="*/ 7711 w 10000"/>
                  <a:gd name="connsiteY32" fmla="*/ 9374 h 10000"/>
                  <a:gd name="connsiteX33" fmla="*/ 7332 w 10000"/>
                  <a:gd name="connsiteY33" fmla="*/ 9741 h 10000"/>
                  <a:gd name="connsiteX34" fmla="*/ 6839 w 10000"/>
                  <a:gd name="connsiteY34" fmla="*/ 9999 h 10000"/>
                  <a:gd name="connsiteX35" fmla="*/ 1790 w 10000"/>
                  <a:gd name="connsiteY35" fmla="*/ 9912 h 10000"/>
                  <a:gd name="connsiteX36" fmla="*/ 1860 w 10000"/>
                  <a:gd name="connsiteY3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711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6839 w 10000"/>
                  <a:gd name="connsiteY32" fmla="*/ 9999 h 10000"/>
                  <a:gd name="connsiteX33" fmla="*/ 1790 w 10000"/>
                  <a:gd name="connsiteY33" fmla="*/ 9912 h 10000"/>
                  <a:gd name="connsiteX34" fmla="*/ 1860 w 10000"/>
                  <a:gd name="connsiteY34" fmla="*/ 9672 h 10000"/>
                  <a:gd name="connsiteX0" fmla="*/ 1860 w 10000"/>
                  <a:gd name="connsiteY0" fmla="*/ 9672 h 9944"/>
                  <a:gd name="connsiteX1" fmla="*/ 11 w 10000"/>
                  <a:gd name="connsiteY1" fmla="*/ 7822 h 9944"/>
                  <a:gd name="connsiteX2" fmla="*/ 0 w 10000"/>
                  <a:gd name="connsiteY2" fmla="*/ 7531 h 9944"/>
                  <a:gd name="connsiteX3" fmla="*/ 1770 w 10000"/>
                  <a:gd name="connsiteY3" fmla="*/ 0 h 9944"/>
                  <a:gd name="connsiteX4" fmla="*/ 9197 w 10000"/>
                  <a:gd name="connsiteY4" fmla="*/ 288 h 9944"/>
                  <a:gd name="connsiteX5" fmla="*/ 9700 w 10000"/>
                  <a:gd name="connsiteY5" fmla="*/ 1873 h 9944"/>
                  <a:gd name="connsiteX6" fmla="*/ 9937 w 10000"/>
                  <a:gd name="connsiteY6" fmla="*/ 1580 h 9944"/>
                  <a:gd name="connsiteX7" fmla="*/ 10000 w 10000"/>
                  <a:gd name="connsiteY7" fmla="*/ 1967 h 9944"/>
                  <a:gd name="connsiteX8" fmla="*/ 9392 w 10000"/>
                  <a:gd name="connsiteY8" fmla="*/ 3445 h 9944"/>
                  <a:gd name="connsiteX9" fmla="*/ 9213 w 10000"/>
                  <a:gd name="connsiteY9" fmla="*/ 3996 h 9944"/>
                  <a:gd name="connsiteX10" fmla="*/ 8943 w 10000"/>
                  <a:gd name="connsiteY10" fmla="*/ 4536 h 9944"/>
                  <a:gd name="connsiteX11" fmla="*/ 8763 w 10000"/>
                  <a:gd name="connsiteY11" fmla="*/ 4110 h 9944"/>
                  <a:gd name="connsiteX12" fmla="*/ 8725 w 10000"/>
                  <a:gd name="connsiteY12" fmla="*/ 3015 h 9944"/>
                  <a:gd name="connsiteX13" fmla="*/ 8384 w 10000"/>
                  <a:gd name="connsiteY13" fmla="*/ 4206 h 9944"/>
                  <a:gd name="connsiteX14" fmla="*/ 8132 w 10000"/>
                  <a:gd name="connsiteY14" fmla="*/ 5101 h 9944"/>
                  <a:gd name="connsiteX15" fmla="*/ 7843 w 10000"/>
                  <a:gd name="connsiteY15" fmla="*/ 4525 h 9944"/>
                  <a:gd name="connsiteX16" fmla="*/ 7921 w 10000"/>
                  <a:gd name="connsiteY16" fmla="*/ 3632 h 9944"/>
                  <a:gd name="connsiteX17" fmla="*/ 7766 w 10000"/>
                  <a:gd name="connsiteY17" fmla="*/ 3100 h 9944"/>
                  <a:gd name="connsiteX18" fmla="*/ 7477 w 10000"/>
                  <a:gd name="connsiteY18" fmla="*/ 3386 h 9944"/>
                  <a:gd name="connsiteX19" fmla="*/ 7523 w 10000"/>
                  <a:gd name="connsiteY19" fmla="*/ 5135 h 9944"/>
                  <a:gd name="connsiteX20" fmla="*/ 7260 w 10000"/>
                  <a:gd name="connsiteY20" fmla="*/ 5142 h 9944"/>
                  <a:gd name="connsiteX21" fmla="*/ 7020 w 10000"/>
                  <a:gd name="connsiteY21" fmla="*/ 4817 h 9944"/>
                  <a:gd name="connsiteX22" fmla="*/ 6924 w 10000"/>
                  <a:gd name="connsiteY22" fmla="*/ 4991 h 9944"/>
                  <a:gd name="connsiteX23" fmla="*/ 7060 w 10000"/>
                  <a:gd name="connsiteY23" fmla="*/ 5628 h 9944"/>
                  <a:gd name="connsiteX24" fmla="*/ 7485 w 10000"/>
                  <a:gd name="connsiteY24" fmla="*/ 5674 h 9944"/>
                  <a:gd name="connsiteX25" fmla="*/ 7497 w 10000"/>
                  <a:gd name="connsiteY25" fmla="*/ 6332 h 9944"/>
                  <a:gd name="connsiteX26" fmla="*/ 6829 w 10000"/>
                  <a:gd name="connsiteY26" fmla="*/ 7078 h 9944"/>
                  <a:gd name="connsiteX27" fmla="*/ 6894 w 10000"/>
                  <a:gd name="connsiteY27" fmla="*/ 7520 h 9944"/>
                  <a:gd name="connsiteX28" fmla="*/ 7280 w 10000"/>
                  <a:gd name="connsiteY28" fmla="*/ 7467 h 9944"/>
                  <a:gd name="connsiteX29" fmla="*/ 7749 w 10000"/>
                  <a:gd name="connsiteY29" fmla="*/ 7109 h 9944"/>
                  <a:gd name="connsiteX30" fmla="*/ 7933 w 10000"/>
                  <a:gd name="connsiteY30" fmla="*/ 7317 h 9944"/>
                  <a:gd name="connsiteX31" fmla="*/ 7583 w 10000"/>
                  <a:gd name="connsiteY31" fmla="*/ 9374 h 9944"/>
                  <a:gd name="connsiteX32" fmla="*/ 6890 w 10000"/>
                  <a:gd name="connsiteY32" fmla="*/ 9911 h 9944"/>
                  <a:gd name="connsiteX33" fmla="*/ 1790 w 10000"/>
                  <a:gd name="connsiteY33" fmla="*/ 9912 h 9944"/>
                  <a:gd name="connsiteX34" fmla="*/ 1860 w 10000"/>
                  <a:gd name="connsiteY34" fmla="*/ 9672 h 9944"/>
                  <a:gd name="connsiteX0" fmla="*/ 1860 w 10000"/>
                  <a:gd name="connsiteY0" fmla="*/ 9726 h 10000"/>
                  <a:gd name="connsiteX1" fmla="*/ 11 w 10000"/>
                  <a:gd name="connsiteY1" fmla="*/ 7866 h 10000"/>
                  <a:gd name="connsiteX2" fmla="*/ 0 w 10000"/>
                  <a:gd name="connsiteY2" fmla="*/ 7573 h 10000"/>
                  <a:gd name="connsiteX3" fmla="*/ 1770 w 10000"/>
                  <a:gd name="connsiteY3" fmla="*/ 0 h 10000"/>
                  <a:gd name="connsiteX4" fmla="*/ 9197 w 10000"/>
                  <a:gd name="connsiteY4" fmla="*/ 290 h 10000"/>
                  <a:gd name="connsiteX5" fmla="*/ 9700 w 10000"/>
                  <a:gd name="connsiteY5" fmla="*/ 1884 h 10000"/>
                  <a:gd name="connsiteX6" fmla="*/ 9937 w 10000"/>
                  <a:gd name="connsiteY6" fmla="*/ 1589 h 10000"/>
                  <a:gd name="connsiteX7" fmla="*/ 10000 w 10000"/>
                  <a:gd name="connsiteY7" fmla="*/ 1978 h 10000"/>
                  <a:gd name="connsiteX8" fmla="*/ 9392 w 10000"/>
                  <a:gd name="connsiteY8" fmla="*/ 3464 h 10000"/>
                  <a:gd name="connsiteX9" fmla="*/ 9213 w 10000"/>
                  <a:gd name="connsiteY9" fmla="*/ 4019 h 10000"/>
                  <a:gd name="connsiteX10" fmla="*/ 8943 w 10000"/>
                  <a:gd name="connsiteY10" fmla="*/ 4562 h 10000"/>
                  <a:gd name="connsiteX11" fmla="*/ 8763 w 10000"/>
                  <a:gd name="connsiteY11" fmla="*/ 4133 h 10000"/>
                  <a:gd name="connsiteX12" fmla="*/ 8725 w 10000"/>
                  <a:gd name="connsiteY12" fmla="*/ 3032 h 10000"/>
                  <a:gd name="connsiteX13" fmla="*/ 8384 w 10000"/>
                  <a:gd name="connsiteY13" fmla="*/ 4230 h 10000"/>
                  <a:gd name="connsiteX14" fmla="*/ 8132 w 10000"/>
                  <a:gd name="connsiteY14" fmla="*/ 5130 h 10000"/>
                  <a:gd name="connsiteX15" fmla="*/ 7843 w 10000"/>
                  <a:gd name="connsiteY15" fmla="*/ 4550 h 10000"/>
                  <a:gd name="connsiteX16" fmla="*/ 7921 w 10000"/>
                  <a:gd name="connsiteY16" fmla="*/ 3652 h 10000"/>
                  <a:gd name="connsiteX17" fmla="*/ 7766 w 10000"/>
                  <a:gd name="connsiteY17" fmla="*/ 3117 h 10000"/>
                  <a:gd name="connsiteX18" fmla="*/ 7477 w 10000"/>
                  <a:gd name="connsiteY18" fmla="*/ 3405 h 10000"/>
                  <a:gd name="connsiteX19" fmla="*/ 7523 w 10000"/>
                  <a:gd name="connsiteY19" fmla="*/ 5164 h 10000"/>
                  <a:gd name="connsiteX20" fmla="*/ 7260 w 10000"/>
                  <a:gd name="connsiteY20" fmla="*/ 5171 h 10000"/>
                  <a:gd name="connsiteX21" fmla="*/ 7020 w 10000"/>
                  <a:gd name="connsiteY21" fmla="*/ 4844 h 10000"/>
                  <a:gd name="connsiteX22" fmla="*/ 6924 w 10000"/>
                  <a:gd name="connsiteY22" fmla="*/ 5019 h 10000"/>
                  <a:gd name="connsiteX23" fmla="*/ 7060 w 10000"/>
                  <a:gd name="connsiteY23" fmla="*/ 5660 h 10000"/>
                  <a:gd name="connsiteX24" fmla="*/ 7485 w 10000"/>
                  <a:gd name="connsiteY24" fmla="*/ 5706 h 10000"/>
                  <a:gd name="connsiteX25" fmla="*/ 7497 w 10000"/>
                  <a:gd name="connsiteY25" fmla="*/ 6368 h 10000"/>
                  <a:gd name="connsiteX26" fmla="*/ 6829 w 10000"/>
                  <a:gd name="connsiteY26" fmla="*/ 7118 h 10000"/>
                  <a:gd name="connsiteX27" fmla="*/ 6894 w 10000"/>
                  <a:gd name="connsiteY27" fmla="*/ 7562 h 10000"/>
                  <a:gd name="connsiteX28" fmla="*/ 7280 w 10000"/>
                  <a:gd name="connsiteY28" fmla="*/ 7509 h 10000"/>
                  <a:gd name="connsiteX29" fmla="*/ 7749 w 10000"/>
                  <a:gd name="connsiteY29" fmla="*/ 7149 h 10000"/>
                  <a:gd name="connsiteX30" fmla="*/ 7933 w 10000"/>
                  <a:gd name="connsiteY30" fmla="*/ 7358 h 10000"/>
                  <a:gd name="connsiteX31" fmla="*/ 7583 w 10000"/>
                  <a:gd name="connsiteY31" fmla="*/ 9427 h 10000"/>
                  <a:gd name="connsiteX32" fmla="*/ 6890 w 10000"/>
                  <a:gd name="connsiteY32" fmla="*/ 9967 h 10000"/>
                  <a:gd name="connsiteX33" fmla="*/ 1790 w 10000"/>
                  <a:gd name="connsiteY33" fmla="*/ 9968 h 10000"/>
                  <a:gd name="connsiteX34" fmla="*/ 1860 w 10000"/>
                  <a:gd name="connsiteY34" fmla="*/ 9726 h 10000"/>
                  <a:gd name="connsiteX0" fmla="*/ 1860 w 10000"/>
                  <a:gd name="connsiteY0" fmla="*/ 9726 h 9967"/>
                  <a:gd name="connsiteX1" fmla="*/ 11 w 10000"/>
                  <a:gd name="connsiteY1" fmla="*/ 7866 h 9967"/>
                  <a:gd name="connsiteX2" fmla="*/ 0 w 10000"/>
                  <a:gd name="connsiteY2" fmla="*/ 7573 h 9967"/>
                  <a:gd name="connsiteX3" fmla="*/ 1770 w 10000"/>
                  <a:gd name="connsiteY3" fmla="*/ 0 h 9967"/>
                  <a:gd name="connsiteX4" fmla="*/ 9197 w 10000"/>
                  <a:gd name="connsiteY4" fmla="*/ 290 h 9967"/>
                  <a:gd name="connsiteX5" fmla="*/ 9700 w 10000"/>
                  <a:gd name="connsiteY5" fmla="*/ 1884 h 9967"/>
                  <a:gd name="connsiteX6" fmla="*/ 9937 w 10000"/>
                  <a:gd name="connsiteY6" fmla="*/ 1589 h 9967"/>
                  <a:gd name="connsiteX7" fmla="*/ 10000 w 10000"/>
                  <a:gd name="connsiteY7" fmla="*/ 1978 h 9967"/>
                  <a:gd name="connsiteX8" fmla="*/ 9392 w 10000"/>
                  <a:gd name="connsiteY8" fmla="*/ 3464 h 9967"/>
                  <a:gd name="connsiteX9" fmla="*/ 9213 w 10000"/>
                  <a:gd name="connsiteY9" fmla="*/ 4019 h 9967"/>
                  <a:gd name="connsiteX10" fmla="*/ 8943 w 10000"/>
                  <a:gd name="connsiteY10" fmla="*/ 4562 h 9967"/>
                  <a:gd name="connsiteX11" fmla="*/ 8763 w 10000"/>
                  <a:gd name="connsiteY11" fmla="*/ 4133 h 9967"/>
                  <a:gd name="connsiteX12" fmla="*/ 8725 w 10000"/>
                  <a:gd name="connsiteY12" fmla="*/ 3032 h 9967"/>
                  <a:gd name="connsiteX13" fmla="*/ 8384 w 10000"/>
                  <a:gd name="connsiteY13" fmla="*/ 4230 h 9967"/>
                  <a:gd name="connsiteX14" fmla="*/ 8132 w 10000"/>
                  <a:gd name="connsiteY14" fmla="*/ 5130 h 9967"/>
                  <a:gd name="connsiteX15" fmla="*/ 7843 w 10000"/>
                  <a:gd name="connsiteY15" fmla="*/ 4550 h 9967"/>
                  <a:gd name="connsiteX16" fmla="*/ 7921 w 10000"/>
                  <a:gd name="connsiteY16" fmla="*/ 3652 h 9967"/>
                  <a:gd name="connsiteX17" fmla="*/ 7766 w 10000"/>
                  <a:gd name="connsiteY17" fmla="*/ 3117 h 9967"/>
                  <a:gd name="connsiteX18" fmla="*/ 7477 w 10000"/>
                  <a:gd name="connsiteY18" fmla="*/ 3405 h 9967"/>
                  <a:gd name="connsiteX19" fmla="*/ 7523 w 10000"/>
                  <a:gd name="connsiteY19" fmla="*/ 5164 h 9967"/>
                  <a:gd name="connsiteX20" fmla="*/ 7260 w 10000"/>
                  <a:gd name="connsiteY20" fmla="*/ 5171 h 9967"/>
                  <a:gd name="connsiteX21" fmla="*/ 7020 w 10000"/>
                  <a:gd name="connsiteY21" fmla="*/ 4844 h 9967"/>
                  <a:gd name="connsiteX22" fmla="*/ 6924 w 10000"/>
                  <a:gd name="connsiteY22" fmla="*/ 5019 h 9967"/>
                  <a:gd name="connsiteX23" fmla="*/ 7060 w 10000"/>
                  <a:gd name="connsiteY23" fmla="*/ 5660 h 9967"/>
                  <a:gd name="connsiteX24" fmla="*/ 7485 w 10000"/>
                  <a:gd name="connsiteY24" fmla="*/ 5706 h 9967"/>
                  <a:gd name="connsiteX25" fmla="*/ 7497 w 10000"/>
                  <a:gd name="connsiteY25" fmla="*/ 6368 h 9967"/>
                  <a:gd name="connsiteX26" fmla="*/ 6829 w 10000"/>
                  <a:gd name="connsiteY26" fmla="*/ 7118 h 9967"/>
                  <a:gd name="connsiteX27" fmla="*/ 6894 w 10000"/>
                  <a:gd name="connsiteY27" fmla="*/ 7562 h 9967"/>
                  <a:gd name="connsiteX28" fmla="*/ 7280 w 10000"/>
                  <a:gd name="connsiteY28" fmla="*/ 7509 h 9967"/>
                  <a:gd name="connsiteX29" fmla="*/ 7749 w 10000"/>
                  <a:gd name="connsiteY29" fmla="*/ 7149 h 9967"/>
                  <a:gd name="connsiteX30" fmla="*/ 7933 w 10000"/>
                  <a:gd name="connsiteY30" fmla="*/ 7358 h 9967"/>
                  <a:gd name="connsiteX31" fmla="*/ 7583 w 10000"/>
                  <a:gd name="connsiteY31" fmla="*/ 9427 h 9967"/>
                  <a:gd name="connsiteX32" fmla="*/ 6890 w 10000"/>
                  <a:gd name="connsiteY32" fmla="*/ 9967 h 9967"/>
                  <a:gd name="connsiteX33" fmla="*/ 1747 w 10000"/>
                  <a:gd name="connsiteY33" fmla="*/ 9844 h 9967"/>
                  <a:gd name="connsiteX34" fmla="*/ 1860 w 10000"/>
                  <a:gd name="connsiteY34" fmla="*/ 9726 h 9967"/>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47 w 10000"/>
                  <a:gd name="connsiteY33" fmla="*/ 9877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7"/>
                  <a:gd name="connsiteY0" fmla="*/ 9652 h 10000"/>
                  <a:gd name="connsiteX1" fmla="*/ 11 w 10007"/>
                  <a:gd name="connsiteY1" fmla="*/ 7892 h 10000"/>
                  <a:gd name="connsiteX2" fmla="*/ 0 w 10007"/>
                  <a:gd name="connsiteY2" fmla="*/ 7598 h 10000"/>
                  <a:gd name="connsiteX3" fmla="*/ 1770 w 10007"/>
                  <a:gd name="connsiteY3" fmla="*/ 0 h 10000"/>
                  <a:gd name="connsiteX4" fmla="*/ 9197 w 10007"/>
                  <a:gd name="connsiteY4" fmla="*/ 291 h 10000"/>
                  <a:gd name="connsiteX5" fmla="*/ 9700 w 10007"/>
                  <a:gd name="connsiteY5" fmla="*/ 1890 h 10000"/>
                  <a:gd name="connsiteX6" fmla="*/ 10000 w 10007"/>
                  <a:gd name="connsiteY6" fmla="*/ 1985 h 10000"/>
                  <a:gd name="connsiteX7" fmla="*/ 9392 w 10007"/>
                  <a:gd name="connsiteY7" fmla="*/ 3475 h 10000"/>
                  <a:gd name="connsiteX8" fmla="*/ 9213 w 10007"/>
                  <a:gd name="connsiteY8" fmla="*/ 4032 h 10000"/>
                  <a:gd name="connsiteX9" fmla="*/ 8943 w 10007"/>
                  <a:gd name="connsiteY9" fmla="*/ 4577 h 10000"/>
                  <a:gd name="connsiteX10" fmla="*/ 8763 w 10007"/>
                  <a:gd name="connsiteY10" fmla="*/ 4147 h 10000"/>
                  <a:gd name="connsiteX11" fmla="*/ 8725 w 10007"/>
                  <a:gd name="connsiteY11" fmla="*/ 3042 h 10000"/>
                  <a:gd name="connsiteX12" fmla="*/ 8384 w 10007"/>
                  <a:gd name="connsiteY12" fmla="*/ 4244 h 10000"/>
                  <a:gd name="connsiteX13" fmla="*/ 8132 w 10007"/>
                  <a:gd name="connsiteY13" fmla="*/ 5147 h 10000"/>
                  <a:gd name="connsiteX14" fmla="*/ 7843 w 10007"/>
                  <a:gd name="connsiteY14" fmla="*/ 4565 h 10000"/>
                  <a:gd name="connsiteX15" fmla="*/ 7921 w 10007"/>
                  <a:gd name="connsiteY15" fmla="*/ 3664 h 10000"/>
                  <a:gd name="connsiteX16" fmla="*/ 7766 w 10007"/>
                  <a:gd name="connsiteY16" fmla="*/ 3127 h 10000"/>
                  <a:gd name="connsiteX17" fmla="*/ 7477 w 10007"/>
                  <a:gd name="connsiteY17" fmla="*/ 3416 h 10000"/>
                  <a:gd name="connsiteX18" fmla="*/ 7523 w 10007"/>
                  <a:gd name="connsiteY18" fmla="*/ 5181 h 10000"/>
                  <a:gd name="connsiteX19" fmla="*/ 7260 w 10007"/>
                  <a:gd name="connsiteY19" fmla="*/ 5188 h 10000"/>
                  <a:gd name="connsiteX20" fmla="*/ 7020 w 10007"/>
                  <a:gd name="connsiteY20" fmla="*/ 4860 h 10000"/>
                  <a:gd name="connsiteX21" fmla="*/ 6924 w 10007"/>
                  <a:gd name="connsiteY21" fmla="*/ 5036 h 10000"/>
                  <a:gd name="connsiteX22" fmla="*/ 7060 w 10007"/>
                  <a:gd name="connsiteY22" fmla="*/ 5679 h 10000"/>
                  <a:gd name="connsiteX23" fmla="*/ 7485 w 10007"/>
                  <a:gd name="connsiteY23" fmla="*/ 5725 h 10000"/>
                  <a:gd name="connsiteX24" fmla="*/ 7497 w 10007"/>
                  <a:gd name="connsiteY24" fmla="*/ 6389 h 10000"/>
                  <a:gd name="connsiteX25" fmla="*/ 6829 w 10007"/>
                  <a:gd name="connsiteY25" fmla="*/ 7142 h 10000"/>
                  <a:gd name="connsiteX26" fmla="*/ 6894 w 10007"/>
                  <a:gd name="connsiteY26" fmla="*/ 7587 h 10000"/>
                  <a:gd name="connsiteX27" fmla="*/ 7280 w 10007"/>
                  <a:gd name="connsiteY27" fmla="*/ 7534 h 10000"/>
                  <a:gd name="connsiteX28" fmla="*/ 7749 w 10007"/>
                  <a:gd name="connsiteY28" fmla="*/ 7173 h 10000"/>
                  <a:gd name="connsiteX29" fmla="*/ 7933 w 10007"/>
                  <a:gd name="connsiteY29" fmla="*/ 7382 h 10000"/>
                  <a:gd name="connsiteX30" fmla="*/ 7583 w 10007"/>
                  <a:gd name="connsiteY30" fmla="*/ 9458 h 10000"/>
                  <a:gd name="connsiteX31" fmla="*/ 6890 w 10007"/>
                  <a:gd name="connsiteY31" fmla="*/ 10000 h 10000"/>
                  <a:gd name="connsiteX32" fmla="*/ 1756 w 10007"/>
                  <a:gd name="connsiteY32" fmla="*/ 9948 h 10000"/>
                  <a:gd name="connsiteX33" fmla="*/ 1860 w 10007"/>
                  <a:gd name="connsiteY33" fmla="*/ 9652 h 10000"/>
                  <a:gd name="connsiteX0" fmla="*/ 1860 w 9702"/>
                  <a:gd name="connsiteY0" fmla="*/ 9652 h 10000"/>
                  <a:gd name="connsiteX1" fmla="*/ 11 w 9702"/>
                  <a:gd name="connsiteY1" fmla="*/ 7892 h 10000"/>
                  <a:gd name="connsiteX2" fmla="*/ 0 w 9702"/>
                  <a:gd name="connsiteY2" fmla="*/ 7598 h 10000"/>
                  <a:gd name="connsiteX3" fmla="*/ 1770 w 9702"/>
                  <a:gd name="connsiteY3" fmla="*/ 0 h 10000"/>
                  <a:gd name="connsiteX4" fmla="*/ 9197 w 9702"/>
                  <a:gd name="connsiteY4" fmla="*/ 291 h 10000"/>
                  <a:gd name="connsiteX5" fmla="*/ 9700 w 9702"/>
                  <a:gd name="connsiteY5" fmla="*/ 1890 h 10000"/>
                  <a:gd name="connsiteX6" fmla="*/ 9392 w 9702"/>
                  <a:gd name="connsiteY6" fmla="*/ 3475 h 10000"/>
                  <a:gd name="connsiteX7" fmla="*/ 9213 w 9702"/>
                  <a:gd name="connsiteY7" fmla="*/ 4032 h 10000"/>
                  <a:gd name="connsiteX8" fmla="*/ 8943 w 9702"/>
                  <a:gd name="connsiteY8" fmla="*/ 4577 h 10000"/>
                  <a:gd name="connsiteX9" fmla="*/ 8763 w 9702"/>
                  <a:gd name="connsiteY9" fmla="*/ 4147 h 10000"/>
                  <a:gd name="connsiteX10" fmla="*/ 8725 w 9702"/>
                  <a:gd name="connsiteY10" fmla="*/ 3042 h 10000"/>
                  <a:gd name="connsiteX11" fmla="*/ 8384 w 9702"/>
                  <a:gd name="connsiteY11" fmla="*/ 4244 h 10000"/>
                  <a:gd name="connsiteX12" fmla="*/ 8132 w 9702"/>
                  <a:gd name="connsiteY12" fmla="*/ 5147 h 10000"/>
                  <a:gd name="connsiteX13" fmla="*/ 7843 w 9702"/>
                  <a:gd name="connsiteY13" fmla="*/ 4565 h 10000"/>
                  <a:gd name="connsiteX14" fmla="*/ 7921 w 9702"/>
                  <a:gd name="connsiteY14" fmla="*/ 3664 h 10000"/>
                  <a:gd name="connsiteX15" fmla="*/ 7766 w 9702"/>
                  <a:gd name="connsiteY15" fmla="*/ 3127 h 10000"/>
                  <a:gd name="connsiteX16" fmla="*/ 7477 w 9702"/>
                  <a:gd name="connsiteY16" fmla="*/ 3416 h 10000"/>
                  <a:gd name="connsiteX17" fmla="*/ 7523 w 9702"/>
                  <a:gd name="connsiteY17" fmla="*/ 5181 h 10000"/>
                  <a:gd name="connsiteX18" fmla="*/ 7260 w 9702"/>
                  <a:gd name="connsiteY18" fmla="*/ 5188 h 10000"/>
                  <a:gd name="connsiteX19" fmla="*/ 7020 w 9702"/>
                  <a:gd name="connsiteY19" fmla="*/ 4860 h 10000"/>
                  <a:gd name="connsiteX20" fmla="*/ 6924 w 9702"/>
                  <a:gd name="connsiteY20" fmla="*/ 5036 h 10000"/>
                  <a:gd name="connsiteX21" fmla="*/ 7060 w 9702"/>
                  <a:gd name="connsiteY21" fmla="*/ 5679 h 10000"/>
                  <a:gd name="connsiteX22" fmla="*/ 7485 w 9702"/>
                  <a:gd name="connsiteY22" fmla="*/ 5725 h 10000"/>
                  <a:gd name="connsiteX23" fmla="*/ 7497 w 9702"/>
                  <a:gd name="connsiteY23" fmla="*/ 6389 h 10000"/>
                  <a:gd name="connsiteX24" fmla="*/ 6829 w 9702"/>
                  <a:gd name="connsiteY24" fmla="*/ 7142 h 10000"/>
                  <a:gd name="connsiteX25" fmla="*/ 6894 w 9702"/>
                  <a:gd name="connsiteY25" fmla="*/ 7587 h 10000"/>
                  <a:gd name="connsiteX26" fmla="*/ 7280 w 9702"/>
                  <a:gd name="connsiteY26" fmla="*/ 7534 h 10000"/>
                  <a:gd name="connsiteX27" fmla="*/ 7749 w 9702"/>
                  <a:gd name="connsiteY27" fmla="*/ 7173 h 10000"/>
                  <a:gd name="connsiteX28" fmla="*/ 7933 w 9702"/>
                  <a:gd name="connsiteY28" fmla="*/ 7382 h 10000"/>
                  <a:gd name="connsiteX29" fmla="*/ 7583 w 9702"/>
                  <a:gd name="connsiteY29" fmla="*/ 9458 h 10000"/>
                  <a:gd name="connsiteX30" fmla="*/ 6890 w 9702"/>
                  <a:gd name="connsiteY30" fmla="*/ 10000 h 10000"/>
                  <a:gd name="connsiteX31" fmla="*/ 1756 w 9702"/>
                  <a:gd name="connsiteY31" fmla="*/ 9948 h 10000"/>
                  <a:gd name="connsiteX32" fmla="*/ 1860 w 9702"/>
                  <a:gd name="connsiteY32" fmla="*/ 9652 h 10000"/>
                  <a:gd name="connsiteX0" fmla="*/ 1917 w 9680"/>
                  <a:gd name="connsiteY0" fmla="*/ 9652 h 10000"/>
                  <a:gd name="connsiteX1" fmla="*/ 11 w 9680"/>
                  <a:gd name="connsiteY1" fmla="*/ 7892 h 10000"/>
                  <a:gd name="connsiteX2" fmla="*/ 0 w 9680"/>
                  <a:gd name="connsiteY2" fmla="*/ 7598 h 10000"/>
                  <a:gd name="connsiteX3" fmla="*/ 1824 w 9680"/>
                  <a:gd name="connsiteY3" fmla="*/ 0 h 10000"/>
                  <a:gd name="connsiteX4" fmla="*/ 9479 w 9680"/>
                  <a:gd name="connsiteY4" fmla="*/ 291 h 10000"/>
                  <a:gd name="connsiteX5" fmla="*/ 9680 w 9680"/>
                  <a:gd name="connsiteY5" fmla="*/ 3475 h 10000"/>
                  <a:gd name="connsiteX6" fmla="*/ 9496 w 9680"/>
                  <a:gd name="connsiteY6" fmla="*/ 4032 h 10000"/>
                  <a:gd name="connsiteX7" fmla="*/ 9218 w 9680"/>
                  <a:gd name="connsiteY7" fmla="*/ 4577 h 10000"/>
                  <a:gd name="connsiteX8" fmla="*/ 9032 w 9680"/>
                  <a:gd name="connsiteY8" fmla="*/ 4147 h 10000"/>
                  <a:gd name="connsiteX9" fmla="*/ 8993 w 9680"/>
                  <a:gd name="connsiteY9" fmla="*/ 3042 h 10000"/>
                  <a:gd name="connsiteX10" fmla="*/ 8642 w 9680"/>
                  <a:gd name="connsiteY10" fmla="*/ 4244 h 10000"/>
                  <a:gd name="connsiteX11" fmla="*/ 8382 w 9680"/>
                  <a:gd name="connsiteY11" fmla="*/ 5147 h 10000"/>
                  <a:gd name="connsiteX12" fmla="*/ 8084 w 9680"/>
                  <a:gd name="connsiteY12" fmla="*/ 4565 h 10000"/>
                  <a:gd name="connsiteX13" fmla="*/ 8164 w 9680"/>
                  <a:gd name="connsiteY13" fmla="*/ 3664 h 10000"/>
                  <a:gd name="connsiteX14" fmla="*/ 8005 w 9680"/>
                  <a:gd name="connsiteY14" fmla="*/ 3127 h 10000"/>
                  <a:gd name="connsiteX15" fmla="*/ 7707 w 9680"/>
                  <a:gd name="connsiteY15" fmla="*/ 3416 h 10000"/>
                  <a:gd name="connsiteX16" fmla="*/ 7754 w 9680"/>
                  <a:gd name="connsiteY16" fmla="*/ 5181 h 10000"/>
                  <a:gd name="connsiteX17" fmla="*/ 7483 w 9680"/>
                  <a:gd name="connsiteY17" fmla="*/ 5188 h 10000"/>
                  <a:gd name="connsiteX18" fmla="*/ 7236 w 9680"/>
                  <a:gd name="connsiteY18" fmla="*/ 4860 h 10000"/>
                  <a:gd name="connsiteX19" fmla="*/ 7137 w 9680"/>
                  <a:gd name="connsiteY19" fmla="*/ 5036 h 10000"/>
                  <a:gd name="connsiteX20" fmla="*/ 7277 w 9680"/>
                  <a:gd name="connsiteY20" fmla="*/ 5679 h 10000"/>
                  <a:gd name="connsiteX21" fmla="*/ 7715 w 9680"/>
                  <a:gd name="connsiteY21" fmla="*/ 5725 h 10000"/>
                  <a:gd name="connsiteX22" fmla="*/ 7727 w 9680"/>
                  <a:gd name="connsiteY22" fmla="*/ 6389 h 10000"/>
                  <a:gd name="connsiteX23" fmla="*/ 7039 w 9680"/>
                  <a:gd name="connsiteY23" fmla="*/ 7142 h 10000"/>
                  <a:gd name="connsiteX24" fmla="*/ 7106 w 9680"/>
                  <a:gd name="connsiteY24" fmla="*/ 7587 h 10000"/>
                  <a:gd name="connsiteX25" fmla="*/ 7504 w 9680"/>
                  <a:gd name="connsiteY25" fmla="*/ 7534 h 10000"/>
                  <a:gd name="connsiteX26" fmla="*/ 7987 w 9680"/>
                  <a:gd name="connsiteY26" fmla="*/ 7173 h 10000"/>
                  <a:gd name="connsiteX27" fmla="*/ 8177 w 9680"/>
                  <a:gd name="connsiteY27" fmla="*/ 7382 h 10000"/>
                  <a:gd name="connsiteX28" fmla="*/ 7816 w 9680"/>
                  <a:gd name="connsiteY28" fmla="*/ 9458 h 10000"/>
                  <a:gd name="connsiteX29" fmla="*/ 7102 w 9680"/>
                  <a:gd name="connsiteY29" fmla="*/ 10000 h 10000"/>
                  <a:gd name="connsiteX30" fmla="*/ 1810 w 9680"/>
                  <a:gd name="connsiteY30" fmla="*/ 9948 h 10000"/>
                  <a:gd name="connsiteX31" fmla="*/ 1917 w 9680"/>
                  <a:gd name="connsiteY31" fmla="*/ 9652 h 10000"/>
                  <a:gd name="connsiteX0" fmla="*/ 1980 w 10394"/>
                  <a:gd name="connsiteY0" fmla="*/ 9652 h 10000"/>
                  <a:gd name="connsiteX1" fmla="*/ 11 w 10394"/>
                  <a:gd name="connsiteY1" fmla="*/ 7892 h 10000"/>
                  <a:gd name="connsiteX2" fmla="*/ 0 w 10394"/>
                  <a:gd name="connsiteY2" fmla="*/ 7598 h 10000"/>
                  <a:gd name="connsiteX3" fmla="*/ 1884 w 10394"/>
                  <a:gd name="connsiteY3" fmla="*/ 0 h 10000"/>
                  <a:gd name="connsiteX4" fmla="*/ 9792 w 10394"/>
                  <a:gd name="connsiteY4" fmla="*/ 291 h 10000"/>
                  <a:gd name="connsiteX5" fmla="*/ 9810 w 10394"/>
                  <a:gd name="connsiteY5" fmla="*/ 4032 h 10000"/>
                  <a:gd name="connsiteX6" fmla="*/ 9523 w 10394"/>
                  <a:gd name="connsiteY6" fmla="*/ 4577 h 10000"/>
                  <a:gd name="connsiteX7" fmla="*/ 9331 w 10394"/>
                  <a:gd name="connsiteY7" fmla="*/ 4147 h 10000"/>
                  <a:gd name="connsiteX8" fmla="*/ 9290 w 10394"/>
                  <a:gd name="connsiteY8" fmla="*/ 3042 h 10000"/>
                  <a:gd name="connsiteX9" fmla="*/ 8928 w 10394"/>
                  <a:gd name="connsiteY9" fmla="*/ 4244 h 10000"/>
                  <a:gd name="connsiteX10" fmla="*/ 8659 w 10394"/>
                  <a:gd name="connsiteY10" fmla="*/ 5147 h 10000"/>
                  <a:gd name="connsiteX11" fmla="*/ 8351 w 10394"/>
                  <a:gd name="connsiteY11" fmla="*/ 4565 h 10000"/>
                  <a:gd name="connsiteX12" fmla="*/ 8434 w 10394"/>
                  <a:gd name="connsiteY12" fmla="*/ 3664 h 10000"/>
                  <a:gd name="connsiteX13" fmla="*/ 8270 w 10394"/>
                  <a:gd name="connsiteY13" fmla="*/ 3127 h 10000"/>
                  <a:gd name="connsiteX14" fmla="*/ 7962 w 10394"/>
                  <a:gd name="connsiteY14" fmla="*/ 3416 h 10000"/>
                  <a:gd name="connsiteX15" fmla="*/ 8010 w 10394"/>
                  <a:gd name="connsiteY15" fmla="*/ 5181 h 10000"/>
                  <a:gd name="connsiteX16" fmla="*/ 7730 w 10394"/>
                  <a:gd name="connsiteY16" fmla="*/ 5188 h 10000"/>
                  <a:gd name="connsiteX17" fmla="*/ 7475 w 10394"/>
                  <a:gd name="connsiteY17" fmla="*/ 4860 h 10000"/>
                  <a:gd name="connsiteX18" fmla="*/ 7373 w 10394"/>
                  <a:gd name="connsiteY18" fmla="*/ 5036 h 10000"/>
                  <a:gd name="connsiteX19" fmla="*/ 7518 w 10394"/>
                  <a:gd name="connsiteY19" fmla="*/ 5679 h 10000"/>
                  <a:gd name="connsiteX20" fmla="*/ 7970 w 10394"/>
                  <a:gd name="connsiteY20" fmla="*/ 5725 h 10000"/>
                  <a:gd name="connsiteX21" fmla="*/ 7982 w 10394"/>
                  <a:gd name="connsiteY21" fmla="*/ 6389 h 10000"/>
                  <a:gd name="connsiteX22" fmla="*/ 7272 w 10394"/>
                  <a:gd name="connsiteY22" fmla="*/ 7142 h 10000"/>
                  <a:gd name="connsiteX23" fmla="*/ 7341 w 10394"/>
                  <a:gd name="connsiteY23" fmla="*/ 7587 h 10000"/>
                  <a:gd name="connsiteX24" fmla="*/ 7752 w 10394"/>
                  <a:gd name="connsiteY24" fmla="*/ 7534 h 10000"/>
                  <a:gd name="connsiteX25" fmla="*/ 8251 w 10394"/>
                  <a:gd name="connsiteY25" fmla="*/ 7173 h 10000"/>
                  <a:gd name="connsiteX26" fmla="*/ 8447 w 10394"/>
                  <a:gd name="connsiteY26" fmla="*/ 7382 h 10000"/>
                  <a:gd name="connsiteX27" fmla="*/ 8074 w 10394"/>
                  <a:gd name="connsiteY27" fmla="*/ 9458 h 10000"/>
                  <a:gd name="connsiteX28" fmla="*/ 7337 w 10394"/>
                  <a:gd name="connsiteY28" fmla="*/ 10000 h 10000"/>
                  <a:gd name="connsiteX29" fmla="*/ 1870 w 10394"/>
                  <a:gd name="connsiteY29" fmla="*/ 9948 h 10000"/>
                  <a:gd name="connsiteX30" fmla="*/ 1980 w 10394"/>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456 w 10309"/>
                  <a:gd name="connsiteY6" fmla="*/ 4419 h 10000"/>
                  <a:gd name="connsiteX7" fmla="*/ 9331 w 10309"/>
                  <a:gd name="connsiteY7" fmla="*/ 4147 h 10000"/>
                  <a:gd name="connsiteX8" fmla="*/ 9290 w 10309"/>
                  <a:gd name="connsiteY8" fmla="*/ 3042 h 10000"/>
                  <a:gd name="connsiteX9" fmla="*/ 8928 w 10309"/>
                  <a:gd name="connsiteY9" fmla="*/ 4244 h 10000"/>
                  <a:gd name="connsiteX10" fmla="*/ 8659 w 10309"/>
                  <a:gd name="connsiteY10" fmla="*/ 5147 h 10000"/>
                  <a:gd name="connsiteX11" fmla="*/ 8351 w 10309"/>
                  <a:gd name="connsiteY11" fmla="*/ 4565 h 10000"/>
                  <a:gd name="connsiteX12" fmla="*/ 8434 w 10309"/>
                  <a:gd name="connsiteY12" fmla="*/ 3664 h 10000"/>
                  <a:gd name="connsiteX13" fmla="*/ 8270 w 10309"/>
                  <a:gd name="connsiteY13" fmla="*/ 3127 h 10000"/>
                  <a:gd name="connsiteX14" fmla="*/ 7962 w 10309"/>
                  <a:gd name="connsiteY14" fmla="*/ 3416 h 10000"/>
                  <a:gd name="connsiteX15" fmla="*/ 8010 w 10309"/>
                  <a:gd name="connsiteY15" fmla="*/ 5181 h 10000"/>
                  <a:gd name="connsiteX16" fmla="*/ 7730 w 10309"/>
                  <a:gd name="connsiteY16" fmla="*/ 5188 h 10000"/>
                  <a:gd name="connsiteX17" fmla="*/ 7475 w 10309"/>
                  <a:gd name="connsiteY17" fmla="*/ 4860 h 10000"/>
                  <a:gd name="connsiteX18" fmla="*/ 7373 w 10309"/>
                  <a:gd name="connsiteY18" fmla="*/ 5036 h 10000"/>
                  <a:gd name="connsiteX19" fmla="*/ 7518 w 10309"/>
                  <a:gd name="connsiteY19" fmla="*/ 5679 h 10000"/>
                  <a:gd name="connsiteX20" fmla="*/ 7970 w 10309"/>
                  <a:gd name="connsiteY20" fmla="*/ 5725 h 10000"/>
                  <a:gd name="connsiteX21" fmla="*/ 7982 w 10309"/>
                  <a:gd name="connsiteY21" fmla="*/ 6389 h 10000"/>
                  <a:gd name="connsiteX22" fmla="*/ 7272 w 10309"/>
                  <a:gd name="connsiteY22" fmla="*/ 7142 h 10000"/>
                  <a:gd name="connsiteX23" fmla="*/ 7341 w 10309"/>
                  <a:gd name="connsiteY23" fmla="*/ 7587 h 10000"/>
                  <a:gd name="connsiteX24" fmla="*/ 7752 w 10309"/>
                  <a:gd name="connsiteY24" fmla="*/ 7534 h 10000"/>
                  <a:gd name="connsiteX25" fmla="*/ 8251 w 10309"/>
                  <a:gd name="connsiteY25" fmla="*/ 7173 h 10000"/>
                  <a:gd name="connsiteX26" fmla="*/ 8447 w 10309"/>
                  <a:gd name="connsiteY26" fmla="*/ 7382 h 10000"/>
                  <a:gd name="connsiteX27" fmla="*/ 8074 w 10309"/>
                  <a:gd name="connsiteY27" fmla="*/ 9458 h 10000"/>
                  <a:gd name="connsiteX28" fmla="*/ 7337 w 10309"/>
                  <a:gd name="connsiteY28" fmla="*/ 10000 h 10000"/>
                  <a:gd name="connsiteX29" fmla="*/ 1870 w 10309"/>
                  <a:gd name="connsiteY29" fmla="*/ 9948 h 10000"/>
                  <a:gd name="connsiteX30" fmla="*/ 1980 w 10309"/>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258"/>
                  <a:gd name="connsiteY0" fmla="*/ 9652 h 10000"/>
                  <a:gd name="connsiteX1" fmla="*/ 11 w 10258"/>
                  <a:gd name="connsiteY1" fmla="*/ 7892 h 10000"/>
                  <a:gd name="connsiteX2" fmla="*/ 0 w 10258"/>
                  <a:gd name="connsiteY2" fmla="*/ 7598 h 10000"/>
                  <a:gd name="connsiteX3" fmla="*/ 1884 w 10258"/>
                  <a:gd name="connsiteY3" fmla="*/ 0 h 10000"/>
                  <a:gd name="connsiteX4" fmla="*/ 9792 w 10258"/>
                  <a:gd name="connsiteY4" fmla="*/ 291 h 10000"/>
                  <a:gd name="connsiteX5" fmla="*/ 9331 w 10258"/>
                  <a:gd name="connsiteY5" fmla="*/ 4147 h 10000"/>
                  <a:gd name="connsiteX6" fmla="*/ 9290 w 10258"/>
                  <a:gd name="connsiteY6" fmla="*/ 3042 h 10000"/>
                  <a:gd name="connsiteX7" fmla="*/ 8928 w 10258"/>
                  <a:gd name="connsiteY7" fmla="*/ 4244 h 10000"/>
                  <a:gd name="connsiteX8" fmla="*/ 8659 w 10258"/>
                  <a:gd name="connsiteY8" fmla="*/ 5147 h 10000"/>
                  <a:gd name="connsiteX9" fmla="*/ 8351 w 10258"/>
                  <a:gd name="connsiteY9" fmla="*/ 4565 h 10000"/>
                  <a:gd name="connsiteX10" fmla="*/ 8434 w 10258"/>
                  <a:gd name="connsiteY10" fmla="*/ 3664 h 10000"/>
                  <a:gd name="connsiteX11" fmla="*/ 8270 w 10258"/>
                  <a:gd name="connsiteY11" fmla="*/ 3127 h 10000"/>
                  <a:gd name="connsiteX12" fmla="*/ 7962 w 10258"/>
                  <a:gd name="connsiteY12" fmla="*/ 3416 h 10000"/>
                  <a:gd name="connsiteX13" fmla="*/ 8010 w 10258"/>
                  <a:gd name="connsiteY13" fmla="*/ 5181 h 10000"/>
                  <a:gd name="connsiteX14" fmla="*/ 7730 w 10258"/>
                  <a:gd name="connsiteY14" fmla="*/ 5188 h 10000"/>
                  <a:gd name="connsiteX15" fmla="*/ 7475 w 10258"/>
                  <a:gd name="connsiteY15" fmla="*/ 4860 h 10000"/>
                  <a:gd name="connsiteX16" fmla="*/ 7373 w 10258"/>
                  <a:gd name="connsiteY16" fmla="*/ 5036 h 10000"/>
                  <a:gd name="connsiteX17" fmla="*/ 7518 w 10258"/>
                  <a:gd name="connsiteY17" fmla="*/ 5679 h 10000"/>
                  <a:gd name="connsiteX18" fmla="*/ 7970 w 10258"/>
                  <a:gd name="connsiteY18" fmla="*/ 5725 h 10000"/>
                  <a:gd name="connsiteX19" fmla="*/ 7982 w 10258"/>
                  <a:gd name="connsiteY19" fmla="*/ 6389 h 10000"/>
                  <a:gd name="connsiteX20" fmla="*/ 7272 w 10258"/>
                  <a:gd name="connsiteY20" fmla="*/ 7142 h 10000"/>
                  <a:gd name="connsiteX21" fmla="*/ 7341 w 10258"/>
                  <a:gd name="connsiteY21" fmla="*/ 7587 h 10000"/>
                  <a:gd name="connsiteX22" fmla="*/ 7752 w 10258"/>
                  <a:gd name="connsiteY22" fmla="*/ 7534 h 10000"/>
                  <a:gd name="connsiteX23" fmla="*/ 8251 w 10258"/>
                  <a:gd name="connsiteY23" fmla="*/ 7173 h 10000"/>
                  <a:gd name="connsiteX24" fmla="*/ 8447 w 10258"/>
                  <a:gd name="connsiteY24" fmla="*/ 7382 h 10000"/>
                  <a:gd name="connsiteX25" fmla="*/ 8074 w 10258"/>
                  <a:gd name="connsiteY25" fmla="*/ 9458 h 10000"/>
                  <a:gd name="connsiteX26" fmla="*/ 7337 w 10258"/>
                  <a:gd name="connsiteY26" fmla="*/ 10000 h 10000"/>
                  <a:gd name="connsiteX27" fmla="*/ 1870 w 10258"/>
                  <a:gd name="connsiteY27" fmla="*/ 9948 h 10000"/>
                  <a:gd name="connsiteX28" fmla="*/ 1980 w 10258"/>
                  <a:gd name="connsiteY28" fmla="*/ 9652 h 10000"/>
                  <a:gd name="connsiteX0" fmla="*/ 1980 w 10257"/>
                  <a:gd name="connsiteY0" fmla="*/ 9652 h 10000"/>
                  <a:gd name="connsiteX1" fmla="*/ 11 w 10257"/>
                  <a:gd name="connsiteY1" fmla="*/ 7892 h 10000"/>
                  <a:gd name="connsiteX2" fmla="*/ 0 w 10257"/>
                  <a:gd name="connsiteY2" fmla="*/ 7598 h 10000"/>
                  <a:gd name="connsiteX3" fmla="*/ 1884 w 10257"/>
                  <a:gd name="connsiteY3" fmla="*/ 0 h 10000"/>
                  <a:gd name="connsiteX4" fmla="*/ 9792 w 10257"/>
                  <a:gd name="connsiteY4" fmla="*/ 291 h 10000"/>
                  <a:gd name="connsiteX5" fmla="*/ 9290 w 10257"/>
                  <a:gd name="connsiteY5" fmla="*/ 3042 h 10000"/>
                  <a:gd name="connsiteX6" fmla="*/ 8928 w 10257"/>
                  <a:gd name="connsiteY6" fmla="*/ 4244 h 10000"/>
                  <a:gd name="connsiteX7" fmla="*/ 8659 w 10257"/>
                  <a:gd name="connsiteY7" fmla="*/ 5147 h 10000"/>
                  <a:gd name="connsiteX8" fmla="*/ 8351 w 10257"/>
                  <a:gd name="connsiteY8" fmla="*/ 4565 h 10000"/>
                  <a:gd name="connsiteX9" fmla="*/ 8434 w 10257"/>
                  <a:gd name="connsiteY9" fmla="*/ 3664 h 10000"/>
                  <a:gd name="connsiteX10" fmla="*/ 8270 w 10257"/>
                  <a:gd name="connsiteY10" fmla="*/ 3127 h 10000"/>
                  <a:gd name="connsiteX11" fmla="*/ 7962 w 10257"/>
                  <a:gd name="connsiteY11" fmla="*/ 3416 h 10000"/>
                  <a:gd name="connsiteX12" fmla="*/ 8010 w 10257"/>
                  <a:gd name="connsiteY12" fmla="*/ 5181 h 10000"/>
                  <a:gd name="connsiteX13" fmla="*/ 7730 w 10257"/>
                  <a:gd name="connsiteY13" fmla="*/ 5188 h 10000"/>
                  <a:gd name="connsiteX14" fmla="*/ 7475 w 10257"/>
                  <a:gd name="connsiteY14" fmla="*/ 4860 h 10000"/>
                  <a:gd name="connsiteX15" fmla="*/ 7373 w 10257"/>
                  <a:gd name="connsiteY15" fmla="*/ 5036 h 10000"/>
                  <a:gd name="connsiteX16" fmla="*/ 7518 w 10257"/>
                  <a:gd name="connsiteY16" fmla="*/ 5679 h 10000"/>
                  <a:gd name="connsiteX17" fmla="*/ 7970 w 10257"/>
                  <a:gd name="connsiteY17" fmla="*/ 5725 h 10000"/>
                  <a:gd name="connsiteX18" fmla="*/ 7982 w 10257"/>
                  <a:gd name="connsiteY18" fmla="*/ 6389 h 10000"/>
                  <a:gd name="connsiteX19" fmla="*/ 7272 w 10257"/>
                  <a:gd name="connsiteY19" fmla="*/ 7142 h 10000"/>
                  <a:gd name="connsiteX20" fmla="*/ 7341 w 10257"/>
                  <a:gd name="connsiteY20" fmla="*/ 7587 h 10000"/>
                  <a:gd name="connsiteX21" fmla="*/ 7752 w 10257"/>
                  <a:gd name="connsiteY21" fmla="*/ 7534 h 10000"/>
                  <a:gd name="connsiteX22" fmla="*/ 8251 w 10257"/>
                  <a:gd name="connsiteY22" fmla="*/ 7173 h 10000"/>
                  <a:gd name="connsiteX23" fmla="*/ 8447 w 10257"/>
                  <a:gd name="connsiteY23" fmla="*/ 7382 h 10000"/>
                  <a:gd name="connsiteX24" fmla="*/ 8074 w 10257"/>
                  <a:gd name="connsiteY24" fmla="*/ 9458 h 10000"/>
                  <a:gd name="connsiteX25" fmla="*/ 7337 w 10257"/>
                  <a:gd name="connsiteY25" fmla="*/ 10000 h 10000"/>
                  <a:gd name="connsiteX26" fmla="*/ 1870 w 10257"/>
                  <a:gd name="connsiteY26" fmla="*/ 9948 h 10000"/>
                  <a:gd name="connsiteX27" fmla="*/ 1980 w 10257"/>
                  <a:gd name="connsiteY27" fmla="*/ 9652 h 10000"/>
                  <a:gd name="connsiteX0" fmla="*/ 1980 w 10179"/>
                  <a:gd name="connsiteY0" fmla="*/ 9652 h 10000"/>
                  <a:gd name="connsiteX1" fmla="*/ 11 w 10179"/>
                  <a:gd name="connsiteY1" fmla="*/ 7892 h 10000"/>
                  <a:gd name="connsiteX2" fmla="*/ 0 w 10179"/>
                  <a:gd name="connsiteY2" fmla="*/ 7598 h 10000"/>
                  <a:gd name="connsiteX3" fmla="*/ 1884 w 10179"/>
                  <a:gd name="connsiteY3" fmla="*/ 0 h 10000"/>
                  <a:gd name="connsiteX4" fmla="*/ 9792 w 10179"/>
                  <a:gd name="connsiteY4" fmla="*/ 291 h 10000"/>
                  <a:gd name="connsiteX5" fmla="*/ 8928 w 10179"/>
                  <a:gd name="connsiteY5" fmla="*/ 4244 h 10000"/>
                  <a:gd name="connsiteX6" fmla="*/ 8659 w 10179"/>
                  <a:gd name="connsiteY6" fmla="*/ 5147 h 10000"/>
                  <a:gd name="connsiteX7" fmla="*/ 8351 w 10179"/>
                  <a:gd name="connsiteY7" fmla="*/ 4565 h 10000"/>
                  <a:gd name="connsiteX8" fmla="*/ 8434 w 10179"/>
                  <a:gd name="connsiteY8" fmla="*/ 3664 h 10000"/>
                  <a:gd name="connsiteX9" fmla="*/ 8270 w 10179"/>
                  <a:gd name="connsiteY9" fmla="*/ 3127 h 10000"/>
                  <a:gd name="connsiteX10" fmla="*/ 7962 w 10179"/>
                  <a:gd name="connsiteY10" fmla="*/ 3416 h 10000"/>
                  <a:gd name="connsiteX11" fmla="*/ 8010 w 10179"/>
                  <a:gd name="connsiteY11" fmla="*/ 5181 h 10000"/>
                  <a:gd name="connsiteX12" fmla="*/ 7730 w 10179"/>
                  <a:gd name="connsiteY12" fmla="*/ 5188 h 10000"/>
                  <a:gd name="connsiteX13" fmla="*/ 7475 w 10179"/>
                  <a:gd name="connsiteY13" fmla="*/ 4860 h 10000"/>
                  <a:gd name="connsiteX14" fmla="*/ 7373 w 10179"/>
                  <a:gd name="connsiteY14" fmla="*/ 5036 h 10000"/>
                  <a:gd name="connsiteX15" fmla="*/ 7518 w 10179"/>
                  <a:gd name="connsiteY15" fmla="*/ 5679 h 10000"/>
                  <a:gd name="connsiteX16" fmla="*/ 7970 w 10179"/>
                  <a:gd name="connsiteY16" fmla="*/ 5725 h 10000"/>
                  <a:gd name="connsiteX17" fmla="*/ 7982 w 10179"/>
                  <a:gd name="connsiteY17" fmla="*/ 6389 h 10000"/>
                  <a:gd name="connsiteX18" fmla="*/ 7272 w 10179"/>
                  <a:gd name="connsiteY18" fmla="*/ 7142 h 10000"/>
                  <a:gd name="connsiteX19" fmla="*/ 7341 w 10179"/>
                  <a:gd name="connsiteY19" fmla="*/ 7587 h 10000"/>
                  <a:gd name="connsiteX20" fmla="*/ 7752 w 10179"/>
                  <a:gd name="connsiteY20" fmla="*/ 7534 h 10000"/>
                  <a:gd name="connsiteX21" fmla="*/ 8251 w 10179"/>
                  <a:gd name="connsiteY21" fmla="*/ 7173 h 10000"/>
                  <a:gd name="connsiteX22" fmla="*/ 8447 w 10179"/>
                  <a:gd name="connsiteY22" fmla="*/ 7382 h 10000"/>
                  <a:gd name="connsiteX23" fmla="*/ 8074 w 10179"/>
                  <a:gd name="connsiteY23" fmla="*/ 9458 h 10000"/>
                  <a:gd name="connsiteX24" fmla="*/ 7337 w 10179"/>
                  <a:gd name="connsiteY24" fmla="*/ 10000 h 10000"/>
                  <a:gd name="connsiteX25" fmla="*/ 1870 w 10179"/>
                  <a:gd name="connsiteY25" fmla="*/ 9948 h 10000"/>
                  <a:gd name="connsiteX26" fmla="*/ 1980 w 10179"/>
                  <a:gd name="connsiteY26" fmla="*/ 9652 h 10000"/>
                  <a:gd name="connsiteX0" fmla="*/ 1980 w 11000"/>
                  <a:gd name="connsiteY0" fmla="*/ 9652 h 10000"/>
                  <a:gd name="connsiteX1" fmla="*/ 11 w 11000"/>
                  <a:gd name="connsiteY1" fmla="*/ 7892 h 10000"/>
                  <a:gd name="connsiteX2" fmla="*/ 0 w 11000"/>
                  <a:gd name="connsiteY2" fmla="*/ 7598 h 10000"/>
                  <a:gd name="connsiteX3" fmla="*/ 1884 w 11000"/>
                  <a:gd name="connsiteY3" fmla="*/ 0 h 10000"/>
                  <a:gd name="connsiteX4" fmla="*/ 10711 w 11000"/>
                  <a:gd name="connsiteY4" fmla="*/ 655 h 10000"/>
                  <a:gd name="connsiteX5" fmla="*/ 8928 w 11000"/>
                  <a:gd name="connsiteY5" fmla="*/ 4244 h 10000"/>
                  <a:gd name="connsiteX6" fmla="*/ 8659 w 11000"/>
                  <a:gd name="connsiteY6" fmla="*/ 5147 h 10000"/>
                  <a:gd name="connsiteX7" fmla="*/ 8351 w 11000"/>
                  <a:gd name="connsiteY7" fmla="*/ 4565 h 10000"/>
                  <a:gd name="connsiteX8" fmla="*/ 8434 w 11000"/>
                  <a:gd name="connsiteY8" fmla="*/ 3664 h 10000"/>
                  <a:gd name="connsiteX9" fmla="*/ 8270 w 11000"/>
                  <a:gd name="connsiteY9" fmla="*/ 3127 h 10000"/>
                  <a:gd name="connsiteX10" fmla="*/ 7962 w 11000"/>
                  <a:gd name="connsiteY10" fmla="*/ 3416 h 10000"/>
                  <a:gd name="connsiteX11" fmla="*/ 8010 w 11000"/>
                  <a:gd name="connsiteY11" fmla="*/ 5181 h 10000"/>
                  <a:gd name="connsiteX12" fmla="*/ 7730 w 11000"/>
                  <a:gd name="connsiteY12" fmla="*/ 5188 h 10000"/>
                  <a:gd name="connsiteX13" fmla="*/ 7475 w 11000"/>
                  <a:gd name="connsiteY13" fmla="*/ 4860 h 10000"/>
                  <a:gd name="connsiteX14" fmla="*/ 7373 w 11000"/>
                  <a:gd name="connsiteY14" fmla="*/ 5036 h 10000"/>
                  <a:gd name="connsiteX15" fmla="*/ 7518 w 11000"/>
                  <a:gd name="connsiteY15" fmla="*/ 5679 h 10000"/>
                  <a:gd name="connsiteX16" fmla="*/ 7970 w 11000"/>
                  <a:gd name="connsiteY16" fmla="*/ 5725 h 10000"/>
                  <a:gd name="connsiteX17" fmla="*/ 7982 w 11000"/>
                  <a:gd name="connsiteY17" fmla="*/ 6389 h 10000"/>
                  <a:gd name="connsiteX18" fmla="*/ 7272 w 11000"/>
                  <a:gd name="connsiteY18" fmla="*/ 7142 h 10000"/>
                  <a:gd name="connsiteX19" fmla="*/ 7341 w 11000"/>
                  <a:gd name="connsiteY19" fmla="*/ 7587 h 10000"/>
                  <a:gd name="connsiteX20" fmla="*/ 7752 w 11000"/>
                  <a:gd name="connsiteY20" fmla="*/ 7534 h 10000"/>
                  <a:gd name="connsiteX21" fmla="*/ 8251 w 11000"/>
                  <a:gd name="connsiteY21" fmla="*/ 7173 h 10000"/>
                  <a:gd name="connsiteX22" fmla="*/ 8447 w 11000"/>
                  <a:gd name="connsiteY22" fmla="*/ 7382 h 10000"/>
                  <a:gd name="connsiteX23" fmla="*/ 8074 w 11000"/>
                  <a:gd name="connsiteY23" fmla="*/ 9458 h 10000"/>
                  <a:gd name="connsiteX24" fmla="*/ 7337 w 11000"/>
                  <a:gd name="connsiteY24" fmla="*/ 10000 h 10000"/>
                  <a:gd name="connsiteX25" fmla="*/ 1870 w 11000"/>
                  <a:gd name="connsiteY25" fmla="*/ 9948 h 10000"/>
                  <a:gd name="connsiteX26" fmla="*/ 1980 w 11000"/>
                  <a:gd name="connsiteY26" fmla="*/ 9652 h 10000"/>
                  <a:gd name="connsiteX0" fmla="*/ 1980 w 11305"/>
                  <a:gd name="connsiteY0" fmla="*/ 9652 h 10000"/>
                  <a:gd name="connsiteX1" fmla="*/ 11 w 11305"/>
                  <a:gd name="connsiteY1" fmla="*/ 7892 h 10000"/>
                  <a:gd name="connsiteX2" fmla="*/ 0 w 11305"/>
                  <a:gd name="connsiteY2" fmla="*/ 7598 h 10000"/>
                  <a:gd name="connsiteX3" fmla="*/ 1884 w 11305"/>
                  <a:gd name="connsiteY3" fmla="*/ 0 h 10000"/>
                  <a:gd name="connsiteX4" fmla="*/ 10711 w 11305"/>
                  <a:gd name="connsiteY4" fmla="*/ 655 h 10000"/>
                  <a:gd name="connsiteX5" fmla="*/ 10801 w 11305"/>
                  <a:gd name="connsiteY5" fmla="*/ 986 h 10000"/>
                  <a:gd name="connsiteX6" fmla="*/ 8659 w 11305"/>
                  <a:gd name="connsiteY6" fmla="*/ 5147 h 10000"/>
                  <a:gd name="connsiteX7" fmla="*/ 8351 w 11305"/>
                  <a:gd name="connsiteY7" fmla="*/ 4565 h 10000"/>
                  <a:gd name="connsiteX8" fmla="*/ 8434 w 11305"/>
                  <a:gd name="connsiteY8" fmla="*/ 3664 h 10000"/>
                  <a:gd name="connsiteX9" fmla="*/ 8270 w 11305"/>
                  <a:gd name="connsiteY9" fmla="*/ 3127 h 10000"/>
                  <a:gd name="connsiteX10" fmla="*/ 7962 w 11305"/>
                  <a:gd name="connsiteY10" fmla="*/ 3416 h 10000"/>
                  <a:gd name="connsiteX11" fmla="*/ 8010 w 11305"/>
                  <a:gd name="connsiteY11" fmla="*/ 5181 h 10000"/>
                  <a:gd name="connsiteX12" fmla="*/ 7730 w 11305"/>
                  <a:gd name="connsiteY12" fmla="*/ 5188 h 10000"/>
                  <a:gd name="connsiteX13" fmla="*/ 7475 w 11305"/>
                  <a:gd name="connsiteY13" fmla="*/ 4860 h 10000"/>
                  <a:gd name="connsiteX14" fmla="*/ 7373 w 11305"/>
                  <a:gd name="connsiteY14" fmla="*/ 5036 h 10000"/>
                  <a:gd name="connsiteX15" fmla="*/ 7518 w 11305"/>
                  <a:gd name="connsiteY15" fmla="*/ 5679 h 10000"/>
                  <a:gd name="connsiteX16" fmla="*/ 7970 w 11305"/>
                  <a:gd name="connsiteY16" fmla="*/ 5725 h 10000"/>
                  <a:gd name="connsiteX17" fmla="*/ 7982 w 11305"/>
                  <a:gd name="connsiteY17" fmla="*/ 6389 h 10000"/>
                  <a:gd name="connsiteX18" fmla="*/ 7272 w 11305"/>
                  <a:gd name="connsiteY18" fmla="*/ 7142 h 10000"/>
                  <a:gd name="connsiteX19" fmla="*/ 7341 w 11305"/>
                  <a:gd name="connsiteY19" fmla="*/ 7587 h 10000"/>
                  <a:gd name="connsiteX20" fmla="*/ 7752 w 11305"/>
                  <a:gd name="connsiteY20" fmla="*/ 7534 h 10000"/>
                  <a:gd name="connsiteX21" fmla="*/ 8251 w 11305"/>
                  <a:gd name="connsiteY21" fmla="*/ 7173 h 10000"/>
                  <a:gd name="connsiteX22" fmla="*/ 8447 w 11305"/>
                  <a:gd name="connsiteY22" fmla="*/ 7382 h 10000"/>
                  <a:gd name="connsiteX23" fmla="*/ 8074 w 11305"/>
                  <a:gd name="connsiteY23" fmla="*/ 9458 h 10000"/>
                  <a:gd name="connsiteX24" fmla="*/ 7337 w 11305"/>
                  <a:gd name="connsiteY24" fmla="*/ 10000 h 10000"/>
                  <a:gd name="connsiteX25" fmla="*/ 1870 w 11305"/>
                  <a:gd name="connsiteY25" fmla="*/ 9948 h 10000"/>
                  <a:gd name="connsiteX26" fmla="*/ 1980 w 11305"/>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8659 w 10816"/>
                  <a:gd name="connsiteY6" fmla="*/ 5147 h 10000"/>
                  <a:gd name="connsiteX7" fmla="*/ 8351 w 10816"/>
                  <a:gd name="connsiteY7" fmla="*/ 4565 h 10000"/>
                  <a:gd name="connsiteX8" fmla="*/ 8434 w 10816"/>
                  <a:gd name="connsiteY8" fmla="*/ 3664 h 10000"/>
                  <a:gd name="connsiteX9" fmla="*/ 8270 w 10816"/>
                  <a:gd name="connsiteY9" fmla="*/ 3127 h 10000"/>
                  <a:gd name="connsiteX10" fmla="*/ 7962 w 10816"/>
                  <a:gd name="connsiteY10" fmla="*/ 3416 h 10000"/>
                  <a:gd name="connsiteX11" fmla="*/ 8010 w 10816"/>
                  <a:gd name="connsiteY11" fmla="*/ 5181 h 10000"/>
                  <a:gd name="connsiteX12" fmla="*/ 7730 w 10816"/>
                  <a:gd name="connsiteY12" fmla="*/ 5188 h 10000"/>
                  <a:gd name="connsiteX13" fmla="*/ 7475 w 10816"/>
                  <a:gd name="connsiteY13" fmla="*/ 4860 h 10000"/>
                  <a:gd name="connsiteX14" fmla="*/ 7373 w 10816"/>
                  <a:gd name="connsiteY14" fmla="*/ 5036 h 10000"/>
                  <a:gd name="connsiteX15" fmla="*/ 7518 w 10816"/>
                  <a:gd name="connsiteY15" fmla="*/ 5679 h 10000"/>
                  <a:gd name="connsiteX16" fmla="*/ 7970 w 10816"/>
                  <a:gd name="connsiteY16" fmla="*/ 5725 h 10000"/>
                  <a:gd name="connsiteX17" fmla="*/ 7982 w 10816"/>
                  <a:gd name="connsiteY17" fmla="*/ 6389 h 10000"/>
                  <a:gd name="connsiteX18" fmla="*/ 7272 w 10816"/>
                  <a:gd name="connsiteY18" fmla="*/ 7142 h 10000"/>
                  <a:gd name="connsiteX19" fmla="*/ 7341 w 10816"/>
                  <a:gd name="connsiteY19" fmla="*/ 7587 h 10000"/>
                  <a:gd name="connsiteX20" fmla="*/ 7752 w 10816"/>
                  <a:gd name="connsiteY20" fmla="*/ 7534 h 10000"/>
                  <a:gd name="connsiteX21" fmla="*/ 8251 w 10816"/>
                  <a:gd name="connsiteY21" fmla="*/ 7173 h 10000"/>
                  <a:gd name="connsiteX22" fmla="*/ 8447 w 10816"/>
                  <a:gd name="connsiteY22" fmla="*/ 7382 h 10000"/>
                  <a:gd name="connsiteX23" fmla="*/ 8074 w 10816"/>
                  <a:gd name="connsiteY23" fmla="*/ 9458 h 10000"/>
                  <a:gd name="connsiteX24" fmla="*/ 7337 w 10816"/>
                  <a:gd name="connsiteY24" fmla="*/ 10000 h 10000"/>
                  <a:gd name="connsiteX25" fmla="*/ 1870 w 10816"/>
                  <a:gd name="connsiteY25" fmla="*/ 9948 h 10000"/>
                  <a:gd name="connsiteX26" fmla="*/ 1980 w 10816"/>
                  <a:gd name="connsiteY26" fmla="*/ 9652 h 10000"/>
                  <a:gd name="connsiteX0" fmla="*/ 1980 w 10844"/>
                  <a:gd name="connsiteY0" fmla="*/ 9652 h 10000"/>
                  <a:gd name="connsiteX1" fmla="*/ 11 w 10844"/>
                  <a:gd name="connsiteY1" fmla="*/ 7892 h 10000"/>
                  <a:gd name="connsiteX2" fmla="*/ 0 w 10844"/>
                  <a:gd name="connsiteY2" fmla="*/ 7598 h 10000"/>
                  <a:gd name="connsiteX3" fmla="*/ 1884 w 10844"/>
                  <a:gd name="connsiteY3" fmla="*/ 0 h 10000"/>
                  <a:gd name="connsiteX4" fmla="*/ 10711 w 10844"/>
                  <a:gd name="connsiteY4" fmla="*/ 655 h 10000"/>
                  <a:gd name="connsiteX5" fmla="*/ 10801 w 10844"/>
                  <a:gd name="connsiteY5" fmla="*/ 986 h 10000"/>
                  <a:gd name="connsiteX6" fmla="*/ 10648 w 10844"/>
                  <a:gd name="connsiteY6" fmla="*/ 1518 h 10000"/>
                  <a:gd name="connsiteX7" fmla="*/ 8659 w 10844"/>
                  <a:gd name="connsiteY7" fmla="*/ 5147 h 10000"/>
                  <a:gd name="connsiteX8" fmla="*/ 8351 w 10844"/>
                  <a:gd name="connsiteY8" fmla="*/ 4565 h 10000"/>
                  <a:gd name="connsiteX9" fmla="*/ 8434 w 10844"/>
                  <a:gd name="connsiteY9" fmla="*/ 3664 h 10000"/>
                  <a:gd name="connsiteX10" fmla="*/ 8270 w 10844"/>
                  <a:gd name="connsiteY10" fmla="*/ 3127 h 10000"/>
                  <a:gd name="connsiteX11" fmla="*/ 7962 w 10844"/>
                  <a:gd name="connsiteY11" fmla="*/ 3416 h 10000"/>
                  <a:gd name="connsiteX12" fmla="*/ 8010 w 10844"/>
                  <a:gd name="connsiteY12" fmla="*/ 5181 h 10000"/>
                  <a:gd name="connsiteX13" fmla="*/ 7730 w 10844"/>
                  <a:gd name="connsiteY13" fmla="*/ 5188 h 10000"/>
                  <a:gd name="connsiteX14" fmla="*/ 7475 w 10844"/>
                  <a:gd name="connsiteY14" fmla="*/ 4860 h 10000"/>
                  <a:gd name="connsiteX15" fmla="*/ 7373 w 10844"/>
                  <a:gd name="connsiteY15" fmla="*/ 5036 h 10000"/>
                  <a:gd name="connsiteX16" fmla="*/ 7518 w 10844"/>
                  <a:gd name="connsiteY16" fmla="*/ 5679 h 10000"/>
                  <a:gd name="connsiteX17" fmla="*/ 7970 w 10844"/>
                  <a:gd name="connsiteY17" fmla="*/ 5725 h 10000"/>
                  <a:gd name="connsiteX18" fmla="*/ 7982 w 10844"/>
                  <a:gd name="connsiteY18" fmla="*/ 6389 h 10000"/>
                  <a:gd name="connsiteX19" fmla="*/ 7272 w 10844"/>
                  <a:gd name="connsiteY19" fmla="*/ 7142 h 10000"/>
                  <a:gd name="connsiteX20" fmla="*/ 7341 w 10844"/>
                  <a:gd name="connsiteY20" fmla="*/ 7587 h 10000"/>
                  <a:gd name="connsiteX21" fmla="*/ 7752 w 10844"/>
                  <a:gd name="connsiteY21" fmla="*/ 7534 h 10000"/>
                  <a:gd name="connsiteX22" fmla="*/ 8251 w 10844"/>
                  <a:gd name="connsiteY22" fmla="*/ 7173 h 10000"/>
                  <a:gd name="connsiteX23" fmla="*/ 8447 w 10844"/>
                  <a:gd name="connsiteY23" fmla="*/ 7382 h 10000"/>
                  <a:gd name="connsiteX24" fmla="*/ 8074 w 10844"/>
                  <a:gd name="connsiteY24" fmla="*/ 9458 h 10000"/>
                  <a:gd name="connsiteX25" fmla="*/ 7337 w 10844"/>
                  <a:gd name="connsiteY25" fmla="*/ 10000 h 10000"/>
                  <a:gd name="connsiteX26" fmla="*/ 1870 w 10844"/>
                  <a:gd name="connsiteY26" fmla="*/ 9948 h 10000"/>
                  <a:gd name="connsiteX27" fmla="*/ 1980 w 10844"/>
                  <a:gd name="connsiteY27"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10648 w 10816"/>
                  <a:gd name="connsiteY6" fmla="*/ 1518 h 10000"/>
                  <a:gd name="connsiteX7" fmla="*/ 8659 w 10816"/>
                  <a:gd name="connsiteY7" fmla="*/ 5147 h 10000"/>
                  <a:gd name="connsiteX8" fmla="*/ 8351 w 10816"/>
                  <a:gd name="connsiteY8" fmla="*/ 4565 h 10000"/>
                  <a:gd name="connsiteX9" fmla="*/ 8434 w 10816"/>
                  <a:gd name="connsiteY9" fmla="*/ 3664 h 10000"/>
                  <a:gd name="connsiteX10" fmla="*/ 8270 w 10816"/>
                  <a:gd name="connsiteY10" fmla="*/ 3127 h 10000"/>
                  <a:gd name="connsiteX11" fmla="*/ 7962 w 10816"/>
                  <a:gd name="connsiteY11" fmla="*/ 3416 h 10000"/>
                  <a:gd name="connsiteX12" fmla="*/ 8010 w 10816"/>
                  <a:gd name="connsiteY12" fmla="*/ 5181 h 10000"/>
                  <a:gd name="connsiteX13" fmla="*/ 7730 w 10816"/>
                  <a:gd name="connsiteY13" fmla="*/ 5188 h 10000"/>
                  <a:gd name="connsiteX14" fmla="*/ 7475 w 10816"/>
                  <a:gd name="connsiteY14" fmla="*/ 4860 h 10000"/>
                  <a:gd name="connsiteX15" fmla="*/ 7373 w 10816"/>
                  <a:gd name="connsiteY15" fmla="*/ 5036 h 10000"/>
                  <a:gd name="connsiteX16" fmla="*/ 7518 w 10816"/>
                  <a:gd name="connsiteY16" fmla="*/ 5679 h 10000"/>
                  <a:gd name="connsiteX17" fmla="*/ 7970 w 10816"/>
                  <a:gd name="connsiteY17" fmla="*/ 5725 h 10000"/>
                  <a:gd name="connsiteX18" fmla="*/ 7982 w 10816"/>
                  <a:gd name="connsiteY18" fmla="*/ 6389 h 10000"/>
                  <a:gd name="connsiteX19" fmla="*/ 7272 w 10816"/>
                  <a:gd name="connsiteY19" fmla="*/ 7142 h 10000"/>
                  <a:gd name="connsiteX20" fmla="*/ 7341 w 10816"/>
                  <a:gd name="connsiteY20" fmla="*/ 7587 h 10000"/>
                  <a:gd name="connsiteX21" fmla="*/ 7752 w 10816"/>
                  <a:gd name="connsiteY21" fmla="*/ 7534 h 10000"/>
                  <a:gd name="connsiteX22" fmla="*/ 8251 w 10816"/>
                  <a:gd name="connsiteY22" fmla="*/ 7173 h 10000"/>
                  <a:gd name="connsiteX23" fmla="*/ 8447 w 10816"/>
                  <a:gd name="connsiteY23" fmla="*/ 7382 h 10000"/>
                  <a:gd name="connsiteX24" fmla="*/ 8074 w 10816"/>
                  <a:gd name="connsiteY24" fmla="*/ 9458 h 10000"/>
                  <a:gd name="connsiteX25" fmla="*/ 7337 w 10816"/>
                  <a:gd name="connsiteY25" fmla="*/ 10000 h 10000"/>
                  <a:gd name="connsiteX26" fmla="*/ 1870 w 10816"/>
                  <a:gd name="connsiteY26" fmla="*/ 9948 h 10000"/>
                  <a:gd name="connsiteX27" fmla="*/ 1980 w 1081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7962 w 10801"/>
                  <a:gd name="connsiteY10" fmla="*/ 3416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73 w 10801"/>
                  <a:gd name="connsiteY13" fmla="*/ 5036 h 10000"/>
                  <a:gd name="connsiteX14" fmla="*/ 7518 w 10801"/>
                  <a:gd name="connsiteY14" fmla="*/ 5679 h 10000"/>
                  <a:gd name="connsiteX15" fmla="*/ 7970 w 10801"/>
                  <a:gd name="connsiteY15" fmla="*/ 5725 h 10000"/>
                  <a:gd name="connsiteX16" fmla="*/ 7982 w 10801"/>
                  <a:gd name="connsiteY16" fmla="*/ 6389 h 10000"/>
                  <a:gd name="connsiteX17" fmla="*/ 7272 w 10801"/>
                  <a:gd name="connsiteY17" fmla="*/ 7142 h 10000"/>
                  <a:gd name="connsiteX18" fmla="*/ 7341 w 10801"/>
                  <a:gd name="connsiteY18" fmla="*/ 7587 h 10000"/>
                  <a:gd name="connsiteX19" fmla="*/ 7752 w 10801"/>
                  <a:gd name="connsiteY19" fmla="*/ 7534 h 10000"/>
                  <a:gd name="connsiteX20" fmla="*/ 8251 w 10801"/>
                  <a:gd name="connsiteY20" fmla="*/ 7173 h 10000"/>
                  <a:gd name="connsiteX21" fmla="*/ 8447 w 10801"/>
                  <a:gd name="connsiteY21" fmla="*/ 7382 h 10000"/>
                  <a:gd name="connsiteX22" fmla="*/ 8074 w 10801"/>
                  <a:gd name="connsiteY22" fmla="*/ 9458 h 10000"/>
                  <a:gd name="connsiteX23" fmla="*/ 7337 w 10801"/>
                  <a:gd name="connsiteY23" fmla="*/ 10000 h 10000"/>
                  <a:gd name="connsiteX24" fmla="*/ 1870 w 10801"/>
                  <a:gd name="connsiteY24" fmla="*/ 9948 h 10000"/>
                  <a:gd name="connsiteX25" fmla="*/ 1980 w 10801"/>
                  <a:gd name="connsiteY25"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518 w 10801"/>
                  <a:gd name="connsiteY13" fmla="*/ 5679 h 10000"/>
                  <a:gd name="connsiteX14" fmla="*/ 7970 w 10801"/>
                  <a:gd name="connsiteY14" fmla="*/ 5725 h 10000"/>
                  <a:gd name="connsiteX15" fmla="*/ 7982 w 10801"/>
                  <a:gd name="connsiteY15" fmla="*/ 6389 h 10000"/>
                  <a:gd name="connsiteX16" fmla="*/ 7272 w 10801"/>
                  <a:gd name="connsiteY16" fmla="*/ 7142 h 10000"/>
                  <a:gd name="connsiteX17" fmla="*/ 7341 w 10801"/>
                  <a:gd name="connsiteY17" fmla="*/ 7587 h 10000"/>
                  <a:gd name="connsiteX18" fmla="*/ 7752 w 10801"/>
                  <a:gd name="connsiteY18" fmla="*/ 7534 h 10000"/>
                  <a:gd name="connsiteX19" fmla="*/ 8251 w 10801"/>
                  <a:gd name="connsiteY19" fmla="*/ 7173 h 10000"/>
                  <a:gd name="connsiteX20" fmla="*/ 8447 w 10801"/>
                  <a:gd name="connsiteY20" fmla="*/ 7382 h 10000"/>
                  <a:gd name="connsiteX21" fmla="*/ 8074 w 10801"/>
                  <a:gd name="connsiteY21" fmla="*/ 9458 h 10000"/>
                  <a:gd name="connsiteX22" fmla="*/ 7337 w 10801"/>
                  <a:gd name="connsiteY22" fmla="*/ 10000 h 10000"/>
                  <a:gd name="connsiteX23" fmla="*/ 1870 w 10801"/>
                  <a:gd name="connsiteY23" fmla="*/ 9948 h 10000"/>
                  <a:gd name="connsiteX24" fmla="*/ 1980 w 10801"/>
                  <a:gd name="connsiteY24"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70 w 10801"/>
                  <a:gd name="connsiteY13" fmla="*/ 5725 h 10000"/>
                  <a:gd name="connsiteX14" fmla="*/ 7982 w 10801"/>
                  <a:gd name="connsiteY14" fmla="*/ 6389 h 10000"/>
                  <a:gd name="connsiteX15" fmla="*/ 7272 w 10801"/>
                  <a:gd name="connsiteY15" fmla="*/ 7142 h 10000"/>
                  <a:gd name="connsiteX16" fmla="*/ 7341 w 10801"/>
                  <a:gd name="connsiteY16" fmla="*/ 7587 h 10000"/>
                  <a:gd name="connsiteX17" fmla="*/ 7752 w 10801"/>
                  <a:gd name="connsiteY17" fmla="*/ 7534 h 10000"/>
                  <a:gd name="connsiteX18" fmla="*/ 8251 w 10801"/>
                  <a:gd name="connsiteY18" fmla="*/ 7173 h 10000"/>
                  <a:gd name="connsiteX19" fmla="*/ 8447 w 10801"/>
                  <a:gd name="connsiteY19" fmla="*/ 7382 h 10000"/>
                  <a:gd name="connsiteX20" fmla="*/ 8074 w 10801"/>
                  <a:gd name="connsiteY20" fmla="*/ 9458 h 10000"/>
                  <a:gd name="connsiteX21" fmla="*/ 7337 w 10801"/>
                  <a:gd name="connsiteY21" fmla="*/ 10000 h 10000"/>
                  <a:gd name="connsiteX22" fmla="*/ 1870 w 10801"/>
                  <a:gd name="connsiteY22" fmla="*/ 9948 h 10000"/>
                  <a:gd name="connsiteX23" fmla="*/ 1980 w 10801"/>
                  <a:gd name="connsiteY23"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82 w 10801"/>
                  <a:gd name="connsiteY13" fmla="*/ 6389 h 10000"/>
                  <a:gd name="connsiteX14" fmla="*/ 7272 w 10801"/>
                  <a:gd name="connsiteY14" fmla="*/ 7142 h 10000"/>
                  <a:gd name="connsiteX15" fmla="*/ 7341 w 10801"/>
                  <a:gd name="connsiteY15" fmla="*/ 7587 h 10000"/>
                  <a:gd name="connsiteX16" fmla="*/ 7752 w 10801"/>
                  <a:gd name="connsiteY16" fmla="*/ 7534 h 10000"/>
                  <a:gd name="connsiteX17" fmla="*/ 8251 w 10801"/>
                  <a:gd name="connsiteY17" fmla="*/ 7173 h 10000"/>
                  <a:gd name="connsiteX18" fmla="*/ 8447 w 10801"/>
                  <a:gd name="connsiteY18" fmla="*/ 7382 h 10000"/>
                  <a:gd name="connsiteX19" fmla="*/ 8074 w 10801"/>
                  <a:gd name="connsiteY19" fmla="*/ 9458 h 10000"/>
                  <a:gd name="connsiteX20" fmla="*/ 7337 w 10801"/>
                  <a:gd name="connsiteY20" fmla="*/ 10000 h 10000"/>
                  <a:gd name="connsiteX21" fmla="*/ 1870 w 10801"/>
                  <a:gd name="connsiteY21" fmla="*/ 9948 h 10000"/>
                  <a:gd name="connsiteX22" fmla="*/ 1980 w 10801"/>
                  <a:gd name="connsiteY22"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272 w 10801"/>
                  <a:gd name="connsiteY13" fmla="*/ 7142 h 10000"/>
                  <a:gd name="connsiteX14" fmla="*/ 7341 w 10801"/>
                  <a:gd name="connsiteY14" fmla="*/ 7587 h 10000"/>
                  <a:gd name="connsiteX15" fmla="*/ 7752 w 10801"/>
                  <a:gd name="connsiteY15" fmla="*/ 7534 h 10000"/>
                  <a:gd name="connsiteX16" fmla="*/ 8251 w 10801"/>
                  <a:gd name="connsiteY16" fmla="*/ 7173 h 10000"/>
                  <a:gd name="connsiteX17" fmla="*/ 8447 w 10801"/>
                  <a:gd name="connsiteY17" fmla="*/ 7382 h 10000"/>
                  <a:gd name="connsiteX18" fmla="*/ 8074 w 10801"/>
                  <a:gd name="connsiteY18" fmla="*/ 9458 h 10000"/>
                  <a:gd name="connsiteX19" fmla="*/ 7337 w 10801"/>
                  <a:gd name="connsiteY19" fmla="*/ 10000 h 10000"/>
                  <a:gd name="connsiteX20" fmla="*/ 1870 w 10801"/>
                  <a:gd name="connsiteY20" fmla="*/ 9948 h 10000"/>
                  <a:gd name="connsiteX21" fmla="*/ 1980 w 10801"/>
                  <a:gd name="connsiteY21"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41 w 10801"/>
                  <a:gd name="connsiteY13" fmla="*/ 7587 h 10000"/>
                  <a:gd name="connsiteX14" fmla="*/ 7752 w 10801"/>
                  <a:gd name="connsiteY14" fmla="*/ 7534 h 10000"/>
                  <a:gd name="connsiteX15" fmla="*/ 8251 w 10801"/>
                  <a:gd name="connsiteY15" fmla="*/ 7173 h 10000"/>
                  <a:gd name="connsiteX16" fmla="*/ 8447 w 10801"/>
                  <a:gd name="connsiteY16" fmla="*/ 7382 h 10000"/>
                  <a:gd name="connsiteX17" fmla="*/ 8074 w 10801"/>
                  <a:gd name="connsiteY17" fmla="*/ 9458 h 10000"/>
                  <a:gd name="connsiteX18" fmla="*/ 7337 w 10801"/>
                  <a:gd name="connsiteY18" fmla="*/ 10000 h 10000"/>
                  <a:gd name="connsiteX19" fmla="*/ 1870 w 10801"/>
                  <a:gd name="connsiteY19" fmla="*/ 9948 h 10000"/>
                  <a:gd name="connsiteX20" fmla="*/ 1980 w 10801"/>
                  <a:gd name="connsiteY20"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752 w 10801"/>
                  <a:gd name="connsiteY13" fmla="*/ 7534 h 10000"/>
                  <a:gd name="connsiteX14" fmla="*/ 8251 w 10801"/>
                  <a:gd name="connsiteY14" fmla="*/ 7173 h 10000"/>
                  <a:gd name="connsiteX15" fmla="*/ 8447 w 10801"/>
                  <a:gd name="connsiteY15" fmla="*/ 7382 h 10000"/>
                  <a:gd name="connsiteX16" fmla="*/ 8074 w 10801"/>
                  <a:gd name="connsiteY16" fmla="*/ 9458 h 10000"/>
                  <a:gd name="connsiteX17" fmla="*/ 7337 w 10801"/>
                  <a:gd name="connsiteY17" fmla="*/ 10000 h 10000"/>
                  <a:gd name="connsiteX18" fmla="*/ 1870 w 10801"/>
                  <a:gd name="connsiteY18" fmla="*/ 9948 h 10000"/>
                  <a:gd name="connsiteX19" fmla="*/ 1980 w 10801"/>
                  <a:gd name="connsiteY19"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251 w 10801"/>
                  <a:gd name="connsiteY13" fmla="*/ 7173 h 10000"/>
                  <a:gd name="connsiteX14" fmla="*/ 8447 w 10801"/>
                  <a:gd name="connsiteY14" fmla="*/ 7382 h 10000"/>
                  <a:gd name="connsiteX15" fmla="*/ 8074 w 10801"/>
                  <a:gd name="connsiteY15" fmla="*/ 9458 h 10000"/>
                  <a:gd name="connsiteX16" fmla="*/ 7337 w 10801"/>
                  <a:gd name="connsiteY16" fmla="*/ 10000 h 10000"/>
                  <a:gd name="connsiteX17" fmla="*/ 1870 w 10801"/>
                  <a:gd name="connsiteY17" fmla="*/ 9948 h 10000"/>
                  <a:gd name="connsiteX18" fmla="*/ 1980 w 10801"/>
                  <a:gd name="connsiteY18"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447 w 10801"/>
                  <a:gd name="connsiteY13" fmla="*/ 7382 h 10000"/>
                  <a:gd name="connsiteX14" fmla="*/ 8074 w 10801"/>
                  <a:gd name="connsiteY14" fmla="*/ 9458 h 10000"/>
                  <a:gd name="connsiteX15" fmla="*/ 7337 w 10801"/>
                  <a:gd name="connsiteY15" fmla="*/ 10000 h 10000"/>
                  <a:gd name="connsiteX16" fmla="*/ 1870 w 10801"/>
                  <a:gd name="connsiteY16" fmla="*/ 9948 h 10000"/>
                  <a:gd name="connsiteX17" fmla="*/ 1980 w 10801"/>
                  <a:gd name="connsiteY1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074 w 10801"/>
                  <a:gd name="connsiteY13" fmla="*/ 9458 h 10000"/>
                  <a:gd name="connsiteX14" fmla="*/ 7337 w 10801"/>
                  <a:gd name="connsiteY14" fmla="*/ 10000 h 10000"/>
                  <a:gd name="connsiteX15" fmla="*/ 1870 w 10801"/>
                  <a:gd name="connsiteY15" fmla="*/ 9948 h 10000"/>
                  <a:gd name="connsiteX16" fmla="*/ 1980 w 10801"/>
                  <a:gd name="connsiteY1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37 w 10801"/>
                  <a:gd name="connsiteY13" fmla="*/ 10000 h 10000"/>
                  <a:gd name="connsiteX14" fmla="*/ 1870 w 10801"/>
                  <a:gd name="connsiteY14" fmla="*/ 9948 h 10000"/>
                  <a:gd name="connsiteX15" fmla="*/ 1980 w 10801"/>
                  <a:gd name="connsiteY15" fmla="*/ 9652 h 10000"/>
                  <a:gd name="connsiteX0" fmla="*/ 1980 w 10801"/>
                  <a:gd name="connsiteY0" fmla="*/ 9652 h 9948"/>
                  <a:gd name="connsiteX1" fmla="*/ 11 w 10801"/>
                  <a:gd name="connsiteY1" fmla="*/ 7892 h 9948"/>
                  <a:gd name="connsiteX2" fmla="*/ 0 w 10801"/>
                  <a:gd name="connsiteY2" fmla="*/ 7598 h 9948"/>
                  <a:gd name="connsiteX3" fmla="*/ 1884 w 10801"/>
                  <a:gd name="connsiteY3" fmla="*/ 0 h 9948"/>
                  <a:gd name="connsiteX4" fmla="*/ 10711 w 10801"/>
                  <a:gd name="connsiteY4" fmla="*/ 655 h 9948"/>
                  <a:gd name="connsiteX5" fmla="*/ 10801 w 10801"/>
                  <a:gd name="connsiteY5" fmla="*/ 986 h 9948"/>
                  <a:gd name="connsiteX6" fmla="*/ 10648 w 10801"/>
                  <a:gd name="connsiteY6" fmla="*/ 1518 h 9948"/>
                  <a:gd name="connsiteX7" fmla="*/ 9585 w 10801"/>
                  <a:gd name="connsiteY7" fmla="*/ 2910 h 9948"/>
                  <a:gd name="connsiteX8" fmla="*/ 9539 w 10801"/>
                  <a:gd name="connsiteY8" fmla="*/ 3289 h 9948"/>
                  <a:gd name="connsiteX9" fmla="*/ 9512 w 10801"/>
                  <a:gd name="connsiteY9" fmla="*/ 4174 h 9948"/>
                  <a:gd name="connsiteX10" fmla="*/ 9483 w 10801"/>
                  <a:gd name="connsiteY10" fmla="*/ 5104 h 9948"/>
                  <a:gd name="connsiteX11" fmla="*/ 9219 w 10801"/>
                  <a:gd name="connsiteY11" fmla="*/ 5142 h 9948"/>
                  <a:gd name="connsiteX12" fmla="*/ 8606 w 10801"/>
                  <a:gd name="connsiteY12" fmla="*/ 5855 h 9948"/>
                  <a:gd name="connsiteX13" fmla="*/ 1870 w 10801"/>
                  <a:gd name="connsiteY13" fmla="*/ 9948 h 9948"/>
                  <a:gd name="connsiteX14" fmla="*/ 1980 w 10801"/>
                  <a:gd name="connsiteY14" fmla="*/ 9652 h 9948"/>
                  <a:gd name="connsiteX0" fmla="*/ 1833 w 10000"/>
                  <a:gd name="connsiteY0" fmla="*/ 9702 h 10000"/>
                  <a:gd name="connsiteX1" fmla="*/ 10 w 10000"/>
                  <a:gd name="connsiteY1" fmla="*/ 7933 h 10000"/>
                  <a:gd name="connsiteX2" fmla="*/ 0 w 10000"/>
                  <a:gd name="connsiteY2" fmla="*/ 7638 h 10000"/>
                  <a:gd name="connsiteX3" fmla="*/ 1744 w 10000"/>
                  <a:gd name="connsiteY3" fmla="*/ 0 h 10000"/>
                  <a:gd name="connsiteX4" fmla="*/ 9917 w 10000"/>
                  <a:gd name="connsiteY4" fmla="*/ 658 h 10000"/>
                  <a:gd name="connsiteX5" fmla="*/ 10000 w 10000"/>
                  <a:gd name="connsiteY5" fmla="*/ 991 h 10000"/>
                  <a:gd name="connsiteX6" fmla="*/ 9858 w 10000"/>
                  <a:gd name="connsiteY6" fmla="*/ 1526 h 10000"/>
                  <a:gd name="connsiteX7" fmla="*/ 8874 w 10000"/>
                  <a:gd name="connsiteY7" fmla="*/ 2925 h 10000"/>
                  <a:gd name="connsiteX8" fmla="*/ 8832 w 10000"/>
                  <a:gd name="connsiteY8" fmla="*/ 3306 h 10000"/>
                  <a:gd name="connsiteX9" fmla="*/ 8807 w 10000"/>
                  <a:gd name="connsiteY9" fmla="*/ 4196 h 10000"/>
                  <a:gd name="connsiteX10" fmla="*/ 8780 w 10000"/>
                  <a:gd name="connsiteY10" fmla="*/ 5131 h 10000"/>
                  <a:gd name="connsiteX11" fmla="*/ 8535 w 10000"/>
                  <a:gd name="connsiteY11" fmla="*/ 5169 h 10000"/>
                  <a:gd name="connsiteX12" fmla="*/ 8015 w 10000"/>
                  <a:gd name="connsiteY12" fmla="*/ 5886 h 10000"/>
                  <a:gd name="connsiteX13" fmla="*/ 1731 w 10000"/>
                  <a:gd name="connsiteY13" fmla="*/ 10000 h 10000"/>
                  <a:gd name="connsiteX14" fmla="*/ 1833 w 10000"/>
                  <a:gd name="connsiteY14" fmla="*/ 9702 h 10000"/>
                  <a:gd name="connsiteX0" fmla="*/ 1833 w 10000"/>
                  <a:gd name="connsiteY0" fmla="*/ 9702 h 9703"/>
                  <a:gd name="connsiteX1" fmla="*/ 10 w 10000"/>
                  <a:gd name="connsiteY1" fmla="*/ 7933 h 9703"/>
                  <a:gd name="connsiteX2" fmla="*/ 0 w 10000"/>
                  <a:gd name="connsiteY2" fmla="*/ 7638 h 9703"/>
                  <a:gd name="connsiteX3" fmla="*/ 1744 w 10000"/>
                  <a:gd name="connsiteY3" fmla="*/ 0 h 9703"/>
                  <a:gd name="connsiteX4" fmla="*/ 9917 w 10000"/>
                  <a:gd name="connsiteY4" fmla="*/ 658 h 9703"/>
                  <a:gd name="connsiteX5" fmla="*/ 10000 w 10000"/>
                  <a:gd name="connsiteY5" fmla="*/ 991 h 9703"/>
                  <a:gd name="connsiteX6" fmla="*/ 9858 w 10000"/>
                  <a:gd name="connsiteY6" fmla="*/ 1526 h 9703"/>
                  <a:gd name="connsiteX7" fmla="*/ 8874 w 10000"/>
                  <a:gd name="connsiteY7" fmla="*/ 2925 h 9703"/>
                  <a:gd name="connsiteX8" fmla="*/ 8832 w 10000"/>
                  <a:gd name="connsiteY8" fmla="*/ 3306 h 9703"/>
                  <a:gd name="connsiteX9" fmla="*/ 8807 w 10000"/>
                  <a:gd name="connsiteY9" fmla="*/ 4196 h 9703"/>
                  <a:gd name="connsiteX10" fmla="*/ 8780 w 10000"/>
                  <a:gd name="connsiteY10" fmla="*/ 5131 h 9703"/>
                  <a:gd name="connsiteX11" fmla="*/ 8535 w 10000"/>
                  <a:gd name="connsiteY11" fmla="*/ 5169 h 9703"/>
                  <a:gd name="connsiteX12" fmla="*/ 8015 w 10000"/>
                  <a:gd name="connsiteY12" fmla="*/ 5886 h 9703"/>
                  <a:gd name="connsiteX13" fmla="*/ 7848 w 10000"/>
                  <a:gd name="connsiteY13" fmla="*/ 5226 h 9703"/>
                  <a:gd name="connsiteX14" fmla="*/ 1833 w 10000"/>
                  <a:gd name="connsiteY14" fmla="*/ 9702 h 9703"/>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8435 w 10000"/>
                  <a:gd name="connsiteY0" fmla="*/ 3635 h 8176"/>
                  <a:gd name="connsiteX1" fmla="*/ 10 w 10000"/>
                  <a:gd name="connsiteY1" fmla="*/ 8176 h 8176"/>
                  <a:gd name="connsiteX2" fmla="*/ 0 w 10000"/>
                  <a:gd name="connsiteY2" fmla="*/ 7872 h 8176"/>
                  <a:gd name="connsiteX3" fmla="*/ 1744 w 10000"/>
                  <a:gd name="connsiteY3" fmla="*/ 0 h 8176"/>
                  <a:gd name="connsiteX4" fmla="*/ 9917 w 10000"/>
                  <a:gd name="connsiteY4" fmla="*/ 678 h 8176"/>
                  <a:gd name="connsiteX5" fmla="*/ 10000 w 10000"/>
                  <a:gd name="connsiteY5" fmla="*/ 1021 h 8176"/>
                  <a:gd name="connsiteX6" fmla="*/ 9858 w 10000"/>
                  <a:gd name="connsiteY6" fmla="*/ 1573 h 8176"/>
                  <a:gd name="connsiteX7" fmla="*/ 8874 w 10000"/>
                  <a:gd name="connsiteY7" fmla="*/ 3015 h 8176"/>
                  <a:gd name="connsiteX8" fmla="*/ 8832 w 10000"/>
                  <a:gd name="connsiteY8" fmla="*/ 3407 h 8176"/>
                  <a:gd name="connsiteX9" fmla="*/ 8807 w 10000"/>
                  <a:gd name="connsiteY9" fmla="*/ 4324 h 8176"/>
                  <a:gd name="connsiteX10" fmla="*/ 8780 w 10000"/>
                  <a:gd name="connsiteY10" fmla="*/ 5288 h 8176"/>
                  <a:gd name="connsiteX11" fmla="*/ 8535 w 10000"/>
                  <a:gd name="connsiteY11" fmla="*/ 5327 h 8176"/>
                  <a:gd name="connsiteX12" fmla="*/ 8015 w 10000"/>
                  <a:gd name="connsiteY12" fmla="*/ 6066 h 8176"/>
                  <a:gd name="connsiteX13" fmla="*/ 7848 w 10000"/>
                  <a:gd name="connsiteY13" fmla="*/ 5386 h 8176"/>
                  <a:gd name="connsiteX14" fmla="*/ 8435 w 10000"/>
                  <a:gd name="connsiteY14" fmla="*/ 3635 h 8176"/>
                  <a:gd name="connsiteX0" fmla="*/ 8435 w 10000"/>
                  <a:gd name="connsiteY0" fmla="*/ 4446 h 9629"/>
                  <a:gd name="connsiteX1" fmla="*/ 8141 w 10000"/>
                  <a:gd name="connsiteY1" fmla="*/ 3709 h 9629"/>
                  <a:gd name="connsiteX2" fmla="*/ 0 w 10000"/>
                  <a:gd name="connsiteY2" fmla="*/ 9628 h 9629"/>
                  <a:gd name="connsiteX3" fmla="*/ 1744 w 10000"/>
                  <a:gd name="connsiteY3" fmla="*/ 0 h 9629"/>
                  <a:gd name="connsiteX4" fmla="*/ 9917 w 10000"/>
                  <a:gd name="connsiteY4" fmla="*/ 829 h 9629"/>
                  <a:gd name="connsiteX5" fmla="*/ 10000 w 10000"/>
                  <a:gd name="connsiteY5" fmla="*/ 1249 h 9629"/>
                  <a:gd name="connsiteX6" fmla="*/ 9858 w 10000"/>
                  <a:gd name="connsiteY6" fmla="*/ 1924 h 9629"/>
                  <a:gd name="connsiteX7" fmla="*/ 8874 w 10000"/>
                  <a:gd name="connsiteY7" fmla="*/ 3688 h 9629"/>
                  <a:gd name="connsiteX8" fmla="*/ 8832 w 10000"/>
                  <a:gd name="connsiteY8" fmla="*/ 4167 h 9629"/>
                  <a:gd name="connsiteX9" fmla="*/ 8807 w 10000"/>
                  <a:gd name="connsiteY9" fmla="*/ 5289 h 9629"/>
                  <a:gd name="connsiteX10" fmla="*/ 8780 w 10000"/>
                  <a:gd name="connsiteY10" fmla="*/ 6468 h 9629"/>
                  <a:gd name="connsiteX11" fmla="*/ 8535 w 10000"/>
                  <a:gd name="connsiteY11" fmla="*/ 6515 h 9629"/>
                  <a:gd name="connsiteX12" fmla="*/ 8015 w 10000"/>
                  <a:gd name="connsiteY12" fmla="*/ 7419 h 9629"/>
                  <a:gd name="connsiteX13" fmla="*/ 7848 w 10000"/>
                  <a:gd name="connsiteY13" fmla="*/ 6588 h 9629"/>
                  <a:gd name="connsiteX14" fmla="*/ 8435 w 10000"/>
                  <a:gd name="connsiteY14" fmla="*/ 4446 h 9629"/>
                  <a:gd name="connsiteX0" fmla="*/ 8398 w 9963"/>
                  <a:gd name="connsiteY0" fmla="*/ 4617 h 10000"/>
                  <a:gd name="connsiteX1" fmla="*/ 8104 w 9963"/>
                  <a:gd name="connsiteY1" fmla="*/ 3852 h 10000"/>
                  <a:gd name="connsiteX2" fmla="*/ 0 w 9963"/>
                  <a:gd name="connsiteY2" fmla="*/ 9999 h 10000"/>
                  <a:gd name="connsiteX3" fmla="*/ 1707 w 9963"/>
                  <a:gd name="connsiteY3" fmla="*/ 0 h 10000"/>
                  <a:gd name="connsiteX4" fmla="*/ 9880 w 9963"/>
                  <a:gd name="connsiteY4" fmla="*/ 861 h 10000"/>
                  <a:gd name="connsiteX5" fmla="*/ 9963 w 9963"/>
                  <a:gd name="connsiteY5" fmla="*/ 1297 h 10000"/>
                  <a:gd name="connsiteX6" fmla="*/ 9821 w 9963"/>
                  <a:gd name="connsiteY6" fmla="*/ 1998 h 10000"/>
                  <a:gd name="connsiteX7" fmla="*/ 8837 w 9963"/>
                  <a:gd name="connsiteY7" fmla="*/ 3830 h 10000"/>
                  <a:gd name="connsiteX8" fmla="*/ 8795 w 9963"/>
                  <a:gd name="connsiteY8" fmla="*/ 4328 h 10000"/>
                  <a:gd name="connsiteX9" fmla="*/ 8770 w 9963"/>
                  <a:gd name="connsiteY9" fmla="*/ 5493 h 10000"/>
                  <a:gd name="connsiteX10" fmla="*/ 8743 w 9963"/>
                  <a:gd name="connsiteY10" fmla="*/ 6717 h 10000"/>
                  <a:gd name="connsiteX11" fmla="*/ 8498 w 9963"/>
                  <a:gd name="connsiteY11" fmla="*/ 6766 h 10000"/>
                  <a:gd name="connsiteX12" fmla="*/ 7978 w 9963"/>
                  <a:gd name="connsiteY12" fmla="*/ 7705 h 10000"/>
                  <a:gd name="connsiteX13" fmla="*/ 7811 w 9963"/>
                  <a:gd name="connsiteY13" fmla="*/ 6842 h 10000"/>
                  <a:gd name="connsiteX14" fmla="*/ 8398 w 9963"/>
                  <a:gd name="connsiteY14" fmla="*/ 4617 h 10000"/>
                  <a:gd name="connsiteX0" fmla="*/ 6716 w 8287"/>
                  <a:gd name="connsiteY0" fmla="*/ 4617 h 7705"/>
                  <a:gd name="connsiteX1" fmla="*/ 6421 w 8287"/>
                  <a:gd name="connsiteY1" fmla="*/ 3852 h 7705"/>
                  <a:gd name="connsiteX2" fmla="*/ 5091 w 8287"/>
                  <a:gd name="connsiteY2" fmla="*/ 3052 h 7705"/>
                  <a:gd name="connsiteX3" fmla="*/ 0 w 8287"/>
                  <a:gd name="connsiteY3" fmla="*/ 0 h 7705"/>
                  <a:gd name="connsiteX4" fmla="*/ 8204 w 8287"/>
                  <a:gd name="connsiteY4" fmla="*/ 861 h 7705"/>
                  <a:gd name="connsiteX5" fmla="*/ 8287 w 8287"/>
                  <a:gd name="connsiteY5" fmla="*/ 1297 h 7705"/>
                  <a:gd name="connsiteX6" fmla="*/ 8144 w 8287"/>
                  <a:gd name="connsiteY6" fmla="*/ 1998 h 7705"/>
                  <a:gd name="connsiteX7" fmla="*/ 7157 w 8287"/>
                  <a:gd name="connsiteY7" fmla="*/ 3830 h 7705"/>
                  <a:gd name="connsiteX8" fmla="*/ 7115 w 8287"/>
                  <a:gd name="connsiteY8" fmla="*/ 4328 h 7705"/>
                  <a:gd name="connsiteX9" fmla="*/ 7090 w 8287"/>
                  <a:gd name="connsiteY9" fmla="*/ 5493 h 7705"/>
                  <a:gd name="connsiteX10" fmla="*/ 7062 w 8287"/>
                  <a:gd name="connsiteY10" fmla="*/ 6717 h 7705"/>
                  <a:gd name="connsiteX11" fmla="*/ 6817 w 8287"/>
                  <a:gd name="connsiteY11" fmla="*/ 6766 h 7705"/>
                  <a:gd name="connsiteX12" fmla="*/ 6295 w 8287"/>
                  <a:gd name="connsiteY12" fmla="*/ 7705 h 7705"/>
                  <a:gd name="connsiteX13" fmla="*/ 6127 w 8287"/>
                  <a:gd name="connsiteY13" fmla="*/ 6842 h 7705"/>
                  <a:gd name="connsiteX14" fmla="*/ 6716 w 8287"/>
                  <a:gd name="connsiteY14" fmla="*/ 4617 h 7705"/>
                  <a:gd name="connsiteX0" fmla="*/ 1961 w 3857"/>
                  <a:gd name="connsiteY0" fmla="*/ 4875 h 8883"/>
                  <a:gd name="connsiteX1" fmla="*/ 1605 w 3857"/>
                  <a:gd name="connsiteY1" fmla="*/ 3882 h 8883"/>
                  <a:gd name="connsiteX2" fmla="*/ 0 w 3857"/>
                  <a:gd name="connsiteY2" fmla="*/ 2844 h 8883"/>
                  <a:gd name="connsiteX3" fmla="*/ 3757 w 3857"/>
                  <a:gd name="connsiteY3" fmla="*/ 0 h 8883"/>
                  <a:gd name="connsiteX4" fmla="*/ 3857 w 3857"/>
                  <a:gd name="connsiteY4" fmla="*/ 566 h 8883"/>
                  <a:gd name="connsiteX5" fmla="*/ 3684 w 3857"/>
                  <a:gd name="connsiteY5" fmla="*/ 1476 h 8883"/>
                  <a:gd name="connsiteX6" fmla="*/ 2493 w 3857"/>
                  <a:gd name="connsiteY6" fmla="*/ 3854 h 8883"/>
                  <a:gd name="connsiteX7" fmla="*/ 2443 w 3857"/>
                  <a:gd name="connsiteY7" fmla="*/ 4500 h 8883"/>
                  <a:gd name="connsiteX8" fmla="*/ 2413 w 3857"/>
                  <a:gd name="connsiteY8" fmla="*/ 6012 h 8883"/>
                  <a:gd name="connsiteX9" fmla="*/ 2379 w 3857"/>
                  <a:gd name="connsiteY9" fmla="*/ 7601 h 8883"/>
                  <a:gd name="connsiteX10" fmla="*/ 2083 w 3857"/>
                  <a:gd name="connsiteY10" fmla="*/ 7664 h 8883"/>
                  <a:gd name="connsiteX11" fmla="*/ 1453 w 3857"/>
                  <a:gd name="connsiteY11" fmla="*/ 8883 h 8883"/>
                  <a:gd name="connsiteX12" fmla="*/ 1251 w 3857"/>
                  <a:gd name="connsiteY12" fmla="*/ 7763 h 8883"/>
                  <a:gd name="connsiteX13" fmla="*/ 1961 w 3857"/>
                  <a:gd name="connsiteY13" fmla="*/ 4875 h 8883"/>
                  <a:gd name="connsiteX0" fmla="*/ 5025 w 10000"/>
                  <a:gd name="connsiteY0" fmla="*/ 5526 h 10000"/>
                  <a:gd name="connsiteX1" fmla="*/ 4161 w 10000"/>
                  <a:gd name="connsiteY1" fmla="*/ 4370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5025 w 10000"/>
                  <a:gd name="connsiteY0" fmla="*/ 5526 h 10000"/>
                  <a:gd name="connsiteX1" fmla="*/ 5186 w 10000"/>
                  <a:gd name="connsiteY1" fmla="*/ 3729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1782 w 6757"/>
                  <a:gd name="connsiteY0" fmla="*/ 5526 h 10000"/>
                  <a:gd name="connsiteX1" fmla="*/ 1943 w 6757"/>
                  <a:gd name="connsiteY1" fmla="*/ 3729 h 10000"/>
                  <a:gd name="connsiteX2" fmla="*/ 6498 w 6757"/>
                  <a:gd name="connsiteY2" fmla="*/ 0 h 10000"/>
                  <a:gd name="connsiteX3" fmla="*/ 6757 w 6757"/>
                  <a:gd name="connsiteY3" fmla="*/ 637 h 10000"/>
                  <a:gd name="connsiteX4" fmla="*/ 6308 w 6757"/>
                  <a:gd name="connsiteY4" fmla="*/ 1662 h 10000"/>
                  <a:gd name="connsiteX5" fmla="*/ 3221 w 6757"/>
                  <a:gd name="connsiteY5" fmla="*/ 4339 h 10000"/>
                  <a:gd name="connsiteX6" fmla="*/ 3091 w 6757"/>
                  <a:gd name="connsiteY6" fmla="*/ 5066 h 10000"/>
                  <a:gd name="connsiteX7" fmla="*/ 3013 w 6757"/>
                  <a:gd name="connsiteY7" fmla="*/ 6768 h 10000"/>
                  <a:gd name="connsiteX8" fmla="*/ 2925 w 6757"/>
                  <a:gd name="connsiteY8" fmla="*/ 8557 h 10000"/>
                  <a:gd name="connsiteX9" fmla="*/ 2158 w 6757"/>
                  <a:gd name="connsiteY9" fmla="*/ 8628 h 10000"/>
                  <a:gd name="connsiteX10" fmla="*/ 524 w 6757"/>
                  <a:gd name="connsiteY10" fmla="*/ 10000 h 10000"/>
                  <a:gd name="connsiteX11" fmla="*/ 0 w 6757"/>
                  <a:gd name="connsiteY11" fmla="*/ 8739 h 10000"/>
                  <a:gd name="connsiteX12" fmla="*/ 1782 w 6757"/>
                  <a:gd name="connsiteY12" fmla="*/ 5526 h 10000"/>
                  <a:gd name="connsiteX0" fmla="*/ 2637 w 10000"/>
                  <a:gd name="connsiteY0" fmla="*/ 5526 h 10000"/>
                  <a:gd name="connsiteX1" fmla="*/ 2876 w 10000"/>
                  <a:gd name="connsiteY1" fmla="*/ 3427 h 10000"/>
                  <a:gd name="connsiteX2" fmla="*/ 9617 w 10000"/>
                  <a:gd name="connsiteY2" fmla="*/ 0 h 10000"/>
                  <a:gd name="connsiteX3" fmla="*/ 10000 w 10000"/>
                  <a:gd name="connsiteY3" fmla="*/ 637 h 10000"/>
                  <a:gd name="connsiteX4" fmla="*/ 9336 w 10000"/>
                  <a:gd name="connsiteY4" fmla="*/ 1662 h 10000"/>
                  <a:gd name="connsiteX5" fmla="*/ 4767 w 10000"/>
                  <a:gd name="connsiteY5" fmla="*/ 4339 h 10000"/>
                  <a:gd name="connsiteX6" fmla="*/ 4575 w 10000"/>
                  <a:gd name="connsiteY6" fmla="*/ 5066 h 10000"/>
                  <a:gd name="connsiteX7" fmla="*/ 4459 w 10000"/>
                  <a:gd name="connsiteY7" fmla="*/ 6768 h 10000"/>
                  <a:gd name="connsiteX8" fmla="*/ 4329 w 10000"/>
                  <a:gd name="connsiteY8" fmla="*/ 8557 h 10000"/>
                  <a:gd name="connsiteX9" fmla="*/ 3194 w 10000"/>
                  <a:gd name="connsiteY9" fmla="*/ 8628 h 10000"/>
                  <a:gd name="connsiteX10" fmla="*/ 775 w 10000"/>
                  <a:gd name="connsiteY10" fmla="*/ 10000 h 10000"/>
                  <a:gd name="connsiteX11" fmla="*/ 0 w 10000"/>
                  <a:gd name="connsiteY11" fmla="*/ 8739 h 10000"/>
                  <a:gd name="connsiteX12" fmla="*/ 2637 w 10000"/>
                  <a:gd name="connsiteY12" fmla="*/ 5526 h 10000"/>
                  <a:gd name="connsiteX0" fmla="*/ 2637 w 10000"/>
                  <a:gd name="connsiteY0" fmla="*/ 5451 h 9925"/>
                  <a:gd name="connsiteX1" fmla="*/ 2876 w 10000"/>
                  <a:gd name="connsiteY1" fmla="*/ 3352 h 9925"/>
                  <a:gd name="connsiteX2" fmla="*/ 8880 w 10000"/>
                  <a:gd name="connsiteY2" fmla="*/ 0 h 9925"/>
                  <a:gd name="connsiteX3" fmla="*/ 10000 w 10000"/>
                  <a:gd name="connsiteY3" fmla="*/ 562 h 9925"/>
                  <a:gd name="connsiteX4" fmla="*/ 9336 w 10000"/>
                  <a:gd name="connsiteY4" fmla="*/ 1587 h 9925"/>
                  <a:gd name="connsiteX5" fmla="*/ 4767 w 10000"/>
                  <a:gd name="connsiteY5" fmla="*/ 4264 h 9925"/>
                  <a:gd name="connsiteX6" fmla="*/ 4575 w 10000"/>
                  <a:gd name="connsiteY6" fmla="*/ 4991 h 9925"/>
                  <a:gd name="connsiteX7" fmla="*/ 4459 w 10000"/>
                  <a:gd name="connsiteY7" fmla="*/ 6693 h 9925"/>
                  <a:gd name="connsiteX8" fmla="*/ 4329 w 10000"/>
                  <a:gd name="connsiteY8" fmla="*/ 8482 h 9925"/>
                  <a:gd name="connsiteX9" fmla="*/ 3194 w 10000"/>
                  <a:gd name="connsiteY9" fmla="*/ 8553 h 9925"/>
                  <a:gd name="connsiteX10" fmla="*/ 775 w 10000"/>
                  <a:gd name="connsiteY10" fmla="*/ 9925 h 9925"/>
                  <a:gd name="connsiteX11" fmla="*/ 0 w 10000"/>
                  <a:gd name="connsiteY11" fmla="*/ 8664 h 9925"/>
                  <a:gd name="connsiteX12" fmla="*/ 2637 w 10000"/>
                  <a:gd name="connsiteY12" fmla="*/ 5451 h 9925"/>
                  <a:gd name="connsiteX0" fmla="*/ 2637 w 10000"/>
                  <a:gd name="connsiteY0" fmla="*/ 5503 h 10011"/>
                  <a:gd name="connsiteX1" fmla="*/ 2876 w 10000"/>
                  <a:gd name="connsiteY1" fmla="*/ 3388 h 10011"/>
                  <a:gd name="connsiteX2" fmla="*/ 8880 w 10000"/>
                  <a:gd name="connsiteY2" fmla="*/ 11 h 10011"/>
                  <a:gd name="connsiteX3" fmla="*/ 10000 w 10000"/>
                  <a:gd name="connsiteY3" fmla="*/ 577 h 10011"/>
                  <a:gd name="connsiteX4" fmla="*/ 9336 w 10000"/>
                  <a:gd name="connsiteY4" fmla="*/ 1610 h 10011"/>
                  <a:gd name="connsiteX5" fmla="*/ 4767 w 10000"/>
                  <a:gd name="connsiteY5" fmla="*/ 4307 h 10011"/>
                  <a:gd name="connsiteX6" fmla="*/ 4575 w 10000"/>
                  <a:gd name="connsiteY6" fmla="*/ 5040 h 10011"/>
                  <a:gd name="connsiteX7" fmla="*/ 4459 w 10000"/>
                  <a:gd name="connsiteY7" fmla="*/ 6755 h 10011"/>
                  <a:gd name="connsiteX8" fmla="*/ 4329 w 10000"/>
                  <a:gd name="connsiteY8" fmla="*/ 8557 h 10011"/>
                  <a:gd name="connsiteX9" fmla="*/ 3194 w 10000"/>
                  <a:gd name="connsiteY9" fmla="*/ 8629 h 10011"/>
                  <a:gd name="connsiteX10" fmla="*/ 775 w 10000"/>
                  <a:gd name="connsiteY10" fmla="*/ 10011 h 10011"/>
                  <a:gd name="connsiteX11" fmla="*/ 0 w 10000"/>
                  <a:gd name="connsiteY11" fmla="*/ 8740 h 10011"/>
                  <a:gd name="connsiteX12" fmla="*/ 2637 w 10000"/>
                  <a:gd name="connsiteY12" fmla="*/ 5503 h 10011"/>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594 w 10000"/>
                  <a:gd name="connsiteY5" fmla="*/ 4494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3125"/>
                  <a:gd name="connsiteX1" fmla="*/ 2876 w 10000"/>
                  <a:gd name="connsiteY1" fmla="*/ 3499 h 13125"/>
                  <a:gd name="connsiteX2" fmla="*/ 8750 w 10000"/>
                  <a:gd name="connsiteY2" fmla="*/ 8 h 13125"/>
                  <a:gd name="connsiteX3" fmla="*/ 10000 w 10000"/>
                  <a:gd name="connsiteY3" fmla="*/ 688 h 13125"/>
                  <a:gd name="connsiteX4" fmla="*/ 9336 w 10000"/>
                  <a:gd name="connsiteY4" fmla="*/ 1721 h 13125"/>
                  <a:gd name="connsiteX5" fmla="*/ 4594 w 10000"/>
                  <a:gd name="connsiteY5" fmla="*/ 4494 h 13125"/>
                  <a:gd name="connsiteX6" fmla="*/ 4575 w 10000"/>
                  <a:gd name="connsiteY6" fmla="*/ 5151 h 13125"/>
                  <a:gd name="connsiteX7" fmla="*/ 4459 w 10000"/>
                  <a:gd name="connsiteY7" fmla="*/ 6866 h 13125"/>
                  <a:gd name="connsiteX8" fmla="*/ 4329 w 10000"/>
                  <a:gd name="connsiteY8" fmla="*/ 8668 h 13125"/>
                  <a:gd name="connsiteX9" fmla="*/ 3194 w 10000"/>
                  <a:gd name="connsiteY9" fmla="*/ 8740 h 13125"/>
                  <a:gd name="connsiteX10" fmla="*/ 2812 w 10000"/>
                  <a:gd name="connsiteY10" fmla="*/ 13125 h 13125"/>
                  <a:gd name="connsiteX11" fmla="*/ 0 w 10000"/>
                  <a:gd name="connsiteY11" fmla="*/ 8851 h 13125"/>
                  <a:gd name="connsiteX12" fmla="*/ 2550 w 10000"/>
                  <a:gd name="connsiteY12" fmla="*/ 5690 h 13125"/>
                  <a:gd name="connsiteX0" fmla="*/ 817 w 8267"/>
                  <a:gd name="connsiteY0" fmla="*/ 5690 h 13125"/>
                  <a:gd name="connsiteX1" fmla="*/ 1143 w 8267"/>
                  <a:gd name="connsiteY1" fmla="*/ 3499 h 13125"/>
                  <a:gd name="connsiteX2" fmla="*/ 7017 w 8267"/>
                  <a:gd name="connsiteY2" fmla="*/ 8 h 13125"/>
                  <a:gd name="connsiteX3" fmla="*/ 8267 w 8267"/>
                  <a:gd name="connsiteY3" fmla="*/ 688 h 13125"/>
                  <a:gd name="connsiteX4" fmla="*/ 7603 w 8267"/>
                  <a:gd name="connsiteY4" fmla="*/ 1721 h 13125"/>
                  <a:gd name="connsiteX5" fmla="*/ 2861 w 8267"/>
                  <a:gd name="connsiteY5" fmla="*/ 4494 h 13125"/>
                  <a:gd name="connsiteX6" fmla="*/ 2842 w 8267"/>
                  <a:gd name="connsiteY6" fmla="*/ 5151 h 13125"/>
                  <a:gd name="connsiteX7" fmla="*/ 2726 w 8267"/>
                  <a:gd name="connsiteY7" fmla="*/ 6866 h 13125"/>
                  <a:gd name="connsiteX8" fmla="*/ 2596 w 8267"/>
                  <a:gd name="connsiteY8" fmla="*/ 8668 h 13125"/>
                  <a:gd name="connsiteX9" fmla="*/ 1461 w 8267"/>
                  <a:gd name="connsiteY9" fmla="*/ 8740 h 13125"/>
                  <a:gd name="connsiteX10" fmla="*/ 1079 w 8267"/>
                  <a:gd name="connsiteY10" fmla="*/ 13125 h 13125"/>
                  <a:gd name="connsiteX11" fmla="*/ 0 w 8267"/>
                  <a:gd name="connsiteY11" fmla="*/ 12158 h 13125"/>
                  <a:gd name="connsiteX12" fmla="*/ 817 w 8267"/>
                  <a:gd name="connsiteY12" fmla="*/ 5690 h 13125"/>
                  <a:gd name="connsiteX0" fmla="*/ 13 w 10493"/>
                  <a:gd name="connsiteY0" fmla="*/ 6160 h 10000"/>
                  <a:gd name="connsiteX1" fmla="*/ 1876 w 10493"/>
                  <a:gd name="connsiteY1" fmla="*/ 2666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8327 w 10493"/>
                  <a:gd name="connsiteY4" fmla="*/ 7394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9398"/>
                  <a:gd name="connsiteY0" fmla="*/ 6154 h 9994"/>
                  <a:gd name="connsiteX1" fmla="*/ 1404 w 9398"/>
                  <a:gd name="connsiteY1" fmla="*/ 5701 h 9994"/>
                  <a:gd name="connsiteX2" fmla="*/ 8981 w 9398"/>
                  <a:gd name="connsiteY2" fmla="*/ 0 h 9994"/>
                  <a:gd name="connsiteX3" fmla="*/ 8327 w 9398"/>
                  <a:gd name="connsiteY3" fmla="*/ 7388 h 9994"/>
                  <a:gd name="connsiteX4" fmla="*/ 7623 w 9398"/>
                  <a:gd name="connsiteY4" fmla="*/ 5127 h 9994"/>
                  <a:gd name="connsiteX5" fmla="*/ 5975 w 9398"/>
                  <a:gd name="connsiteY5" fmla="*/ 5078 h 9994"/>
                  <a:gd name="connsiteX6" fmla="*/ 5153 w 9398"/>
                  <a:gd name="connsiteY6" fmla="*/ 6384 h 9994"/>
                  <a:gd name="connsiteX7" fmla="*/ 3161 w 9398"/>
                  <a:gd name="connsiteY7" fmla="*/ 6743 h 9994"/>
                  <a:gd name="connsiteX8" fmla="*/ 2260 w 9398"/>
                  <a:gd name="connsiteY8" fmla="*/ 6653 h 9994"/>
                  <a:gd name="connsiteX9" fmla="*/ 1798 w 9398"/>
                  <a:gd name="connsiteY9" fmla="*/ 9994 h 9994"/>
                  <a:gd name="connsiteX10" fmla="*/ 493 w 9398"/>
                  <a:gd name="connsiteY10" fmla="*/ 9257 h 9994"/>
                  <a:gd name="connsiteX11" fmla="*/ 13 w 9398"/>
                  <a:gd name="connsiteY11" fmla="*/ 6154 h 9994"/>
                  <a:gd name="connsiteX0" fmla="*/ 14 w 8860"/>
                  <a:gd name="connsiteY0" fmla="*/ 1147 h 4989"/>
                  <a:gd name="connsiteX1" fmla="*/ 1494 w 8860"/>
                  <a:gd name="connsiteY1" fmla="*/ 693 h 4989"/>
                  <a:gd name="connsiteX2" fmla="*/ 8860 w 8860"/>
                  <a:gd name="connsiteY2" fmla="*/ 2381 h 4989"/>
                  <a:gd name="connsiteX3" fmla="*/ 8111 w 8860"/>
                  <a:gd name="connsiteY3" fmla="*/ 119 h 4989"/>
                  <a:gd name="connsiteX4" fmla="*/ 6358 w 8860"/>
                  <a:gd name="connsiteY4" fmla="*/ 70 h 4989"/>
                  <a:gd name="connsiteX5" fmla="*/ 5483 w 8860"/>
                  <a:gd name="connsiteY5" fmla="*/ 1377 h 4989"/>
                  <a:gd name="connsiteX6" fmla="*/ 3363 w 8860"/>
                  <a:gd name="connsiteY6" fmla="*/ 1736 h 4989"/>
                  <a:gd name="connsiteX7" fmla="*/ 2405 w 8860"/>
                  <a:gd name="connsiteY7" fmla="*/ 1646 h 4989"/>
                  <a:gd name="connsiteX8" fmla="*/ 1913 w 8860"/>
                  <a:gd name="connsiteY8" fmla="*/ 4989 h 4989"/>
                  <a:gd name="connsiteX9" fmla="*/ 525 w 8860"/>
                  <a:gd name="connsiteY9" fmla="*/ 4252 h 4989"/>
                  <a:gd name="connsiteX10" fmla="*/ 14 w 8860"/>
                  <a:gd name="connsiteY10" fmla="*/ 1147 h 4989"/>
                  <a:gd name="connsiteX0" fmla="*/ 16 w 10000"/>
                  <a:gd name="connsiteY0" fmla="*/ 2299 h 10000"/>
                  <a:gd name="connsiteX1" fmla="*/ 10000 w 10000"/>
                  <a:gd name="connsiteY1" fmla="*/ 4772 h 10000"/>
                  <a:gd name="connsiteX2" fmla="*/ 9155 w 10000"/>
                  <a:gd name="connsiteY2" fmla="*/ 239 h 10000"/>
                  <a:gd name="connsiteX3" fmla="*/ 7176 w 10000"/>
                  <a:gd name="connsiteY3" fmla="*/ 140 h 10000"/>
                  <a:gd name="connsiteX4" fmla="*/ 6188 w 10000"/>
                  <a:gd name="connsiteY4" fmla="*/ 2760 h 10000"/>
                  <a:gd name="connsiteX5" fmla="*/ 3796 w 10000"/>
                  <a:gd name="connsiteY5" fmla="*/ 3480 h 10000"/>
                  <a:gd name="connsiteX6" fmla="*/ 2714 w 10000"/>
                  <a:gd name="connsiteY6" fmla="*/ 3299 h 10000"/>
                  <a:gd name="connsiteX7" fmla="*/ 2159 w 10000"/>
                  <a:gd name="connsiteY7" fmla="*/ 10000 h 10000"/>
                  <a:gd name="connsiteX8" fmla="*/ 593 w 10000"/>
                  <a:gd name="connsiteY8" fmla="*/ 8523 h 10000"/>
                  <a:gd name="connsiteX9" fmla="*/ 16 w 10000"/>
                  <a:gd name="connsiteY9" fmla="*/ 2299 h 10000"/>
                  <a:gd name="connsiteX0" fmla="*/ 0 w 9407"/>
                  <a:gd name="connsiteY0" fmla="*/ 8523 h 10000"/>
                  <a:gd name="connsiteX1" fmla="*/ 9407 w 9407"/>
                  <a:gd name="connsiteY1" fmla="*/ 4772 h 10000"/>
                  <a:gd name="connsiteX2" fmla="*/ 8562 w 9407"/>
                  <a:gd name="connsiteY2" fmla="*/ 239 h 10000"/>
                  <a:gd name="connsiteX3" fmla="*/ 6583 w 9407"/>
                  <a:gd name="connsiteY3" fmla="*/ 140 h 10000"/>
                  <a:gd name="connsiteX4" fmla="*/ 5595 w 9407"/>
                  <a:gd name="connsiteY4" fmla="*/ 2760 h 10000"/>
                  <a:gd name="connsiteX5" fmla="*/ 3203 w 9407"/>
                  <a:gd name="connsiteY5" fmla="*/ 3480 h 10000"/>
                  <a:gd name="connsiteX6" fmla="*/ 2121 w 9407"/>
                  <a:gd name="connsiteY6" fmla="*/ 3299 h 10000"/>
                  <a:gd name="connsiteX7" fmla="*/ 1566 w 9407"/>
                  <a:gd name="connsiteY7" fmla="*/ 10000 h 10000"/>
                  <a:gd name="connsiteX8" fmla="*/ 0 w 9407"/>
                  <a:gd name="connsiteY8" fmla="*/ 8523 h 10000"/>
                  <a:gd name="connsiteX0" fmla="*/ 0 w 8335"/>
                  <a:gd name="connsiteY0" fmla="*/ 10000 h 10011"/>
                  <a:gd name="connsiteX1" fmla="*/ 8335 w 8335"/>
                  <a:gd name="connsiteY1" fmla="*/ 4772 h 10011"/>
                  <a:gd name="connsiteX2" fmla="*/ 7437 w 8335"/>
                  <a:gd name="connsiteY2" fmla="*/ 239 h 10011"/>
                  <a:gd name="connsiteX3" fmla="*/ 5333 w 8335"/>
                  <a:gd name="connsiteY3" fmla="*/ 140 h 10011"/>
                  <a:gd name="connsiteX4" fmla="*/ 4283 w 8335"/>
                  <a:gd name="connsiteY4" fmla="*/ 2760 h 10011"/>
                  <a:gd name="connsiteX5" fmla="*/ 1740 w 8335"/>
                  <a:gd name="connsiteY5" fmla="*/ 3480 h 10011"/>
                  <a:gd name="connsiteX6" fmla="*/ 590 w 8335"/>
                  <a:gd name="connsiteY6" fmla="*/ 3299 h 10011"/>
                  <a:gd name="connsiteX7" fmla="*/ 0 w 8335"/>
                  <a:gd name="connsiteY7" fmla="*/ 10000 h 10011"/>
                  <a:gd name="connsiteX0" fmla="*/ 0 w 9292"/>
                  <a:gd name="connsiteY0" fmla="*/ 3295 h 5057"/>
                  <a:gd name="connsiteX1" fmla="*/ 9292 w 9292"/>
                  <a:gd name="connsiteY1" fmla="*/ 4767 h 5057"/>
                  <a:gd name="connsiteX2" fmla="*/ 8215 w 9292"/>
                  <a:gd name="connsiteY2" fmla="*/ 239 h 5057"/>
                  <a:gd name="connsiteX3" fmla="*/ 5690 w 9292"/>
                  <a:gd name="connsiteY3" fmla="*/ 140 h 5057"/>
                  <a:gd name="connsiteX4" fmla="*/ 4431 w 9292"/>
                  <a:gd name="connsiteY4" fmla="*/ 2757 h 5057"/>
                  <a:gd name="connsiteX5" fmla="*/ 1380 w 9292"/>
                  <a:gd name="connsiteY5" fmla="*/ 3476 h 5057"/>
                  <a:gd name="connsiteX6" fmla="*/ 0 w 9292"/>
                  <a:gd name="connsiteY6" fmla="*/ 3295 h 5057"/>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497 w 15012"/>
                  <a:gd name="connsiteY5" fmla="*/ 6873 h 15603"/>
                  <a:gd name="connsiteX6" fmla="*/ 0 w 15012"/>
                  <a:gd name="connsiteY6" fmla="*/ 15580 h 15603"/>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324 w 15012"/>
                  <a:gd name="connsiteY5" fmla="*/ 6414 h 15603"/>
                  <a:gd name="connsiteX6" fmla="*/ 0 w 15012"/>
                  <a:gd name="connsiteY6" fmla="*/ 15580 h 15603"/>
                  <a:gd name="connsiteX0" fmla="*/ 489 w 15501"/>
                  <a:gd name="connsiteY0" fmla="*/ 15580 h 15603"/>
                  <a:gd name="connsiteX1" fmla="*/ 15501 w 15501"/>
                  <a:gd name="connsiteY1" fmla="*/ 9426 h 15603"/>
                  <a:gd name="connsiteX2" fmla="*/ 14342 w 15501"/>
                  <a:gd name="connsiteY2" fmla="*/ 472 h 15603"/>
                  <a:gd name="connsiteX3" fmla="*/ 11625 w 15501"/>
                  <a:gd name="connsiteY3" fmla="*/ 276 h 15603"/>
                  <a:gd name="connsiteX4" fmla="*/ 10270 w 15501"/>
                  <a:gd name="connsiteY4" fmla="*/ 5451 h 15603"/>
                  <a:gd name="connsiteX5" fmla="*/ 6813 w 15501"/>
                  <a:gd name="connsiteY5" fmla="*/ 6414 h 15603"/>
                  <a:gd name="connsiteX6" fmla="*/ 2946 w 15501"/>
                  <a:gd name="connsiteY6" fmla="*/ 2917 h 15603"/>
                  <a:gd name="connsiteX7" fmla="*/ 489 w 15501"/>
                  <a:gd name="connsiteY7" fmla="*/ 15580 h 15603"/>
                  <a:gd name="connsiteX0" fmla="*/ 954 w 13719"/>
                  <a:gd name="connsiteY0" fmla="*/ 18104 h 18120"/>
                  <a:gd name="connsiteX1" fmla="*/ 13719 w 13719"/>
                  <a:gd name="connsiteY1" fmla="*/ 9426 h 18120"/>
                  <a:gd name="connsiteX2" fmla="*/ 12560 w 13719"/>
                  <a:gd name="connsiteY2" fmla="*/ 472 h 18120"/>
                  <a:gd name="connsiteX3" fmla="*/ 9843 w 13719"/>
                  <a:gd name="connsiteY3" fmla="*/ 276 h 18120"/>
                  <a:gd name="connsiteX4" fmla="*/ 8488 w 13719"/>
                  <a:gd name="connsiteY4" fmla="*/ 5451 h 18120"/>
                  <a:gd name="connsiteX5" fmla="*/ 5031 w 13719"/>
                  <a:gd name="connsiteY5" fmla="*/ 6414 h 18120"/>
                  <a:gd name="connsiteX6" fmla="*/ 1164 w 13719"/>
                  <a:gd name="connsiteY6" fmla="*/ 2917 h 18120"/>
                  <a:gd name="connsiteX7" fmla="*/ 954 w 13719"/>
                  <a:gd name="connsiteY7" fmla="*/ 18104 h 18120"/>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4054"/>
                  <a:gd name="connsiteY0" fmla="*/ 18171 h 19786"/>
                  <a:gd name="connsiteX1" fmla="*/ 2893 w 14054"/>
                  <a:gd name="connsiteY1" fmla="*/ 18704 h 19786"/>
                  <a:gd name="connsiteX2" fmla="*/ 13719 w 14054"/>
                  <a:gd name="connsiteY2" fmla="*/ 9493 h 19786"/>
                  <a:gd name="connsiteX3" fmla="*/ 12560 w 14054"/>
                  <a:gd name="connsiteY3" fmla="*/ 539 h 19786"/>
                  <a:gd name="connsiteX4" fmla="*/ 9843 w 14054"/>
                  <a:gd name="connsiteY4" fmla="*/ 343 h 19786"/>
                  <a:gd name="connsiteX5" fmla="*/ 8488 w 14054"/>
                  <a:gd name="connsiteY5" fmla="*/ 5518 h 19786"/>
                  <a:gd name="connsiteX6" fmla="*/ 5031 w 14054"/>
                  <a:gd name="connsiteY6" fmla="*/ 6481 h 19786"/>
                  <a:gd name="connsiteX7" fmla="*/ 1164 w 14054"/>
                  <a:gd name="connsiteY7" fmla="*/ 2984 h 19786"/>
                  <a:gd name="connsiteX8" fmla="*/ 954 w 14054"/>
                  <a:gd name="connsiteY8" fmla="*/ 18171 h 19786"/>
                  <a:gd name="connsiteX0" fmla="*/ 954 w 13920"/>
                  <a:gd name="connsiteY0" fmla="*/ 18157 h 19772"/>
                  <a:gd name="connsiteX1" fmla="*/ 2893 w 13920"/>
                  <a:gd name="connsiteY1" fmla="*/ 18690 h 19772"/>
                  <a:gd name="connsiteX2" fmla="*/ 13287 w 13920"/>
                  <a:gd name="connsiteY2" fmla="*/ 9823 h 19772"/>
                  <a:gd name="connsiteX3" fmla="*/ 12560 w 13920"/>
                  <a:gd name="connsiteY3" fmla="*/ 525 h 19772"/>
                  <a:gd name="connsiteX4" fmla="*/ 9843 w 13920"/>
                  <a:gd name="connsiteY4" fmla="*/ 329 h 19772"/>
                  <a:gd name="connsiteX5" fmla="*/ 8488 w 13920"/>
                  <a:gd name="connsiteY5" fmla="*/ 5504 h 19772"/>
                  <a:gd name="connsiteX6" fmla="*/ 5031 w 13920"/>
                  <a:gd name="connsiteY6" fmla="*/ 6467 h 19772"/>
                  <a:gd name="connsiteX7" fmla="*/ 1164 w 13920"/>
                  <a:gd name="connsiteY7" fmla="*/ 2970 h 19772"/>
                  <a:gd name="connsiteX8" fmla="*/ 954 w 13920"/>
                  <a:gd name="connsiteY8" fmla="*/ 18157 h 19772"/>
                  <a:gd name="connsiteX0" fmla="*/ 954 w 13566"/>
                  <a:gd name="connsiteY0" fmla="*/ 18157 h 19772"/>
                  <a:gd name="connsiteX1" fmla="*/ 2893 w 13566"/>
                  <a:gd name="connsiteY1" fmla="*/ 18690 h 19772"/>
                  <a:gd name="connsiteX2" fmla="*/ 13287 w 13566"/>
                  <a:gd name="connsiteY2" fmla="*/ 9823 h 19772"/>
                  <a:gd name="connsiteX3" fmla="*/ 12042 w 13566"/>
                  <a:gd name="connsiteY3" fmla="*/ 525 h 19772"/>
                  <a:gd name="connsiteX4" fmla="*/ 9843 w 13566"/>
                  <a:gd name="connsiteY4" fmla="*/ 329 h 19772"/>
                  <a:gd name="connsiteX5" fmla="*/ 8488 w 13566"/>
                  <a:gd name="connsiteY5" fmla="*/ 5504 h 19772"/>
                  <a:gd name="connsiteX6" fmla="*/ 5031 w 13566"/>
                  <a:gd name="connsiteY6" fmla="*/ 6467 h 19772"/>
                  <a:gd name="connsiteX7" fmla="*/ 1164 w 13566"/>
                  <a:gd name="connsiteY7" fmla="*/ 2970 h 19772"/>
                  <a:gd name="connsiteX8" fmla="*/ 954 w 13566"/>
                  <a:gd name="connsiteY8" fmla="*/ 18157 h 19772"/>
                  <a:gd name="connsiteX0" fmla="*/ 954 w 13287"/>
                  <a:gd name="connsiteY0" fmla="*/ 18104 h 19719"/>
                  <a:gd name="connsiteX1" fmla="*/ 2893 w 13287"/>
                  <a:gd name="connsiteY1" fmla="*/ 18637 h 19719"/>
                  <a:gd name="connsiteX2" fmla="*/ 13287 w 13287"/>
                  <a:gd name="connsiteY2" fmla="*/ 9770 h 19719"/>
                  <a:gd name="connsiteX3" fmla="*/ 12042 w 13287"/>
                  <a:gd name="connsiteY3" fmla="*/ 472 h 19719"/>
                  <a:gd name="connsiteX4" fmla="*/ 9843 w 13287"/>
                  <a:gd name="connsiteY4" fmla="*/ 276 h 19719"/>
                  <a:gd name="connsiteX5" fmla="*/ 8488 w 13287"/>
                  <a:gd name="connsiteY5" fmla="*/ 5451 h 19719"/>
                  <a:gd name="connsiteX6" fmla="*/ 5031 w 13287"/>
                  <a:gd name="connsiteY6" fmla="*/ 6414 h 19719"/>
                  <a:gd name="connsiteX7" fmla="*/ 1164 w 13287"/>
                  <a:gd name="connsiteY7" fmla="*/ 2917 h 19719"/>
                  <a:gd name="connsiteX8" fmla="*/ 954 w 13287"/>
                  <a:gd name="connsiteY8" fmla="*/ 18104 h 19719"/>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1339 w 13672"/>
                  <a:gd name="connsiteY0" fmla="*/ 18476 h 20091"/>
                  <a:gd name="connsiteX1" fmla="*/ 3278 w 13672"/>
                  <a:gd name="connsiteY1" fmla="*/ 19009 h 20091"/>
                  <a:gd name="connsiteX2" fmla="*/ 13672 w 13672"/>
                  <a:gd name="connsiteY2" fmla="*/ 10142 h 20091"/>
                  <a:gd name="connsiteX3" fmla="*/ 12427 w 13672"/>
                  <a:gd name="connsiteY3" fmla="*/ 844 h 20091"/>
                  <a:gd name="connsiteX4" fmla="*/ 10228 w 13672"/>
                  <a:gd name="connsiteY4" fmla="*/ 648 h 20091"/>
                  <a:gd name="connsiteX5" fmla="*/ 8873 w 13672"/>
                  <a:gd name="connsiteY5" fmla="*/ 5823 h 20091"/>
                  <a:gd name="connsiteX6" fmla="*/ 5416 w 13672"/>
                  <a:gd name="connsiteY6" fmla="*/ 6786 h 20091"/>
                  <a:gd name="connsiteX7" fmla="*/ 1549 w 13672"/>
                  <a:gd name="connsiteY7" fmla="*/ 3289 h 20091"/>
                  <a:gd name="connsiteX8" fmla="*/ 1339 w 13672"/>
                  <a:gd name="connsiteY8" fmla="*/ 18476 h 20091"/>
                  <a:gd name="connsiteX0" fmla="*/ 915 w 13248"/>
                  <a:gd name="connsiteY0" fmla="*/ 18476 h 20091"/>
                  <a:gd name="connsiteX1" fmla="*/ 2854 w 13248"/>
                  <a:gd name="connsiteY1" fmla="*/ 19009 h 20091"/>
                  <a:gd name="connsiteX2" fmla="*/ 13248 w 13248"/>
                  <a:gd name="connsiteY2" fmla="*/ 10142 h 20091"/>
                  <a:gd name="connsiteX3" fmla="*/ 12003 w 13248"/>
                  <a:gd name="connsiteY3" fmla="*/ 844 h 20091"/>
                  <a:gd name="connsiteX4" fmla="*/ 9804 w 13248"/>
                  <a:gd name="connsiteY4" fmla="*/ 648 h 20091"/>
                  <a:gd name="connsiteX5" fmla="*/ 8449 w 13248"/>
                  <a:gd name="connsiteY5" fmla="*/ 5823 h 20091"/>
                  <a:gd name="connsiteX6" fmla="*/ 4992 w 13248"/>
                  <a:gd name="connsiteY6" fmla="*/ 6786 h 20091"/>
                  <a:gd name="connsiteX7" fmla="*/ 1125 w 13248"/>
                  <a:gd name="connsiteY7" fmla="*/ 3289 h 20091"/>
                  <a:gd name="connsiteX8" fmla="*/ 915 w 13248"/>
                  <a:gd name="connsiteY8" fmla="*/ 18476 h 20091"/>
                  <a:gd name="connsiteX0" fmla="*/ 915 w 13248"/>
                  <a:gd name="connsiteY0" fmla="*/ 18476 h 19549"/>
                  <a:gd name="connsiteX1" fmla="*/ 2854 w 13248"/>
                  <a:gd name="connsiteY1" fmla="*/ 19009 h 19549"/>
                  <a:gd name="connsiteX2" fmla="*/ 13248 w 13248"/>
                  <a:gd name="connsiteY2" fmla="*/ 10142 h 19549"/>
                  <a:gd name="connsiteX3" fmla="*/ 12003 w 13248"/>
                  <a:gd name="connsiteY3" fmla="*/ 844 h 19549"/>
                  <a:gd name="connsiteX4" fmla="*/ 9804 w 13248"/>
                  <a:gd name="connsiteY4" fmla="*/ 648 h 19549"/>
                  <a:gd name="connsiteX5" fmla="*/ 8449 w 13248"/>
                  <a:gd name="connsiteY5" fmla="*/ 5823 h 19549"/>
                  <a:gd name="connsiteX6" fmla="*/ 4992 w 13248"/>
                  <a:gd name="connsiteY6" fmla="*/ 6786 h 19549"/>
                  <a:gd name="connsiteX7" fmla="*/ 1125 w 13248"/>
                  <a:gd name="connsiteY7" fmla="*/ 3289 h 19549"/>
                  <a:gd name="connsiteX8" fmla="*/ 915 w 13248"/>
                  <a:gd name="connsiteY8" fmla="*/ 18476 h 1954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8449 w 13248"/>
                  <a:gd name="connsiteY5" fmla="*/ 8255 h 21441"/>
                  <a:gd name="connsiteX6" fmla="*/ 4992 w 13248"/>
                  <a:gd name="connsiteY6" fmla="*/ 9218 h 21441"/>
                  <a:gd name="connsiteX7" fmla="*/ 1125 w 13248"/>
                  <a:gd name="connsiteY7" fmla="*/ 5721 h 21441"/>
                  <a:gd name="connsiteX8" fmla="*/ 915 w 13248"/>
                  <a:gd name="connsiteY8" fmla="*/ 20908 h 21441"/>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4992 w 13248"/>
                  <a:gd name="connsiteY5" fmla="*/ 9218 h 21441"/>
                  <a:gd name="connsiteX6" fmla="*/ 1125 w 13248"/>
                  <a:gd name="connsiteY6" fmla="*/ 5721 h 21441"/>
                  <a:gd name="connsiteX7" fmla="*/ 915 w 13248"/>
                  <a:gd name="connsiteY7" fmla="*/ 20908 h 21441"/>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1125 w 13248"/>
                  <a:gd name="connsiteY5" fmla="*/ 5721 h 21441"/>
                  <a:gd name="connsiteX6" fmla="*/ 915 w 13248"/>
                  <a:gd name="connsiteY6" fmla="*/ 20908 h 21441"/>
                  <a:gd name="connsiteX0" fmla="*/ 24 w 12357"/>
                  <a:gd name="connsiteY0" fmla="*/ 20908 h 21441"/>
                  <a:gd name="connsiteX1" fmla="*/ 1963 w 12357"/>
                  <a:gd name="connsiteY1" fmla="*/ 21441 h 21441"/>
                  <a:gd name="connsiteX2" fmla="*/ 12357 w 12357"/>
                  <a:gd name="connsiteY2" fmla="*/ 12574 h 21441"/>
                  <a:gd name="connsiteX3" fmla="*/ 11112 w 12357"/>
                  <a:gd name="connsiteY3" fmla="*/ 3276 h 21441"/>
                  <a:gd name="connsiteX4" fmla="*/ 8567 w 12357"/>
                  <a:gd name="connsiteY4" fmla="*/ 211 h 21441"/>
                  <a:gd name="connsiteX5" fmla="*/ 6110 w 12357"/>
                  <a:gd name="connsiteY5" fmla="*/ 5032 h 21441"/>
                  <a:gd name="connsiteX6" fmla="*/ 24 w 12357"/>
                  <a:gd name="connsiteY6" fmla="*/ 20908 h 21441"/>
                  <a:gd name="connsiteX0" fmla="*/ 942 w 13275"/>
                  <a:gd name="connsiteY0" fmla="*/ 20908 h 21441"/>
                  <a:gd name="connsiteX1" fmla="*/ 2881 w 13275"/>
                  <a:gd name="connsiteY1" fmla="*/ 21441 h 21441"/>
                  <a:gd name="connsiteX2" fmla="*/ 13275 w 13275"/>
                  <a:gd name="connsiteY2" fmla="*/ 12574 h 21441"/>
                  <a:gd name="connsiteX3" fmla="*/ 12030 w 13275"/>
                  <a:gd name="connsiteY3" fmla="*/ 3276 h 21441"/>
                  <a:gd name="connsiteX4" fmla="*/ 9485 w 13275"/>
                  <a:gd name="connsiteY4" fmla="*/ 211 h 21441"/>
                  <a:gd name="connsiteX5" fmla="*/ 7028 w 13275"/>
                  <a:gd name="connsiteY5" fmla="*/ 5032 h 21441"/>
                  <a:gd name="connsiteX6" fmla="*/ 310 w 13275"/>
                  <a:gd name="connsiteY6" fmla="*/ 9326 h 21441"/>
                  <a:gd name="connsiteX7" fmla="*/ 942 w 13275"/>
                  <a:gd name="connsiteY7" fmla="*/ 20908 h 21441"/>
                  <a:gd name="connsiteX0" fmla="*/ 244 w 13441"/>
                  <a:gd name="connsiteY0" fmla="*/ 15859 h 21441"/>
                  <a:gd name="connsiteX1" fmla="*/ 3047 w 13441"/>
                  <a:gd name="connsiteY1" fmla="*/ 21441 h 21441"/>
                  <a:gd name="connsiteX2" fmla="*/ 13441 w 13441"/>
                  <a:gd name="connsiteY2" fmla="*/ 12574 h 21441"/>
                  <a:gd name="connsiteX3" fmla="*/ 12196 w 13441"/>
                  <a:gd name="connsiteY3" fmla="*/ 3276 h 21441"/>
                  <a:gd name="connsiteX4" fmla="*/ 9651 w 13441"/>
                  <a:gd name="connsiteY4" fmla="*/ 211 h 21441"/>
                  <a:gd name="connsiteX5" fmla="*/ 7194 w 13441"/>
                  <a:gd name="connsiteY5" fmla="*/ 5032 h 21441"/>
                  <a:gd name="connsiteX6" fmla="*/ 476 w 13441"/>
                  <a:gd name="connsiteY6" fmla="*/ 9326 h 21441"/>
                  <a:gd name="connsiteX7" fmla="*/ 244 w 13441"/>
                  <a:gd name="connsiteY7" fmla="*/ 15859 h 21441"/>
                  <a:gd name="connsiteX0" fmla="*/ 176 w 13373"/>
                  <a:gd name="connsiteY0" fmla="*/ 15859 h 21441"/>
                  <a:gd name="connsiteX1" fmla="*/ 2979 w 13373"/>
                  <a:gd name="connsiteY1" fmla="*/ 21441 h 21441"/>
                  <a:gd name="connsiteX2" fmla="*/ 13373 w 13373"/>
                  <a:gd name="connsiteY2" fmla="*/ 12574 h 21441"/>
                  <a:gd name="connsiteX3" fmla="*/ 12128 w 13373"/>
                  <a:gd name="connsiteY3" fmla="*/ 3276 h 21441"/>
                  <a:gd name="connsiteX4" fmla="*/ 9583 w 13373"/>
                  <a:gd name="connsiteY4" fmla="*/ 211 h 21441"/>
                  <a:gd name="connsiteX5" fmla="*/ 7126 w 13373"/>
                  <a:gd name="connsiteY5" fmla="*/ 5032 h 21441"/>
                  <a:gd name="connsiteX6" fmla="*/ 408 w 13373"/>
                  <a:gd name="connsiteY6" fmla="*/ 9326 h 21441"/>
                  <a:gd name="connsiteX7" fmla="*/ 2492 w 13373"/>
                  <a:gd name="connsiteY7" fmla="*/ 18934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2571 w 12965"/>
                  <a:gd name="connsiteY0" fmla="*/ 21441 h 21441"/>
                  <a:gd name="connsiteX1" fmla="*/ 12965 w 12965"/>
                  <a:gd name="connsiteY1" fmla="*/ 12574 h 21441"/>
                  <a:gd name="connsiteX2" fmla="*/ 11720 w 12965"/>
                  <a:gd name="connsiteY2" fmla="*/ 3276 h 21441"/>
                  <a:gd name="connsiteX3" fmla="*/ 9175 w 12965"/>
                  <a:gd name="connsiteY3" fmla="*/ 211 h 21441"/>
                  <a:gd name="connsiteX4" fmla="*/ 6718 w 12965"/>
                  <a:gd name="connsiteY4" fmla="*/ 5032 h 21441"/>
                  <a:gd name="connsiteX5" fmla="*/ 0 w 12965"/>
                  <a:gd name="connsiteY5" fmla="*/ 9326 h 21441"/>
                  <a:gd name="connsiteX0" fmla="*/ 12965 w 12965"/>
                  <a:gd name="connsiteY0" fmla="*/ 12574 h 12574"/>
                  <a:gd name="connsiteX1" fmla="*/ 11720 w 12965"/>
                  <a:gd name="connsiteY1" fmla="*/ 3276 h 12574"/>
                  <a:gd name="connsiteX2" fmla="*/ 9175 w 12965"/>
                  <a:gd name="connsiteY2" fmla="*/ 211 h 12574"/>
                  <a:gd name="connsiteX3" fmla="*/ 6718 w 12965"/>
                  <a:gd name="connsiteY3" fmla="*/ 5032 h 12574"/>
                  <a:gd name="connsiteX4" fmla="*/ 0 w 12965"/>
                  <a:gd name="connsiteY4" fmla="*/ 9326 h 12574"/>
                  <a:gd name="connsiteX0" fmla="*/ 11720 w 11720"/>
                  <a:gd name="connsiteY0" fmla="*/ 3276 h 9326"/>
                  <a:gd name="connsiteX1" fmla="*/ 9175 w 11720"/>
                  <a:gd name="connsiteY1" fmla="*/ 211 h 9326"/>
                  <a:gd name="connsiteX2" fmla="*/ 6718 w 11720"/>
                  <a:gd name="connsiteY2" fmla="*/ 5032 h 9326"/>
                  <a:gd name="connsiteX3" fmla="*/ 0 w 11720"/>
                  <a:gd name="connsiteY3" fmla="*/ 9326 h 9326"/>
                  <a:gd name="connsiteX0" fmla="*/ 7828 w 7828"/>
                  <a:gd name="connsiteY0" fmla="*/ 0 h 9774"/>
                  <a:gd name="connsiteX1" fmla="*/ 5732 w 7828"/>
                  <a:gd name="connsiteY1" fmla="*/ 5170 h 9774"/>
                  <a:gd name="connsiteX2" fmla="*/ 0 w 7828"/>
                  <a:gd name="connsiteY2" fmla="*/ 9774 h 9774"/>
                  <a:gd name="connsiteX0" fmla="*/ 10188 w 10188"/>
                  <a:gd name="connsiteY0" fmla="*/ 0 h 10378"/>
                  <a:gd name="connsiteX1" fmla="*/ 7322 w 10188"/>
                  <a:gd name="connsiteY1" fmla="*/ 5668 h 10378"/>
                  <a:gd name="connsiteX2" fmla="*/ 0 w 10188"/>
                  <a:gd name="connsiteY2" fmla="*/ 10378 h 10378"/>
                  <a:gd name="connsiteX0" fmla="*/ 10188 w 10188"/>
                  <a:gd name="connsiteY0" fmla="*/ 0 h 10378"/>
                  <a:gd name="connsiteX1" fmla="*/ 7322 w 10188"/>
                  <a:gd name="connsiteY1" fmla="*/ 5668 h 10378"/>
                  <a:gd name="connsiteX2" fmla="*/ 0 w 10188"/>
                  <a:gd name="connsiteY2" fmla="*/ 10378 h 10378"/>
                  <a:gd name="connsiteX0" fmla="*/ 10188 w 10188"/>
                  <a:gd name="connsiteY0" fmla="*/ 0 h 10378"/>
                  <a:gd name="connsiteX1" fmla="*/ 7228 w 10188"/>
                  <a:gd name="connsiteY1" fmla="*/ 5164 h 10378"/>
                  <a:gd name="connsiteX2" fmla="*/ 0 w 10188"/>
                  <a:gd name="connsiteY2" fmla="*/ 10378 h 10378"/>
                </a:gdLst>
                <a:ahLst/>
                <a:cxnLst>
                  <a:cxn ang="0">
                    <a:pos x="connsiteX0" y="connsiteY0"/>
                  </a:cxn>
                  <a:cxn ang="0">
                    <a:pos x="connsiteX1" y="connsiteY1"/>
                  </a:cxn>
                  <a:cxn ang="0">
                    <a:pos x="connsiteX2" y="connsiteY2"/>
                  </a:cxn>
                </a:cxnLst>
                <a:rect l="l" t="t" r="r" b="b"/>
                <a:pathLst>
                  <a:path w="10188" h="10378">
                    <a:moveTo>
                      <a:pt x="10188" y="0"/>
                    </a:moveTo>
                    <a:cubicBezTo>
                      <a:pt x="9061" y="2840"/>
                      <a:pt x="8687" y="2637"/>
                      <a:pt x="7228" y="5164"/>
                    </a:cubicBezTo>
                    <a:cubicBezTo>
                      <a:pt x="5451" y="6243"/>
                      <a:pt x="3459" y="6845"/>
                      <a:pt x="0" y="10378"/>
                    </a:cubicBezTo>
                  </a:path>
                </a:pathLst>
              </a:custGeom>
              <a:noFill/>
              <a:ln w="9525">
                <a:solidFill>
                  <a:srgbClr val="00B050"/>
                </a:solidFill>
                <a:prstDash val="sysDot"/>
                <a:round/>
                <a:headEnd/>
                <a:tailEnd/>
              </a:ln>
              <a:extLst>
                <a:ext uri="{909E8E84-426E-40DD-AFC4-6F175D3DCCD1}">
                  <a14:hiddenFill xmlns:a14="http://schemas.microsoft.com/office/drawing/2010/main">
                    <a:solidFill>
                      <a:srgbClr val="BBE0E3"/>
                    </a:solid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215"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3" name="Freeform 49">
                <a:extLst>
                  <a:ext uri="{FF2B5EF4-FFF2-40B4-BE49-F238E27FC236}">
                    <a16:creationId xmlns:a16="http://schemas.microsoft.com/office/drawing/2014/main" id="{C56B7E17-D95B-4DCE-8D40-6701D39E1C67}"/>
                  </a:ext>
                </a:extLst>
              </p:cNvPr>
              <p:cNvSpPr>
                <a:spLocks/>
              </p:cNvSpPr>
              <p:nvPr/>
            </p:nvSpPr>
            <p:spPr bwMode="auto">
              <a:xfrm>
                <a:off x="4271122" y="4044018"/>
                <a:ext cx="355662" cy="203324"/>
              </a:xfrm>
              <a:custGeom>
                <a:avLst/>
                <a:gdLst>
                  <a:gd name="T0" fmla="*/ 2205 w 11464"/>
                  <a:gd name="T1" fmla="*/ 5400 h 5558"/>
                  <a:gd name="T2" fmla="*/ 0 w 11464"/>
                  <a:gd name="T3" fmla="*/ 4425 h 5558"/>
                  <a:gd name="T4" fmla="*/ 75 w 11464"/>
                  <a:gd name="T5" fmla="*/ 3990 h 5558"/>
                  <a:gd name="T6" fmla="*/ 2010 w 11464"/>
                  <a:gd name="T7" fmla="*/ 0 h 5558"/>
                  <a:gd name="T8" fmla="*/ 2033 w 11464"/>
                  <a:gd name="T9" fmla="*/ 22 h 5558"/>
                  <a:gd name="T10" fmla="*/ 10482 w 11464"/>
                  <a:gd name="T11" fmla="*/ 42 h 5558"/>
                  <a:gd name="T12" fmla="*/ 11068 w 11464"/>
                  <a:gd name="T13" fmla="*/ 939 h 5558"/>
                  <a:gd name="T14" fmla="*/ 11257 w 11464"/>
                  <a:gd name="T15" fmla="*/ 852 h 5558"/>
                  <a:gd name="T16" fmla="*/ 11429 w 11464"/>
                  <a:gd name="T17" fmla="*/ 876 h 5558"/>
                  <a:gd name="T18" fmla="*/ 11464 w 11464"/>
                  <a:gd name="T19" fmla="*/ 1042 h 5558"/>
                  <a:gd name="T20" fmla="*/ 11318 w 11464"/>
                  <a:gd name="T21" fmla="*/ 1251 h 5558"/>
                  <a:gd name="T22" fmla="*/ 10942 w 11464"/>
                  <a:gd name="T23" fmla="*/ 1699 h 5558"/>
                  <a:gd name="T24" fmla="*/ 10819 w 11464"/>
                  <a:gd name="T25" fmla="*/ 1925 h 5558"/>
                  <a:gd name="T26" fmla="*/ 10745 w 11464"/>
                  <a:gd name="T27" fmla="*/ 2160 h 5558"/>
                  <a:gd name="T28" fmla="*/ 10666 w 11464"/>
                  <a:gd name="T29" fmla="*/ 2290 h 5558"/>
                  <a:gd name="T30" fmla="*/ 10606 w 11464"/>
                  <a:gd name="T31" fmla="*/ 2378 h 5558"/>
                  <a:gd name="T32" fmla="*/ 10425 w 11464"/>
                  <a:gd name="T33" fmla="*/ 2421 h 5558"/>
                  <a:gd name="T34" fmla="*/ 10219 w 11464"/>
                  <a:gd name="T35" fmla="*/ 2233 h 5558"/>
                  <a:gd name="T36" fmla="*/ 10126 w 11464"/>
                  <a:gd name="T37" fmla="*/ 1711 h 5558"/>
                  <a:gd name="T38" fmla="*/ 10023 w 11464"/>
                  <a:gd name="T39" fmla="*/ 1497 h 5558"/>
                  <a:gd name="T40" fmla="*/ 9806 w 11464"/>
                  <a:gd name="T41" fmla="*/ 1404 h 5558"/>
                  <a:gd name="T42" fmla="*/ 9701 w 11464"/>
                  <a:gd name="T43" fmla="*/ 1585 h 5558"/>
                  <a:gd name="T44" fmla="*/ 9802 w 11464"/>
                  <a:gd name="T45" fmla="*/ 2218 h 5558"/>
                  <a:gd name="T46" fmla="*/ 9864 w 11464"/>
                  <a:gd name="T47" fmla="*/ 2517 h 5558"/>
                  <a:gd name="T48" fmla="*/ 9710 w 11464"/>
                  <a:gd name="T49" fmla="*/ 2697 h 5558"/>
                  <a:gd name="T50" fmla="*/ 9492 w 11464"/>
                  <a:gd name="T51" fmla="*/ 2640 h 5558"/>
                  <a:gd name="T52" fmla="*/ 9416 w 11464"/>
                  <a:gd name="T53" fmla="*/ 2366 h 5558"/>
                  <a:gd name="T54" fmla="*/ 9309 w 11464"/>
                  <a:gd name="T55" fmla="*/ 1918 h 5558"/>
                  <a:gd name="T56" fmla="*/ 9183 w 11464"/>
                  <a:gd name="T57" fmla="*/ 1630 h 5558"/>
                  <a:gd name="T58" fmla="*/ 8925 w 11464"/>
                  <a:gd name="T59" fmla="*/ 1620 h 5558"/>
                  <a:gd name="T60" fmla="*/ 8847 w 11464"/>
                  <a:gd name="T61" fmla="*/ 1742 h 5558"/>
                  <a:gd name="T62" fmla="*/ 8853 w 11464"/>
                  <a:gd name="T63" fmla="*/ 1939 h 5558"/>
                  <a:gd name="T64" fmla="*/ 9067 w 11464"/>
                  <a:gd name="T65" fmla="*/ 2823 h 5558"/>
                  <a:gd name="T66" fmla="*/ 8939 w 11464"/>
                  <a:gd name="T67" fmla="*/ 2991 h 5558"/>
                  <a:gd name="T68" fmla="*/ 8715 w 11464"/>
                  <a:gd name="T69" fmla="*/ 3033 h 5558"/>
                  <a:gd name="T70" fmla="*/ 8534 w 11464"/>
                  <a:gd name="T71" fmla="*/ 2965 h 5558"/>
                  <a:gd name="T72" fmla="*/ 8341 w 11464"/>
                  <a:gd name="T73" fmla="*/ 2958 h 5558"/>
                  <a:gd name="T74" fmla="*/ 8239 w 11464"/>
                  <a:gd name="T75" fmla="*/ 3086 h 5558"/>
                  <a:gd name="T76" fmla="*/ 8411 w 11464"/>
                  <a:gd name="T77" fmla="*/ 3289 h 5558"/>
                  <a:gd name="T78" fmla="*/ 8721 w 11464"/>
                  <a:gd name="T79" fmla="*/ 3382 h 5558"/>
                  <a:gd name="T80" fmla="*/ 8993 w 11464"/>
                  <a:gd name="T81" fmla="*/ 3524 h 5558"/>
                  <a:gd name="T82" fmla="*/ 9135 w 11464"/>
                  <a:gd name="T83" fmla="*/ 3676 h 5558"/>
                  <a:gd name="T84" fmla="*/ 8951 w 11464"/>
                  <a:gd name="T85" fmla="*/ 3834 h 5558"/>
                  <a:gd name="T86" fmla="*/ 8287 w 11464"/>
                  <a:gd name="T87" fmla="*/ 4043 h 5558"/>
                  <a:gd name="T88" fmla="*/ 8264 w 11464"/>
                  <a:gd name="T89" fmla="*/ 4239 h 5558"/>
                  <a:gd name="T90" fmla="*/ 8386 w 11464"/>
                  <a:gd name="T91" fmla="*/ 4379 h 5558"/>
                  <a:gd name="T92" fmla="*/ 8602 w 11464"/>
                  <a:gd name="T93" fmla="*/ 4415 h 5558"/>
                  <a:gd name="T94" fmla="*/ 8884 w 11464"/>
                  <a:gd name="T95" fmla="*/ 4309 h 5558"/>
                  <a:gd name="T96" fmla="*/ 9083 w 11464"/>
                  <a:gd name="T97" fmla="*/ 4235 h 5558"/>
                  <a:gd name="T98" fmla="*/ 9244 w 11464"/>
                  <a:gd name="T99" fmla="*/ 4322 h 5558"/>
                  <a:gd name="T100" fmla="*/ 9272 w 11464"/>
                  <a:gd name="T101" fmla="*/ 4517 h 5558"/>
                  <a:gd name="T102" fmla="*/ 9210 w 11464"/>
                  <a:gd name="T103" fmla="*/ 4831 h 5558"/>
                  <a:gd name="T104" fmla="*/ 9026 w 11464"/>
                  <a:gd name="T105" fmla="*/ 5220 h 5558"/>
                  <a:gd name="T106" fmla="*/ 8560 w 11464"/>
                  <a:gd name="T107" fmla="*/ 5387 h 5558"/>
                  <a:gd name="T108" fmla="*/ 8030 w 11464"/>
                  <a:gd name="T109" fmla="*/ 5555 h 5558"/>
                  <a:gd name="T110" fmla="*/ 2130 w 11464"/>
                  <a:gd name="T111" fmla="*/ 5558 h 5558"/>
                  <a:gd name="T112" fmla="*/ 2205 w 11464"/>
                  <a:gd name="T113" fmla="*/ 5400 h 5558"/>
                  <a:gd name="connsiteX0" fmla="*/ 1923 w 10000"/>
                  <a:gd name="connsiteY0" fmla="*/ 9825 h 10109"/>
                  <a:gd name="connsiteX1" fmla="*/ 0 w 10000"/>
                  <a:gd name="connsiteY1" fmla="*/ 8070 h 10109"/>
                  <a:gd name="connsiteX2" fmla="*/ 65 w 10000"/>
                  <a:gd name="connsiteY2" fmla="*/ 7288 h 10109"/>
                  <a:gd name="connsiteX3" fmla="*/ 1753 w 10000"/>
                  <a:gd name="connsiteY3" fmla="*/ 109 h 10109"/>
                  <a:gd name="connsiteX4" fmla="*/ 1698 w 10000"/>
                  <a:gd name="connsiteY4" fmla="*/ 0 h 10109"/>
                  <a:gd name="connsiteX5" fmla="*/ 9143 w 10000"/>
                  <a:gd name="connsiteY5" fmla="*/ 185 h 10109"/>
                  <a:gd name="connsiteX6" fmla="*/ 9655 w 10000"/>
                  <a:gd name="connsiteY6" fmla="*/ 1798 h 10109"/>
                  <a:gd name="connsiteX7" fmla="*/ 9819 w 10000"/>
                  <a:gd name="connsiteY7" fmla="*/ 1642 h 10109"/>
                  <a:gd name="connsiteX8" fmla="*/ 9969 w 10000"/>
                  <a:gd name="connsiteY8" fmla="*/ 1685 h 10109"/>
                  <a:gd name="connsiteX9" fmla="*/ 10000 w 10000"/>
                  <a:gd name="connsiteY9" fmla="*/ 1984 h 10109"/>
                  <a:gd name="connsiteX10" fmla="*/ 9873 w 10000"/>
                  <a:gd name="connsiteY10" fmla="*/ 2360 h 10109"/>
                  <a:gd name="connsiteX11" fmla="*/ 9545 w 10000"/>
                  <a:gd name="connsiteY11" fmla="*/ 3166 h 10109"/>
                  <a:gd name="connsiteX12" fmla="*/ 9437 w 10000"/>
                  <a:gd name="connsiteY12" fmla="*/ 3572 h 10109"/>
                  <a:gd name="connsiteX13" fmla="*/ 9373 w 10000"/>
                  <a:gd name="connsiteY13" fmla="*/ 3995 h 10109"/>
                  <a:gd name="connsiteX14" fmla="*/ 9304 w 10000"/>
                  <a:gd name="connsiteY14" fmla="*/ 4229 h 10109"/>
                  <a:gd name="connsiteX15" fmla="*/ 9252 w 10000"/>
                  <a:gd name="connsiteY15" fmla="*/ 4388 h 10109"/>
                  <a:gd name="connsiteX16" fmla="*/ 9094 w 10000"/>
                  <a:gd name="connsiteY16" fmla="*/ 4465 h 10109"/>
                  <a:gd name="connsiteX17" fmla="*/ 8914 w 10000"/>
                  <a:gd name="connsiteY17" fmla="*/ 4127 h 10109"/>
                  <a:gd name="connsiteX18" fmla="*/ 8833 w 10000"/>
                  <a:gd name="connsiteY18" fmla="*/ 3187 h 10109"/>
                  <a:gd name="connsiteX19" fmla="*/ 8743 w 10000"/>
                  <a:gd name="connsiteY19" fmla="*/ 2802 h 10109"/>
                  <a:gd name="connsiteX20" fmla="*/ 8554 w 10000"/>
                  <a:gd name="connsiteY20" fmla="*/ 2635 h 10109"/>
                  <a:gd name="connsiteX21" fmla="*/ 8462 w 10000"/>
                  <a:gd name="connsiteY21" fmla="*/ 2961 h 10109"/>
                  <a:gd name="connsiteX22" fmla="*/ 8550 w 10000"/>
                  <a:gd name="connsiteY22" fmla="*/ 4100 h 10109"/>
                  <a:gd name="connsiteX23" fmla="*/ 8604 w 10000"/>
                  <a:gd name="connsiteY23" fmla="*/ 4638 h 10109"/>
                  <a:gd name="connsiteX24" fmla="*/ 8470 w 10000"/>
                  <a:gd name="connsiteY24" fmla="*/ 4961 h 10109"/>
                  <a:gd name="connsiteX25" fmla="*/ 8280 w 10000"/>
                  <a:gd name="connsiteY25" fmla="*/ 4859 h 10109"/>
                  <a:gd name="connsiteX26" fmla="*/ 8214 w 10000"/>
                  <a:gd name="connsiteY26" fmla="*/ 4366 h 10109"/>
                  <a:gd name="connsiteX27" fmla="*/ 8120 w 10000"/>
                  <a:gd name="connsiteY27" fmla="*/ 3560 h 10109"/>
                  <a:gd name="connsiteX28" fmla="*/ 8010 w 10000"/>
                  <a:gd name="connsiteY28" fmla="*/ 3042 h 10109"/>
                  <a:gd name="connsiteX29" fmla="*/ 7785 w 10000"/>
                  <a:gd name="connsiteY29" fmla="*/ 3024 h 10109"/>
                  <a:gd name="connsiteX30" fmla="*/ 7717 w 10000"/>
                  <a:gd name="connsiteY30" fmla="*/ 3243 h 10109"/>
                  <a:gd name="connsiteX31" fmla="*/ 7722 w 10000"/>
                  <a:gd name="connsiteY31" fmla="*/ 3598 h 10109"/>
                  <a:gd name="connsiteX32" fmla="*/ 7909 w 10000"/>
                  <a:gd name="connsiteY32" fmla="*/ 5188 h 10109"/>
                  <a:gd name="connsiteX33" fmla="*/ 7797 w 10000"/>
                  <a:gd name="connsiteY33" fmla="*/ 5490 h 10109"/>
                  <a:gd name="connsiteX34" fmla="*/ 7602 w 10000"/>
                  <a:gd name="connsiteY34" fmla="*/ 5566 h 10109"/>
                  <a:gd name="connsiteX35" fmla="*/ 7444 w 10000"/>
                  <a:gd name="connsiteY35" fmla="*/ 5444 h 10109"/>
                  <a:gd name="connsiteX36" fmla="*/ 7276 w 10000"/>
                  <a:gd name="connsiteY36" fmla="*/ 5431 h 10109"/>
                  <a:gd name="connsiteX37" fmla="*/ 7187 w 10000"/>
                  <a:gd name="connsiteY37" fmla="*/ 5661 h 10109"/>
                  <a:gd name="connsiteX38" fmla="*/ 7337 w 10000"/>
                  <a:gd name="connsiteY38" fmla="*/ 6027 h 10109"/>
                  <a:gd name="connsiteX39" fmla="*/ 7607 w 10000"/>
                  <a:gd name="connsiteY39" fmla="*/ 6194 h 10109"/>
                  <a:gd name="connsiteX40" fmla="*/ 7845 w 10000"/>
                  <a:gd name="connsiteY40" fmla="*/ 6449 h 10109"/>
                  <a:gd name="connsiteX41" fmla="*/ 7968 w 10000"/>
                  <a:gd name="connsiteY41" fmla="*/ 6723 h 10109"/>
                  <a:gd name="connsiteX42" fmla="*/ 7808 w 10000"/>
                  <a:gd name="connsiteY42" fmla="*/ 7007 h 10109"/>
                  <a:gd name="connsiteX43" fmla="*/ 7229 w 10000"/>
                  <a:gd name="connsiteY43" fmla="*/ 7383 h 10109"/>
                  <a:gd name="connsiteX44" fmla="*/ 7209 w 10000"/>
                  <a:gd name="connsiteY44" fmla="*/ 7736 h 10109"/>
                  <a:gd name="connsiteX45" fmla="*/ 7315 w 10000"/>
                  <a:gd name="connsiteY45" fmla="*/ 7988 h 10109"/>
                  <a:gd name="connsiteX46" fmla="*/ 7503 w 10000"/>
                  <a:gd name="connsiteY46" fmla="*/ 8053 h 10109"/>
                  <a:gd name="connsiteX47" fmla="*/ 7749 w 10000"/>
                  <a:gd name="connsiteY47" fmla="*/ 7862 h 10109"/>
                  <a:gd name="connsiteX48" fmla="*/ 7923 w 10000"/>
                  <a:gd name="connsiteY48" fmla="*/ 7729 h 10109"/>
                  <a:gd name="connsiteX49" fmla="*/ 8064 w 10000"/>
                  <a:gd name="connsiteY49" fmla="*/ 7885 h 10109"/>
                  <a:gd name="connsiteX50" fmla="*/ 8088 w 10000"/>
                  <a:gd name="connsiteY50" fmla="*/ 8236 h 10109"/>
                  <a:gd name="connsiteX51" fmla="*/ 8034 w 10000"/>
                  <a:gd name="connsiteY51" fmla="*/ 8801 h 10109"/>
                  <a:gd name="connsiteX52" fmla="*/ 7873 w 10000"/>
                  <a:gd name="connsiteY52" fmla="*/ 9501 h 10109"/>
                  <a:gd name="connsiteX53" fmla="*/ 7467 w 10000"/>
                  <a:gd name="connsiteY53" fmla="*/ 9801 h 10109"/>
                  <a:gd name="connsiteX54" fmla="*/ 7005 w 10000"/>
                  <a:gd name="connsiteY54" fmla="*/ 10104 h 10109"/>
                  <a:gd name="connsiteX55" fmla="*/ 1858 w 10000"/>
                  <a:gd name="connsiteY55" fmla="*/ 10109 h 10109"/>
                  <a:gd name="connsiteX56" fmla="*/ 1923 w 10000"/>
                  <a:gd name="connsiteY56" fmla="*/ 9825 h 10109"/>
                  <a:gd name="connsiteX0" fmla="*/ 1923 w 10000"/>
                  <a:gd name="connsiteY0" fmla="*/ 9798 h 10082"/>
                  <a:gd name="connsiteX1" fmla="*/ 0 w 10000"/>
                  <a:gd name="connsiteY1" fmla="*/ 8043 h 10082"/>
                  <a:gd name="connsiteX2" fmla="*/ 65 w 10000"/>
                  <a:gd name="connsiteY2" fmla="*/ 7261 h 10082"/>
                  <a:gd name="connsiteX3" fmla="*/ 1753 w 10000"/>
                  <a:gd name="connsiteY3" fmla="*/ 82 h 10082"/>
                  <a:gd name="connsiteX4" fmla="*/ 1711 w 10000"/>
                  <a:gd name="connsiteY4" fmla="*/ 0 h 10082"/>
                  <a:gd name="connsiteX5" fmla="*/ 9143 w 10000"/>
                  <a:gd name="connsiteY5" fmla="*/ 158 h 10082"/>
                  <a:gd name="connsiteX6" fmla="*/ 9655 w 10000"/>
                  <a:gd name="connsiteY6" fmla="*/ 1771 h 10082"/>
                  <a:gd name="connsiteX7" fmla="*/ 9819 w 10000"/>
                  <a:gd name="connsiteY7" fmla="*/ 1615 h 10082"/>
                  <a:gd name="connsiteX8" fmla="*/ 9969 w 10000"/>
                  <a:gd name="connsiteY8" fmla="*/ 1658 h 10082"/>
                  <a:gd name="connsiteX9" fmla="*/ 10000 w 10000"/>
                  <a:gd name="connsiteY9" fmla="*/ 1957 h 10082"/>
                  <a:gd name="connsiteX10" fmla="*/ 9873 w 10000"/>
                  <a:gd name="connsiteY10" fmla="*/ 2333 h 10082"/>
                  <a:gd name="connsiteX11" fmla="*/ 9545 w 10000"/>
                  <a:gd name="connsiteY11" fmla="*/ 3139 h 10082"/>
                  <a:gd name="connsiteX12" fmla="*/ 9437 w 10000"/>
                  <a:gd name="connsiteY12" fmla="*/ 3545 h 10082"/>
                  <a:gd name="connsiteX13" fmla="*/ 9373 w 10000"/>
                  <a:gd name="connsiteY13" fmla="*/ 3968 h 10082"/>
                  <a:gd name="connsiteX14" fmla="*/ 9304 w 10000"/>
                  <a:gd name="connsiteY14" fmla="*/ 4202 h 10082"/>
                  <a:gd name="connsiteX15" fmla="*/ 9252 w 10000"/>
                  <a:gd name="connsiteY15" fmla="*/ 4361 h 10082"/>
                  <a:gd name="connsiteX16" fmla="*/ 9094 w 10000"/>
                  <a:gd name="connsiteY16" fmla="*/ 4438 h 10082"/>
                  <a:gd name="connsiteX17" fmla="*/ 8914 w 10000"/>
                  <a:gd name="connsiteY17" fmla="*/ 4100 h 10082"/>
                  <a:gd name="connsiteX18" fmla="*/ 8833 w 10000"/>
                  <a:gd name="connsiteY18" fmla="*/ 3160 h 10082"/>
                  <a:gd name="connsiteX19" fmla="*/ 8743 w 10000"/>
                  <a:gd name="connsiteY19" fmla="*/ 2775 h 10082"/>
                  <a:gd name="connsiteX20" fmla="*/ 8554 w 10000"/>
                  <a:gd name="connsiteY20" fmla="*/ 2608 h 10082"/>
                  <a:gd name="connsiteX21" fmla="*/ 8462 w 10000"/>
                  <a:gd name="connsiteY21" fmla="*/ 2934 h 10082"/>
                  <a:gd name="connsiteX22" fmla="*/ 8550 w 10000"/>
                  <a:gd name="connsiteY22" fmla="*/ 4073 h 10082"/>
                  <a:gd name="connsiteX23" fmla="*/ 8604 w 10000"/>
                  <a:gd name="connsiteY23" fmla="*/ 4611 h 10082"/>
                  <a:gd name="connsiteX24" fmla="*/ 8470 w 10000"/>
                  <a:gd name="connsiteY24" fmla="*/ 4934 h 10082"/>
                  <a:gd name="connsiteX25" fmla="*/ 8280 w 10000"/>
                  <a:gd name="connsiteY25" fmla="*/ 4832 h 10082"/>
                  <a:gd name="connsiteX26" fmla="*/ 8214 w 10000"/>
                  <a:gd name="connsiteY26" fmla="*/ 4339 h 10082"/>
                  <a:gd name="connsiteX27" fmla="*/ 8120 w 10000"/>
                  <a:gd name="connsiteY27" fmla="*/ 3533 h 10082"/>
                  <a:gd name="connsiteX28" fmla="*/ 8010 w 10000"/>
                  <a:gd name="connsiteY28" fmla="*/ 3015 h 10082"/>
                  <a:gd name="connsiteX29" fmla="*/ 7785 w 10000"/>
                  <a:gd name="connsiteY29" fmla="*/ 2997 h 10082"/>
                  <a:gd name="connsiteX30" fmla="*/ 7717 w 10000"/>
                  <a:gd name="connsiteY30" fmla="*/ 3216 h 10082"/>
                  <a:gd name="connsiteX31" fmla="*/ 7722 w 10000"/>
                  <a:gd name="connsiteY31" fmla="*/ 3571 h 10082"/>
                  <a:gd name="connsiteX32" fmla="*/ 7909 w 10000"/>
                  <a:gd name="connsiteY32" fmla="*/ 5161 h 10082"/>
                  <a:gd name="connsiteX33" fmla="*/ 7797 w 10000"/>
                  <a:gd name="connsiteY33" fmla="*/ 5463 h 10082"/>
                  <a:gd name="connsiteX34" fmla="*/ 7602 w 10000"/>
                  <a:gd name="connsiteY34" fmla="*/ 5539 h 10082"/>
                  <a:gd name="connsiteX35" fmla="*/ 7444 w 10000"/>
                  <a:gd name="connsiteY35" fmla="*/ 5417 h 10082"/>
                  <a:gd name="connsiteX36" fmla="*/ 7276 w 10000"/>
                  <a:gd name="connsiteY36" fmla="*/ 5404 h 10082"/>
                  <a:gd name="connsiteX37" fmla="*/ 7187 w 10000"/>
                  <a:gd name="connsiteY37" fmla="*/ 5634 h 10082"/>
                  <a:gd name="connsiteX38" fmla="*/ 7337 w 10000"/>
                  <a:gd name="connsiteY38" fmla="*/ 6000 h 10082"/>
                  <a:gd name="connsiteX39" fmla="*/ 7607 w 10000"/>
                  <a:gd name="connsiteY39" fmla="*/ 6167 h 10082"/>
                  <a:gd name="connsiteX40" fmla="*/ 7845 w 10000"/>
                  <a:gd name="connsiteY40" fmla="*/ 6422 h 10082"/>
                  <a:gd name="connsiteX41" fmla="*/ 7968 w 10000"/>
                  <a:gd name="connsiteY41" fmla="*/ 6696 h 10082"/>
                  <a:gd name="connsiteX42" fmla="*/ 7808 w 10000"/>
                  <a:gd name="connsiteY42" fmla="*/ 6980 h 10082"/>
                  <a:gd name="connsiteX43" fmla="*/ 7229 w 10000"/>
                  <a:gd name="connsiteY43" fmla="*/ 7356 h 10082"/>
                  <a:gd name="connsiteX44" fmla="*/ 7209 w 10000"/>
                  <a:gd name="connsiteY44" fmla="*/ 7709 h 10082"/>
                  <a:gd name="connsiteX45" fmla="*/ 7315 w 10000"/>
                  <a:gd name="connsiteY45" fmla="*/ 7961 h 10082"/>
                  <a:gd name="connsiteX46" fmla="*/ 7503 w 10000"/>
                  <a:gd name="connsiteY46" fmla="*/ 8026 h 10082"/>
                  <a:gd name="connsiteX47" fmla="*/ 7749 w 10000"/>
                  <a:gd name="connsiteY47" fmla="*/ 7835 h 10082"/>
                  <a:gd name="connsiteX48" fmla="*/ 7923 w 10000"/>
                  <a:gd name="connsiteY48" fmla="*/ 7702 h 10082"/>
                  <a:gd name="connsiteX49" fmla="*/ 8064 w 10000"/>
                  <a:gd name="connsiteY49" fmla="*/ 7858 h 10082"/>
                  <a:gd name="connsiteX50" fmla="*/ 8088 w 10000"/>
                  <a:gd name="connsiteY50" fmla="*/ 8209 h 10082"/>
                  <a:gd name="connsiteX51" fmla="*/ 8034 w 10000"/>
                  <a:gd name="connsiteY51" fmla="*/ 8774 h 10082"/>
                  <a:gd name="connsiteX52" fmla="*/ 7873 w 10000"/>
                  <a:gd name="connsiteY52" fmla="*/ 9474 h 10082"/>
                  <a:gd name="connsiteX53" fmla="*/ 7467 w 10000"/>
                  <a:gd name="connsiteY53" fmla="*/ 9774 h 10082"/>
                  <a:gd name="connsiteX54" fmla="*/ 7005 w 10000"/>
                  <a:gd name="connsiteY54" fmla="*/ 10077 h 10082"/>
                  <a:gd name="connsiteX55" fmla="*/ 1858 w 10000"/>
                  <a:gd name="connsiteY55" fmla="*/ 10082 h 10082"/>
                  <a:gd name="connsiteX56" fmla="*/ 1923 w 10000"/>
                  <a:gd name="connsiteY56" fmla="*/ 9798 h 10082"/>
                  <a:gd name="connsiteX0" fmla="*/ 1923 w 10000"/>
                  <a:gd name="connsiteY0" fmla="*/ 10287 h 10571"/>
                  <a:gd name="connsiteX1" fmla="*/ 0 w 10000"/>
                  <a:gd name="connsiteY1" fmla="*/ 8532 h 10571"/>
                  <a:gd name="connsiteX2" fmla="*/ 65 w 10000"/>
                  <a:gd name="connsiteY2" fmla="*/ 7750 h 10571"/>
                  <a:gd name="connsiteX3" fmla="*/ 1753 w 10000"/>
                  <a:gd name="connsiteY3" fmla="*/ 571 h 10571"/>
                  <a:gd name="connsiteX4" fmla="*/ 9143 w 10000"/>
                  <a:gd name="connsiteY4" fmla="*/ 647 h 10571"/>
                  <a:gd name="connsiteX5" fmla="*/ 9655 w 10000"/>
                  <a:gd name="connsiteY5" fmla="*/ 2260 h 10571"/>
                  <a:gd name="connsiteX6" fmla="*/ 9819 w 10000"/>
                  <a:gd name="connsiteY6" fmla="*/ 2104 h 10571"/>
                  <a:gd name="connsiteX7" fmla="*/ 9969 w 10000"/>
                  <a:gd name="connsiteY7" fmla="*/ 2147 h 10571"/>
                  <a:gd name="connsiteX8" fmla="*/ 10000 w 10000"/>
                  <a:gd name="connsiteY8" fmla="*/ 2446 h 10571"/>
                  <a:gd name="connsiteX9" fmla="*/ 9873 w 10000"/>
                  <a:gd name="connsiteY9" fmla="*/ 2822 h 10571"/>
                  <a:gd name="connsiteX10" fmla="*/ 9545 w 10000"/>
                  <a:gd name="connsiteY10" fmla="*/ 3628 h 10571"/>
                  <a:gd name="connsiteX11" fmla="*/ 9437 w 10000"/>
                  <a:gd name="connsiteY11" fmla="*/ 4034 h 10571"/>
                  <a:gd name="connsiteX12" fmla="*/ 9373 w 10000"/>
                  <a:gd name="connsiteY12" fmla="*/ 4457 h 10571"/>
                  <a:gd name="connsiteX13" fmla="*/ 9304 w 10000"/>
                  <a:gd name="connsiteY13" fmla="*/ 4691 h 10571"/>
                  <a:gd name="connsiteX14" fmla="*/ 9252 w 10000"/>
                  <a:gd name="connsiteY14" fmla="*/ 4850 h 10571"/>
                  <a:gd name="connsiteX15" fmla="*/ 9094 w 10000"/>
                  <a:gd name="connsiteY15" fmla="*/ 4927 h 10571"/>
                  <a:gd name="connsiteX16" fmla="*/ 8914 w 10000"/>
                  <a:gd name="connsiteY16" fmla="*/ 4589 h 10571"/>
                  <a:gd name="connsiteX17" fmla="*/ 8833 w 10000"/>
                  <a:gd name="connsiteY17" fmla="*/ 3649 h 10571"/>
                  <a:gd name="connsiteX18" fmla="*/ 8743 w 10000"/>
                  <a:gd name="connsiteY18" fmla="*/ 3264 h 10571"/>
                  <a:gd name="connsiteX19" fmla="*/ 8554 w 10000"/>
                  <a:gd name="connsiteY19" fmla="*/ 3097 h 10571"/>
                  <a:gd name="connsiteX20" fmla="*/ 8462 w 10000"/>
                  <a:gd name="connsiteY20" fmla="*/ 3423 h 10571"/>
                  <a:gd name="connsiteX21" fmla="*/ 8550 w 10000"/>
                  <a:gd name="connsiteY21" fmla="*/ 4562 h 10571"/>
                  <a:gd name="connsiteX22" fmla="*/ 8604 w 10000"/>
                  <a:gd name="connsiteY22" fmla="*/ 5100 h 10571"/>
                  <a:gd name="connsiteX23" fmla="*/ 8470 w 10000"/>
                  <a:gd name="connsiteY23" fmla="*/ 5423 h 10571"/>
                  <a:gd name="connsiteX24" fmla="*/ 8280 w 10000"/>
                  <a:gd name="connsiteY24" fmla="*/ 5321 h 10571"/>
                  <a:gd name="connsiteX25" fmla="*/ 8214 w 10000"/>
                  <a:gd name="connsiteY25" fmla="*/ 4828 h 10571"/>
                  <a:gd name="connsiteX26" fmla="*/ 8120 w 10000"/>
                  <a:gd name="connsiteY26" fmla="*/ 4022 h 10571"/>
                  <a:gd name="connsiteX27" fmla="*/ 8010 w 10000"/>
                  <a:gd name="connsiteY27" fmla="*/ 3504 h 10571"/>
                  <a:gd name="connsiteX28" fmla="*/ 7785 w 10000"/>
                  <a:gd name="connsiteY28" fmla="*/ 3486 h 10571"/>
                  <a:gd name="connsiteX29" fmla="*/ 7717 w 10000"/>
                  <a:gd name="connsiteY29" fmla="*/ 3705 h 10571"/>
                  <a:gd name="connsiteX30" fmla="*/ 7722 w 10000"/>
                  <a:gd name="connsiteY30" fmla="*/ 4060 h 10571"/>
                  <a:gd name="connsiteX31" fmla="*/ 7909 w 10000"/>
                  <a:gd name="connsiteY31" fmla="*/ 5650 h 10571"/>
                  <a:gd name="connsiteX32" fmla="*/ 7797 w 10000"/>
                  <a:gd name="connsiteY32" fmla="*/ 5952 h 10571"/>
                  <a:gd name="connsiteX33" fmla="*/ 7602 w 10000"/>
                  <a:gd name="connsiteY33" fmla="*/ 6028 h 10571"/>
                  <a:gd name="connsiteX34" fmla="*/ 7444 w 10000"/>
                  <a:gd name="connsiteY34" fmla="*/ 5906 h 10571"/>
                  <a:gd name="connsiteX35" fmla="*/ 7276 w 10000"/>
                  <a:gd name="connsiteY35" fmla="*/ 5893 h 10571"/>
                  <a:gd name="connsiteX36" fmla="*/ 7187 w 10000"/>
                  <a:gd name="connsiteY36" fmla="*/ 6123 h 10571"/>
                  <a:gd name="connsiteX37" fmla="*/ 7337 w 10000"/>
                  <a:gd name="connsiteY37" fmla="*/ 6489 h 10571"/>
                  <a:gd name="connsiteX38" fmla="*/ 7607 w 10000"/>
                  <a:gd name="connsiteY38" fmla="*/ 6656 h 10571"/>
                  <a:gd name="connsiteX39" fmla="*/ 7845 w 10000"/>
                  <a:gd name="connsiteY39" fmla="*/ 6911 h 10571"/>
                  <a:gd name="connsiteX40" fmla="*/ 7968 w 10000"/>
                  <a:gd name="connsiteY40" fmla="*/ 7185 h 10571"/>
                  <a:gd name="connsiteX41" fmla="*/ 7808 w 10000"/>
                  <a:gd name="connsiteY41" fmla="*/ 7469 h 10571"/>
                  <a:gd name="connsiteX42" fmla="*/ 7229 w 10000"/>
                  <a:gd name="connsiteY42" fmla="*/ 7845 h 10571"/>
                  <a:gd name="connsiteX43" fmla="*/ 7209 w 10000"/>
                  <a:gd name="connsiteY43" fmla="*/ 8198 h 10571"/>
                  <a:gd name="connsiteX44" fmla="*/ 7315 w 10000"/>
                  <a:gd name="connsiteY44" fmla="*/ 8450 h 10571"/>
                  <a:gd name="connsiteX45" fmla="*/ 7503 w 10000"/>
                  <a:gd name="connsiteY45" fmla="*/ 8515 h 10571"/>
                  <a:gd name="connsiteX46" fmla="*/ 7749 w 10000"/>
                  <a:gd name="connsiteY46" fmla="*/ 8324 h 10571"/>
                  <a:gd name="connsiteX47" fmla="*/ 7923 w 10000"/>
                  <a:gd name="connsiteY47" fmla="*/ 8191 h 10571"/>
                  <a:gd name="connsiteX48" fmla="*/ 8064 w 10000"/>
                  <a:gd name="connsiteY48" fmla="*/ 8347 h 10571"/>
                  <a:gd name="connsiteX49" fmla="*/ 8088 w 10000"/>
                  <a:gd name="connsiteY49" fmla="*/ 8698 h 10571"/>
                  <a:gd name="connsiteX50" fmla="*/ 8034 w 10000"/>
                  <a:gd name="connsiteY50" fmla="*/ 9263 h 10571"/>
                  <a:gd name="connsiteX51" fmla="*/ 7873 w 10000"/>
                  <a:gd name="connsiteY51" fmla="*/ 9963 h 10571"/>
                  <a:gd name="connsiteX52" fmla="*/ 7467 w 10000"/>
                  <a:gd name="connsiteY52" fmla="*/ 10263 h 10571"/>
                  <a:gd name="connsiteX53" fmla="*/ 7005 w 10000"/>
                  <a:gd name="connsiteY53" fmla="*/ 10566 h 10571"/>
                  <a:gd name="connsiteX54" fmla="*/ 1858 w 10000"/>
                  <a:gd name="connsiteY54" fmla="*/ 10571 h 10571"/>
                  <a:gd name="connsiteX55" fmla="*/ 1923 w 10000"/>
                  <a:gd name="connsiteY55" fmla="*/ 10287 h 10571"/>
                  <a:gd name="connsiteX0" fmla="*/ 1923 w 10000"/>
                  <a:gd name="connsiteY0" fmla="*/ 9716 h 10000"/>
                  <a:gd name="connsiteX1" fmla="*/ 0 w 10000"/>
                  <a:gd name="connsiteY1" fmla="*/ 7961 h 10000"/>
                  <a:gd name="connsiteX2" fmla="*/ 65 w 10000"/>
                  <a:gd name="connsiteY2" fmla="*/ 7179 h 10000"/>
                  <a:gd name="connsiteX3" fmla="*/ 1753 w 10000"/>
                  <a:gd name="connsiteY3" fmla="*/ 0 h 10000"/>
                  <a:gd name="connsiteX4" fmla="*/ 9143 w 10000"/>
                  <a:gd name="connsiteY4" fmla="*/ 76 h 10000"/>
                  <a:gd name="connsiteX5" fmla="*/ 9655 w 10000"/>
                  <a:gd name="connsiteY5" fmla="*/ 1689 h 10000"/>
                  <a:gd name="connsiteX6" fmla="*/ 9819 w 10000"/>
                  <a:gd name="connsiteY6" fmla="*/ 1533 h 10000"/>
                  <a:gd name="connsiteX7" fmla="*/ 9969 w 10000"/>
                  <a:gd name="connsiteY7" fmla="*/ 1576 h 10000"/>
                  <a:gd name="connsiteX8" fmla="*/ 10000 w 10000"/>
                  <a:gd name="connsiteY8" fmla="*/ 1875 h 10000"/>
                  <a:gd name="connsiteX9" fmla="*/ 9873 w 10000"/>
                  <a:gd name="connsiteY9" fmla="*/ 2251 h 10000"/>
                  <a:gd name="connsiteX10" fmla="*/ 9545 w 10000"/>
                  <a:gd name="connsiteY10" fmla="*/ 3057 h 10000"/>
                  <a:gd name="connsiteX11" fmla="*/ 9437 w 10000"/>
                  <a:gd name="connsiteY11" fmla="*/ 3463 h 10000"/>
                  <a:gd name="connsiteX12" fmla="*/ 9373 w 10000"/>
                  <a:gd name="connsiteY12" fmla="*/ 3886 h 10000"/>
                  <a:gd name="connsiteX13" fmla="*/ 9304 w 10000"/>
                  <a:gd name="connsiteY13" fmla="*/ 4120 h 10000"/>
                  <a:gd name="connsiteX14" fmla="*/ 9252 w 10000"/>
                  <a:gd name="connsiteY14" fmla="*/ 4279 h 10000"/>
                  <a:gd name="connsiteX15" fmla="*/ 9094 w 10000"/>
                  <a:gd name="connsiteY15" fmla="*/ 4356 h 10000"/>
                  <a:gd name="connsiteX16" fmla="*/ 8914 w 10000"/>
                  <a:gd name="connsiteY16" fmla="*/ 4018 h 10000"/>
                  <a:gd name="connsiteX17" fmla="*/ 8833 w 10000"/>
                  <a:gd name="connsiteY17" fmla="*/ 3078 h 10000"/>
                  <a:gd name="connsiteX18" fmla="*/ 8743 w 10000"/>
                  <a:gd name="connsiteY18" fmla="*/ 2693 h 10000"/>
                  <a:gd name="connsiteX19" fmla="*/ 8554 w 10000"/>
                  <a:gd name="connsiteY19" fmla="*/ 2526 h 10000"/>
                  <a:gd name="connsiteX20" fmla="*/ 8462 w 10000"/>
                  <a:gd name="connsiteY20" fmla="*/ 2852 h 10000"/>
                  <a:gd name="connsiteX21" fmla="*/ 8550 w 10000"/>
                  <a:gd name="connsiteY21" fmla="*/ 3991 h 10000"/>
                  <a:gd name="connsiteX22" fmla="*/ 8604 w 10000"/>
                  <a:gd name="connsiteY22" fmla="*/ 4529 h 10000"/>
                  <a:gd name="connsiteX23" fmla="*/ 8470 w 10000"/>
                  <a:gd name="connsiteY23" fmla="*/ 4852 h 10000"/>
                  <a:gd name="connsiteX24" fmla="*/ 8280 w 10000"/>
                  <a:gd name="connsiteY24" fmla="*/ 4750 h 10000"/>
                  <a:gd name="connsiteX25" fmla="*/ 8214 w 10000"/>
                  <a:gd name="connsiteY25" fmla="*/ 4257 h 10000"/>
                  <a:gd name="connsiteX26" fmla="*/ 8120 w 10000"/>
                  <a:gd name="connsiteY26" fmla="*/ 3451 h 10000"/>
                  <a:gd name="connsiteX27" fmla="*/ 8010 w 10000"/>
                  <a:gd name="connsiteY27" fmla="*/ 2933 h 10000"/>
                  <a:gd name="connsiteX28" fmla="*/ 7785 w 10000"/>
                  <a:gd name="connsiteY28" fmla="*/ 2915 h 10000"/>
                  <a:gd name="connsiteX29" fmla="*/ 7717 w 10000"/>
                  <a:gd name="connsiteY29" fmla="*/ 3134 h 10000"/>
                  <a:gd name="connsiteX30" fmla="*/ 7722 w 10000"/>
                  <a:gd name="connsiteY30" fmla="*/ 3489 h 10000"/>
                  <a:gd name="connsiteX31" fmla="*/ 7909 w 10000"/>
                  <a:gd name="connsiteY31" fmla="*/ 5079 h 10000"/>
                  <a:gd name="connsiteX32" fmla="*/ 7797 w 10000"/>
                  <a:gd name="connsiteY32" fmla="*/ 5381 h 10000"/>
                  <a:gd name="connsiteX33" fmla="*/ 7602 w 10000"/>
                  <a:gd name="connsiteY33" fmla="*/ 5457 h 10000"/>
                  <a:gd name="connsiteX34" fmla="*/ 7444 w 10000"/>
                  <a:gd name="connsiteY34" fmla="*/ 5335 h 10000"/>
                  <a:gd name="connsiteX35" fmla="*/ 7276 w 10000"/>
                  <a:gd name="connsiteY35" fmla="*/ 5322 h 10000"/>
                  <a:gd name="connsiteX36" fmla="*/ 7187 w 10000"/>
                  <a:gd name="connsiteY36" fmla="*/ 5552 h 10000"/>
                  <a:gd name="connsiteX37" fmla="*/ 7337 w 10000"/>
                  <a:gd name="connsiteY37" fmla="*/ 5918 h 10000"/>
                  <a:gd name="connsiteX38" fmla="*/ 7607 w 10000"/>
                  <a:gd name="connsiteY38" fmla="*/ 6085 h 10000"/>
                  <a:gd name="connsiteX39" fmla="*/ 7845 w 10000"/>
                  <a:gd name="connsiteY39" fmla="*/ 6340 h 10000"/>
                  <a:gd name="connsiteX40" fmla="*/ 7968 w 10000"/>
                  <a:gd name="connsiteY40" fmla="*/ 6614 h 10000"/>
                  <a:gd name="connsiteX41" fmla="*/ 7808 w 10000"/>
                  <a:gd name="connsiteY41" fmla="*/ 6898 h 10000"/>
                  <a:gd name="connsiteX42" fmla="*/ 7229 w 10000"/>
                  <a:gd name="connsiteY42" fmla="*/ 7274 h 10000"/>
                  <a:gd name="connsiteX43" fmla="*/ 7209 w 10000"/>
                  <a:gd name="connsiteY43" fmla="*/ 7627 h 10000"/>
                  <a:gd name="connsiteX44" fmla="*/ 7315 w 10000"/>
                  <a:gd name="connsiteY44" fmla="*/ 7879 h 10000"/>
                  <a:gd name="connsiteX45" fmla="*/ 7503 w 10000"/>
                  <a:gd name="connsiteY45" fmla="*/ 7944 h 10000"/>
                  <a:gd name="connsiteX46" fmla="*/ 7749 w 10000"/>
                  <a:gd name="connsiteY46" fmla="*/ 7753 h 10000"/>
                  <a:gd name="connsiteX47" fmla="*/ 7923 w 10000"/>
                  <a:gd name="connsiteY47" fmla="*/ 7620 h 10000"/>
                  <a:gd name="connsiteX48" fmla="*/ 8064 w 10000"/>
                  <a:gd name="connsiteY48" fmla="*/ 7776 h 10000"/>
                  <a:gd name="connsiteX49" fmla="*/ 8088 w 10000"/>
                  <a:gd name="connsiteY49" fmla="*/ 8127 h 10000"/>
                  <a:gd name="connsiteX50" fmla="*/ 8034 w 10000"/>
                  <a:gd name="connsiteY50" fmla="*/ 8692 h 10000"/>
                  <a:gd name="connsiteX51" fmla="*/ 7873 w 10000"/>
                  <a:gd name="connsiteY51" fmla="*/ 9392 h 10000"/>
                  <a:gd name="connsiteX52" fmla="*/ 7467 w 10000"/>
                  <a:gd name="connsiteY52" fmla="*/ 9692 h 10000"/>
                  <a:gd name="connsiteX53" fmla="*/ 7005 w 10000"/>
                  <a:gd name="connsiteY53" fmla="*/ 9995 h 10000"/>
                  <a:gd name="connsiteX54" fmla="*/ 1858 w 10000"/>
                  <a:gd name="connsiteY54" fmla="*/ 10000 h 10000"/>
                  <a:gd name="connsiteX55" fmla="*/ 1923 w 10000"/>
                  <a:gd name="connsiteY55" fmla="*/ 9716 h 10000"/>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143 w 10000"/>
                  <a:gd name="connsiteY4" fmla="*/ 578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754 h 11038"/>
                  <a:gd name="connsiteX1" fmla="*/ 0 w 10000"/>
                  <a:gd name="connsiteY1" fmla="*/ 8999 h 11038"/>
                  <a:gd name="connsiteX2" fmla="*/ 65 w 10000"/>
                  <a:gd name="connsiteY2" fmla="*/ 8217 h 11038"/>
                  <a:gd name="connsiteX3" fmla="*/ 1860 w 10000"/>
                  <a:gd name="connsiteY3" fmla="*/ 536 h 11038"/>
                  <a:gd name="connsiteX4" fmla="*/ 9217 w 10000"/>
                  <a:gd name="connsiteY4" fmla="*/ 880 h 11038"/>
                  <a:gd name="connsiteX5" fmla="*/ 9655 w 10000"/>
                  <a:gd name="connsiteY5" fmla="*/ 2727 h 11038"/>
                  <a:gd name="connsiteX6" fmla="*/ 9819 w 10000"/>
                  <a:gd name="connsiteY6" fmla="*/ 2571 h 11038"/>
                  <a:gd name="connsiteX7" fmla="*/ 9969 w 10000"/>
                  <a:gd name="connsiteY7" fmla="*/ 2614 h 11038"/>
                  <a:gd name="connsiteX8" fmla="*/ 10000 w 10000"/>
                  <a:gd name="connsiteY8" fmla="*/ 2913 h 11038"/>
                  <a:gd name="connsiteX9" fmla="*/ 9873 w 10000"/>
                  <a:gd name="connsiteY9" fmla="*/ 3289 h 11038"/>
                  <a:gd name="connsiteX10" fmla="*/ 9545 w 10000"/>
                  <a:gd name="connsiteY10" fmla="*/ 4095 h 11038"/>
                  <a:gd name="connsiteX11" fmla="*/ 9437 w 10000"/>
                  <a:gd name="connsiteY11" fmla="*/ 4501 h 11038"/>
                  <a:gd name="connsiteX12" fmla="*/ 9373 w 10000"/>
                  <a:gd name="connsiteY12" fmla="*/ 4924 h 11038"/>
                  <a:gd name="connsiteX13" fmla="*/ 9304 w 10000"/>
                  <a:gd name="connsiteY13" fmla="*/ 5158 h 11038"/>
                  <a:gd name="connsiteX14" fmla="*/ 9252 w 10000"/>
                  <a:gd name="connsiteY14" fmla="*/ 5317 h 11038"/>
                  <a:gd name="connsiteX15" fmla="*/ 9094 w 10000"/>
                  <a:gd name="connsiteY15" fmla="*/ 5394 h 11038"/>
                  <a:gd name="connsiteX16" fmla="*/ 8914 w 10000"/>
                  <a:gd name="connsiteY16" fmla="*/ 5056 h 11038"/>
                  <a:gd name="connsiteX17" fmla="*/ 8833 w 10000"/>
                  <a:gd name="connsiteY17" fmla="*/ 4116 h 11038"/>
                  <a:gd name="connsiteX18" fmla="*/ 8743 w 10000"/>
                  <a:gd name="connsiteY18" fmla="*/ 3731 h 11038"/>
                  <a:gd name="connsiteX19" fmla="*/ 8554 w 10000"/>
                  <a:gd name="connsiteY19" fmla="*/ 3564 h 11038"/>
                  <a:gd name="connsiteX20" fmla="*/ 8462 w 10000"/>
                  <a:gd name="connsiteY20" fmla="*/ 3890 h 11038"/>
                  <a:gd name="connsiteX21" fmla="*/ 8550 w 10000"/>
                  <a:gd name="connsiteY21" fmla="*/ 5029 h 11038"/>
                  <a:gd name="connsiteX22" fmla="*/ 8604 w 10000"/>
                  <a:gd name="connsiteY22" fmla="*/ 5567 h 11038"/>
                  <a:gd name="connsiteX23" fmla="*/ 8470 w 10000"/>
                  <a:gd name="connsiteY23" fmla="*/ 5890 h 11038"/>
                  <a:gd name="connsiteX24" fmla="*/ 8280 w 10000"/>
                  <a:gd name="connsiteY24" fmla="*/ 5788 h 11038"/>
                  <a:gd name="connsiteX25" fmla="*/ 8214 w 10000"/>
                  <a:gd name="connsiteY25" fmla="*/ 5295 h 11038"/>
                  <a:gd name="connsiteX26" fmla="*/ 8120 w 10000"/>
                  <a:gd name="connsiteY26" fmla="*/ 4489 h 11038"/>
                  <a:gd name="connsiteX27" fmla="*/ 8010 w 10000"/>
                  <a:gd name="connsiteY27" fmla="*/ 3971 h 11038"/>
                  <a:gd name="connsiteX28" fmla="*/ 7785 w 10000"/>
                  <a:gd name="connsiteY28" fmla="*/ 3953 h 11038"/>
                  <a:gd name="connsiteX29" fmla="*/ 7717 w 10000"/>
                  <a:gd name="connsiteY29" fmla="*/ 4172 h 11038"/>
                  <a:gd name="connsiteX30" fmla="*/ 7722 w 10000"/>
                  <a:gd name="connsiteY30" fmla="*/ 4527 h 11038"/>
                  <a:gd name="connsiteX31" fmla="*/ 7909 w 10000"/>
                  <a:gd name="connsiteY31" fmla="*/ 6117 h 11038"/>
                  <a:gd name="connsiteX32" fmla="*/ 7797 w 10000"/>
                  <a:gd name="connsiteY32" fmla="*/ 6419 h 11038"/>
                  <a:gd name="connsiteX33" fmla="*/ 7602 w 10000"/>
                  <a:gd name="connsiteY33" fmla="*/ 6495 h 11038"/>
                  <a:gd name="connsiteX34" fmla="*/ 7444 w 10000"/>
                  <a:gd name="connsiteY34" fmla="*/ 6373 h 11038"/>
                  <a:gd name="connsiteX35" fmla="*/ 7276 w 10000"/>
                  <a:gd name="connsiteY35" fmla="*/ 6360 h 11038"/>
                  <a:gd name="connsiteX36" fmla="*/ 7187 w 10000"/>
                  <a:gd name="connsiteY36" fmla="*/ 6590 h 11038"/>
                  <a:gd name="connsiteX37" fmla="*/ 7337 w 10000"/>
                  <a:gd name="connsiteY37" fmla="*/ 6956 h 11038"/>
                  <a:gd name="connsiteX38" fmla="*/ 7607 w 10000"/>
                  <a:gd name="connsiteY38" fmla="*/ 7123 h 11038"/>
                  <a:gd name="connsiteX39" fmla="*/ 7845 w 10000"/>
                  <a:gd name="connsiteY39" fmla="*/ 7378 h 11038"/>
                  <a:gd name="connsiteX40" fmla="*/ 7968 w 10000"/>
                  <a:gd name="connsiteY40" fmla="*/ 7652 h 11038"/>
                  <a:gd name="connsiteX41" fmla="*/ 7808 w 10000"/>
                  <a:gd name="connsiteY41" fmla="*/ 7936 h 11038"/>
                  <a:gd name="connsiteX42" fmla="*/ 7229 w 10000"/>
                  <a:gd name="connsiteY42" fmla="*/ 8312 h 11038"/>
                  <a:gd name="connsiteX43" fmla="*/ 7209 w 10000"/>
                  <a:gd name="connsiteY43" fmla="*/ 8665 h 11038"/>
                  <a:gd name="connsiteX44" fmla="*/ 7315 w 10000"/>
                  <a:gd name="connsiteY44" fmla="*/ 8917 h 11038"/>
                  <a:gd name="connsiteX45" fmla="*/ 7503 w 10000"/>
                  <a:gd name="connsiteY45" fmla="*/ 8982 h 11038"/>
                  <a:gd name="connsiteX46" fmla="*/ 7749 w 10000"/>
                  <a:gd name="connsiteY46" fmla="*/ 8791 h 11038"/>
                  <a:gd name="connsiteX47" fmla="*/ 7923 w 10000"/>
                  <a:gd name="connsiteY47" fmla="*/ 8658 h 11038"/>
                  <a:gd name="connsiteX48" fmla="*/ 8064 w 10000"/>
                  <a:gd name="connsiteY48" fmla="*/ 8814 h 11038"/>
                  <a:gd name="connsiteX49" fmla="*/ 8088 w 10000"/>
                  <a:gd name="connsiteY49" fmla="*/ 9165 h 11038"/>
                  <a:gd name="connsiteX50" fmla="*/ 8034 w 10000"/>
                  <a:gd name="connsiteY50" fmla="*/ 9730 h 11038"/>
                  <a:gd name="connsiteX51" fmla="*/ 7873 w 10000"/>
                  <a:gd name="connsiteY51" fmla="*/ 10430 h 11038"/>
                  <a:gd name="connsiteX52" fmla="*/ 7467 w 10000"/>
                  <a:gd name="connsiteY52" fmla="*/ 10730 h 11038"/>
                  <a:gd name="connsiteX53" fmla="*/ 7005 w 10000"/>
                  <a:gd name="connsiteY53" fmla="*/ 11033 h 11038"/>
                  <a:gd name="connsiteX54" fmla="*/ 1858 w 10000"/>
                  <a:gd name="connsiteY54" fmla="*/ 11038 h 11038"/>
                  <a:gd name="connsiteX55" fmla="*/ 1923 w 10000"/>
                  <a:gd name="connsiteY55" fmla="*/ 10754 h 11038"/>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122 w 10000"/>
                  <a:gd name="connsiteY2" fmla="*/ 7832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806 w 9883"/>
                  <a:gd name="connsiteY0" fmla="*/ 10218 h 10502"/>
                  <a:gd name="connsiteX1" fmla="*/ 22 w 9883"/>
                  <a:gd name="connsiteY1" fmla="*/ 8246 h 10502"/>
                  <a:gd name="connsiteX2" fmla="*/ 5 w 9883"/>
                  <a:gd name="connsiteY2" fmla="*/ 7832 h 10502"/>
                  <a:gd name="connsiteX3" fmla="*/ 1743 w 9883"/>
                  <a:gd name="connsiteY3" fmla="*/ 0 h 10502"/>
                  <a:gd name="connsiteX4" fmla="*/ 9100 w 9883"/>
                  <a:gd name="connsiteY4" fmla="*/ 344 h 10502"/>
                  <a:gd name="connsiteX5" fmla="*/ 9538 w 9883"/>
                  <a:gd name="connsiteY5" fmla="*/ 2191 h 10502"/>
                  <a:gd name="connsiteX6" fmla="*/ 9702 w 9883"/>
                  <a:gd name="connsiteY6" fmla="*/ 2035 h 10502"/>
                  <a:gd name="connsiteX7" fmla="*/ 9852 w 9883"/>
                  <a:gd name="connsiteY7" fmla="*/ 2078 h 10502"/>
                  <a:gd name="connsiteX8" fmla="*/ 9883 w 9883"/>
                  <a:gd name="connsiteY8" fmla="*/ 2377 h 10502"/>
                  <a:gd name="connsiteX9" fmla="*/ 9756 w 9883"/>
                  <a:gd name="connsiteY9" fmla="*/ 2753 h 10502"/>
                  <a:gd name="connsiteX10" fmla="*/ 9428 w 9883"/>
                  <a:gd name="connsiteY10" fmla="*/ 3559 h 10502"/>
                  <a:gd name="connsiteX11" fmla="*/ 9320 w 9883"/>
                  <a:gd name="connsiteY11" fmla="*/ 3965 h 10502"/>
                  <a:gd name="connsiteX12" fmla="*/ 9256 w 9883"/>
                  <a:gd name="connsiteY12" fmla="*/ 4388 h 10502"/>
                  <a:gd name="connsiteX13" fmla="*/ 9187 w 9883"/>
                  <a:gd name="connsiteY13" fmla="*/ 4622 h 10502"/>
                  <a:gd name="connsiteX14" fmla="*/ 9135 w 9883"/>
                  <a:gd name="connsiteY14" fmla="*/ 4781 h 10502"/>
                  <a:gd name="connsiteX15" fmla="*/ 8977 w 9883"/>
                  <a:gd name="connsiteY15" fmla="*/ 4858 h 10502"/>
                  <a:gd name="connsiteX16" fmla="*/ 8797 w 9883"/>
                  <a:gd name="connsiteY16" fmla="*/ 4520 h 10502"/>
                  <a:gd name="connsiteX17" fmla="*/ 8716 w 9883"/>
                  <a:gd name="connsiteY17" fmla="*/ 3580 h 10502"/>
                  <a:gd name="connsiteX18" fmla="*/ 8626 w 9883"/>
                  <a:gd name="connsiteY18" fmla="*/ 3195 h 10502"/>
                  <a:gd name="connsiteX19" fmla="*/ 8437 w 9883"/>
                  <a:gd name="connsiteY19" fmla="*/ 3028 h 10502"/>
                  <a:gd name="connsiteX20" fmla="*/ 8345 w 9883"/>
                  <a:gd name="connsiteY20" fmla="*/ 3354 h 10502"/>
                  <a:gd name="connsiteX21" fmla="*/ 8433 w 9883"/>
                  <a:gd name="connsiteY21" fmla="*/ 4493 h 10502"/>
                  <a:gd name="connsiteX22" fmla="*/ 8487 w 9883"/>
                  <a:gd name="connsiteY22" fmla="*/ 5031 h 10502"/>
                  <a:gd name="connsiteX23" fmla="*/ 8353 w 9883"/>
                  <a:gd name="connsiteY23" fmla="*/ 5354 h 10502"/>
                  <a:gd name="connsiteX24" fmla="*/ 8163 w 9883"/>
                  <a:gd name="connsiteY24" fmla="*/ 5252 h 10502"/>
                  <a:gd name="connsiteX25" fmla="*/ 8097 w 9883"/>
                  <a:gd name="connsiteY25" fmla="*/ 4759 h 10502"/>
                  <a:gd name="connsiteX26" fmla="*/ 8003 w 9883"/>
                  <a:gd name="connsiteY26" fmla="*/ 3953 h 10502"/>
                  <a:gd name="connsiteX27" fmla="*/ 7893 w 9883"/>
                  <a:gd name="connsiteY27" fmla="*/ 3435 h 10502"/>
                  <a:gd name="connsiteX28" fmla="*/ 7668 w 9883"/>
                  <a:gd name="connsiteY28" fmla="*/ 3417 h 10502"/>
                  <a:gd name="connsiteX29" fmla="*/ 7600 w 9883"/>
                  <a:gd name="connsiteY29" fmla="*/ 3636 h 10502"/>
                  <a:gd name="connsiteX30" fmla="*/ 7605 w 9883"/>
                  <a:gd name="connsiteY30" fmla="*/ 3991 h 10502"/>
                  <a:gd name="connsiteX31" fmla="*/ 7792 w 9883"/>
                  <a:gd name="connsiteY31" fmla="*/ 5581 h 10502"/>
                  <a:gd name="connsiteX32" fmla="*/ 7680 w 9883"/>
                  <a:gd name="connsiteY32" fmla="*/ 5883 h 10502"/>
                  <a:gd name="connsiteX33" fmla="*/ 7485 w 9883"/>
                  <a:gd name="connsiteY33" fmla="*/ 5959 h 10502"/>
                  <a:gd name="connsiteX34" fmla="*/ 7327 w 9883"/>
                  <a:gd name="connsiteY34" fmla="*/ 5837 h 10502"/>
                  <a:gd name="connsiteX35" fmla="*/ 7159 w 9883"/>
                  <a:gd name="connsiteY35" fmla="*/ 5824 h 10502"/>
                  <a:gd name="connsiteX36" fmla="*/ 7070 w 9883"/>
                  <a:gd name="connsiteY36" fmla="*/ 6054 h 10502"/>
                  <a:gd name="connsiteX37" fmla="*/ 7220 w 9883"/>
                  <a:gd name="connsiteY37" fmla="*/ 6420 h 10502"/>
                  <a:gd name="connsiteX38" fmla="*/ 7490 w 9883"/>
                  <a:gd name="connsiteY38" fmla="*/ 6587 h 10502"/>
                  <a:gd name="connsiteX39" fmla="*/ 7728 w 9883"/>
                  <a:gd name="connsiteY39" fmla="*/ 6842 h 10502"/>
                  <a:gd name="connsiteX40" fmla="*/ 7851 w 9883"/>
                  <a:gd name="connsiteY40" fmla="*/ 7116 h 10502"/>
                  <a:gd name="connsiteX41" fmla="*/ 7691 w 9883"/>
                  <a:gd name="connsiteY41" fmla="*/ 7400 h 10502"/>
                  <a:gd name="connsiteX42" fmla="*/ 7112 w 9883"/>
                  <a:gd name="connsiteY42" fmla="*/ 7776 h 10502"/>
                  <a:gd name="connsiteX43" fmla="*/ 7092 w 9883"/>
                  <a:gd name="connsiteY43" fmla="*/ 8129 h 10502"/>
                  <a:gd name="connsiteX44" fmla="*/ 7198 w 9883"/>
                  <a:gd name="connsiteY44" fmla="*/ 8381 h 10502"/>
                  <a:gd name="connsiteX45" fmla="*/ 7386 w 9883"/>
                  <a:gd name="connsiteY45" fmla="*/ 8446 h 10502"/>
                  <a:gd name="connsiteX46" fmla="*/ 7632 w 9883"/>
                  <a:gd name="connsiteY46" fmla="*/ 8255 h 10502"/>
                  <a:gd name="connsiteX47" fmla="*/ 7806 w 9883"/>
                  <a:gd name="connsiteY47" fmla="*/ 8122 h 10502"/>
                  <a:gd name="connsiteX48" fmla="*/ 7947 w 9883"/>
                  <a:gd name="connsiteY48" fmla="*/ 8278 h 10502"/>
                  <a:gd name="connsiteX49" fmla="*/ 7971 w 9883"/>
                  <a:gd name="connsiteY49" fmla="*/ 8629 h 10502"/>
                  <a:gd name="connsiteX50" fmla="*/ 7917 w 9883"/>
                  <a:gd name="connsiteY50" fmla="*/ 9194 h 10502"/>
                  <a:gd name="connsiteX51" fmla="*/ 7756 w 9883"/>
                  <a:gd name="connsiteY51" fmla="*/ 9894 h 10502"/>
                  <a:gd name="connsiteX52" fmla="*/ 7350 w 9883"/>
                  <a:gd name="connsiteY52" fmla="*/ 10194 h 10502"/>
                  <a:gd name="connsiteX53" fmla="*/ 6888 w 9883"/>
                  <a:gd name="connsiteY53" fmla="*/ 10497 h 10502"/>
                  <a:gd name="connsiteX54" fmla="*/ 1741 w 9883"/>
                  <a:gd name="connsiteY54" fmla="*/ 10502 h 10502"/>
                  <a:gd name="connsiteX55" fmla="*/ 1806 w 9883"/>
                  <a:gd name="connsiteY55" fmla="*/ 10218 h 10502"/>
                  <a:gd name="connsiteX0" fmla="*/ 1835 w 10000"/>
                  <a:gd name="connsiteY0" fmla="*/ 9539 h 10000"/>
                  <a:gd name="connsiteX1" fmla="*/ 22 w 10000"/>
                  <a:gd name="connsiteY1" fmla="*/ 7852 h 10000"/>
                  <a:gd name="connsiteX2" fmla="*/ 5 w 10000"/>
                  <a:gd name="connsiteY2" fmla="*/ 7458 h 10000"/>
                  <a:gd name="connsiteX3" fmla="*/ 1764 w 10000"/>
                  <a:gd name="connsiteY3" fmla="*/ 0 h 10000"/>
                  <a:gd name="connsiteX4" fmla="*/ 9208 w 10000"/>
                  <a:gd name="connsiteY4" fmla="*/ 328 h 10000"/>
                  <a:gd name="connsiteX5" fmla="*/ 9651 w 10000"/>
                  <a:gd name="connsiteY5" fmla="*/ 2086 h 10000"/>
                  <a:gd name="connsiteX6" fmla="*/ 9817 w 10000"/>
                  <a:gd name="connsiteY6" fmla="*/ 1938 h 10000"/>
                  <a:gd name="connsiteX7" fmla="*/ 9969 w 10000"/>
                  <a:gd name="connsiteY7" fmla="*/ 1979 h 10000"/>
                  <a:gd name="connsiteX8" fmla="*/ 10000 w 10000"/>
                  <a:gd name="connsiteY8" fmla="*/ 2263 h 10000"/>
                  <a:gd name="connsiteX9" fmla="*/ 9871 w 10000"/>
                  <a:gd name="connsiteY9" fmla="*/ 2621 h 10000"/>
                  <a:gd name="connsiteX10" fmla="*/ 9540 w 10000"/>
                  <a:gd name="connsiteY10" fmla="*/ 3389 h 10000"/>
                  <a:gd name="connsiteX11" fmla="*/ 9430 w 10000"/>
                  <a:gd name="connsiteY11" fmla="*/ 3775 h 10000"/>
                  <a:gd name="connsiteX12" fmla="*/ 9366 w 10000"/>
                  <a:gd name="connsiteY12" fmla="*/ 4178 h 10000"/>
                  <a:gd name="connsiteX13" fmla="*/ 9296 w 10000"/>
                  <a:gd name="connsiteY13" fmla="*/ 4401 h 10000"/>
                  <a:gd name="connsiteX14" fmla="*/ 9243 w 10000"/>
                  <a:gd name="connsiteY14" fmla="*/ 4552 h 10000"/>
                  <a:gd name="connsiteX15" fmla="*/ 9083 w 10000"/>
                  <a:gd name="connsiteY15" fmla="*/ 4626 h 10000"/>
                  <a:gd name="connsiteX16" fmla="*/ 8901 w 10000"/>
                  <a:gd name="connsiteY16" fmla="*/ 4304 h 10000"/>
                  <a:gd name="connsiteX17" fmla="*/ 8819 w 10000"/>
                  <a:gd name="connsiteY17" fmla="*/ 3409 h 10000"/>
                  <a:gd name="connsiteX18" fmla="*/ 8728 w 10000"/>
                  <a:gd name="connsiteY18" fmla="*/ 3042 h 10000"/>
                  <a:gd name="connsiteX19" fmla="*/ 8537 w 10000"/>
                  <a:gd name="connsiteY19" fmla="*/ 2883 h 10000"/>
                  <a:gd name="connsiteX20" fmla="*/ 8444 w 10000"/>
                  <a:gd name="connsiteY20" fmla="*/ 3194 h 10000"/>
                  <a:gd name="connsiteX21" fmla="*/ 8533 w 10000"/>
                  <a:gd name="connsiteY21" fmla="*/ 4278 h 10000"/>
                  <a:gd name="connsiteX22" fmla="*/ 8587 w 10000"/>
                  <a:gd name="connsiteY22" fmla="*/ 4791 h 10000"/>
                  <a:gd name="connsiteX23" fmla="*/ 8452 w 10000"/>
                  <a:gd name="connsiteY23" fmla="*/ 5098 h 10000"/>
                  <a:gd name="connsiteX24" fmla="*/ 8260 w 10000"/>
                  <a:gd name="connsiteY24" fmla="*/ 5001 h 10000"/>
                  <a:gd name="connsiteX25" fmla="*/ 8193 w 10000"/>
                  <a:gd name="connsiteY25" fmla="*/ 4532 h 10000"/>
                  <a:gd name="connsiteX26" fmla="*/ 8098 w 10000"/>
                  <a:gd name="connsiteY26" fmla="*/ 3764 h 10000"/>
                  <a:gd name="connsiteX27" fmla="*/ 7986 w 10000"/>
                  <a:gd name="connsiteY27" fmla="*/ 3271 h 10000"/>
                  <a:gd name="connsiteX28" fmla="*/ 7759 w 10000"/>
                  <a:gd name="connsiteY28" fmla="*/ 3254 h 10000"/>
                  <a:gd name="connsiteX29" fmla="*/ 7690 w 10000"/>
                  <a:gd name="connsiteY29" fmla="*/ 3462 h 10000"/>
                  <a:gd name="connsiteX30" fmla="*/ 7695 w 10000"/>
                  <a:gd name="connsiteY30" fmla="*/ 3800 h 10000"/>
                  <a:gd name="connsiteX31" fmla="*/ 7884 w 10000"/>
                  <a:gd name="connsiteY31" fmla="*/ 5314 h 10000"/>
                  <a:gd name="connsiteX32" fmla="*/ 7771 w 10000"/>
                  <a:gd name="connsiteY32" fmla="*/ 5602 h 10000"/>
                  <a:gd name="connsiteX33" fmla="*/ 7574 w 10000"/>
                  <a:gd name="connsiteY33" fmla="*/ 5674 h 10000"/>
                  <a:gd name="connsiteX34" fmla="*/ 7414 w 10000"/>
                  <a:gd name="connsiteY34" fmla="*/ 5558 h 10000"/>
                  <a:gd name="connsiteX35" fmla="*/ 7244 w 10000"/>
                  <a:gd name="connsiteY35" fmla="*/ 5546 h 10000"/>
                  <a:gd name="connsiteX36" fmla="*/ 7154 w 10000"/>
                  <a:gd name="connsiteY36" fmla="*/ 5765 h 10000"/>
                  <a:gd name="connsiteX37" fmla="*/ 7305 w 10000"/>
                  <a:gd name="connsiteY37" fmla="*/ 6113 h 10000"/>
                  <a:gd name="connsiteX38" fmla="*/ 7579 w 10000"/>
                  <a:gd name="connsiteY38" fmla="*/ 6272 h 10000"/>
                  <a:gd name="connsiteX39" fmla="*/ 7819 w 10000"/>
                  <a:gd name="connsiteY39" fmla="*/ 6515 h 10000"/>
                  <a:gd name="connsiteX40" fmla="*/ 7944 w 10000"/>
                  <a:gd name="connsiteY40" fmla="*/ 6776 h 10000"/>
                  <a:gd name="connsiteX41" fmla="*/ 7782 w 10000"/>
                  <a:gd name="connsiteY41" fmla="*/ 7046 h 10000"/>
                  <a:gd name="connsiteX42" fmla="*/ 7196 w 10000"/>
                  <a:gd name="connsiteY42" fmla="*/ 7404 h 10000"/>
                  <a:gd name="connsiteX43" fmla="*/ 7176 w 10000"/>
                  <a:gd name="connsiteY43" fmla="*/ 7740 h 10000"/>
                  <a:gd name="connsiteX44" fmla="*/ 7283 w 10000"/>
                  <a:gd name="connsiteY44" fmla="*/ 7980 h 10000"/>
                  <a:gd name="connsiteX45" fmla="*/ 7473 w 10000"/>
                  <a:gd name="connsiteY45" fmla="*/ 8042 h 10000"/>
                  <a:gd name="connsiteX46" fmla="*/ 7722 w 10000"/>
                  <a:gd name="connsiteY46" fmla="*/ 7860 h 10000"/>
                  <a:gd name="connsiteX47" fmla="*/ 7898 w 10000"/>
                  <a:gd name="connsiteY47" fmla="*/ 7734 h 10000"/>
                  <a:gd name="connsiteX48" fmla="*/ 8041 w 10000"/>
                  <a:gd name="connsiteY48" fmla="*/ 7882 h 10000"/>
                  <a:gd name="connsiteX49" fmla="*/ 8065 w 10000"/>
                  <a:gd name="connsiteY49" fmla="*/ 8217 h 10000"/>
                  <a:gd name="connsiteX50" fmla="*/ 8011 w 10000"/>
                  <a:gd name="connsiteY50" fmla="*/ 8755 h 10000"/>
                  <a:gd name="connsiteX51" fmla="*/ 7848 w 10000"/>
                  <a:gd name="connsiteY51" fmla="*/ 9421 h 10000"/>
                  <a:gd name="connsiteX52" fmla="*/ 7437 w 10000"/>
                  <a:gd name="connsiteY52" fmla="*/ 9707 h 10000"/>
                  <a:gd name="connsiteX53" fmla="*/ 6970 w 10000"/>
                  <a:gd name="connsiteY53" fmla="*/ 9995 h 10000"/>
                  <a:gd name="connsiteX54" fmla="*/ 1762 w 10000"/>
                  <a:gd name="connsiteY54" fmla="*/ 10000 h 10000"/>
                  <a:gd name="connsiteX55" fmla="*/ 1835 w 10000"/>
                  <a:gd name="connsiteY55" fmla="*/ 9539 h 10000"/>
                  <a:gd name="connsiteX0" fmla="*/ 1835 w 10000"/>
                  <a:gd name="connsiteY0" fmla="*/ 9539 h 9995"/>
                  <a:gd name="connsiteX1" fmla="*/ 22 w 10000"/>
                  <a:gd name="connsiteY1" fmla="*/ 7852 h 9995"/>
                  <a:gd name="connsiteX2" fmla="*/ 5 w 10000"/>
                  <a:gd name="connsiteY2" fmla="*/ 7458 h 9995"/>
                  <a:gd name="connsiteX3" fmla="*/ 1764 w 10000"/>
                  <a:gd name="connsiteY3" fmla="*/ 0 h 9995"/>
                  <a:gd name="connsiteX4" fmla="*/ 9208 w 10000"/>
                  <a:gd name="connsiteY4" fmla="*/ 328 h 9995"/>
                  <a:gd name="connsiteX5" fmla="*/ 9651 w 10000"/>
                  <a:gd name="connsiteY5" fmla="*/ 2086 h 9995"/>
                  <a:gd name="connsiteX6" fmla="*/ 9817 w 10000"/>
                  <a:gd name="connsiteY6" fmla="*/ 1938 h 9995"/>
                  <a:gd name="connsiteX7" fmla="*/ 9969 w 10000"/>
                  <a:gd name="connsiteY7" fmla="*/ 1979 h 9995"/>
                  <a:gd name="connsiteX8" fmla="*/ 10000 w 10000"/>
                  <a:gd name="connsiteY8" fmla="*/ 2263 h 9995"/>
                  <a:gd name="connsiteX9" fmla="*/ 9871 w 10000"/>
                  <a:gd name="connsiteY9" fmla="*/ 2621 h 9995"/>
                  <a:gd name="connsiteX10" fmla="*/ 9540 w 10000"/>
                  <a:gd name="connsiteY10" fmla="*/ 3389 h 9995"/>
                  <a:gd name="connsiteX11" fmla="*/ 9430 w 10000"/>
                  <a:gd name="connsiteY11" fmla="*/ 3775 h 9995"/>
                  <a:gd name="connsiteX12" fmla="*/ 9366 w 10000"/>
                  <a:gd name="connsiteY12" fmla="*/ 4178 h 9995"/>
                  <a:gd name="connsiteX13" fmla="*/ 9296 w 10000"/>
                  <a:gd name="connsiteY13" fmla="*/ 4401 h 9995"/>
                  <a:gd name="connsiteX14" fmla="*/ 9243 w 10000"/>
                  <a:gd name="connsiteY14" fmla="*/ 4552 h 9995"/>
                  <a:gd name="connsiteX15" fmla="*/ 9083 w 10000"/>
                  <a:gd name="connsiteY15" fmla="*/ 4626 h 9995"/>
                  <a:gd name="connsiteX16" fmla="*/ 8901 w 10000"/>
                  <a:gd name="connsiteY16" fmla="*/ 4304 h 9995"/>
                  <a:gd name="connsiteX17" fmla="*/ 8819 w 10000"/>
                  <a:gd name="connsiteY17" fmla="*/ 3409 h 9995"/>
                  <a:gd name="connsiteX18" fmla="*/ 8728 w 10000"/>
                  <a:gd name="connsiteY18" fmla="*/ 3042 h 9995"/>
                  <a:gd name="connsiteX19" fmla="*/ 8537 w 10000"/>
                  <a:gd name="connsiteY19" fmla="*/ 2883 h 9995"/>
                  <a:gd name="connsiteX20" fmla="*/ 8444 w 10000"/>
                  <a:gd name="connsiteY20" fmla="*/ 3194 h 9995"/>
                  <a:gd name="connsiteX21" fmla="*/ 8533 w 10000"/>
                  <a:gd name="connsiteY21" fmla="*/ 4278 h 9995"/>
                  <a:gd name="connsiteX22" fmla="*/ 8587 w 10000"/>
                  <a:gd name="connsiteY22" fmla="*/ 4791 h 9995"/>
                  <a:gd name="connsiteX23" fmla="*/ 8452 w 10000"/>
                  <a:gd name="connsiteY23" fmla="*/ 5098 h 9995"/>
                  <a:gd name="connsiteX24" fmla="*/ 8260 w 10000"/>
                  <a:gd name="connsiteY24" fmla="*/ 5001 h 9995"/>
                  <a:gd name="connsiteX25" fmla="*/ 8193 w 10000"/>
                  <a:gd name="connsiteY25" fmla="*/ 4532 h 9995"/>
                  <a:gd name="connsiteX26" fmla="*/ 8098 w 10000"/>
                  <a:gd name="connsiteY26" fmla="*/ 3764 h 9995"/>
                  <a:gd name="connsiteX27" fmla="*/ 7986 w 10000"/>
                  <a:gd name="connsiteY27" fmla="*/ 3271 h 9995"/>
                  <a:gd name="connsiteX28" fmla="*/ 7759 w 10000"/>
                  <a:gd name="connsiteY28" fmla="*/ 3254 h 9995"/>
                  <a:gd name="connsiteX29" fmla="*/ 7690 w 10000"/>
                  <a:gd name="connsiteY29" fmla="*/ 3462 h 9995"/>
                  <a:gd name="connsiteX30" fmla="*/ 7695 w 10000"/>
                  <a:gd name="connsiteY30" fmla="*/ 3800 h 9995"/>
                  <a:gd name="connsiteX31" fmla="*/ 7884 w 10000"/>
                  <a:gd name="connsiteY31" fmla="*/ 5314 h 9995"/>
                  <a:gd name="connsiteX32" fmla="*/ 7771 w 10000"/>
                  <a:gd name="connsiteY32" fmla="*/ 5602 h 9995"/>
                  <a:gd name="connsiteX33" fmla="*/ 7574 w 10000"/>
                  <a:gd name="connsiteY33" fmla="*/ 5674 h 9995"/>
                  <a:gd name="connsiteX34" fmla="*/ 7414 w 10000"/>
                  <a:gd name="connsiteY34" fmla="*/ 5558 h 9995"/>
                  <a:gd name="connsiteX35" fmla="*/ 7244 w 10000"/>
                  <a:gd name="connsiteY35" fmla="*/ 5546 h 9995"/>
                  <a:gd name="connsiteX36" fmla="*/ 7154 w 10000"/>
                  <a:gd name="connsiteY36" fmla="*/ 5765 h 9995"/>
                  <a:gd name="connsiteX37" fmla="*/ 7305 w 10000"/>
                  <a:gd name="connsiteY37" fmla="*/ 6113 h 9995"/>
                  <a:gd name="connsiteX38" fmla="*/ 7579 w 10000"/>
                  <a:gd name="connsiteY38" fmla="*/ 6272 h 9995"/>
                  <a:gd name="connsiteX39" fmla="*/ 7819 w 10000"/>
                  <a:gd name="connsiteY39" fmla="*/ 6515 h 9995"/>
                  <a:gd name="connsiteX40" fmla="*/ 7944 w 10000"/>
                  <a:gd name="connsiteY40" fmla="*/ 6776 h 9995"/>
                  <a:gd name="connsiteX41" fmla="*/ 7782 w 10000"/>
                  <a:gd name="connsiteY41" fmla="*/ 7046 h 9995"/>
                  <a:gd name="connsiteX42" fmla="*/ 7196 w 10000"/>
                  <a:gd name="connsiteY42" fmla="*/ 7404 h 9995"/>
                  <a:gd name="connsiteX43" fmla="*/ 7176 w 10000"/>
                  <a:gd name="connsiteY43" fmla="*/ 7740 h 9995"/>
                  <a:gd name="connsiteX44" fmla="*/ 7283 w 10000"/>
                  <a:gd name="connsiteY44" fmla="*/ 7980 h 9995"/>
                  <a:gd name="connsiteX45" fmla="*/ 7473 w 10000"/>
                  <a:gd name="connsiteY45" fmla="*/ 8042 h 9995"/>
                  <a:gd name="connsiteX46" fmla="*/ 7722 w 10000"/>
                  <a:gd name="connsiteY46" fmla="*/ 7860 h 9995"/>
                  <a:gd name="connsiteX47" fmla="*/ 7898 w 10000"/>
                  <a:gd name="connsiteY47" fmla="*/ 7734 h 9995"/>
                  <a:gd name="connsiteX48" fmla="*/ 8041 w 10000"/>
                  <a:gd name="connsiteY48" fmla="*/ 7882 h 9995"/>
                  <a:gd name="connsiteX49" fmla="*/ 8065 w 10000"/>
                  <a:gd name="connsiteY49" fmla="*/ 8217 h 9995"/>
                  <a:gd name="connsiteX50" fmla="*/ 8011 w 10000"/>
                  <a:gd name="connsiteY50" fmla="*/ 8755 h 9995"/>
                  <a:gd name="connsiteX51" fmla="*/ 7848 w 10000"/>
                  <a:gd name="connsiteY51" fmla="*/ 9421 h 9995"/>
                  <a:gd name="connsiteX52" fmla="*/ 7437 w 10000"/>
                  <a:gd name="connsiteY52" fmla="*/ 9707 h 9995"/>
                  <a:gd name="connsiteX53" fmla="*/ 6970 w 10000"/>
                  <a:gd name="connsiteY53" fmla="*/ 9995 h 9995"/>
                  <a:gd name="connsiteX54" fmla="*/ 1737 w 10000"/>
                  <a:gd name="connsiteY54" fmla="*/ 9936 h 9995"/>
                  <a:gd name="connsiteX55" fmla="*/ 1835 w 10000"/>
                  <a:gd name="connsiteY55" fmla="*/ 9539 h 9995"/>
                  <a:gd name="connsiteX0" fmla="*/ 1835 w 10000"/>
                  <a:gd name="connsiteY0" fmla="*/ 9544 h 9941"/>
                  <a:gd name="connsiteX1" fmla="*/ 22 w 10000"/>
                  <a:gd name="connsiteY1" fmla="*/ 7856 h 9941"/>
                  <a:gd name="connsiteX2" fmla="*/ 5 w 10000"/>
                  <a:gd name="connsiteY2" fmla="*/ 7462 h 9941"/>
                  <a:gd name="connsiteX3" fmla="*/ 1764 w 10000"/>
                  <a:gd name="connsiteY3" fmla="*/ 0 h 9941"/>
                  <a:gd name="connsiteX4" fmla="*/ 9208 w 10000"/>
                  <a:gd name="connsiteY4" fmla="*/ 328 h 9941"/>
                  <a:gd name="connsiteX5" fmla="*/ 9651 w 10000"/>
                  <a:gd name="connsiteY5" fmla="*/ 2087 h 9941"/>
                  <a:gd name="connsiteX6" fmla="*/ 9817 w 10000"/>
                  <a:gd name="connsiteY6" fmla="*/ 1939 h 9941"/>
                  <a:gd name="connsiteX7" fmla="*/ 9969 w 10000"/>
                  <a:gd name="connsiteY7" fmla="*/ 1980 h 9941"/>
                  <a:gd name="connsiteX8" fmla="*/ 10000 w 10000"/>
                  <a:gd name="connsiteY8" fmla="*/ 2264 h 9941"/>
                  <a:gd name="connsiteX9" fmla="*/ 9871 w 10000"/>
                  <a:gd name="connsiteY9" fmla="*/ 2622 h 9941"/>
                  <a:gd name="connsiteX10" fmla="*/ 9540 w 10000"/>
                  <a:gd name="connsiteY10" fmla="*/ 3391 h 9941"/>
                  <a:gd name="connsiteX11" fmla="*/ 9430 w 10000"/>
                  <a:gd name="connsiteY11" fmla="*/ 3777 h 9941"/>
                  <a:gd name="connsiteX12" fmla="*/ 9366 w 10000"/>
                  <a:gd name="connsiteY12" fmla="*/ 4180 h 9941"/>
                  <a:gd name="connsiteX13" fmla="*/ 9296 w 10000"/>
                  <a:gd name="connsiteY13" fmla="*/ 4403 h 9941"/>
                  <a:gd name="connsiteX14" fmla="*/ 9243 w 10000"/>
                  <a:gd name="connsiteY14" fmla="*/ 4554 h 9941"/>
                  <a:gd name="connsiteX15" fmla="*/ 9083 w 10000"/>
                  <a:gd name="connsiteY15" fmla="*/ 4628 h 9941"/>
                  <a:gd name="connsiteX16" fmla="*/ 8901 w 10000"/>
                  <a:gd name="connsiteY16" fmla="*/ 4306 h 9941"/>
                  <a:gd name="connsiteX17" fmla="*/ 8819 w 10000"/>
                  <a:gd name="connsiteY17" fmla="*/ 3411 h 9941"/>
                  <a:gd name="connsiteX18" fmla="*/ 8728 w 10000"/>
                  <a:gd name="connsiteY18" fmla="*/ 3044 h 9941"/>
                  <a:gd name="connsiteX19" fmla="*/ 8537 w 10000"/>
                  <a:gd name="connsiteY19" fmla="*/ 2884 h 9941"/>
                  <a:gd name="connsiteX20" fmla="*/ 8444 w 10000"/>
                  <a:gd name="connsiteY20" fmla="*/ 3196 h 9941"/>
                  <a:gd name="connsiteX21" fmla="*/ 8533 w 10000"/>
                  <a:gd name="connsiteY21" fmla="*/ 4280 h 9941"/>
                  <a:gd name="connsiteX22" fmla="*/ 8587 w 10000"/>
                  <a:gd name="connsiteY22" fmla="*/ 4793 h 9941"/>
                  <a:gd name="connsiteX23" fmla="*/ 8452 w 10000"/>
                  <a:gd name="connsiteY23" fmla="*/ 5101 h 9941"/>
                  <a:gd name="connsiteX24" fmla="*/ 8260 w 10000"/>
                  <a:gd name="connsiteY24" fmla="*/ 5004 h 9941"/>
                  <a:gd name="connsiteX25" fmla="*/ 8193 w 10000"/>
                  <a:gd name="connsiteY25" fmla="*/ 4534 h 9941"/>
                  <a:gd name="connsiteX26" fmla="*/ 8098 w 10000"/>
                  <a:gd name="connsiteY26" fmla="*/ 3766 h 9941"/>
                  <a:gd name="connsiteX27" fmla="*/ 7986 w 10000"/>
                  <a:gd name="connsiteY27" fmla="*/ 3273 h 9941"/>
                  <a:gd name="connsiteX28" fmla="*/ 7759 w 10000"/>
                  <a:gd name="connsiteY28" fmla="*/ 3256 h 9941"/>
                  <a:gd name="connsiteX29" fmla="*/ 7690 w 10000"/>
                  <a:gd name="connsiteY29" fmla="*/ 3464 h 9941"/>
                  <a:gd name="connsiteX30" fmla="*/ 7695 w 10000"/>
                  <a:gd name="connsiteY30" fmla="*/ 3802 h 9941"/>
                  <a:gd name="connsiteX31" fmla="*/ 7884 w 10000"/>
                  <a:gd name="connsiteY31" fmla="*/ 5317 h 9941"/>
                  <a:gd name="connsiteX32" fmla="*/ 7771 w 10000"/>
                  <a:gd name="connsiteY32" fmla="*/ 5605 h 9941"/>
                  <a:gd name="connsiteX33" fmla="*/ 7574 w 10000"/>
                  <a:gd name="connsiteY33" fmla="*/ 5677 h 9941"/>
                  <a:gd name="connsiteX34" fmla="*/ 7414 w 10000"/>
                  <a:gd name="connsiteY34" fmla="*/ 5561 h 9941"/>
                  <a:gd name="connsiteX35" fmla="*/ 7244 w 10000"/>
                  <a:gd name="connsiteY35" fmla="*/ 5549 h 9941"/>
                  <a:gd name="connsiteX36" fmla="*/ 7154 w 10000"/>
                  <a:gd name="connsiteY36" fmla="*/ 5768 h 9941"/>
                  <a:gd name="connsiteX37" fmla="*/ 7305 w 10000"/>
                  <a:gd name="connsiteY37" fmla="*/ 6116 h 9941"/>
                  <a:gd name="connsiteX38" fmla="*/ 7579 w 10000"/>
                  <a:gd name="connsiteY38" fmla="*/ 6275 h 9941"/>
                  <a:gd name="connsiteX39" fmla="*/ 7819 w 10000"/>
                  <a:gd name="connsiteY39" fmla="*/ 6518 h 9941"/>
                  <a:gd name="connsiteX40" fmla="*/ 7944 w 10000"/>
                  <a:gd name="connsiteY40" fmla="*/ 6779 h 9941"/>
                  <a:gd name="connsiteX41" fmla="*/ 7782 w 10000"/>
                  <a:gd name="connsiteY41" fmla="*/ 7050 h 9941"/>
                  <a:gd name="connsiteX42" fmla="*/ 7196 w 10000"/>
                  <a:gd name="connsiteY42" fmla="*/ 7408 h 9941"/>
                  <a:gd name="connsiteX43" fmla="*/ 7176 w 10000"/>
                  <a:gd name="connsiteY43" fmla="*/ 7744 h 9941"/>
                  <a:gd name="connsiteX44" fmla="*/ 7283 w 10000"/>
                  <a:gd name="connsiteY44" fmla="*/ 7984 h 9941"/>
                  <a:gd name="connsiteX45" fmla="*/ 7473 w 10000"/>
                  <a:gd name="connsiteY45" fmla="*/ 8046 h 9941"/>
                  <a:gd name="connsiteX46" fmla="*/ 7722 w 10000"/>
                  <a:gd name="connsiteY46" fmla="*/ 7864 h 9941"/>
                  <a:gd name="connsiteX47" fmla="*/ 7898 w 10000"/>
                  <a:gd name="connsiteY47" fmla="*/ 7738 h 9941"/>
                  <a:gd name="connsiteX48" fmla="*/ 8041 w 10000"/>
                  <a:gd name="connsiteY48" fmla="*/ 7886 h 9941"/>
                  <a:gd name="connsiteX49" fmla="*/ 8065 w 10000"/>
                  <a:gd name="connsiteY49" fmla="*/ 8221 h 9941"/>
                  <a:gd name="connsiteX50" fmla="*/ 8011 w 10000"/>
                  <a:gd name="connsiteY50" fmla="*/ 8759 h 9941"/>
                  <a:gd name="connsiteX51" fmla="*/ 7848 w 10000"/>
                  <a:gd name="connsiteY51" fmla="*/ 9426 h 9941"/>
                  <a:gd name="connsiteX52" fmla="*/ 7437 w 10000"/>
                  <a:gd name="connsiteY52" fmla="*/ 9712 h 9941"/>
                  <a:gd name="connsiteX53" fmla="*/ 6937 w 10000"/>
                  <a:gd name="connsiteY53" fmla="*/ 9920 h 9941"/>
                  <a:gd name="connsiteX54" fmla="*/ 1737 w 10000"/>
                  <a:gd name="connsiteY54" fmla="*/ 9941 h 9941"/>
                  <a:gd name="connsiteX55" fmla="*/ 1835 w 10000"/>
                  <a:gd name="connsiteY55" fmla="*/ 9544 h 9941"/>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817 w 10000"/>
                  <a:gd name="connsiteY6" fmla="*/ 1951 h 10000"/>
                  <a:gd name="connsiteX7" fmla="*/ 9969 w 10000"/>
                  <a:gd name="connsiteY7" fmla="*/ 1992 h 10000"/>
                  <a:gd name="connsiteX8" fmla="*/ 10000 w 10000"/>
                  <a:gd name="connsiteY8" fmla="*/ 2277 h 10000"/>
                  <a:gd name="connsiteX9" fmla="*/ 9871 w 10000"/>
                  <a:gd name="connsiteY9" fmla="*/ 2638 h 10000"/>
                  <a:gd name="connsiteX10" fmla="*/ 9540 w 10000"/>
                  <a:gd name="connsiteY10" fmla="*/ 3411 h 10000"/>
                  <a:gd name="connsiteX11" fmla="*/ 9430 w 10000"/>
                  <a:gd name="connsiteY11" fmla="*/ 3799 h 10000"/>
                  <a:gd name="connsiteX12" fmla="*/ 9366 w 10000"/>
                  <a:gd name="connsiteY12" fmla="*/ 4205 h 10000"/>
                  <a:gd name="connsiteX13" fmla="*/ 9296 w 10000"/>
                  <a:gd name="connsiteY13" fmla="*/ 4429 h 10000"/>
                  <a:gd name="connsiteX14" fmla="*/ 9243 w 10000"/>
                  <a:gd name="connsiteY14" fmla="*/ 4581 h 10000"/>
                  <a:gd name="connsiteX15" fmla="*/ 9083 w 10000"/>
                  <a:gd name="connsiteY15" fmla="*/ 4655 h 10000"/>
                  <a:gd name="connsiteX16" fmla="*/ 8901 w 10000"/>
                  <a:gd name="connsiteY16" fmla="*/ 4332 h 10000"/>
                  <a:gd name="connsiteX17" fmla="*/ 8819 w 10000"/>
                  <a:gd name="connsiteY17" fmla="*/ 3431 h 10000"/>
                  <a:gd name="connsiteX18" fmla="*/ 8728 w 10000"/>
                  <a:gd name="connsiteY18" fmla="*/ 3062 h 10000"/>
                  <a:gd name="connsiteX19" fmla="*/ 8537 w 10000"/>
                  <a:gd name="connsiteY19" fmla="*/ 2901 h 10000"/>
                  <a:gd name="connsiteX20" fmla="*/ 8444 w 10000"/>
                  <a:gd name="connsiteY20" fmla="*/ 3215 h 10000"/>
                  <a:gd name="connsiteX21" fmla="*/ 8533 w 10000"/>
                  <a:gd name="connsiteY21" fmla="*/ 4305 h 10000"/>
                  <a:gd name="connsiteX22" fmla="*/ 8587 w 10000"/>
                  <a:gd name="connsiteY22" fmla="*/ 4821 h 10000"/>
                  <a:gd name="connsiteX23" fmla="*/ 8452 w 10000"/>
                  <a:gd name="connsiteY23" fmla="*/ 5131 h 10000"/>
                  <a:gd name="connsiteX24" fmla="*/ 8260 w 10000"/>
                  <a:gd name="connsiteY24" fmla="*/ 5034 h 10000"/>
                  <a:gd name="connsiteX25" fmla="*/ 8193 w 10000"/>
                  <a:gd name="connsiteY25" fmla="*/ 4561 h 10000"/>
                  <a:gd name="connsiteX26" fmla="*/ 8098 w 10000"/>
                  <a:gd name="connsiteY26" fmla="*/ 3788 h 10000"/>
                  <a:gd name="connsiteX27" fmla="*/ 7986 w 10000"/>
                  <a:gd name="connsiteY27" fmla="*/ 3292 h 10000"/>
                  <a:gd name="connsiteX28" fmla="*/ 7759 w 10000"/>
                  <a:gd name="connsiteY28" fmla="*/ 3275 h 10000"/>
                  <a:gd name="connsiteX29" fmla="*/ 7690 w 10000"/>
                  <a:gd name="connsiteY29" fmla="*/ 3485 h 10000"/>
                  <a:gd name="connsiteX30" fmla="*/ 7695 w 10000"/>
                  <a:gd name="connsiteY30" fmla="*/ 3825 h 10000"/>
                  <a:gd name="connsiteX31" fmla="*/ 7884 w 10000"/>
                  <a:gd name="connsiteY31" fmla="*/ 5349 h 10000"/>
                  <a:gd name="connsiteX32" fmla="*/ 7771 w 10000"/>
                  <a:gd name="connsiteY32" fmla="*/ 5638 h 10000"/>
                  <a:gd name="connsiteX33" fmla="*/ 7574 w 10000"/>
                  <a:gd name="connsiteY33" fmla="*/ 5711 h 10000"/>
                  <a:gd name="connsiteX34" fmla="*/ 7414 w 10000"/>
                  <a:gd name="connsiteY34" fmla="*/ 5594 h 10000"/>
                  <a:gd name="connsiteX35" fmla="*/ 7244 w 10000"/>
                  <a:gd name="connsiteY35" fmla="*/ 5582 h 10000"/>
                  <a:gd name="connsiteX36" fmla="*/ 7154 w 10000"/>
                  <a:gd name="connsiteY36" fmla="*/ 5802 h 10000"/>
                  <a:gd name="connsiteX37" fmla="*/ 7305 w 10000"/>
                  <a:gd name="connsiteY37" fmla="*/ 6152 h 10000"/>
                  <a:gd name="connsiteX38" fmla="*/ 7579 w 10000"/>
                  <a:gd name="connsiteY38" fmla="*/ 6312 h 10000"/>
                  <a:gd name="connsiteX39" fmla="*/ 7819 w 10000"/>
                  <a:gd name="connsiteY39" fmla="*/ 6557 h 10000"/>
                  <a:gd name="connsiteX40" fmla="*/ 7944 w 10000"/>
                  <a:gd name="connsiteY40" fmla="*/ 6819 h 10000"/>
                  <a:gd name="connsiteX41" fmla="*/ 7782 w 10000"/>
                  <a:gd name="connsiteY41" fmla="*/ 7092 h 10000"/>
                  <a:gd name="connsiteX42" fmla="*/ 7196 w 10000"/>
                  <a:gd name="connsiteY42" fmla="*/ 7452 h 10000"/>
                  <a:gd name="connsiteX43" fmla="*/ 7176 w 10000"/>
                  <a:gd name="connsiteY43" fmla="*/ 7790 h 10000"/>
                  <a:gd name="connsiteX44" fmla="*/ 7283 w 10000"/>
                  <a:gd name="connsiteY44" fmla="*/ 8031 h 10000"/>
                  <a:gd name="connsiteX45" fmla="*/ 7473 w 10000"/>
                  <a:gd name="connsiteY45" fmla="*/ 8094 h 10000"/>
                  <a:gd name="connsiteX46" fmla="*/ 7722 w 10000"/>
                  <a:gd name="connsiteY46" fmla="*/ 7911 h 10000"/>
                  <a:gd name="connsiteX47" fmla="*/ 7898 w 10000"/>
                  <a:gd name="connsiteY47" fmla="*/ 7784 h 10000"/>
                  <a:gd name="connsiteX48" fmla="*/ 8041 w 10000"/>
                  <a:gd name="connsiteY48" fmla="*/ 7933 h 10000"/>
                  <a:gd name="connsiteX49" fmla="*/ 8065 w 10000"/>
                  <a:gd name="connsiteY49" fmla="*/ 8270 h 10000"/>
                  <a:gd name="connsiteX50" fmla="*/ 8011 w 10000"/>
                  <a:gd name="connsiteY50" fmla="*/ 8811 h 10000"/>
                  <a:gd name="connsiteX51" fmla="*/ 7848 w 10000"/>
                  <a:gd name="connsiteY51" fmla="*/ 9482 h 10000"/>
                  <a:gd name="connsiteX52" fmla="*/ 7437 w 10000"/>
                  <a:gd name="connsiteY52" fmla="*/ 9770 h 10000"/>
                  <a:gd name="connsiteX53" fmla="*/ 6937 w 10000"/>
                  <a:gd name="connsiteY53" fmla="*/ 9979 h 10000"/>
                  <a:gd name="connsiteX54" fmla="*/ 1737 w 10000"/>
                  <a:gd name="connsiteY54" fmla="*/ 10000 h 10000"/>
                  <a:gd name="connsiteX55" fmla="*/ 1835 w 10000"/>
                  <a:gd name="connsiteY55"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704 w 10000"/>
                  <a:gd name="connsiteY5" fmla="*/ 2086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369 h 9768"/>
                  <a:gd name="connsiteX1" fmla="*/ 22 w 10000"/>
                  <a:gd name="connsiteY1" fmla="*/ 7671 h 9768"/>
                  <a:gd name="connsiteX2" fmla="*/ 5 w 10000"/>
                  <a:gd name="connsiteY2" fmla="*/ 7274 h 9768"/>
                  <a:gd name="connsiteX3" fmla="*/ 1790 w 10000"/>
                  <a:gd name="connsiteY3" fmla="*/ 0 h 9768"/>
                  <a:gd name="connsiteX4" fmla="*/ 9248 w 10000"/>
                  <a:gd name="connsiteY4" fmla="*/ 408 h 9768"/>
                  <a:gd name="connsiteX5" fmla="*/ 9704 w 10000"/>
                  <a:gd name="connsiteY5" fmla="*/ 1854 h 9768"/>
                  <a:gd name="connsiteX6" fmla="*/ 9729 w 10000"/>
                  <a:gd name="connsiteY6" fmla="*/ 1827 h 9768"/>
                  <a:gd name="connsiteX7" fmla="*/ 9817 w 10000"/>
                  <a:gd name="connsiteY7" fmla="*/ 1719 h 9768"/>
                  <a:gd name="connsiteX8" fmla="*/ 9969 w 10000"/>
                  <a:gd name="connsiteY8" fmla="*/ 1760 h 9768"/>
                  <a:gd name="connsiteX9" fmla="*/ 10000 w 10000"/>
                  <a:gd name="connsiteY9" fmla="*/ 2045 h 9768"/>
                  <a:gd name="connsiteX10" fmla="*/ 9871 w 10000"/>
                  <a:gd name="connsiteY10" fmla="*/ 2406 h 9768"/>
                  <a:gd name="connsiteX11" fmla="*/ 9540 w 10000"/>
                  <a:gd name="connsiteY11" fmla="*/ 3179 h 9768"/>
                  <a:gd name="connsiteX12" fmla="*/ 9430 w 10000"/>
                  <a:gd name="connsiteY12" fmla="*/ 3567 h 9768"/>
                  <a:gd name="connsiteX13" fmla="*/ 9366 w 10000"/>
                  <a:gd name="connsiteY13" fmla="*/ 3973 h 9768"/>
                  <a:gd name="connsiteX14" fmla="*/ 9296 w 10000"/>
                  <a:gd name="connsiteY14" fmla="*/ 4197 h 9768"/>
                  <a:gd name="connsiteX15" fmla="*/ 9243 w 10000"/>
                  <a:gd name="connsiteY15" fmla="*/ 4349 h 9768"/>
                  <a:gd name="connsiteX16" fmla="*/ 9083 w 10000"/>
                  <a:gd name="connsiteY16" fmla="*/ 4423 h 9768"/>
                  <a:gd name="connsiteX17" fmla="*/ 8901 w 10000"/>
                  <a:gd name="connsiteY17" fmla="*/ 4100 h 9768"/>
                  <a:gd name="connsiteX18" fmla="*/ 8819 w 10000"/>
                  <a:gd name="connsiteY18" fmla="*/ 3199 h 9768"/>
                  <a:gd name="connsiteX19" fmla="*/ 8728 w 10000"/>
                  <a:gd name="connsiteY19" fmla="*/ 2830 h 9768"/>
                  <a:gd name="connsiteX20" fmla="*/ 8537 w 10000"/>
                  <a:gd name="connsiteY20" fmla="*/ 2669 h 9768"/>
                  <a:gd name="connsiteX21" fmla="*/ 8444 w 10000"/>
                  <a:gd name="connsiteY21" fmla="*/ 2983 h 9768"/>
                  <a:gd name="connsiteX22" fmla="*/ 8533 w 10000"/>
                  <a:gd name="connsiteY22" fmla="*/ 4073 h 9768"/>
                  <a:gd name="connsiteX23" fmla="*/ 8587 w 10000"/>
                  <a:gd name="connsiteY23" fmla="*/ 4589 h 9768"/>
                  <a:gd name="connsiteX24" fmla="*/ 8452 w 10000"/>
                  <a:gd name="connsiteY24" fmla="*/ 4899 h 9768"/>
                  <a:gd name="connsiteX25" fmla="*/ 8260 w 10000"/>
                  <a:gd name="connsiteY25" fmla="*/ 4802 h 9768"/>
                  <a:gd name="connsiteX26" fmla="*/ 8193 w 10000"/>
                  <a:gd name="connsiteY26" fmla="*/ 4329 h 9768"/>
                  <a:gd name="connsiteX27" fmla="*/ 8098 w 10000"/>
                  <a:gd name="connsiteY27" fmla="*/ 3556 h 9768"/>
                  <a:gd name="connsiteX28" fmla="*/ 7986 w 10000"/>
                  <a:gd name="connsiteY28" fmla="*/ 3060 h 9768"/>
                  <a:gd name="connsiteX29" fmla="*/ 7759 w 10000"/>
                  <a:gd name="connsiteY29" fmla="*/ 3043 h 9768"/>
                  <a:gd name="connsiteX30" fmla="*/ 7690 w 10000"/>
                  <a:gd name="connsiteY30" fmla="*/ 3253 h 9768"/>
                  <a:gd name="connsiteX31" fmla="*/ 7695 w 10000"/>
                  <a:gd name="connsiteY31" fmla="*/ 3593 h 9768"/>
                  <a:gd name="connsiteX32" fmla="*/ 7884 w 10000"/>
                  <a:gd name="connsiteY32" fmla="*/ 5117 h 9768"/>
                  <a:gd name="connsiteX33" fmla="*/ 7771 w 10000"/>
                  <a:gd name="connsiteY33" fmla="*/ 5406 h 9768"/>
                  <a:gd name="connsiteX34" fmla="*/ 7574 w 10000"/>
                  <a:gd name="connsiteY34" fmla="*/ 5479 h 9768"/>
                  <a:gd name="connsiteX35" fmla="*/ 7414 w 10000"/>
                  <a:gd name="connsiteY35" fmla="*/ 5362 h 9768"/>
                  <a:gd name="connsiteX36" fmla="*/ 7244 w 10000"/>
                  <a:gd name="connsiteY36" fmla="*/ 5350 h 9768"/>
                  <a:gd name="connsiteX37" fmla="*/ 7154 w 10000"/>
                  <a:gd name="connsiteY37" fmla="*/ 5570 h 9768"/>
                  <a:gd name="connsiteX38" fmla="*/ 7305 w 10000"/>
                  <a:gd name="connsiteY38" fmla="*/ 5920 h 9768"/>
                  <a:gd name="connsiteX39" fmla="*/ 7579 w 10000"/>
                  <a:gd name="connsiteY39" fmla="*/ 6080 h 9768"/>
                  <a:gd name="connsiteX40" fmla="*/ 7819 w 10000"/>
                  <a:gd name="connsiteY40" fmla="*/ 6325 h 9768"/>
                  <a:gd name="connsiteX41" fmla="*/ 7944 w 10000"/>
                  <a:gd name="connsiteY41" fmla="*/ 6587 h 9768"/>
                  <a:gd name="connsiteX42" fmla="*/ 7782 w 10000"/>
                  <a:gd name="connsiteY42" fmla="*/ 6860 h 9768"/>
                  <a:gd name="connsiteX43" fmla="*/ 7196 w 10000"/>
                  <a:gd name="connsiteY43" fmla="*/ 7220 h 9768"/>
                  <a:gd name="connsiteX44" fmla="*/ 7176 w 10000"/>
                  <a:gd name="connsiteY44" fmla="*/ 7558 h 9768"/>
                  <a:gd name="connsiteX45" fmla="*/ 7283 w 10000"/>
                  <a:gd name="connsiteY45" fmla="*/ 7799 h 9768"/>
                  <a:gd name="connsiteX46" fmla="*/ 7473 w 10000"/>
                  <a:gd name="connsiteY46" fmla="*/ 7862 h 9768"/>
                  <a:gd name="connsiteX47" fmla="*/ 7722 w 10000"/>
                  <a:gd name="connsiteY47" fmla="*/ 7679 h 9768"/>
                  <a:gd name="connsiteX48" fmla="*/ 7898 w 10000"/>
                  <a:gd name="connsiteY48" fmla="*/ 7552 h 9768"/>
                  <a:gd name="connsiteX49" fmla="*/ 8041 w 10000"/>
                  <a:gd name="connsiteY49" fmla="*/ 7701 h 9768"/>
                  <a:gd name="connsiteX50" fmla="*/ 8065 w 10000"/>
                  <a:gd name="connsiteY50" fmla="*/ 8038 h 9768"/>
                  <a:gd name="connsiteX51" fmla="*/ 8011 w 10000"/>
                  <a:gd name="connsiteY51" fmla="*/ 8579 h 9768"/>
                  <a:gd name="connsiteX52" fmla="*/ 7848 w 10000"/>
                  <a:gd name="connsiteY52" fmla="*/ 9250 h 9768"/>
                  <a:gd name="connsiteX53" fmla="*/ 7437 w 10000"/>
                  <a:gd name="connsiteY53" fmla="*/ 9538 h 9768"/>
                  <a:gd name="connsiteX54" fmla="*/ 6937 w 10000"/>
                  <a:gd name="connsiteY54" fmla="*/ 9747 h 9768"/>
                  <a:gd name="connsiteX55" fmla="*/ 1737 w 10000"/>
                  <a:gd name="connsiteY55" fmla="*/ 9768 h 9768"/>
                  <a:gd name="connsiteX56" fmla="*/ 1835 w 10000"/>
                  <a:gd name="connsiteY56" fmla="*/ 9369 h 9768"/>
                  <a:gd name="connsiteX0" fmla="*/ 1835 w 10000"/>
                  <a:gd name="connsiteY0" fmla="*/ 9592 h 10000"/>
                  <a:gd name="connsiteX1" fmla="*/ 22 w 10000"/>
                  <a:gd name="connsiteY1" fmla="*/ 7853 h 10000"/>
                  <a:gd name="connsiteX2" fmla="*/ 5 w 10000"/>
                  <a:gd name="connsiteY2" fmla="*/ 7447 h 10000"/>
                  <a:gd name="connsiteX3" fmla="*/ 1750 w 10000"/>
                  <a:gd name="connsiteY3" fmla="*/ 0 h 10000"/>
                  <a:gd name="connsiteX4" fmla="*/ 9248 w 10000"/>
                  <a:gd name="connsiteY4" fmla="*/ 418 h 10000"/>
                  <a:gd name="connsiteX5" fmla="*/ 9704 w 10000"/>
                  <a:gd name="connsiteY5" fmla="*/ 1898 h 10000"/>
                  <a:gd name="connsiteX6" fmla="*/ 9729 w 10000"/>
                  <a:gd name="connsiteY6" fmla="*/ 1870 h 10000"/>
                  <a:gd name="connsiteX7" fmla="*/ 9817 w 10000"/>
                  <a:gd name="connsiteY7" fmla="*/ 1760 h 10000"/>
                  <a:gd name="connsiteX8" fmla="*/ 9969 w 10000"/>
                  <a:gd name="connsiteY8" fmla="*/ 1802 h 10000"/>
                  <a:gd name="connsiteX9" fmla="*/ 10000 w 10000"/>
                  <a:gd name="connsiteY9" fmla="*/ 2094 h 10000"/>
                  <a:gd name="connsiteX10" fmla="*/ 9871 w 10000"/>
                  <a:gd name="connsiteY10" fmla="*/ 2463 h 10000"/>
                  <a:gd name="connsiteX11" fmla="*/ 9540 w 10000"/>
                  <a:gd name="connsiteY11" fmla="*/ 3255 h 10000"/>
                  <a:gd name="connsiteX12" fmla="*/ 9430 w 10000"/>
                  <a:gd name="connsiteY12" fmla="*/ 3652 h 10000"/>
                  <a:gd name="connsiteX13" fmla="*/ 9366 w 10000"/>
                  <a:gd name="connsiteY13" fmla="*/ 4067 h 10000"/>
                  <a:gd name="connsiteX14" fmla="*/ 9296 w 10000"/>
                  <a:gd name="connsiteY14" fmla="*/ 4297 h 10000"/>
                  <a:gd name="connsiteX15" fmla="*/ 9243 w 10000"/>
                  <a:gd name="connsiteY15" fmla="*/ 4452 h 10000"/>
                  <a:gd name="connsiteX16" fmla="*/ 9083 w 10000"/>
                  <a:gd name="connsiteY16" fmla="*/ 4528 h 10000"/>
                  <a:gd name="connsiteX17" fmla="*/ 8901 w 10000"/>
                  <a:gd name="connsiteY17" fmla="*/ 4197 h 10000"/>
                  <a:gd name="connsiteX18" fmla="*/ 8819 w 10000"/>
                  <a:gd name="connsiteY18" fmla="*/ 3275 h 10000"/>
                  <a:gd name="connsiteX19" fmla="*/ 8728 w 10000"/>
                  <a:gd name="connsiteY19" fmla="*/ 2897 h 10000"/>
                  <a:gd name="connsiteX20" fmla="*/ 8537 w 10000"/>
                  <a:gd name="connsiteY20" fmla="*/ 2732 h 10000"/>
                  <a:gd name="connsiteX21" fmla="*/ 8444 w 10000"/>
                  <a:gd name="connsiteY21" fmla="*/ 3054 h 10000"/>
                  <a:gd name="connsiteX22" fmla="*/ 8533 w 10000"/>
                  <a:gd name="connsiteY22" fmla="*/ 4170 h 10000"/>
                  <a:gd name="connsiteX23" fmla="*/ 8587 w 10000"/>
                  <a:gd name="connsiteY23" fmla="*/ 4698 h 10000"/>
                  <a:gd name="connsiteX24" fmla="*/ 8452 w 10000"/>
                  <a:gd name="connsiteY24" fmla="*/ 5015 h 10000"/>
                  <a:gd name="connsiteX25" fmla="*/ 8260 w 10000"/>
                  <a:gd name="connsiteY25" fmla="*/ 4916 h 10000"/>
                  <a:gd name="connsiteX26" fmla="*/ 8193 w 10000"/>
                  <a:gd name="connsiteY26" fmla="*/ 4432 h 10000"/>
                  <a:gd name="connsiteX27" fmla="*/ 8098 w 10000"/>
                  <a:gd name="connsiteY27" fmla="*/ 3640 h 10000"/>
                  <a:gd name="connsiteX28" fmla="*/ 7986 w 10000"/>
                  <a:gd name="connsiteY28" fmla="*/ 3133 h 10000"/>
                  <a:gd name="connsiteX29" fmla="*/ 7759 w 10000"/>
                  <a:gd name="connsiteY29" fmla="*/ 3115 h 10000"/>
                  <a:gd name="connsiteX30" fmla="*/ 7690 w 10000"/>
                  <a:gd name="connsiteY30" fmla="*/ 3330 h 10000"/>
                  <a:gd name="connsiteX31" fmla="*/ 7695 w 10000"/>
                  <a:gd name="connsiteY31" fmla="*/ 3678 h 10000"/>
                  <a:gd name="connsiteX32" fmla="*/ 7884 w 10000"/>
                  <a:gd name="connsiteY32" fmla="*/ 5239 h 10000"/>
                  <a:gd name="connsiteX33" fmla="*/ 7771 w 10000"/>
                  <a:gd name="connsiteY33" fmla="*/ 5534 h 10000"/>
                  <a:gd name="connsiteX34" fmla="*/ 7574 w 10000"/>
                  <a:gd name="connsiteY34" fmla="*/ 5609 h 10000"/>
                  <a:gd name="connsiteX35" fmla="*/ 7414 w 10000"/>
                  <a:gd name="connsiteY35" fmla="*/ 5489 h 10000"/>
                  <a:gd name="connsiteX36" fmla="*/ 7244 w 10000"/>
                  <a:gd name="connsiteY36" fmla="*/ 5477 h 10000"/>
                  <a:gd name="connsiteX37" fmla="*/ 7154 w 10000"/>
                  <a:gd name="connsiteY37" fmla="*/ 5702 h 10000"/>
                  <a:gd name="connsiteX38" fmla="*/ 7305 w 10000"/>
                  <a:gd name="connsiteY38" fmla="*/ 6061 h 10000"/>
                  <a:gd name="connsiteX39" fmla="*/ 7579 w 10000"/>
                  <a:gd name="connsiteY39" fmla="*/ 6224 h 10000"/>
                  <a:gd name="connsiteX40" fmla="*/ 7819 w 10000"/>
                  <a:gd name="connsiteY40" fmla="*/ 6475 h 10000"/>
                  <a:gd name="connsiteX41" fmla="*/ 7944 w 10000"/>
                  <a:gd name="connsiteY41" fmla="*/ 6743 h 10000"/>
                  <a:gd name="connsiteX42" fmla="*/ 7782 w 10000"/>
                  <a:gd name="connsiteY42" fmla="*/ 7023 h 10000"/>
                  <a:gd name="connsiteX43" fmla="*/ 7196 w 10000"/>
                  <a:gd name="connsiteY43" fmla="*/ 7391 h 10000"/>
                  <a:gd name="connsiteX44" fmla="*/ 7176 w 10000"/>
                  <a:gd name="connsiteY44" fmla="*/ 7738 h 10000"/>
                  <a:gd name="connsiteX45" fmla="*/ 7283 w 10000"/>
                  <a:gd name="connsiteY45" fmla="*/ 7984 h 10000"/>
                  <a:gd name="connsiteX46" fmla="*/ 7473 w 10000"/>
                  <a:gd name="connsiteY46" fmla="*/ 8049 h 10000"/>
                  <a:gd name="connsiteX47" fmla="*/ 7722 w 10000"/>
                  <a:gd name="connsiteY47" fmla="*/ 7861 h 10000"/>
                  <a:gd name="connsiteX48" fmla="*/ 7898 w 10000"/>
                  <a:gd name="connsiteY48" fmla="*/ 7731 h 10000"/>
                  <a:gd name="connsiteX49" fmla="*/ 8041 w 10000"/>
                  <a:gd name="connsiteY49" fmla="*/ 7884 h 10000"/>
                  <a:gd name="connsiteX50" fmla="*/ 8065 w 10000"/>
                  <a:gd name="connsiteY50" fmla="*/ 8229 h 10000"/>
                  <a:gd name="connsiteX51" fmla="*/ 8011 w 10000"/>
                  <a:gd name="connsiteY51" fmla="*/ 8783 h 10000"/>
                  <a:gd name="connsiteX52" fmla="*/ 7848 w 10000"/>
                  <a:gd name="connsiteY52" fmla="*/ 9470 h 10000"/>
                  <a:gd name="connsiteX53" fmla="*/ 7437 w 10000"/>
                  <a:gd name="connsiteY53" fmla="*/ 9765 h 10000"/>
                  <a:gd name="connsiteX54" fmla="*/ 6937 w 10000"/>
                  <a:gd name="connsiteY54" fmla="*/ 9979 h 10000"/>
                  <a:gd name="connsiteX55" fmla="*/ 1737 w 10000"/>
                  <a:gd name="connsiteY55" fmla="*/ 10000 h 10000"/>
                  <a:gd name="connsiteX56" fmla="*/ 1835 w 10000"/>
                  <a:gd name="connsiteY56" fmla="*/ 9592 h 10000"/>
                  <a:gd name="connsiteX0" fmla="*/ 1911 w 10076"/>
                  <a:gd name="connsiteY0" fmla="*/ 9592 h 10000"/>
                  <a:gd name="connsiteX1" fmla="*/ 98 w 10076"/>
                  <a:gd name="connsiteY1" fmla="*/ 7853 h 10000"/>
                  <a:gd name="connsiteX2" fmla="*/ 2 w 10076"/>
                  <a:gd name="connsiteY2" fmla="*/ 7473 h 10000"/>
                  <a:gd name="connsiteX3" fmla="*/ 1826 w 10076"/>
                  <a:gd name="connsiteY3" fmla="*/ 0 h 10000"/>
                  <a:gd name="connsiteX4" fmla="*/ 9324 w 10076"/>
                  <a:gd name="connsiteY4" fmla="*/ 418 h 10000"/>
                  <a:gd name="connsiteX5" fmla="*/ 9780 w 10076"/>
                  <a:gd name="connsiteY5" fmla="*/ 1898 h 10000"/>
                  <a:gd name="connsiteX6" fmla="*/ 9805 w 10076"/>
                  <a:gd name="connsiteY6" fmla="*/ 1870 h 10000"/>
                  <a:gd name="connsiteX7" fmla="*/ 9893 w 10076"/>
                  <a:gd name="connsiteY7" fmla="*/ 1760 h 10000"/>
                  <a:gd name="connsiteX8" fmla="*/ 10045 w 10076"/>
                  <a:gd name="connsiteY8" fmla="*/ 1802 h 10000"/>
                  <a:gd name="connsiteX9" fmla="*/ 10076 w 10076"/>
                  <a:gd name="connsiteY9" fmla="*/ 2094 h 10000"/>
                  <a:gd name="connsiteX10" fmla="*/ 9947 w 10076"/>
                  <a:gd name="connsiteY10" fmla="*/ 2463 h 10000"/>
                  <a:gd name="connsiteX11" fmla="*/ 9616 w 10076"/>
                  <a:gd name="connsiteY11" fmla="*/ 3255 h 10000"/>
                  <a:gd name="connsiteX12" fmla="*/ 9506 w 10076"/>
                  <a:gd name="connsiteY12" fmla="*/ 3652 h 10000"/>
                  <a:gd name="connsiteX13" fmla="*/ 9442 w 10076"/>
                  <a:gd name="connsiteY13" fmla="*/ 4067 h 10000"/>
                  <a:gd name="connsiteX14" fmla="*/ 9372 w 10076"/>
                  <a:gd name="connsiteY14" fmla="*/ 4297 h 10000"/>
                  <a:gd name="connsiteX15" fmla="*/ 9319 w 10076"/>
                  <a:gd name="connsiteY15" fmla="*/ 4452 h 10000"/>
                  <a:gd name="connsiteX16" fmla="*/ 9159 w 10076"/>
                  <a:gd name="connsiteY16" fmla="*/ 4528 h 10000"/>
                  <a:gd name="connsiteX17" fmla="*/ 8977 w 10076"/>
                  <a:gd name="connsiteY17" fmla="*/ 4197 h 10000"/>
                  <a:gd name="connsiteX18" fmla="*/ 8895 w 10076"/>
                  <a:gd name="connsiteY18" fmla="*/ 3275 h 10000"/>
                  <a:gd name="connsiteX19" fmla="*/ 8804 w 10076"/>
                  <a:gd name="connsiteY19" fmla="*/ 2897 h 10000"/>
                  <a:gd name="connsiteX20" fmla="*/ 8613 w 10076"/>
                  <a:gd name="connsiteY20" fmla="*/ 2732 h 10000"/>
                  <a:gd name="connsiteX21" fmla="*/ 8520 w 10076"/>
                  <a:gd name="connsiteY21" fmla="*/ 3054 h 10000"/>
                  <a:gd name="connsiteX22" fmla="*/ 8609 w 10076"/>
                  <a:gd name="connsiteY22" fmla="*/ 4170 h 10000"/>
                  <a:gd name="connsiteX23" fmla="*/ 8663 w 10076"/>
                  <a:gd name="connsiteY23" fmla="*/ 4698 h 10000"/>
                  <a:gd name="connsiteX24" fmla="*/ 8528 w 10076"/>
                  <a:gd name="connsiteY24" fmla="*/ 5015 h 10000"/>
                  <a:gd name="connsiteX25" fmla="*/ 8336 w 10076"/>
                  <a:gd name="connsiteY25" fmla="*/ 4916 h 10000"/>
                  <a:gd name="connsiteX26" fmla="*/ 8269 w 10076"/>
                  <a:gd name="connsiteY26" fmla="*/ 4432 h 10000"/>
                  <a:gd name="connsiteX27" fmla="*/ 8174 w 10076"/>
                  <a:gd name="connsiteY27" fmla="*/ 3640 h 10000"/>
                  <a:gd name="connsiteX28" fmla="*/ 8062 w 10076"/>
                  <a:gd name="connsiteY28" fmla="*/ 3133 h 10000"/>
                  <a:gd name="connsiteX29" fmla="*/ 7835 w 10076"/>
                  <a:gd name="connsiteY29" fmla="*/ 3115 h 10000"/>
                  <a:gd name="connsiteX30" fmla="*/ 7766 w 10076"/>
                  <a:gd name="connsiteY30" fmla="*/ 3330 h 10000"/>
                  <a:gd name="connsiteX31" fmla="*/ 7771 w 10076"/>
                  <a:gd name="connsiteY31" fmla="*/ 3678 h 10000"/>
                  <a:gd name="connsiteX32" fmla="*/ 7960 w 10076"/>
                  <a:gd name="connsiteY32" fmla="*/ 5239 h 10000"/>
                  <a:gd name="connsiteX33" fmla="*/ 7847 w 10076"/>
                  <a:gd name="connsiteY33" fmla="*/ 5534 h 10000"/>
                  <a:gd name="connsiteX34" fmla="*/ 7650 w 10076"/>
                  <a:gd name="connsiteY34" fmla="*/ 5609 h 10000"/>
                  <a:gd name="connsiteX35" fmla="*/ 7490 w 10076"/>
                  <a:gd name="connsiteY35" fmla="*/ 5489 h 10000"/>
                  <a:gd name="connsiteX36" fmla="*/ 7320 w 10076"/>
                  <a:gd name="connsiteY36" fmla="*/ 5477 h 10000"/>
                  <a:gd name="connsiteX37" fmla="*/ 7230 w 10076"/>
                  <a:gd name="connsiteY37" fmla="*/ 5702 h 10000"/>
                  <a:gd name="connsiteX38" fmla="*/ 7381 w 10076"/>
                  <a:gd name="connsiteY38" fmla="*/ 6061 h 10000"/>
                  <a:gd name="connsiteX39" fmla="*/ 7655 w 10076"/>
                  <a:gd name="connsiteY39" fmla="*/ 6224 h 10000"/>
                  <a:gd name="connsiteX40" fmla="*/ 7895 w 10076"/>
                  <a:gd name="connsiteY40" fmla="*/ 6475 h 10000"/>
                  <a:gd name="connsiteX41" fmla="*/ 8020 w 10076"/>
                  <a:gd name="connsiteY41" fmla="*/ 6743 h 10000"/>
                  <a:gd name="connsiteX42" fmla="*/ 7858 w 10076"/>
                  <a:gd name="connsiteY42" fmla="*/ 7023 h 10000"/>
                  <a:gd name="connsiteX43" fmla="*/ 7272 w 10076"/>
                  <a:gd name="connsiteY43" fmla="*/ 7391 h 10000"/>
                  <a:gd name="connsiteX44" fmla="*/ 7252 w 10076"/>
                  <a:gd name="connsiteY44" fmla="*/ 7738 h 10000"/>
                  <a:gd name="connsiteX45" fmla="*/ 7359 w 10076"/>
                  <a:gd name="connsiteY45" fmla="*/ 7984 h 10000"/>
                  <a:gd name="connsiteX46" fmla="*/ 7549 w 10076"/>
                  <a:gd name="connsiteY46" fmla="*/ 8049 h 10000"/>
                  <a:gd name="connsiteX47" fmla="*/ 7798 w 10076"/>
                  <a:gd name="connsiteY47" fmla="*/ 7861 h 10000"/>
                  <a:gd name="connsiteX48" fmla="*/ 7974 w 10076"/>
                  <a:gd name="connsiteY48" fmla="*/ 7731 h 10000"/>
                  <a:gd name="connsiteX49" fmla="*/ 8117 w 10076"/>
                  <a:gd name="connsiteY49" fmla="*/ 7884 h 10000"/>
                  <a:gd name="connsiteX50" fmla="*/ 8141 w 10076"/>
                  <a:gd name="connsiteY50" fmla="*/ 8229 h 10000"/>
                  <a:gd name="connsiteX51" fmla="*/ 8087 w 10076"/>
                  <a:gd name="connsiteY51" fmla="*/ 8783 h 10000"/>
                  <a:gd name="connsiteX52" fmla="*/ 7924 w 10076"/>
                  <a:gd name="connsiteY52" fmla="*/ 9470 h 10000"/>
                  <a:gd name="connsiteX53" fmla="*/ 7513 w 10076"/>
                  <a:gd name="connsiteY53" fmla="*/ 9765 h 10000"/>
                  <a:gd name="connsiteX54" fmla="*/ 7013 w 10076"/>
                  <a:gd name="connsiteY54" fmla="*/ 9979 h 10000"/>
                  <a:gd name="connsiteX55" fmla="*/ 1813 w 10076"/>
                  <a:gd name="connsiteY55" fmla="*/ 10000 h 10000"/>
                  <a:gd name="connsiteX56" fmla="*/ 1911 w 10076"/>
                  <a:gd name="connsiteY56" fmla="*/ 9592 h 10000"/>
                  <a:gd name="connsiteX0" fmla="*/ 2033 w 10198"/>
                  <a:gd name="connsiteY0" fmla="*/ 9592 h 10000"/>
                  <a:gd name="connsiteX1" fmla="*/ 220 w 10198"/>
                  <a:gd name="connsiteY1" fmla="*/ 7853 h 10000"/>
                  <a:gd name="connsiteX2" fmla="*/ 166 w 10198"/>
                  <a:gd name="connsiteY2" fmla="*/ 7645 h 10000"/>
                  <a:gd name="connsiteX3" fmla="*/ 124 w 10198"/>
                  <a:gd name="connsiteY3" fmla="*/ 7473 h 10000"/>
                  <a:gd name="connsiteX4" fmla="*/ 1948 w 10198"/>
                  <a:gd name="connsiteY4" fmla="*/ 0 h 10000"/>
                  <a:gd name="connsiteX5" fmla="*/ 9446 w 10198"/>
                  <a:gd name="connsiteY5" fmla="*/ 418 h 10000"/>
                  <a:gd name="connsiteX6" fmla="*/ 9902 w 10198"/>
                  <a:gd name="connsiteY6" fmla="*/ 1898 h 10000"/>
                  <a:gd name="connsiteX7" fmla="*/ 9927 w 10198"/>
                  <a:gd name="connsiteY7" fmla="*/ 1870 h 10000"/>
                  <a:gd name="connsiteX8" fmla="*/ 10015 w 10198"/>
                  <a:gd name="connsiteY8" fmla="*/ 1760 h 10000"/>
                  <a:gd name="connsiteX9" fmla="*/ 10167 w 10198"/>
                  <a:gd name="connsiteY9" fmla="*/ 1802 h 10000"/>
                  <a:gd name="connsiteX10" fmla="*/ 10198 w 10198"/>
                  <a:gd name="connsiteY10" fmla="*/ 2094 h 10000"/>
                  <a:gd name="connsiteX11" fmla="*/ 10069 w 10198"/>
                  <a:gd name="connsiteY11" fmla="*/ 2463 h 10000"/>
                  <a:gd name="connsiteX12" fmla="*/ 9738 w 10198"/>
                  <a:gd name="connsiteY12" fmla="*/ 3255 h 10000"/>
                  <a:gd name="connsiteX13" fmla="*/ 9628 w 10198"/>
                  <a:gd name="connsiteY13" fmla="*/ 3652 h 10000"/>
                  <a:gd name="connsiteX14" fmla="*/ 9564 w 10198"/>
                  <a:gd name="connsiteY14" fmla="*/ 4067 h 10000"/>
                  <a:gd name="connsiteX15" fmla="*/ 9494 w 10198"/>
                  <a:gd name="connsiteY15" fmla="*/ 4297 h 10000"/>
                  <a:gd name="connsiteX16" fmla="*/ 9441 w 10198"/>
                  <a:gd name="connsiteY16" fmla="*/ 4452 h 10000"/>
                  <a:gd name="connsiteX17" fmla="*/ 9281 w 10198"/>
                  <a:gd name="connsiteY17" fmla="*/ 4528 h 10000"/>
                  <a:gd name="connsiteX18" fmla="*/ 9099 w 10198"/>
                  <a:gd name="connsiteY18" fmla="*/ 4197 h 10000"/>
                  <a:gd name="connsiteX19" fmla="*/ 9017 w 10198"/>
                  <a:gd name="connsiteY19" fmla="*/ 3275 h 10000"/>
                  <a:gd name="connsiteX20" fmla="*/ 8926 w 10198"/>
                  <a:gd name="connsiteY20" fmla="*/ 2897 h 10000"/>
                  <a:gd name="connsiteX21" fmla="*/ 8735 w 10198"/>
                  <a:gd name="connsiteY21" fmla="*/ 2732 h 10000"/>
                  <a:gd name="connsiteX22" fmla="*/ 8642 w 10198"/>
                  <a:gd name="connsiteY22" fmla="*/ 3054 h 10000"/>
                  <a:gd name="connsiteX23" fmla="*/ 8731 w 10198"/>
                  <a:gd name="connsiteY23" fmla="*/ 4170 h 10000"/>
                  <a:gd name="connsiteX24" fmla="*/ 8785 w 10198"/>
                  <a:gd name="connsiteY24" fmla="*/ 4698 h 10000"/>
                  <a:gd name="connsiteX25" fmla="*/ 8650 w 10198"/>
                  <a:gd name="connsiteY25" fmla="*/ 5015 h 10000"/>
                  <a:gd name="connsiteX26" fmla="*/ 8458 w 10198"/>
                  <a:gd name="connsiteY26" fmla="*/ 4916 h 10000"/>
                  <a:gd name="connsiteX27" fmla="*/ 8391 w 10198"/>
                  <a:gd name="connsiteY27" fmla="*/ 4432 h 10000"/>
                  <a:gd name="connsiteX28" fmla="*/ 8296 w 10198"/>
                  <a:gd name="connsiteY28" fmla="*/ 3640 h 10000"/>
                  <a:gd name="connsiteX29" fmla="*/ 8184 w 10198"/>
                  <a:gd name="connsiteY29" fmla="*/ 3133 h 10000"/>
                  <a:gd name="connsiteX30" fmla="*/ 7957 w 10198"/>
                  <a:gd name="connsiteY30" fmla="*/ 3115 h 10000"/>
                  <a:gd name="connsiteX31" fmla="*/ 7888 w 10198"/>
                  <a:gd name="connsiteY31" fmla="*/ 3330 h 10000"/>
                  <a:gd name="connsiteX32" fmla="*/ 7893 w 10198"/>
                  <a:gd name="connsiteY32" fmla="*/ 3678 h 10000"/>
                  <a:gd name="connsiteX33" fmla="*/ 8082 w 10198"/>
                  <a:gd name="connsiteY33" fmla="*/ 5239 h 10000"/>
                  <a:gd name="connsiteX34" fmla="*/ 7969 w 10198"/>
                  <a:gd name="connsiteY34" fmla="*/ 5534 h 10000"/>
                  <a:gd name="connsiteX35" fmla="*/ 7772 w 10198"/>
                  <a:gd name="connsiteY35" fmla="*/ 5609 h 10000"/>
                  <a:gd name="connsiteX36" fmla="*/ 7612 w 10198"/>
                  <a:gd name="connsiteY36" fmla="*/ 5489 h 10000"/>
                  <a:gd name="connsiteX37" fmla="*/ 7442 w 10198"/>
                  <a:gd name="connsiteY37" fmla="*/ 5477 h 10000"/>
                  <a:gd name="connsiteX38" fmla="*/ 7352 w 10198"/>
                  <a:gd name="connsiteY38" fmla="*/ 5702 h 10000"/>
                  <a:gd name="connsiteX39" fmla="*/ 7503 w 10198"/>
                  <a:gd name="connsiteY39" fmla="*/ 6061 h 10000"/>
                  <a:gd name="connsiteX40" fmla="*/ 7777 w 10198"/>
                  <a:gd name="connsiteY40" fmla="*/ 6224 h 10000"/>
                  <a:gd name="connsiteX41" fmla="*/ 8017 w 10198"/>
                  <a:gd name="connsiteY41" fmla="*/ 6475 h 10000"/>
                  <a:gd name="connsiteX42" fmla="*/ 8142 w 10198"/>
                  <a:gd name="connsiteY42" fmla="*/ 6743 h 10000"/>
                  <a:gd name="connsiteX43" fmla="*/ 7980 w 10198"/>
                  <a:gd name="connsiteY43" fmla="*/ 7023 h 10000"/>
                  <a:gd name="connsiteX44" fmla="*/ 7394 w 10198"/>
                  <a:gd name="connsiteY44" fmla="*/ 7391 h 10000"/>
                  <a:gd name="connsiteX45" fmla="*/ 7374 w 10198"/>
                  <a:gd name="connsiteY45" fmla="*/ 7738 h 10000"/>
                  <a:gd name="connsiteX46" fmla="*/ 7481 w 10198"/>
                  <a:gd name="connsiteY46" fmla="*/ 7984 h 10000"/>
                  <a:gd name="connsiteX47" fmla="*/ 7671 w 10198"/>
                  <a:gd name="connsiteY47" fmla="*/ 8049 h 10000"/>
                  <a:gd name="connsiteX48" fmla="*/ 7920 w 10198"/>
                  <a:gd name="connsiteY48" fmla="*/ 7861 h 10000"/>
                  <a:gd name="connsiteX49" fmla="*/ 8096 w 10198"/>
                  <a:gd name="connsiteY49" fmla="*/ 7731 h 10000"/>
                  <a:gd name="connsiteX50" fmla="*/ 8239 w 10198"/>
                  <a:gd name="connsiteY50" fmla="*/ 7884 h 10000"/>
                  <a:gd name="connsiteX51" fmla="*/ 8263 w 10198"/>
                  <a:gd name="connsiteY51" fmla="*/ 8229 h 10000"/>
                  <a:gd name="connsiteX52" fmla="*/ 8209 w 10198"/>
                  <a:gd name="connsiteY52" fmla="*/ 8783 h 10000"/>
                  <a:gd name="connsiteX53" fmla="*/ 8046 w 10198"/>
                  <a:gd name="connsiteY53" fmla="*/ 9470 h 10000"/>
                  <a:gd name="connsiteX54" fmla="*/ 7635 w 10198"/>
                  <a:gd name="connsiteY54" fmla="*/ 9765 h 10000"/>
                  <a:gd name="connsiteX55" fmla="*/ 7135 w 10198"/>
                  <a:gd name="connsiteY55" fmla="*/ 9979 h 10000"/>
                  <a:gd name="connsiteX56" fmla="*/ 1935 w 10198"/>
                  <a:gd name="connsiteY56" fmla="*/ 10000 h 10000"/>
                  <a:gd name="connsiteX57" fmla="*/ 2033 w 10198"/>
                  <a:gd name="connsiteY57" fmla="*/ 9592 h 10000"/>
                  <a:gd name="connsiteX0" fmla="*/ 2092 w 10257"/>
                  <a:gd name="connsiteY0" fmla="*/ 9592 h 10000"/>
                  <a:gd name="connsiteX1" fmla="*/ 279 w 10257"/>
                  <a:gd name="connsiteY1" fmla="*/ 7853 h 10000"/>
                  <a:gd name="connsiteX2" fmla="*/ 183 w 10257"/>
                  <a:gd name="connsiteY2" fmla="*/ 7473 h 10000"/>
                  <a:gd name="connsiteX3" fmla="*/ 2007 w 10257"/>
                  <a:gd name="connsiteY3" fmla="*/ 0 h 10000"/>
                  <a:gd name="connsiteX4" fmla="*/ 9505 w 10257"/>
                  <a:gd name="connsiteY4" fmla="*/ 418 h 10000"/>
                  <a:gd name="connsiteX5" fmla="*/ 9961 w 10257"/>
                  <a:gd name="connsiteY5" fmla="*/ 1898 h 10000"/>
                  <a:gd name="connsiteX6" fmla="*/ 9986 w 10257"/>
                  <a:gd name="connsiteY6" fmla="*/ 1870 h 10000"/>
                  <a:gd name="connsiteX7" fmla="*/ 10074 w 10257"/>
                  <a:gd name="connsiteY7" fmla="*/ 1760 h 10000"/>
                  <a:gd name="connsiteX8" fmla="*/ 10226 w 10257"/>
                  <a:gd name="connsiteY8" fmla="*/ 1802 h 10000"/>
                  <a:gd name="connsiteX9" fmla="*/ 10257 w 10257"/>
                  <a:gd name="connsiteY9" fmla="*/ 2094 h 10000"/>
                  <a:gd name="connsiteX10" fmla="*/ 10128 w 10257"/>
                  <a:gd name="connsiteY10" fmla="*/ 2463 h 10000"/>
                  <a:gd name="connsiteX11" fmla="*/ 9797 w 10257"/>
                  <a:gd name="connsiteY11" fmla="*/ 3255 h 10000"/>
                  <a:gd name="connsiteX12" fmla="*/ 9687 w 10257"/>
                  <a:gd name="connsiteY12" fmla="*/ 3652 h 10000"/>
                  <a:gd name="connsiteX13" fmla="*/ 9623 w 10257"/>
                  <a:gd name="connsiteY13" fmla="*/ 4067 h 10000"/>
                  <a:gd name="connsiteX14" fmla="*/ 9553 w 10257"/>
                  <a:gd name="connsiteY14" fmla="*/ 4297 h 10000"/>
                  <a:gd name="connsiteX15" fmla="*/ 9500 w 10257"/>
                  <a:gd name="connsiteY15" fmla="*/ 4452 h 10000"/>
                  <a:gd name="connsiteX16" fmla="*/ 9340 w 10257"/>
                  <a:gd name="connsiteY16" fmla="*/ 4528 h 10000"/>
                  <a:gd name="connsiteX17" fmla="*/ 9158 w 10257"/>
                  <a:gd name="connsiteY17" fmla="*/ 4197 h 10000"/>
                  <a:gd name="connsiteX18" fmla="*/ 9076 w 10257"/>
                  <a:gd name="connsiteY18" fmla="*/ 3275 h 10000"/>
                  <a:gd name="connsiteX19" fmla="*/ 8985 w 10257"/>
                  <a:gd name="connsiteY19" fmla="*/ 2897 h 10000"/>
                  <a:gd name="connsiteX20" fmla="*/ 8794 w 10257"/>
                  <a:gd name="connsiteY20" fmla="*/ 2732 h 10000"/>
                  <a:gd name="connsiteX21" fmla="*/ 8701 w 10257"/>
                  <a:gd name="connsiteY21" fmla="*/ 3054 h 10000"/>
                  <a:gd name="connsiteX22" fmla="*/ 8790 w 10257"/>
                  <a:gd name="connsiteY22" fmla="*/ 4170 h 10000"/>
                  <a:gd name="connsiteX23" fmla="*/ 8844 w 10257"/>
                  <a:gd name="connsiteY23" fmla="*/ 4698 h 10000"/>
                  <a:gd name="connsiteX24" fmla="*/ 8709 w 10257"/>
                  <a:gd name="connsiteY24" fmla="*/ 5015 h 10000"/>
                  <a:gd name="connsiteX25" fmla="*/ 8517 w 10257"/>
                  <a:gd name="connsiteY25" fmla="*/ 4916 h 10000"/>
                  <a:gd name="connsiteX26" fmla="*/ 8450 w 10257"/>
                  <a:gd name="connsiteY26" fmla="*/ 4432 h 10000"/>
                  <a:gd name="connsiteX27" fmla="*/ 8355 w 10257"/>
                  <a:gd name="connsiteY27" fmla="*/ 3640 h 10000"/>
                  <a:gd name="connsiteX28" fmla="*/ 8243 w 10257"/>
                  <a:gd name="connsiteY28" fmla="*/ 3133 h 10000"/>
                  <a:gd name="connsiteX29" fmla="*/ 8016 w 10257"/>
                  <a:gd name="connsiteY29" fmla="*/ 3115 h 10000"/>
                  <a:gd name="connsiteX30" fmla="*/ 7947 w 10257"/>
                  <a:gd name="connsiteY30" fmla="*/ 3330 h 10000"/>
                  <a:gd name="connsiteX31" fmla="*/ 7952 w 10257"/>
                  <a:gd name="connsiteY31" fmla="*/ 3678 h 10000"/>
                  <a:gd name="connsiteX32" fmla="*/ 8141 w 10257"/>
                  <a:gd name="connsiteY32" fmla="*/ 5239 h 10000"/>
                  <a:gd name="connsiteX33" fmla="*/ 8028 w 10257"/>
                  <a:gd name="connsiteY33" fmla="*/ 5534 h 10000"/>
                  <a:gd name="connsiteX34" fmla="*/ 7831 w 10257"/>
                  <a:gd name="connsiteY34" fmla="*/ 5609 h 10000"/>
                  <a:gd name="connsiteX35" fmla="*/ 7671 w 10257"/>
                  <a:gd name="connsiteY35" fmla="*/ 5489 h 10000"/>
                  <a:gd name="connsiteX36" fmla="*/ 7501 w 10257"/>
                  <a:gd name="connsiteY36" fmla="*/ 5477 h 10000"/>
                  <a:gd name="connsiteX37" fmla="*/ 7411 w 10257"/>
                  <a:gd name="connsiteY37" fmla="*/ 5702 h 10000"/>
                  <a:gd name="connsiteX38" fmla="*/ 7562 w 10257"/>
                  <a:gd name="connsiteY38" fmla="*/ 6061 h 10000"/>
                  <a:gd name="connsiteX39" fmla="*/ 7836 w 10257"/>
                  <a:gd name="connsiteY39" fmla="*/ 6224 h 10000"/>
                  <a:gd name="connsiteX40" fmla="*/ 8076 w 10257"/>
                  <a:gd name="connsiteY40" fmla="*/ 6475 h 10000"/>
                  <a:gd name="connsiteX41" fmla="*/ 8201 w 10257"/>
                  <a:gd name="connsiteY41" fmla="*/ 6743 h 10000"/>
                  <a:gd name="connsiteX42" fmla="*/ 8039 w 10257"/>
                  <a:gd name="connsiteY42" fmla="*/ 7023 h 10000"/>
                  <a:gd name="connsiteX43" fmla="*/ 7453 w 10257"/>
                  <a:gd name="connsiteY43" fmla="*/ 7391 h 10000"/>
                  <a:gd name="connsiteX44" fmla="*/ 7433 w 10257"/>
                  <a:gd name="connsiteY44" fmla="*/ 7738 h 10000"/>
                  <a:gd name="connsiteX45" fmla="*/ 7540 w 10257"/>
                  <a:gd name="connsiteY45" fmla="*/ 7984 h 10000"/>
                  <a:gd name="connsiteX46" fmla="*/ 7730 w 10257"/>
                  <a:gd name="connsiteY46" fmla="*/ 8049 h 10000"/>
                  <a:gd name="connsiteX47" fmla="*/ 7979 w 10257"/>
                  <a:gd name="connsiteY47" fmla="*/ 7861 h 10000"/>
                  <a:gd name="connsiteX48" fmla="*/ 8155 w 10257"/>
                  <a:gd name="connsiteY48" fmla="*/ 7731 h 10000"/>
                  <a:gd name="connsiteX49" fmla="*/ 8298 w 10257"/>
                  <a:gd name="connsiteY49" fmla="*/ 7884 h 10000"/>
                  <a:gd name="connsiteX50" fmla="*/ 8322 w 10257"/>
                  <a:gd name="connsiteY50" fmla="*/ 8229 h 10000"/>
                  <a:gd name="connsiteX51" fmla="*/ 8268 w 10257"/>
                  <a:gd name="connsiteY51" fmla="*/ 8783 h 10000"/>
                  <a:gd name="connsiteX52" fmla="*/ 8105 w 10257"/>
                  <a:gd name="connsiteY52" fmla="*/ 9470 h 10000"/>
                  <a:gd name="connsiteX53" fmla="*/ 7694 w 10257"/>
                  <a:gd name="connsiteY53" fmla="*/ 9765 h 10000"/>
                  <a:gd name="connsiteX54" fmla="*/ 7194 w 10257"/>
                  <a:gd name="connsiteY54" fmla="*/ 9979 h 10000"/>
                  <a:gd name="connsiteX55" fmla="*/ 1994 w 10257"/>
                  <a:gd name="connsiteY55" fmla="*/ 10000 h 10000"/>
                  <a:gd name="connsiteX56" fmla="*/ 2092 w 10257"/>
                  <a:gd name="connsiteY56" fmla="*/ 9592 h 10000"/>
                  <a:gd name="connsiteX0" fmla="*/ 1909 w 10074"/>
                  <a:gd name="connsiteY0" fmla="*/ 9592 h 10000"/>
                  <a:gd name="connsiteX1" fmla="*/ 96 w 10074"/>
                  <a:gd name="connsiteY1" fmla="*/ 7853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9979"/>
                  <a:gd name="connsiteX1" fmla="*/ 17 w 10074"/>
                  <a:gd name="connsiteY1" fmla="*/ 7747 h 9979"/>
                  <a:gd name="connsiteX2" fmla="*/ 0 w 10074"/>
                  <a:gd name="connsiteY2" fmla="*/ 7473 h 9979"/>
                  <a:gd name="connsiteX3" fmla="*/ 1824 w 10074"/>
                  <a:gd name="connsiteY3" fmla="*/ 0 h 9979"/>
                  <a:gd name="connsiteX4" fmla="*/ 9322 w 10074"/>
                  <a:gd name="connsiteY4" fmla="*/ 418 h 9979"/>
                  <a:gd name="connsiteX5" fmla="*/ 9778 w 10074"/>
                  <a:gd name="connsiteY5" fmla="*/ 1898 h 9979"/>
                  <a:gd name="connsiteX6" fmla="*/ 9803 w 10074"/>
                  <a:gd name="connsiteY6" fmla="*/ 1870 h 9979"/>
                  <a:gd name="connsiteX7" fmla="*/ 9891 w 10074"/>
                  <a:gd name="connsiteY7" fmla="*/ 1760 h 9979"/>
                  <a:gd name="connsiteX8" fmla="*/ 10043 w 10074"/>
                  <a:gd name="connsiteY8" fmla="*/ 1802 h 9979"/>
                  <a:gd name="connsiteX9" fmla="*/ 10074 w 10074"/>
                  <a:gd name="connsiteY9" fmla="*/ 2094 h 9979"/>
                  <a:gd name="connsiteX10" fmla="*/ 9945 w 10074"/>
                  <a:gd name="connsiteY10" fmla="*/ 2463 h 9979"/>
                  <a:gd name="connsiteX11" fmla="*/ 9614 w 10074"/>
                  <a:gd name="connsiteY11" fmla="*/ 3255 h 9979"/>
                  <a:gd name="connsiteX12" fmla="*/ 9504 w 10074"/>
                  <a:gd name="connsiteY12" fmla="*/ 3652 h 9979"/>
                  <a:gd name="connsiteX13" fmla="*/ 9440 w 10074"/>
                  <a:gd name="connsiteY13" fmla="*/ 4067 h 9979"/>
                  <a:gd name="connsiteX14" fmla="*/ 9370 w 10074"/>
                  <a:gd name="connsiteY14" fmla="*/ 4297 h 9979"/>
                  <a:gd name="connsiteX15" fmla="*/ 9317 w 10074"/>
                  <a:gd name="connsiteY15" fmla="*/ 4452 h 9979"/>
                  <a:gd name="connsiteX16" fmla="*/ 9157 w 10074"/>
                  <a:gd name="connsiteY16" fmla="*/ 4528 h 9979"/>
                  <a:gd name="connsiteX17" fmla="*/ 8975 w 10074"/>
                  <a:gd name="connsiteY17" fmla="*/ 4197 h 9979"/>
                  <a:gd name="connsiteX18" fmla="*/ 8893 w 10074"/>
                  <a:gd name="connsiteY18" fmla="*/ 3275 h 9979"/>
                  <a:gd name="connsiteX19" fmla="*/ 8802 w 10074"/>
                  <a:gd name="connsiteY19" fmla="*/ 2897 h 9979"/>
                  <a:gd name="connsiteX20" fmla="*/ 8611 w 10074"/>
                  <a:gd name="connsiteY20" fmla="*/ 2732 h 9979"/>
                  <a:gd name="connsiteX21" fmla="*/ 8518 w 10074"/>
                  <a:gd name="connsiteY21" fmla="*/ 3054 h 9979"/>
                  <a:gd name="connsiteX22" fmla="*/ 8607 w 10074"/>
                  <a:gd name="connsiteY22" fmla="*/ 4170 h 9979"/>
                  <a:gd name="connsiteX23" fmla="*/ 8661 w 10074"/>
                  <a:gd name="connsiteY23" fmla="*/ 4698 h 9979"/>
                  <a:gd name="connsiteX24" fmla="*/ 8526 w 10074"/>
                  <a:gd name="connsiteY24" fmla="*/ 5015 h 9979"/>
                  <a:gd name="connsiteX25" fmla="*/ 8334 w 10074"/>
                  <a:gd name="connsiteY25" fmla="*/ 4916 h 9979"/>
                  <a:gd name="connsiteX26" fmla="*/ 8267 w 10074"/>
                  <a:gd name="connsiteY26" fmla="*/ 4432 h 9979"/>
                  <a:gd name="connsiteX27" fmla="*/ 8172 w 10074"/>
                  <a:gd name="connsiteY27" fmla="*/ 3640 h 9979"/>
                  <a:gd name="connsiteX28" fmla="*/ 8060 w 10074"/>
                  <a:gd name="connsiteY28" fmla="*/ 3133 h 9979"/>
                  <a:gd name="connsiteX29" fmla="*/ 7833 w 10074"/>
                  <a:gd name="connsiteY29" fmla="*/ 3115 h 9979"/>
                  <a:gd name="connsiteX30" fmla="*/ 7764 w 10074"/>
                  <a:gd name="connsiteY30" fmla="*/ 3330 h 9979"/>
                  <a:gd name="connsiteX31" fmla="*/ 7769 w 10074"/>
                  <a:gd name="connsiteY31" fmla="*/ 3678 h 9979"/>
                  <a:gd name="connsiteX32" fmla="*/ 7958 w 10074"/>
                  <a:gd name="connsiteY32" fmla="*/ 5239 h 9979"/>
                  <a:gd name="connsiteX33" fmla="*/ 7845 w 10074"/>
                  <a:gd name="connsiteY33" fmla="*/ 5534 h 9979"/>
                  <a:gd name="connsiteX34" fmla="*/ 7648 w 10074"/>
                  <a:gd name="connsiteY34" fmla="*/ 5609 h 9979"/>
                  <a:gd name="connsiteX35" fmla="*/ 7488 w 10074"/>
                  <a:gd name="connsiteY35" fmla="*/ 5489 h 9979"/>
                  <a:gd name="connsiteX36" fmla="*/ 7318 w 10074"/>
                  <a:gd name="connsiteY36" fmla="*/ 5477 h 9979"/>
                  <a:gd name="connsiteX37" fmla="*/ 7228 w 10074"/>
                  <a:gd name="connsiteY37" fmla="*/ 5702 h 9979"/>
                  <a:gd name="connsiteX38" fmla="*/ 7379 w 10074"/>
                  <a:gd name="connsiteY38" fmla="*/ 6061 h 9979"/>
                  <a:gd name="connsiteX39" fmla="*/ 7653 w 10074"/>
                  <a:gd name="connsiteY39" fmla="*/ 6224 h 9979"/>
                  <a:gd name="connsiteX40" fmla="*/ 7893 w 10074"/>
                  <a:gd name="connsiteY40" fmla="*/ 6475 h 9979"/>
                  <a:gd name="connsiteX41" fmla="*/ 8018 w 10074"/>
                  <a:gd name="connsiteY41" fmla="*/ 6743 h 9979"/>
                  <a:gd name="connsiteX42" fmla="*/ 7856 w 10074"/>
                  <a:gd name="connsiteY42" fmla="*/ 7023 h 9979"/>
                  <a:gd name="connsiteX43" fmla="*/ 7270 w 10074"/>
                  <a:gd name="connsiteY43" fmla="*/ 7391 h 9979"/>
                  <a:gd name="connsiteX44" fmla="*/ 7250 w 10074"/>
                  <a:gd name="connsiteY44" fmla="*/ 7738 h 9979"/>
                  <a:gd name="connsiteX45" fmla="*/ 7357 w 10074"/>
                  <a:gd name="connsiteY45" fmla="*/ 7984 h 9979"/>
                  <a:gd name="connsiteX46" fmla="*/ 7547 w 10074"/>
                  <a:gd name="connsiteY46" fmla="*/ 8049 h 9979"/>
                  <a:gd name="connsiteX47" fmla="*/ 7796 w 10074"/>
                  <a:gd name="connsiteY47" fmla="*/ 7861 h 9979"/>
                  <a:gd name="connsiteX48" fmla="*/ 7972 w 10074"/>
                  <a:gd name="connsiteY48" fmla="*/ 7731 h 9979"/>
                  <a:gd name="connsiteX49" fmla="*/ 8115 w 10074"/>
                  <a:gd name="connsiteY49" fmla="*/ 7884 h 9979"/>
                  <a:gd name="connsiteX50" fmla="*/ 8139 w 10074"/>
                  <a:gd name="connsiteY50" fmla="*/ 8229 h 9979"/>
                  <a:gd name="connsiteX51" fmla="*/ 8085 w 10074"/>
                  <a:gd name="connsiteY51" fmla="*/ 8783 h 9979"/>
                  <a:gd name="connsiteX52" fmla="*/ 7922 w 10074"/>
                  <a:gd name="connsiteY52" fmla="*/ 9470 h 9979"/>
                  <a:gd name="connsiteX53" fmla="*/ 7511 w 10074"/>
                  <a:gd name="connsiteY53" fmla="*/ 9765 h 9979"/>
                  <a:gd name="connsiteX54" fmla="*/ 7011 w 10074"/>
                  <a:gd name="connsiteY54" fmla="*/ 9979 h 9979"/>
                  <a:gd name="connsiteX55" fmla="*/ 1877 w 10074"/>
                  <a:gd name="connsiteY55" fmla="*/ 9815 h 9979"/>
                  <a:gd name="connsiteX56" fmla="*/ 1909 w 10074"/>
                  <a:gd name="connsiteY56" fmla="*/ 9592 h 9979"/>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10100 h 10501"/>
                  <a:gd name="connsiteX1" fmla="*/ 17 w 10000"/>
                  <a:gd name="connsiteY1" fmla="*/ 8264 h 10501"/>
                  <a:gd name="connsiteX2" fmla="*/ 0 w 10000"/>
                  <a:gd name="connsiteY2" fmla="*/ 7990 h 10501"/>
                  <a:gd name="connsiteX3" fmla="*/ 1811 w 10000"/>
                  <a:gd name="connsiteY3" fmla="*/ 501 h 10501"/>
                  <a:gd name="connsiteX4" fmla="*/ 9330 w 10000"/>
                  <a:gd name="connsiteY4" fmla="*/ 653 h 10501"/>
                  <a:gd name="connsiteX5" fmla="*/ 9254 w 10000"/>
                  <a:gd name="connsiteY5" fmla="*/ 920 h 10501"/>
                  <a:gd name="connsiteX6" fmla="*/ 9706 w 10000"/>
                  <a:gd name="connsiteY6" fmla="*/ 2403 h 10501"/>
                  <a:gd name="connsiteX7" fmla="*/ 9731 w 10000"/>
                  <a:gd name="connsiteY7" fmla="*/ 2375 h 10501"/>
                  <a:gd name="connsiteX8" fmla="*/ 9818 w 10000"/>
                  <a:gd name="connsiteY8" fmla="*/ 2265 h 10501"/>
                  <a:gd name="connsiteX9" fmla="*/ 9969 w 10000"/>
                  <a:gd name="connsiteY9" fmla="*/ 2307 h 10501"/>
                  <a:gd name="connsiteX10" fmla="*/ 10000 w 10000"/>
                  <a:gd name="connsiteY10" fmla="*/ 2599 h 10501"/>
                  <a:gd name="connsiteX11" fmla="*/ 9872 w 10000"/>
                  <a:gd name="connsiteY11" fmla="*/ 2969 h 10501"/>
                  <a:gd name="connsiteX12" fmla="*/ 9543 w 10000"/>
                  <a:gd name="connsiteY12" fmla="*/ 3763 h 10501"/>
                  <a:gd name="connsiteX13" fmla="*/ 9434 w 10000"/>
                  <a:gd name="connsiteY13" fmla="*/ 4161 h 10501"/>
                  <a:gd name="connsiteX14" fmla="*/ 9371 w 10000"/>
                  <a:gd name="connsiteY14" fmla="*/ 4577 h 10501"/>
                  <a:gd name="connsiteX15" fmla="*/ 9301 w 10000"/>
                  <a:gd name="connsiteY15" fmla="*/ 4807 h 10501"/>
                  <a:gd name="connsiteX16" fmla="*/ 9249 w 10000"/>
                  <a:gd name="connsiteY16" fmla="*/ 4962 h 10501"/>
                  <a:gd name="connsiteX17" fmla="*/ 9090 w 10000"/>
                  <a:gd name="connsiteY17" fmla="*/ 5039 h 10501"/>
                  <a:gd name="connsiteX18" fmla="*/ 8909 w 10000"/>
                  <a:gd name="connsiteY18" fmla="*/ 4707 h 10501"/>
                  <a:gd name="connsiteX19" fmla="*/ 8828 w 10000"/>
                  <a:gd name="connsiteY19" fmla="*/ 3783 h 10501"/>
                  <a:gd name="connsiteX20" fmla="*/ 8737 w 10000"/>
                  <a:gd name="connsiteY20" fmla="*/ 3404 h 10501"/>
                  <a:gd name="connsiteX21" fmla="*/ 8548 w 10000"/>
                  <a:gd name="connsiteY21" fmla="*/ 3239 h 10501"/>
                  <a:gd name="connsiteX22" fmla="*/ 8455 w 10000"/>
                  <a:gd name="connsiteY22" fmla="*/ 3561 h 10501"/>
                  <a:gd name="connsiteX23" fmla="*/ 8544 w 10000"/>
                  <a:gd name="connsiteY23" fmla="*/ 4680 h 10501"/>
                  <a:gd name="connsiteX24" fmla="*/ 8597 w 10000"/>
                  <a:gd name="connsiteY24" fmla="*/ 5209 h 10501"/>
                  <a:gd name="connsiteX25" fmla="*/ 8463 w 10000"/>
                  <a:gd name="connsiteY25" fmla="*/ 5527 h 10501"/>
                  <a:gd name="connsiteX26" fmla="*/ 8273 w 10000"/>
                  <a:gd name="connsiteY26" fmla="*/ 5427 h 10501"/>
                  <a:gd name="connsiteX27" fmla="*/ 8206 w 10000"/>
                  <a:gd name="connsiteY27" fmla="*/ 4942 h 10501"/>
                  <a:gd name="connsiteX28" fmla="*/ 8112 w 10000"/>
                  <a:gd name="connsiteY28" fmla="*/ 4149 h 10501"/>
                  <a:gd name="connsiteX29" fmla="*/ 8001 w 10000"/>
                  <a:gd name="connsiteY29" fmla="*/ 3641 h 10501"/>
                  <a:gd name="connsiteX30" fmla="*/ 7775 w 10000"/>
                  <a:gd name="connsiteY30" fmla="*/ 3623 h 10501"/>
                  <a:gd name="connsiteX31" fmla="*/ 7707 w 10000"/>
                  <a:gd name="connsiteY31" fmla="*/ 3838 h 10501"/>
                  <a:gd name="connsiteX32" fmla="*/ 7712 w 10000"/>
                  <a:gd name="connsiteY32" fmla="*/ 4187 h 10501"/>
                  <a:gd name="connsiteX33" fmla="*/ 7900 w 10000"/>
                  <a:gd name="connsiteY33" fmla="*/ 5751 h 10501"/>
                  <a:gd name="connsiteX34" fmla="*/ 7787 w 10000"/>
                  <a:gd name="connsiteY34" fmla="*/ 6047 h 10501"/>
                  <a:gd name="connsiteX35" fmla="*/ 7592 w 10000"/>
                  <a:gd name="connsiteY35" fmla="*/ 6122 h 10501"/>
                  <a:gd name="connsiteX36" fmla="*/ 7433 w 10000"/>
                  <a:gd name="connsiteY36" fmla="*/ 6002 h 10501"/>
                  <a:gd name="connsiteX37" fmla="*/ 7264 w 10000"/>
                  <a:gd name="connsiteY37" fmla="*/ 5990 h 10501"/>
                  <a:gd name="connsiteX38" fmla="*/ 7175 w 10000"/>
                  <a:gd name="connsiteY38" fmla="*/ 6215 h 10501"/>
                  <a:gd name="connsiteX39" fmla="*/ 7325 w 10000"/>
                  <a:gd name="connsiteY39" fmla="*/ 6575 h 10501"/>
                  <a:gd name="connsiteX40" fmla="*/ 7597 w 10000"/>
                  <a:gd name="connsiteY40" fmla="*/ 6738 h 10501"/>
                  <a:gd name="connsiteX41" fmla="*/ 7835 w 10000"/>
                  <a:gd name="connsiteY41" fmla="*/ 6990 h 10501"/>
                  <a:gd name="connsiteX42" fmla="*/ 7959 w 10000"/>
                  <a:gd name="connsiteY42" fmla="*/ 7258 h 10501"/>
                  <a:gd name="connsiteX43" fmla="*/ 7798 w 10000"/>
                  <a:gd name="connsiteY43" fmla="*/ 7539 h 10501"/>
                  <a:gd name="connsiteX44" fmla="*/ 7217 w 10000"/>
                  <a:gd name="connsiteY44" fmla="*/ 7908 h 10501"/>
                  <a:gd name="connsiteX45" fmla="*/ 7197 w 10000"/>
                  <a:gd name="connsiteY45" fmla="*/ 8255 h 10501"/>
                  <a:gd name="connsiteX46" fmla="*/ 7303 w 10000"/>
                  <a:gd name="connsiteY46" fmla="*/ 8502 h 10501"/>
                  <a:gd name="connsiteX47" fmla="*/ 7492 w 10000"/>
                  <a:gd name="connsiteY47" fmla="*/ 8567 h 10501"/>
                  <a:gd name="connsiteX48" fmla="*/ 7739 w 10000"/>
                  <a:gd name="connsiteY48" fmla="*/ 8379 h 10501"/>
                  <a:gd name="connsiteX49" fmla="*/ 7913 w 10000"/>
                  <a:gd name="connsiteY49" fmla="*/ 8248 h 10501"/>
                  <a:gd name="connsiteX50" fmla="*/ 8055 w 10000"/>
                  <a:gd name="connsiteY50" fmla="*/ 8402 h 10501"/>
                  <a:gd name="connsiteX51" fmla="*/ 8079 w 10000"/>
                  <a:gd name="connsiteY51" fmla="*/ 8747 h 10501"/>
                  <a:gd name="connsiteX52" fmla="*/ 8026 w 10000"/>
                  <a:gd name="connsiteY52" fmla="*/ 9302 h 10501"/>
                  <a:gd name="connsiteX53" fmla="*/ 7864 w 10000"/>
                  <a:gd name="connsiteY53" fmla="*/ 9991 h 10501"/>
                  <a:gd name="connsiteX54" fmla="*/ 7456 w 10000"/>
                  <a:gd name="connsiteY54" fmla="*/ 10287 h 10501"/>
                  <a:gd name="connsiteX55" fmla="*/ 6959 w 10000"/>
                  <a:gd name="connsiteY55" fmla="*/ 10501 h 10501"/>
                  <a:gd name="connsiteX56" fmla="*/ 1863 w 10000"/>
                  <a:gd name="connsiteY56" fmla="*/ 10337 h 10501"/>
                  <a:gd name="connsiteX57" fmla="*/ 1934 w 10000"/>
                  <a:gd name="connsiteY57" fmla="*/ 10100 h 10501"/>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648 w 10000"/>
                  <a:gd name="connsiteY5" fmla="*/ 1002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11"/>
                  <a:gd name="connsiteY0" fmla="*/ 9599 h 10000"/>
                  <a:gd name="connsiteX1" fmla="*/ 17 w 10011"/>
                  <a:gd name="connsiteY1" fmla="*/ 7763 h 10000"/>
                  <a:gd name="connsiteX2" fmla="*/ 0 w 10011"/>
                  <a:gd name="connsiteY2" fmla="*/ 7489 h 10000"/>
                  <a:gd name="connsiteX3" fmla="*/ 1811 w 10011"/>
                  <a:gd name="connsiteY3" fmla="*/ 0 h 10000"/>
                  <a:gd name="connsiteX4" fmla="*/ 9330 w 10011"/>
                  <a:gd name="connsiteY4" fmla="*/ 152 h 10000"/>
                  <a:gd name="connsiteX5" fmla="*/ 9706 w 10011"/>
                  <a:gd name="connsiteY5" fmla="*/ 1902 h 10000"/>
                  <a:gd name="connsiteX6" fmla="*/ 9731 w 10011"/>
                  <a:gd name="connsiteY6" fmla="*/ 1874 h 10000"/>
                  <a:gd name="connsiteX7" fmla="*/ 9818 w 10011"/>
                  <a:gd name="connsiteY7" fmla="*/ 1764 h 10000"/>
                  <a:gd name="connsiteX8" fmla="*/ 9969 w 10011"/>
                  <a:gd name="connsiteY8" fmla="*/ 1806 h 10000"/>
                  <a:gd name="connsiteX9" fmla="*/ 10000 w 10011"/>
                  <a:gd name="connsiteY9" fmla="*/ 2098 h 10000"/>
                  <a:gd name="connsiteX10" fmla="*/ 9872 w 10011"/>
                  <a:gd name="connsiteY10" fmla="*/ 2468 h 10000"/>
                  <a:gd name="connsiteX11" fmla="*/ 9543 w 10011"/>
                  <a:gd name="connsiteY11" fmla="*/ 3262 h 10000"/>
                  <a:gd name="connsiteX12" fmla="*/ 9434 w 10011"/>
                  <a:gd name="connsiteY12" fmla="*/ 3660 h 10000"/>
                  <a:gd name="connsiteX13" fmla="*/ 9371 w 10011"/>
                  <a:gd name="connsiteY13" fmla="*/ 4076 h 10000"/>
                  <a:gd name="connsiteX14" fmla="*/ 9301 w 10011"/>
                  <a:gd name="connsiteY14" fmla="*/ 4306 h 10000"/>
                  <a:gd name="connsiteX15" fmla="*/ 9249 w 10011"/>
                  <a:gd name="connsiteY15" fmla="*/ 4461 h 10000"/>
                  <a:gd name="connsiteX16" fmla="*/ 9090 w 10011"/>
                  <a:gd name="connsiteY16" fmla="*/ 4538 h 10000"/>
                  <a:gd name="connsiteX17" fmla="*/ 8909 w 10011"/>
                  <a:gd name="connsiteY17" fmla="*/ 4206 h 10000"/>
                  <a:gd name="connsiteX18" fmla="*/ 8828 w 10011"/>
                  <a:gd name="connsiteY18" fmla="*/ 3282 h 10000"/>
                  <a:gd name="connsiteX19" fmla="*/ 8737 w 10011"/>
                  <a:gd name="connsiteY19" fmla="*/ 2903 h 10000"/>
                  <a:gd name="connsiteX20" fmla="*/ 8548 w 10011"/>
                  <a:gd name="connsiteY20" fmla="*/ 2738 h 10000"/>
                  <a:gd name="connsiteX21" fmla="*/ 8455 w 10011"/>
                  <a:gd name="connsiteY21" fmla="*/ 3060 h 10000"/>
                  <a:gd name="connsiteX22" fmla="*/ 8544 w 10011"/>
                  <a:gd name="connsiteY22" fmla="*/ 4179 h 10000"/>
                  <a:gd name="connsiteX23" fmla="*/ 8597 w 10011"/>
                  <a:gd name="connsiteY23" fmla="*/ 4708 h 10000"/>
                  <a:gd name="connsiteX24" fmla="*/ 8463 w 10011"/>
                  <a:gd name="connsiteY24" fmla="*/ 5026 h 10000"/>
                  <a:gd name="connsiteX25" fmla="*/ 8273 w 10011"/>
                  <a:gd name="connsiteY25" fmla="*/ 4926 h 10000"/>
                  <a:gd name="connsiteX26" fmla="*/ 8206 w 10011"/>
                  <a:gd name="connsiteY26" fmla="*/ 4441 h 10000"/>
                  <a:gd name="connsiteX27" fmla="*/ 8112 w 10011"/>
                  <a:gd name="connsiteY27" fmla="*/ 3648 h 10000"/>
                  <a:gd name="connsiteX28" fmla="*/ 8001 w 10011"/>
                  <a:gd name="connsiteY28" fmla="*/ 3140 h 10000"/>
                  <a:gd name="connsiteX29" fmla="*/ 7775 w 10011"/>
                  <a:gd name="connsiteY29" fmla="*/ 3122 h 10000"/>
                  <a:gd name="connsiteX30" fmla="*/ 7707 w 10011"/>
                  <a:gd name="connsiteY30" fmla="*/ 3337 h 10000"/>
                  <a:gd name="connsiteX31" fmla="*/ 7712 w 10011"/>
                  <a:gd name="connsiteY31" fmla="*/ 3686 h 10000"/>
                  <a:gd name="connsiteX32" fmla="*/ 7900 w 10011"/>
                  <a:gd name="connsiteY32" fmla="*/ 5250 h 10000"/>
                  <a:gd name="connsiteX33" fmla="*/ 7787 w 10011"/>
                  <a:gd name="connsiteY33" fmla="*/ 5546 h 10000"/>
                  <a:gd name="connsiteX34" fmla="*/ 7592 w 10011"/>
                  <a:gd name="connsiteY34" fmla="*/ 5621 h 10000"/>
                  <a:gd name="connsiteX35" fmla="*/ 7433 w 10011"/>
                  <a:gd name="connsiteY35" fmla="*/ 5501 h 10000"/>
                  <a:gd name="connsiteX36" fmla="*/ 7264 w 10011"/>
                  <a:gd name="connsiteY36" fmla="*/ 5489 h 10000"/>
                  <a:gd name="connsiteX37" fmla="*/ 7175 w 10011"/>
                  <a:gd name="connsiteY37" fmla="*/ 5714 h 10000"/>
                  <a:gd name="connsiteX38" fmla="*/ 7325 w 10011"/>
                  <a:gd name="connsiteY38" fmla="*/ 6074 h 10000"/>
                  <a:gd name="connsiteX39" fmla="*/ 7597 w 10011"/>
                  <a:gd name="connsiteY39" fmla="*/ 6237 h 10000"/>
                  <a:gd name="connsiteX40" fmla="*/ 7835 w 10011"/>
                  <a:gd name="connsiteY40" fmla="*/ 6489 h 10000"/>
                  <a:gd name="connsiteX41" fmla="*/ 7959 w 10011"/>
                  <a:gd name="connsiteY41" fmla="*/ 6757 h 10000"/>
                  <a:gd name="connsiteX42" fmla="*/ 7798 w 10011"/>
                  <a:gd name="connsiteY42" fmla="*/ 7038 h 10000"/>
                  <a:gd name="connsiteX43" fmla="*/ 7217 w 10011"/>
                  <a:gd name="connsiteY43" fmla="*/ 7407 h 10000"/>
                  <a:gd name="connsiteX44" fmla="*/ 7197 w 10011"/>
                  <a:gd name="connsiteY44" fmla="*/ 7754 h 10000"/>
                  <a:gd name="connsiteX45" fmla="*/ 7303 w 10011"/>
                  <a:gd name="connsiteY45" fmla="*/ 8001 h 10000"/>
                  <a:gd name="connsiteX46" fmla="*/ 7492 w 10011"/>
                  <a:gd name="connsiteY46" fmla="*/ 8066 h 10000"/>
                  <a:gd name="connsiteX47" fmla="*/ 7739 w 10011"/>
                  <a:gd name="connsiteY47" fmla="*/ 7878 h 10000"/>
                  <a:gd name="connsiteX48" fmla="*/ 7913 w 10011"/>
                  <a:gd name="connsiteY48" fmla="*/ 7747 h 10000"/>
                  <a:gd name="connsiteX49" fmla="*/ 8055 w 10011"/>
                  <a:gd name="connsiteY49" fmla="*/ 7901 h 10000"/>
                  <a:gd name="connsiteX50" fmla="*/ 8079 w 10011"/>
                  <a:gd name="connsiteY50" fmla="*/ 8246 h 10000"/>
                  <a:gd name="connsiteX51" fmla="*/ 8026 w 10011"/>
                  <a:gd name="connsiteY51" fmla="*/ 8801 h 10000"/>
                  <a:gd name="connsiteX52" fmla="*/ 7864 w 10011"/>
                  <a:gd name="connsiteY52" fmla="*/ 9490 h 10000"/>
                  <a:gd name="connsiteX53" fmla="*/ 7456 w 10011"/>
                  <a:gd name="connsiteY53" fmla="*/ 9786 h 10000"/>
                  <a:gd name="connsiteX54" fmla="*/ 6959 w 10011"/>
                  <a:gd name="connsiteY54" fmla="*/ 10000 h 10000"/>
                  <a:gd name="connsiteX55" fmla="*/ 1863 w 10011"/>
                  <a:gd name="connsiteY55" fmla="*/ 9836 h 10000"/>
                  <a:gd name="connsiteX56" fmla="*/ 1934 w 10011"/>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974 w 10000"/>
                  <a:gd name="connsiteY7" fmla="*/ 1543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44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969 w 10000"/>
                  <a:gd name="connsiteY7" fmla="*/ 1806 h 10000"/>
                  <a:gd name="connsiteX8" fmla="*/ 10000 w 10000"/>
                  <a:gd name="connsiteY8" fmla="*/ 2098 h 10000"/>
                  <a:gd name="connsiteX9" fmla="*/ 9872 w 10000"/>
                  <a:gd name="connsiteY9" fmla="*/ 2468 h 10000"/>
                  <a:gd name="connsiteX10" fmla="*/ 9543 w 10000"/>
                  <a:gd name="connsiteY10" fmla="*/ 3262 h 10000"/>
                  <a:gd name="connsiteX11" fmla="*/ 9434 w 10000"/>
                  <a:gd name="connsiteY11" fmla="*/ 3660 h 10000"/>
                  <a:gd name="connsiteX12" fmla="*/ 9371 w 10000"/>
                  <a:gd name="connsiteY12" fmla="*/ 4076 h 10000"/>
                  <a:gd name="connsiteX13" fmla="*/ 9301 w 10000"/>
                  <a:gd name="connsiteY13" fmla="*/ 4306 h 10000"/>
                  <a:gd name="connsiteX14" fmla="*/ 9249 w 10000"/>
                  <a:gd name="connsiteY14" fmla="*/ 4461 h 10000"/>
                  <a:gd name="connsiteX15" fmla="*/ 9090 w 10000"/>
                  <a:gd name="connsiteY15" fmla="*/ 4538 h 10000"/>
                  <a:gd name="connsiteX16" fmla="*/ 8909 w 10000"/>
                  <a:gd name="connsiteY16" fmla="*/ 4206 h 10000"/>
                  <a:gd name="connsiteX17" fmla="*/ 8828 w 10000"/>
                  <a:gd name="connsiteY17" fmla="*/ 3282 h 10000"/>
                  <a:gd name="connsiteX18" fmla="*/ 8737 w 10000"/>
                  <a:gd name="connsiteY18" fmla="*/ 2903 h 10000"/>
                  <a:gd name="connsiteX19" fmla="*/ 8548 w 10000"/>
                  <a:gd name="connsiteY19" fmla="*/ 2738 h 10000"/>
                  <a:gd name="connsiteX20" fmla="*/ 8455 w 10000"/>
                  <a:gd name="connsiteY20" fmla="*/ 3060 h 10000"/>
                  <a:gd name="connsiteX21" fmla="*/ 8544 w 10000"/>
                  <a:gd name="connsiteY21" fmla="*/ 4179 h 10000"/>
                  <a:gd name="connsiteX22" fmla="*/ 8597 w 10000"/>
                  <a:gd name="connsiteY22" fmla="*/ 4708 h 10000"/>
                  <a:gd name="connsiteX23" fmla="*/ 8463 w 10000"/>
                  <a:gd name="connsiteY23" fmla="*/ 5026 h 10000"/>
                  <a:gd name="connsiteX24" fmla="*/ 8273 w 10000"/>
                  <a:gd name="connsiteY24" fmla="*/ 4926 h 10000"/>
                  <a:gd name="connsiteX25" fmla="*/ 8206 w 10000"/>
                  <a:gd name="connsiteY25" fmla="*/ 4441 h 10000"/>
                  <a:gd name="connsiteX26" fmla="*/ 8112 w 10000"/>
                  <a:gd name="connsiteY26" fmla="*/ 3648 h 10000"/>
                  <a:gd name="connsiteX27" fmla="*/ 8001 w 10000"/>
                  <a:gd name="connsiteY27" fmla="*/ 3140 h 10000"/>
                  <a:gd name="connsiteX28" fmla="*/ 7775 w 10000"/>
                  <a:gd name="connsiteY28" fmla="*/ 3122 h 10000"/>
                  <a:gd name="connsiteX29" fmla="*/ 7707 w 10000"/>
                  <a:gd name="connsiteY29" fmla="*/ 3337 h 10000"/>
                  <a:gd name="connsiteX30" fmla="*/ 7712 w 10000"/>
                  <a:gd name="connsiteY30" fmla="*/ 3686 h 10000"/>
                  <a:gd name="connsiteX31" fmla="*/ 7900 w 10000"/>
                  <a:gd name="connsiteY31" fmla="*/ 5250 h 10000"/>
                  <a:gd name="connsiteX32" fmla="*/ 7787 w 10000"/>
                  <a:gd name="connsiteY32" fmla="*/ 5546 h 10000"/>
                  <a:gd name="connsiteX33" fmla="*/ 7592 w 10000"/>
                  <a:gd name="connsiteY33" fmla="*/ 5621 h 10000"/>
                  <a:gd name="connsiteX34" fmla="*/ 7433 w 10000"/>
                  <a:gd name="connsiteY34" fmla="*/ 5501 h 10000"/>
                  <a:gd name="connsiteX35" fmla="*/ 7264 w 10000"/>
                  <a:gd name="connsiteY35" fmla="*/ 5489 h 10000"/>
                  <a:gd name="connsiteX36" fmla="*/ 7175 w 10000"/>
                  <a:gd name="connsiteY36" fmla="*/ 5714 h 10000"/>
                  <a:gd name="connsiteX37" fmla="*/ 7325 w 10000"/>
                  <a:gd name="connsiteY37" fmla="*/ 6074 h 10000"/>
                  <a:gd name="connsiteX38" fmla="*/ 7597 w 10000"/>
                  <a:gd name="connsiteY38" fmla="*/ 6237 h 10000"/>
                  <a:gd name="connsiteX39" fmla="*/ 7835 w 10000"/>
                  <a:gd name="connsiteY39" fmla="*/ 6489 h 10000"/>
                  <a:gd name="connsiteX40" fmla="*/ 7959 w 10000"/>
                  <a:gd name="connsiteY40" fmla="*/ 6757 h 10000"/>
                  <a:gd name="connsiteX41" fmla="*/ 7798 w 10000"/>
                  <a:gd name="connsiteY41" fmla="*/ 7038 h 10000"/>
                  <a:gd name="connsiteX42" fmla="*/ 7217 w 10000"/>
                  <a:gd name="connsiteY42" fmla="*/ 7407 h 10000"/>
                  <a:gd name="connsiteX43" fmla="*/ 7197 w 10000"/>
                  <a:gd name="connsiteY43" fmla="*/ 7754 h 10000"/>
                  <a:gd name="connsiteX44" fmla="*/ 7303 w 10000"/>
                  <a:gd name="connsiteY44" fmla="*/ 8001 h 10000"/>
                  <a:gd name="connsiteX45" fmla="*/ 7492 w 10000"/>
                  <a:gd name="connsiteY45" fmla="*/ 8066 h 10000"/>
                  <a:gd name="connsiteX46" fmla="*/ 7739 w 10000"/>
                  <a:gd name="connsiteY46" fmla="*/ 7878 h 10000"/>
                  <a:gd name="connsiteX47" fmla="*/ 7913 w 10000"/>
                  <a:gd name="connsiteY47" fmla="*/ 7747 h 10000"/>
                  <a:gd name="connsiteX48" fmla="*/ 8055 w 10000"/>
                  <a:gd name="connsiteY48" fmla="*/ 7901 h 10000"/>
                  <a:gd name="connsiteX49" fmla="*/ 8079 w 10000"/>
                  <a:gd name="connsiteY49" fmla="*/ 8246 h 10000"/>
                  <a:gd name="connsiteX50" fmla="*/ 8026 w 10000"/>
                  <a:gd name="connsiteY50" fmla="*/ 8801 h 10000"/>
                  <a:gd name="connsiteX51" fmla="*/ 7864 w 10000"/>
                  <a:gd name="connsiteY51" fmla="*/ 9490 h 10000"/>
                  <a:gd name="connsiteX52" fmla="*/ 7456 w 10000"/>
                  <a:gd name="connsiteY52" fmla="*/ 9786 h 10000"/>
                  <a:gd name="connsiteX53" fmla="*/ 6959 w 10000"/>
                  <a:gd name="connsiteY53" fmla="*/ 10000 h 10000"/>
                  <a:gd name="connsiteX54" fmla="*/ 1863 w 10000"/>
                  <a:gd name="connsiteY54" fmla="*/ 9836 h 10000"/>
                  <a:gd name="connsiteX55" fmla="*/ 1934 w 10000"/>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18 w 10007"/>
                  <a:gd name="connsiteY0" fmla="*/ 9599 h 10000"/>
                  <a:gd name="connsiteX1" fmla="*/ 1 w 10007"/>
                  <a:gd name="connsiteY1" fmla="*/ 7763 h 10000"/>
                  <a:gd name="connsiteX2" fmla="*/ 43 w 10007"/>
                  <a:gd name="connsiteY2" fmla="*/ 7489 h 10000"/>
                  <a:gd name="connsiteX3" fmla="*/ 1795 w 10007"/>
                  <a:gd name="connsiteY3" fmla="*/ 0 h 10000"/>
                  <a:gd name="connsiteX4" fmla="*/ 9314 w 10007"/>
                  <a:gd name="connsiteY4" fmla="*/ 152 h 10000"/>
                  <a:gd name="connsiteX5" fmla="*/ 9821 w 10007"/>
                  <a:gd name="connsiteY5" fmla="*/ 1544 h 10000"/>
                  <a:gd name="connsiteX6" fmla="*/ 9958 w 10007"/>
                  <a:gd name="connsiteY6" fmla="*/ 1543 h 10000"/>
                  <a:gd name="connsiteX7" fmla="*/ 10006 w 10007"/>
                  <a:gd name="connsiteY7" fmla="*/ 1806 h 10000"/>
                  <a:gd name="connsiteX8" fmla="*/ 9984 w 10007"/>
                  <a:gd name="connsiteY8" fmla="*/ 2098 h 10000"/>
                  <a:gd name="connsiteX9" fmla="*/ 9856 w 10007"/>
                  <a:gd name="connsiteY9" fmla="*/ 2468 h 10000"/>
                  <a:gd name="connsiteX10" fmla="*/ 9527 w 10007"/>
                  <a:gd name="connsiteY10" fmla="*/ 3262 h 10000"/>
                  <a:gd name="connsiteX11" fmla="*/ 9418 w 10007"/>
                  <a:gd name="connsiteY11" fmla="*/ 3660 h 10000"/>
                  <a:gd name="connsiteX12" fmla="*/ 9355 w 10007"/>
                  <a:gd name="connsiteY12" fmla="*/ 4076 h 10000"/>
                  <a:gd name="connsiteX13" fmla="*/ 9285 w 10007"/>
                  <a:gd name="connsiteY13" fmla="*/ 4306 h 10000"/>
                  <a:gd name="connsiteX14" fmla="*/ 9233 w 10007"/>
                  <a:gd name="connsiteY14" fmla="*/ 4461 h 10000"/>
                  <a:gd name="connsiteX15" fmla="*/ 9074 w 10007"/>
                  <a:gd name="connsiteY15" fmla="*/ 4538 h 10000"/>
                  <a:gd name="connsiteX16" fmla="*/ 8893 w 10007"/>
                  <a:gd name="connsiteY16" fmla="*/ 4206 h 10000"/>
                  <a:gd name="connsiteX17" fmla="*/ 8812 w 10007"/>
                  <a:gd name="connsiteY17" fmla="*/ 3282 h 10000"/>
                  <a:gd name="connsiteX18" fmla="*/ 8721 w 10007"/>
                  <a:gd name="connsiteY18" fmla="*/ 2903 h 10000"/>
                  <a:gd name="connsiteX19" fmla="*/ 8532 w 10007"/>
                  <a:gd name="connsiteY19" fmla="*/ 2738 h 10000"/>
                  <a:gd name="connsiteX20" fmla="*/ 8439 w 10007"/>
                  <a:gd name="connsiteY20" fmla="*/ 3060 h 10000"/>
                  <a:gd name="connsiteX21" fmla="*/ 8528 w 10007"/>
                  <a:gd name="connsiteY21" fmla="*/ 4179 h 10000"/>
                  <a:gd name="connsiteX22" fmla="*/ 8581 w 10007"/>
                  <a:gd name="connsiteY22" fmla="*/ 4708 h 10000"/>
                  <a:gd name="connsiteX23" fmla="*/ 8447 w 10007"/>
                  <a:gd name="connsiteY23" fmla="*/ 5026 h 10000"/>
                  <a:gd name="connsiteX24" fmla="*/ 8257 w 10007"/>
                  <a:gd name="connsiteY24" fmla="*/ 4926 h 10000"/>
                  <a:gd name="connsiteX25" fmla="*/ 8190 w 10007"/>
                  <a:gd name="connsiteY25" fmla="*/ 4441 h 10000"/>
                  <a:gd name="connsiteX26" fmla="*/ 8096 w 10007"/>
                  <a:gd name="connsiteY26" fmla="*/ 3648 h 10000"/>
                  <a:gd name="connsiteX27" fmla="*/ 7985 w 10007"/>
                  <a:gd name="connsiteY27" fmla="*/ 3140 h 10000"/>
                  <a:gd name="connsiteX28" fmla="*/ 7759 w 10007"/>
                  <a:gd name="connsiteY28" fmla="*/ 3122 h 10000"/>
                  <a:gd name="connsiteX29" fmla="*/ 7691 w 10007"/>
                  <a:gd name="connsiteY29" fmla="*/ 3337 h 10000"/>
                  <a:gd name="connsiteX30" fmla="*/ 7696 w 10007"/>
                  <a:gd name="connsiteY30" fmla="*/ 3686 h 10000"/>
                  <a:gd name="connsiteX31" fmla="*/ 7884 w 10007"/>
                  <a:gd name="connsiteY31" fmla="*/ 5250 h 10000"/>
                  <a:gd name="connsiteX32" fmla="*/ 7771 w 10007"/>
                  <a:gd name="connsiteY32" fmla="*/ 5546 h 10000"/>
                  <a:gd name="connsiteX33" fmla="*/ 7576 w 10007"/>
                  <a:gd name="connsiteY33" fmla="*/ 5621 h 10000"/>
                  <a:gd name="connsiteX34" fmla="*/ 7417 w 10007"/>
                  <a:gd name="connsiteY34" fmla="*/ 5501 h 10000"/>
                  <a:gd name="connsiteX35" fmla="*/ 7248 w 10007"/>
                  <a:gd name="connsiteY35" fmla="*/ 5489 h 10000"/>
                  <a:gd name="connsiteX36" fmla="*/ 7159 w 10007"/>
                  <a:gd name="connsiteY36" fmla="*/ 5714 h 10000"/>
                  <a:gd name="connsiteX37" fmla="*/ 7309 w 10007"/>
                  <a:gd name="connsiteY37" fmla="*/ 6074 h 10000"/>
                  <a:gd name="connsiteX38" fmla="*/ 7581 w 10007"/>
                  <a:gd name="connsiteY38" fmla="*/ 6237 h 10000"/>
                  <a:gd name="connsiteX39" fmla="*/ 7819 w 10007"/>
                  <a:gd name="connsiteY39" fmla="*/ 6489 h 10000"/>
                  <a:gd name="connsiteX40" fmla="*/ 7943 w 10007"/>
                  <a:gd name="connsiteY40" fmla="*/ 6757 h 10000"/>
                  <a:gd name="connsiteX41" fmla="*/ 7782 w 10007"/>
                  <a:gd name="connsiteY41" fmla="*/ 7038 h 10000"/>
                  <a:gd name="connsiteX42" fmla="*/ 7201 w 10007"/>
                  <a:gd name="connsiteY42" fmla="*/ 7407 h 10000"/>
                  <a:gd name="connsiteX43" fmla="*/ 7181 w 10007"/>
                  <a:gd name="connsiteY43" fmla="*/ 7754 h 10000"/>
                  <a:gd name="connsiteX44" fmla="*/ 7287 w 10007"/>
                  <a:gd name="connsiteY44" fmla="*/ 8001 h 10000"/>
                  <a:gd name="connsiteX45" fmla="*/ 7476 w 10007"/>
                  <a:gd name="connsiteY45" fmla="*/ 8066 h 10000"/>
                  <a:gd name="connsiteX46" fmla="*/ 7723 w 10007"/>
                  <a:gd name="connsiteY46" fmla="*/ 7878 h 10000"/>
                  <a:gd name="connsiteX47" fmla="*/ 7897 w 10007"/>
                  <a:gd name="connsiteY47" fmla="*/ 7747 h 10000"/>
                  <a:gd name="connsiteX48" fmla="*/ 8039 w 10007"/>
                  <a:gd name="connsiteY48" fmla="*/ 7901 h 10000"/>
                  <a:gd name="connsiteX49" fmla="*/ 8063 w 10007"/>
                  <a:gd name="connsiteY49" fmla="*/ 8246 h 10000"/>
                  <a:gd name="connsiteX50" fmla="*/ 8010 w 10007"/>
                  <a:gd name="connsiteY50" fmla="*/ 8801 h 10000"/>
                  <a:gd name="connsiteX51" fmla="*/ 7848 w 10007"/>
                  <a:gd name="connsiteY51" fmla="*/ 9490 h 10000"/>
                  <a:gd name="connsiteX52" fmla="*/ 7440 w 10007"/>
                  <a:gd name="connsiteY52" fmla="*/ 9786 h 10000"/>
                  <a:gd name="connsiteX53" fmla="*/ 6943 w 10007"/>
                  <a:gd name="connsiteY53" fmla="*/ 10000 h 10000"/>
                  <a:gd name="connsiteX54" fmla="*/ 1847 w 10007"/>
                  <a:gd name="connsiteY54" fmla="*/ 9836 h 10000"/>
                  <a:gd name="connsiteX55" fmla="*/ 1918 w 10007"/>
                  <a:gd name="connsiteY55" fmla="*/ 9599 h 10000"/>
                  <a:gd name="connsiteX0" fmla="*/ 1875 w 9964"/>
                  <a:gd name="connsiteY0" fmla="*/ 9599 h 10000"/>
                  <a:gd name="connsiteX1" fmla="*/ 11 w 9964"/>
                  <a:gd name="connsiteY1" fmla="*/ 7776 h 10000"/>
                  <a:gd name="connsiteX2" fmla="*/ 0 w 9964"/>
                  <a:gd name="connsiteY2" fmla="*/ 7489 h 10000"/>
                  <a:gd name="connsiteX3" fmla="*/ 1752 w 9964"/>
                  <a:gd name="connsiteY3" fmla="*/ 0 h 10000"/>
                  <a:gd name="connsiteX4" fmla="*/ 9271 w 9964"/>
                  <a:gd name="connsiteY4" fmla="*/ 152 h 10000"/>
                  <a:gd name="connsiteX5" fmla="*/ 9778 w 9964"/>
                  <a:gd name="connsiteY5" fmla="*/ 1544 h 10000"/>
                  <a:gd name="connsiteX6" fmla="*/ 9915 w 9964"/>
                  <a:gd name="connsiteY6" fmla="*/ 1543 h 10000"/>
                  <a:gd name="connsiteX7" fmla="*/ 9963 w 9964"/>
                  <a:gd name="connsiteY7" fmla="*/ 1806 h 10000"/>
                  <a:gd name="connsiteX8" fmla="*/ 9941 w 9964"/>
                  <a:gd name="connsiteY8" fmla="*/ 2098 h 10000"/>
                  <a:gd name="connsiteX9" fmla="*/ 9813 w 9964"/>
                  <a:gd name="connsiteY9" fmla="*/ 2468 h 10000"/>
                  <a:gd name="connsiteX10" fmla="*/ 9484 w 9964"/>
                  <a:gd name="connsiteY10" fmla="*/ 3262 h 10000"/>
                  <a:gd name="connsiteX11" fmla="*/ 9375 w 9964"/>
                  <a:gd name="connsiteY11" fmla="*/ 3660 h 10000"/>
                  <a:gd name="connsiteX12" fmla="*/ 9312 w 9964"/>
                  <a:gd name="connsiteY12" fmla="*/ 4076 h 10000"/>
                  <a:gd name="connsiteX13" fmla="*/ 9242 w 9964"/>
                  <a:gd name="connsiteY13" fmla="*/ 4306 h 10000"/>
                  <a:gd name="connsiteX14" fmla="*/ 9190 w 9964"/>
                  <a:gd name="connsiteY14" fmla="*/ 4461 h 10000"/>
                  <a:gd name="connsiteX15" fmla="*/ 9031 w 9964"/>
                  <a:gd name="connsiteY15" fmla="*/ 4538 h 10000"/>
                  <a:gd name="connsiteX16" fmla="*/ 8850 w 9964"/>
                  <a:gd name="connsiteY16" fmla="*/ 4206 h 10000"/>
                  <a:gd name="connsiteX17" fmla="*/ 8769 w 9964"/>
                  <a:gd name="connsiteY17" fmla="*/ 3282 h 10000"/>
                  <a:gd name="connsiteX18" fmla="*/ 8678 w 9964"/>
                  <a:gd name="connsiteY18" fmla="*/ 2903 h 10000"/>
                  <a:gd name="connsiteX19" fmla="*/ 8489 w 9964"/>
                  <a:gd name="connsiteY19" fmla="*/ 2738 h 10000"/>
                  <a:gd name="connsiteX20" fmla="*/ 8396 w 9964"/>
                  <a:gd name="connsiteY20" fmla="*/ 3060 h 10000"/>
                  <a:gd name="connsiteX21" fmla="*/ 8485 w 9964"/>
                  <a:gd name="connsiteY21" fmla="*/ 4179 h 10000"/>
                  <a:gd name="connsiteX22" fmla="*/ 8538 w 9964"/>
                  <a:gd name="connsiteY22" fmla="*/ 4708 h 10000"/>
                  <a:gd name="connsiteX23" fmla="*/ 8404 w 9964"/>
                  <a:gd name="connsiteY23" fmla="*/ 5026 h 10000"/>
                  <a:gd name="connsiteX24" fmla="*/ 8214 w 9964"/>
                  <a:gd name="connsiteY24" fmla="*/ 4926 h 10000"/>
                  <a:gd name="connsiteX25" fmla="*/ 8147 w 9964"/>
                  <a:gd name="connsiteY25" fmla="*/ 4441 h 10000"/>
                  <a:gd name="connsiteX26" fmla="*/ 8053 w 9964"/>
                  <a:gd name="connsiteY26" fmla="*/ 3648 h 10000"/>
                  <a:gd name="connsiteX27" fmla="*/ 7942 w 9964"/>
                  <a:gd name="connsiteY27" fmla="*/ 3140 h 10000"/>
                  <a:gd name="connsiteX28" fmla="*/ 7716 w 9964"/>
                  <a:gd name="connsiteY28" fmla="*/ 3122 h 10000"/>
                  <a:gd name="connsiteX29" fmla="*/ 7648 w 9964"/>
                  <a:gd name="connsiteY29" fmla="*/ 3337 h 10000"/>
                  <a:gd name="connsiteX30" fmla="*/ 7653 w 9964"/>
                  <a:gd name="connsiteY30" fmla="*/ 3686 h 10000"/>
                  <a:gd name="connsiteX31" fmla="*/ 7841 w 9964"/>
                  <a:gd name="connsiteY31" fmla="*/ 5250 h 10000"/>
                  <a:gd name="connsiteX32" fmla="*/ 7728 w 9964"/>
                  <a:gd name="connsiteY32" fmla="*/ 5546 h 10000"/>
                  <a:gd name="connsiteX33" fmla="*/ 7533 w 9964"/>
                  <a:gd name="connsiteY33" fmla="*/ 5621 h 10000"/>
                  <a:gd name="connsiteX34" fmla="*/ 7374 w 9964"/>
                  <a:gd name="connsiteY34" fmla="*/ 5501 h 10000"/>
                  <a:gd name="connsiteX35" fmla="*/ 7205 w 9964"/>
                  <a:gd name="connsiteY35" fmla="*/ 5489 h 10000"/>
                  <a:gd name="connsiteX36" fmla="*/ 7116 w 9964"/>
                  <a:gd name="connsiteY36" fmla="*/ 5714 h 10000"/>
                  <a:gd name="connsiteX37" fmla="*/ 7266 w 9964"/>
                  <a:gd name="connsiteY37" fmla="*/ 6074 h 10000"/>
                  <a:gd name="connsiteX38" fmla="*/ 7538 w 9964"/>
                  <a:gd name="connsiteY38" fmla="*/ 6237 h 10000"/>
                  <a:gd name="connsiteX39" fmla="*/ 7776 w 9964"/>
                  <a:gd name="connsiteY39" fmla="*/ 6489 h 10000"/>
                  <a:gd name="connsiteX40" fmla="*/ 7900 w 9964"/>
                  <a:gd name="connsiteY40" fmla="*/ 6757 h 10000"/>
                  <a:gd name="connsiteX41" fmla="*/ 7739 w 9964"/>
                  <a:gd name="connsiteY41" fmla="*/ 7038 h 10000"/>
                  <a:gd name="connsiteX42" fmla="*/ 7158 w 9964"/>
                  <a:gd name="connsiteY42" fmla="*/ 7407 h 10000"/>
                  <a:gd name="connsiteX43" fmla="*/ 7138 w 9964"/>
                  <a:gd name="connsiteY43" fmla="*/ 7754 h 10000"/>
                  <a:gd name="connsiteX44" fmla="*/ 7244 w 9964"/>
                  <a:gd name="connsiteY44" fmla="*/ 8001 h 10000"/>
                  <a:gd name="connsiteX45" fmla="*/ 7433 w 9964"/>
                  <a:gd name="connsiteY45" fmla="*/ 8066 h 10000"/>
                  <a:gd name="connsiteX46" fmla="*/ 7680 w 9964"/>
                  <a:gd name="connsiteY46" fmla="*/ 7878 h 10000"/>
                  <a:gd name="connsiteX47" fmla="*/ 7854 w 9964"/>
                  <a:gd name="connsiteY47" fmla="*/ 7747 h 10000"/>
                  <a:gd name="connsiteX48" fmla="*/ 7996 w 9964"/>
                  <a:gd name="connsiteY48" fmla="*/ 7901 h 10000"/>
                  <a:gd name="connsiteX49" fmla="*/ 8020 w 9964"/>
                  <a:gd name="connsiteY49" fmla="*/ 8246 h 10000"/>
                  <a:gd name="connsiteX50" fmla="*/ 7967 w 9964"/>
                  <a:gd name="connsiteY50" fmla="*/ 8801 h 10000"/>
                  <a:gd name="connsiteX51" fmla="*/ 7805 w 9964"/>
                  <a:gd name="connsiteY51" fmla="*/ 9490 h 10000"/>
                  <a:gd name="connsiteX52" fmla="*/ 7397 w 9964"/>
                  <a:gd name="connsiteY52" fmla="*/ 9786 h 10000"/>
                  <a:gd name="connsiteX53" fmla="*/ 6900 w 9964"/>
                  <a:gd name="connsiteY53" fmla="*/ 10000 h 10000"/>
                  <a:gd name="connsiteX54" fmla="*/ 1804 w 9964"/>
                  <a:gd name="connsiteY54" fmla="*/ 9836 h 10000"/>
                  <a:gd name="connsiteX55" fmla="*/ 1875 w 9964"/>
                  <a:gd name="connsiteY55" fmla="*/ 9599 h 10000"/>
                  <a:gd name="connsiteX0" fmla="*/ 1882 w 10000"/>
                  <a:gd name="connsiteY0" fmla="*/ 9599 h 10000"/>
                  <a:gd name="connsiteX1" fmla="*/ 11 w 10000"/>
                  <a:gd name="connsiteY1" fmla="*/ 7776 h 10000"/>
                  <a:gd name="connsiteX2" fmla="*/ 0 w 10000"/>
                  <a:gd name="connsiteY2" fmla="*/ 7489 h 10000"/>
                  <a:gd name="connsiteX3" fmla="*/ 1705 w 10000"/>
                  <a:gd name="connsiteY3" fmla="*/ 0 h 10000"/>
                  <a:gd name="connsiteX4" fmla="*/ 9304 w 10000"/>
                  <a:gd name="connsiteY4" fmla="*/ 152 h 10000"/>
                  <a:gd name="connsiteX5" fmla="*/ 9813 w 10000"/>
                  <a:gd name="connsiteY5" fmla="*/ 1544 h 10000"/>
                  <a:gd name="connsiteX6" fmla="*/ 9951 w 10000"/>
                  <a:gd name="connsiteY6" fmla="*/ 1543 h 10000"/>
                  <a:gd name="connsiteX7" fmla="*/ 9999 w 10000"/>
                  <a:gd name="connsiteY7" fmla="*/ 1806 h 10000"/>
                  <a:gd name="connsiteX8" fmla="*/ 9977 w 10000"/>
                  <a:gd name="connsiteY8" fmla="*/ 2098 h 10000"/>
                  <a:gd name="connsiteX9" fmla="*/ 9848 w 10000"/>
                  <a:gd name="connsiteY9" fmla="*/ 2468 h 10000"/>
                  <a:gd name="connsiteX10" fmla="*/ 9518 w 10000"/>
                  <a:gd name="connsiteY10" fmla="*/ 3262 h 10000"/>
                  <a:gd name="connsiteX11" fmla="*/ 9409 w 10000"/>
                  <a:gd name="connsiteY11" fmla="*/ 3660 h 10000"/>
                  <a:gd name="connsiteX12" fmla="*/ 9346 w 10000"/>
                  <a:gd name="connsiteY12" fmla="*/ 4076 h 10000"/>
                  <a:gd name="connsiteX13" fmla="*/ 9275 w 10000"/>
                  <a:gd name="connsiteY13" fmla="*/ 4306 h 10000"/>
                  <a:gd name="connsiteX14" fmla="*/ 9223 w 10000"/>
                  <a:gd name="connsiteY14" fmla="*/ 4461 h 10000"/>
                  <a:gd name="connsiteX15" fmla="*/ 9064 w 10000"/>
                  <a:gd name="connsiteY15" fmla="*/ 4538 h 10000"/>
                  <a:gd name="connsiteX16" fmla="*/ 8882 w 10000"/>
                  <a:gd name="connsiteY16" fmla="*/ 4206 h 10000"/>
                  <a:gd name="connsiteX17" fmla="*/ 8801 w 10000"/>
                  <a:gd name="connsiteY17" fmla="*/ 3282 h 10000"/>
                  <a:gd name="connsiteX18" fmla="*/ 8709 w 10000"/>
                  <a:gd name="connsiteY18" fmla="*/ 2903 h 10000"/>
                  <a:gd name="connsiteX19" fmla="*/ 8520 w 10000"/>
                  <a:gd name="connsiteY19" fmla="*/ 2738 h 10000"/>
                  <a:gd name="connsiteX20" fmla="*/ 8426 w 10000"/>
                  <a:gd name="connsiteY20" fmla="*/ 3060 h 10000"/>
                  <a:gd name="connsiteX21" fmla="*/ 8516 w 10000"/>
                  <a:gd name="connsiteY21" fmla="*/ 4179 h 10000"/>
                  <a:gd name="connsiteX22" fmla="*/ 8569 w 10000"/>
                  <a:gd name="connsiteY22" fmla="*/ 4708 h 10000"/>
                  <a:gd name="connsiteX23" fmla="*/ 8434 w 10000"/>
                  <a:gd name="connsiteY23" fmla="*/ 5026 h 10000"/>
                  <a:gd name="connsiteX24" fmla="*/ 8244 w 10000"/>
                  <a:gd name="connsiteY24" fmla="*/ 4926 h 10000"/>
                  <a:gd name="connsiteX25" fmla="*/ 8176 w 10000"/>
                  <a:gd name="connsiteY25" fmla="*/ 4441 h 10000"/>
                  <a:gd name="connsiteX26" fmla="*/ 8082 w 10000"/>
                  <a:gd name="connsiteY26" fmla="*/ 3648 h 10000"/>
                  <a:gd name="connsiteX27" fmla="*/ 7971 w 10000"/>
                  <a:gd name="connsiteY27" fmla="*/ 3140 h 10000"/>
                  <a:gd name="connsiteX28" fmla="*/ 7744 w 10000"/>
                  <a:gd name="connsiteY28" fmla="*/ 3122 h 10000"/>
                  <a:gd name="connsiteX29" fmla="*/ 7676 w 10000"/>
                  <a:gd name="connsiteY29" fmla="*/ 3337 h 10000"/>
                  <a:gd name="connsiteX30" fmla="*/ 7681 w 10000"/>
                  <a:gd name="connsiteY30" fmla="*/ 3686 h 10000"/>
                  <a:gd name="connsiteX31" fmla="*/ 7869 w 10000"/>
                  <a:gd name="connsiteY31" fmla="*/ 5250 h 10000"/>
                  <a:gd name="connsiteX32" fmla="*/ 7756 w 10000"/>
                  <a:gd name="connsiteY32" fmla="*/ 5546 h 10000"/>
                  <a:gd name="connsiteX33" fmla="*/ 7560 w 10000"/>
                  <a:gd name="connsiteY33" fmla="*/ 5621 h 10000"/>
                  <a:gd name="connsiteX34" fmla="*/ 7401 w 10000"/>
                  <a:gd name="connsiteY34" fmla="*/ 5501 h 10000"/>
                  <a:gd name="connsiteX35" fmla="*/ 7231 w 10000"/>
                  <a:gd name="connsiteY35" fmla="*/ 5489 h 10000"/>
                  <a:gd name="connsiteX36" fmla="*/ 7142 w 10000"/>
                  <a:gd name="connsiteY36" fmla="*/ 5714 h 10000"/>
                  <a:gd name="connsiteX37" fmla="*/ 7292 w 10000"/>
                  <a:gd name="connsiteY37" fmla="*/ 6074 h 10000"/>
                  <a:gd name="connsiteX38" fmla="*/ 7565 w 10000"/>
                  <a:gd name="connsiteY38" fmla="*/ 6237 h 10000"/>
                  <a:gd name="connsiteX39" fmla="*/ 7804 w 10000"/>
                  <a:gd name="connsiteY39" fmla="*/ 6489 h 10000"/>
                  <a:gd name="connsiteX40" fmla="*/ 7929 w 10000"/>
                  <a:gd name="connsiteY40" fmla="*/ 6757 h 10000"/>
                  <a:gd name="connsiteX41" fmla="*/ 7767 w 10000"/>
                  <a:gd name="connsiteY41" fmla="*/ 7038 h 10000"/>
                  <a:gd name="connsiteX42" fmla="*/ 7184 w 10000"/>
                  <a:gd name="connsiteY42" fmla="*/ 7407 h 10000"/>
                  <a:gd name="connsiteX43" fmla="*/ 7164 w 10000"/>
                  <a:gd name="connsiteY43" fmla="*/ 7754 h 10000"/>
                  <a:gd name="connsiteX44" fmla="*/ 7270 w 10000"/>
                  <a:gd name="connsiteY44" fmla="*/ 8001 h 10000"/>
                  <a:gd name="connsiteX45" fmla="*/ 7460 w 10000"/>
                  <a:gd name="connsiteY45" fmla="*/ 8066 h 10000"/>
                  <a:gd name="connsiteX46" fmla="*/ 7708 w 10000"/>
                  <a:gd name="connsiteY46" fmla="*/ 7878 h 10000"/>
                  <a:gd name="connsiteX47" fmla="*/ 7882 w 10000"/>
                  <a:gd name="connsiteY47" fmla="*/ 7747 h 10000"/>
                  <a:gd name="connsiteX48" fmla="*/ 8025 w 10000"/>
                  <a:gd name="connsiteY48" fmla="*/ 7901 h 10000"/>
                  <a:gd name="connsiteX49" fmla="*/ 8049 w 10000"/>
                  <a:gd name="connsiteY49" fmla="*/ 8246 h 10000"/>
                  <a:gd name="connsiteX50" fmla="*/ 7996 w 10000"/>
                  <a:gd name="connsiteY50" fmla="*/ 8801 h 10000"/>
                  <a:gd name="connsiteX51" fmla="*/ 7833 w 10000"/>
                  <a:gd name="connsiteY51" fmla="*/ 9490 h 10000"/>
                  <a:gd name="connsiteX52" fmla="*/ 7424 w 10000"/>
                  <a:gd name="connsiteY52" fmla="*/ 9786 h 10000"/>
                  <a:gd name="connsiteX53" fmla="*/ 6925 w 10000"/>
                  <a:gd name="connsiteY53" fmla="*/ 10000 h 10000"/>
                  <a:gd name="connsiteX54" fmla="*/ 1811 w 10000"/>
                  <a:gd name="connsiteY54" fmla="*/ 9836 h 10000"/>
                  <a:gd name="connsiteX55" fmla="*/ 1882 w 10000"/>
                  <a:gd name="connsiteY55" fmla="*/ 9599 h 10000"/>
                  <a:gd name="connsiteX0" fmla="*/ 1882 w 10000"/>
                  <a:gd name="connsiteY0" fmla="*/ 9599 h 9922"/>
                  <a:gd name="connsiteX1" fmla="*/ 11 w 10000"/>
                  <a:gd name="connsiteY1" fmla="*/ 7776 h 9922"/>
                  <a:gd name="connsiteX2" fmla="*/ 0 w 10000"/>
                  <a:gd name="connsiteY2" fmla="*/ 7489 h 9922"/>
                  <a:gd name="connsiteX3" fmla="*/ 1705 w 10000"/>
                  <a:gd name="connsiteY3" fmla="*/ 0 h 9922"/>
                  <a:gd name="connsiteX4" fmla="*/ 9304 w 10000"/>
                  <a:gd name="connsiteY4" fmla="*/ 152 h 9922"/>
                  <a:gd name="connsiteX5" fmla="*/ 9813 w 10000"/>
                  <a:gd name="connsiteY5" fmla="*/ 1544 h 9922"/>
                  <a:gd name="connsiteX6" fmla="*/ 9951 w 10000"/>
                  <a:gd name="connsiteY6" fmla="*/ 1543 h 9922"/>
                  <a:gd name="connsiteX7" fmla="*/ 9999 w 10000"/>
                  <a:gd name="connsiteY7" fmla="*/ 1806 h 9922"/>
                  <a:gd name="connsiteX8" fmla="*/ 9977 w 10000"/>
                  <a:gd name="connsiteY8" fmla="*/ 2098 h 9922"/>
                  <a:gd name="connsiteX9" fmla="*/ 9848 w 10000"/>
                  <a:gd name="connsiteY9" fmla="*/ 2468 h 9922"/>
                  <a:gd name="connsiteX10" fmla="*/ 9518 w 10000"/>
                  <a:gd name="connsiteY10" fmla="*/ 3262 h 9922"/>
                  <a:gd name="connsiteX11" fmla="*/ 9409 w 10000"/>
                  <a:gd name="connsiteY11" fmla="*/ 3660 h 9922"/>
                  <a:gd name="connsiteX12" fmla="*/ 9346 w 10000"/>
                  <a:gd name="connsiteY12" fmla="*/ 4076 h 9922"/>
                  <a:gd name="connsiteX13" fmla="*/ 9275 w 10000"/>
                  <a:gd name="connsiteY13" fmla="*/ 4306 h 9922"/>
                  <a:gd name="connsiteX14" fmla="*/ 9223 w 10000"/>
                  <a:gd name="connsiteY14" fmla="*/ 4461 h 9922"/>
                  <a:gd name="connsiteX15" fmla="*/ 9064 w 10000"/>
                  <a:gd name="connsiteY15" fmla="*/ 4538 h 9922"/>
                  <a:gd name="connsiteX16" fmla="*/ 8882 w 10000"/>
                  <a:gd name="connsiteY16" fmla="*/ 4206 h 9922"/>
                  <a:gd name="connsiteX17" fmla="*/ 8801 w 10000"/>
                  <a:gd name="connsiteY17" fmla="*/ 3282 h 9922"/>
                  <a:gd name="connsiteX18" fmla="*/ 8709 w 10000"/>
                  <a:gd name="connsiteY18" fmla="*/ 2903 h 9922"/>
                  <a:gd name="connsiteX19" fmla="*/ 8520 w 10000"/>
                  <a:gd name="connsiteY19" fmla="*/ 2738 h 9922"/>
                  <a:gd name="connsiteX20" fmla="*/ 8426 w 10000"/>
                  <a:gd name="connsiteY20" fmla="*/ 3060 h 9922"/>
                  <a:gd name="connsiteX21" fmla="*/ 8516 w 10000"/>
                  <a:gd name="connsiteY21" fmla="*/ 4179 h 9922"/>
                  <a:gd name="connsiteX22" fmla="*/ 8569 w 10000"/>
                  <a:gd name="connsiteY22" fmla="*/ 4708 h 9922"/>
                  <a:gd name="connsiteX23" fmla="*/ 8434 w 10000"/>
                  <a:gd name="connsiteY23" fmla="*/ 5026 h 9922"/>
                  <a:gd name="connsiteX24" fmla="*/ 8244 w 10000"/>
                  <a:gd name="connsiteY24" fmla="*/ 4926 h 9922"/>
                  <a:gd name="connsiteX25" fmla="*/ 8176 w 10000"/>
                  <a:gd name="connsiteY25" fmla="*/ 4441 h 9922"/>
                  <a:gd name="connsiteX26" fmla="*/ 8082 w 10000"/>
                  <a:gd name="connsiteY26" fmla="*/ 3648 h 9922"/>
                  <a:gd name="connsiteX27" fmla="*/ 7971 w 10000"/>
                  <a:gd name="connsiteY27" fmla="*/ 3140 h 9922"/>
                  <a:gd name="connsiteX28" fmla="*/ 7744 w 10000"/>
                  <a:gd name="connsiteY28" fmla="*/ 3122 h 9922"/>
                  <a:gd name="connsiteX29" fmla="*/ 7676 w 10000"/>
                  <a:gd name="connsiteY29" fmla="*/ 3337 h 9922"/>
                  <a:gd name="connsiteX30" fmla="*/ 7681 w 10000"/>
                  <a:gd name="connsiteY30" fmla="*/ 3686 h 9922"/>
                  <a:gd name="connsiteX31" fmla="*/ 7869 w 10000"/>
                  <a:gd name="connsiteY31" fmla="*/ 5250 h 9922"/>
                  <a:gd name="connsiteX32" fmla="*/ 7756 w 10000"/>
                  <a:gd name="connsiteY32" fmla="*/ 5546 h 9922"/>
                  <a:gd name="connsiteX33" fmla="*/ 7560 w 10000"/>
                  <a:gd name="connsiteY33" fmla="*/ 5621 h 9922"/>
                  <a:gd name="connsiteX34" fmla="*/ 7401 w 10000"/>
                  <a:gd name="connsiteY34" fmla="*/ 5501 h 9922"/>
                  <a:gd name="connsiteX35" fmla="*/ 7231 w 10000"/>
                  <a:gd name="connsiteY35" fmla="*/ 5489 h 9922"/>
                  <a:gd name="connsiteX36" fmla="*/ 7142 w 10000"/>
                  <a:gd name="connsiteY36" fmla="*/ 5714 h 9922"/>
                  <a:gd name="connsiteX37" fmla="*/ 7292 w 10000"/>
                  <a:gd name="connsiteY37" fmla="*/ 6074 h 9922"/>
                  <a:gd name="connsiteX38" fmla="*/ 7565 w 10000"/>
                  <a:gd name="connsiteY38" fmla="*/ 6237 h 9922"/>
                  <a:gd name="connsiteX39" fmla="*/ 7804 w 10000"/>
                  <a:gd name="connsiteY39" fmla="*/ 6489 h 9922"/>
                  <a:gd name="connsiteX40" fmla="*/ 7929 w 10000"/>
                  <a:gd name="connsiteY40" fmla="*/ 6757 h 9922"/>
                  <a:gd name="connsiteX41" fmla="*/ 7767 w 10000"/>
                  <a:gd name="connsiteY41" fmla="*/ 7038 h 9922"/>
                  <a:gd name="connsiteX42" fmla="*/ 7184 w 10000"/>
                  <a:gd name="connsiteY42" fmla="*/ 7407 h 9922"/>
                  <a:gd name="connsiteX43" fmla="*/ 7164 w 10000"/>
                  <a:gd name="connsiteY43" fmla="*/ 7754 h 9922"/>
                  <a:gd name="connsiteX44" fmla="*/ 7270 w 10000"/>
                  <a:gd name="connsiteY44" fmla="*/ 8001 h 9922"/>
                  <a:gd name="connsiteX45" fmla="*/ 7460 w 10000"/>
                  <a:gd name="connsiteY45" fmla="*/ 8066 h 9922"/>
                  <a:gd name="connsiteX46" fmla="*/ 7708 w 10000"/>
                  <a:gd name="connsiteY46" fmla="*/ 7878 h 9922"/>
                  <a:gd name="connsiteX47" fmla="*/ 7882 w 10000"/>
                  <a:gd name="connsiteY47" fmla="*/ 7747 h 9922"/>
                  <a:gd name="connsiteX48" fmla="*/ 8025 w 10000"/>
                  <a:gd name="connsiteY48" fmla="*/ 7901 h 9922"/>
                  <a:gd name="connsiteX49" fmla="*/ 8049 w 10000"/>
                  <a:gd name="connsiteY49" fmla="*/ 8246 h 9922"/>
                  <a:gd name="connsiteX50" fmla="*/ 7996 w 10000"/>
                  <a:gd name="connsiteY50" fmla="*/ 8801 h 9922"/>
                  <a:gd name="connsiteX51" fmla="*/ 7833 w 10000"/>
                  <a:gd name="connsiteY51" fmla="*/ 9490 h 9922"/>
                  <a:gd name="connsiteX52" fmla="*/ 7424 w 10000"/>
                  <a:gd name="connsiteY52" fmla="*/ 9786 h 9922"/>
                  <a:gd name="connsiteX53" fmla="*/ 6918 w 10000"/>
                  <a:gd name="connsiteY53" fmla="*/ 9921 h 9922"/>
                  <a:gd name="connsiteX54" fmla="*/ 1811 w 10000"/>
                  <a:gd name="connsiteY54" fmla="*/ 9836 h 9922"/>
                  <a:gd name="connsiteX55" fmla="*/ 1882 w 10000"/>
                  <a:gd name="connsiteY55" fmla="*/ 9599 h 9922"/>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33 w 10000"/>
                  <a:gd name="connsiteY51" fmla="*/ 956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13 w 10000"/>
                  <a:gd name="connsiteY51" fmla="*/ 944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860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39"/>
                  <a:gd name="connsiteY0" fmla="*/ 9674 h 10000"/>
                  <a:gd name="connsiteX1" fmla="*/ 11 w 10039"/>
                  <a:gd name="connsiteY1" fmla="*/ 7837 h 10000"/>
                  <a:gd name="connsiteX2" fmla="*/ 0 w 10039"/>
                  <a:gd name="connsiteY2" fmla="*/ 7548 h 10000"/>
                  <a:gd name="connsiteX3" fmla="*/ 1705 w 10039"/>
                  <a:gd name="connsiteY3" fmla="*/ 0 h 10000"/>
                  <a:gd name="connsiteX4" fmla="*/ 9304 w 10039"/>
                  <a:gd name="connsiteY4" fmla="*/ 356 h 10000"/>
                  <a:gd name="connsiteX5" fmla="*/ 9813 w 10039"/>
                  <a:gd name="connsiteY5" fmla="*/ 1860 h 10000"/>
                  <a:gd name="connsiteX6" fmla="*/ 10035 w 10039"/>
                  <a:gd name="connsiteY6" fmla="*/ 1656 h 10000"/>
                  <a:gd name="connsiteX7" fmla="*/ 9999 w 10039"/>
                  <a:gd name="connsiteY7" fmla="*/ 1820 h 10000"/>
                  <a:gd name="connsiteX8" fmla="*/ 9977 w 10039"/>
                  <a:gd name="connsiteY8" fmla="*/ 2114 h 10000"/>
                  <a:gd name="connsiteX9" fmla="*/ 9848 w 10039"/>
                  <a:gd name="connsiteY9" fmla="*/ 2487 h 10000"/>
                  <a:gd name="connsiteX10" fmla="*/ 9518 w 10039"/>
                  <a:gd name="connsiteY10" fmla="*/ 3288 h 10000"/>
                  <a:gd name="connsiteX11" fmla="*/ 9409 w 10039"/>
                  <a:gd name="connsiteY11" fmla="*/ 3689 h 10000"/>
                  <a:gd name="connsiteX12" fmla="*/ 9346 w 10039"/>
                  <a:gd name="connsiteY12" fmla="*/ 4108 h 10000"/>
                  <a:gd name="connsiteX13" fmla="*/ 9275 w 10039"/>
                  <a:gd name="connsiteY13" fmla="*/ 4340 h 10000"/>
                  <a:gd name="connsiteX14" fmla="*/ 9223 w 10039"/>
                  <a:gd name="connsiteY14" fmla="*/ 4496 h 10000"/>
                  <a:gd name="connsiteX15" fmla="*/ 9064 w 10039"/>
                  <a:gd name="connsiteY15" fmla="*/ 4574 h 10000"/>
                  <a:gd name="connsiteX16" fmla="*/ 8882 w 10039"/>
                  <a:gd name="connsiteY16" fmla="*/ 4239 h 10000"/>
                  <a:gd name="connsiteX17" fmla="*/ 8801 w 10039"/>
                  <a:gd name="connsiteY17" fmla="*/ 3308 h 10000"/>
                  <a:gd name="connsiteX18" fmla="*/ 8709 w 10039"/>
                  <a:gd name="connsiteY18" fmla="*/ 2926 h 10000"/>
                  <a:gd name="connsiteX19" fmla="*/ 8520 w 10039"/>
                  <a:gd name="connsiteY19" fmla="*/ 2760 h 10000"/>
                  <a:gd name="connsiteX20" fmla="*/ 8426 w 10039"/>
                  <a:gd name="connsiteY20" fmla="*/ 3084 h 10000"/>
                  <a:gd name="connsiteX21" fmla="*/ 8516 w 10039"/>
                  <a:gd name="connsiteY21" fmla="*/ 4212 h 10000"/>
                  <a:gd name="connsiteX22" fmla="*/ 8569 w 10039"/>
                  <a:gd name="connsiteY22" fmla="*/ 4745 h 10000"/>
                  <a:gd name="connsiteX23" fmla="*/ 8434 w 10039"/>
                  <a:gd name="connsiteY23" fmla="*/ 5066 h 10000"/>
                  <a:gd name="connsiteX24" fmla="*/ 8244 w 10039"/>
                  <a:gd name="connsiteY24" fmla="*/ 4965 h 10000"/>
                  <a:gd name="connsiteX25" fmla="*/ 8176 w 10039"/>
                  <a:gd name="connsiteY25" fmla="*/ 4476 h 10000"/>
                  <a:gd name="connsiteX26" fmla="*/ 8082 w 10039"/>
                  <a:gd name="connsiteY26" fmla="*/ 3677 h 10000"/>
                  <a:gd name="connsiteX27" fmla="*/ 7971 w 10039"/>
                  <a:gd name="connsiteY27" fmla="*/ 3165 h 10000"/>
                  <a:gd name="connsiteX28" fmla="*/ 7744 w 10039"/>
                  <a:gd name="connsiteY28" fmla="*/ 3147 h 10000"/>
                  <a:gd name="connsiteX29" fmla="*/ 7676 w 10039"/>
                  <a:gd name="connsiteY29" fmla="*/ 3363 h 10000"/>
                  <a:gd name="connsiteX30" fmla="*/ 7681 w 10039"/>
                  <a:gd name="connsiteY30" fmla="*/ 3715 h 10000"/>
                  <a:gd name="connsiteX31" fmla="*/ 7869 w 10039"/>
                  <a:gd name="connsiteY31" fmla="*/ 5291 h 10000"/>
                  <a:gd name="connsiteX32" fmla="*/ 7756 w 10039"/>
                  <a:gd name="connsiteY32" fmla="*/ 5590 h 10000"/>
                  <a:gd name="connsiteX33" fmla="*/ 7560 w 10039"/>
                  <a:gd name="connsiteY33" fmla="*/ 5665 h 10000"/>
                  <a:gd name="connsiteX34" fmla="*/ 7401 w 10039"/>
                  <a:gd name="connsiteY34" fmla="*/ 5544 h 10000"/>
                  <a:gd name="connsiteX35" fmla="*/ 7231 w 10039"/>
                  <a:gd name="connsiteY35" fmla="*/ 5532 h 10000"/>
                  <a:gd name="connsiteX36" fmla="*/ 7142 w 10039"/>
                  <a:gd name="connsiteY36" fmla="*/ 5759 h 10000"/>
                  <a:gd name="connsiteX37" fmla="*/ 7292 w 10039"/>
                  <a:gd name="connsiteY37" fmla="*/ 6122 h 10000"/>
                  <a:gd name="connsiteX38" fmla="*/ 7565 w 10039"/>
                  <a:gd name="connsiteY38" fmla="*/ 6286 h 10000"/>
                  <a:gd name="connsiteX39" fmla="*/ 7804 w 10039"/>
                  <a:gd name="connsiteY39" fmla="*/ 6540 h 10000"/>
                  <a:gd name="connsiteX40" fmla="*/ 7929 w 10039"/>
                  <a:gd name="connsiteY40" fmla="*/ 6810 h 10000"/>
                  <a:gd name="connsiteX41" fmla="*/ 7767 w 10039"/>
                  <a:gd name="connsiteY41" fmla="*/ 7093 h 10000"/>
                  <a:gd name="connsiteX42" fmla="*/ 7184 w 10039"/>
                  <a:gd name="connsiteY42" fmla="*/ 7465 h 10000"/>
                  <a:gd name="connsiteX43" fmla="*/ 7164 w 10039"/>
                  <a:gd name="connsiteY43" fmla="*/ 7815 h 10000"/>
                  <a:gd name="connsiteX44" fmla="*/ 7270 w 10039"/>
                  <a:gd name="connsiteY44" fmla="*/ 8064 h 10000"/>
                  <a:gd name="connsiteX45" fmla="*/ 7460 w 10039"/>
                  <a:gd name="connsiteY45" fmla="*/ 8129 h 10000"/>
                  <a:gd name="connsiteX46" fmla="*/ 7708 w 10039"/>
                  <a:gd name="connsiteY46" fmla="*/ 7940 h 10000"/>
                  <a:gd name="connsiteX47" fmla="*/ 7882 w 10039"/>
                  <a:gd name="connsiteY47" fmla="*/ 7808 h 10000"/>
                  <a:gd name="connsiteX48" fmla="*/ 8025 w 10039"/>
                  <a:gd name="connsiteY48" fmla="*/ 7963 h 10000"/>
                  <a:gd name="connsiteX49" fmla="*/ 8049 w 10039"/>
                  <a:gd name="connsiteY49" fmla="*/ 8311 h 10000"/>
                  <a:gd name="connsiteX50" fmla="*/ 7996 w 10039"/>
                  <a:gd name="connsiteY50" fmla="*/ 8870 h 10000"/>
                  <a:gd name="connsiteX51" fmla="*/ 7800 w 10039"/>
                  <a:gd name="connsiteY51" fmla="*/ 9378 h 10000"/>
                  <a:gd name="connsiteX52" fmla="*/ 7417 w 10039"/>
                  <a:gd name="connsiteY52" fmla="*/ 9743 h 10000"/>
                  <a:gd name="connsiteX53" fmla="*/ 6918 w 10039"/>
                  <a:gd name="connsiteY53" fmla="*/ 9999 h 10000"/>
                  <a:gd name="connsiteX54" fmla="*/ 1811 w 10039"/>
                  <a:gd name="connsiteY54" fmla="*/ 9913 h 10000"/>
                  <a:gd name="connsiteX55" fmla="*/ 1882 w 10039"/>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977 w 10116"/>
                  <a:gd name="connsiteY8" fmla="*/ 2114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10011 w 10116"/>
                  <a:gd name="connsiteY8" fmla="*/ 2520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848 w 10116"/>
                  <a:gd name="connsiteY8" fmla="*/ 2487 h 10000"/>
                  <a:gd name="connsiteX9" fmla="*/ 9518 w 10116"/>
                  <a:gd name="connsiteY9" fmla="*/ 3288 h 10000"/>
                  <a:gd name="connsiteX10" fmla="*/ 9409 w 10116"/>
                  <a:gd name="connsiteY10" fmla="*/ 3689 h 10000"/>
                  <a:gd name="connsiteX11" fmla="*/ 9346 w 10116"/>
                  <a:gd name="connsiteY11" fmla="*/ 4108 h 10000"/>
                  <a:gd name="connsiteX12" fmla="*/ 9275 w 10116"/>
                  <a:gd name="connsiteY12" fmla="*/ 4340 h 10000"/>
                  <a:gd name="connsiteX13" fmla="*/ 9223 w 10116"/>
                  <a:gd name="connsiteY13" fmla="*/ 4496 h 10000"/>
                  <a:gd name="connsiteX14" fmla="*/ 9064 w 10116"/>
                  <a:gd name="connsiteY14" fmla="*/ 4574 h 10000"/>
                  <a:gd name="connsiteX15" fmla="*/ 8882 w 10116"/>
                  <a:gd name="connsiteY15" fmla="*/ 4239 h 10000"/>
                  <a:gd name="connsiteX16" fmla="*/ 8801 w 10116"/>
                  <a:gd name="connsiteY16" fmla="*/ 3308 h 10000"/>
                  <a:gd name="connsiteX17" fmla="*/ 8709 w 10116"/>
                  <a:gd name="connsiteY17" fmla="*/ 2926 h 10000"/>
                  <a:gd name="connsiteX18" fmla="*/ 8520 w 10116"/>
                  <a:gd name="connsiteY18" fmla="*/ 2760 h 10000"/>
                  <a:gd name="connsiteX19" fmla="*/ 8426 w 10116"/>
                  <a:gd name="connsiteY19" fmla="*/ 3084 h 10000"/>
                  <a:gd name="connsiteX20" fmla="*/ 8516 w 10116"/>
                  <a:gd name="connsiteY20" fmla="*/ 4212 h 10000"/>
                  <a:gd name="connsiteX21" fmla="*/ 8569 w 10116"/>
                  <a:gd name="connsiteY21" fmla="*/ 4745 h 10000"/>
                  <a:gd name="connsiteX22" fmla="*/ 8434 w 10116"/>
                  <a:gd name="connsiteY22" fmla="*/ 5066 h 10000"/>
                  <a:gd name="connsiteX23" fmla="*/ 8244 w 10116"/>
                  <a:gd name="connsiteY23" fmla="*/ 4965 h 10000"/>
                  <a:gd name="connsiteX24" fmla="*/ 8176 w 10116"/>
                  <a:gd name="connsiteY24" fmla="*/ 4476 h 10000"/>
                  <a:gd name="connsiteX25" fmla="*/ 8082 w 10116"/>
                  <a:gd name="connsiteY25" fmla="*/ 3677 h 10000"/>
                  <a:gd name="connsiteX26" fmla="*/ 7971 w 10116"/>
                  <a:gd name="connsiteY26" fmla="*/ 3165 h 10000"/>
                  <a:gd name="connsiteX27" fmla="*/ 7744 w 10116"/>
                  <a:gd name="connsiteY27" fmla="*/ 3147 h 10000"/>
                  <a:gd name="connsiteX28" fmla="*/ 7676 w 10116"/>
                  <a:gd name="connsiteY28" fmla="*/ 3363 h 10000"/>
                  <a:gd name="connsiteX29" fmla="*/ 7681 w 10116"/>
                  <a:gd name="connsiteY29" fmla="*/ 3715 h 10000"/>
                  <a:gd name="connsiteX30" fmla="*/ 7869 w 10116"/>
                  <a:gd name="connsiteY30" fmla="*/ 5291 h 10000"/>
                  <a:gd name="connsiteX31" fmla="*/ 7756 w 10116"/>
                  <a:gd name="connsiteY31" fmla="*/ 5590 h 10000"/>
                  <a:gd name="connsiteX32" fmla="*/ 7560 w 10116"/>
                  <a:gd name="connsiteY32" fmla="*/ 5665 h 10000"/>
                  <a:gd name="connsiteX33" fmla="*/ 7401 w 10116"/>
                  <a:gd name="connsiteY33" fmla="*/ 5544 h 10000"/>
                  <a:gd name="connsiteX34" fmla="*/ 7231 w 10116"/>
                  <a:gd name="connsiteY34" fmla="*/ 5532 h 10000"/>
                  <a:gd name="connsiteX35" fmla="*/ 7142 w 10116"/>
                  <a:gd name="connsiteY35" fmla="*/ 5759 h 10000"/>
                  <a:gd name="connsiteX36" fmla="*/ 7292 w 10116"/>
                  <a:gd name="connsiteY36" fmla="*/ 6122 h 10000"/>
                  <a:gd name="connsiteX37" fmla="*/ 7565 w 10116"/>
                  <a:gd name="connsiteY37" fmla="*/ 6286 h 10000"/>
                  <a:gd name="connsiteX38" fmla="*/ 7804 w 10116"/>
                  <a:gd name="connsiteY38" fmla="*/ 6540 h 10000"/>
                  <a:gd name="connsiteX39" fmla="*/ 7929 w 10116"/>
                  <a:gd name="connsiteY39" fmla="*/ 6810 h 10000"/>
                  <a:gd name="connsiteX40" fmla="*/ 7767 w 10116"/>
                  <a:gd name="connsiteY40" fmla="*/ 7093 h 10000"/>
                  <a:gd name="connsiteX41" fmla="*/ 7184 w 10116"/>
                  <a:gd name="connsiteY41" fmla="*/ 7465 h 10000"/>
                  <a:gd name="connsiteX42" fmla="*/ 7164 w 10116"/>
                  <a:gd name="connsiteY42" fmla="*/ 7815 h 10000"/>
                  <a:gd name="connsiteX43" fmla="*/ 7270 w 10116"/>
                  <a:gd name="connsiteY43" fmla="*/ 8064 h 10000"/>
                  <a:gd name="connsiteX44" fmla="*/ 7460 w 10116"/>
                  <a:gd name="connsiteY44" fmla="*/ 8129 h 10000"/>
                  <a:gd name="connsiteX45" fmla="*/ 7708 w 10116"/>
                  <a:gd name="connsiteY45" fmla="*/ 7940 h 10000"/>
                  <a:gd name="connsiteX46" fmla="*/ 7882 w 10116"/>
                  <a:gd name="connsiteY46" fmla="*/ 7808 h 10000"/>
                  <a:gd name="connsiteX47" fmla="*/ 8025 w 10116"/>
                  <a:gd name="connsiteY47" fmla="*/ 7963 h 10000"/>
                  <a:gd name="connsiteX48" fmla="*/ 8049 w 10116"/>
                  <a:gd name="connsiteY48" fmla="*/ 8311 h 10000"/>
                  <a:gd name="connsiteX49" fmla="*/ 7996 w 10116"/>
                  <a:gd name="connsiteY49" fmla="*/ 8870 h 10000"/>
                  <a:gd name="connsiteX50" fmla="*/ 7800 w 10116"/>
                  <a:gd name="connsiteY50" fmla="*/ 9378 h 10000"/>
                  <a:gd name="connsiteX51" fmla="*/ 7417 w 10116"/>
                  <a:gd name="connsiteY51" fmla="*/ 9743 h 10000"/>
                  <a:gd name="connsiteX52" fmla="*/ 6918 w 10116"/>
                  <a:gd name="connsiteY52" fmla="*/ 9999 h 10000"/>
                  <a:gd name="connsiteX53" fmla="*/ 1811 w 10116"/>
                  <a:gd name="connsiteY53" fmla="*/ 9913 h 10000"/>
                  <a:gd name="connsiteX54" fmla="*/ 1882 w 10116"/>
                  <a:gd name="connsiteY54"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18 w 10116"/>
                  <a:gd name="connsiteY8" fmla="*/ 3288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01 w 10116"/>
                  <a:gd name="connsiteY8" fmla="*/ 3491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04 h 9930"/>
                  <a:gd name="connsiteX1" fmla="*/ 11 w 10116"/>
                  <a:gd name="connsiteY1" fmla="*/ 7767 h 9930"/>
                  <a:gd name="connsiteX2" fmla="*/ 0 w 10116"/>
                  <a:gd name="connsiteY2" fmla="*/ 7478 h 9930"/>
                  <a:gd name="connsiteX3" fmla="*/ 1791 w 10116"/>
                  <a:gd name="connsiteY3" fmla="*/ 0 h 9930"/>
                  <a:gd name="connsiteX4" fmla="*/ 9304 w 10116"/>
                  <a:gd name="connsiteY4" fmla="*/ 286 h 9930"/>
                  <a:gd name="connsiteX5" fmla="*/ 9813 w 10116"/>
                  <a:gd name="connsiteY5" fmla="*/ 1790 h 9930"/>
                  <a:gd name="connsiteX6" fmla="*/ 10035 w 10116"/>
                  <a:gd name="connsiteY6" fmla="*/ 1586 h 9930"/>
                  <a:gd name="connsiteX7" fmla="*/ 10116 w 10116"/>
                  <a:gd name="connsiteY7" fmla="*/ 1953 h 9930"/>
                  <a:gd name="connsiteX8" fmla="*/ 9501 w 10116"/>
                  <a:gd name="connsiteY8" fmla="*/ 3421 h 9930"/>
                  <a:gd name="connsiteX9" fmla="*/ 9409 w 10116"/>
                  <a:gd name="connsiteY9" fmla="*/ 3619 h 9930"/>
                  <a:gd name="connsiteX10" fmla="*/ 9346 w 10116"/>
                  <a:gd name="connsiteY10" fmla="*/ 4038 h 9930"/>
                  <a:gd name="connsiteX11" fmla="*/ 9275 w 10116"/>
                  <a:gd name="connsiteY11" fmla="*/ 4270 h 9930"/>
                  <a:gd name="connsiteX12" fmla="*/ 9223 w 10116"/>
                  <a:gd name="connsiteY12" fmla="*/ 4426 h 9930"/>
                  <a:gd name="connsiteX13" fmla="*/ 9064 w 10116"/>
                  <a:gd name="connsiteY13" fmla="*/ 4504 h 9930"/>
                  <a:gd name="connsiteX14" fmla="*/ 8882 w 10116"/>
                  <a:gd name="connsiteY14" fmla="*/ 4169 h 9930"/>
                  <a:gd name="connsiteX15" fmla="*/ 8801 w 10116"/>
                  <a:gd name="connsiteY15" fmla="*/ 3238 h 9930"/>
                  <a:gd name="connsiteX16" fmla="*/ 8709 w 10116"/>
                  <a:gd name="connsiteY16" fmla="*/ 2856 h 9930"/>
                  <a:gd name="connsiteX17" fmla="*/ 8520 w 10116"/>
                  <a:gd name="connsiteY17" fmla="*/ 2690 h 9930"/>
                  <a:gd name="connsiteX18" fmla="*/ 8426 w 10116"/>
                  <a:gd name="connsiteY18" fmla="*/ 3014 h 9930"/>
                  <a:gd name="connsiteX19" fmla="*/ 8516 w 10116"/>
                  <a:gd name="connsiteY19" fmla="*/ 4142 h 9930"/>
                  <a:gd name="connsiteX20" fmla="*/ 8569 w 10116"/>
                  <a:gd name="connsiteY20" fmla="*/ 4675 h 9930"/>
                  <a:gd name="connsiteX21" fmla="*/ 8434 w 10116"/>
                  <a:gd name="connsiteY21" fmla="*/ 4996 h 9930"/>
                  <a:gd name="connsiteX22" fmla="*/ 8244 w 10116"/>
                  <a:gd name="connsiteY22" fmla="*/ 4895 h 9930"/>
                  <a:gd name="connsiteX23" fmla="*/ 8176 w 10116"/>
                  <a:gd name="connsiteY23" fmla="*/ 4406 h 9930"/>
                  <a:gd name="connsiteX24" fmla="*/ 8082 w 10116"/>
                  <a:gd name="connsiteY24" fmla="*/ 3607 h 9930"/>
                  <a:gd name="connsiteX25" fmla="*/ 7971 w 10116"/>
                  <a:gd name="connsiteY25" fmla="*/ 3095 h 9930"/>
                  <a:gd name="connsiteX26" fmla="*/ 7744 w 10116"/>
                  <a:gd name="connsiteY26" fmla="*/ 3077 h 9930"/>
                  <a:gd name="connsiteX27" fmla="*/ 7676 w 10116"/>
                  <a:gd name="connsiteY27" fmla="*/ 3293 h 9930"/>
                  <a:gd name="connsiteX28" fmla="*/ 7681 w 10116"/>
                  <a:gd name="connsiteY28" fmla="*/ 3645 h 9930"/>
                  <a:gd name="connsiteX29" fmla="*/ 7869 w 10116"/>
                  <a:gd name="connsiteY29" fmla="*/ 5221 h 9930"/>
                  <a:gd name="connsiteX30" fmla="*/ 7756 w 10116"/>
                  <a:gd name="connsiteY30" fmla="*/ 5520 h 9930"/>
                  <a:gd name="connsiteX31" fmla="*/ 7560 w 10116"/>
                  <a:gd name="connsiteY31" fmla="*/ 5595 h 9930"/>
                  <a:gd name="connsiteX32" fmla="*/ 7401 w 10116"/>
                  <a:gd name="connsiteY32" fmla="*/ 5474 h 9930"/>
                  <a:gd name="connsiteX33" fmla="*/ 7231 w 10116"/>
                  <a:gd name="connsiteY33" fmla="*/ 5462 h 9930"/>
                  <a:gd name="connsiteX34" fmla="*/ 7142 w 10116"/>
                  <a:gd name="connsiteY34" fmla="*/ 5689 h 9930"/>
                  <a:gd name="connsiteX35" fmla="*/ 7292 w 10116"/>
                  <a:gd name="connsiteY35" fmla="*/ 6052 h 9930"/>
                  <a:gd name="connsiteX36" fmla="*/ 7565 w 10116"/>
                  <a:gd name="connsiteY36" fmla="*/ 6216 h 9930"/>
                  <a:gd name="connsiteX37" fmla="*/ 7804 w 10116"/>
                  <a:gd name="connsiteY37" fmla="*/ 6470 h 9930"/>
                  <a:gd name="connsiteX38" fmla="*/ 7929 w 10116"/>
                  <a:gd name="connsiteY38" fmla="*/ 6740 h 9930"/>
                  <a:gd name="connsiteX39" fmla="*/ 7767 w 10116"/>
                  <a:gd name="connsiteY39" fmla="*/ 7023 h 9930"/>
                  <a:gd name="connsiteX40" fmla="*/ 7184 w 10116"/>
                  <a:gd name="connsiteY40" fmla="*/ 7395 h 9930"/>
                  <a:gd name="connsiteX41" fmla="*/ 7164 w 10116"/>
                  <a:gd name="connsiteY41" fmla="*/ 7745 h 9930"/>
                  <a:gd name="connsiteX42" fmla="*/ 7270 w 10116"/>
                  <a:gd name="connsiteY42" fmla="*/ 7994 h 9930"/>
                  <a:gd name="connsiteX43" fmla="*/ 7460 w 10116"/>
                  <a:gd name="connsiteY43" fmla="*/ 8059 h 9930"/>
                  <a:gd name="connsiteX44" fmla="*/ 7708 w 10116"/>
                  <a:gd name="connsiteY44" fmla="*/ 7870 h 9930"/>
                  <a:gd name="connsiteX45" fmla="*/ 7882 w 10116"/>
                  <a:gd name="connsiteY45" fmla="*/ 7738 h 9930"/>
                  <a:gd name="connsiteX46" fmla="*/ 8025 w 10116"/>
                  <a:gd name="connsiteY46" fmla="*/ 7893 h 9930"/>
                  <a:gd name="connsiteX47" fmla="*/ 8049 w 10116"/>
                  <a:gd name="connsiteY47" fmla="*/ 8241 h 9930"/>
                  <a:gd name="connsiteX48" fmla="*/ 7996 w 10116"/>
                  <a:gd name="connsiteY48" fmla="*/ 8800 h 9930"/>
                  <a:gd name="connsiteX49" fmla="*/ 7800 w 10116"/>
                  <a:gd name="connsiteY49" fmla="*/ 9308 h 9930"/>
                  <a:gd name="connsiteX50" fmla="*/ 7417 w 10116"/>
                  <a:gd name="connsiteY50" fmla="*/ 9673 h 9930"/>
                  <a:gd name="connsiteX51" fmla="*/ 6918 w 10116"/>
                  <a:gd name="connsiteY51" fmla="*/ 9929 h 9930"/>
                  <a:gd name="connsiteX52" fmla="*/ 1811 w 10116"/>
                  <a:gd name="connsiteY52" fmla="*/ 9843 h 9930"/>
                  <a:gd name="connsiteX53" fmla="*/ 1882 w 10116"/>
                  <a:gd name="connsiteY53" fmla="*/ 9604 h 993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640 w 10000"/>
                  <a:gd name="connsiteY5" fmla="*/ 2136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877 w 10000"/>
                  <a:gd name="connsiteY6" fmla="*/ 165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71 w 10000"/>
                  <a:gd name="connsiteY6" fmla="*/ 1545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39 w 10000"/>
                  <a:gd name="connsiteY9" fmla="*/ 406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17 w 10000"/>
                  <a:gd name="connsiteY10" fmla="*/ 4457 h 10000"/>
                  <a:gd name="connsiteX11" fmla="*/ 8960 w 10000"/>
                  <a:gd name="connsiteY11" fmla="*/ 4536 h 10000"/>
                  <a:gd name="connsiteX12" fmla="*/ 8780 w 10000"/>
                  <a:gd name="connsiteY12" fmla="*/ 4198 h 10000"/>
                  <a:gd name="connsiteX13" fmla="*/ 8700 w 10000"/>
                  <a:gd name="connsiteY13" fmla="*/ 3261 h 10000"/>
                  <a:gd name="connsiteX14" fmla="*/ 8609 w 10000"/>
                  <a:gd name="connsiteY14" fmla="*/ 2876 h 10000"/>
                  <a:gd name="connsiteX15" fmla="*/ 8422 w 10000"/>
                  <a:gd name="connsiteY15" fmla="*/ 2709 h 10000"/>
                  <a:gd name="connsiteX16" fmla="*/ 8329 w 10000"/>
                  <a:gd name="connsiteY16" fmla="*/ 3035 h 10000"/>
                  <a:gd name="connsiteX17" fmla="*/ 8418 w 10000"/>
                  <a:gd name="connsiteY17" fmla="*/ 4171 h 10000"/>
                  <a:gd name="connsiteX18" fmla="*/ 8471 w 10000"/>
                  <a:gd name="connsiteY18" fmla="*/ 4708 h 10000"/>
                  <a:gd name="connsiteX19" fmla="*/ 8337 w 10000"/>
                  <a:gd name="connsiteY19" fmla="*/ 5031 h 10000"/>
                  <a:gd name="connsiteX20" fmla="*/ 8149 w 10000"/>
                  <a:gd name="connsiteY20" fmla="*/ 4930 h 10000"/>
                  <a:gd name="connsiteX21" fmla="*/ 8082 w 10000"/>
                  <a:gd name="connsiteY21" fmla="*/ 4437 h 10000"/>
                  <a:gd name="connsiteX22" fmla="*/ 7989 w 10000"/>
                  <a:gd name="connsiteY22" fmla="*/ 3632 h 10000"/>
                  <a:gd name="connsiteX23" fmla="*/ 7880 w 10000"/>
                  <a:gd name="connsiteY23" fmla="*/ 3117 h 10000"/>
                  <a:gd name="connsiteX24" fmla="*/ 7655 w 10000"/>
                  <a:gd name="connsiteY24" fmla="*/ 3099 h 10000"/>
                  <a:gd name="connsiteX25" fmla="*/ 7588 w 10000"/>
                  <a:gd name="connsiteY25" fmla="*/ 3316 h 10000"/>
                  <a:gd name="connsiteX26" fmla="*/ 7593 w 10000"/>
                  <a:gd name="connsiteY26" fmla="*/ 3671 h 10000"/>
                  <a:gd name="connsiteX27" fmla="*/ 7779 w 10000"/>
                  <a:gd name="connsiteY27" fmla="*/ 5258 h 10000"/>
                  <a:gd name="connsiteX28" fmla="*/ 7667 w 10000"/>
                  <a:gd name="connsiteY28" fmla="*/ 5559 h 10000"/>
                  <a:gd name="connsiteX29" fmla="*/ 7473 w 10000"/>
                  <a:gd name="connsiteY29" fmla="*/ 5634 h 10000"/>
                  <a:gd name="connsiteX30" fmla="*/ 7316 w 10000"/>
                  <a:gd name="connsiteY30" fmla="*/ 5513 h 10000"/>
                  <a:gd name="connsiteX31" fmla="*/ 7148 w 10000"/>
                  <a:gd name="connsiteY31" fmla="*/ 5501 h 10000"/>
                  <a:gd name="connsiteX32" fmla="*/ 7060 w 10000"/>
                  <a:gd name="connsiteY32" fmla="*/ 5729 h 10000"/>
                  <a:gd name="connsiteX33" fmla="*/ 7208 w 10000"/>
                  <a:gd name="connsiteY33" fmla="*/ 6095 h 10000"/>
                  <a:gd name="connsiteX34" fmla="*/ 7478 w 10000"/>
                  <a:gd name="connsiteY34" fmla="*/ 6260 h 10000"/>
                  <a:gd name="connsiteX35" fmla="*/ 7715 w 10000"/>
                  <a:gd name="connsiteY35" fmla="*/ 6516 h 10000"/>
                  <a:gd name="connsiteX36" fmla="*/ 7838 w 10000"/>
                  <a:gd name="connsiteY36" fmla="*/ 6788 h 10000"/>
                  <a:gd name="connsiteX37" fmla="*/ 7678 w 10000"/>
                  <a:gd name="connsiteY37" fmla="*/ 7073 h 10000"/>
                  <a:gd name="connsiteX38" fmla="*/ 7102 w 10000"/>
                  <a:gd name="connsiteY38" fmla="*/ 7447 h 10000"/>
                  <a:gd name="connsiteX39" fmla="*/ 7082 w 10000"/>
                  <a:gd name="connsiteY39" fmla="*/ 7800 h 10000"/>
                  <a:gd name="connsiteX40" fmla="*/ 7187 w 10000"/>
                  <a:gd name="connsiteY40" fmla="*/ 8050 h 10000"/>
                  <a:gd name="connsiteX41" fmla="*/ 7374 w 10000"/>
                  <a:gd name="connsiteY41" fmla="*/ 8116 h 10000"/>
                  <a:gd name="connsiteX42" fmla="*/ 7620 w 10000"/>
                  <a:gd name="connsiteY42" fmla="*/ 7925 h 10000"/>
                  <a:gd name="connsiteX43" fmla="*/ 7792 w 10000"/>
                  <a:gd name="connsiteY43" fmla="*/ 7793 h 10000"/>
                  <a:gd name="connsiteX44" fmla="*/ 7933 w 10000"/>
                  <a:gd name="connsiteY44" fmla="*/ 7949 h 10000"/>
                  <a:gd name="connsiteX45" fmla="*/ 7957 w 10000"/>
                  <a:gd name="connsiteY45" fmla="*/ 8299 h 10000"/>
                  <a:gd name="connsiteX46" fmla="*/ 7904 w 10000"/>
                  <a:gd name="connsiteY46" fmla="*/ 8862 h 10000"/>
                  <a:gd name="connsiteX47" fmla="*/ 7711 w 10000"/>
                  <a:gd name="connsiteY47" fmla="*/ 9374 h 10000"/>
                  <a:gd name="connsiteX48" fmla="*/ 7332 w 10000"/>
                  <a:gd name="connsiteY48" fmla="*/ 9741 h 10000"/>
                  <a:gd name="connsiteX49" fmla="*/ 6839 w 10000"/>
                  <a:gd name="connsiteY49" fmla="*/ 9999 h 10000"/>
                  <a:gd name="connsiteX50" fmla="*/ 1790 w 10000"/>
                  <a:gd name="connsiteY50" fmla="*/ 9912 h 10000"/>
                  <a:gd name="connsiteX51" fmla="*/ 1860 w 10000"/>
                  <a:gd name="connsiteY5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60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22 w 10000"/>
                  <a:gd name="connsiteY13" fmla="*/ 2709 h 10000"/>
                  <a:gd name="connsiteX14" fmla="*/ 8329 w 10000"/>
                  <a:gd name="connsiteY14" fmla="*/ 3035 h 10000"/>
                  <a:gd name="connsiteX15" fmla="*/ 8418 w 10000"/>
                  <a:gd name="connsiteY15" fmla="*/ 4171 h 10000"/>
                  <a:gd name="connsiteX16" fmla="*/ 8471 w 10000"/>
                  <a:gd name="connsiteY16" fmla="*/ 4708 h 10000"/>
                  <a:gd name="connsiteX17" fmla="*/ 8337 w 10000"/>
                  <a:gd name="connsiteY17" fmla="*/ 5031 h 10000"/>
                  <a:gd name="connsiteX18" fmla="*/ 8149 w 10000"/>
                  <a:gd name="connsiteY18" fmla="*/ 4930 h 10000"/>
                  <a:gd name="connsiteX19" fmla="*/ 8082 w 10000"/>
                  <a:gd name="connsiteY19" fmla="*/ 4437 h 10000"/>
                  <a:gd name="connsiteX20" fmla="*/ 7989 w 10000"/>
                  <a:gd name="connsiteY20" fmla="*/ 3632 h 10000"/>
                  <a:gd name="connsiteX21" fmla="*/ 7880 w 10000"/>
                  <a:gd name="connsiteY21" fmla="*/ 3117 h 10000"/>
                  <a:gd name="connsiteX22" fmla="*/ 7655 w 10000"/>
                  <a:gd name="connsiteY22" fmla="*/ 3099 h 10000"/>
                  <a:gd name="connsiteX23" fmla="*/ 7588 w 10000"/>
                  <a:gd name="connsiteY23" fmla="*/ 3316 h 10000"/>
                  <a:gd name="connsiteX24" fmla="*/ 7593 w 10000"/>
                  <a:gd name="connsiteY24" fmla="*/ 3671 h 10000"/>
                  <a:gd name="connsiteX25" fmla="*/ 7779 w 10000"/>
                  <a:gd name="connsiteY25" fmla="*/ 5258 h 10000"/>
                  <a:gd name="connsiteX26" fmla="*/ 7667 w 10000"/>
                  <a:gd name="connsiteY26" fmla="*/ 5559 h 10000"/>
                  <a:gd name="connsiteX27" fmla="*/ 7473 w 10000"/>
                  <a:gd name="connsiteY27" fmla="*/ 5634 h 10000"/>
                  <a:gd name="connsiteX28" fmla="*/ 7316 w 10000"/>
                  <a:gd name="connsiteY28" fmla="*/ 5513 h 10000"/>
                  <a:gd name="connsiteX29" fmla="*/ 7148 w 10000"/>
                  <a:gd name="connsiteY29" fmla="*/ 5501 h 10000"/>
                  <a:gd name="connsiteX30" fmla="*/ 7060 w 10000"/>
                  <a:gd name="connsiteY30" fmla="*/ 5729 h 10000"/>
                  <a:gd name="connsiteX31" fmla="*/ 7208 w 10000"/>
                  <a:gd name="connsiteY31" fmla="*/ 6095 h 10000"/>
                  <a:gd name="connsiteX32" fmla="*/ 7478 w 10000"/>
                  <a:gd name="connsiteY32" fmla="*/ 6260 h 10000"/>
                  <a:gd name="connsiteX33" fmla="*/ 7715 w 10000"/>
                  <a:gd name="connsiteY33" fmla="*/ 6516 h 10000"/>
                  <a:gd name="connsiteX34" fmla="*/ 7838 w 10000"/>
                  <a:gd name="connsiteY34" fmla="*/ 6788 h 10000"/>
                  <a:gd name="connsiteX35" fmla="*/ 7678 w 10000"/>
                  <a:gd name="connsiteY35" fmla="*/ 7073 h 10000"/>
                  <a:gd name="connsiteX36" fmla="*/ 7102 w 10000"/>
                  <a:gd name="connsiteY36" fmla="*/ 7447 h 10000"/>
                  <a:gd name="connsiteX37" fmla="*/ 7082 w 10000"/>
                  <a:gd name="connsiteY37" fmla="*/ 7800 h 10000"/>
                  <a:gd name="connsiteX38" fmla="*/ 7187 w 10000"/>
                  <a:gd name="connsiteY38" fmla="*/ 8050 h 10000"/>
                  <a:gd name="connsiteX39" fmla="*/ 7374 w 10000"/>
                  <a:gd name="connsiteY39" fmla="*/ 8116 h 10000"/>
                  <a:gd name="connsiteX40" fmla="*/ 7620 w 10000"/>
                  <a:gd name="connsiteY40" fmla="*/ 7925 h 10000"/>
                  <a:gd name="connsiteX41" fmla="*/ 7792 w 10000"/>
                  <a:gd name="connsiteY41" fmla="*/ 7793 h 10000"/>
                  <a:gd name="connsiteX42" fmla="*/ 7933 w 10000"/>
                  <a:gd name="connsiteY42" fmla="*/ 7949 h 10000"/>
                  <a:gd name="connsiteX43" fmla="*/ 7957 w 10000"/>
                  <a:gd name="connsiteY43" fmla="*/ 8299 h 10000"/>
                  <a:gd name="connsiteX44" fmla="*/ 7904 w 10000"/>
                  <a:gd name="connsiteY44" fmla="*/ 8862 h 10000"/>
                  <a:gd name="connsiteX45" fmla="*/ 7711 w 10000"/>
                  <a:gd name="connsiteY45" fmla="*/ 9374 h 10000"/>
                  <a:gd name="connsiteX46" fmla="*/ 7332 w 10000"/>
                  <a:gd name="connsiteY46" fmla="*/ 9741 h 10000"/>
                  <a:gd name="connsiteX47" fmla="*/ 6839 w 10000"/>
                  <a:gd name="connsiteY47" fmla="*/ 9999 h 10000"/>
                  <a:gd name="connsiteX48" fmla="*/ 1790 w 10000"/>
                  <a:gd name="connsiteY48" fmla="*/ 9912 h 10000"/>
                  <a:gd name="connsiteX49" fmla="*/ 1860 w 10000"/>
                  <a:gd name="connsiteY4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329 w 10000"/>
                  <a:gd name="connsiteY13" fmla="*/ 3035 h 10000"/>
                  <a:gd name="connsiteX14" fmla="*/ 8418 w 10000"/>
                  <a:gd name="connsiteY14" fmla="*/ 4171 h 10000"/>
                  <a:gd name="connsiteX15" fmla="*/ 8471 w 10000"/>
                  <a:gd name="connsiteY15" fmla="*/ 4708 h 10000"/>
                  <a:gd name="connsiteX16" fmla="*/ 8337 w 10000"/>
                  <a:gd name="connsiteY16" fmla="*/ 5031 h 10000"/>
                  <a:gd name="connsiteX17" fmla="*/ 8149 w 10000"/>
                  <a:gd name="connsiteY17" fmla="*/ 4930 h 10000"/>
                  <a:gd name="connsiteX18" fmla="*/ 8082 w 10000"/>
                  <a:gd name="connsiteY18" fmla="*/ 4437 h 10000"/>
                  <a:gd name="connsiteX19" fmla="*/ 7989 w 10000"/>
                  <a:gd name="connsiteY19" fmla="*/ 3632 h 10000"/>
                  <a:gd name="connsiteX20" fmla="*/ 7880 w 10000"/>
                  <a:gd name="connsiteY20" fmla="*/ 3117 h 10000"/>
                  <a:gd name="connsiteX21" fmla="*/ 7655 w 10000"/>
                  <a:gd name="connsiteY21" fmla="*/ 3099 h 10000"/>
                  <a:gd name="connsiteX22" fmla="*/ 7588 w 10000"/>
                  <a:gd name="connsiteY22" fmla="*/ 3316 h 10000"/>
                  <a:gd name="connsiteX23" fmla="*/ 7593 w 10000"/>
                  <a:gd name="connsiteY23" fmla="*/ 3671 h 10000"/>
                  <a:gd name="connsiteX24" fmla="*/ 7779 w 10000"/>
                  <a:gd name="connsiteY24" fmla="*/ 5258 h 10000"/>
                  <a:gd name="connsiteX25" fmla="*/ 7667 w 10000"/>
                  <a:gd name="connsiteY25" fmla="*/ 5559 h 10000"/>
                  <a:gd name="connsiteX26" fmla="*/ 7473 w 10000"/>
                  <a:gd name="connsiteY26" fmla="*/ 5634 h 10000"/>
                  <a:gd name="connsiteX27" fmla="*/ 7316 w 10000"/>
                  <a:gd name="connsiteY27" fmla="*/ 5513 h 10000"/>
                  <a:gd name="connsiteX28" fmla="*/ 7148 w 10000"/>
                  <a:gd name="connsiteY28" fmla="*/ 5501 h 10000"/>
                  <a:gd name="connsiteX29" fmla="*/ 7060 w 10000"/>
                  <a:gd name="connsiteY29" fmla="*/ 5729 h 10000"/>
                  <a:gd name="connsiteX30" fmla="*/ 7208 w 10000"/>
                  <a:gd name="connsiteY30" fmla="*/ 6095 h 10000"/>
                  <a:gd name="connsiteX31" fmla="*/ 7478 w 10000"/>
                  <a:gd name="connsiteY31" fmla="*/ 6260 h 10000"/>
                  <a:gd name="connsiteX32" fmla="*/ 7715 w 10000"/>
                  <a:gd name="connsiteY32" fmla="*/ 6516 h 10000"/>
                  <a:gd name="connsiteX33" fmla="*/ 7838 w 10000"/>
                  <a:gd name="connsiteY33" fmla="*/ 6788 h 10000"/>
                  <a:gd name="connsiteX34" fmla="*/ 7678 w 10000"/>
                  <a:gd name="connsiteY34" fmla="*/ 7073 h 10000"/>
                  <a:gd name="connsiteX35" fmla="*/ 7102 w 10000"/>
                  <a:gd name="connsiteY35" fmla="*/ 7447 h 10000"/>
                  <a:gd name="connsiteX36" fmla="*/ 7082 w 10000"/>
                  <a:gd name="connsiteY36" fmla="*/ 7800 h 10000"/>
                  <a:gd name="connsiteX37" fmla="*/ 7187 w 10000"/>
                  <a:gd name="connsiteY37" fmla="*/ 8050 h 10000"/>
                  <a:gd name="connsiteX38" fmla="*/ 7374 w 10000"/>
                  <a:gd name="connsiteY38" fmla="*/ 8116 h 10000"/>
                  <a:gd name="connsiteX39" fmla="*/ 7620 w 10000"/>
                  <a:gd name="connsiteY39" fmla="*/ 7925 h 10000"/>
                  <a:gd name="connsiteX40" fmla="*/ 7792 w 10000"/>
                  <a:gd name="connsiteY40" fmla="*/ 7793 h 10000"/>
                  <a:gd name="connsiteX41" fmla="*/ 7933 w 10000"/>
                  <a:gd name="connsiteY41" fmla="*/ 7949 h 10000"/>
                  <a:gd name="connsiteX42" fmla="*/ 7957 w 10000"/>
                  <a:gd name="connsiteY42" fmla="*/ 8299 h 10000"/>
                  <a:gd name="connsiteX43" fmla="*/ 7904 w 10000"/>
                  <a:gd name="connsiteY43" fmla="*/ 8862 h 10000"/>
                  <a:gd name="connsiteX44" fmla="*/ 7711 w 10000"/>
                  <a:gd name="connsiteY44" fmla="*/ 9374 h 10000"/>
                  <a:gd name="connsiteX45" fmla="*/ 7332 w 10000"/>
                  <a:gd name="connsiteY45" fmla="*/ 9741 h 10000"/>
                  <a:gd name="connsiteX46" fmla="*/ 6839 w 10000"/>
                  <a:gd name="connsiteY46" fmla="*/ 9999 h 10000"/>
                  <a:gd name="connsiteX47" fmla="*/ 1790 w 10000"/>
                  <a:gd name="connsiteY47" fmla="*/ 9912 h 10000"/>
                  <a:gd name="connsiteX48" fmla="*/ 1860 w 10000"/>
                  <a:gd name="connsiteY4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324 w 10000"/>
                  <a:gd name="connsiteY12" fmla="*/ 3068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149 w 10000"/>
                  <a:gd name="connsiteY15" fmla="*/ 4930 h 10000"/>
                  <a:gd name="connsiteX16" fmla="*/ 8082 w 10000"/>
                  <a:gd name="connsiteY16" fmla="*/ 4437 h 10000"/>
                  <a:gd name="connsiteX17" fmla="*/ 7989 w 10000"/>
                  <a:gd name="connsiteY17" fmla="*/ 3632 h 10000"/>
                  <a:gd name="connsiteX18" fmla="*/ 7880 w 10000"/>
                  <a:gd name="connsiteY18" fmla="*/ 3117 h 10000"/>
                  <a:gd name="connsiteX19" fmla="*/ 7655 w 10000"/>
                  <a:gd name="connsiteY19" fmla="*/ 3099 h 10000"/>
                  <a:gd name="connsiteX20" fmla="*/ 7588 w 10000"/>
                  <a:gd name="connsiteY20" fmla="*/ 3316 h 10000"/>
                  <a:gd name="connsiteX21" fmla="*/ 7593 w 10000"/>
                  <a:gd name="connsiteY21" fmla="*/ 3671 h 10000"/>
                  <a:gd name="connsiteX22" fmla="*/ 7779 w 10000"/>
                  <a:gd name="connsiteY22" fmla="*/ 5258 h 10000"/>
                  <a:gd name="connsiteX23" fmla="*/ 7667 w 10000"/>
                  <a:gd name="connsiteY23" fmla="*/ 5559 h 10000"/>
                  <a:gd name="connsiteX24" fmla="*/ 7473 w 10000"/>
                  <a:gd name="connsiteY24" fmla="*/ 5634 h 10000"/>
                  <a:gd name="connsiteX25" fmla="*/ 7316 w 10000"/>
                  <a:gd name="connsiteY25" fmla="*/ 5513 h 10000"/>
                  <a:gd name="connsiteX26" fmla="*/ 7148 w 10000"/>
                  <a:gd name="connsiteY26" fmla="*/ 5501 h 10000"/>
                  <a:gd name="connsiteX27" fmla="*/ 7060 w 10000"/>
                  <a:gd name="connsiteY27" fmla="*/ 5729 h 10000"/>
                  <a:gd name="connsiteX28" fmla="*/ 7208 w 10000"/>
                  <a:gd name="connsiteY28" fmla="*/ 6095 h 10000"/>
                  <a:gd name="connsiteX29" fmla="*/ 7478 w 10000"/>
                  <a:gd name="connsiteY29" fmla="*/ 6260 h 10000"/>
                  <a:gd name="connsiteX30" fmla="*/ 7715 w 10000"/>
                  <a:gd name="connsiteY30" fmla="*/ 6516 h 10000"/>
                  <a:gd name="connsiteX31" fmla="*/ 7838 w 10000"/>
                  <a:gd name="connsiteY31" fmla="*/ 6788 h 10000"/>
                  <a:gd name="connsiteX32" fmla="*/ 7678 w 10000"/>
                  <a:gd name="connsiteY32" fmla="*/ 7073 h 10000"/>
                  <a:gd name="connsiteX33" fmla="*/ 7102 w 10000"/>
                  <a:gd name="connsiteY33" fmla="*/ 7447 h 10000"/>
                  <a:gd name="connsiteX34" fmla="*/ 7082 w 10000"/>
                  <a:gd name="connsiteY34" fmla="*/ 7800 h 10000"/>
                  <a:gd name="connsiteX35" fmla="*/ 7187 w 10000"/>
                  <a:gd name="connsiteY35" fmla="*/ 8050 h 10000"/>
                  <a:gd name="connsiteX36" fmla="*/ 7374 w 10000"/>
                  <a:gd name="connsiteY36" fmla="*/ 8116 h 10000"/>
                  <a:gd name="connsiteX37" fmla="*/ 7620 w 10000"/>
                  <a:gd name="connsiteY37" fmla="*/ 7925 h 10000"/>
                  <a:gd name="connsiteX38" fmla="*/ 7792 w 10000"/>
                  <a:gd name="connsiteY38" fmla="*/ 7793 h 10000"/>
                  <a:gd name="connsiteX39" fmla="*/ 7933 w 10000"/>
                  <a:gd name="connsiteY39" fmla="*/ 7949 h 10000"/>
                  <a:gd name="connsiteX40" fmla="*/ 7957 w 10000"/>
                  <a:gd name="connsiteY40" fmla="*/ 8299 h 10000"/>
                  <a:gd name="connsiteX41" fmla="*/ 7904 w 10000"/>
                  <a:gd name="connsiteY41" fmla="*/ 8862 h 10000"/>
                  <a:gd name="connsiteX42" fmla="*/ 7711 w 10000"/>
                  <a:gd name="connsiteY42" fmla="*/ 9374 h 10000"/>
                  <a:gd name="connsiteX43" fmla="*/ 7332 w 10000"/>
                  <a:gd name="connsiteY43" fmla="*/ 9741 h 10000"/>
                  <a:gd name="connsiteX44" fmla="*/ 6839 w 10000"/>
                  <a:gd name="connsiteY44" fmla="*/ 9999 h 10000"/>
                  <a:gd name="connsiteX45" fmla="*/ 1790 w 10000"/>
                  <a:gd name="connsiteY45" fmla="*/ 9912 h 10000"/>
                  <a:gd name="connsiteX46" fmla="*/ 1860 w 10000"/>
                  <a:gd name="connsiteY4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55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94 w 10000"/>
                  <a:gd name="connsiteY18" fmla="*/ 3334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03 w 10000"/>
                  <a:gd name="connsiteY18" fmla="*/ 3053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779 w 10000"/>
                  <a:gd name="connsiteY19" fmla="*/ 5258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473 w 10000"/>
                  <a:gd name="connsiteY20" fmla="*/ 5634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85 w 10000"/>
                  <a:gd name="connsiteY20" fmla="*/ 5160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148 w 10000"/>
                  <a:gd name="connsiteY21" fmla="*/ 5501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32 w 10000"/>
                  <a:gd name="connsiteY22" fmla="*/ 5290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478 w 10000"/>
                  <a:gd name="connsiteY23" fmla="*/ 6260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374 w 10000"/>
                  <a:gd name="connsiteY28" fmla="*/ 8116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92 w 10000"/>
                  <a:gd name="connsiteY29" fmla="*/ 7793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24 w 10000"/>
                  <a:gd name="connsiteY30" fmla="*/ 8212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88 w 10000"/>
                  <a:gd name="connsiteY27" fmla="*/ 7625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04 w 10000"/>
                  <a:gd name="connsiteY31" fmla="*/ 8862 h 10000"/>
                  <a:gd name="connsiteX32" fmla="*/ 7711 w 10000"/>
                  <a:gd name="connsiteY32" fmla="*/ 9374 h 10000"/>
                  <a:gd name="connsiteX33" fmla="*/ 7332 w 10000"/>
                  <a:gd name="connsiteY33" fmla="*/ 9741 h 10000"/>
                  <a:gd name="connsiteX34" fmla="*/ 6839 w 10000"/>
                  <a:gd name="connsiteY34" fmla="*/ 9999 h 10000"/>
                  <a:gd name="connsiteX35" fmla="*/ 1790 w 10000"/>
                  <a:gd name="connsiteY35" fmla="*/ 9912 h 10000"/>
                  <a:gd name="connsiteX36" fmla="*/ 1860 w 10000"/>
                  <a:gd name="connsiteY3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711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6839 w 10000"/>
                  <a:gd name="connsiteY32" fmla="*/ 9999 h 10000"/>
                  <a:gd name="connsiteX33" fmla="*/ 1790 w 10000"/>
                  <a:gd name="connsiteY33" fmla="*/ 9912 h 10000"/>
                  <a:gd name="connsiteX34" fmla="*/ 1860 w 10000"/>
                  <a:gd name="connsiteY34" fmla="*/ 9672 h 10000"/>
                  <a:gd name="connsiteX0" fmla="*/ 1860 w 10000"/>
                  <a:gd name="connsiteY0" fmla="*/ 9672 h 9944"/>
                  <a:gd name="connsiteX1" fmla="*/ 11 w 10000"/>
                  <a:gd name="connsiteY1" fmla="*/ 7822 h 9944"/>
                  <a:gd name="connsiteX2" fmla="*/ 0 w 10000"/>
                  <a:gd name="connsiteY2" fmla="*/ 7531 h 9944"/>
                  <a:gd name="connsiteX3" fmla="*/ 1770 w 10000"/>
                  <a:gd name="connsiteY3" fmla="*/ 0 h 9944"/>
                  <a:gd name="connsiteX4" fmla="*/ 9197 w 10000"/>
                  <a:gd name="connsiteY4" fmla="*/ 288 h 9944"/>
                  <a:gd name="connsiteX5" fmla="*/ 9700 w 10000"/>
                  <a:gd name="connsiteY5" fmla="*/ 1873 h 9944"/>
                  <a:gd name="connsiteX6" fmla="*/ 9937 w 10000"/>
                  <a:gd name="connsiteY6" fmla="*/ 1580 h 9944"/>
                  <a:gd name="connsiteX7" fmla="*/ 10000 w 10000"/>
                  <a:gd name="connsiteY7" fmla="*/ 1967 h 9944"/>
                  <a:gd name="connsiteX8" fmla="*/ 9392 w 10000"/>
                  <a:gd name="connsiteY8" fmla="*/ 3445 h 9944"/>
                  <a:gd name="connsiteX9" fmla="*/ 9213 w 10000"/>
                  <a:gd name="connsiteY9" fmla="*/ 3996 h 9944"/>
                  <a:gd name="connsiteX10" fmla="*/ 8943 w 10000"/>
                  <a:gd name="connsiteY10" fmla="*/ 4536 h 9944"/>
                  <a:gd name="connsiteX11" fmla="*/ 8763 w 10000"/>
                  <a:gd name="connsiteY11" fmla="*/ 4110 h 9944"/>
                  <a:gd name="connsiteX12" fmla="*/ 8725 w 10000"/>
                  <a:gd name="connsiteY12" fmla="*/ 3015 h 9944"/>
                  <a:gd name="connsiteX13" fmla="*/ 8384 w 10000"/>
                  <a:gd name="connsiteY13" fmla="*/ 4206 h 9944"/>
                  <a:gd name="connsiteX14" fmla="*/ 8132 w 10000"/>
                  <a:gd name="connsiteY14" fmla="*/ 5101 h 9944"/>
                  <a:gd name="connsiteX15" fmla="*/ 7843 w 10000"/>
                  <a:gd name="connsiteY15" fmla="*/ 4525 h 9944"/>
                  <a:gd name="connsiteX16" fmla="*/ 7921 w 10000"/>
                  <a:gd name="connsiteY16" fmla="*/ 3632 h 9944"/>
                  <a:gd name="connsiteX17" fmla="*/ 7766 w 10000"/>
                  <a:gd name="connsiteY17" fmla="*/ 3100 h 9944"/>
                  <a:gd name="connsiteX18" fmla="*/ 7477 w 10000"/>
                  <a:gd name="connsiteY18" fmla="*/ 3386 h 9944"/>
                  <a:gd name="connsiteX19" fmla="*/ 7523 w 10000"/>
                  <a:gd name="connsiteY19" fmla="*/ 5135 h 9944"/>
                  <a:gd name="connsiteX20" fmla="*/ 7260 w 10000"/>
                  <a:gd name="connsiteY20" fmla="*/ 5142 h 9944"/>
                  <a:gd name="connsiteX21" fmla="*/ 7020 w 10000"/>
                  <a:gd name="connsiteY21" fmla="*/ 4817 h 9944"/>
                  <a:gd name="connsiteX22" fmla="*/ 6924 w 10000"/>
                  <a:gd name="connsiteY22" fmla="*/ 4991 h 9944"/>
                  <a:gd name="connsiteX23" fmla="*/ 7060 w 10000"/>
                  <a:gd name="connsiteY23" fmla="*/ 5628 h 9944"/>
                  <a:gd name="connsiteX24" fmla="*/ 7485 w 10000"/>
                  <a:gd name="connsiteY24" fmla="*/ 5674 h 9944"/>
                  <a:gd name="connsiteX25" fmla="*/ 7497 w 10000"/>
                  <a:gd name="connsiteY25" fmla="*/ 6332 h 9944"/>
                  <a:gd name="connsiteX26" fmla="*/ 6829 w 10000"/>
                  <a:gd name="connsiteY26" fmla="*/ 7078 h 9944"/>
                  <a:gd name="connsiteX27" fmla="*/ 6894 w 10000"/>
                  <a:gd name="connsiteY27" fmla="*/ 7520 h 9944"/>
                  <a:gd name="connsiteX28" fmla="*/ 7280 w 10000"/>
                  <a:gd name="connsiteY28" fmla="*/ 7467 h 9944"/>
                  <a:gd name="connsiteX29" fmla="*/ 7749 w 10000"/>
                  <a:gd name="connsiteY29" fmla="*/ 7109 h 9944"/>
                  <a:gd name="connsiteX30" fmla="*/ 7933 w 10000"/>
                  <a:gd name="connsiteY30" fmla="*/ 7317 h 9944"/>
                  <a:gd name="connsiteX31" fmla="*/ 7583 w 10000"/>
                  <a:gd name="connsiteY31" fmla="*/ 9374 h 9944"/>
                  <a:gd name="connsiteX32" fmla="*/ 6890 w 10000"/>
                  <a:gd name="connsiteY32" fmla="*/ 9911 h 9944"/>
                  <a:gd name="connsiteX33" fmla="*/ 1790 w 10000"/>
                  <a:gd name="connsiteY33" fmla="*/ 9912 h 9944"/>
                  <a:gd name="connsiteX34" fmla="*/ 1860 w 10000"/>
                  <a:gd name="connsiteY34" fmla="*/ 9672 h 9944"/>
                  <a:gd name="connsiteX0" fmla="*/ 1860 w 10000"/>
                  <a:gd name="connsiteY0" fmla="*/ 9726 h 10000"/>
                  <a:gd name="connsiteX1" fmla="*/ 11 w 10000"/>
                  <a:gd name="connsiteY1" fmla="*/ 7866 h 10000"/>
                  <a:gd name="connsiteX2" fmla="*/ 0 w 10000"/>
                  <a:gd name="connsiteY2" fmla="*/ 7573 h 10000"/>
                  <a:gd name="connsiteX3" fmla="*/ 1770 w 10000"/>
                  <a:gd name="connsiteY3" fmla="*/ 0 h 10000"/>
                  <a:gd name="connsiteX4" fmla="*/ 9197 w 10000"/>
                  <a:gd name="connsiteY4" fmla="*/ 290 h 10000"/>
                  <a:gd name="connsiteX5" fmla="*/ 9700 w 10000"/>
                  <a:gd name="connsiteY5" fmla="*/ 1884 h 10000"/>
                  <a:gd name="connsiteX6" fmla="*/ 9937 w 10000"/>
                  <a:gd name="connsiteY6" fmla="*/ 1589 h 10000"/>
                  <a:gd name="connsiteX7" fmla="*/ 10000 w 10000"/>
                  <a:gd name="connsiteY7" fmla="*/ 1978 h 10000"/>
                  <a:gd name="connsiteX8" fmla="*/ 9392 w 10000"/>
                  <a:gd name="connsiteY8" fmla="*/ 3464 h 10000"/>
                  <a:gd name="connsiteX9" fmla="*/ 9213 w 10000"/>
                  <a:gd name="connsiteY9" fmla="*/ 4019 h 10000"/>
                  <a:gd name="connsiteX10" fmla="*/ 8943 w 10000"/>
                  <a:gd name="connsiteY10" fmla="*/ 4562 h 10000"/>
                  <a:gd name="connsiteX11" fmla="*/ 8763 w 10000"/>
                  <a:gd name="connsiteY11" fmla="*/ 4133 h 10000"/>
                  <a:gd name="connsiteX12" fmla="*/ 8725 w 10000"/>
                  <a:gd name="connsiteY12" fmla="*/ 3032 h 10000"/>
                  <a:gd name="connsiteX13" fmla="*/ 8384 w 10000"/>
                  <a:gd name="connsiteY13" fmla="*/ 4230 h 10000"/>
                  <a:gd name="connsiteX14" fmla="*/ 8132 w 10000"/>
                  <a:gd name="connsiteY14" fmla="*/ 5130 h 10000"/>
                  <a:gd name="connsiteX15" fmla="*/ 7843 w 10000"/>
                  <a:gd name="connsiteY15" fmla="*/ 4550 h 10000"/>
                  <a:gd name="connsiteX16" fmla="*/ 7921 w 10000"/>
                  <a:gd name="connsiteY16" fmla="*/ 3652 h 10000"/>
                  <a:gd name="connsiteX17" fmla="*/ 7766 w 10000"/>
                  <a:gd name="connsiteY17" fmla="*/ 3117 h 10000"/>
                  <a:gd name="connsiteX18" fmla="*/ 7477 w 10000"/>
                  <a:gd name="connsiteY18" fmla="*/ 3405 h 10000"/>
                  <a:gd name="connsiteX19" fmla="*/ 7523 w 10000"/>
                  <a:gd name="connsiteY19" fmla="*/ 5164 h 10000"/>
                  <a:gd name="connsiteX20" fmla="*/ 7260 w 10000"/>
                  <a:gd name="connsiteY20" fmla="*/ 5171 h 10000"/>
                  <a:gd name="connsiteX21" fmla="*/ 7020 w 10000"/>
                  <a:gd name="connsiteY21" fmla="*/ 4844 h 10000"/>
                  <a:gd name="connsiteX22" fmla="*/ 6924 w 10000"/>
                  <a:gd name="connsiteY22" fmla="*/ 5019 h 10000"/>
                  <a:gd name="connsiteX23" fmla="*/ 7060 w 10000"/>
                  <a:gd name="connsiteY23" fmla="*/ 5660 h 10000"/>
                  <a:gd name="connsiteX24" fmla="*/ 7485 w 10000"/>
                  <a:gd name="connsiteY24" fmla="*/ 5706 h 10000"/>
                  <a:gd name="connsiteX25" fmla="*/ 7497 w 10000"/>
                  <a:gd name="connsiteY25" fmla="*/ 6368 h 10000"/>
                  <a:gd name="connsiteX26" fmla="*/ 6829 w 10000"/>
                  <a:gd name="connsiteY26" fmla="*/ 7118 h 10000"/>
                  <a:gd name="connsiteX27" fmla="*/ 6894 w 10000"/>
                  <a:gd name="connsiteY27" fmla="*/ 7562 h 10000"/>
                  <a:gd name="connsiteX28" fmla="*/ 7280 w 10000"/>
                  <a:gd name="connsiteY28" fmla="*/ 7509 h 10000"/>
                  <a:gd name="connsiteX29" fmla="*/ 7749 w 10000"/>
                  <a:gd name="connsiteY29" fmla="*/ 7149 h 10000"/>
                  <a:gd name="connsiteX30" fmla="*/ 7933 w 10000"/>
                  <a:gd name="connsiteY30" fmla="*/ 7358 h 10000"/>
                  <a:gd name="connsiteX31" fmla="*/ 7583 w 10000"/>
                  <a:gd name="connsiteY31" fmla="*/ 9427 h 10000"/>
                  <a:gd name="connsiteX32" fmla="*/ 6890 w 10000"/>
                  <a:gd name="connsiteY32" fmla="*/ 9967 h 10000"/>
                  <a:gd name="connsiteX33" fmla="*/ 1790 w 10000"/>
                  <a:gd name="connsiteY33" fmla="*/ 9968 h 10000"/>
                  <a:gd name="connsiteX34" fmla="*/ 1860 w 10000"/>
                  <a:gd name="connsiteY34" fmla="*/ 9726 h 10000"/>
                  <a:gd name="connsiteX0" fmla="*/ 1860 w 10000"/>
                  <a:gd name="connsiteY0" fmla="*/ 9726 h 9967"/>
                  <a:gd name="connsiteX1" fmla="*/ 11 w 10000"/>
                  <a:gd name="connsiteY1" fmla="*/ 7866 h 9967"/>
                  <a:gd name="connsiteX2" fmla="*/ 0 w 10000"/>
                  <a:gd name="connsiteY2" fmla="*/ 7573 h 9967"/>
                  <a:gd name="connsiteX3" fmla="*/ 1770 w 10000"/>
                  <a:gd name="connsiteY3" fmla="*/ 0 h 9967"/>
                  <a:gd name="connsiteX4" fmla="*/ 9197 w 10000"/>
                  <a:gd name="connsiteY4" fmla="*/ 290 h 9967"/>
                  <a:gd name="connsiteX5" fmla="*/ 9700 w 10000"/>
                  <a:gd name="connsiteY5" fmla="*/ 1884 h 9967"/>
                  <a:gd name="connsiteX6" fmla="*/ 9937 w 10000"/>
                  <a:gd name="connsiteY6" fmla="*/ 1589 h 9967"/>
                  <a:gd name="connsiteX7" fmla="*/ 10000 w 10000"/>
                  <a:gd name="connsiteY7" fmla="*/ 1978 h 9967"/>
                  <a:gd name="connsiteX8" fmla="*/ 9392 w 10000"/>
                  <a:gd name="connsiteY8" fmla="*/ 3464 h 9967"/>
                  <a:gd name="connsiteX9" fmla="*/ 9213 w 10000"/>
                  <a:gd name="connsiteY9" fmla="*/ 4019 h 9967"/>
                  <a:gd name="connsiteX10" fmla="*/ 8943 w 10000"/>
                  <a:gd name="connsiteY10" fmla="*/ 4562 h 9967"/>
                  <a:gd name="connsiteX11" fmla="*/ 8763 w 10000"/>
                  <a:gd name="connsiteY11" fmla="*/ 4133 h 9967"/>
                  <a:gd name="connsiteX12" fmla="*/ 8725 w 10000"/>
                  <a:gd name="connsiteY12" fmla="*/ 3032 h 9967"/>
                  <a:gd name="connsiteX13" fmla="*/ 8384 w 10000"/>
                  <a:gd name="connsiteY13" fmla="*/ 4230 h 9967"/>
                  <a:gd name="connsiteX14" fmla="*/ 8132 w 10000"/>
                  <a:gd name="connsiteY14" fmla="*/ 5130 h 9967"/>
                  <a:gd name="connsiteX15" fmla="*/ 7843 w 10000"/>
                  <a:gd name="connsiteY15" fmla="*/ 4550 h 9967"/>
                  <a:gd name="connsiteX16" fmla="*/ 7921 w 10000"/>
                  <a:gd name="connsiteY16" fmla="*/ 3652 h 9967"/>
                  <a:gd name="connsiteX17" fmla="*/ 7766 w 10000"/>
                  <a:gd name="connsiteY17" fmla="*/ 3117 h 9967"/>
                  <a:gd name="connsiteX18" fmla="*/ 7477 w 10000"/>
                  <a:gd name="connsiteY18" fmla="*/ 3405 h 9967"/>
                  <a:gd name="connsiteX19" fmla="*/ 7523 w 10000"/>
                  <a:gd name="connsiteY19" fmla="*/ 5164 h 9967"/>
                  <a:gd name="connsiteX20" fmla="*/ 7260 w 10000"/>
                  <a:gd name="connsiteY20" fmla="*/ 5171 h 9967"/>
                  <a:gd name="connsiteX21" fmla="*/ 7020 w 10000"/>
                  <a:gd name="connsiteY21" fmla="*/ 4844 h 9967"/>
                  <a:gd name="connsiteX22" fmla="*/ 6924 w 10000"/>
                  <a:gd name="connsiteY22" fmla="*/ 5019 h 9967"/>
                  <a:gd name="connsiteX23" fmla="*/ 7060 w 10000"/>
                  <a:gd name="connsiteY23" fmla="*/ 5660 h 9967"/>
                  <a:gd name="connsiteX24" fmla="*/ 7485 w 10000"/>
                  <a:gd name="connsiteY24" fmla="*/ 5706 h 9967"/>
                  <a:gd name="connsiteX25" fmla="*/ 7497 w 10000"/>
                  <a:gd name="connsiteY25" fmla="*/ 6368 h 9967"/>
                  <a:gd name="connsiteX26" fmla="*/ 6829 w 10000"/>
                  <a:gd name="connsiteY26" fmla="*/ 7118 h 9967"/>
                  <a:gd name="connsiteX27" fmla="*/ 6894 w 10000"/>
                  <a:gd name="connsiteY27" fmla="*/ 7562 h 9967"/>
                  <a:gd name="connsiteX28" fmla="*/ 7280 w 10000"/>
                  <a:gd name="connsiteY28" fmla="*/ 7509 h 9967"/>
                  <a:gd name="connsiteX29" fmla="*/ 7749 w 10000"/>
                  <a:gd name="connsiteY29" fmla="*/ 7149 h 9967"/>
                  <a:gd name="connsiteX30" fmla="*/ 7933 w 10000"/>
                  <a:gd name="connsiteY30" fmla="*/ 7358 h 9967"/>
                  <a:gd name="connsiteX31" fmla="*/ 7583 w 10000"/>
                  <a:gd name="connsiteY31" fmla="*/ 9427 h 9967"/>
                  <a:gd name="connsiteX32" fmla="*/ 6890 w 10000"/>
                  <a:gd name="connsiteY32" fmla="*/ 9967 h 9967"/>
                  <a:gd name="connsiteX33" fmla="*/ 1747 w 10000"/>
                  <a:gd name="connsiteY33" fmla="*/ 9844 h 9967"/>
                  <a:gd name="connsiteX34" fmla="*/ 1860 w 10000"/>
                  <a:gd name="connsiteY34" fmla="*/ 9726 h 9967"/>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47 w 10000"/>
                  <a:gd name="connsiteY33" fmla="*/ 9877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7"/>
                  <a:gd name="connsiteY0" fmla="*/ 9652 h 10000"/>
                  <a:gd name="connsiteX1" fmla="*/ 11 w 10007"/>
                  <a:gd name="connsiteY1" fmla="*/ 7892 h 10000"/>
                  <a:gd name="connsiteX2" fmla="*/ 0 w 10007"/>
                  <a:gd name="connsiteY2" fmla="*/ 7598 h 10000"/>
                  <a:gd name="connsiteX3" fmla="*/ 1770 w 10007"/>
                  <a:gd name="connsiteY3" fmla="*/ 0 h 10000"/>
                  <a:gd name="connsiteX4" fmla="*/ 9197 w 10007"/>
                  <a:gd name="connsiteY4" fmla="*/ 291 h 10000"/>
                  <a:gd name="connsiteX5" fmla="*/ 9700 w 10007"/>
                  <a:gd name="connsiteY5" fmla="*/ 1890 h 10000"/>
                  <a:gd name="connsiteX6" fmla="*/ 10000 w 10007"/>
                  <a:gd name="connsiteY6" fmla="*/ 1985 h 10000"/>
                  <a:gd name="connsiteX7" fmla="*/ 9392 w 10007"/>
                  <a:gd name="connsiteY7" fmla="*/ 3475 h 10000"/>
                  <a:gd name="connsiteX8" fmla="*/ 9213 w 10007"/>
                  <a:gd name="connsiteY8" fmla="*/ 4032 h 10000"/>
                  <a:gd name="connsiteX9" fmla="*/ 8943 w 10007"/>
                  <a:gd name="connsiteY9" fmla="*/ 4577 h 10000"/>
                  <a:gd name="connsiteX10" fmla="*/ 8763 w 10007"/>
                  <a:gd name="connsiteY10" fmla="*/ 4147 h 10000"/>
                  <a:gd name="connsiteX11" fmla="*/ 8725 w 10007"/>
                  <a:gd name="connsiteY11" fmla="*/ 3042 h 10000"/>
                  <a:gd name="connsiteX12" fmla="*/ 8384 w 10007"/>
                  <a:gd name="connsiteY12" fmla="*/ 4244 h 10000"/>
                  <a:gd name="connsiteX13" fmla="*/ 8132 w 10007"/>
                  <a:gd name="connsiteY13" fmla="*/ 5147 h 10000"/>
                  <a:gd name="connsiteX14" fmla="*/ 7843 w 10007"/>
                  <a:gd name="connsiteY14" fmla="*/ 4565 h 10000"/>
                  <a:gd name="connsiteX15" fmla="*/ 7921 w 10007"/>
                  <a:gd name="connsiteY15" fmla="*/ 3664 h 10000"/>
                  <a:gd name="connsiteX16" fmla="*/ 7766 w 10007"/>
                  <a:gd name="connsiteY16" fmla="*/ 3127 h 10000"/>
                  <a:gd name="connsiteX17" fmla="*/ 7477 w 10007"/>
                  <a:gd name="connsiteY17" fmla="*/ 3416 h 10000"/>
                  <a:gd name="connsiteX18" fmla="*/ 7523 w 10007"/>
                  <a:gd name="connsiteY18" fmla="*/ 5181 h 10000"/>
                  <a:gd name="connsiteX19" fmla="*/ 7260 w 10007"/>
                  <a:gd name="connsiteY19" fmla="*/ 5188 h 10000"/>
                  <a:gd name="connsiteX20" fmla="*/ 7020 w 10007"/>
                  <a:gd name="connsiteY20" fmla="*/ 4860 h 10000"/>
                  <a:gd name="connsiteX21" fmla="*/ 6924 w 10007"/>
                  <a:gd name="connsiteY21" fmla="*/ 5036 h 10000"/>
                  <a:gd name="connsiteX22" fmla="*/ 7060 w 10007"/>
                  <a:gd name="connsiteY22" fmla="*/ 5679 h 10000"/>
                  <a:gd name="connsiteX23" fmla="*/ 7485 w 10007"/>
                  <a:gd name="connsiteY23" fmla="*/ 5725 h 10000"/>
                  <a:gd name="connsiteX24" fmla="*/ 7497 w 10007"/>
                  <a:gd name="connsiteY24" fmla="*/ 6389 h 10000"/>
                  <a:gd name="connsiteX25" fmla="*/ 6829 w 10007"/>
                  <a:gd name="connsiteY25" fmla="*/ 7142 h 10000"/>
                  <a:gd name="connsiteX26" fmla="*/ 6894 w 10007"/>
                  <a:gd name="connsiteY26" fmla="*/ 7587 h 10000"/>
                  <a:gd name="connsiteX27" fmla="*/ 7280 w 10007"/>
                  <a:gd name="connsiteY27" fmla="*/ 7534 h 10000"/>
                  <a:gd name="connsiteX28" fmla="*/ 7749 w 10007"/>
                  <a:gd name="connsiteY28" fmla="*/ 7173 h 10000"/>
                  <a:gd name="connsiteX29" fmla="*/ 7933 w 10007"/>
                  <a:gd name="connsiteY29" fmla="*/ 7382 h 10000"/>
                  <a:gd name="connsiteX30" fmla="*/ 7583 w 10007"/>
                  <a:gd name="connsiteY30" fmla="*/ 9458 h 10000"/>
                  <a:gd name="connsiteX31" fmla="*/ 6890 w 10007"/>
                  <a:gd name="connsiteY31" fmla="*/ 10000 h 10000"/>
                  <a:gd name="connsiteX32" fmla="*/ 1756 w 10007"/>
                  <a:gd name="connsiteY32" fmla="*/ 9948 h 10000"/>
                  <a:gd name="connsiteX33" fmla="*/ 1860 w 10007"/>
                  <a:gd name="connsiteY33" fmla="*/ 9652 h 10000"/>
                  <a:gd name="connsiteX0" fmla="*/ 1860 w 9702"/>
                  <a:gd name="connsiteY0" fmla="*/ 9652 h 10000"/>
                  <a:gd name="connsiteX1" fmla="*/ 11 w 9702"/>
                  <a:gd name="connsiteY1" fmla="*/ 7892 h 10000"/>
                  <a:gd name="connsiteX2" fmla="*/ 0 w 9702"/>
                  <a:gd name="connsiteY2" fmla="*/ 7598 h 10000"/>
                  <a:gd name="connsiteX3" fmla="*/ 1770 w 9702"/>
                  <a:gd name="connsiteY3" fmla="*/ 0 h 10000"/>
                  <a:gd name="connsiteX4" fmla="*/ 9197 w 9702"/>
                  <a:gd name="connsiteY4" fmla="*/ 291 h 10000"/>
                  <a:gd name="connsiteX5" fmla="*/ 9700 w 9702"/>
                  <a:gd name="connsiteY5" fmla="*/ 1890 h 10000"/>
                  <a:gd name="connsiteX6" fmla="*/ 9392 w 9702"/>
                  <a:gd name="connsiteY6" fmla="*/ 3475 h 10000"/>
                  <a:gd name="connsiteX7" fmla="*/ 9213 w 9702"/>
                  <a:gd name="connsiteY7" fmla="*/ 4032 h 10000"/>
                  <a:gd name="connsiteX8" fmla="*/ 8943 w 9702"/>
                  <a:gd name="connsiteY8" fmla="*/ 4577 h 10000"/>
                  <a:gd name="connsiteX9" fmla="*/ 8763 w 9702"/>
                  <a:gd name="connsiteY9" fmla="*/ 4147 h 10000"/>
                  <a:gd name="connsiteX10" fmla="*/ 8725 w 9702"/>
                  <a:gd name="connsiteY10" fmla="*/ 3042 h 10000"/>
                  <a:gd name="connsiteX11" fmla="*/ 8384 w 9702"/>
                  <a:gd name="connsiteY11" fmla="*/ 4244 h 10000"/>
                  <a:gd name="connsiteX12" fmla="*/ 8132 w 9702"/>
                  <a:gd name="connsiteY12" fmla="*/ 5147 h 10000"/>
                  <a:gd name="connsiteX13" fmla="*/ 7843 w 9702"/>
                  <a:gd name="connsiteY13" fmla="*/ 4565 h 10000"/>
                  <a:gd name="connsiteX14" fmla="*/ 7921 w 9702"/>
                  <a:gd name="connsiteY14" fmla="*/ 3664 h 10000"/>
                  <a:gd name="connsiteX15" fmla="*/ 7766 w 9702"/>
                  <a:gd name="connsiteY15" fmla="*/ 3127 h 10000"/>
                  <a:gd name="connsiteX16" fmla="*/ 7477 w 9702"/>
                  <a:gd name="connsiteY16" fmla="*/ 3416 h 10000"/>
                  <a:gd name="connsiteX17" fmla="*/ 7523 w 9702"/>
                  <a:gd name="connsiteY17" fmla="*/ 5181 h 10000"/>
                  <a:gd name="connsiteX18" fmla="*/ 7260 w 9702"/>
                  <a:gd name="connsiteY18" fmla="*/ 5188 h 10000"/>
                  <a:gd name="connsiteX19" fmla="*/ 7020 w 9702"/>
                  <a:gd name="connsiteY19" fmla="*/ 4860 h 10000"/>
                  <a:gd name="connsiteX20" fmla="*/ 6924 w 9702"/>
                  <a:gd name="connsiteY20" fmla="*/ 5036 h 10000"/>
                  <a:gd name="connsiteX21" fmla="*/ 7060 w 9702"/>
                  <a:gd name="connsiteY21" fmla="*/ 5679 h 10000"/>
                  <a:gd name="connsiteX22" fmla="*/ 7485 w 9702"/>
                  <a:gd name="connsiteY22" fmla="*/ 5725 h 10000"/>
                  <a:gd name="connsiteX23" fmla="*/ 7497 w 9702"/>
                  <a:gd name="connsiteY23" fmla="*/ 6389 h 10000"/>
                  <a:gd name="connsiteX24" fmla="*/ 6829 w 9702"/>
                  <a:gd name="connsiteY24" fmla="*/ 7142 h 10000"/>
                  <a:gd name="connsiteX25" fmla="*/ 6894 w 9702"/>
                  <a:gd name="connsiteY25" fmla="*/ 7587 h 10000"/>
                  <a:gd name="connsiteX26" fmla="*/ 7280 w 9702"/>
                  <a:gd name="connsiteY26" fmla="*/ 7534 h 10000"/>
                  <a:gd name="connsiteX27" fmla="*/ 7749 w 9702"/>
                  <a:gd name="connsiteY27" fmla="*/ 7173 h 10000"/>
                  <a:gd name="connsiteX28" fmla="*/ 7933 w 9702"/>
                  <a:gd name="connsiteY28" fmla="*/ 7382 h 10000"/>
                  <a:gd name="connsiteX29" fmla="*/ 7583 w 9702"/>
                  <a:gd name="connsiteY29" fmla="*/ 9458 h 10000"/>
                  <a:gd name="connsiteX30" fmla="*/ 6890 w 9702"/>
                  <a:gd name="connsiteY30" fmla="*/ 10000 h 10000"/>
                  <a:gd name="connsiteX31" fmla="*/ 1756 w 9702"/>
                  <a:gd name="connsiteY31" fmla="*/ 9948 h 10000"/>
                  <a:gd name="connsiteX32" fmla="*/ 1860 w 9702"/>
                  <a:gd name="connsiteY32" fmla="*/ 9652 h 10000"/>
                  <a:gd name="connsiteX0" fmla="*/ 1917 w 9680"/>
                  <a:gd name="connsiteY0" fmla="*/ 9652 h 10000"/>
                  <a:gd name="connsiteX1" fmla="*/ 11 w 9680"/>
                  <a:gd name="connsiteY1" fmla="*/ 7892 h 10000"/>
                  <a:gd name="connsiteX2" fmla="*/ 0 w 9680"/>
                  <a:gd name="connsiteY2" fmla="*/ 7598 h 10000"/>
                  <a:gd name="connsiteX3" fmla="*/ 1824 w 9680"/>
                  <a:gd name="connsiteY3" fmla="*/ 0 h 10000"/>
                  <a:gd name="connsiteX4" fmla="*/ 9479 w 9680"/>
                  <a:gd name="connsiteY4" fmla="*/ 291 h 10000"/>
                  <a:gd name="connsiteX5" fmla="*/ 9680 w 9680"/>
                  <a:gd name="connsiteY5" fmla="*/ 3475 h 10000"/>
                  <a:gd name="connsiteX6" fmla="*/ 9496 w 9680"/>
                  <a:gd name="connsiteY6" fmla="*/ 4032 h 10000"/>
                  <a:gd name="connsiteX7" fmla="*/ 9218 w 9680"/>
                  <a:gd name="connsiteY7" fmla="*/ 4577 h 10000"/>
                  <a:gd name="connsiteX8" fmla="*/ 9032 w 9680"/>
                  <a:gd name="connsiteY8" fmla="*/ 4147 h 10000"/>
                  <a:gd name="connsiteX9" fmla="*/ 8993 w 9680"/>
                  <a:gd name="connsiteY9" fmla="*/ 3042 h 10000"/>
                  <a:gd name="connsiteX10" fmla="*/ 8642 w 9680"/>
                  <a:gd name="connsiteY10" fmla="*/ 4244 h 10000"/>
                  <a:gd name="connsiteX11" fmla="*/ 8382 w 9680"/>
                  <a:gd name="connsiteY11" fmla="*/ 5147 h 10000"/>
                  <a:gd name="connsiteX12" fmla="*/ 8084 w 9680"/>
                  <a:gd name="connsiteY12" fmla="*/ 4565 h 10000"/>
                  <a:gd name="connsiteX13" fmla="*/ 8164 w 9680"/>
                  <a:gd name="connsiteY13" fmla="*/ 3664 h 10000"/>
                  <a:gd name="connsiteX14" fmla="*/ 8005 w 9680"/>
                  <a:gd name="connsiteY14" fmla="*/ 3127 h 10000"/>
                  <a:gd name="connsiteX15" fmla="*/ 7707 w 9680"/>
                  <a:gd name="connsiteY15" fmla="*/ 3416 h 10000"/>
                  <a:gd name="connsiteX16" fmla="*/ 7754 w 9680"/>
                  <a:gd name="connsiteY16" fmla="*/ 5181 h 10000"/>
                  <a:gd name="connsiteX17" fmla="*/ 7483 w 9680"/>
                  <a:gd name="connsiteY17" fmla="*/ 5188 h 10000"/>
                  <a:gd name="connsiteX18" fmla="*/ 7236 w 9680"/>
                  <a:gd name="connsiteY18" fmla="*/ 4860 h 10000"/>
                  <a:gd name="connsiteX19" fmla="*/ 7137 w 9680"/>
                  <a:gd name="connsiteY19" fmla="*/ 5036 h 10000"/>
                  <a:gd name="connsiteX20" fmla="*/ 7277 w 9680"/>
                  <a:gd name="connsiteY20" fmla="*/ 5679 h 10000"/>
                  <a:gd name="connsiteX21" fmla="*/ 7715 w 9680"/>
                  <a:gd name="connsiteY21" fmla="*/ 5725 h 10000"/>
                  <a:gd name="connsiteX22" fmla="*/ 7727 w 9680"/>
                  <a:gd name="connsiteY22" fmla="*/ 6389 h 10000"/>
                  <a:gd name="connsiteX23" fmla="*/ 7039 w 9680"/>
                  <a:gd name="connsiteY23" fmla="*/ 7142 h 10000"/>
                  <a:gd name="connsiteX24" fmla="*/ 7106 w 9680"/>
                  <a:gd name="connsiteY24" fmla="*/ 7587 h 10000"/>
                  <a:gd name="connsiteX25" fmla="*/ 7504 w 9680"/>
                  <a:gd name="connsiteY25" fmla="*/ 7534 h 10000"/>
                  <a:gd name="connsiteX26" fmla="*/ 7987 w 9680"/>
                  <a:gd name="connsiteY26" fmla="*/ 7173 h 10000"/>
                  <a:gd name="connsiteX27" fmla="*/ 8177 w 9680"/>
                  <a:gd name="connsiteY27" fmla="*/ 7382 h 10000"/>
                  <a:gd name="connsiteX28" fmla="*/ 7816 w 9680"/>
                  <a:gd name="connsiteY28" fmla="*/ 9458 h 10000"/>
                  <a:gd name="connsiteX29" fmla="*/ 7102 w 9680"/>
                  <a:gd name="connsiteY29" fmla="*/ 10000 h 10000"/>
                  <a:gd name="connsiteX30" fmla="*/ 1810 w 9680"/>
                  <a:gd name="connsiteY30" fmla="*/ 9948 h 10000"/>
                  <a:gd name="connsiteX31" fmla="*/ 1917 w 9680"/>
                  <a:gd name="connsiteY31" fmla="*/ 9652 h 10000"/>
                  <a:gd name="connsiteX0" fmla="*/ 1980 w 10394"/>
                  <a:gd name="connsiteY0" fmla="*/ 9652 h 10000"/>
                  <a:gd name="connsiteX1" fmla="*/ 11 w 10394"/>
                  <a:gd name="connsiteY1" fmla="*/ 7892 h 10000"/>
                  <a:gd name="connsiteX2" fmla="*/ 0 w 10394"/>
                  <a:gd name="connsiteY2" fmla="*/ 7598 h 10000"/>
                  <a:gd name="connsiteX3" fmla="*/ 1884 w 10394"/>
                  <a:gd name="connsiteY3" fmla="*/ 0 h 10000"/>
                  <a:gd name="connsiteX4" fmla="*/ 9792 w 10394"/>
                  <a:gd name="connsiteY4" fmla="*/ 291 h 10000"/>
                  <a:gd name="connsiteX5" fmla="*/ 9810 w 10394"/>
                  <a:gd name="connsiteY5" fmla="*/ 4032 h 10000"/>
                  <a:gd name="connsiteX6" fmla="*/ 9523 w 10394"/>
                  <a:gd name="connsiteY6" fmla="*/ 4577 h 10000"/>
                  <a:gd name="connsiteX7" fmla="*/ 9331 w 10394"/>
                  <a:gd name="connsiteY7" fmla="*/ 4147 h 10000"/>
                  <a:gd name="connsiteX8" fmla="*/ 9290 w 10394"/>
                  <a:gd name="connsiteY8" fmla="*/ 3042 h 10000"/>
                  <a:gd name="connsiteX9" fmla="*/ 8928 w 10394"/>
                  <a:gd name="connsiteY9" fmla="*/ 4244 h 10000"/>
                  <a:gd name="connsiteX10" fmla="*/ 8659 w 10394"/>
                  <a:gd name="connsiteY10" fmla="*/ 5147 h 10000"/>
                  <a:gd name="connsiteX11" fmla="*/ 8351 w 10394"/>
                  <a:gd name="connsiteY11" fmla="*/ 4565 h 10000"/>
                  <a:gd name="connsiteX12" fmla="*/ 8434 w 10394"/>
                  <a:gd name="connsiteY12" fmla="*/ 3664 h 10000"/>
                  <a:gd name="connsiteX13" fmla="*/ 8270 w 10394"/>
                  <a:gd name="connsiteY13" fmla="*/ 3127 h 10000"/>
                  <a:gd name="connsiteX14" fmla="*/ 7962 w 10394"/>
                  <a:gd name="connsiteY14" fmla="*/ 3416 h 10000"/>
                  <a:gd name="connsiteX15" fmla="*/ 8010 w 10394"/>
                  <a:gd name="connsiteY15" fmla="*/ 5181 h 10000"/>
                  <a:gd name="connsiteX16" fmla="*/ 7730 w 10394"/>
                  <a:gd name="connsiteY16" fmla="*/ 5188 h 10000"/>
                  <a:gd name="connsiteX17" fmla="*/ 7475 w 10394"/>
                  <a:gd name="connsiteY17" fmla="*/ 4860 h 10000"/>
                  <a:gd name="connsiteX18" fmla="*/ 7373 w 10394"/>
                  <a:gd name="connsiteY18" fmla="*/ 5036 h 10000"/>
                  <a:gd name="connsiteX19" fmla="*/ 7518 w 10394"/>
                  <a:gd name="connsiteY19" fmla="*/ 5679 h 10000"/>
                  <a:gd name="connsiteX20" fmla="*/ 7970 w 10394"/>
                  <a:gd name="connsiteY20" fmla="*/ 5725 h 10000"/>
                  <a:gd name="connsiteX21" fmla="*/ 7982 w 10394"/>
                  <a:gd name="connsiteY21" fmla="*/ 6389 h 10000"/>
                  <a:gd name="connsiteX22" fmla="*/ 7272 w 10394"/>
                  <a:gd name="connsiteY22" fmla="*/ 7142 h 10000"/>
                  <a:gd name="connsiteX23" fmla="*/ 7341 w 10394"/>
                  <a:gd name="connsiteY23" fmla="*/ 7587 h 10000"/>
                  <a:gd name="connsiteX24" fmla="*/ 7752 w 10394"/>
                  <a:gd name="connsiteY24" fmla="*/ 7534 h 10000"/>
                  <a:gd name="connsiteX25" fmla="*/ 8251 w 10394"/>
                  <a:gd name="connsiteY25" fmla="*/ 7173 h 10000"/>
                  <a:gd name="connsiteX26" fmla="*/ 8447 w 10394"/>
                  <a:gd name="connsiteY26" fmla="*/ 7382 h 10000"/>
                  <a:gd name="connsiteX27" fmla="*/ 8074 w 10394"/>
                  <a:gd name="connsiteY27" fmla="*/ 9458 h 10000"/>
                  <a:gd name="connsiteX28" fmla="*/ 7337 w 10394"/>
                  <a:gd name="connsiteY28" fmla="*/ 10000 h 10000"/>
                  <a:gd name="connsiteX29" fmla="*/ 1870 w 10394"/>
                  <a:gd name="connsiteY29" fmla="*/ 9948 h 10000"/>
                  <a:gd name="connsiteX30" fmla="*/ 1980 w 10394"/>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456 w 10309"/>
                  <a:gd name="connsiteY6" fmla="*/ 4419 h 10000"/>
                  <a:gd name="connsiteX7" fmla="*/ 9331 w 10309"/>
                  <a:gd name="connsiteY7" fmla="*/ 4147 h 10000"/>
                  <a:gd name="connsiteX8" fmla="*/ 9290 w 10309"/>
                  <a:gd name="connsiteY8" fmla="*/ 3042 h 10000"/>
                  <a:gd name="connsiteX9" fmla="*/ 8928 w 10309"/>
                  <a:gd name="connsiteY9" fmla="*/ 4244 h 10000"/>
                  <a:gd name="connsiteX10" fmla="*/ 8659 w 10309"/>
                  <a:gd name="connsiteY10" fmla="*/ 5147 h 10000"/>
                  <a:gd name="connsiteX11" fmla="*/ 8351 w 10309"/>
                  <a:gd name="connsiteY11" fmla="*/ 4565 h 10000"/>
                  <a:gd name="connsiteX12" fmla="*/ 8434 w 10309"/>
                  <a:gd name="connsiteY12" fmla="*/ 3664 h 10000"/>
                  <a:gd name="connsiteX13" fmla="*/ 8270 w 10309"/>
                  <a:gd name="connsiteY13" fmla="*/ 3127 h 10000"/>
                  <a:gd name="connsiteX14" fmla="*/ 7962 w 10309"/>
                  <a:gd name="connsiteY14" fmla="*/ 3416 h 10000"/>
                  <a:gd name="connsiteX15" fmla="*/ 8010 w 10309"/>
                  <a:gd name="connsiteY15" fmla="*/ 5181 h 10000"/>
                  <a:gd name="connsiteX16" fmla="*/ 7730 w 10309"/>
                  <a:gd name="connsiteY16" fmla="*/ 5188 h 10000"/>
                  <a:gd name="connsiteX17" fmla="*/ 7475 w 10309"/>
                  <a:gd name="connsiteY17" fmla="*/ 4860 h 10000"/>
                  <a:gd name="connsiteX18" fmla="*/ 7373 w 10309"/>
                  <a:gd name="connsiteY18" fmla="*/ 5036 h 10000"/>
                  <a:gd name="connsiteX19" fmla="*/ 7518 w 10309"/>
                  <a:gd name="connsiteY19" fmla="*/ 5679 h 10000"/>
                  <a:gd name="connsiteX20" fmla="*/ 7970 w 10309"/>
                  <a:gd name="connsiteY20" fmla="*/ 5725 h 10000"/>
                  <a:gd name="connsiteX21" fmla="*/ 7982 w 10309"/>
                  <a:gd name="connsiteY21" fmla="*/ 6389 h 10000"/>
                  <a:gd name="connsiteX22" fmla="*/ 7272 w 10309"/>
                  <a:gd name="connsiteY22" fmla="*/ 7142 h 10000"/>
                  <a:gd name="connsiteX23" fmla="*/ 7341 w 10309"/>
                  <a:gd name="connsiteY23" fmla="*/ 7587 h 10000"/>
                  <a:gd name="connsiteX24" fmla="*/ 7752 w 10309"/>
                  <a:gd name="connsiteY24" fmla="*/ 7534 h 10000"/>
                  <a:gd name="connsiteX25" fmla="*/ 8251 w 10309"/>
                  <a:gd name="connsiteY25" fmla="*/ 7173 h 10000"/>
                  <a:gd name="connsiteX26" fmla="*/ 8447 w 10309"/>
                  <a:gd name="connsiteY26" fmla="*/ 7382 h 10000"/>
                  <a:gd name="connsiteX27" fmla="*/ 8074 w 10309"/>
                  <a:gd name="connsiteY27" fmla="*/ 9458 h 10000"/>
                  <a:gd name="connsiteX28" fmla="*/ 7337 w 10309"/>
                  <a:gd name="connsiteY28" fmla="*/ 10000 h 10000"/>
                  <a:gd name="connsiteX29" fmla="*/ 1870 w 10309"/>
                  <a:gd name="connsiteY29" fmla="*/ 9948 h 10000"/>
                  <a:gd name="connsiteX30" fmla="*/ 1980 w 10309"/>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258"/>
                  <a:gd name="connsiteY0" fmla="*/ 9652 h 10000"/>
                  <a:gd name="connsiteX1" fmla="*/ 11 w 10258"/>
                  <a:gd name="connsiteY1" fmla="*/ 7892 h 10000"/>
                  <a:gd name="connsiteX2" fmla="*/ 0 w 10258"/>
                  <a:gd name="connsiteY2" fmla="*/ 7598 h 10000"/>
                  <a:gd name="connsiteX3" fmla="*/ 1884 w 10258"/>
                  <a:gd name="connsiteY3" fmla="*/ 0 h 10000"/>
                  <a:gd name="connsiteX4" fmla="*/ 9792 w 10258"/>
                  <a:gd name="connsiteY4" fmla="*/ 291 h 10000"/>
                  <a:gd name="connsiteX5" fmla="*/ 9331 w 10258"/>
                  <a:gd name="connsiteY5" fmla="*/ 4147 h 10000"/>
                  <a:gd name="connsiteX6" fmla="*/ 9290 w 10258"/>
                  <a:gd name="connsiteY6" fmla="*/ 3042 h 10000"/>
                  <a:gd name="connsiteX7" fmla="*/ 8928 w 10258"/>
                  <a:gd name="connsiteY7" fmla="*/ 4244 h 10000"/>
                  <a:gd name="connsiteX8" fmla="*/ 8659 w 10258"/>
                  <a:gd name="connsiteY8" fmla="*/ 5147 h 10000"/>
                  <a:gd name="connsiteX9" fmla="*/ 8351 w 10258"/>
                  <a:gd name="connsiteY9" fmla="*/ 4565 h 10000"/>
                  <a:gd name="connsiteX10" fmla="*/ 8434 w 10258"/>
                  <a:gd name="connsiteY10" fmla="*/ 3664 h 10000"/>
                  <a:gd name="connsiteX11" fmla="*/ 8270 w 10258"/>
                  <a:gd name="connsiteY11" fmla="*/ 3127 h 10000"/>
                  <a:gd name="connsiteX12" fmla="*/ 7962 w 10258"/>
                  <a:gd name="connsiteY12" fmla="*/ 3416 h 10000"/>
                  <a:gd name="connsiteX13" fmla="*/ 8010 w 10258"/>
                  <a:gd name="connsiteY13" fmla="*/ 5181 h 10000"/>
                  <a:gd name="connsiteX14" fmla="*/ 7730 w 10258"/>
                  <a:gd name="connsiteY14" fmla="*/ 5188 h 10000"/>
                  <a:gd name="connsiteX15" fmla="*/ 7475 w 10258"/>
                  <a:gd name="connsiteY15" fmla="*/ 4860 h 10000"/>
                  <a:gd name="connsiteX16" fmla="*/ 7373 w 10258"/>
                  <a:gd name="connsiteY16" fmla="*/ 5036 h 10000"/>
                  <a:gd name="connsiteX17" fmla="*/ 7518 w 10258"/>
                  <a:gd name="connsiteY17" fmla="*/ 5679 h 10000"/>
                  <a:gd name="connsiteX18" fmla="*/ 7970 w 10258"/>
                  <a:gd name="connsiteY18" fmla="*/ 5725 h 10000"/>
                  <a:gd name="connsiteX19" fmla="*/ 7982 w 10258"/>
                  <a:gd name="connsiteY19" fmla="*/ 6389 h 10000"/>
                  <a:gd name="connsiteX20" fmla="*/ 7272 w 10258"/>
                  <a:gd name="connsiteY20" fmla="*/ 7142 h 10000"/>
                  <a:gd name="connsiteX21" fmla="*/ 7341 w 10258"/>
                  <a:gd name="connsiteY21" fmla="*/ 7587 h 10000"/>
                  <a:gd name="connsiteX22" fmla="*/ 7752 w 10258"/>
                  <a:gd name="connsiteY22" fmla="*/ 7534 h 10000"/>
                  <a:gd name="connsiteX23" fmla="*/ 8251 w 10258"/>
                  <a:gd name="connsiteY23" fmla="*/ 7173 h 10000"/>
                  <a:gd name="connsiteX24" fmla="*/ 8447 w 10258"/>
                  <a:gd name="connsiteY24" fmla="*/ 7382 h 10000"/>
                  <a:gd name="connsiteX25" fmla="*/ 8074 w 10258"/>
                  <a:gd name="connsiteY25" fmla="*/ 9458 h 10000"/>
                  <a:gd name="connsiteX26" fmla="*/ 7337 w 10258"/>
                  <a:gd name="connsiteY26" fmla="*/ 10000 h 10000"/>
                  <a:gd name="connsiteX27" fmla="*/ 1870 w 10258"/>
                  <a:gd name="connsiteY27" fmla="*/ 9948 h 10000"/>
                  <a:gd name="connsiteX28" fmla="*/ 1980 w 10258"/>
                  <a:gd name="connsiteY28" fmla="*/ 9652 h 10000"/>
                  <a:gd name="connsiteX0" fmla="*/ 1980 w 10257"/>
                  <a:gd name="connsiteY0" fmla="*/ 9652 h 10000"/>
                  <a:gd name="connsiteX1" fmla="*/ 11 w 10257"/>
                  <a:gd name="connsiteY1" fmla="*/ 7892 h 10000"/>
                  <a:gd name="connsiteX2" fmla="*/ 0 w 10257"/>
                  <a:gd name="connsiteY2" fmla="*/ 7598 h 10000"/>
                  <a:gd name="connsiteX3" fmla="*/ 1884 w 10257"/>
                  <a:gd name="connsiteY3" fmla="*/ 0 h 10000"/>
                  <a:gd name="connsiteX4" fmla="*/ 9792 w 10257"/>
                  <a:gd name="connsiteY4" fmla="*/ 291 h 10000"/>
                  <a:gd name="connsiteX5" fmla="*/ 9290 w 10257"/>
                  <a:gd name="connsiteY5" fmla="*/ 3042 h 10000"/>
                  <a:gd name="connsiteX6" fmla="*/ 8928 w 10257"/>
                  <a:gd name="connsiteY6" fmla="*/ 4244 h 10000"/>
                  <a:gd name="connsiteX7" fmla="*/ 8659 w 10257"/>
                  <a:gd name="connsiteY7" fmla="*/ 5147 h 10000"/>
                  <a:gd name="connsiteX8" fmla="*/ 8351 w 10257"/>
                  <a:gd name="connsiteY8" fmla="*/ 4565 h 10000"/>
                  <a:gd name="connsiteX9" fmla="*/ 8434 w 10257"/>
                  <a:gd name="connsiteY9" fmla="*/ 3664 h 10000"/>
                  <a:gd name="connsiteX10" fmla="*/ 8270 w 10257"/>
                  <a:gd name="connsiteY10" fmla="*/ 3127 h 10000"/>
                  <a:gd name="connsiteX11" fmla="*/ 7962 w 10257"/>
                  <a:gd name="connsiteY11" fmla="*/ 3416 h 10000"/>
                  <a:gd name="connsiteX12" fmla="*/ 8010 w 10257"/>
                  <a:gd name="connsiteY12" fmla="*/ 5181 h 10000"/>
                  <a:gd name="connsiteX13" fmla="*/ 7730 w 10257"/>
                  <a:gd name="connsiteY13" fmla="*/ 5188 h 10000"/>
                  <a:gd name="connsiteX14" fmla="*/ 7475 w 10257"/>
                  <a:gd name="connsiteY14" fmla="*/ 4860 h 10000"/>
                  <a:gd name="connsiteX15" fmla="*/ 7373 w 10257"/>
                  <a:gd name="connsiteY15" fmla="*/ 5036 h 10000"/>
                  <a:gd name="connsiteX16" fmla="*/ 7518 w 10257"/>
                  <a:gd name="connsiteY16" fmla="*/ 5679 h 10000"/>
                  <a:gd name="connsiteX17" fmla="*/ 7970 w 10257"/>
                  <a:gd name="connsiteY17" fmla="*/ 5725 h 10000"/>
                  <a:gd name="connsiteX18" fmla="*/ 7982 w 10257"/>
                  <a:gd name="connsiteY18" fmla="*/ 6389 h 10000"/>
                  <a:gd name="connsiteX19" fmla="*/ 7272 w 10257"/>
                  <a:gd name="connsiteY19" fmla="*/ 7142 h 10000"/>
                  <a:gd name="connsiteX20" fmla="*/ 7341 w 10257"/>
                  <a:gd name="connsiteY20" fmla="*/ 7587 h 10000"/>
                  <a:gd name="connsiteX21" fmla="*/ 7752 w 10257"/>
                  <a:gd name="connsiteY21" fmla="*/ 7534 h 10000"/>
                  <a:gd name="connsiteX22" fmla="*/ 8251 w 10257"/>
                  <a:gd name="connsiteY22" fmla="*/ 7173 h 10000"/>
                  <a:gd name="connsiteX23" fmla="*/ 8447 w 10257"/>
                  <a:gd name="connsiteY23" fmla="*/ 7382 h 10000"/>
                  <a:gd name="connsiteX24" fmla="*/ 8074 w 10257"/>
                  <a:gd name="connsiteY24" fmla="*/ 9458 h 10000"/>
                  <a:gd name="connsiteX25" fmla="*/ 7337 w 10257"/>
                  <a:gd name="connsiteY25" fmla="*/ 10000 h 10000"/>
                  <a:gd name="connsiteX26" fmla="*/ 1870 w 10257"/>
                  <a:gd name="connsiteY26" fmla="*/ 9948 h 10000"/>
                  <a:gd name="connsiteX27" fmla="*/ 1980 w 10257"/>
                  <a:gd name="connsiteY27" fmla="*/ 9652 h 10000"/>
                  <a:gd name="connsiteX0" fmla="*/ 1980 w 10179"/>
                  <a:gd name="connsiteY0" fmla="*/ 9652 h 10000"/>
                  <a:gd name="connsiteX1" fmla="*/ 11 w 10179"/>
                  <a:gd name="connsiteY1" fmla="*/ 7892 h 10000"/>
                  <a:gd name="connsiteX2" fmla="*/ 0 w 10179"/>
                  <a:gd name="connsiteY2" fmla="*/ 7598 h 10000"/>
                  <a:gd name="connsiteX3" fmla="*/ 1884 w 10179"/>
                  <a:gd name="connsiteY3" fmla="*/ 0 h 10000"/>
                  <a:gd name="connsiteX4" fmla="*/ 9792 w 10179"/>
                  <a:gd name="connsiteY4" fmla="*/ 291 h 10000"/>
                  <a:gd name="connsiteX5" fmla="*/ 8928 w 10179"/>
                  <a:gd name="connsiteY5" fmla="*/ 4244 h 10000"/>
                  <a:gd name="connsiteX6" fmla="*/ 8659 w 10179"/>
                  <a:gd name="connsiteY6" fmla="*/ 5147 h 10000"/>
                  <a:gd name="connsiteX7" fmla="*/ 8351 w 10179"/>
                  <a:gd name="connsiteY7" fmla="*/ 4565 h 10000"/>
                  <a:gd name="connsiteX8" fmla="*/ 8434 w 10179"/>
                  <a:gd name="connsiteY8" fmla="*/ 3664 h 10000"/>
                  <a:gd name="connsiteX9" fmla="*/ 8270 w 10179"/>
                  <a:gd name="connsiteY9" fmla="*/ 3127 h 10000"/>
                  <a:gd name="connsiteX10" fmla="*/ 7962 w 10179"/>
                  <a:gd name="connsiteY10" fmla="*/ 3416 h 10000"/>
                  <a:gd name="connsiteX11" fmla="*/ 8010 w 10179"/>
                  <a:gd name="connsiteY11" fmla="*/ 5181 h 10000"/>
                  <a:gd name="connsiteX12" fmla="*/ 7730 w 10179"/>
                  <a:gd name="connsiteY12" fmla="*/ 5188 h 10000"/>
                  <a:gd name="connsiteX13" fmla="*/ 7475 w 10179"/>
                  <a:gd name="connsiteY13" fmla="*/ 4860 h 10000"/>
                  <a:gd name="connsiteX14" fmla="*/ 7373 w 10179"/>
                  <a:gd name="connsiteY14" fmla="*/ 5036 h 10000"/>
                  <a:gd name="connsiteX15" fmla="*/ 7518 w 10179"/>
                  <a:gd name="connsiteY15" fmla="*/ 5679 h 10000"/>
                  <a:gd name="connsiteX16" fmla="*/ 7970 w 10179"/>
                  <a:gd name="connsiteY16" fmla="*/ 5725 h 10000"/>
                  <a:gd name="connsiteX17" fmla="*/ 7982 w 10179"/>
                  <a:gd name="connsiteY17" fmla="*/ 6389 h 10000"/>
                  <a:gd name="connsiteX18" fmla="*/ 7272 w 10179"/>
                  <a:gd name="connsiteY18" fmla="*/ 7142 h 10000"/>
                  <a:gd name="connsiteX19" fmla="*/ 7341 w 10179"/>
                  <a:gd name="connsiteY19" fmla="*/ 7587 h 10000"/>
                  <a:gd name="connsiteX20" fmla="*/ 7752 w 10179"/>
                  <a:gd name="connsiteY20" fmla="*/ 7534 h 10000"/>
                  <a:gd name="connsiteX21" fmla="*/ 8251 w 10179"/>
                  <a:gd name="connsiteY21" fmla="*/ 7173 h 10000"/>
                  <a:gd name="connsiteX22" fmla="*/ 8447 w 10179"/>
                  <a:gd name="connsiteY22" fmla="*/ 7382 h 10000"/>
                  <a:gd name="connsiteX23" fmla="*/ 8074 w 10179"/>
                  <a:gd name="connsiteY23" fmla="*/ 9458 h 10000"/>
                  <a:gd name="connsiteX24" fmla="*/ 7337 w 10179"/>
                  <a:gd name="connsiteY24" fmla="*/ 10000 h 10000"/>
                  <a:gd name="connsiteX25" fmla="*/ 1870 w 10179"/>
                  <a:gd name="connsiteY25" fmla="*/ 9948 h 10000"/>
                  <a:gd name="connsiteX26" fmla="*/ 1980 w 10179"/>
                  <a:gd name="connsiteY26" fmla="*/ 9652 h 10000"/>
                  <a:gd name="connsiteX0" fmla="*/ 1980 w 11000"/>
                  <a:gd name="connsiteY0" fmla="*/ 9652 h 10000"/>
                  <a:gd name="connsiteX1" fmla="*/ 11 w 11000"/>
                  <a:gd name="connsiteY1" fmla="*/ 7892 h 10000"/>
                  <a:gd name="connsiteX2" fmla="*/ 0 w 11000"/>
                  <a:gd name="connsiteY2" fmla="*/ 7598 h 10000"/>
                  <a:gd name="connsiteX3" fmla="*/ 1884 w 11000"/>
                  <a:gd name="connsiteY3" fmla="*/ 0 h 10000"/>
                  <a:gd name="connsiteX4" fmla="*/ 10711 w 11000"/>
                  <a:gd name="connsiteY4" fmla="*/ 655 h 10000"/>
                  <a:gd name="connsiteX5" fmla="*/ 8928 w 11000"/>
                  <a:gd name="connsiteY5" fmla="*/ 4244 h 10000"/>
                  <a:gd name="connsiteX6" fmla="*/ 8659 w 11000"/>
                  <a:gd name="connsiteY6" fmla="*/ 5147 h 10000"/>
                  <a:gd name="connsiteX7" fmla="*/ 8351 w 11000"/>
                  <a:gd name="connsiteY7" fmla="*/ 4565 h 10000"/>
                  <a:gd name="connsiteX8" fmla="*/ 8434 w 11000"/>
                  <a:gd name="connsiteY8" fmla="*/ 3664 h 10000"/>
                  <a:gd name="connsiteX9" fmla="*/ 8270 w 11000"/>
                  <a:gd name="connsiteY9" fmla="*/ 3127 h 10000"/>
                  <a:gd name="connsiteX10" fmla="*/ 7962 w 11000"/>
                  <a:gd name="connsiteY10" fmla="*/ 3416 h 10000"/>
                  <a:gd name="connsiteX11" fmla="*/ 8010 w 11000"/>
                  <a:gd name="connsiteY11" fmla="*/ 5181 h 10000"/>
                  <a:gd name="connsiteX12" fmla="*/ 7730 w 11000"/>
                  <a:gd name="connsiteY12" fmla="*/ 5188 h 10000"/>
                  <a:gd name="connsiteX13" fmla="*/ 7475 w 11000"/>
                  <a:gd name="connsiteY13" fmla="*/ 4860 h 10000"/>
                  <a:gd name="connsiteX14" fmla="*/ 7373 w 11000"/>
                  <a:gd name="connsiteY14" fmla="*/ 5036 h 10000"/>
                  <a:gd name="connsiteX15" fmla="*/ 7518 w 11000"/>
                  <a:gd name="connsiteY15" fmla="*/ 5679 h 10000"/>
                  <a:gd name="connsiteX16" fmla="*/ 7970 w 11000"/>
                  <a:gd name="connsiteY16" fmla="*/ 5725 h 10000"/>
                  <a:gd name="connsiteX17" fmla="*/ 7982 w 11000"/>
                  <a:gd name="connsiteY17" fmla="*/ 6389 h 10000"/>
                  <a:gd name="connsiteX18" fmla="*/ 7272 w 11000"/>
                  <a:gd name="connsiteY18" fmla="*/ 7142 h 10000"/>
                  <a:gd name="connsiteX19" fmla="*/ 7341 w 11000"/>
                  <a:gd name="connsiteY19" fmla="*/ 7587 h 10000"/>
                  <a:gd name="connsiteX20" fmla="*/ 7752 w 11000"/>
                  <a:gd name="connsiteY20" fmla="*/ 7534 h 10000"/>
                  <a:gd name="connsiteX21" fmla="*/ 8251 w 11000"/>
                  <a:gd name="connsiteY21" fmla="*/ 7173 h 10000"/>
                  <a:gd name="connsiteX22" fmla="*/ 8447 w 11000"/>
                  <a:gd name="connsiteY22" fmla="*/ 7382 h 10000"/>
                  <a:gd name="connsiteX23" fmla="*/ 8074 w 11000"/>
                  <a:gd name="connsiteY23" fmla="*/ 9458 h 10000"/>
                  <a:gd name="connsiteX24" fmla="*/ 7337 w 11000"/>
                  <a:gd name="connsiteY24" fmla="*/ 10000 h 10000"/>
                  <a:gd name="connsiteX25" fmla="*/ 1870 w 11000"/>
                  <a:gd name="connsiteY25" fmla="*/ 9948 h 10000"/>
                  <a:gd name="connsiteX26" fmla="*/ 1980 w 11000"/>
                  <a:gd name="connsiteY26" fmla="*/ 9652 h 10000"/>
                  <a:gd name="connsiteX0" fmla="*/ 1980 w 11305"/>
                  <a:gd name="connsiteY0" fmla="*/ 9652 h 10000"/>
                  <a:gd name="connsiteX1" fmla="*/ 11 w 11305"/>
                  <a:gd name="connsiteY1" fmla="*/ 7892 h 10000"/>
                  <a:gd name="connsiteX2" fmla="*/ 0 w 11305"/>
                  <a:gd name="connsiteY2" fmla="*/ 7598 h 10000"/>
                  <a:gd name="connsiteX3" fmla="*/ 1884 w 11305"/>
                  <a:gd name="connsiteY3" fmla="*/ 0 h 10000"/>
                  <a:gd name="connsiteX4" fmla="*/ 10711 w 11305"/>
                  <a:gd name="connsiteY4" fmla="*/ 655 h 10000"/>
                  <a:gd name="connsiteX5" fmla="*/ 10801 w 11305"/>
                  <a:gd name="connsiteY5" fmla="*/ 986 h 10000"/>
                  <a:gd name="connsiteX6" fmla="*/ 8659 w 11305"/>
                  <a:gd name="connsiteY6" fmla="*/ 5147 h 10000"/>
                  <a:gd name="connsiteX7" fmla="*/ 8351 w 11305"/>
                  <a:gd name="connsiteY7" fmla="*/ 4565 h 10000"/>
                  <a:gd name="connsiteX8" fmla="*/ 8434 w 11305"/>
                  <a:gd name="connsiteY8" fmla="*/ 3664 h 10000"/>
                  <a:gd name="connsiteX9" fmla="*/ 8270 w 11305"/>
                  <a:gd name="connsiteY9" fmla="*/ 3127 h 10000"/>
                  <a:gd name="connsiteX10" fmla="*/ 7962 w 11305"/>
                  <a:gd name="connsiteY10" fmla="*/ 3416 h 10000"/>
                  <a:gd name="connsiteX11" fmla="*/ 8010 w 11305"/>
                  <a:gd name="connsiteY11" fmla="*/ 5181 h 10000"/>
                  <a:gd name="connsiteX12" fmla="*/ 7730 w 11305"/>
                  <a:gd name="connsiteY12" fmla="*/ 5188 h 10000"/>
                  <a:gd name="connsiteX13" fmla="*/ 7475 w 11305"/>
                  <a:gd name="connsiteY13" fmla="*/ 4860 h 10000"/>
                  <a:gd name="connsiteX14" fmla="*/ 7373 w 11305"/>
                  <a:gd name="connsiteY14" fmla="*/ 5036 h 10000"/>
                  <a:gd name="connsiteX15" fmla="*/ 7518 w 11305"/>
                  <a:gd name="connsiteY15" fmla="*/ 5679 h 10000"/>
                  <a:gd name="connsiteX16" fmla="*/ 7970 w 11305"/>
                  <a:gd name="connsiteY16" fmla="*/ 5725 h 10000"/>
                  <a:gd name="connsiteX17" fmla="*/ 7982 w 11305"/>
                  <a:gd name="connsiteY17" fmla="*/ 6389 h 10000"/>
                  <a:gd name="connsiteX18" fmla="*/ 7272 w 11305"/>
                  <a:gd name="connsiteY18" fmla="*/ 7142 h 10000"/>
                  <a:gd name="connsiteX19" fmla="*/ 7341 w 11305"/>
                  <a:gd name="connsiteY19" fmla="*/ 7587 h 10000"/>
                  <a:gd name="connsiteX20" fmla="*/ 7752 w 11305"/>
                  <a:gd name="connsiteY20" fmla="*/ 7534 h 10000"/>
                  <a:gd name="connsiteX21" fmla="*/ 8251 w 11305"/>
                  <a:gd name="connsiteY21" fmla="*/ 7173 h 10000"/>
                  <a:gd name="connsiteX22" fmla="*/ 8447 w 11305"/>
                  <a:gd name="connsiteY22" fmla="*/ 7382 h 10000"/>
                  <a:gd name="connsiteX23" fmla="*/ 8074 w 11305"/>
                  <a:gd name="connsiteY23" fmla="*/ 9458 h 10000"/>
                  <a:gd name="connsiteX24" fmla="*/ 7337 w 11305"/>
                  <a:gd name="connsiteY24" fmla="*/ 10000 h 10000"/>
                  <a:gd name="connsiteX25" fmla="*/ 1870 w 11305"/>
                  <a:gd name="connsiteY25" fmla="*/ 9948 h 10000"/>
                  <a:gd name="connsiteX26" fmla="*/ 1980 w 11305"/>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8659 w 10816"/>
                  <a:gd name="connsiteY6" fmla="*/ 5147 h 10000"/>
                  <a:gd name="connsiteX7" fmla="*/ 8351 w 10816"/>
                  <a:gd name="connsiteY7" fmla="*/ 4565 h 10000"/>
                  <a:gd name="connsiteX8" fmla="*/ 8434 w 10816"/>
                  <a:gd name="connsiteY8" fmla="*/ 3664 h 10000"/>
                  <a:gd name="connsiteX9" fmla="*/ 8270 w 10816"/>
                  <a:gd name="connsiteY9" fmla="*/ 3127 h 10000"/>
                  <a:gd name="connsiteX10" fmla="*/ 7962 w 10816"/>
                  <a:gd name="connsiteY10" fmla="*/ 3416 h 10000"/>
                  <a:gd name="connsiteX11" fmla="*/ 8010 w 10816"/>
                  <a:gd name="connsiteY11" fmla="*/ 5181 h 10000"/>
                  <a:gd name="connsiteX12" fmla="*/ 7730 w 10816"/>
                  <a:gd name="connsiteY12" fmla="*/ 5188 h 10000"/>
                  <a:gd name="connsiteX13" fmla="*/ 7475 w 10816"/>
                  <a:gd name="connsiteY13" fmla="*/ 4860 h 10000"/>
                  <a:gd name="connsiteX14" fmla="*/ 7373 w 10816"/>
                  <a:gd name="connsiteY14" fmla="*/ 5036 h 10000"/>
                  <a:gd name="connsiteX15" fmla="*/ 7518 w 10816"/>
                  <a:gd name="connsiteY15" fmla="*/ 5679 h 10000"/>
                  <a:gd name="connsiteX16" fmla="*/ 7970 w 10816"/>
                  <a:gd name="connsiteY16" fmla="*/ 5725 h 10000"/>
                  <a:gd name="connsiteX17" fmla="*/ 7982 w 10816"/>
                  <a:gd name="connsiteY17" fmla="*/ 6389 h 10000"/>
                  <a:gd name="connsiteX18" fmla="*/ 7272 w 10816"/>
                  <a:gd name="connsiteY18" fmla="*/ 7142 h 10000"/>
                  <a:gd name="connsiteX19" fmla="*/ 7341 w 10816"/>
                  <a:gd name="connsiteY19" fmla="*/ 7587 h 10000"/>
                  <a:gd name="connsiteX20" fmla="*/ 7752 w 10816"/>
                  <a:gd name="connsiteY20" fmla="*/ 7534 h 10000"/>
                  <a:gd name="connsiteX21" fmla="*/ 8251 w 10816"/>
                  <a:gd name="connsiteY21" fmla="*/ 7173 h 10000"/>
                  <a:gd name="connsiteX22" fmla="*/ 8447 w 10816"/>
                  <a:gd name="connsiteY22" fmla="*/ 7382 h 10000"/>
                  <a:gd name="connsiteX23" fmla="*/ 8074 w 10816"/>
                  <a:gd name="connsiteY23" fmla="*/ 9458 h 10000"/>
                  <a:gd name="connsiteX24" fmla="*/ 7337 w 10816"/>
                  <a:gd name="connsiteY24" fmla="*/ 10000 h 10000"/>
                  <a:gd name="connsiteX25" fmla="*/ 1870 w 10816"/>
                  <a:gd name="connsiteY25" fmla="*/ 9948 h 10000"/>
                  <a:gd name="connsiteX26" fmla="*/ 1980 w 10816"/>
                  <a:gd name="connsiteY26" fmla="*/ 9652 h 10000"/>
                  <a:gd name="connsiteX0" fmla="*/ 1980 w 10844"/>
                  <a:gd name="connsiteY0" fmla="*/ 9652 h 10000"/>
                  <a:gd name="connsiteX1" fmla="*/ 11 w 10844"/>
                  <a:gd name="connsiteY1" fmla="*/ 7892 h 10000"/>
                  <a:gd name="connsiteX2" fmla="*/ 0 w 10844"/>
                  <a:gd name="connsiteY2" fmla="*/ 7598 h 10000"/>
                  <a:gd name="connsiteX3" fmla="*/ 1884 w 10844"/>
                  <a:gd name="connsiteY3" fmla="*/ 0 h 10000"/>
                  <a:gd name="connsiteX4" fmla="*/ 10711 w 10844"/>
                  <a:gd name="connsiteY4" fmla="*/ 655 h 10000"/>
                  <a:gd name="connsiteX5" fmla="*/ 10801 w 10844"/>
                  <a:gd name="connsiteY5" fmla="*/ 986 h 10000"/>
                  <a:gd name="connsiteX6" fmla="*/ 10648 w 10844"/>
                  <a:gd name="connsiteY6" fmla="*/ 1518 h 10000"/>
                  <a:gd name="connsiteX7" fmla="*/ 8659 w 10844"/>
                  <a:gd name="connsiteY7" fmla="*/ 5147 h 10000"/>
                  <a:gd name="connsiteX8" fmla="*/ 8351 w 10844"/>
                  <a:gd name="connsiteY8" fmla="*/ 4565 h 10000"/>
                  <a:gd name="connsiteX9" fmla="*/ 8434 w 10844"/>
                  <a:gd name="connsiteY9" fmla="*/ 3664 h 10000"/>
                  <a:gd name="connsiteX10" fmla="*/ 8270 w 10844"/>
                  <a:gd name="connsiteY10" fmla="*/ 3127 h 10000"/>
                  <a:gd name="connsiteX11" fmla="*/ 7962 w 10844"/>
                  <a:gd name="connsiteY11" fmla="*/ 3416 h 10000"/>
                  <a:gd name="connsiteX12" fmla="*/ 8010 w 10844"/>
                  <a:gd name="connsiteY12" fmla="*/ 5181 h 10000"/>
                  <a:gd name="connsiteX13" fmla="*/ 7730 w 10844"/>
                  <a:gd name="connsiteY13" fmla="*/ 5188 h 10000"/>
                  <a:gd name="connsiteX14" fmla="*/ 7475 w 10844"/>
                  <a:gd name="connsiteY14" fmla="*/ 4860 h 10000"/>
                  <a:gd name="connsiteX15" fmla="*/ 7373 w 10844"/>
                  <a:gd name="connsiteY15" fmla="*/ 5036 h 10000"/>
                  <a:gd name="connsiteX16" fmla="*/ 7518 w 10844"/>
                  <a:gd name="connsiteY16" fmla="*/ 5679 h 10000"/>
                  <a:gd name="connsiteX17" fmla="*/ 7970 w 10844"/>
                  <a:gd name="connsiteY17" fmla="*/ 5725 h 10000"/>
                  <a:gd name="connsiteX18" fmla="*/ 7982 w 10844"/>
                  <a:gd name="connsiteY18" fmla="*/ 6389 h 10000"/>
                  <a:gd name="connsiteX19" fmla="*/ 7272 w 10844"/>
                  <a:gd name="connsiteY19" fmla="*/ 7142 h 10000"/>
                  <a:gd name="connsiteX20" fmla="*/ 7341 w 10844"/>
                  <a:gd name="connsiteY20" fmla="*/ 7587 h 10000"/>
                  <a:gd name="connsiteX21" fmla="*/ 7752 w 10844"/>
                  <a:gd name="connsiteY21" fmla="*/ 7534 h 10000"/>
                  <a:gd name="connsiteX22" fmla="*/ 8251 w 10844"/>
                  <a:gd name="connsiteY22" fmla="*/ 7173 h 10000"/>
                  <a:gd name="connsiteX23" fmla="*/ 8447 w 10844"/>
                  <a:gd name="connsiteY23" fmla="*/ 7382 h 10000"/>
                  <a:gd name="connsiteX24" fmla="*/ 8074 w 10844"/>
                  <a:gd name="connsiteY24" fmla="*/ 9458 h 10000"/>
                  <a:gd name="connsiteX25" fmla="*/ 7337 w 10844"/>
                  <a:gd name="connsiteY25" fmla="*/ 10000 h 10000"/>
                  <a:gd name="connsiteX26" fmla="*/ 1870 w 10844"/>
                  <a:gd name="connsiteY26" fmla="*/ 9948 h 10000"/>
                  <a:gd name="connsiteX27" fmla="*/ 1980 w 10844"/>
                  <a:gd name="connsiteY27"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10648 w 10816"/>
                  <a:gd name="connsiteY6" fmla="*/ 1518 h 10000"/>
                  <a:gd name="connsiteX7" fmla="*/ 8659 w 10816"/>
                  <a:gd name="connsiteY7" fmla="*/ 5147 h 10000"/>
                  <a:gd name="connsiteX8" fmla="*/ 8351 w 10816"/>
                  <a:gd name="connsiteY8" fmla="*/ 4565 h 10000"/>
                  <a:gd name="connsiteX9" fmla="*/ 8434 w 10816"/>
                  <a:gd name="connsiteY9" fmla="*/ 3664 h 10000"/>
                  <a:gd name="connsiteX10" fmla="*/ 8270 w 10816"/>
                  <a:gd name="connsiteY10" fmla="*/ 3127 h 10000"/>
                  <a:gd name="connsiteX11" fmla="*/ 7962 w 10816"/>
                  <a:gd name="connsiteY11" fmla="*/ 3416 h 10000"/>
                  <a:gd name="connsiteX12" fmla="*/ 8010 w 10816"/>
                  <a:gd name="connsiteY12" fmla="*/ 5181 h 10000"/>
                  <a:gd name="connsiteX13" fmla="*/ 7730 w 10816"/>
                  <a:gd name="connsiteY13" fmla="*/ 5188 h 10000"/>
                  <a:gd name="connsiteX14" fmla="*/ 7475 w 10816"/>
                  <a:gd name="connsiteY14" fmla="*/ 4860 h 10000"/>
                  <a:gd name="connsiteX15" fmla="*/ 7373 w 10816"/>
                  <a:gd name="connsiteY15" fmla="*/ 5036 h 10000"/>
                  <a:gd name="connsiteX16" fmla="*/ 7518 w 10816"/>
                  <a:gd name="connsiteY16" fmla="*/ 5679 h 10000"/>
                  <a:gd name="connsiteX17" fmla="*/ 7970 w 10816"/>
                  <a:gd name="connsiteY17" fmla="*/ 5725 h 10000"/>
                  <a:gd name="connsiteX18" fmla="*/ 7982 w 10816"/>
                  <a:gd name="connsiteY18" fmla="*/ 6389 h 10000"/>
                  <a:gd name="connsiteX19" fmla="*/ 7272 w 10816"/>
                  <a:gd name="connsiteY19" fmla="*/ 7142 h 10000"/>
                  <a:gd name="connsiteX20" fmla="*/ 7341 w 10816"/>
                  <a:gd name="connsiteY20" fmla="*/ 7587 h 10000"/>
                  <a:gd name="connsiteX21" fmla="*/ 7752 w 10816"/>
                  <a:gd name="connsiteY21" fmla="*/ 7534 h 10000"/>
                  <a:gd name="connsiteX22" fmla="*/ 8251 w 10816"/>
                  <a:gd name="connsiteY22" fmla="*/ 7173 h 10000"/>
                  <a:gd name="connsiteX23" fmla="*/ 8447 w 10816"/>
                  <a:gd name="connsiteY23" fmla="*/ 7382 h 10000"/>
                  <a:gd name="connsiteX24" fmla="*/ 8074 w 10816"/>
                  <a:gd name="connsiteY24" fmla="*/ 9458 h 10000"/>
                  <a:gd name="connsiteX25" fmla="*/ 7337 w 10816"/>
                  <a:gd name="connsiteY25" fmla="*/ 10000 h 10000"/>
                  <a:gd name="connsiteX26" fmla="*/ 1870 w 10816"/>
                  <a:gd name="connsiteY26" fmla="*/ 9948 h 10000"/>
                  <a:gd name="connsiteX27" fmla="*/ 1980 w 1081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7962 w 10801"/>
                  <a:gd name="connsiteY10" fmla="*/ 3416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73 w 10801"/>
                  <a:gd name="connsiteY13" fmla="*/ 5036 h 10000"/>
                  <a:gd name="connsiteX14" fmla="*/ 7518 w 10801"/>
                  <a:gd name="connsiteY14" fmla="*/ 5679 h 10000"/>
                  <a:gd name="connsiteX15" fmla="*/ 7970 w 10801"/>
                  <a:gd name="connsiteY15" fmla="*/ 5725 h 10000"/>
                  <a:gd name="connsiteX16" fmla="*/ 7982 w 10801"/>
                  <a:gd name="connsiteY16" fmla="*/ 6389 h 10000"/>
                  <a:gd name="connsiteX17" fmla="*/ 7272 w 10801"/>
                  <a:gd name="connsiteY17" fmla="*/ 7142 h 10000"/>
                  <a:gd name="connsiteX18" fmla="*/ 7341 w 10801"/>
                  <a:gd name="connsiteY18" fmla="*/ 7587 h 10000"/>
                  <a:gd name="connsiteX19" fmla="*/ 7752 w 10801"/>
                  <a:gd name="connsiteY19" fmla="*/ 7534 h 10000"/>
                  <a:gd name="connsiteX20" fmla="*/ 8251 w 10801"/>
                  <a:gd name="connsiteY20" fmla="*/ 7173 h 10000"/>
                  <a:gd name="connsiteX21" fmla="*/ 8447 w 10801"/>
                  <a:gd name="connsiteY21" fmla="*/ 7382 h 10000"/>
                  <a:gd name="connsiteX22" fmla="*/ 8074 w 10801"/>
                  <a:gd name="connsiteY22" fmla="*/ 9458 h 10000"/>
                  <a:gd name="connsiteX23" fmla="*/ 7337 w 10801"/>
                  <a:gd name="connsiteY23" fmla="*/ 10000 h 10000"/>
                  <a:gd name="connsiteX24" fmla="*/ 1870 w 10801"/>
                  <a:gd name="connsiteY24" fmla="*/ 9948 h 10000"/>
                  <a:gd name="connsiteX25" fmla="*/ 1980 w 10801"/>
                  <a:gd name="connsiteY25"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518 w 10801"/>
                  <a:gd name="connsiteY13" fmla="*/ 5679 h 10000"/>
                  <a:gd name="connsiteX14" fmla="*/ 7970 w 10801"/>
                  <a:gd name="connsiteY14" fmla="*/ 5725 h 10000"/>
                  <a:gd name="connsiteX15" fmla="*/ 7982 w 10801"/>
                  <a:gd name="connsiteY15" fmla="*/ 6389 h 10000"/>
                  <a:gd name="connsiteX16" fmla="*/ 7272 w 10801"/>
                  <a:gd name="connsiteY16" fmla="*/ 7142 h 10000"/>
                  <a:gd name="connsiteX17" fmla="*/ 7341 w 10801"/>
                  <a:gd name="connsiteY17" fmla="*/ 7587 h 10000"/>
                  <a:gd name="connsiteX18" fmla="*/ 7752 w 10801"/>
                  <a:gd name="connsiteY18" fmla="*/ 7534 h 10000"/>
                  <a:gd name="connsiteX19" fmla="*/ 8251 w 10801"/>
                  <a:gd name="connsiteY19" fmla="*/ 7173 h 10000"/>
                  <a:gd name="connsiteX20" fmla="*/ 8447 w 10801"/>
                  <a:gd name="connsiteY20" fmla="*/ 7382 h 10000"/>
                  <a:gd name="connsiteX21" fmla="*/ 8074 w 10801"/>
                  <a:gd name="connsiteY21" fmla="*/ 9458 h 10000"/>
                  <a:gd name="connsiteX22" fmla="*/ 7337 w 10801"/>
                  <a:gd name="connsiteY22" fmla="*/ 10000 h 10000"/>
                  <a:gd name="connsiteX23" fmla="*/ 1870 w 10801"/>
                  <a:gd name="connsiteY23" fmla="*/ 9948 h 10000"/>
                  <a:gd name="connsiteX24" fmla="*/ 1980 w 10801"/>
                  <a:gd name="connsiteY24"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70 w 10801"/>
                  <a:gd name="connsiteY13" fmla="*/ 5725 h 10000"/>
                  <a:gd name="connsiteX14" fmla="*/ 7982 w 10801"/>
                  <a:gd name="connsiteY14" fmla="*/ 6389 h 10000"/>
                  <a:gd name="connsiteX15" fmla="*/ 7272 w 10801"/>
                  <a:gd name="connsiteY15" fmla="*/ 7142 h 10000"/>
                  <a:gd name="connsiteX16" fmla="*/ 7341 w 10801"/>
                  <a:gd name="connsiteY16" fmla="*/ 7587 h 10000"/>
                  <a:gd name="connsiteX17" fmla="*/ 7752 w 10801"/>
                  <a:gd name="connsiteY17" fmla="*/ 7534 h 10000"/>
                  <a:gd name="connsiteX18" fmla="*/ 8251 w 10801"/>
                  <a:gd name="connsiteY18" fmla="*/ 7173 h 10000"/>
                  <a:gd name="connsiteX19" fmla="*/ 8447 w 10801"/>
                  <a:gd name="connsiteY19" fmla="*/ 7382 h 10000"/>
                  <a:gd name="connsiteX20" fmla="*/ 8074 w 10801"/>
                  <a:gd name="connsiteY20" fmla="*/ 9458 h 10000"/>
                  <a:gd name="connsiteX21" fmla="*/ 7337 w 10801"/>
                  <a:gd name="connsiteY21" fmla="*/ 10000 h 10000"/>
                  <a:gd name="connsiteX22" fmla="*/ 1870 w 10801"/>
                  <a:gd name="connsiteY22" fmla="*/ 9948 h 10000"/>
                  <a:gd name="connsiteX23" fmla="*/ 1980 w 10801"/>
                  <a:gd name="connsiteY23"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82 w 10801"/>
                  <a:gd name="connsiteY13" fmla="*/ 6389 h 10000"/>
                  <a:gd name="connsiteX14" fmla="*/ 7272 w 10801"/>
                  <a:gd name="connsiteY14" fmla="*/ 7142 h 10000"/>
                  <a:gd name="connsiteX15" fmla="*/ 7341 w 10801"/>
                  <a:gd name="connsiteY15" fmla="*/ 7587 h 10000"/>
                  <a:gd name="connsiteX16" fmla="*/ 7752 w 10801"/>
                  <a:gd name="connsiteY16" fmla="*/ 7534 h 10000"/>
                  <a:gd name="connsiteX17" fmla="*/ 8251 w 10801"/>
                  <a:gd name="connsiteY17" fmla="*/ 7173 h 10000"/>
                  <a:gd name="connsiteX18" fmla="*/ 8447 w 10801"/>
                  <a:gd name="connsiteY18" fmla="*/ 7382 h 10000"/>
                  <a:gd name="connsiteX19" fmla="*/ 8074 w 10801"/>
                  <a:gd name="connsiteY19" fmla="*/ 9458 h 10000"/>
                  <a:gd name="connsiteX20" fmla="*/ 7337 w 10801"/>
                  <a:gd name="connsiteY20" fmla="*/ 10000 h 10000"/>
                  <a:gd name="connsiteX21" fmla="*/ 1870 w 10801"/>
                  <a:gd name="connsiteY21" fmla="*/ 9948 h 10000"/>
                  <a:gd name="connsiteX22" fmla="*/ 1980 w 10801"/>
                  <a:gd name="connsiteY22"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272 w 10801"/>
                  <a:gd name="connsiteY13" fmla="*/ 7142 h 10000"/>
                  <a:gd name="connsiteX14" fmla="*/ 7341 w 10801"/>
                  <a:gd name="connsiteY14" fmla="*/ 7587 h 10000"/>
                  <a:gd name="connsiteX15" fmla="*/ 7752 w 10801"/>
                  <a:gd name="connsiteY15" fmla="*/ 7534 h 10000"/>
                  <a:gd name="connsiteX16" fmla="*/ 8251 w 10801"/>
                  <a:gd name="connsiteY16" fmla="*/ 7173 h 10000"/>
                  <a:gd name="connsiteX17" fmla="*/ 8447 w 10801"/>
                  <a:gd name="connsiteY17" fmla="*/ 7382 h 10000"/>
                  <a:gd name="connsiteX18" fmla="*/ 8074 w 10801"/>
                  <a:gd name="connsiteY18" fmla="*/ 9458 h 10000"/>
                  <a:gd name="connsiteX19" fmla="*/ 7337 w 10801"/>
                  <a:gd name="connsiteY19" fmla="*/ 10000 h 10000"/>
                  <a:gd name="connsiteX20" fmla="*/ 1870 w 10801"/>
                  <a:gd name="connsiteY20" fmla="*/ 9948 h 10000"/>
                  <a:gd name="connsiteX21" fmla="*/ 1980 w 10801"/>
                  <a:gd name="connsiteY21"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41 w 10801"/>
                  <a:gd name="connsiteY13" fmla="*/ 7587 h 10000"/>
                  <a:gd name="connsiteX14" fmla="*/ 7752 w 10801"/>
                  <a:gd name="connsiteY14" fmla="*/ 7534 h 10000"/>
                  <a:gd name="connsiteX15" fmla="*/ 8251 w 10801"/>
                  <a:gd name="connsiteY15" fmla="*/ 7173 h 10000"/>
                  <a:gd name="connsiteX16" fmla="*/ 8447 w 10801"/>
                  <a:gd name="connsiteY16" fmla="*/ 7382 h 10000"/>
                  <a:gd name="connsiteX17" fmla="*/ 8074 w 10801"/>
                  <a:gd name="connsiteY17" fmla="*/ 9458 h 10000"/>
                  <a:gd name="connsiteX18" fmla="*/ 7337 w 10801"/>
                  <a:gd name="connsiteY18" fmla="*/ 10000 h 10000"/>
                  <a:gd name="connsiteX19" fmla="*/ 1870 w 10801"/>
                  <a:gd name="connsiteY19" fmla="*/ 9948 h 10000"/>
                  <a:gd name="connsiteX20" fmla="*/ 1980 w 10801"/>
                  <a:gd name="connsiteY20"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752 w 10801"/>
                  <a:gd name="connsiteY13" fmla="*/ 7534 h 10000"/>
                  <a:gd name="connsiteX14" fmla="*/ 8251 w 10801"/>
                  <a:gd name="connsiteY14" fmla="*/ 7173 h 10000"/>
                  <a:gd name="connsiteX15" fmla="*/ 8447 w 10801"/>
                  <a:gd name="connsiteY15" fmla="*/ 7382 h 10000"/>
                  <a:gd name="connsiteX16" fmla="*/ 8074 w 10801"/>
                  <a:gd name="connsiteY16" fmla="*/ 9458 h 10000"/>
                  <a:gd name="connsiteX17" fmla="*/ 7337 w 10801"/>
                  <a:gd name="connsiteY17" fmla="*/ 10000 h 10000"/>
                  <a:gd name="connsiteX18" fmla="*/ 1870 w 10801"/>
                  <a:gd name="connsiteY18" fmla="*/ 9948 h 10000"/>
                  <a:gd name="connsiteX19" fmla="*/ 1980 w 10801"/>
                  <a:gd name="connsiteY19"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251 w 10801"/>
                  <a:gd name="connsiteY13" fmla="*/ 7173 h 10000"/>
                  <a:gd name="connsiteX14" fmla="*/ 8447 w 10801"/>
                  <a:gd name="connsiteY14" fmla="*/ 7382 h 10000"/>
                  <a:gd name="connsiteX15" fmla="*/ 8074 w 10801"/>
                  <a:gd name="connsiteY15" fmla="*/ 9458 h 10000"/>
                  <a:gd name="connsiteX16" fmla="*/ 7337 w 10801"/>
                  <a:gd name="connsiteY16" fmla="*/ 10000 h 10000"/>
                  <a:gd name="connsiteX17" fmla="*/ 1870 w 10801"/>
                  <a:gd name="connsiteY17" fmla="*/ 9948 h 10000"/>
                  <a:gd name="connsiteX18" fmla="*/ 1980 w 10801"/>
                  <a:gd name="connsiteY18"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447 w 10801"/>
                  <a:gd name="connsiteY13" fmla="*/ 7382 h 10000"/>
                  <a:gd name="connsiteX14" fmla="*/ 8074 w 10801"/>
                  <a:gd name="connsiteY14" fmla="*/ 9458 h 10000"/>
                  <a:gd name="connsiteX15" fmla="*/ 7337 w 10801"/>
                  <a:gd name="connsiteY15" fmla="*/ 10000 h 10000"/>
                  <a:gd name="connsiteX16" fmla="*/ 1870 w 10801"/>
                  <a:gd name="connsiteY16" fmla="*/ 9948 h 10000"/>
                  <a:gd name="connsiteX17" fmla="*/ 1980 w 10801"/>
                  <a:gd name="connsiteY1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074 w 10801"/>
                  <a:gd name="connsiteY13" fmla="*/ 9458 h 10000"/>
                  <a:gd name="connsiteX14" fmla="*/ 7337 w 10801"/>
                  <a:gd name="connsiteY14" fmla="*/ 10000 h 10000"/>
                  <a:gd name="connsiteX15" fmla="*/ 1870 w 10801"/>
                  <a:gd name="connsiteY15" fmla="*/ 9948 h 10000"/>
                  <a:gd name="connsiteX16" fmla="*/ 1980 w 10801"/>
                  <a:gd name="connsiteY1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37 w 10801"/>
                  <a:gd name="connsiteY13" fmla="*/ 10000 h 10000"/>
                  <a:gd name="connsiteX14" fmla="*/ 1870 w 10801"/>
                  <a:gd name="connsiteY14" fmla="*/ 9948 h 10000"/>
                  <a:gd name="connsiteX15" fmla="*/ 1980 w 10801"/>
                  <a:gd name="connsiteY15" fmla="*/ 9652 h 10000"/>
                  <a:gd name="connsiteX0" fmla="*/ 1980 w 10801"/>
                  <a:gd name="connsiteY0" fmla="*/ 9652 h 9948"/>
                  <a:gd name="connsiteX1" fmla="*/ 11 w 10801"/>
                  <a:gd name="connsiteY1" fmla="*/ 7892 h 9948"/>
                  <a:gd name="connsiteX2" fmla="*/ 0 w 10801"/>
                  <a:gd name="connsiteY2" fmla="*/ 7598 h 9948"/>
                  <a:gd name="connsiteX3" fmla="*/ 1884 w 10801"/>
                  <a:gd name="connsiteY3" fmla="*/ 0 h 9948"/>
                  <a:gd name="connsiteX4" fmla="*/ 10711 w 10801"/>
                  <a:gd name="connsiteY4" fmla="*/ 655 h 9948"/>
                  <a:gd name="connsiteX5" fmla="*/ 10801 w 10801"/>
                  <a:gd name="connsiteY5" fmla="*/ 986 h 9948"/>
                  <a:gd name="connsiteX6" fmla="*/ 10648 w 10801"/>
                  <a:gd name="connsiteY6" fmla="*/ 1518 h 9948"/>
                  <a:gd name="connsiteX7" fmla="*/ 9585 w 10801"/>
                  <a:gd name="connsiteY7" fmla="*/ 2910 h 9948"/>
                  <a:gd name="connsiteX8" fmla="*/ 9539 w 10801"/>
                  <a:gd name="connsiteY8" fmla="*/ 3289 h 9948"/>
                  <a:gd name="connsiteX9" fmla="*/ 9512 w 10801"/>
                  <a:gd name="connsiteY9" fmla="*/ 4174 h 9948"/>
                  <a:gd name="connsiteX10" fmla="*/ 9483 w 10801"/>
                  <a:gd name="connsiteY10" fmla="*/ 5104 h 9948"/>
                  <a:gd name="connsiteX11" fmla="*/ 9219 w 10801"/>
                  <a:gd name="connsiteY11" fmla="*/ 5142 h 9948"/>
                  <a:gd name="connsiteX12" fmla="*/ 8606 w 10801"/>
                  <a:gd name="connsiteY12" fmla="*/ 5855 h 9948"/>
                  <a:gd name="connsiteX13" fmla="*/ 1870 w 10801"/>
                  <a:gd name="connsiteY13" fmla="*/ 9948 h 9948"/>
                  <a:gd name="connsiteX14" fmla="*/ 1980 w 10801"/>
                  <a:gd name="connsiteY14" fmla="*/ 9652 h 9948"/>
                  <a:gd name="connsiteX0" fmla="*/ 1833 w 10000"/>
                  <a:gd name="connsiteY0" fmla="*/ 9702 h 10000"/>
                  <a:gd name="connsiteX1" fmla="*/ 10 w 10000"/>
                  <a:gd name="connsiteY1" fmla="*/ 7933 h 10000"/>
                  <a:gd name="connsiteX2" fmla="*/ 0 w 10000"/>
                  <a:gd name="connsiteY2" fmla="*/ 7638 h 10000"/>
                  <a:gd name="connsiteX3" fmla="*/ 1744 w 10000"/>
                  <a:gd name="connsiteY3" fmla="*/ 0 h 10000"/>
                  <a:gd name="connsiteX4" fmla="*/ 9917 w 10000"/>
                  <a:gd name="connsiteY4" fmla="*/ 658 h 10000"/>
                  <a:gd name="connsiteX5" fmla="*/ 10000 w 10000"/>
                  <a:gd name="connsiteY5" fmla="*/ 991 h 10000"/>
                  <a:gd name="connsiteX6" fmla="*/ 9858 w 10000"/>
                  <a:gd name="connsiteY6" fmla="*/ 1526 h 10000"/>
                  <a:gd name="connsiteX7" fmla="*/ 8874 w 10000"/>
                  <a:gd name="connsiteY7" fmla="*/ 2925 h 10000"/>
                  <a:gd name="connsiteX8" fmla="*/ 8832 w 10000"/>
                  <a:gd name="connsiteY8" fmla="*/ 3306 h 10000"/>
                  <a:gd name="connsiteX9" fmla="*/ 8807 w 10000"/>
                  <a:gd name="connsiteY9" fmla="*/ 4196 h 10000"/>
                  <a:gd name="connsiteX10" fmla="*/ 8780 w 10000"/>
                  <a:gd name="connsiteY10" fmla="*/ 5131 h 10000"/>
                  <a:gd name="connsiteX11" fmla="*/ 8535 w 10000"/>
                  <a:gd name="connsiteY11" fmla="*/ 5169 h 10000"/>
                  <a:gd name="connsiteX12" fmla="*/ 8015 w 10000"/>
                  <a:gd name="connsiteY12" fmla="*/ 5886 h 10000"/>
                  <a:gd name="connsiteX13" fmla="*/ 1731 w 10000"/>
                  <a:gd name="connsiteY13" fmla="*/ 10000 h 10000"/>
                  <a:gd name="connsiteX14" fmla="*/ 1833 w 10000"/>
                  <a:gd name="connsiteY14" fmla="*/ 9702 h 10000"/>
                  <a:gd name="connsiteX0" fmla="*/ 1833 w 10000"/>
                  <a:gd name="connsiteY0" fmla="*/ 9702 h 9703"/>
                  <a:gd name="connsiteX1" fmla="*/ 10 w 10000"/>
                  <a:gd name="connsiteY1" fmla="*/ 7933 h 9703"/>
                  <a:gd name="connsiteX2" fmla="*/ 0 w 10000"/>
                  <a:gd name="connsiteY2" fmla="*/ 7638 h 9703"/>
                  <a:gd name="connsiteX3" fmla="*/ 1744 w 10000"/>
                  <a:gd name="connsiteY3" fmla="*/ 0 h 9703"/>
                  <a:gd name="connsiteX4" fmla="*/ 9917 w 10000"/>
                  <a:gd name="connsiteY4" fmla="*/ 658 h 9703"/>
                  <a:gd name="connsiteX5" fmla="*/ 10000 w 10000"/>
                  <a:gd name="connsiteY5" fmla="*/ 991 h 9703"/>
                  <a:gd name="connsiteX6" fmla="*/ 9858 w 10000"/>
                  <a:gd name="connsiteY6" fmla="*/ 1526 h 9703"/>
                  <a:gd name="connsiteX7" fmla="*/ 8874 w 10000"/>
                  <a:gd name="connsiteY7" fmla="*/ 2925 h 9703"/>
                  <a:gd name="connsiteX8" fmla="*/ 8832 w 10000"/>
                  <a:gd name="connsiteY8" fmla="*/ 3306 h 9703"/>
                  <a:gd name="connsiteX9" fmla="*/ 8807 w 10000"/>
                  <a:gd name="connsiteY9" fmla="*/ 4196 h 9703"/>
                  <a:gd name="connsiteX10" fmla="*/ 8780 w 10000"/>
                  <a:gd name="connsiteY10" fmla="*/ 5131 h 9703"/>
                  <a:gd name="connsiteX11" fmla="*/ 8535 w 10000"/>
                  <a:gd name="connsiteY11" fmla="*/ 5169 h 9703"/>
                  <a:gd name="connsiteX12" fmla="*/ 8015 w 10000"/>
                  <a:gd name="connsiteY12" fmla="*/ 5886 h 9703"/>
                  <a:gd name="connsiteX13" fmla="*/ 7848 w 10000"/>
                  <a:gd name="connsiteY13" fmla="*/ 5226 h 9703"/>
                  <a:gd name="connsiteX14" fmla="*/ 1833 w 10000"/>
                  <a:gd name="connsiteY14" fmla="*/ 9702 h 9703"/>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8435 w 10000"/>
                  <a:gd name="connsiteY0" fmla="*/ 3635 h 8176"/>
                  <a:gd name="connsiteX1" fmla="*/ 10 w 10000"/>
                  <a:gd name="connsiteY1" fmla="*/ 8176 h 8176"/>
                  <a:gd name="connsiteX2" fmla="*/ 0 w 10000"/>
                  <a:gd name="connsiteY2" fmla="*/ 7872 h 8176"/>
                  <a:gd name="connsiteX3" fmla="*/ 1744 w 10000"/>
                  <a:gd name="connsiteY3" fmla="*/ 0 h 8176"/>
                  <a:gd name="connsiteX4" fmla="*/ 9917 w 10000"/>
                  <a:gd name="connsiteY4" fmla="*/ 678 h 8176"/>
                  <a:gd name="connsiteX5" fmla="*/ 10000 w 10000"/>
                  <a:gd name="connsiteY5" fmla="*/ 1021 h 8176"/>
                  <a:gd name="connsiteX6" fmla="*/ 9858 w 10000"/>
                  <a:gd name="connsiteY6" fmla="*/ 1573 h 8176"/>
                  <a:gd name="connsiteX7" fmla="*/ 8874 w 10000"/>
                  <a:gd name="connsiteY7" fmla="*/ 3015 h 8176"/>
                  <a:gd name="connsiteX8" fmla="*/ 8832 w 10000"/>
                  <a:gd name="connsiteY8" fmla="*/ 3407 h 8176"/>
                  <a:gd name="connsiteX9" fmla="*/ 8807 w 10000"/>
                  <a:gd name="connsiteY9" fmla="*/ 4324 h 8176"/>
                  <a:gd name="connsiteX10" fmla="*/ 8780 w 10000"/>
                  <a:gd name="connsiteY10" fmla="*/ 5288 h 8176"/>
                  <a:gd name="connsiteX11" fmla="*/ 8535 w 10000"/>
                  <a:gd name="connsiteY11" fmla="*/ 5327 h 8176"/>
                  <a:gd name="connsiteX12" fmla="*/ 8015 w 10000"/>
                  <a:gd name="connsiteY12" fmla="*/ 6066 h 8176"/>
                  <a:gd name="connsiteX13" fmla="*/ 7848 w 10000"/>
                  <a:gd name="connsiteY13" fmla="*/ 5386 h 8176"/>
                  <a:gd name="connsiteX14" fmla="*/ 8435 w 10000"/>
                  <a:gd name="connsiteY14" fmla="*/ 3635 h 8176"/>
                  <a:gd name="connsiteX0" fmla="*/ 8435 w 10000"/>
                  <a:gd name="connsiteY0" fmla="*/ 4446 h 9629"/>
                  <a:gd name="connsiteX1" fmla="*/ 8141 w 10000"/>
                  <a:gd name="connsiteY1" fmla="*/ 3709 h 9629"/>
                  <a:gd name="connsiteX2" fmla="*/ 0 w 10000"/>
                  <a:gd name="connsiteY2" fmla="*/ 9628 h 9629"/>
                  <a:gd name="connsiteX3" fmla="*/ 1744 w 10000"/>
                  <a:gd name="connsiteY3" fmla="*/ 0 h 9629"/>
                  <a:gd name="connsiteX4" fmla="*/ 9917 w 10000"/>
                  <a:gd name="connsiteY4" fmla="*/ 829 h 9629"/>
                  <a:gd name="connsiteX5" fmla="*/ 10000 w 10000"/>
                  <a:gd name="connsiteY5" fmla="*/ 1249 h 9629"/>
                  <a:gd name="connsiteX6" fmla="*/ 9858 w 10000"/>
                  <a:gd name="connsiteY6" fmla="*/ 1924 h 9629"/>
                  <a:gd name="connsiteX7" fmla="*/ 8874 w 10000"/>
                  <a:gd name="connsiteY7" fmla="*/ 3688 h 9629"/>
                  <a:gd name="connsiteX8" fmla="*/ 8832 w 10000"/>
                  <a:gd name="connsiteY8" fmla="*/ 4167 h 9629"/>
                  <a:gd name="connsiteX9" fmla="*/ 8807 w 10000"/>
                  <a:gd name="connsiteY9" fmla="*/ 5289 h 9629"/>
                  <a:gd name="connsiteX10" fmla="*/ 8780 w 10000"/>
                  <a:gd name="connsiteY10" fmla="*/ 6468 h 9629"/>
                  <a:gd name="connsiteX11" fmla="*/ 8535 w 10000"/>
                  <a:gd name="connsiteY11" fmla="*/ 6515 h 9629"/>
                  <a:gd name="connsiteX12" fmla="*/ 8015 w 10000"/>
                  <a:gd name="connsiteY12" fmla="*/ 7419 h 9629"/>
                  <a:gd name="connsiteX13" fmla="*/ 7848 w 10000"/>
                  <a:gd name="connsiteY13" fmla="*/ 6588 h 9629"/>
                  <a:gd name="connsiteX14" fmla="*/ 8435 w 10000"/>
                  <a:gd name="connsiteY14" fmla="*/ 4446 h 9629"/>
                  <a:gd name="connsiteX0" fmla="*/ 8398 w 9963"/>
                  <a:gd name="connsiteY0" fmla="*/ 4617 h 10000"/>
                  <a:gd name="connsiteX1" fmla="*/ 8104 w 9963"/>
                  <a:gd name="connsiteY1" fmla="*/ 3852 h 10000"/>
                  <a:gd name="connsiteX2" fmla="*/ 0 w 9963"/>
                  <a:gd name="connsiteY2" fmla="*/ 9999 h 10000"/>
                  <a:gd name="connsiteX3" fmla="*/ 1707 w 9963"/>
                  <a:gd name="connsiteY3" fmla="*/ 0 h 10000"/>
                  <a:gd name="connsiteX4" fmla="*/ 9880 w 9963"/>
                  <a:gd name="connsiteY4" fmla="*/ 861 h 10000"/>
                  <a:gd name="connsiteX5" fmla="*/ 9963 w 9963"/>
                  <a:gd name="connsiteY5" fmla="*/ 1297 h 10000"/>
                  <a:gd name="connsiteX6" fmla="*/ 9821 w 9963"/>
                  <a:gd name="connsiteY6" fmla="*/ 1998 h 10000"/>
                  <a:gd name="connsiteX7" fmla="*/ 8837 w 9963"/>
                  <a:gd name="connsiteY7" fmla="*/ 3830 h 10000"/>
                  <a:gd name="connsiteX8" fmla="*/ 8795 w 9963"/>
                  <a:gd name="connsiteY8" fmla="*/ 4328 h 10000"/>
                  <a:gd name="connsiteX9" fmla="*/ 8770 w 9963"/>
                  <a:gd name="connsiteY9" fmla="*/ 5493 h 10000"/>
                  <a:gd name="connsiteX10" fmla="*/ 8743 w 9963"/>
                  <a:gd name="connsiteY10" fmla="*/ 6717 h 10000"/>
                  <a:gd name="connsiteX11" fmla="*/ 8498 w 9963"/>
                  <a:gd name="connsiteY11" fmla="*/ 6766 h 10000"/>
                  <a:gd name="connsiteX12" fmla="*/ 7978 w 9963"/>
                  <a:gd name="connsiteY12" fmla="*/ 7705 h 10000"/>
                  <a:gd name="connsiteX13" fmla="*/ 7811 w 9963"/>
                  <a:gd name="connsiteY13" fmla="*/ 6842 h 10000"/>
                  <a:gd name="connsiteX14" fmla="*/ 8398 w 9963"/>
                  <a:gd name="connsiteY14" fmla="*/ 4617 h 10000"/>
                  <a:gd name="connsiteX0" fmla="*/ 6716 w 8287"/>
                  <a:gd name="connsiteY0" fmla="*/ 4617 h 7705"/>
                  <a:gd name="connsiteX1" fmla="*/ 6421 w 8287"/>
                  <a:gd name="connsiteY1" fmla="*/ 3852 h 7705"/>
                  <a:gd name="connsiteX2" fmla="*/ 5091 w 8287"/>
                  <a:gd name="connsiteY2" fmla="*/ 3052 h 7705"/>
                  <a:gd name="connsiteX3" fmla="*/ 0 w 8287"/>
                  <a:gd name="connsiteY3" fmla="*/ 0 h 7705"/>
                  <a:gd name="connsiteX4" fmla="*/ 8204 w 8287"/>
                  <a:gd name="connsiteY4" fmla="*/ 861 h 7705"/>
                  <a:gd name="connsiteX5" fmla="*/ 8287 w 8287"/>
                  <a:gd name="connsiteY5" fmla="*/ 1297 h 7705"/>
                  <a:gd name="connsiteX6" fmla="*/ 8144 w 8287"/>
                  <a:gd name="connsiteY6" fmla="*/ 1998 h 7705"/>
                  <a:gd name="connsiteX7" fmla="*/ 7157 w 8287"/>
                  <a:gd name="connsiteY7" fmla="*/ 3830 h 7705"/>
                  <a:gd name="connsiteX8" fmla="*/ 7115 w 8287"/>
                  <a:gd name="connsiteY8" fmla="*/ 4328 h 7705"/>
                  <a:gd name="connsiteX9" fmla="*/ 7090 w 8287"/>
                  <a:gd name="connsiteY9" fmla="*/ 5493 h 7705"/>
                  <a:gd name="connsiteX10" fmla="*/ 7062 w 8287"/>
                  <a:gd name="connsiteY10" fmla="*/ 6717 h 7705"/>
                  <a:gd name="connsiteX11" fmla="*/ 6817 w 8287"/>
                  <a:gd name="connsiteY11" fmla="*/ 6766 h 7705"/>
                  <a:gd name="connsiteX12" fmla="*/ 6295 w 8287"/>
                  <a:gd name="connsiteY12" fmla="*/ 7705 h 7705"/>
                  <a:gd name="connsiteX13" fmla="*/ 6127 w 8287"/>
                  <a:gd name="connsiteY13" fmla="*/ 6842 h 7705"/>
                  <a:gd name="connsiteX14" fmla="*/ 6716 w 8287"/>
                  <a:gd name="connsiteY14" fmla="*/ 4617 h 7705"/>
                  <a:gd name="connsiteX0" fmla="*/ 1961 w 3857"/>
                  <a:gd name="connsiteY0" fmla="*/ 4875 h 8883"/>
                  <a:gd name="connsiteX1" fmla="*/ 1605 w 3857"/>
                  <a:gd name="connsiteY1" fmla="*/ 3882 h 8883"/>
                  <a:gd name="connsiteX2" fmla="*/ 0 w 3857"/>
                  <a:gd name="connsiteY2" fmla="*/ 2844 h 8883"/>
                  <a:gd name="connsiteX3" fmla="*/ 3757 w 3857"/>
                  <a:gd name="connsiteY3" fmla="*/ 0 h 8883"/>
                  <a:gd name="connsiteX4" fmla="*/ 3857 w 3857"/>
                  <a:gd name="connsiteY4" fmla="*/ 566 h 8883"/>
                  <a:gd name="connsiteX5" fmla="*/ 3684 w 3857"/>
                  <a:gd name="connsiteY5" fmla="*/ 1476 h 8883"/>
                  <a:gd name="connsiteX6" fmla="*/ 2493 w 3857"/>
                  <a:gd name="connsiteY6" fmla="*/ 3854 h 8883"/>
                  <a:gd name="connsiteX7" fmla="*/ 2443 w 3857"/>
                  <a:gd name="connsiteY7" fmla="*/ 4500 h 8883"/>
                  <a:gd name="connsiteX8" fmla="*/ 2413 w 3857"/>
                  <a:gd name="connsiteY8" fmla="*/ 6012 h 8883"/>
                  <a:gd name="connsiteX9" fmla="*/ 2379 w 3857"/>
                  <a:gd name="connsiteY9" fmla="*/ 7601 h 8883"/>
                  <a:gd name="connsiteX10" fmla="*/ 2083 w 3857"/>
                  <a:gd name="connsiteY10" fmla="*/ 7664 h 8883"/>
                  <a:gd name="connsiteX11" fmla="*/ 1453 w 3857"/>
                  <a:gd name="connsiteY11" fmla="*/ 8883 h 8883"/>
                  <a:gd name="connsiteX12" fmla="*/ 1251 w 3857"/>
                  <a:gd name="connsiteY12" fmla="*/ 7763 h 8883"/>
                  <a:gd name="connsiteX13" fmla="*/ 1961 w 3857"/>
                  <a:gd name="connsiteY13" fmla="*/ 4875 h 8883"/>
                  <a:gd name="connsiteX0" fmla="*/ 5025 w 10000"/>
                  <a:gd name="connsiteY0" fmla="*/ 5526 h 10000"/>
                  <a:gd name="connsiteX1" fmla="*/ 4161 w 10000"/>
                  <a:gd name="connsiteY1" fmla="*/ 4370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5025 w 10000"/>
                  <a:gd name="connsiteY0" fmla="*/ 5526 h 10000"/>
                  <a:gd name="connsiteX1" fmla="*/ 5186 w 10000"/>
                  <a:gd name="connsiteY1" fmla="*/ 3729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1782 w 6757"/>
                  <a:gd name="connsiteY0" fmla="*/ 5526 h 10000"/>
                  <a:gd name="connsiteX1" fmla="*/ 1943 w 6757"/>
                  <a:gd name="connsiteY1" fmla="*/ 3729 h 10000"/>
                  <a:gd name="connsiteX2" fmla="*/ 6498 w 6757"/>
                  <a:gd name="connsiteY2" fmla="*/ 0 h 10000"/>
                  <a:gd name="connsiteX3" fmla="*/ 6757 w 6757"/>
                  <a:gd name="connsiteY3" fmla="*/ 637 h 10000"/>
                  <a:gd name="connsiteX4" fmla="*/ 6308 w 6757"/>
                  <a:gd name="connsiteY4" fmla="*/ 1662 h 10000"/>
                  <a:gd name="connsiteX5" fmla="*/ 3221 w 6757"/>
                  <a:gd name="connsiteY5" fmla="*/ 4339 h 10000"/>
                  <a:gd name="connsiteX6" fmla="*/ 3091 w 6757"/>
                  <a:gd name="connsiteY6" fmla="*/ 5066 h 10000"/>
                  <a:gd name="connsiteX7" fmla="*/ 3013 w 6757"/>
                  <a:gd name="connsiteY7" fmla="*/ 6768 h 10000"/>
                  <a:gd name="connsiteX8" fmla="*/ 2925 w 6757"/>
                  <a:gd name="connsiteY8" fmla="*/ 8557 h 10000"/>
                  <a:gd name="connsiteX9" fmla="*/ 2158 w 6757"/>
                  <a:gd name="connsiteY9" fmla="*/ 8628 h 10000"/>
                  <a:gd name="connsiteX10" fmla="*/ 524 w 6757"/>
                  <a:gd name="connsiteY10" fmla="*/ 10000 h 10000"/>
                  <a:gd name="connsiteX11" fmla="*/ 0 w 6757"/>
                  <a:gd name="connsiteY11" fmla="*/ 8739 h 10000"/>
                  <a:gd name="connsiteX12" fmla="*/ 1782 w 6757"/>
                  <a:gd name="connsiteY12" fmla="*/ 5526 h 10000"/>
                  <a:gd name="connsiteX0" fmla="*/ 2637 w 10000"/>
                  <a:gd name="connsiteY0" fmla="*/ 5526 h 10000"/>
                  <a:gd name="connsiteX1" fmla="*/ 2876 w 10000"/>
                  <a:gd name="connsiteY1" fmla="*/ 3427 h 10000"/>
                  <a:gd name="connsiteX2" fmla="*/ 9617 w 10000"/>
                  <a:gd name="connsiteY2" fmla="*/ 0 h 10000"/>
                  <a:gd name="connsiteX3" fmla="*/ 10000 w 10000"/>
                  <a:gd name="connsiteY3" fmla="*/ 637 h 10000"/>
                  <a:gd name="connsiteX4" fmla="*/ 9336 w 10000"/>
                  <a:gd name="connsiteY4" fmla="*/ 1662 h 10000"/>
                  <a:gd name="connsiteX5" fmla="*/ 4767 w 10000"/>
                  <a:gd name="connsiteY5" fmla="*/ 4339 h 10000"/>
                  <a:gd name="connsiteX6" fmla="*/ 4575 w 10000"/>
                  <a:gd name="connsiteY6" fmla="*/ 5066 h 10000"/>
                  <a:gd name="connsiteX7" fmla="*/ 4459 w 10000"/>
                  <a:gd name="connsiteY7" fmla="*/ 6768 h 10000"/>
                  <a:gd name="connsiteX8" fmla="*/ 4329 w 10000"/>
                  <a:gd name="connsiteY8" fmla="*/ 8557 h 10000"/>
                  <a:gd name="connsiteX9" fmla="*/ 3194 w 10000"/>
                  <a:gd name="connsiteY9" fmla="*/ 8628 h 10000"/>
                  <a:gd name="connsiteX10" fmla="*/ 775 w 10000"/>
                  <a:gd name="connsiteY10" fmla="*/ 10000 h 10000"/>
                  <a:gd name="connsiteX11" fmla="*/ 0 w 10000"/>
                  <a:gd name="connsiteY11" fmla="*/ 8739 h 10000"/>
                  <a:gd name="connsiteX12" fmla="*/ 2637 w 10000"/>
                  <a:gd name="connsiteY12" fmla="*/ 5526 h 10000"/>
                  <a:gd name="connsiteX0" fmla="*/ 2637 w 10000"/>
                  <a:gd name="connsiteY0" fmla="*/ 5451 h 9925"/>
                  <a:gd name="connsiteX1" fmla="*/ 2876 w 10000"/>
                  <a:gd name="connsiteY1" fmla="*/ 3352 h 9925"/>
                  <a:gd name="connsiteX2" fmla="*/ 8880 w 10000"/>
                  <a:gd name="connsiteY2" fmla="*/ 0 h 9925"/>
                  <a:gd name="connsiteX3" fmla="*/ 10000 w 10000"/>
                  <a:gd name="connsiteY3" fmla="*/ 562 h 9925"/>
                  <a:gd name="connsiteX4" fmla="*/ 9336 w 10000"/>
                  <a:gd name="connsiteY4" fmla="*/ 1587 h 9925"/>
                  <a:gd name="connsiteX5" fmla="*/ 4767 w 10000"/>
                  <a:gd name="connsiteY5" fmla="*/ 4264 h 9925"/>
                  <a:gd name="connsiteX6" fmla="*/ 4575 w 10000"/>
                  <a:gd name="connsiteY6" fmla="*/ 4991 h 9925"/>
                  <a:gd name="connsiteX7" fmla="*/ 4459 w 10000"/>
                  <a:gd name="connsiteY7" fmla="*/ 6693 h 9925"/>
                  <a:gd name="connsiteX8" fmla="*/ 4329 w 10000"/>
                  <a:gd name="connsiteY8" fmla="*/ 8482 h 9925"/>
                  <a:gd name="connsiteX9" fmla="*/ 3194 w 10000"/>
                  <a:gd name="connsiteY9" fmla="*/ 8553 h 9925"/>
                  <a:gd name="connsiteX10" fmla="*/ 775 w 10000"/>
                  <a:gd name="connsiteY10" fmla="*/ 9925 h 9925"/>
                  <a:gd name="connsiteX11" fmla="*/ 0 w 10000"/>
                  <a:gd name="connsiteY11" fmla="*/ 8664 h 9925"/>
                  <a:gd name="connsiteX12" fmla="*/ 2637 w 10000"/>
                  <a:gd name="connsiteY12" fmla="*/ 5451 h 9925"/>
                  <a:gd name="connsiteX0" fmla="*/ 2637 w 10000"/>
                  <a:gd name="connsiteY0" fmla="*/ 5503 h 10011"/>
                  <a:gd name="connsiteX1" fmla="*/ 2876 w 10000"/>
                  <a:gd name="connsiteY1" fmla="*/ 3388 h 10011"/>
                  <a:gd name="connsiteX2" fmla="*/ 8880 w 10000"/>
                  <a:gd name="connsiteY2" fmla="*/ 11 h 10011"/>
                  <a:gd name="connsiteX3" fmla="*/ 10000 w 10000"/>
                  <a:gd name="connsiteY3" fmla="*/ 577 h 10011"/>
                  <a:gd name="connsiteX4" fmla="*/ 9336 w 10000"/>
                  <a:gd name="connsiteY4" fmla="*/ 1610 h 10011"/>
                  <a:gd name="connsiteX5" fmla="*/ 4767 w 10000"/>
                  <a:gd name="connsiteY5" fmla="*/ 4307 h 10011"/>
                  <a:gd name="connsiteX6" fmla="*/ 4575 w 10000"/>
                  <a:gd name="connsiteY6" fmla="*/ 5040 h 10011"/>
                  <a:gd name="connsiteX7" fmla="*/ 4459 w 10000"/>
                  <a:gd name="connsiteY7" fmla="*/ 6755 h 10011"/>
                  <a:gd name="connsiteX8" fmla="*/ 4329 w 10000"/>
                  <a:gd name="connsiteY8" fmla="*/ 8557 h 10011"/>
                  <a:gd name="connsiteX9" fmla="*/ 3194 w 10000"/>
                  <a:gd name="connsiteY9" fmla="*/ 8629 h 10011"/>
                  <a:gd name="connsiteX10" fmla="*/ 775 w 10000"/>
                  <a:gd name="connsiteY10" fmla="*/ 10011 h 10011"/>
                  <a:gd name="connsiteX11" fmla="*/ 0 w 10000"/>
                  <a:gd name="connsiteY11" fmla="*/ 8740 h 10011"/>
                  <a:gd name="connsiteX12" fmla="*/ 2637 w 10000"/>
                  <a:gd name="connsiteY12" fmla="*/ 5503 h 10011"/>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594 w 10000"/>
                  <a:gd name="connsiteY5" fmla="*/ 4494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3125"/>
                  <a:gd name="connsiteX1" fmla="*/ 2876 w 10000"/>
                  <a:gd name="connsiteY1" fmla="*/ 3499 h 13125"/>
                  <a:gd name="connsiteX2" fmla="*/ 8750 w 10000"/>
                  <a:gd name="connsiteY2" fmla="*/ 8 h 13125"/>
                  <a:gd name="connsiteX3" fmla="*/ 10000 w 10000"/>
                  <a:gd name="connsiteY3" fmla="*/ 688 h 13125"/>
                  <a:gd name="connsiteX4" fmla="*/ 9336 w 10000"/>
                  <a:gd name="connsiteY4" fmla="*/ 1721 h 13125"/>
                  <a:gd name="connsiteX5" fmla="*/ 4594 w 10000"/>
                  <a:gd name="connsiteY5" fmla="*/ 4494 h 13125"/>
                  <a:gd name="connsiteX6" fmla="*/ 4575 w 10000"/>
                  <a:gd name="connsiteY6" fmla="*/ 5151 h 13125"/>
                  <a:gd name="connsiteX7" fmla="*/ 4459 w 10000"/>
                  <a:gd name="connsiteY7" fmla="*/ 6866 h 13125"/>
                  <a:gd name="connsiteX8" fmla="*/ 4329 w 10000"/>
                  <a:gd name="connsiteY8" fmla="*/ 8668 h 13125"/>
                  <a:gd name="connsiteX9" fmla="*/ 3194 w 10000"/>
                  <a:gd name="connsiteY9" fmla="*/ 8740 h 13125"/>
                  <a:gd name="connsiteX10" fmla="*/ 2812 w 10000"/>
                  <a:gd name="connsiteY10" fmla="*/ 13125 h 13125"/>
                  <a:gd name="connsiteX11" fmla="*/ 0 w 10000"/>
                  <a:gd name="connsiteY11" fmla="*/ 8851 h 13125"/>
                  <a:gd name="connsiteX12" fmla="*/ 2550 w 10000"/>
                  <a:gd name="connsiteY12" fmla="*/ 5690 h 13125"/>
                  <a:gd name="connsiteX0" fmla="*/ 817 w 8267"/>
                  <a:gd name="connsiteY0" fmla="*/ 5690 h 13125"/>
                  <a:gd name="connsiteX1" fmla="*/ 1143 w 8267"/>
                  <a:gd name="connsiteY1" fmla="*/ 3499 h 13125"/>
                  <a:gd name="connsiteX2" fmla="*/ 7017 w 8267"/>
                  <a:gd name="connsiteY2" fmla="*/ 8 h 13125"/>
                  <a:gd name="connsiteX3" fmla="*/ 8267 w 8267"/>
                  <a:gd name="connsiteY3" fmla="*/ 688 h 13125"/>
                  <a:gd name="connsiteX4" fmla="*/ 7603 w 8267"/>
                  <a:gd name="connsiteY4" fmla="*/ 1721 h 13125"/>
                  <a:gd name="connsiteX5" fmla="*/ 2861 w 8267"/>
                  <a:gd name="connsiteY5" fmla="*/ 4494 h 13125"/>
                  <a:gd name="connsiteX6" fmla="*/ 2842 w 8267"/>
                  <a:gd name="connsiteY6" fmla="*/ 5151 h 13125"/>
                  <a:gd name="connsiteX7" fmla="*/ 2726 w 8267"/>
                  <a:gd name="connsiteY7" fmla="*/ 6866 h 13125"/>
                  <a:gd name="connsiteX8" fmla="*/ 2596 w 8267"/>
                  <a:gd name="connsiteY8" fmla="*/ 8668 h 13125"/>
                  <a:gd name="connsiteX9" fmla="*/ 1461 w 8267"/>
                  <a:gd name="connsiteY9" fmla="*/ 8740 h 13125"/>
                  <a:gd name="connsiteX10" fmla="*/ 1079 w 8267"/>
                  <a:gd name="connsiteY10" fmla="*/ 13125 h 13125"/>
                  <a:gd name="connsiteX11" fmla="*/ 0 w 8267"/>
                  <a:gd name="connsiteY11" fmla="*/ 12158 h 13125"/>
                  <a:gd name="connsiteX12" fmla="*/ 817 w 8267"/>
                  <a:gd name="connsiteY12" fmla="*/ 5690 h 13125"/>
                  <a:gd name="connsiteX0" fmla="*/ 13 w 10493"/>
                  <a:gd name="connsiteY0" fmla="*/ 6160 h 10000"/>
                  <a:gd name="connsiteX1" fmla="*/ 1876 w 10493"/>
                  <a:gd name="connsiteY1" fmla="*/ 2666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8327 w 10493"/>
                  <a:gd name="connsiteY4" fmla="*/ 7394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9398"/>
                  <a:gd name="connsiteY0" fmla="*/ 6154 h 9994"/>
                  <a:gd name="connsiteX1" fmla="*/ 1404 w 9398"/>
                  <a:gd name="connsiteY1" fmla="*/ 5701 h 9994"/>
                  <a:gd name="connsiteX2" fmla="*/ 8981 w 9398"/>
                  <a:gd name="connsiteY2" fmla="*/ 0 h 9994"/>
                  <a:gd name="connsiteX3" fmla="*/ 8327 w 9398"/>
                  <a:gd name="connsiteY3" fmla="*/ 7388 h 9994"/>
                  <a:gd name="connsiteX4" fmla="*/ 7623 w 9398"/>
                  <a:gd name="connsiteY4" fmla="*/ 5127 h 9994"/>
                  <a:gd name="connsiteX5" fmla="*/ 5975 w 9398"/>
                  <a:gd name="connsiteY5" fmla="*/ 5078 h 9994"/>
                  <a:gd name="connsiteX6" fmla="*/ 5153 w 9398"/>
                  <a:gd name="connsiteY6" fmla="*/ 6384 h 9994"/>
                  <a:gd name="connsiteX7" fmla="*/ 3161 w 9398"/>
                  <a:gd name="connsiteY7" fmla="*/ 6743 h 9994"/>
                  <a:gd name="connsiteX8" fmla="*/ 2260 w 9398"/>
                  <a:gd name="connsiteY8" fmla="*/ 6653 h 9994"/>
                  <a:gd name="connsiteX9" fmla="*/ 1798 w 9398"/>
                  <a:gd name="connsiteY9" fmla="*/ 9994 h 9994"/>
                  <a:gd name="connsiteX10" fmla="*/ 493 w 9398"/>
                  <a:gd name="connsiteY10" fmla="*/ 9257 h 9994"/>
                  <a:gd name="connsiteX11" fmla="*/ 13 w 9398"/>
                  <a:gd name="connsiteY11" fmla="*/ 6154 h 9994"/>
                  <a:gd name="connsiteX0" fmla="*/ 14 w 8860"/>
                  <a:gd name="connsiteY0" fmla="*/ 1147 h 4989"/>
                  <a:gd name="connsiteX1" fmla="*/ 1494 w 8860"/>
                  <a:gd name="connsiteY1" fmla="*/ 693 h 4989"/>
                  <a:gd name="connsiteX2" fmla="*/ 8860 w 8860"/>
                  <a:gd name="connsiteY2" fmla="*/ 2381 h 4989"/>
                  <a:gd name="connsiteX3" fmla="*/ 8111 w 8860"/>
                  <a:gd name="connsiteY3" fmla="*/ 119 h 4989"/>
                  <a:gd name="connsiteX4" fmla="*/ 6358 w 8860"/>
                  <a:gd name="connsiteY4" fmla="*/ 70 h 4989"/>
                  <a:gd name="connsiteX5" fmla="*/ 5483 w 8860"/>
                  <a:gd name="connsiteY5" fmla="*/ 1377 h 4989"/>
                  <a:gd name="connsiteX6" fmla="*/ 3363 w 8860"/>
                  <a:gd name="connsiteY6" fmla="*/ 1736 h 4989"/>
                  <a:gd name="connsiteX7" fmla="*/ 2405 w 8860"/>
                  <a:gd name="connsiteY7" fmla="*/ 1646 h 4989"/>
                  <a:gd name="connsiteX8" fmla="*/ 1913 w 8860"/>
                  <a:gd name="connsiteY8" fmla="*/ 4989 h 4989"/>
                  <a:gd name="connsiteX9" fmla="*/ 525 w 8860"/>
                  <a:gd name="connsiteY9" fmla="*/ 4252 h 4989"/>
                  <a:gd name="connsiteX10" fmla="*/ 14 w 8860"/>
                  <a:gd name="connsiteY10" fmla="*/ 1147 h 4989"/>
                  <a:gd name="connsiteX0" fmla="*/ 16 w 10000"/>
                  <a:gd name="connsiteY0" fmla="*/ 2299 h 10000"/>
                  <a:gd name="connsiteX1" fmla="*/ 10000 w 10000"/>
                  <a:gd name="connsiteY1" fmla="*/ 4772 h 10000"/>
                  <a:gd name="connsiteX2" fmla="*/ 9155 w 10000"/>
                  <a:gd name="connsiteY2" fmla="*/ 239 h 10000"/>
                  <a:gd name="connsiteX3" fmla="*/ 7176 w 10000"/>
                  <a:gd name="connsiteY3" fmla="*/ 140 h 10000"/>
                  <a:gd name="connsiteX4" fmla="*/ 6188 w 10000"/>
                  <a:gd name="connsiteY4" fmla="*/ 2760 h 10000"/>
                  <a:gd name="connsiteX5" fmla="*/ 3796 w 10000"/>
                  <a:gd name="connsiteY5" fmla="*/ 3480 h 10000"/>
                  <a:gd name="connsiteX6" fmla="*/ 2714 w 10000"/>
                  <a:gd name="connsiteY6" fmla="*/ 3299 h 10000"/>
                  <a:gd name="connsiteX7" fmla="*/ 2159 w 10000"/>
                  <a:gd name="connsiteY7" fmla="*/ 10000 h 10000"/>
                  <a:gd name="connsiteX8" fmla="*/ 593 w 10000"/>
                  <a:gd name="connsiteY8" fmla="*/ 8523 h 10000"/>
                  <a:gd name="connsiteX9" fmla="*/ 16 w 10000"/>
                  <a:gd name="connsiteY9" fmla="*/ 2299 h 10000"/>
                  <a:gd name="connsiteX0" fmla="*/ 0 w 9407"/>
                  <a:gd name="connsiteY0" fmla="*/ 8523 h 10000"/>
                  <a:gd name="connsiteX1" fmla="*/ 9407 w 9407"/>
                  <a:gd name="connsiteY1" fmla="*/ 4772 h 10000"/>
                  <a:gd name="connsiteX2" fmla="*/ 8562 w 9407"/>
                  <a:gd name="connsiteY2" fmla="*/ 239 h 10000"/>
                  <a:gd name="connsiteX3" fmla="*/ 6583 w 9407"/>
                  <a:gd name="connsiteY3" fmla="*/ 140 h 10000"/>
                  <a:gd name="connsiteX4" fmla="*/ 5595 w 9407"/>
                  <a:gd name="connsiteY4" fmla="*/ 2760 h 10000"/>
                  <a:gd name="connsiteX5" fmla="*/ 3203 w 9407"/>
                  <a:gd name="connsiteY5" fmla="*/ 3480 h 10000"/>
                  <a:gd name="connsiteX6" fmla="*/ 2121 w 9407"/>
                  <a:gd name="connsiteY6" fmla="*/ 3299 h 10000"/>
                  <a:gd name="connsiteX7" fmla="*/ 1566 w 9407"/>
                  <a:gd name="connsiteY7" fmla="*/ 10000 h 10000"/>
                  <a:gd name="connsiteX8" fmla="*/ 0 w 9407"/>
                  <a:gd name="connsiteY8" fmla="*/ 8523 h 10000"/>
                  <a:gd name="connsiteX0" fmla="*/ 0 w 8335"/>
                  <a:gd name="connsiteY0" fmla="*/ 10000 h 10011"/>
                  <a:gd name="connsiteX1" fmla="*/ 8335 w 8335"/>
                  <a:gd name="connsiteY1" fmla="*/ 4772 h 10011"/>
                  <a:gd name="connsiteX2" fmla="*/ 7437 w 8335"/>
                  <a:gd name="connsiteY2" fmla="*/ 239 h 10011"/>
                  <a:gd name="connsiteX3" fmla="*/ 5333 w 8335"/>
                  <a:gd name="connsiteY3" fmla="*/ 140 h 10011"/>
                  <a:gd name="connsiteX4" fmla="*/ 4283 w 8335"/>
                  <a:gd name="connsiteY4" fmla="*/ 2760 h 10011"/>
                  <a:gd name="connsiteX5" fmla="*/ 1740 w 8335"/>
                  <a:gd name="connsiteY5" fmla="*/ 3480 h 10011"/>
                  <a:gd name="connsiteX6" fmla="*/ 590 w 8335"/>
                  <a:gd name="connsiteY6" fmla="*/ 3299 h 10011"/>
                  <a:gd name="connsiteX7" fmla="*/ 0 w 8335"/>
                  <a:gd name="connsiteY7" fmla="*/ 10000 h 10011"/>
                  <a:gd name="connsiteX0" fmla="*/ 0 w 9292"/>
                  <a:gd name="connsiteY0" fmla="*/ 3295 h 5057"/>
                  <a:gd name="connsiteX1" fmla="*/ 9292 w 9292"/>
                  <a:gd name="connsiteY1" fmla="*/ 4767 h 5057"/>
                  <a:gd name="connsiteX2" fmla="*/ 8215 w 9292"/>
                  <a:gd name="connsiteY2" fmla="*/ 239 h 5057"/>
                  <a:gd name="connsiteX3" fmla="*/ 5690 w 9292"/>
                  <a:gd name="connsiteY3" fmla="*/ 140 h 5057"/>
                  <a:gd name="connsiteX4" fmla="*/ 4431 w 9292"/>
                  <a:gd name="connsiteY4" fmla="*/ 2757 h 5057"/>
                  <a:gd name="connsiteX5" fmla="*/ 1380 w 9292"/>
                  <a:gd name="connsiteY5" fmla="*/ 3476 h 5057"/>
                  <a:gd name="connsiteX6" fmla="*/ 0 w 9292"/>
                  <a:gd name="connsiteY6" fmla="*/ 3295 h 5057"/>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497 w 15012"/>
                  <a:gd name="connsiteY5" fmla="*/ 6873 h 15603"/>
                  <a:gd name="connsiteX6" fmla="*/ 0 w 15012"/>
                  <a:gd name="connsiteY6" fmla="*/ 15580 h 15603"/>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324 w 15012"/>
                  <a:gd name="connsiteY5" fmla="*/ 6414 h 15603"/>
                  <a:gd name="connsiteX6" fmla="*/ 0 w 15012"/>
                  <a:gd name="connsiteY6" fmla="*/ 15580 h 15603"/>
                  <a:gd name="connsiteX0" fmla="*/ 489 w 15501"/>
                  <a:gd name="connsiteY0" fmla="*/ 15580 h 15603"/>
                  <a:gd name="connsiteX1" fmla="*/ 15501 w 15501"/>
                  <a:gd name="connsiteY1" fmla="*/ 9426 h 15603"/>
                  <a:gd name="connsiteX2" fmla="*/ 14342 w 15501"/>
                  <a:gd name="connsiteY2" fmla="*/ 472 h 15603"/>
                  <a:gd name="connsiteX3" fmla="*/ 11625 w 15501"/>
                  <a:gd name="connsiteY3" fmla="*/ 276 h 15603"/>
                  <a:gd name="connsiteX4" fmla="*/ 10270 w 15501"/>
                  <a:gd name="connsiteY4" fmla="*/ 5451 h 15603"/>
                  <a:gd name="connsiteX5" fmla="*/ 6813 w 15501"/>
                  <a:gd name="connsiteY5" fmla="*/ 6414 h 15603"/>
                  <a:gd name="connsiteX6" fmla="*/ 2946 w 15501"/>
                  <a:gd name="connsiteY6" fmla="*/ 2917 h 15603"/>
                  <a:gd name="connsiteX7" fmla="*/ 489 w 15501"/>
                  <a:gd name="connsiteY7" fmla="*/ 15580 h 15603"/>
                  <a:gd name="connsiteX0" fmla="*/ 954 w 13719"/>
                  <a:gd name="connsiteY0" fmla="*/ 18104 h 18120"/>
                  <a:gd name="connsiteX1" fmla="*/ 13719 w 13719"/>
                  <a:gd name="connsiteY1" fmla="*/ 9426 h 18120"/>
                  <a:gd name="connsiteX2" fmla="*/ 12560 w 13719"/>
                  <a:gd name="connsiteY2" fmla="*/ 472 h 18120"/>
                  <a:gd name="connsiteX3" fmla="*/ 9843 w 13719"/>
                  <a:gd name="connsiteY3" fmla="*/ 276 h 18120"/>
                  <a:gd name="connsiteX4" fmla="*/ 8488 w 13719"/>
                  <a:gd name="connsiteY4" fmla="*/ 5451 h 18120"/>
                  <a:gd name="connsiteX5" fmla="*/ 5031 w 13719"/>
                  <a:gd name="connsiteY5" fmla="*/ 6414 h 18120"/>
                  <a:gd name="connsiteX6" fmla="*/ 1164 w 13719"/>
                  <a:gd name="connsiteY6" fmla="*/ 2917 h 18120"/>
                  <a:gd name="connsiteX7" fmla="*/ 954 w 13719"/>
                  <a:gd name="connsiteY7" fmla="*/ 18104 h 18120"/>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4054"/>
                  <a:gd name="connsiteY0" fmla="*/ 18171 h 19786"/>
                  <a:gd name="connsiteX1" fmla="*/ 2893 w 14054"/>
                  <a:gd name="connsiteY1" fmla="*/ 18704 h 19786"/>
                  <a:gd name="connsiteX2" fmla="*/ 13719 w 14054"/>
                  <a:gd name="connsiteY2" fmla="*/ 9493 h 19786"/>
                  <a:gd name="connsiteX3" fmla="*/ 12560 w 14054"/>
                  <a:gd name="connsiteY3" fmla="*/ 539 h 19786"/>
                  <a:gd name="connsiteX4" fmla="*/ 9843 w 14054"/>
                  <a:gd name="connsiteY4" fmla="*/ 343 h 19786"/>
                  <a:gd name="connsiteX5" fmla="*/ 8488 w 14054"/>
                  <a:gd name="connsiteY5" fmla="*/ 5518 h 19786"/>
                  <a:gd name="connsiteX6" fmla="*/ 5031 w 14054"/>
                  <a:gd name="connsiteY6" fmla="*/ 6481 h 19786"/>
                  <a:gd name="connsiteX7" fmla="*/ 1164 w 14054"/>
                  <a:gd name="connsiteY7" fmla="*/ 2984 h 19786"/>
                  <a:gd name="connsiteX8" fmla="*/ 954 w 14054"/>
                  <a:gd name="connsiteY8" fmla="*/ 18171 h 19786"/>
                  <a:gd name="connsiteX0" fmla="*/ 954 w 13920"/>
                  <a:gd name="connsiteY0" fmla="*/ 18157 h 19772"/>
                  <a:gd name="connsiteX1" fmla="*/ 2893 w 13920"/>
                  <a:gd name="connsiteY1" fmla="*/ 18690 h 19772"/>
                  <a:gd name="connsiteX2" fmla="*/ 13287 w 13920"/>
                  <a:gd name="connsiteY2" fmla="*/ 9823 h 19772"/>
                  <a:gd name="connsiteX3" fmla="*/ 12560 w 13920"/>
                  <a:gd name="connsiteY3" fmla="*/ 525 h 19772"/>
                  <a:gd name="connsiteX4" fmla="*/ 9843 w 13920"/>
                  <a:gd name="connsiteY4" fmla="*/ 329 h 19772"/>
                  <a:gd name="connsiteX5" fmla="*/ 8488 w 13920"/>
                  <a:gd name="connsiteY5" fmla="*/ 5504 h 19772"/>
                  <a:gd name="connsiteX6" fmla="*/ 5031 w 13920"/>
                  <a:gd name="connsiteY6" fmla="*/ 6467 h 19772"/>
                  <a:gd name="connsiteX7" fmla="*/ 1164 w 13920"/>
                  <a:gd name="connsiteY7" fmla="*/ 2970 h 19772"/>
                  <a:gd name="connsiteX8" fmla="*/ 954 w 13920"/>
                  <a:gd name="connsiteY8" fmla="*/ 18157 h 19772"/>
                  <a:gd name="connsiteX0" fmla="*/ 954 w 13566"/>
                  <a:gd name="connsiteY0" fmla="*/ 18157 h 19772"/>
                  <a:gd name="connsiteX1" fmla="*/ 2893 w 13566"/>
                  <a:gd name="connsiteY1" fmla="*/ 18690 h 19772"/>
                  <a:gd name="connsiteX2" fmla="*/ 13287 w 13566"/>
                  <a:gd name="connsiteY2" fmla="*/ 9823 h 19772"/>
                  <a:gd name="connsiteX3" fmla="*/ 12042 w 13566"/>
                  <a:gd name="connsiteY3" fmla="*/ 525 h 19772"/>
                  <a:gd name="connsiteX4" fmla="*/ 9843 w 13566"/>
                  <a:gd name="connsiteY4" fmla="*/ 329 h 19772"/>
                  <a:gd name="connsiteX5" fmla="*/ 8488 w 13566"/>
                  <a:gd name="connsiteY5" fmla="*/ 5504 h 19772"/>
                  <a:gd name="connsiteX6" fmla="*/ 5031 w 13566"/>
                  <a:gd name="connsiteY6" fmla="*/ 6467 h 19772"/>
                  <a:gd name="connsiteX7" fmla="*/ 1164 w 13566"/>
                  <a:gd name="connsiteY7" fmla="*/ 2970 h 19772"/>
                  <a:gd name="connsiteX8" fmla="*/ 954 w 13566"/>
                  <a:gd name="connsiteY8" fmla="*/ 18157 h 19772"/>
                  <a:gd name="connsiteX0" fmla="*/ 954 w 13287"/>
                  <a:gd name="connsiteY0" fmla="*/ 18104 h 19719"/>
                  <a:gd name="connsiteX1" fmla="*/ 2893 w 13287"/>
                  <a:gd name="connsiteY1" fmla="*/ 18637 h 19719"/>
                  <a:gd name="connsiteX2" fmla="*/ 13287 w 13287"/>
                  <a:gd name="connsiteY2" fmla="*/ 9770 h 19719"/>
                  <a:gd name="connsiteX3" fmla="*/ 12042 w 13287"/>
                  <a:gd name="connsiteY3" fmla="*/ 472 h 19719"/>
                  <a:gd name="connsiteX4" fmla="*/ 9843 w 13287"/>
                  <a:gd name="connsiteY4" fmla="*/ 276 h 19719"/>
                  <a:gd name="connsiteX5" fmla="*/ 8488 w 13287"/>
                  <a:gd name="connsiteY5" fmla="*/ 5451 h 19719"/>
                  <a:gd name="connsiteX6" fmla="*/ 5031 w 13287"/>
                  <a:gd name="connsiteY6" fmla="*/ 6414 h 19719"/>
                  <a:gd name="connsiteX7" fmla="*/ 1164 w 13287"/>
                  <a:gd name="connsiteY7" fmla="*/ 2917 h 19719"/>
                  <a:gd name="connsiteX8" fmla="*/ 954 w 13287"/>
                  <a:gd name="connsiteY8" fmla="*/ 18104 h 19719"/>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1339 w 13672"/>
                  <a:gd name="connsiteY0" fmla="*/ 18476 h 20091"/>
                  <a:gd name="connsiteX1" fmla="*/ 3278 w 13672"/>
                  <a:gd name="connsiteY1" fmla="*/ 19009 h 20091"/>
                  <a:gd name="connsiteX2" fmla="*/ 13672 w 13672"/>
                  <a:gd name="connsiteY2" fmla="*/ 10142 h 20091"/>
                  <a:gd name="connsiteX3" fmla="*/ 12427 w 13672"/>
                  <a:gd name="connsiteY3" fmla="*/ 844 h 20091"/>
                  <a:gd name="connsiteX4" fmla="*/ 10228 w 13672"/>
                  <a:gd name="connsiteY4" fmla="*/ 648 h 20091"/>
                  <a:gd name="connsiteX5" fmla="*/ 8873 w 13672"/>
                  <a:gd name="connsiteY5" fmla="*/ 5823 h 20091"/>
                  <a:gd name="connsiteX6" fmla="*/ 5416 w 13672"/>
                  <a:gd name="connsiteY6" fmla="*/ 6786 h 20091"/>
                  <a:gd name="connsiteX7" fmla="*/ 1549 w 13672"/>
                  <a:gd name="connsiteY7" fmla="*/ 3289 h 20091"/>
                  <a:gd name="connsiteX8" fmla="*/ 1339 w 13672"/>
                  <a:gd name="connsiteY8" fmla="*/ 18476 h 20091"/>
                  <a:gd name="connsiteX0" fmla="*/ 915 w 13248"/>
                  <a:gd name="connsiteY0" fmla="*/ 18476 h 20091"/>
                  <a:gd name="connsiteX1" fmla="*/ 2854 w 13248"/>
                  <a:gd name="connsiteY1" fmla="*/ 19009 h 20091"/>
                  <a:gd name="connsiteX2" fmla="*/ 13248 w 13248"/>
                  <a:gd name="connsiteY2" fmla="*/ 10142 h 20091"/>
                  <a:gd name="connsiteX3" fmla="*/ 12003 w 13248"/>
                  <a:gd name="connsiteY3" fmla="*/ 844 h 20091"/>
                  <a:gd name="connsiteX4" fmla="*/ 9804 w 13248"/>
                  <a:gd name="connsiteY4" fmla="*/ 648 h 20091"/>
                  <a:gd name="connsiteX5" fmla="*/ 8449 w 13248"/>
                  <a:gd name="connsiteY5" fmla="*/ 5823 h 20091"/>
                  <a:gd name="connsiteX6" fmla="*/ 4992 w 13248"/>
                  <a:gd name="connsiteY6" fmla="*/ 6786 h 20091"/>
                  <a:gd name="connsiteX7" fmla="*/ 1125 w 13248"/>
                  <a:gd name="connsiteY7" fmla="*/ 3289 h 20091"/>
                  <a:gd name="connsiteX8" fmla="*/ 915 w 13248"/>
                  <a:gd name="connsiteY8" fmla="*/ 18476 h 20091"/>
                  <a:gd name="connsiteX0" fmla="*/ 915 w 13248"/>
                  <a:gd name="connsiteY0" fmla="*/ 18476 h 19549"/>
                  <a:gd name="connsiteX1" fmla="*/ 2854 w 13248"/>
                  <a:gd name="connsiteY1" fmla="*/ 19009 h 19549"/>
                  <a:gd name="connsiteX2" fmla="*/ 13248 w 13248"/>
                  <a:gd name="connsiteY2" fmla="*/ 10142 h 19549"/>
                  <a:gd name="connsiteX3" fmla="*/ 12003 w 13248"/>
                  <a:gd name="connsiteY3" fmla="*/ 844 h 19549"/>
                  <a:gd name="connsiteX4" fmla="*/ 9804 w 13248"/>
                  <a:gd name="connsiteY4" fmla="*/ 648 h 19549"/>
                  <a:gd name="connsiteX5" fmla="*/ 8449 w 13248"/>
                  <a:gd name="connsiteY5" fmla="*/ 5823 h 19549"/>
                  <a:gd name="connsiteX6" fmla="*/ 4992 w 13248"/>
                  <a:gd name="connsiteY6" fmla="*/ 6786 h 19549"/>
                  <a:gd name="connsiteX7" fmla="*/ 1125 w 13248"/>
                  <a:gd name="connsiteY7" fmla="*/ 3289 h 19549"/>
                  <a:gd name="connsiteX8" fmla="*/ 915 w 13248"/>
                  <a:gd name="connsiteY8" fmla="*/ 18476 h 1954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8449 w 13248"/>
                  <a:gd name="connsiteY5" fmla="*/ 8255 h 21441"/>
                  <a:gd name="connsiteX6" fmla="*/ 4992 w 13248"/>
                  <a:gd name="connsiteY6" fmla="*/ 9218 h 21441"/>
                  <a:gd name="connsiteX7" fmla="*/ 1125 w 13248"/>
                  <a:gd name="connsiteY7" fmla="*/ 5721 h 21441"/>
                  <a:gd name="connsiteX8" fmla="*/ 915 w 13248"/>
                  <a:gd name="connsiteY8" fmla="*/ 20908 h 21441"/>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4992 w 13248"/>
                  <a:gd name="connsiteY5" fmla="*/ 9218 h 21441"/>
                  <a:gd name="connsiteX6" fmla="*/ 1125 w 13248"/>
                  <a:gd name="connsiteY6" fmla="*/ 5721 h 21441"/>
                  <a:gd name="connsiteX7" fmla="*/ 915 w 13248"/>
                  <a:gd name="connsiteY7" fmla="*/ 20908 h 21441"/>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1125 w 13248"/>
                  <a:gd name="connsiteY5" fmla="*/ 5721 h 21441"/>
                  <a:gd name="connsiteX6" fmla="*/ 915 w 13248"/>
                  <a:gd name="connsiteY6" fmla="*/ 20908 h 21441"/>
                  <a:gd name="connsiteX0" fmla="*/ 24 w 12357"/>
                  <a:gd name="connsiteY0" fmla="*/ 20908 h 21441"/>
                  <a:gd name="connsiteX1" fmla="*/ 1963 w 12357"/>
                  <a:gd name="connsiteY1" fmla="*/ 21441 h 21441"/>
                  <a:gd name="connsiteX2" fmla="*/ 12357 w 12357"/>
                  <a:gd name="connsiteY2" fmla="*/ 12574 h 21441"/>
                  <a:gd name="connsiteX3" fmla="*/ 11112 w 12357"/>
                  <a:gd name="connsiteY3" fmla="*/ 3276 h 21441"/>
                  <a:gd name="connsiteX4" fmla="*/ 8567 w 12357"/>
                  <a:gd name="connsiteY4" fmla="*/ 211 h 21441"/>
                  <a:gd name="connsiteX5" fmla="*/ 6110 w 12357"/>
                  <a:gd name="connsiteY5" fmla="*/ 5032 h 21441"/>
                  <a:gd name="connsiteX6" fmla="*/ 24 w 12357"/>
                  <a:gd name="connsiteY6" fmla="*/ 20908 h 21441"/>
                  <a:gd name="connsiteX0" fmla="*/ 942 w 13275"/>
                  <a:gd name="connsiteY0" fmla="*/ 20908 h 21441"/>
                  <a:gd name="connsiteX1" fmla="*/ 2881 w 13275"/>
                  <a:gd name="connsiteY1" fmla="*/ 21441 h 21441"/>
                  <a:gd name="connsiteX2" fmla="*/ 13275 w 13275"/>
                  <a:gd name="connsiteY2" fmla="*/ 12574 h 21441"/>
                  <a:gd name="connsiteX3" fmla="*/ 12030 w 13275"/>
                  <a:gd name="connsiteY3" fmla="*/ 3276 h 21441"/>
                  <a:gd name="connsiteX4" fmla="*/ 9485 w 13275"/>
                  <a:gd name="connsiteY4" fmla="*/ 211 h 21441"/>
                  <a:gd name="connsiteX5" fmla="*/ 7028 w 13275"/>
                  <a:gd name="connsiteY5" fmla="*/ 5032 h 21441"/>
                  <a:gd name="connsiteX6" fmla="*/ 310 w 13275"/>
                  <a:gd name="connsiteY6" fmla="*/ 9326 h 21441"/>
                  <a:gd name="connsiteX7" fmla="*/ 942 w 13275"/>
                  <a:gd name="connsiteY7" fmla="*/ 20908 h 21441"/>
                  <a:gd name="connsiteX0" fmla="*/ 244 w 13441"/>
                  <a:gd name="connsiteY0" fmla="*/ 15859 h 21441"/>
                  <a:gd name="connsiteX1" fmla="*/ 3047 w 13441"/>
                  <a:gd name="connsiteY1" fmla="*/ 21441 h 21441"/>
                  <a:gd name="connsiteX2" fmla="*/ 13441 w 13441"/>
                  <a:gd name="connsiteY2" fmla="*/ 12574 h 21441"/>
                  <a:gd name="connsiteX3" fmla="*/ 12196 w 13441"/>
                  <a:gd name="connsiteY3" fmla="*/ 3276 h 21441"/>
                  <a:gd name="connsiteX4" fmla="*/ 9651 w 13441"/>
                  <a:gd name="connsiteY4" fmla="*/ 211 h 21441"/>
                  <a:gd name="connsiteX5" fmla="*/ 7194 w 13441"/>
                  <a:gd name="connsiteY5" fmla="*/ 5032 h 21441"/>
                  <a:gd name="connsiteX6" fmla="*/ 476 w 13441"/>
                  <a:gd name="connsiteY6" fmla="*/ 9326 h 21441"/>
                  <a:gd name="connsiteX7" fmla="*/ 244 w 13441"/>
                  <a:gd name="connsiteY7" fmla="*/ 15859 h 21441"/>
                  <a:gd name="connsiteX0" fmla="*/ 176 w 13373"/>
                  <a:gd name="connsiteY0" fmla="*/ 15859 h 21441"/>
                  <a:gd name="connsiteX1" fmla="*/ 2979 w 13373"/>
                  <a:gd name="connsiteY1" fmla="*/ 21441 h 21441"/>
                  <a:gd name="connsiteX2" fmla="*/ 13373 w 13373"/>
                  <a:gd name="connsiteY2" fmla="*/ 12574 h 21441"/>
                  <a:gd name="connsiteX3" fmla="*/ 12128 w 13373"/>
                  <a:gd name="connsiteY3" fmla="*/ 3276 h 21441"/>
                  <a:gd name="connsiteX4" fmla="*/ 9583 w 13373"/>
                  <a:gd name="connsiteY4" fmla="*/ 211 h 21441"/>
                  <a:gd name="connsiteX5" fmla="*/ 7126 w 13373"/>
                  <a:gd name="connsiteY5" fmla="*/ 5032 h 21441"/>
                  <a:gd name="connsiteX6" fmla="*/ 408 w 13373"/>
                  <a:gd name="connsiteY6" fmla="*/ 9326 h 21441"/>
                  <a:gd name="connsiteX7" fmla="*/ 2492 w 13373"/>
                  <a:gd name="connsiteY7" fmla="*/ 18934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2571 w 12965"/>
                  <a:gd name="connsiteY0" fmla="*/ 21441 h 21441"/>
                  <a:gd name="connsiteX1" fmla="*/ 12965 w 12965"/>
                  <a:gd name="connsiteY1" fmla="*/ 12574 h 21441"/>
                  <a:gd name="connsiteX2" fmla="*/ 11720 w 12965"/>
                  <a:gd name="connsiteY2" fmla="*/ 3276 h 21441"/>
                  <a:gd name="connsiteX3" fmla="*/ 9175 w 12965"/>
                  <a:gd name="connsiteY3" fmla="*/ 211 h 21441"/>
                  <a:gd name="connsiteX4" fmla="*/ 6718 w 12965"/>
                  <a:gd name="connsiteY4" fmla="*/ 5032 h 21441"/>
                  <a:gd name="connsiteX5" fmla="*/ 0 w 12965"/>
                  <a:gd name="connsiteY5" fmla="*/ 9326 h 21441"/>
                  <a:gd name="connsiteX0" fmla="*/ 12965 w 12965"/>
                  <a:gd name="connsiteY0" fmla="*/ 12574 h 12574"/>
                  <a:gd name="connsiteX1" fmla="*/ 11720 w 12965"/>
                  <a:gd name="connsiteY1" fmla="*/ 3276 h 12574"/>
                  <a:gd name="connsiteX2" fmla="*/ 9175 w 12965"/>
                  <a:gd name="connsiteY2" fmla="*/ 211 h 12574"/>
                  <a:gd name="connsiteX3" fmla="*/ 6718 w 12965"/>
                  <a:gd name="connsiteY3" fmla="*/ 5032 h 12574"/>
                  <a:gd name="connsiteX4" fmla="*/ 0 w 12965"/>
                  <a:gd name="connsiteY4" fmla="*/ 9326 h 12574"/>
                  <a:gd name="connsiteX0" fmla="*/ 11720 w 11720"/>
                  <a:gd name="connsiteY0" fmla="*/ 3276 h 9326"/>
                  <a:gd name="connsiteX1" fmla="*/ 9175 w 11720"/>
                  <a:gd name="connsiteY1" fmla="*/ 211 h 9326"/>
                  <a:gd name="connsiteX2" fmla="*/ 6718 w 11720"/>
                  <a:gd name="connsiteY2" fmla="*/ 5032 h 9326"/>
                  <a:gd name="connsiteX3" fmla="*/ 0 w 11720"/>
                  <a:gd name="connsiteY3" fmla="*/ 9326 h 9326"/>
                  <a:gd name="connsiteX0" fmla="*/ 7828 w 7828"/>
                  <a:gd name="connsiteY0" fmla="*/ 0 h 9774"/>
                  <a:gd name="connsiteX1" fmla="*/ 5732 w 7828"/>
                  <a:gd name="connsiteY1" fmla="*/ 5170 h 9774"/>
                  <a:gd name="connsiteX2" fmla="*/ 0 w 7828"/>
                  <a:gd name="connsiteY2" fmla="*/ 9774 h 9774"/>
                  <a:gd name="connsiteX0" fmla="*/ 10188 w 10188"/>
                  <a:gd name="connsiteY0" fmla="*/ 0 h 10378"/>
                  <a:gd name="connsiteX1" fmla="*/ 7322 w 10188"/>
                  <a:gd name="connsiteY1" fmla="*/ 5668 h 10378"/>
                  <a:gd name="connsiteX2" fmla="*/ 0 w 10188"/>
                  <a:gd name="connsiteY2" fmla="*/ 10378 h 10378"/>
                  <a:gd name="connsiteX0" fmla="*/ 10188 w 10188"/>
                  <a:gd name="connsiteY0" fmla="*/ 0 h 10378"/>
                  <a:gd name="connsiteX1" fmla="*/ 7322 w 10188"/>
                  <a:gd name="connsiteY1" fmla="*/ 5668 h 10378"/>
                  <a:gd name="connsiteX2" fmla="*/ 0 w 10188"/>
                  <a:gd name="connsiteY2" fmla="*/ 10378 h 10378"/>
                  <a:gd name="connsiteX0" fmla="*/ 10188 w 10188"/>
                  <a:gd name="connsiteY0" fmla="*/ 0 h 10378"/>
                  <a:gd name="connsiteX1" fmla="*/ 7228 w 10188"/>
                  <a:gd name="connsiteY1" fmla="*/ 5164 h 10378"/>
                  <a:gd name="connsiteX2" fmla="*/ 0 w 10188"/>
                  <a:gd name="connsiteY2" fmla="*/ 10378 h 10378"/>
                  <a:gd name="connsiteX0" fmla="*/ 10188 w 10188"/>
                  <a:gd name="connsiteY0" fmla="*/ 0 h 10378"/>
                  <a:gd name="connsiteX1" fmla="*/ 6569 w 10188"/>
                  <a:gd name="connsiteY1" fmla="*/ 7052 h 10378"/>
                  <a:gd name="connsiteX2" fmla="*/ 0 w 10188"/>
                  <a:gd name="connsiteY2" fmla="*/ 10378 h 10378"/>
                  <a:gd name="connsiteX0" fmla="*/ 10188 w 10188"/>
                  <a:gd name="connsiteY0" fmla="*/ 0 h 6224"/>
                  <a:gd name="connsiteX1" fmla="*/ 6569 w 10188"/>
                  <a:gd name="connsiteY1" fmla="*/ 2898 h 6224"/>
                  <a:gd name="connsiteX2" fmla="*/ 0 w 10188"/>
                  <a:gd name="connsiteY2" fmla="*/ 6224 h 6224"/>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7095 w 10000"/>
                  <a:gd name="connsiteY2" fmla="*/ 4650 h 12017"/>
                  <a:gd name="connsiteX3" fmla="*/ 0 w 10000"/>
                  <a:gd name="connsiteY3" fmla="*/ 12017 h 12017"/>
                  <a:gd name="connsiteX0" fmla="*/ 9637 w 9637"/>
                  <a:gd name="connsiteY0" fmla="*/ 1260 h 12053"/>
                  <a:gd name="connsiteX1" fmla="*/ 8068 w 9637"/>
                  <a:gd name="connsiteY1" fmla="*/ 161 h 12053"/>
                  <a:gd name="connsiteX2" fmla="*/ 7095 w 9637"/>
                  <a:gd name="connsiteY2" fmla="*/ 4686 h 12053"/>
                  <a:gd name="connsiteX3" fmla="*/ 0 w 9637"/>
                  <a:gd name="connsiteY3" fmla="*/ 12053 h 12053"/>
                </a:gdLst>
                <a:ahLst/>
                <a:cxnLst>
                  <a:cxn ang="0">
                    <a:pos x="connsiteX0" y="connsiteY0"/>
                  </a:cxn>
                  <a:cxn ang="0">
                    <a:pos x="connsiteX1" y="connsiteY1"/>
                  </a:cxn>
                  <a:cxn ang="0">
                    <a:pos x="connsiteX2" y="connsiteY2"/>
                  </a:cxn>
                  <a:cxn ang="0">
                    <a:pos x="connsiteX3" y="connsiteY3"/>
                  </a:cxn>
                </a:cxnLst>
                <a:rect l="l" t="t" r="r" b="b"/>
                <a:pathLst>
                  <a:path w="9637" h="12053">
                    <a:moveTo>
                      <a:pt x="9637" y="1260"/>
                    </a:moveTo>
                    <a:cubicBezTo>
                      <a:pt x="9315" y="1686"/>
                      <a:pt x="8660" y="-615"/>
                      <a:pt x="8068" y="161"/>
                    </a:cubicBezTo>
                    <a:cubicBezTo>
                      <a:pt x="7106" y="2555"/>
                      <a:pt x="6868" y="3648"/>
                      <a:pt x="7095" y="4686"/>
                    </a:cubicBezTo>
                    <a:cubicBezTo>
                      <a:pt x="5074" y="8443"/>
                      <a:pt x="3303" y="10827"/>
                      <a:pt x="0" y="12053"/>
                    </a:cubicBezTo>
                  </a:path>
                </a:pathLst>
              </a:custGeom>
              <a:noFill/>
              <a:ln w="9525">
                <a:solidFill>
                  <a:srgbClr val="00B050"/>
                </a:solidFill>
                <a:prstDash val="sysDot"/>
                <a:round/>
                <a:headEnd/>
                <a:tailEnd/>
              </a:ln>
              <a:extLst>
                <a:ext uri="{909E8E84-426E-40DD-AFC4-6F175D3DCCD1}">
                  <a14:hiddenFill xmlns:a14="http://schemas.microsoft.com/office/drawing/2010/main">
                    <a:solidFill>
                      <a:srgbClr val="BBE0E3"/>
                    </a:solid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215"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4" name="Freeform 49">
                <a:extLst>
                  <a:ext uri="{FF2B5EF4-FFF2-40B4-BE49-F238E27FC236}">
                    <a16:creationId xmlns:a16="http://schemas.microsoft.com/office/drawing/2014/main" id="{F49E9DEC-CD65-4E96-98F7-DD6F766A0E28}"/>
                  </a:ext>
                </a:extLst>
              </p:cNvPr>
              <p:cNvSpPr>
                <a:spLocks/>
              </p:cNvSpPr>
              <p:nvPr/>
            </p:nvSpPr>
            <p:spPr bwMode="auto">
              <a:xfrm>
                <a:off x="4038078" y="4398677"/>
                <a:ext cx="207940" cy="332458"/>
              </a:xfrm>
              <a:custGeom>
                <a:avLst/>
                <a:gdLst>
                  <a:gd name="T0" fmla="*/ 2205 w 11464"/>
                  <a:gd name="T1" fmla="*/ 5400 h 5558"/>
                  <a:gd name="T2" fmla="*/ 0 w 11464"/>
                  <a:gd name="T3" fmla="*/ 4425 h 5558"/>
                  <a:gd name="T4" fmla="*/ 75 w 11464"/>
                  <a:gd name="T5" fmla="*/ 3990 h 5558"/>
                  <a:gd name="T6" fmla="*/ 2010 w 11464"/>
                  <a:gd name="T7" fmla="*/ 0 h 5558"/>
                  <a:gd name="T8" fmla="*/ 2033 w 11464"/>
                  <a:gd name="T9" fmla="*/ 22 h 5558"/>
                  <a:gd name="T10" fmla="*/ 10482 w 11464"/>
                  <a:gd name="T11" fmla="*/ 42 h 5558"/>
                  <a:gd name="T12" fmla="*/ 11068 w 11464"/>
                  <a:gd name="T13" fmla="*/ 939 h 5558"/>
                  <a:gd name="T14" fmla="*/ 11257 w 11464"/>
                  <a:gd name="T15" fmla="*/ 852 h 5558"/>
                  <a:gd name="T16" fmla="*/ 11429 w 11464"/>
                  <a:gd name="T17" fmla="*/ 876 h 5558"/>
                  <a:gd name="T18" fmla="*/ 11464 w 11464"/>
                  <a:gd name="T19" fmla="*/ 1042 h 5558"/>
                  <a:gd name="T20" fmla="*/ 11318 w 11464"/>
                  <a:gd name="T21" fmla="*/ 1251 h 5558"/>
                  <a:gd name="T22" fmla="*/ 10942 w 11464"/>
                  <a:gd name="T23" fmla="*/ 1699 h 5558"/>
                  <a:gd name="T24" fmla="*/ 10819 w 11464"/>
                  <a:gd name="T25" fmla="*/ 1925 h 5558"/>
                  <a:gd name="T26" fmla="*/ 10745 w 11464"/>
                  <a:gd name="T27" fmla="*/ 2160 h 5558"/>
                  <a:gd name="T28" fmla="*/ 10666 w 11464"/>
                  <a:gd name="T29" fmla="*/ 2290 h 5558"/>
                  <a:gd name="T30" fmla="*/ 10606 w 11464"/>
                  <a:gd name="T31" fmla="*/ 2378 h 5558"/>
                  <a:gd name="T32" fmla="*/ 10425 w 11464"/>
                  <a:gd name="T33" fmla="*/ 2421 h 5558"/>
                  <a:gd name="T34" fmla="*/ 10219 w 11464"/>
                  <a:gd name="T35" fmla="*/ 2233 h 5558"/>
                  <a:gd name="T36" fmla="*/ 10126 w 11464"/>
                  <a:gd name="T37" fmla="*/ 1711 h 5558"/>
                  <a:gd name="T38" fmla="*/ 10023 w 11464"/>
                  <a:gd name="T39" fmla="*/ 1497 h 5558"/>
                  <a:gd name="T40" fmla="*/ 9806 w 11464"/>
                  <a:gd name="T41" fmla="*/ 1404 h 5558"/>
                  <a:gd name="T42" fmla="*/ 9701 w 11464"/>
                  <a:gd name="T43" fmla="*/ 1585 h 5558"/>
                  <a:gd name="T44" fmla="*/ 9802 w 11464"/>
                  <a:gd name="T45" fmla="*/ 2218 h 5558"/>
                  <a:gd name="T46" fmla="*/ 9864 w 11464"/>
                  <a:gd name="T47" fmla="*/ 2517 h 5558"/>
                  <a:gd name="T48" fmla="*/ 9710 w 11464"/>
                  <a:gd name="T49" fmla="*/ 2697 h 5558"/>
                  <a:gd name="T50" fmla="*/ 9492 w 11464"/>
                  <a:gd name="T51" fmla="*/ 2640 h 5558"/>
                  <a:gd name="T52" fmla="*/ 9416 w 11464"/>
                  <a:gd name="T53" fmla="*/ 2366 h 5558"/>
                  <a:gd name="T54" fmla="*/ 9309 w 11464"/>
                  <a:gd name="T55" fmla="*/ 1918 h 5558"/>
                  <a:gd name="T56" fmla="*/ 9183 w 11464"/>
                  <a:gd name="T57" fmla="*/ 1630 h 5558"/>
                  <a:gd name="T58" fmla="*/ 8925 w 11464"/>
                  <a:gd name="T59" fmla="*/ 1620 h 5558"/>
                  <a:gd name="T60" fmla="*/ 8847 w 11464"/>
                  <a:gd name="T61" fmla="*/ 1742 h 5558"/>
                  <a:gd name="T62" fmla="*/ 8853 w 11464"/>
                  <a:gd name="T63" fmla="*/ 1939 h 5558"/>
                  <a:gd name="T64" fmla="*/ 9067 w 11464"/>
                  <a:gd name="T65" fmla="*/ 2823 h 5558"/>
                  <a:gd name="T66" fmla="*/ 8939 w 11464"/>
                  <a:gd name="T67" fmla="*/ 2991 h 5558"/>
                  <a:gd name="T68" fmla="*/ 8715 w 11464"/>
                  <a:gd name="T69" fmla="*/ 3033 h 5558"/>
                  <a:gd name="T70" fmla="*/ 8534 w 11464"/>
                  <a:gd name="T71" fmla="*/ 2965 h 5558"/>
                  <a:gd name="T72" fmla="*/ 8341 w 11464"/>
                  <a:gd name="T73" fmla="*/ 2958 h 5558"/>
                  <a:gd name="T74" fmla="*/ 8239 w 11464"/>
                  <a:gd name="T75" fmla="*/ 3086 h 5558"/>
                  <a:gd name="T76" fmla="*/ 8411 w 11464"/>
                  <a:gd name="T77" fmla="*/ 3289 h 5558"/>
                  <a:gd name="T78" fmla="*/ 8721 w 11464"/>
                  <a:gd name="T79" fmla="*/ 3382 h 5558"/>
                  <a:gd name="T80" fmla="*/ 8993 w 11464"/>
                  <a:gd name="T81" fmla="*/ 3524 h 5558"/>
                  <a:gd name="T82" fmla="*/ 9135 w 11464"/>
                  <a:gd name="T83" fmla="*/ 3676 h 5558"/>
                  <a:gd name="T84" fmla="*/ 8951 w 11464"/>
                  <a:gd name="T85" fmla="*/ 3834 h 5558"/>
                  <a:gd name="T86" fmla="*/ 8287 w 11464"/>
                  <a:gd name="T87" fmla="*/ 4043 h 5558"/>
                  <a:gd name="T88" fmla="*/ 8264 w 11464"/>
                  <a:gd name="T89" fmla="*/ 4239 h 5558"/>
                  <a:gd name="T90" fmla="*/ 8386 w 11464"/>
                  <a:gd name="T91" fmla="*/ 4379 h 5558"/>
                  <a:gd name="T92" fmla="*/ 8602 w 11464"/>
                  <a:gd name="T93" fmla="*/ 4415 h 5558"/>
                  <a:gd name="T94" fmla="*/ 8884 w 11464"/>
                  <a:gd name="T95" fmla="*/ 4309 h 5558"/>
                  <a:gd name="T96" fmla="*/ 9083 w 11464"/>
                  <a:gd name="T97" fmla="*/ 4235 h 5558"/>
                  <a:gd name="T98" fmla="*/ 9244 w 11464"/>
                  <a:gd name="T99" fmla="*/ 4322 h 5558"/>
                  <a:gd name="T100" fmla="*/ 9272 w 11464"/>
                  <a:gd name="T101" fmla="*/ 4517 h 5558"/>
                  <a:gd name="T102" fmla="*/ 9210 w 11464"/>
                  <a:gd name="T103" fmla="*/ 4831 h 5558"/>
                  <a:gd name="T104" fmla="*/ 9026 w 11464"/>
                  <a:gd name="T105" fmla="*/ 5220 h 5558"/>
                  <a:gd name="T106" fmla="*/ 8560 w 11464"/>
                  <a:gd name="T107" fmla="*/ 5387 h 5558"/>
                  <a:gd name="T108" fmla="*/ 8030 w 11464"/>
                  <a:gd name="T109" fmla="*/ 5555 h 5558"/>
                  <a:gd name="T110" fmla="*/ 2130 w 11464"/>
                  <a:gd name="T111" fmla="*/ 5558 h 5558"/>
                  <a:gd name="T112" fmla="*/ 2205 w 11464"/>
                  <a:gd name="T113" fmla="*/ 5400 h 5558"/>
                  <a:gd name="connsiteX0" fmla="*/ 1923 w 10000"/>
                  <a:gd name="connsiteY0" fmla="*/ 9825 h 10109"/>
                  <a:gd name="connsiteX1" fmla="*/ 0 w 10000"/>
                  <a:gd name="connsiteY1" fmla="*/ 8070 h 10109"/>
                  <a:gd name="connsiteX2" fmla="*/ 65 w 10000"/>
                  <a:gd name="connsiteY2" fmla="*/ 7288 h 10109"/>
                  <a:gd name="connsiteX3" fmla="*/ 1753 w 10000"/>
                  <a:gd name="connsiteY3" fmla="*/ 109 h 10109"/>
                  <a:gd name="connsiteX4" fmla="*/ 1698 w 10000"/>
                  <a:gd name="connsiteY4" fmla="*/ 0 h 10109"/>
                  <a:gd name="connsiteX5" fmla="*/ 9143 w 10000"/>
                  <a:gd name="connsiteY5" fmla="*/ 185 h 10109"/>
                  <a:gd name="connsiteX6" fmla="*/ 9655 w 10000"/>
                  <a:gd name="connsiteY6" fmla="*/ 1798 h 10109"/>
                  <a:gd name="connsiteX7" fmla="*/ 9819 w 10000"/>
                  <a:gd name="connsiteY7" fmla="*/ 1642 h 10109"/>
                  <a:gd name="connsiteX8" fmla="*/ 9969 w 10000"/>
                  <a:gd name="connsiteY8" fmla="*/ 1685 h 10109"/>
                  <a:gd name="connsiteX9" fmla="*/ 10000 w 10000"/>
                  <a:gd name="connsiteY9" fmla="*/ 1984 h 10109"/>
                  <a:gd name="connsiteX10" fmla="*/ 9873 w 10000"/>
                  <a:gd name="connsiteY10" fmla="*/ 2360 h 10109"/>
                  <a:gd name="connsiteX11" fmla="*/ 9545 w 10000"/>
                  <a:gd name="connsiteY11" fmla="*/ 3166 h 10109"/>
                  <a:gd name="connsiteX12" fmla="*/ 9437 w 10000"/>
                  <a:gd name="connsiteY12" fmla="*/ 3572 h 10109"/>
                  <a:gd name="connsiteX13" fmla="*/ 9373 w 10000"/>
                  <a:gd name="connsiteY13" fmla="*/ 3995 h 10109"/>
                  <a:gd name="connsiteX14" fmla="*/ 9304 w 10000"/>
                  <a:gd name="connsiteY14" fmla="*/ 4229 h 10109"/>
                  <a:gd name="connsiteX15" fmla="*/ 9252 w 10000"/>
                  <a:gd name="connsiteY15" fmla="*/ 4388 h 10109"/>
                  <a:gd name="connsiteX16" fmla="*/ 9094 w 10000"/>
                  <a:gd name="connsiteY16" fmla="*/ 4465 h 10109"/>
                  <a:gd name="connsiteX17" fmla="*/ 8914 w 10000"/>
                  <a:gd name="connsiteY17" fmla="*/ 4127 h 10109"/>
                  <a:gd name="connsiteX18" fmla="*/ 8833 w 10000"/>
                  <a:gd name="connsiteY18" fmla="*/ 3187 h 10109"/>
                  <a:gd name="connsiteX19" fmla="*/ 8743 w 10000"/>
                  <a:gd name="connsiteY19" fmla="*/ 2802 h 10109"/>
                  <a:gd name="connsiteX20" fmla="*/ 8554 w 10000"/>
                  <a:gd name="connsiteY20" fmla="*/ 2635 h 10109"/>
                  <a:gd name="connsiteX21" fmla="*/ 8462 w 10000"/>
                  <a:gd name="connsiteY21" fmla="*/ 2961 h 10109"/>
                  <a:gd name="connsiteX22" fmla="*/ 8550 w 10000"/>
                  <a:gd name="connsiteY22" fmla="*/ 4100 h 10109"/>
                  <a:gd name="connsiteX23" fmla="*/ 8604 w 10000"/>
                  <a:gd name="connsiteY23" fmla="*/ 4638 h 10109"/>
                  <a:gd name="connsiteX24" fmla="*/ 8470 w 10000"/>
                  <a:gd name="connsiteY24" fmla="*/ 4961 h 10109"/>
                  <a:gd name="connsiteX25" fmla="*/ 8280 w 10000"/>
                  <a:gd name="connsiteY25" fmla="*/ 4859 h 10109"/>
                  <a:gd name="connsiteX26" fmla="*/ 8214 w 10000"/>
                  <a:gd name="connsiteY26" fmla="*/ 4366 h 10109"/>
                  <a:gd name="connsiteX27" fmla="*/ 8120 w 10000"/>
                  <a:gd name="connsiteY27" fmla="*/ 3560 h 10109"/>
                  <a:gd name="connsiteX28" fmla="*/ 8010 w 10000"/>
                  <a:gd name="connsiteY28" fmla="*/ 3042 h 10109"/>
                  <a:gd name="connsiteX29" fmla="*/ 7785 w 10000"/>
                  <a:gd name="connsiteY29" fmla="*/ 3024 h 10109"/>
                  <a:gd name="connsiteX30" fmla="*/ 7717 w 10000"/>
                  <a:gd name="connsiteY30" fmla="*/ 3243 h 10109"/>
                  <a:gd name="connsiteX31" fmla="*/ 7722 w 10000"/>
                  <a:gd name="connsiteY31" fmla="*/ 3598 h 10109"/>
                  <a:gd name="connsiteX32" fmla="*/ 7909 w 10000"/>
                  <a:gd name="connsiteY32" fmla="*/ 5188 h 10109"/>
                  <a:gd name="connsiteX33" fmla="*/ 7797 w 10000"/>
                  <a:gd name="connsiteY33" fmla="*/ 5490 h 10109"/>
                  <a:gd name="connsiteX34" fmla="*/ 7602 w 10000"/>
                  <a:gd name="connsiteY34" fmla="*/ 5566 h 10109"/>
                  <a:gd name="connsiteX35" fmla="*/ 7444 w 10000"/>
                  <a:gd name="connsiteY35" fmla="*/ 5444 h 10109"/>
                  <a:gd name="connsiteX36" fmla="*/ 7276 w 10000"/>
                  <a:gd name="connsiteY36" fmla="*/ 5431 h 10109"/>
                  <a:gd name="connsiteX37" fmla="*/ 7187 w 10000"/>
                  <a:gd name="connsiteY37" fmla="*/ 5661 h 10109"/>
                  <a:gd name="connsiteX38" fmla="*/ 7337 w 10000"/>
                  <a:gd name="connsiteY38" fmla="*/ 6027 h 10109"/>
                  <a:gd name="connsiteX39" fmla="*/ 7607 w 10000"/>
                  <a:gd name="connsiteY39" fmla="*/ 6194 h 10109"/>
                  <a:gd name="connsiteX40" fmla="*/ 7845 w 10000"/>
                  <a:gd name="connsiteY40" fmla="*/ 6449 h 10109"/>
                  <a:gd name="connsiteX41" fmla="*/ 7968 w 10000"/>
                  <a:gd name="connsiteY41" fmla="*/ 6723 h 10109"/>
                  <a:gd name="connsiteX42" fmla="*/ 7808 w 10000"/>
                  <a:gd name="connsiteY42" fmla="*/ 7007 h 10109"/>
                  <a:gd name="connsiteX43" fmla="*/ 7229 w 10000"/>
                  <a:gd name="connsiteY43" fmla="*/ 7383 h 10109"/>
                  <a:gd name="connsiteX44" fmla="*/ 7209 w 10000"/>
                  <a:gd name="connsiteY44" fmla="*/ 7736 h 10109"/>
                  <a:gd name="connsiteX45" fmla="*/ 7315 w 10000"/>
                  <a:gd name="connsiteY45" fmla="*/ 7988 h 10109"/>
                  <a:gd name="connsiteX46" fmla="*/ 7503 w 10000"/>
                  <a:gd name="connsiteY46" fmla="*/ 8053 h 10109"/>
                  <a:gd name="connsiteX47" fmla="*/ 7749 w 10000"/>
                  <a:gd name="connsiteY47" fmla="*/ 7862 h 10109"/>
                  <a:gd name="connsiteX48" fmla="*/ 7923 w 10000"/>
                  <a:gd name="connsiteY48" fmla="*/ 7729 h 10109"/>
                  <a:gd name="connsiteX49" fmla="*/ 8064 w 10000"/>
                  <a:gd name="connsiteY49" fmla="*/ 7885 h 10109"/>
                  <a:gd name="connsiteX50" fmla="*/ 8088 w 10000"/>
                  <a:gd name="connsiteY50" fmla="*/ 8236 h 10109"/>
                  <a:gd name="connsiteX51" fmla="*/ 8034 w 10000"/>
                  <a:gd name="connsiteY51" fmla="*/ 8801 h 10109"/>
                  <a:gd name="connsiteX52" fmla="*/ 7873 w 10000"/>
                  <a:gd name="connsiteY52" fmla="*/ 9501 h 10109"/>
                  <a:gd name="connsiteX53" fmla="*/ 7467 w 10000"/>
                  <a:gd name="connsiteY53" fmla="*/ 9801 h 10109"/>
                  <a:gd name="connsiteX54" fmla="*/ 7005 w 10000"/>
                  <a:gd name="connsiteY54" fmla="*/ 10104 h 10109"/>
                  <a:gd name="connsiteX55" fmla="*/ 1858 w 10000"/>
                  <a:gd name="connsiteY55" fmla="*/ 10109 h 10109"/>
                  <a:gd name="connsiteX56" fmla="*/ 1923 w 10000"/>
                  <a:gd name="connsiteY56" fmla="*/ 9825 h 10109"/>
                  <a:gd name="connsiteX0" fmla="*/ 1923 w 10000"/>
                  <a:gd name="connsiteY0" fmla="*/ 9798 h 10082"/>
                  <a:gd name="connsiteX1" fmla="*/ 0 w 10000"/>
                  <a:gd name="connsiteY1" fmla="*/ 8043 h 10082"/>
                  <a:gd name="connsiteX2" fmla="*/ 65 w 10000"/>
                  <a:gd name="connsiteY2" fmla="*/ 7261 h 10082"/>
                  <a:gd name="connsiteX3" fmla="*/ 1753 w 10000"/>
                  <a:gd name="connsiteY3" fmla="*/ 82 h 10082"/>
                  <a:gd name="connsiteX4" fmla="*/ 1711 w 10000"/>
                  <a:gd name="connsiteY4" fmla="*/ 0 h 10082"/>
                  <a:gd name="connsiteX5" fmla="*/ 9143 w 10000"/>
                  <a:gd name="connsiteY5" fmla="*/ 158 h 10082"/>
                  <a:gd name="connsiteX6" fmla="*/ 9655 w 10000"/>
                  <a:gd name="connsiteY6" fmla="*/ 1771 h 10082"/>
                  <a:gd name="connsiteX7" fmla="*/ 9819 w 10000"/>
                  <a:gd name="connsiteY7" fmla="*/ 1615 h 10082"/>
                  <a:gd name="connsiteX8" fmla="*/ 9969 w 10000"/>
                  <a:gd name="connsiteY8" fmla="*/ 1658 h 10082"/>
                  <a:gd name="connsiteX9" fmla="*/ 10000 w 10000"/>
                  <a:gd name="connsiteY9" fmla="*/ 1957 h 10082"/>
                  <a:gd name="connsiteX10" fmla="*/ 9873 w 10000"/>
                  <a:gd name="connsiteY10" fmla="*/ 2333 h 10082"/>
                  <a:gd name="connsiteX11" fmla="*/ 9545 w 10000"/>
                  <a:gd name="connsiteY11" fmla="*/ 3139 h 10082"/>
                  <a:gd name="connsiteX12" fmla="*/ 9437 w 10000"/>
                  <a:gd name="connsiteY12" fmla="*/ 3545 h 10082"/>
                  <a:gd name="connsiteX13" fmla="*/ 9373 w 10000"/>
                  <a:gd name="connsiteY13" fmla="*/ 3968 h 10082"/>
                  <a:gd name="connsiteX14" fmla="*/ 9304 w 10000"/>
                  <a:gd name="connsiteY14" fmla="*/ 4202 h 10082"/>
                  <a:gd name="connsiteX15" fmla="*/ 9252 w 10000"/>
                  <a:gd name="connsiteY15" fmla="*/ 4361 h 10082"/>
                  <a:gd name="connsiteX16" fmla="*/ 9094 w 10000"/>
                  <a:gd name="connsiteY16" fmla="*/ 4438 h 10082"/>
                  <a:gd name="connsiteX17" fmla="*/ 8914 w 10000"/>
                  <a:gd name="connsiteY17" fmla="*/ 4100 h 10082"/>
                  <a:gd name="connsiteX18" fmla="*/ 8833 w 10000"/>
                  <a:gd name="connsiteY18" fmla="*/ 3160 h 10082"/>
                  <a:gd name="connsiteX19" fmla="*/ 8743 w 10000"/>
                  <a:gd name="connsiteY19" fmla="*/ 2775 h 10082"/>
                  <a:gd name="connsiteX20" fmla="*/ 8554 w 10000"/>
                  <a:gd name="connsiteY20" fmla="*/ 2608 h 10082"/>
                  <a:gd name="connsiteX21" fmla="*/ 8462 w 10000"/>
                  <a:gd name="connsiteY21" fmla="*/ 2934 h 10082"/>
                  <a:gd name="connsiteX22" fmla="*/ 8550 w 10000"/>
                  <a:gd name="connsiteY22" fmla="*/ 4073 h 10082"/>
                  <a:gd name="connsiteX23" fmla="*/ 8604 w 10000"/>
                  <a:gd name="connsiteY23" fmla="*/ 4611 h 10082"/>
                  <a:gd name="connsiteX24" fmla="*/ 8470 w 10000"/>
                  <a:gd name="connsiteY24" fmla="*/ 4934 h 10082"/>
                  <a:gd name="connsiteX25" fmla="*/ 8280 w 10000"/>
                  <a:gd name="connsiteY25" fmla="*/ 4832 h 10082"/>
                  <a:gd name="connsiteX26" fmla="*/ 8214 w 10000"/>
                  <a:gd name="connsiteY26" fmla="*/ 4339 h 10082"/>
                  <a:gd name="connsiteX27" fmla="*/ 8120 w 10000"/>
                  <a:gd name="connsiteY27" fmla="*/ 3533 h 10082"/>
                  <a:gd name="connsiteX28" fmla="*/ 8010 w 10000"/>
                  <a:gd name="connsiteY28" fmla="*/ 3015 h 10082"/>
                  <a:gd name="connsiteX29" fmla="*/ 7785 w 10000"/>
                  <a:gd name="connsiteY29" fmla="*/ 2997 h 10082"/>
                  <a:gd name="connsiteX30" fmla="*/ 7717 w 10000"/>
                  <a:gd name="connsiteY30" fmla="*/ 3216 h 10082"/>
                  <a:gd name="connsiteX31" fmla="*/ 7722 w 10000"/>
                  <a:gd name="connsiteY31" fmla="*/ 3571 h 10082"/>
                  <a:gd name="connsiteX32" fmla="*/ 7909 w 10000"/>
                  <a:gd name="connsiteY32" fmla="*/ 5161 h 10082"/>
                  <a:gd name="connsiteX33" fmla="*/ 7797 w 10000"/>
                  <a:gd name="connsiteY33" fmla="*/ 5463 h 10082"/>
                  <a:gd name="connsiteX34" fmla="*/ 7602 w 10000"/>
                  <a:gd name="connsiteY34" fmla="*/ 5539 h 10082"/>
                  <a:gd name="connsiteX35" fmla="*/ 7444 w 10000"/>
                  <a:gd name="connsiteY35" fmla="*/ 5417 h 10082"/>
                  <a:gd name="connsiteX36" fmla="*/ 7276 w 10000"/>
                  <a:gd name="connsiteY36" fmla="*/ 5404 h 10082"/>
                  <a:gd name="connsiteX37" fmla="*/ 7187 w 10000"/>
                  <a:gd name="connsiteY37" fmla="*/ 5634 h 10082"/>
                  <a:gd name="connsiteX38" fmla="*/ 7337 w 10000"/>
                  <a:gd name="connsiteY38" fmla="*/ 6000 h 10082"/>
                  <a:gd name="connsiteX39" fmla="*/ 7607 w 10000"/>
                  <a:gd name="connsiteY39" fmla="*/ 6167 h 10082"/>
                  <a:gd name="connsiteX40" fmla="*/ 7845 w 10000"/>
                  <a:gd name="connsiteY40" fmla="*/ 6422 h 10082"/>
                  <a:gd name="connsiteX41" fmla="*/ 7968 w 10000"/>
                  <a:gd name="connsiteY41" fmla="*/ 6696 h 10082"/>
                  <a:gd name="connsiteX42" fmla="*/ 7808 w 10000"/>
                  <a:gd name="connsiteY42" fmla="*/ 6980 h 10082"/>
                  <a:gd name="connsiteX43" fmla="*/ 7229 w 10000"/>
                  <a:gd name="connsiteY43" fmla="*/ 7356 h 10082"/>
                  <a:gd name="connsiteX44" fmla="*/ 7209 w 10000"/>
                  <a:gd name="connsiteY44" fmla="*/ 7709 h 10082"/>
                  <a:gd name="connsiteX45" fmla="*/ 7315 w 10000"/>
                  <a:gd name="connsiteY45" fmla="*/ 7961 h 10082"/>
                  <a:gd name="connsiteX46" fmla="*/ 7503 w 10000"/>
                  <a:gd name="connsiteY46" fmla="*/ 8026 h 10082"/>
                  <a:gd name="connsiteX47" fmla="*/ 7749 w 10000"/>
                  <a:gd name="connsiteY47" fmla="*/ 7835 h 10082"/>
                  <a:gd name="connsiteX48" fmla="*/ 7923 w 10000"/>
                  <a:gd name="connsiteY48" fmla="*/ 7702 h 10082"/>
                  <a:gd name="connsiteX49" fmla="*/ 8064 w 10000"/>
                  <a:gd name="connsiteY49" fmla="*/ 7858 h 10082"/>
                  <a:gd name="connsiteX50" fmla="*/ 8088 w 10000"/>
                  <a:gd name="connsiteY50" fmla="*/ 8209 h 10082"/>
                  <a:gd name="connsiteX51" fmla="*/ 8034 w 10000"/>
                  <a:gd name="connsiteY51" fmla="*/ 8774 h 10082"/>
                  <a:gd name="connsiteX52" fmla="*/ 7873 w 10000"/>
                  <a:gd name="connsiteY52" fmla="*/ 9474 h 10082"/>
                  <a:gd name="connsiteX53" fmla="*/ 7467 w 10000"/>
                  <a:gd name="connsiteY53" fmla="*/ 9774 h 10082"/>
                  <a:gd name="connsiteX54" fmla="*/ 7005 w 10000"/>
                  <a:gd name="connsiteY54" fmla="*/ 10077 h 10082"/>
                  <a:gd name="connsiteX55" fmla="*/ 1858 w 10000"/>
                  <a:gd name="connsiteY55" fmla="*/ 10082 h 10082"/>
                  <a:gd name="connsiteX56" fmla="*/ 1923 w 10000"/>
                  <a:gd name="connsiteY56" fmla="*/ 9798 h 10082"/>
                  <a:gd name="connsiteX0" fmla="*/ 1923 w 10000"/>
                  <a:gd name="connsiteY0" fmla="*/ 10287 h 10571"/>
                  <a:gd name="connsiteX1" fmla="*/ 0 w 10000"/>
                  <a:gd name="connsiteY1" fmla="*/ 8532 h 10571"/>
                  <a:gd name="connsiteX2" fmla="*/ 65 w 10000"/>
                  <a:gd name="connsiteY2" fmla="*/ 7750 h 10571"/>
                  <a:gd name="connsiteX3" fmla="*/ 1753 w 10000"/>
                  <a:gd name="connsiteY3" fmla="*/ 571 h 10571"/>
                  <a:gd name="connsiteX4" fmla="*/ 9143 w 10000"/>
                  <a:gd name="connsiteY4" fmla="*/ 647 h 10571"/>
                  <a:gd name="connsiteX5" fmla="*/ 9655 w 10000"/>
                  <a:gd name="connsiteY5" fmla="*/ 2260 h 10571"/>
                  <a:gd name="connsiteX6" fmla="*/ 9819 w 10000"/>
                  <a:gd name="connsiteY6" fmla="*/ 2104 h 10571"/>
                  <a:gd name="connsiteX7" fmla="*/ 9969 w 10000"/>
                  <a:gd name="connsiteY7" fmla="*/ 2147 h 10571"/>
                  <a:gd name="connsiteX8" fmla="*/ 10000 w 10000"/>
                  <a:gd name="connsiteY8" fmla="*/ 2446 h 10571"/>
                  <a:gd name="connsiteX9" fmla="*/ 9873 w 10000"/>
                  <a:gd name="connsiteY9" fmla="*/ 2822 h 10571"/>
                  <a:gd name="connsiteX10" fmla="*/ 9545 w 10000"/>
                  <a:gd name="connsiteY10" fmla="*/ 3628 h 10571"/>
                  <a:gd name="connsiteX11" fmla="*/ 9437 w 10000"/>
                  <a:gd name="connsiteY11" fmla="*/ 4034 h 10571"/>
                  <a:gd name="connsiteX12" fmla="*/ 9373 w 10000"/>
                  <a:gd name="connsiteY12" fmla="*/ 4457 h 10571"/>
                  <a:gd name="connsiteX13" fmla="*/ 9304 w 10000"/>
                  <a:gd name="connsiteY13" fmla="*/ 4691 h 10571"/>
                  <a:gd name="connsiteX14" fmla="*/ 9252 w 10000"/>
                  <a:gd name="connsiteY14" fmla="*/ 4850 h 10571"/>
                  <a:gd name="connsiteX15" fmla="*/ 9094 w 10000"/>
                  <a:gd name="connsiteY15" fmla="*/ 4927 h 10571"/>
                  <a:gd name="connsiteX16" fmla="*/ 8914 w 10000"/>
                  <a:gd name="connsiteY16" fmla="*/ 4589 h 10571"/>
                  <a:gd name="connsiteX17" fmla="*/ 8833 w 10000"/>
                  <a:gd name="connsiteY17" fmla="*/ 3649 h 10571"/>
                  <a:gd name="connsiteX18" fmla="*/ 8743 w 10000"/>
                  <a:gd name="connsiteY18" fmla="*/ 3264 h 10571"/>
                  <a:gd name="connsiteX19" fmla="*/ 8554 w 10000"/>
                  <a:gd name="connsiteY19" fmla="*/ 3097 h 10571"/>
                  <a:gd name="connsiteX20" fmla="*/ 8462 w 10000"/>
                  <a:gd name="connsiteY20" fmla="*/ 3423 h 10571"/>
                  <a:gd name="connsiteX21" fmla="*/ 8550 w 10000"/>
                  <a:gd name="connsiteY21" fmla="*/ 4562 h 10571"/>
                  <a:gd name="connsiteX22" fmla="*/ 8604 w 10000"/>
                  <a:gd name="connsiteY22" fmla="*/ 5100 h 10571"/>
                  <a:gd name="connsiteX23" fmla="*/ 8470 w 10000"/>
                  <a:gd name="connsiteY23" fmla="*/ 5423 h 10571"/>
                  <a:gd name="connsiteX24" fmla="*/ 8280 w 10000"/>
                  <a:gd name="connsiteY24" fmla="*/ 5321 h 10571"/>
                  <a:gd name="connsiteX25" fmla="*/ 8214 w 10000"/>
                  <a:gd name="connsiteY25" fmla="*/ 4828 h 10571"/>
                  <a:gd name="connsiteX26" fmla="*/ 8120 w 10000"/>
                  <a:gd name="connsiteY26" fmla="*/ 4022 h 10571"/>
                  <a:gd name="connsiteX27" fmla="*/ 8010 w 10000"/>
                  <a:gd name="connsiteY27" fmla="*/ 3504 h 10571"/>
                  <a:gd name="connsiteX28" fmla="*/ 7785 w 10000"/>
                  <a:gd name="connsiteY28" fmla="*/ 3486 h 10571"/>
                  <a:gd name="connsiteX29" fmla="*/ 7717 w 10000"/>
                  <a:gd name="connsiteY29" fmla="*/ 3705 h 10571"/>
                  <a:gd name="connsiteX30" fmla="*/ 7722 w 10000"/>
                  <a:gd name="connsiteY30" fmla="*/ 4060 h 10571"/>
                  <a:gd name="connsiteX31" fmla="*/ 7909 w 10000"/>
                  <a:gd name="connsiteY31" fmla="*/ 5650 h 10571"/>
                  <a:gd name="connsiteX32" fmla="*/ 7797 w 10000"/>
                  <a:gd name="connsiteY32" fmla="*/ 5952 h 10571"/>
                  <a:gd name="connsiteX33" fmla="*/ 7602 w 10000"/>
                  <a:gd name="connsiteY33" fmla="*/ 6028 h 10571"/>
                  <a:gd name="connsiteX34" fmla="*/ 7444 w 10000"/>
                  <a:gd name="connsiteY34" fmla="*/ 5906 h 10571"/>
                  <a:gd name="connsiteX35" fmla="*/ 7276 w 10000"/>
                  <a:gd name="connsiteY35" fmla="*/ 5893 h 10571"/>
                  <a:gd name="connsiteX36" fmla="*/ 7187 w 10000"/>
                  <a:gd name="connsiteY36" fmla="*/ 6123 h 10571"/>
                  <a:gd name="connsiteX37" fmla="*/ 7337 w 10000"/>
                  <a:gd name="connsiteY37" fmla="*/ 6489 h 10571"/>
                  <a:gd name="connsiteX38" fmla="*/ 7607 w 10000"/>
                  <a:gd name="connsiteY38" fmla="*/ 6656 h 10571"/>
                  <a:gd name="connsiteX39" fmla="*/ 7845 w 10000"/>
                  <a:gd name="connsiteY39" fmla="*/ 6911 h 10571"/>
                  <a:gd name="connsiteX40" fmla="*/ 7968 w 10000"/>
                  <a:gd name="connsiteY40" fmla="*/ 7185 h 10571"/>
                  <a:gd name="connsiteX41" fmla="*/ 7808 w 10000"/>
                  <a:gd name="connsiteY41" fmla="*/ 7469 h 10571"/>
                  <a:gd name="connsiteX42" fmla="*/ 7229 w 10000"/>
                  <a:gd name="connsiteY42" fmla="*/ 7845 h 10571"/>
                  <a:gd name="connsiteX43" fmla="*/ 7209 w 10000"/>
                  <a:gd name="connsiteY43" fmla="*/ 8198 h 10571"/>
                  <a:gd name="connsiteX44" fmla="*/ 7315 w 10000"/>
                  <a:gd name="connsiteY44" fmla="*/ 8450 h 10571"/>
                  <a:gd name="connsiteX45" fmla="*/ 7503 w 10000"/>
                  <a:gd name="connsiteY45" fmla="*/ 8515 h 10571"/>
                  <a:gd name="connsiteX46" fmla="*/ 7749 w 10000"/>
                  <a:gd name="connsiteY46" fmla="*/ 8324 h 10571"/>
                  <a:gd name="connsiteX47" fmla="*/ 7923 w 10000"/>
                  <a:gd name="connsiteY47" fmla="*/ 8191 h 10571"/>
                  <a:gd name="connsiteX48" fmla="*/ 8064 w 10000"/>
                  <a:gd name="connsiteY48" fmla="*/ 8347 h 10571"/>
                  <a:gd name="connsiteX49" fmla="*/ 8088 w 10000"/>
                  <a:gd name="connsiteY49" fmla="*/ 8698 h 10571"/>
                  <a:gd name="connsiteX50" fmla="*/ 8034 w 10000"/>
                  <a:gd name="connsiteY50" fmla="*/ 9263 h 10571"/>
                  <a:gd name="connsiteX51" fmla="*/ 7873 w 10000"/>
                  <a:gd name="connsiteY51" fmla="*/ 9963 h 10571"/>
                  <a:gd name="connsiteX52" fmla="*/ 7467 w 10000"/>
                  <a:gd name="connsiteY52" fmla="*/ 10263 h 10571"/>
                  <a:gd name="connsiteX53" fmla="*/ 7005 w 10000"/>
                  <a:gd name="connsiteY53" fmla="*/ 10566 h 10571"/>
                  <a:gd name="connsiteX54" fmla="*/ 1858 w 10000"/>
                  <a:gd name="connsiteY54" fmla="*/ 10571 h 10571"/>
                  <a:gd name="connsiteX55" fmla="*/ 1923 w 10000"/>
                  <a:gd name="connsiteY55" fmla="*/ 10287 h 10571"/>
                  <a:gd name="connsiteX0" fmla="*/ 1923 w 10000"/>
                  <a:gd name="connsiteY0" fmla="*/ 9716 h 10000"/>
                  <a:gd name="connsiteX1" fmla="*/ 0 w 10000"/>
                  <a:gd name="connsiteY1" fmla="*/ 7961 h 10000"/>
                  <a:gd name="connsiteX2" fmla="*/ 65 w 10000"/>
                  <a:gd name="connsiteY2" fmla="*/ 7179 h 10000"/>
                  <a:gd name="connsiteX3" fmla="*/ 1753 w 10000"/>
                  <a:gd name="connsiteY3" fmla="*/ 0 h 10000"/>
                  <a:gd name="connsiteX4" fmla="*/ 9143 w 10000"/>
                  <a:gd name="connsiteY4" fmla="*/ 76 h 10000"/>
                  <a:gd name="connsiteX5" fmla="*/ 9655 w 10000"/>
                  <a:gd name="connsiteY5" fmla="*/ 1689 h 10000"/>
                  <a:gd name="connsiteX6" fmla="*/ 9819 w 10000"/>
                  <a:gd name="connsiteY6" fmla="*/ 1533 h 10000"/>
                  <a:gd name="connsiteX7" fmla="*/ 9969 w 10000"/>
                  <a:gd name="connsiteY7" fmla="*/ 1576 h 10000"/>
                  <a:gd name="connsiteX8" fmla="*/ 10000 w 10000"/>
                  <a:gd name="connsiteY8" fmla="*/ 1875 h 10000"/>
                  <a:gd name="connsiteX9" fmla="*/ 9873 w 10000"/>
                  <a:gd name="connsiteY9" fmla="*/ 2251 h 10000"/>
                  <a:gd name="connsiteX10" fmla="*/ 9545 w 10000"/>
                  <a:gd name="connsiteY10" fmla="*/ 3057 h 10000"/>
                  <a:gd name="connsiteX11" fmla="*/ 9437 w 10000"/>
                  <a:gd name="connsiteY11" fmla="*/ 3463 h 10000"/>
                  <a:gd name="connsiteX12" fmla="*/ 9373 w 10000"/>
                  <a:gd name="connsiteY12" fmla="*/ 3886 h 10000"/>
                  <a:gd name="connsiteX13" fmla="*/ 9304 w 10000"/>
                  <a:gd name="connsiteY13" fmla="*/ 4120 h 10000"/>
                  <a:gd name="connsiteX14" fmla="*/ 9252 w 10000"/>
                  <a:gd name="connsiteY14" fmla="*/ 4279 h 10000"/>
                  <a:gd name="connsiteX15" fmla="*/ 9094 w 10000"/>
                  <a:gd name="connsiteY15" fmla="*/ 4356 h 10000"/>
                  <a:gd name="connsiteX16" fmla="*/ 8914 w 10000"/>
                  <a:gd name="connsiteY16" fmla="*/ 4018 h 10000"/>
                  <a:gd name="connsiteX17" fmla="*/ 8833 w 10000"/>
                  <a:gd name="connsiteY17" fmla="*/ 3078 h 10000"/>
                  <a:gd name="connsiteX18" fmla="*/ 8743 w 10000"/>
                  <a:gd name="connsiteY18" fmla="*/ 2693 h 10000"/>
                  <a:gd name="connsiteX19" fmla="*/ 8554 w 10000"/>
                  <a:gd name="connsiteY19" fmla="*/ 2526 h 10000"/>
                  <a:gd name="connsiteX20" fmla="*/ 8462 w 10000"/>
                  <a:gd name="connsiteY20" fmla="*/ 2852 h 10000"/>
                  <a:gd name="connsiteX21" fmla="*/ 8550 w 10000"/>
                  <a:gd name="connsiteY21" fmla="*/ 3991 h 10000"/>
                  <a:gd name="connsiteX22" fmla="*/ 8604 w 10000"/>
                  <a:gd name="connsiteY22" fmla="*/ 4529 h 10000"/>
                  <a:gd name="connsiteX23" fmla="*/ 8470 w 10000"/>
                  <a:gd name="connsiteY23" fmla="*/ 4852 h 10000"/>
                  <a:gd name="connsiteX24" fmla="*/ 8280 w 10000"/>
                  <a:gd name="connsiteY24" fmla="*/ 4750 h 10000"/>
                  <a:gd name="connsiteX25" fmla="*/ 8214 w 10000"/>
                  <a:gd name="connsiteY25" fmla="*/ 4257 h 10000"/>
                  <a:gd name="connsiteX26" fmla="*/ 8120 w 10000"/>
                  <a:gd name="connsiteY26" fmla="*/ 3451 h 10000"/>
                  <a:gd name="connsiteX27" fmla="*/ 8010 w 10000"/>
                  <a:gd name="connsiteY27" fmla="*/ 2933 h 10000"/>
                  <a:gd name="connsiteX28" fmla="*/ 7785 w 10000"/>
                  <a:gd name="connsiteY28" fmla="*/ 2915 h 10000"/>
                  <a:gd name="connsiteX29" fmla="*/ 7717 w 10000"/>
                  <a:gd name="connsiteY29" fmla="*/ 3134 h 10000"/>
                  <a:gd name="connsiteX30" fmla="*/ 7722 w 10000"/>
                  <a:gd name="connsiteY30" fmla="*/ 3489 h 10000"/>
                  <a:gd name="connsiteX31" fmla="*/ 7909 w 10000"/>
                  <a:gd name="connsiteY31" fmla="*/ 5079 h 10000"/>
                  <a:gd name="connsiteX32" fmla="*/ 7797 w 10000"/>
                  <a:gd name="connsiteY32" fmla="*/ 5381 h 10000"/>
                  <a:gd name="connsiteX33" fmla="*/ 7602 w 10000"/>
                  <a:gd name="connsiteY33" fmla="*/ 5457 h 10000"/>
                  <a:gd name="connsiteX34" fmla="*/ 7444 w 10000"/>
                  <a:gd name="connsiteY34" fmla="*/ 5335 h 10000"/>
                  <a:gd name="connsiteX35" fmla="*/ 7276 w 10000"/>
                  <a:gd name="connsiteY35" fmla="*/ 5322 h 10000"/>
                  <a:gd name="connsiteX36" fmla="*/ 7187 w 10000"/>
                  <a:gd name="connsiteY36" fmla="*/ 5552 h 10000"/>
                  <a:gd name="connsiteX37" fmla="*/ 7337 w 10000"/>
                  <a:gd name="connsiteY37" fmla="*/ 5918 h 10000"/>
                  <a:gd name="connsiteX38" fmla="*/ 7607 w 10000"/>
                  <a:gd name="connsiteY38" fmla="*/ 6085 h 10000"/>
                  <a:gd name="connsiteX39" fmla="*/ 7845 w 10000"/>
                  <a:gd name="connsiteY39" fmla="*/ 6340 h 10000"/>
                  <a:gd name="connsiteX40" fmla="*/ 7968 w 10000"/>
                  <a:gd name="connsiteY40" fmla="*/ 6614 h 10000"/>
                  <a:gd name="connsiteX41" fmla="*/ 7808 w 10000"/>
                  <a:gd name="connsiteY41" fmla="*/ 6898 h 10000"/>
                  <a:gd name="connsiteX42" fmla="*/ 7229 w 10000"/>
                  <a:gd name="connsiteY42" fmla="*/ 7274 h 10000"/>
                  <a:gd name="connsiteX43" fmla="*/ 7209 w 10000"/>
                  <a:gd name="connsiteY43" fmla="*/ 7627 h 10000"/>
                  <a:gd name="connsiteX44" fmla="*/ 7315 w 10000"/>
                  <a:gd name="connsiteY44" fmla="*/ 7879 h 10000"/>
                  <a:gd name="connsiteX45" fmla="*/ 7503 w 10000"/>
                  <a:gd name="connsiteY45" fmla="*/ 7944 h 10000"/>
                  <a:gd name="connsiteX46" fmla="*/ 7749 w 10000"/>
                  <a:gd name="connsiteY46" fmla="*/ 7753 h 10000"/>
                  <a:gd name="connsiteX47" fmla="*/ 7923 w 10000"/>
                  <a:gd name="connsiteY47" fmla="*/ 7620 h 10000"/>
                  <a:gd name="connsiteX48" fmla="*/ 8064 w 10000"/>
                  <a:gd name="connsiteY48" fmla="*/ 7776 h 10000"/>
                  <a:gd name="connsiteX49" fmla="*/ 8088 w 10000"/>
                  <a:gd name="connsiteY49" fmla="*/ 8127 h 10000"/>
                  <a:gd name="connsiteX50" fmla="*/ 8034 w 10000"/>
                  <a:gd name="connsiteY50" fmla="*/ 8692 h 10000"/>
                  <a:gd name="connsiteX51" fmla="*/ 7873 w 10000"/>
                  <a:gd name="connsiteY51" fmla="*/ 9392 h 10000"/>
                  <a:gd name="connsiteX52" fmla="*/ 7467 w 10000"/>
                  <a:gd name="connsiteY52" fmla="*/ 9692 h 10000"/>
                  <a:gd name="connsiteX53" fmla="*/ 7005 w 10000"/>
                  <a:gd name="connsiteY53" fmla="*/ 9995 h 10000"/>
                  <a:gd name="connsiteX54" fmla="*/ 1858 w 10000"/>
                  <a:gd name="connsiteY54" fmla="*/ 10000 h 10000"/>
                  <a:gd name="connsiteX55" fmla="*/ 1923 w 10000"/>
                  <a:gd name="connsiteY55" fmla="*/ 9716 h 10000"/>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143 w 10000"/>
                  <a:gd name="connsiteY4" fmla="*/ 578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754 h 11038"/>
                  <a:gd name="connsiteX1" fmla="*/ 0 w 10000"/>
                  <a:gd name="connsiteY1" fmla="*/ 8999 h 11038"/>
                  <a:gd name="connsiteX2" fmla="*/ 65 w 10000"/>
                  <a:gd name="connsiteY2" fmla="*/ 8217 h 11038"/>
                  <a:gd name="connsiteX3" fmla="*/ 1860 w 10000"/>
                  <a:gd name="connsiteY3" fmla="*/ 536 h 11038"/>
                  <a:gd name="connsiteX4" fmla="*/ 9217 w 10000"/>
                  <a:gd name="connsiteY4" fmla="*/ 880 h 11038"/>
                  <a:gd name="connsiteX5" fmla="*/ 9655 w 10000"/>
                  <a:gd name="connsiteY5" fmla="*/ 2727 h 11038"/>
                  <a:gd name="connsiteX6" fmla="*/ 9819 w 10000"/>
                  <a:gd name="connsiteY6" fmla="*/ 2571 h 11038"/>
                  <a:gd name="connsiteX7" fmla="*/ 9969 w 10000"/>
                  <a:gd name="connsiteY7" fmla="*/ 2614 h 11038"/>
                  <a:gd name="connsiteX8" fmla="*/ 10000 w 10000"/>
                  <a:gd name="connsiteY8" fmla="*/ 2913 h 11038"/>
                  <a:gd name="connsiteX9" fmla="*/ 9873 w 10000"/>
                  <a:gd name="connsiteY9" fmla="*/ 3289 h 11038"/>
                  <a:gd name="connsiteX10" fmla="*/ 9545 w 10000"/>
                  <a:gd name="connsiteY10" fmla="*/ 4095 h 11038"/>
                  <a:gd name="connsiteX11" fmla="*/ 9437 w 10000"/>
                  <a:gd name="connsiteY11" fmla="*/ 4501 h 11038"/>
                  <a:gd name="connsiteX12" fmla="*/ 9373 w 10000"/>
                  <a:gd name="connsiteY12" fmla="*/ 4924 h 11038"/>
                  <a:gd name="connsiteX13" fmla="*/ 9304 w 10000"/>
                  <a:gd name="connsiteY13" fmla="*/ 5158 h 11038"/>
                  <a:gd name="connsiteX14" fmla="*/ 9252 w 10000"/>
                  <a:gd name="connsiteY14" fmla="*/ 5317 h 11038"/>
                  <a:gd name="connsiteX15" fmla="*/ 9094 w 10000"/>
                  <a:gd name="connsiteY15" fmla="*/ 5394 h 11038"/>
                  <a:gd name="connsiteX16" fmla="*/ 8914 w 10000"/>
                  <a:gd name="connsiteY16" fmla="*/ 5056 h 11038"/>
                  <a:gd name="connsiteX17" fmla="*/ 8833 w 10000"/>
                  <a:gd name="connsiteY17" fmla="*/ 4116 h 11038"/>
                  <a:gd name="connsiteX18" fmla="*/ 8743 w 10000"/>
                  <a:gd name="connsiteY18" fmla="*/ 3731 h 11038"/>
                  <a:gd name="connsiteX19" fmla="*/ 8554 w 10000"/>
                  <a:gd name="connsiteY19" fmla="*/ 3564 h 11038"/>
                  <a:gd name="connsiteX20" fmla="*/ 8462 w 10000"/>
                  <a:gd name="connsiteY20" fmla="*/ 3890 h 11038"/>
                  <a:gd name="connsiteX21" fmla="*/ 8550 w 10000"/>
                  <a:gd name="connsiteY21" fmla="*/ 5029 h 11038"/>
                  <a:gd name="connsiteX22" fmla="*/ 8604 w 10000"/>
                  <a:gd name="connsiteY22" fmla="*/ 5567 h 11038"/>
                  <a:gd name="connsiteX23" fmla="*/ 8470 w 10000"/>
                  <a:gd name="connsiteY23" fmla="*/ 5890 h 11038"/>
                  <a:gd name="connsiteX24" fmla="*/ 8280 w 10000"/>
                  <a:gd name="connsiteY24" fmla="*/ 5788 h 11038"/>
                  <a:gd name="connsiteX25" fmla="*/ 8214 w 10000"/>
                  <a:gd name="connsiteY25" fmla="*/ 5295 h 11038"/>
                  <a:gd name="connsiteX26" fmla="*/ 8120 w 10000"/>
                  <a:gd name="connsiteY26" fmla="*/ 4489 h 11038"/>
                  <a:gd name="connsiteX27" fmla="*/ 8010 w 10000"/>
                  <a:gd name="connsiteY27" fmla="*/ 3971 h 11038"/>
                  <a:gd name="connsiteX28" fmla="*/ 7785 w 10000"/>
                  <a:gd name="connsiteY28" fmla="*/ 3953 h 11038"/>
                  <a:gd name="connsiteX29" fmla="*/ 7717 w 10000"/>
                  <a:gd name="connsiteY29" fmla="*/ 4172 h 11038"/>
                  <a:gd name="connsiteX30" fmla="*/ 7722 w 10000"/>
                  <a:gd name="connsiteY30" fmla="*/ 4527 h 11038"/>
                  <a:gd name="connsiteX31" fmla="*/ 7909 w 10000"/>
                  <a:gd name="connsiteY31" fmla="*/ 6117 h 11038"/>
                  <a:gd name="connsiteX32" fmla="*/ 7797 w 10000"/>
                  <a:gd name="connsiteY32" fmla="*/ 6419 h 11038"/>
                  <a:gd name="connsiteX33" fmla="*/ 7602 w 10000"/>
                  <a:gd name="connsiteY33" fmla="*/ 6495 h 11038"/>
                  <a:gd name="connsiteX34" fmla="*/ 7444 w 10000"/>
                  <a:gd name="connsiteY34" fmla="*/ 6373 h 11038"/>
                  <a:gd name="connsiteX35" fmla="*/ 7276 w 10000"/>
                  <a:gd name="connsiteY35" fmla="*/ 6360 h 11038"/>
                  <a:gd name="connsiteX36" fmla="*/ 7187 w 10000"/>
                  <a:gd name="connsiteY36" fmla="*/ 6590 h 11038"/>
                  <a:gd name="connsiteX37" fmla="*/ 7337 w 10000"/>
                  <a:gd name="connsiteY37" fmla="*/ 6956 h 11038"/>
                  <a:gd name="connsiteX38" fmla="*/ 7607 w 10000"/>
                  <a:gd name="connsiteY38" fmla="*/ 7123 h 11038"/>
                  <a:gd name="connsiteX39" fmla="*/ 7845 w 10000"/>
                  <a:gd name="connsiteY39" fmla="*/ 7378 h 11038"/>
                  <a:gd name="connsiteX40" fmla="*/ 7968 w 10000"/>
                  <a:gd name="connsiteY40" fmla="*/ 7652 h 11038"/>
                  <a:gd name="connsiteX41" fmla="*/ 7808 w 10000"/>
                  <a:gd name="connsiteY41" fmla="*/ 7936 h 11038"/>
                  <a:gd name="connsiteX42" fmla="*/ 7229 w 10000"/>
                  <a:gd name="connsiteY42" fmla="*/ 8312 h 11038"/>
                  <a:gd name="connsiteX43" fmla="*/ 7209 w 10000"/>
                  <a:gd name="connsiteY43" fmla="*/ 8665 h 11038"/>
                  <a:gd name="connsiteX44" fmla="*/ 7315 w 10000"/>
                  <a:gd name="connsiteY44" fmla="*/ 8917 h 11038"/>
                  <a:gd name="connsiteX45" fmla="*/ 7503 w 10000"/>
                  <a:gd name="connsiteY45" fmla="*/ 8982 h 11038"/>
                  <a:gd name="connsiteX46" fmla="*/ 7749 w 10000"/>
                  <a:gd name="connsiteY46" fmla="*/ 8791 h 11038"/>
                  <a:gd name="connsiteX47" fmla="*/ 7923 w 10000"/>
                  <a:gd name="connsiteY47" fmla="*/ 8658 h 11038"/>
                  <a:gd name="connsiteX48" fmla="*/ 8064 w 10000"/>
                  <a:gd name="connsiteY48" fmla="*/ 8814 h 11038"/>
                  <a:gd name="connsiteX49" fmla="*/ 8088 w 10000"/>
                  <a:gd name="connsiteY49" fmla="*/ 9165 h 11038"/>
                  <a:gd name="connsiteX50" fmla="*/ 8034 w 10000"/>
                  <a:gd name="connsiteY50" fmla="*/ 9730 h 11038"/>
                  <a:gd name="connsiteX51" fmla="*/ 7873 w 10000"/>
                  <a:gd name="connsiteY51" fmla="*/ 10430 h 11038"/>
                  <a:gd name="connsiteX52" fmla="*/ 7467 w 10000"/>
                  <a:gd name="connsiteY52" fmla="*/ 10730 h 11038"/>
                  <a:gd name="connsiteX53" fmla="*/ 7005 w 10000"/>
                  <a:gd name="connsiteY53" fmla="*/ 11033 h 11038"/>
                  <a:gd name="connsiteX54" fmla="*/ 1858 w 10000"/>
                  <a:gd name="connsiteY54" fmla="*/ 11038 h 11038"/>
                  <a:gd name="connsiteX55" fmla="*/ 1923 w 10000"/>
                  <a:gd name="connsiteY55" fmla="*/ 10754 h 11038"/>
                  <a:gd name="connsiteX0" fmla="*/ 1923 w 10000"/>
                  <a:gd name="connsiteY0" fmla="*/ 10218 h 10502"/>
                  <a:gd name="connsiteX1" fmla="*/ 0 w 10000"/>
                  <a:gd name="connsiteY1" fmla="*/ 8463 h 10502"/>
                  <a:gd name="connsiteX2" fmla="*/ 65 w 10000"/>
                  <a:gd name="connsiteY2" fmla="*/ 7681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923 w 10000"/>
                  <a:gd name="connsiteY0" fmla="*/ 10218 h 10502"/>
                  <a:gd name="connsiteX1" fmla="*/ 0 w 10000"/>
                  <a:gd name="connsiteY1" fmla="*/ 8463 h 10502"/>
                  <a:gd name="connsiteX2" fmla="*/ 122 w 10000"/>
                  <a:gd name="connsiteY2" fmla="*/ 7832 h 10502"/>
                  <a:gd name="connsiteX3" fmla="*/ 1860 w 10000"/>
                  <a:gd name="connsiteY3" fmla="*/ 0 h 10502"/>
                  <a:gd name="connsiteX4" fmla="*/ 9217 w 10000"/>
                  <a:gd name="connsiteY4" fmla="*/ 344 h 10502"/>
                  <a:gd name="connsiteX5" fmla="*/ 9655 w 10000"/>
                  <a:gd name="connsiteY5" fmla="*/ 2191 h 10502"/>
                  <a:gd name="connsiteX6" fmla="*/ 9819 w 10000"/>
                  <a:gd name="connsiteY6" fmla="*/ 2035 h 10502"/>
                  <a:gd name="connsiteX7" fmla="*/ 9969 w 10000"/>
                  <a:gd name="connsiteY7" fmla="*/ 2078 h 10502"/>
                  <a:gd name="connsiteX8" fmla="*/ 10000 w 10000"/>
                  <a:gd name="connsiteY8" fmla="*/ 2377 h 10502"/>
                  <a:gd name="connsiteX9" fmla="*/ 9873 w 10000"/>
                  <a:gd name="connsiteY9" fmla="*/ 2753 h 10502"/>
                  <a:gd name="connsiteX10" fmla="*/ 9545 w 10000"/>
                  <a:gd name="connsiteY10" fmla="*/ 3559 h 10502"/>
                  <a:gd name="connsiteX11" fmla="*/ 9437 w 10000"/>
                  <a:gd name="connsiteY11" fmla="*/ 3965 h 10502"/>
                  <a:gd name="connsiteX12" fmla="*/ 9373 w 10000"/>
                  <a:gd name="connsiteY12" fmla="*/ 4388 h 10502"/>
                  <a:gd name="connsiteX13" fmla="*/ 9304 w 10000"/>
                  <a:gd name="connsiteY13" fmla="*/ 4622 h 10502"/>
                  <a:gd name="connsiteX14" fmla="*/ 9252 w 10000"/>
                  <a:gd name="connsiteY14" fmla="*/ 4781 h 10502"/>
                  <a:gd name="connsiteX15" fmla="*/ 9094 w 10000"/>
                  <a:gd name="connsiteY15" fmla="*/ 4858 h 10502"/>
                  <a:gd name="connsiteX16" fmla="*/ 8914 w 10000"/>
                  <a:gd name="connsiteY16" fmla="*/ 4520 h 10502"/>
                  <a:gd name="connsiteX17" fmla="*/ 8833 w 10000"/>
                  <a:gd name="connsiteY17" fmla="*/ 3580 h 10502"/>
                  <a:gd name="connsiteX18" fmla="*/ 8743 w 10000"/>
                  <a:gd name="connsiteY18" fmla="*/ 3195 h 10502"/>
                  <a:gd name="connsiteX19" fmla="*/ 8554 w 10000"/>
                  <a:gd name="connsiteY19" fmla="*/ 3028 h 10502"/>
                  <a:gd name="connsiteX20" fmla="*/ 8462 w 10000"/>
                  <a:gd name="connsiteY20" fmla="*/ 3354 h 10502"/>
                  <a:gd name="connsiteX21" fmla="*/ 8550 w 10000"/>
                  <a:gd name="connsiteY21" fmla="*/ 4493 h 10502"/>
                  <a:gd name="connsiteX22" fmla="*/ 8604 w 10000"/>
                  <a:gd name="connsiteY22" fmla="*/ 5031 h 10502"/>
                  <a:gd name="connsiteX23" fmla="*/ 8470 w 10000"/>
                  <a:gd name="connsiteY23" fmla="*/ 5354 h 10502"/>
                  <a:gd name="connsiteX24" fmla="*/ 8280 w 10000"/>
                  <a:gd name="connsiteY24" fmla="*/ 5252 h 10502"/>
                  <a:gd name="connsiteX25" fmla="*/ 8214 w 10000"/>
                  <a:gd name="connsiteY25" fmla="*/ 4759 h 10502"/>
                  <a:gd name="connsiteX26" fmla="*/ 8120 w 10000"/>
                  <a:gd name="connsiteY26" fmla="*/ 3953 h 10502"/>
                  <a:gd name="connsiteX27" fmla="*/ 8010 w 10000"/>
                  <a:gd name="connsiteY27" fmla="*/ 3435 h 10502"/>
                  <a:gd name="connsiteX28" fmla="*/ 7785 w 10000"/>
                  <a:gd name="connsiteY28" fmla="*/ 3417 h 10502"/>
                  <a:gd name="connsiteX29" fmla="*/ 7717 w 10000"/>
                  <a:gd name="connsiteY29" fmla="*/ 3636 h 10502"/>
                  <a:gd name="connsiteX30" fmla="*/ 7722 w 10000"/>
                  <a:gd name="connsiteY30" fmla="*/ 3991 h 10502"/>
                  <a:gd name="connsiteX31" fmla="*/ 7909 w 10000"/>
                  <a:gd name="connsiteY31" fmla="*/ 5581 h 10502"/>
                  <a:gd name="connsiteX32" fmla="*/ 7797 w 10000"/>
                  <a:gd name="connsiteY32" fmla="*/ 5883 h 10502"/>
                  <a:gd name="connsiteX33" fmla="*/ 7602 w 10000"/>
                  <a:gd name="connsiteY33" fmla="*/ 5959 h 10502"/>
                  <a:gd name="connsiteX34" fmla="*/ 7444 w 10000"/>
                  <a:gd name="connsiteY34" fmla="*/ 5837 h 10502"/>
                  <a:gd name="connsiteX35" fmla="*/ 7276 w 10000"/>
                  <a:gd name="connsiteY35" fmla="*/ 5824 h 10502"/>
                  <a:gd name="connsiteX36" fmla="*/ 7187 w 10000"/>
                  <a:gd name="connsiteY36" fmla="*/ 6054 h 10502"/>
                  <a:gd name="connsiteX37" fmla="*/ 7337 w 10000"/>
                  <a:gd name="connsiteY37" fmla="*/ 6420 h 10502"/>
                  <a:gd name="connsiteX38" fmla="*/ 7607 w 10000"/>
                  <a:gd name="connsiteY38" fmla="*/ 6587 h 10502"/>
                  <a:gd name="connsiteX39" fmla="*/ 7845 w 10000"/>
                  <a:gd name="connsiteY39" fmla="*/ 6842 h 10502"/>
                  <a:gd name="connsiteX40" fmla="*/ 7968 w 10000"/>
                  <a:gd name="connsiteY40" fmla="*/ 7116 h 10502"/>
                  <a:gd name="connsiteX41" fmla="*/ 7808 w 10000"/>
                  <a:gd name="connsiteY41" fmla="*/ 7400 h 10502"/>
                  <a:gd name="connsiteX42" fmla="*/ 7229 w 10000"/>
                  <a:gd name="connsiteY42" fmla="*/ 7776 h 10502"/>
                  <a:gd name="connsiteX43" fmla="*/ 7209 w 10000"/>
                  <a:gd name="connsiteY43" fmla="*/ 8129 h 10502"/>
                  <a:gd name="connsiteX44" fmla="*/ 7315 w 10000"/>
                  <a:gd name="connsiteY44" fmla="*/ 8381 h 10502"/>
                  <a:gd name="connsiteX45" fmla="*/ 7503 w 10000"/>
                  <a:gd name="connsiteY45" fmla="*/ 8446 h 10502"/>
                  <a:gd name="connsiteX46" fmla="*/ 7749 w 10000"/>
                  <a:gd name="connsiteY46" fmla="*/ 8255 h 10502"/>
                  <a:gd name="connsiteX47" fmla="*/ 7923 w 10000"/>
                  <a:gd name="connsiteY47" fmla="*/ 8122 h 10502"/>
                  <a:gd name="connsiteX48" fmla="*/ 8064 w 10000"/>
                  <a:gd name="connsiteY48" fmla="*/ 8278 h 10502"/>
                  <a:gd name="connsiteX49" fmla="*/ 8088 w 10000"/>
                  <a:gd name="connsiteY49" fmla="*/ 8629 h 10502"/>
                  <a:gd name="connsiteX50" fmla="*/ 8034 w 10000"/>
                  <a:gd name="connsiteY50" fmla="*/ 9194 h 10502"/>
                  <a:gd name="connsiteX51" fmla="*/ 7873 w 10000"/>
                  <a:gd name="connsiteY51" fmla="*/ 9894 h 10502"/>
                  <a:gd name="connsiteX52" fmla="*/ 7467 w 10000"/>
                  <a:gd name="connsiteY52" fmla="*/ 10194 h 10502"/>
                  <a:gd name="connsiteX53" fmla="*/ 7005 w 10000"/>
                  <a:gd name="connsiteY53" fmla="*/ 10497 h 10502"/>
                  <a:gd name="connsiteX54" fmla="*/ 1858 w 10000"/>
                  <a:gd name="connsiteY54" fmla="*/ 10502 h 10502"/>
                  <a:gd name="connsiteX55" fmla="*/ 1923 w 10000"/>
                  <a:gd name="connsiteY55" fmla="*/ 10218 h 10502"/>
                  <a:gd name="connsiteX0" fmla="*/ 1806 w 9883"/>
                  <a:gd name="connsiteY0" fmla="*/ 10218 h 10502"/>
                  <a:gd name="connsiteX1" fmla="*/ 22 w 9883"/>
                  <a:gd name="connsiteY1" fmla="*/ 8246 h 10502"/>
                  <a:gd name="connsiteX2" fmla="*/ 5 w 9883"/>
                  <a:gd name="connsiteY2" fmla="*/ 7832 h 10502"/>
                  <a:gd name="connsiteX3" fmla="*/ 1743 w 9883"/>
                  <a:gd name="connsiteY3" fmla="*/ 0 h 10502"/>
                  <a:gd name="connsiteX4" fmla="*/ 9100 w 9883"/>
                  <a:gd name="connsiteY4" fmla="*/ 344 h 10502"/>
                  <a:gd name="connsiteX5" fmla="*/ 9538 w 9883"/>
                  <a:gd name="connsiteY5" fmla="*/ 2191 h 10502"/>
                  <a:gd name="connsiteX6" fmla="*/ 9702 w 9883"/>
                  <a:gd name="connsiteY6" fmla="*/ 2035 h 10502"/>
                  <a:gd name="connsiteX7" fmla="*/ 9852 w 9883"/>
                  <a:gd name="connsiteY7" fmla="*/ 2078 h 10502"/>
                  <a:gd name="connsiteX8" fmla="*/ 9883 w 9883"/>
                  <a:gd name="connsiteY8" fmla="*/ 2377 h 10502"/>
                  <a:gd name="connsiteX9" fmla="*/ 9756 w 9883"/>
                  <a:gd name="connsiteY9" fmla="*/ 2753 h 10502"/>
                  <a:gd name="connsiteX10" fmla="*/ 9428 w 9883"/>
                  <a:gd name="connsiteY10" fmla="*/ 3559 h 10502"/>
                  <a:gd name="connsiteX11" fmla="*/ 9320 w 9883"/>
                  <a:gd name="connsiteY11" fmla="*/ 3965 h 10502"/>
                  <a:gd name="connsiteX12" fmla="*/ 9256 w 9883"/>
                  <a:gd name="connsiteY12" fmla="*/ 4388 h 10502"/>
                  <a:gd name="connsiteX13" fmla="*/ 9187 w 9883"/>
                  <a:gd name="connsiteY13" fmla="*/ 4622 h 10502"/>
                  <a:gd name="connsiteX14" fmla="*/ 9135 w 9883"/>
                  <a:gd name="connsiteY14" fmla="*/ 4781 h 10502"/>
                  <a:gd name="connsiteX15" fmla="*/ 8977 w 9883"/>
                  <a:gd name="connsiteY15" fmla="*/ 4858 h 10502"/>
                  <a:gd name="connsiteX16" fmla="*/ 8797 w 9883"/>
                  <a:gd name="connsiteY16" fmla="*/ 4520 h 10502"/>
                  <a:gd name="connsiteX17" fmla="*/ 8716 w 9883"/>
                  <a:gd name="connsiteY17" fmla="*/ 3580 h 10502"/>
                  <a:gd name="connsiteX18" fmla="*/ 8626 w 9883"/>
                  <a:gd name="connsiteY18" fmla="*/ 3195 h 10502"/>
                  <a:gd name="connsiteX19" fmla="*/ 8437 w 9883"/>
                  <a:gd name="connsiteY19" fmla="*/ 3028 h 10502"/>
                  <a:gd name="connsiteX20" fmla="*/ 8345 w 9883"/>
                  <a:gd name="connsiteY20" fmla="*/ 3354 h 10502"/>
                  <a:gd name="connsiteX21" fmla="*/ 8433 w 9883"/>
                  <a:gd name="connsiteY21" fmla="*/ 4493 h 10502"/>
                  <a:gd name="connsiteX22" fmla="*/ 8487 w 9883"/>
                  <a:gd name="connsiteY22" fmla="*/ 5031 h 10502"/>
                  <a:gd name="connsiteX23" fmla="*/ 8353 w 9883"/>
                  <a:gd name="connsiteY23" fmla="*/ 5354 h 10502"/>
                  <a:gd name="connsiteX24" fmla="*/ 8163 w 9883"/>
                  <a:gd name="connsiteY24" fmla="*/ 5252 h 10502"/>
                  <a:gd name="connsiteX25" fmla="*/ 8097 w 9883"/>
                  <a:gd name="connsiteY25" fmla="*/ 4759 h 10502"/>
                  <a:gd name="connsiteX26" fmla="*/ 8003 w 9883"/>
                  <a:gd name="connsiteY26" fmla="*/ 3953 h 10502"/>
                  <a:gd name="connsiteX27" fmla="*/ 7893 w 9883"/>
                  <a:gd name="connsiteY27" fmla="*/ 3435 h 10502"/>
                  <a:gd name="connsiteX28" fmla="*/ 7668 w 9883"/>
                  <a:gd name="connsiteY28" fmla="*/ 3417 h 10502"/>
                  <a:gd name="connsiteX29" fmla="*/ 7600 w 9883"/>
                  <a:gd name="connsiteY29" fmla="*/ 3636 h 10502"/>
                  <a:gd name="connsiteX30" fmla="*/ 7605 w 9883"/>
                  <a:gd name="connsiteY30" fmla="*/ 3991 h 10502"/>
                  <a:gd name="connsiteX31" fmla="*/ 7792 w 9883"/>
                  <a:gd name="connsiteY31" fmla="*/ 5581 h 10502"/>
                  <a:gd name="connsiteX32" fmla="*/ 7680 w 9883"/>
                  <a:gd name="connsiteY32" fmla="*/ 5883 h 10502"/>
                  <a:gd name="connsiteX33" fmla="*/ 7485 w 9883"/>
                  <a:gd name="connsiteY33" fmla="*/ 5959 h 10502"/>
                  <a:gd name="connsiteX34" fmla="*/ 7327 w 9883"/>
                  <a:gd name="connsiteY34" fmla="*/ 5837 h 10502"/>
                  <a:gd name="connsiteX35" fmla="*/ 7159 w 9883"/>
                  <a:gd name="connsiteY35" fmla="*/ 5824 h 10502"/>
                  <a:gd name="connsiteX36" fmla="*/ 7070 w 9883"/>
                  <a:gd name="connsiteY36" fmla="*/ 6054 h 10502"/>
                  <a:gd name="connsiteX37" fmla="*/ 7220 w 9883"/>
                  <a:gd name="connsiteY37" fmla="*/ 6420 h 10502"/>
                  <a:gd name="connsiteX38" fmla="*/ 7490 w 9883"/>
                  <a:gd name="connsiteY38" fmla="*/ 6587 h 10502"/>
                  <a:gd name="connsiteX39" fmla="*/ 7728 w 9883"/>
                  <a:gd name="connsiteY39" fmla="*/ 6842 h 10502"/>
                  <a:gd name="connsiteX40" fmla="*/ 7851 w 9883"/>
                  <a:gd name="connsiteY40" fmla="*/ 7116 h 10502"/>
                  <a:gd name="connsiteX41" fmla="*/ 7691 w 9883"/>
                  <a:gd name="connsiteY41" fmla="*/ 7400 h 10502"/>
                  <a:gd name="connsiteX42" fmla="*/ 7112 w 9883"/>
                  <a:gd name="connsiteY42" fmla="*/ 7776 h 10502"/>
                  <a:gd name="connsiteX43" fmla="*/ 7092 w 9883"/>
                  <a:gd name="connsiteY43" fmla="*/ 8129 h 10502"/>
                  <a:gd name="connsiteX44" fmla="*/ 7198 w 9883"/>
                  <a:gd name="connsiteY44" fmla="*/ 8381 h 10502"/>
                  <a:gd name="connsiteX45" fmla="*/ 7386 w 9883"/>
                  <a:gd name="connsiteY45" fmla="*/ 8446 h 10502"/>
                  <a:gd name="connsiteX46" fmla="*/ 7632 w 9883"/>
                  <a:gd name="connsiteY46" fmla="*/ 8255 h 10502"/>
                  <a:gd name="connsiteX47" fmla="*/ 7806 w 9883"/>
                  <a:gd name="connsiteY47" fmla="*/ 8122 h 10502"/>
                  <a:gd name="connsiteX48" fmla="*/ 7947 w 9883"/>
                  <a:gd name="connsiteY48" fmla="*/ 8278 h 10502"/>
                  <a:gd name="connsiteX49" fmla="*/ 7971 w 9883"/>
                  <a:gd name="connsiteY49" fmla="*/ 8629 h 10502"/>
                  <a:gd name="connsiteX50" fmla="*/ 7917 w 9883"/>
                  <a:gd name="connsiteY50" fmla="*/ 9194 h 10502"/>
                  <a:gd name="connsiteX51" fmla="*/ 7756 w 9883"/>
                  <a:gd name="connsiteY51" fmla="*/ 9894 h 10502"/>
                  <a:gd name="connsiteX52" fmla="*/ 7350 w 9883"/>
                  <a:gd name="connsiteY52" fmla="*/ 10194 h 10502"/>
                  <a:gd name="connsiteX53" fmla="*/ 6888 w 9883"/>
                  <a:gd name="connsiteY53" fmla="*/ 10497 h 10502"/>
                  <a:gd name="connsiteX54" fmla="*/ 1741 w 9883"/>
                  <a:gd name="connsiteY54" fmla="*/ 10502 h 10502"/>
                  <a:gd name="connsiteX55" fmla="*/ 1806 w 9883"/>
                  <a:gd name="connsiteY55" fmla="*/ 10218 h 10502"/>
                  <a:gd name="connsiteX0" fmla="*/ 1835 w 10000"/>
                  <a:gd name="connsiteY0" fmla="*/ 9539 h 10000"/>
                  <a:gd name="connsiteX1" fmla="*/ 22 w 10000"/>
                  <a:gd name="connsiteY1" fmla="*/ 7852 h 10000"/>
                  <a:gd name="connsiteX2" fmla="*/ 5 w 10000"/>
                  <a:gd name="connsiteY2" fmla="*/ 7458 h 10000"/>
                  <a:gd name="connsiteX3" fmla="*/ 1764 w 10000"/>
                  <a:gd name="connsiteY3" fmla="*/ 0 h 10000"/>
                  <a:gd name="connsiteX4" fmla="*/ 9208 w 10000"/>
                  <a:gd name="connsiteY4" fmla="*/ 328 h 10000"/>
                  <a:gd name="connsiteX5" fmla="*/ 9651 w 10000"/>
                  <a:gd name="connsiteY5" fmla="*/ 2086 h 10000"/>
                  <a:gd name="connsiteX6" fmla="*/ 9817 w 10000"/>
                  <a:gd name="connsiteY6" fmla="*/ 1938 h 10000"/>
                  <a:gd name="connsiteX7" fmla="*/ 9969 w 10000"/>
                  <a:gd name="connsiteY7" fmla="*/ 1979 h 10000"/>
                  <a:gd name="connsiteX8" fmla="*/ 10000 w 10000"/>
                  <a:gd name="connsiteY8" fmla="*/ 2263 h 10000"/>
                  <a:gd name="connsiteX9" fmla="*/ 9871 w 10000"/>
                  <a:gd name="connsiteY9" fmla="*/ 2621 h 10000"/>
                  <a:gd name="connsiteX10" fmla="*/ 9540 w 10000"/>
                  <a:gd name="connsiteY10" fmla="*/ 3389 h 10000"/>
                  <a:gd name="connsiteX11" fmla="*/ 9430 w 10000"/>
                  <a:gd name="connsiteY11" fmla="*/ 3775 h 10000"/>
                  <a:gd name="connsiteX12" fmla="*/ 9366 w 10000"/>
                  <a:gd name="connsiteY12" fmla="*/ 4178 h 10000"/>
                  <a:gd name="connsiteX13" fmla="*/ 9296 w 10000"/>
                  <a:gd name="connsiteY13" fmla="*/ 4401 h 10000"/>
                  <a:gd name="connsiteX14" fmla="*/ 9243 w 10000"/>
                  <a:gd name="connsiteY14" fmla="*/ 4552 h 10000"/>
                  <a:gd name="connsiteX15" fmla="*/ 9083 w 10000"/>
                  <a:gd name="connsiteY15" fmla="*/ 4626 h 10000"/>
                  <a:gd name="connsiteX16" fmla="*/ 8901 w 10000"/>
                  <a:gd name="connsiteY16" fmla="*/ 4304 h 10000"/>
                  <a:gd name="connsiteX17" fmla="*/ 8819 w 10000"/>
                  <a:gd name="connsiteY17" fmla="*/ 3409 h 10000"/>
                  <a:gd name="connsiteX18" fmla="*/ 8728 w 10000"/>
                  <a:gd name="connsiteY18" fmla="*/ 3042 h 10000"/>
                  <a:gd name="connsiteX19" fmla="*/ 8537 w 10000"/>
                  <a:gd name="connsiteY19" fmla="*/ 2883 h 10000"/>
                  <a:gd name="connsiteX20" fmla="*/ 8444 w 10000"/>
                  <a:gd name="connsiteY20" fmla="*/ 3194 h 10000"/>
                  <a:gd name="connsiteX21" fmla="*/ 8533 w 10000"/>
                  <a:gd name="connsiteY21" fmla="*/ 4278 h 10000"/>
                  <a:gd name="connsiteX22" fmla="*/ 8587 w 10000"/>
                  <a:gd name="connsiteY22" fmla="*/ 4791 h 10000"/>
                  <a:gd name="connsiteX23" fmla="*/ 8452 w 10000"/>
                  <a:gd name="connsiteY23" fmla="*/ 5098 h 10000"/>
                  <a:gd name="connsiteX24" fmla="*/ 8260 w 10000"/>
                  <a:gd name="connsiteY24" fmla="*/ 5001 h 10000"/>
                  <a:gd name="connsiteX25" fmla="*/ 8193 w 10000"/>
                  <a:gd name="connsiteY25" fmla="*/ 4532 h 10000"/>
                  <a:gd name="connsiteX26" fmla="*/ 8098 w 10000"/>
                  <a:gd name="connsiteY26" fmla="*/ 3764 h 10000"/>
                  <a:gd name="connsiteX27" fmla="*/ 7986 w 10000"/>
                  <a:gd name="connsiteY27" fmla="*/ 3271 h 10000"/>
                  <a:gd name="connsiteX28" fmla="*/ 7759 w 10000"/>
                  <a:gd name="connsiteY28" fmla="*/ 3254 h 10000"/>
                  <a:gd name="connsiteX29" fmla="*/ 7690 w 10000"/>
                  <a:gd name="connsiteY29" fmla="*/ 3462 h 10000"/>
                  <a:gd name="connsiteX30" fmla="*/ 7695 w 10000"/>
                  <a:gd name="connsiteY30" fmla="*/ 3800 h 10000"/>
                  <a:gd name="connsiteX31" fmla="*/ 7884 w 10000"/>
                  <a:gd name="connsiteY31" fmla="*/ 5314 h 10000"/>
                  <a:gd name="connsiteX32" fmla="*/ 7771 w 10000"/>
                  <a:gd name="connsiteY32" fmla="*/ 5602 h 10000"/>
                  <a:gd name="connsiteX33" fmla="*/ 7574 w 10000"/>
                  <a:gd name="connsiteY33" fmla="*/ 5674 h 10000"/>
                  <a:gd name="connsiteX34" fmla="*/ 7414 w 10000"/>
                  <a:gd name="connsiteY34" fmla="*/ 5558 h 10000"/>
                  <a:gd name="connsiteX35" fmla="*/ 7244 w 10000"/>
                  <a:gd name="connsiteY35" fmla="*/ 5546 h 10000"/>
                  <a:gd name="connsiteX36" fmla="*/ 7154 w 10000"/>
                  <a:gd name="connsiteY36" fmla="*/ 5765 h 10000"/>
                  <a:gd name="connsiteX37" fmla="*/ 7305 w 10000"/>
                  <a:gd name="connsiteY37" fmla="*/ 6113 h 10000"/>
                  <a:gd name="connsiteX38" fmla="*/ 7579 w 10000"/>
                  <a:gd name="connsiteY38" fmla="*/ 6272 h 10000"/>
                  <a:gd name="connsiteX39" fmla="*/ 7819 w 10000"/>
                  <a:gd name="connsiteY39" fmla="*/ 6515 h 10000"/>
                  <a:gd name="connsiteX40" fmla="*/ 7944 w 10000"/>
                  <a:gd name="connsiteY40" fmla="*/ 6776 h 10000"/>
                  <a:gd name="connsiteX41" fmla="*/ 7782 w 10000"/>
                  <a:gd name="connsiteY41" fmla="*/ 7046 h 10000"/>
                  <a:gd name="connsiteX42" fmla="*/ 7196 w 10000"/>
                  <a:gd name="connsiteY42" fmla="*/ 7404 h 10000"/>
                  <a:gd name="connsiteX43" fmla="*/ 7176 w 10000"/>
                  <a:gd name="connsiteY43" fmla="*/ 7740 h 10000"/>
                  <a:gd name="connsiteX44" fmla="*/ 7283 w 10000"/>
                  <a:gd name="connsiteY44" fmla="*/ 7980 h 10000"/>
                  <a:gd name="connsiteX45" fmla="*/ 7473 w 10000"/>
                  <a:gd name="connsiteY45" fmla="*/ 8042 h 10000"/>
                  <a:gd name="connsiteX46" fmla="*/ 7722 w 10000"/>
                  <a:gd name="connsiteY46" fmla="*/ 7860 h 10000"/>
                  <a:gd name="connsiteX47" fmla="*/ 7898 w 10000"/>
                  <a:gd name="connsiteY47" fmla="*/ 7734 h 10000"/>
                  <a:gd name="connsiteX48" fmla="*/ 8041 w 10000"/>
                  <a:gd name="connsiteY48" fmla="*/ 7882 h 10000"/>
                  <a:gd name="connsiteX49" fmla="*/ 8065 w 10000"/>
                  <a:gd name="connsiteY49" fmla="*/ 8217 h 10000"/>
                  <a:gd name="connsiteX50" fmla="*/ 8011 w 10000"/>
                  <a:gd name="connsiteY50" fmla="*/ 8755 h 10000"/>
                  <a:gd name="connsiteX51" fmla="*/ 7848 w 10000"/>
                  <a:gd name="connsiteY51" fmla="*/ 9421 h 10000"/>
                  <a:gd name="connsiteX52" fmla="*/ 7437 w 10000"/>
                  <a:gd name="connsiteY52" fmla="*/ 9707 h 10000"/>
                  <a:gd name="connsiteX53" fmla="*/ 6970 w 10000"/>
                  <a:gd name="connsiteY53" fmla="*/ 9995 h 10000"/>
                  <a:gd name="connsiteX54" fmla="*/ 1762 w 10000"/>
                  <a:gd name="connsiteY54" fmla="*/ 10000 h 10000"/>
                  <a:gd name="connsiteX55" fmla="*/ 1835 w 10000"/>
                  <a:gd name="connsiteY55" fmla="*/ 9539 h 10000"/>
                  <a:gd name="connsiteX0" fmla="*/ 1835 w 10000"/>
                  <a:gd name="connsiteY0" fmla="*/ 9539 h 9995"/>
                  <a:gd name="connsiteX1" fmla="*/ 22 w 10000"/>
                  <a:gd name="connsiteY1" fmla="*/ 7852 h 9995"/>
                  <a:gd name="connsiteX2" fmla="*/ 5 w 10000"/>
                  <a:gd name="connsiteY2" fmla="*/ 7458 h 9995"/>
                  <a:gd name="connsiteX3" fmla="*/ 1764 w 10000"/>
                  <a:gd name="connsiteY3" fmla="*/ 0 h 9995"/>
                  <a:gd name="connsiteX4" fmla="*/ 9208 w 10000"/>
                  <a:gd name="connsiteY4" fmla="*/ 328 h 9995"/>
                  <a:gd name="connsiteX5" fmla="*/ 9651 w 10000"/>
                  <a:gd name="connsiteY5" fmla="*/ 2086 h 9995"/>
                  <a:gd name="connsiteX6" fmla="*/ 9817 w 10000"/>
                  <a:gd name="connsiteY6" fmla="*/ 1938 h 9995"/>
                  <a:gd name="connsiteX7" fmla="*/ 9969 w 10000"/>
                  <a:gd name="connsiteY7" fmla="*/ 1979 h 9995"/>
                  <a:gd name="connsiteX8" fmla="*/ 10000 w 10000"/>
                  <a:gd name="connsiteY8" fmla="*/ 2263 h 9995"/>
                  <a:gd name="connsiteX9" fmla="*/ 9871 w 10000"/>
                  <a:gd name="connsiteY9" fmla="*/ 2621 h 9995"/>
                  <a:gd name="connsiteX10" fmla="*/ 9540 w 10000"/>
                  <a:gd name="connsiteY10" fmla="*/ 3389 h 9995"/>
                  <a:gd name="connsiteX11" fmla="*/ 9430 w 10000"/>
                  <a:gd name="connsiteY11" fmla="*/ 3775 h 9995"/>
                  <a:gd name="connsiteX12" fmla="*/ 9366 w 10000"/>
                  <a:gd name="connsiteY12" fmla="*/ 4178 h 9995"/>
                  <a:gd name="connsiteX13" fmla="*/ 9296 w 10000"/>
                  <a:gd name="connsiteY13" fmla="*/ 4401 h 9995"/>
                  <a:gd name="connsiteX14" fmla="*/ 9243 w 10000"/>
                  <a:gd name="connsiteY14" fmla="*/ 4552 h 9995"/>
                  <a:gd name="connsiteX15" fmla="*/ 9083 w 10000"/>
                  <a:gd name="connsiteY15" fmla="*/ 4626 h 9995"/>
                  <a:gd name="connsiteX16" fmla="*/ 8901 w 10000"/>
                  <a:gd name="connsiteY16" fmla="*/ 4304 h 9995"/>
                  <a:gd name="connsiteX17" fmla="*/ 8819 w 10000"/>
                  <a:gd name="connsiteY17" fmla="*/ 3409 h 9995"/>
                  <a:gd name="connsiteX18" fmla="*/ 8728 w 10000"/>
                  <a:gd name="connsiteY18" fmla="*/ 3042 h 9995"/>
                  <a:gd name="connsiteX19" fmla="*/ 8537 w 10000"/>
                  <a:gd name="connsiteY19" fmla="*/ 2883 h 9995"/>
                  <a:gd name="connsiteX20" fmla="*/ 8444 w 10000"/>
                  <a:gd name="connsiteY20" fmla="*/ 3194 h 9995"/>
                  <a:gd name="connsiteX21" fmla="*/ 8533 w 10000"/>
                  <a:gd name="connsiteY21" fmla="*/ 4278 h 9995"/>
                  <a:gd name="connsiteX22" fmla="*/ 8587 w 10000"/>
                  <a:gd name="connsiteY22" fmla="*/ 4791 h 9995"/>
                  <a:gd name="connsiteX23" fmla="*/ 8452 w 10000"/>
                  <a:gd name="connsiteY23" fmla="*/ 5098 h 9995"/>
                  <a:gd name="connsiteX24" fmla="*/ 8260 w 10000"/>
                  <a:gd name="connsiteY24" fmla="*/ 5001 h 9995"/>
                  <a:gd name="connsiteX25" fmla="*/ 8193 w 10000"/>
                  <a:gd name="connsiteY25" fmla="*/ 4532 h 9995"/>
                  <a:gd name="connsiteX26" fmla="*/ 8098 w 10000"/>
                  <a:gd name="connsiteY26" fmla="*/ 3764 h 9995"/>
                  <a:gd name="connsiteX27" fmla="*/ 7986 w 10000"/>
                  <a:gd name="connsiteY27" fmla="*/ 3271 h 9995"/>
                  <a:gd name="connsiteX28" fmla="*/ 7759 w 10000"/>
                  <a:gd name="connsiteY28" fmla="*/ 3254 h 9995"/>
                  <a:gd name="connsiteX29" fmla="*/ 7690 w 10000"/>
                  <a:gd name="connsiteY29" fmla="*/ 3462 h 9995"/>
                  <a:gd name="connsiteX30" fmla="*/ 7695 w 10000"/>
                  <a:gd name="connsiteY30" fmla="*/ 3800 h 9995"/>
                  <a:gd name="connsiteX31" fmla="*/ 7884 w 10000"/>
                  <a:gd name="connsiteY31" fmla="*/ 5314 h 9995"/>
                  <a:gd name="connsiteX32" fmla="*/ 7771 w 10000"/>
                  <a:gd name="connsiteY32" fmla="*/ 5602 h 9995"/>
                  <a:gd name="connsiteX33" fmla="*/ 7574 w 10000"/>
                  <a:gd name="connsiteY33" fmla="*/ 5674 h 9995"/>
                  <a:gd name="connsiteX34" fmla="*/ 7414 w 10000"/>
                  <a:gd name="connsiteY34" fmla="*/ 5558 h 9995"/>
                  <a:gd name="connsiteX35" fmla="*/ 7244 w 10000"/>
                  <a:gd name="connsiteY35" fmla="*/ 5546 h 9995"/>
                  <a:gd name="connsiteX36" fmla="*/ 7154 w 10000"/>
                  <a:gd name="connsiteY36" fmla="*/ 5765 h 9995"/>
                  <a:gd name="connsiteX37" fmla="*/ 7305 w 10000"/>
                  <a:gd name="connsiteY37" fmla="*/ 6113 h 9995"/>
                  <a:gd name="connsiteX38" fmla="*/ 7579 w 10000"/>
                  <a:gd name="connsiteY38" fmla="*/ 6272 h 9995"/>
                  <a:gd name="connsiteX39" fmla="*/ 7819 w 10000"/>
                  <a:gd name="connsiteY39" fmla="*/ 6515 h 9995"/>
                  <a:gd name="connsiteX40" fmla="*/ 7944 w 10000"/>
                  <a:gd name="connsiteY40" fmla="*/ 6776 h 9995"/>
                  <a:gd name="connsiteX41" fmla="*/ 7782 w 10000"/>
                  <a:gd name="connsiteY41" fmla="*/ 7046 h 9995"/>
                  <a:gd name="connsiteX42" fmla="*/ 7196 w 10000"/>
                  <a:gd name="connsiteY42" fmla="*/ 7404 h 9995"/>
                  <a:gd name="connsiteX43" fmla="*/ 7176 w 10000"/>
                  <a:gd name="connsiteY43" fmla="*/ 7740 h 9995"/>
                  <a:gd name="connsiteX44" fmla="*/ 7283 w 10000"/>
                  <a:gd name="connsiteY44" fmla="*/ 7980 h 9995"/>
                  <a:gd name="connsiteX45" fmla="*/ 7473 w 10000"/>
                  <a:gd name="connsiteY45" fmla="*/ 8042 h 9995"/>
                  <a:gd name="connsiteX46" fmla="*/ 7722 w 10000"/>
                  <a:gd name="connsiteY46" fmla="*/ 7860 h 9995"/>
                  <a:gd name="connsiteX47" fmla="*/ 7898 w 10000"/>
                  <a:gd name="connsiteY47" fmla="*/ 7734 h 9995"/>
                  <a:gd name="connsiteX48" fmla="*/ 8041 w 10000"/>
                  <a:gd name="connsiteY48" fmla="*/ 7882 h 9995"/>
                  <a:gd name="connsiteX49" fmla="*/ 8065 w 10000"/>
                  <a:gd name="connsiteY49" fmla="*/ 8217 h 9995"/>
                  <a:gd name="connsiteX50" fmla="*/ 8011 w 10000"/>
                  <a:gd name="connsiteY50" fmla="*/ 8755 h 9995"/>
                  <a:gd name="connsiteX51" fmla="*/ 7848 w 10000"/>
                  <a:gd name="connsiteY51" fmla="*/ 9421 h 9995"/>
                  <a:gd name="connsiteX52" fmla="*/ 7437 w 10000"/>
                  <a:gd name="connsiteY52" fmla="*/ 9707 h 9995"/>
                  <a:gd name="connsiteX53" fmla="*/ 6970 w 10000"/>
                  <a:gd name="connsiteY53" fmla="*/ 9995 h 9995"/>
                  <a:gd name="connsiteX54" fmla="*/ 1737 w 10000"/>
                  <a:gd name="connsiteY54" fmla="*/ 9936 h 9995"/>
                  <a:gd name="connsiteX55" fmla="*/ 1835 w 10000"/>
                  <a:gd name="connsiteY55" fmla="*/ 9539 h 9995"/>
                  <a:gd name="connsiteX0" fmla="*/ 1835 w 10000"/>
                  <a:gd name="connsiteY0" fmla="*/ 9544 h 9941"/>
                  <a:gd name="connsiteX1" fmla="*/ 22 w 10000"/>
                  <a:gd name="connsiteY1" fmla="*/ 7856 h 9941"/>
                  <a:gd name="connsiteX2" fmla="*/ 5 w 10000"/>
                  <a:gd name="connsiteY2" fmla="*/ 7462 h 9941"/>
                  <a:gd name="connsiteX3" fmla="*/ 1764 w 10000"/>
                  <a:gd name="connsiteY3" fmla="*/ 0 h 9941"/>
                  <a:gd name="connsiteX4" fmla="*/ 9208 w 10000"/>
                  <a:gd name="connsiteY4" fmla="*/ 328 h 9941"/>
                  <a:gd name="connsiteX5" fmla="*/ 9651 w 10000"/>
                  <a:gd name="connsiteY5" fmla="*/ 2087 h 9941"/>
                  <a:gd name="connsiteX6" fmla="*/ 9817 w 10000"/>
                  <a:gd name="connsiteY6" fmla="*/ 1939 h 9941"/>
                  <a:gd name="connsiteX7" fmla="*/ 9969 w 10000"/>
                  <a:gd name="connsiteY7" fmla="*/ 1980 h 9941"/>
                  <a:gd name="connsiteX8" fmla="*/ 10000 w 10000"/>
                  <a:gd name="connsiteY8" fmla="*/ 2264 h 9941"/>
                  <a:gd name="connsiteX9" fmla="*/ 9871 w 10000"/>
                  <a:gd name="connsiteY9" fmla="*/ 2622 h 9941"/>
                  <a:gd name="connsiteX10" fmla="*/ 9540 w 10000"/>
                  <a:gd name="connsiteY10" fmla="*/ 3391 h 9941"/>
                  <a:gd name="connsiteX11" fmla="*/ 9430 w 10000"/>
                  <a:gd name="connsiteY11" fmla="*/ 3777 h 9941"/>
                  <a:gd name="connsiteX12" fmla="*/ 9366 w 10000"/>
                  <a:gd name="connsiteY12" fmla="*/ 4180 h 9941"/>
                  <a:gd name="connsiteX13" fmla="*/ 9296 w 10000"/>
                  <a:gd name="connsiteY13" fmla="*/ 4403 h 9941"/>
                  <a:gd name="connsiteX14" fmla="*/ 9243 w 10000"/>
                  <a:gd name="connsiteY14" fmla="*/ 4554 h 9941"/>
                  <a:gd name="connsiteX15" fmla="*/ 9083 w 10000"/>
                  <a:gd name="connsiteY15" fmla="*/ 4628 h 9941"/>
                  <a:gd name="connsiteX16" fmla="*/ 8901 w 10000"/>
                  <a:gd name="connsiteY16" fmla="*/ 4306 h 9941"/>
                  <a:gd name="connsiteX17" fmla="*/ 8819 w 10000"/>
                  <a:gd name="connsiteY17" fmla="*/ 3411 h 9941"/>
                  <a:gd name="connsiteX18" fmla="*/ 8728 w 10000"/>
                  <a:gd name="connsiteY18" fmla="*/ 3044 h 9941"/>
                  <a:gd name="connsiteX19" fmla="*/ 8537 w 10000"/>
                  <a:gd name="connsiteY19" fmla="*/ 2884 h 9941"/>
                  <a:gd name="connsiteX20" fmla="*/ 8444 w 10000"/>
                  <a:gd name="connsiteY20" fmla="*/ 3196 h 9941"/>
                  <a:gd name="connsiteX21" fmla="*/ 8533 w 10000"/>
                  <a:gd name="connsiteY21" fmla="*/ 4280 h 9941"/>
                  <a:gd name="connsiteX22" fmla="*/ 8587 w 10000"/>
                  <a:gd name="connsiteY22" fmla="*/ 4793 h 9941"/>
                  <a:gd name="connsiteX23" fmla="*/ 8452 w 10000"/>
                  <a:gd name="connsiteY23" fmla="*/ 5101 h 9941"/>
                  <a:gd name="connsiteX24" fmla="*/ 8260 w 10000"/>
                  <a:gd name="connsiteY24" fmla="*/ 5004 h 9941"/>
                  <a:gd name="connsiteX25" fmla="*/ 8193 w 10000"/>
                  <a:gd name="connsiteY25" fmla="*/ 4534 h 9941"/>
                  <a:gd name="connsiteX26" fmla="*/ 8098 w 10000"/>
                  <a:gd name="connsiteY26" fmla="*/ 3766 h 9941"/>
                  <a:gd name="connsiteX27" fmla="*/ 7986 w 10000"/>
                  <a:gd name="connsiteY27" fmla="*/ 3273 h 9941"/>
                  <a:gd name="connsiteX28" fmla="*/ 7759 w 10000"/>
                  <a:gd name="connsiteY28" fmla="*/ 3256 h 9941"/>
                  <a:gd name="connsiteX29" fmla="*/ 7690 w 10000"/>
                  <a:gd name="connsiteY29" fmla="*/ 3464 h 9941"/>
                  <a:gd name="connsiteX30" fmla="*/ 7695 w 10000"/>
                  <a:gd name="connsiteY30" fmla="*/ 3802 h 9941"/>
                  <a:gd name="connsiteX31" fmla="*/ 7884 w 10000"/>
                  <a:gd name="connsiteY31" fmla="*/ 5317 h 9941"/>
                  <a:gd name="connsiteX32" fmla="*/ 7771 w 10000"/>
                  <a:gd name="connsiteY32" fmla="*/ 5605 h 9941"/>
                  <a:gd name="connsiteX33" fmla="*/ 7574 w 10000"/>
                  <a:gd name="connsiteY33" fmla="*/ 5677 h 9941"/>
                  <a:gd name="connsiteX34" fmla="*/ 7414 w 10000"/>
                  <a:gd name="connsiteY34" fmla="*/ 5561 h 9941"/>
                  <a:gd name="connsiteX35" fmla="*/ 7244 w 10000"/>
                  <a:gd name="connsiteY35" fmla="*/ 5549 h 9941"/>
                  <a:gd name="connsiteX36" fmla="*/ 7154 w 10000"/>
                  <a:gd name="connsiteY36" fmla="*/ 5768 h 9941"/>
                  <a:gd name="connsiteX37" fmla="*/ 7305 w 10000"/>
                  <a:gd name="connsiteY37" fmla="*/ 6116 h 9941"/>
                  <a:gd name="connsiteX38" fmla="*/ 7579 w 10000"/>
                  <a:gd name="connsiteY38" fmla="*/ 6275 h 9941"/>
                  <a:gd name="connsiteX39" fmla="*/ 7819 w 10000"/>
                  <a:gd name="connsiteY39" fmla="*/ 6518 h 9941"/>
                  <a:gd name="connsiteX40" fmla="*/ 7944 w 10000"/>
                  <a:gd name="connsiteY40" fmla="*/ 6779 h 9941"/>
                  <a:gd name="connsiteX41" fmla="*/ 7782 w 10000"/>
                  <a:gd name="connsiteY41" fmla="*/ 7050 h 9941"/>
                  <a:gd name="connsiteX42" fmla="*/ 7196 w 10000"/>
                  <a:gd name="connsiteY42" fmla="*/ 7408 h 9941"/>
                  <a:gd name="connsiteX43" fmla="*/ 7176 w 10000"/>
                  <a:gd name="connsiteY43" fmla="*/ 7744 h 9941"/>
                  <a:gd name="connsiteX44" fmla="*/ 7283 w 10000"/>
                  <a:gd name="connsiteY44" fmla="*/ 7984 h 9941"/>
                  <a:gd name="connsiteX45" fmla="*/ 7473 w 10000"/>
                  <a:gd name="connsiteY45" fmla="*/ 8046 h 9941"/>
                  <a:gd name="connsiteX46" fmla="*/ 7722 w 10000"/>
                  <a:gd name="connsiteY46" fmla="*/ 7864 h 9941"/>
                  <a:gd name="connsiteX47" fmla="*/ 7898 w 10000"/>
                  <a:gd name="connsiteY47" fmla="*/ 7738 h 9941"/>
                  <a:gd name="connsiteX48" fmla="*/ 8041 w 10000"/>
                  <a:gd name="connsiteY48" fmla="*/ 7886 h 9941"/>
                  <a:gd name="connsiteX49" fmla="*/ 8065 w 10000"/>
                  <a:gd name="connsiteY49" fmla="*/ 8221 h 9941"/>
                  <a:gd name="connsiteX50" fmla="*/ 8011 w 10000"/>
                  <a:gd name="connsiteY50" fmla="*/ 8759 h 9941"/>
                  <a:gd name="connsiteX51" fmla="*/ 7848 w 10000"/>
                  <a:gd name="connsiteY51" fmla="*/ 9426 h 9941"/>
                  <a:gd name="connsiteX52" fmla="*/ 7437 w 10000"/>
                  <a:gd name="connsiteY52" fmla="*/ 9712 h 9941"/>
                  <a:gd name="connsiteX53" fmla="*/ 6937 w 10000"/>
                  <a:gd name="connsiteY53" fmla="*/ 9920 h 9941"/>
                  <a:gd name="connsiteX54" fmla="*/ 1737 w 10000"/>
                  <a:gd name="connsiteY54" fmla="*/ 9941 h 9941"/>
                  <a:gd name="connsiteX55" fmla="*/ 1835 w 10000"/>
                  <a:gd name="connsiteY55" fmla="*/ 9544 h 9941"/>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817 w 10000"/>
                  <a:gd name="connsiteY6" fmla="*/ 1951 h 10000"/>
                  <a:gd name="connsiteX7" fmla="*/ 9969 w 10000"/>
                  <a:gd name="connsiteY7" fmla="*/ 1992 h 10000"/>
                  <a:gd name="connsiteX8" fmla="*/ 10000 w 10000"/>
                  <a:gd name="connsiteY8" fmla="*/ 2277 h 10000"/>
                  <a:gd name="connsiteX9" fmla="*/ 9871 w 10000"/>
                  <a:gd name="connsiteY9" fmla="*/ 2638 h 10000"/>
                  <a:gd name="connsiteX10" fmla="*/ 9540 w 10000"/>
                  <a:gd name="connsiteY10" fmla="*/ 3411 h 10000"/>
                  <a:gd name="connsiteX11" fmla="*/ 9430 w 10000"/>
                  <a:gd name="connsiteY11" fmla="*/ 3799 h 10000"/>
                  <a:gd name="connsiteX12" fmla="*/ 9366 w 10000"/>
                  <a:gd name="connsiteY12" fmla="*/ 4205 h 10000"/>
                  <a:gd name="connsiteX13" fmla="*/ 9296 w 10000"/>
                  <a:gd name="connsiteY13" fmla="*/ 4429 h 10000"/>
                  <a:gd name="connsiteX14" fmla="*/ 9243 w 10000"/>
                  <a:gd name="connsiteY14" fmla="*/ 4581 h 10000"/>
                  <a:gd name="connsiteX15" fmla="*/ 9083 w 10000"/>
                  <a:gd name="connsiteY15" fmla="*/ 4655 h 10000"/>
                  <a:gd name="connsiteX16" fmla="*/ 8901 w 10000"/>
                  <a:gd name="connsiteY16" fmla="*/ 4332 h 10000"/>
                  <a:gd name="connsiteX17" fmla="*/ 8819 w 10000"/>
                  <a:gd name="connsiteY17" fmla="*/ 3431 h 10000"/>
                  <a:gd name="connsiteX18" fmla="*/ 8728 w 10000"/>
                  <a:gd name="connsiteY18" fmla="*/ 3062 h 10000"/>
                  <a:gd name="connsiteX19" fmla="*/ 8537 w 10000"/>
                  <a:gd name="connsiteY19" fmla="*/ 2901 h 10000"/>
                  <a:gd name="connsiteX20" fmla="*/ 8444 w 10000"/>
                  <a:gd name="connsiteY20" fmla="*/ 3215 h 10000"/>
                  <a:gd name="connsiteX21" fmla="*/ 8533 w 10000"/>
                  <a:gd name="connsiteY21" fmla="*/ 4305 h 10000"/>
                  <a:gd name="connsiteX22" fmla="*/ 8587 w 10000"/>
                  <a:gd name="connsiteY22" fmla="*/ 4821 h 10000"/>
                  <a:gd name="connsiteX23" fmla="*/ 8452 w 10000"/>
                  <a:gd name="connsiteY23" fmla="*/ 5131 h 10000"/>
                  <a:gd name="connsiteX24" fmla="*/ 8260 w 10000"/>
                  <a:gd name="connsiteY24" fmla="*/ 5034 h 10000"/>
                  <a:gd name="connsiteX25" fmla="*/ 8193 w 10000"/>
                  <a:gd name="connsiteY25" fmla="*/ 4561 h 10000"/>
                  <a:gd name="connsiteX26" fmla="*/ 8098 w 10000"/>
                  <a:gd name="connsiteY26" fmla="*/ 3788 h 10000"/>
                  <a:gd name="connsiteX27" fmla="*/ 7986 w 10000"/>
                  <a:gd name="connsiteY27" fmla="*/ 3292 h 10000"/>
                  <a:gd name="connsiteX28" fmla="*/ 7759 w 10000"/>
                  <a:gd name="connsiteY28" fmla="*/ 3275 h 10000"/>
                  <a:gd name="connsiteX29" fmla="*/ 7690 w 10000"/>
                  <a:gd name="connsiteY29" fmla="*/ 3485 h 10000"/>
                  <a:gd name="connsiteX30" fmla="*/ 7695 w 10000"/>
                  <a:gd name="connsiteY30" fmla="*/ 3825 h 10000"/>
                  <a:gd name="connsiteX31" fmla="*/ 7884 w 10000"/>
                  <a:gd name="connsiteY31" fmla="*/ 5349 h 10000"/>
                  <a:gd name="connsiteX32" fmla="*/ 7771 w 10000"/>
                  <a:gd name="connsiteY32" fmla="*/ 5638 h 10000"/>
                  <a:gd name="connsiteX33" fmla="*/ 7574 w 10000"/>
                  <a:gd name="connsiteY33" fmla="*/ 5711 h 10000"/>
                  <a:gd name="connsiteX34" fmla="*/ 7414 w 10000"/>
                  <a:gd name="connsiteY34" fmla="*/ 5594 h 10000"/>
                  <a:gd name="connsiteX35" fmla="*/ 7244 w 10000"/>
                  <a:gd name="connsiteY35" fmla="*/ 5582 h 10000"/>
                  <a:gd name="connsiteX36" fmla="*/ 7154 w 10000"/>
                  <a:gd name="connsiteY36" fmla="*/ 5802 h 10000"/>
                  <a:gd name="connsiteX37" fmla="*/ 7305 w 10000"/>
                  <a:gd name="connsiteY37" fmla="*/ 6152 h 10000"/>
                  <a:gd name="connsiteX38" fmla="*/ 7579 w 10000"/>
                  <a:gd name="connsiteY38" fmla="*/ 6312 h 10000"/>
                  <a:gd name="connsiteX39" fmla="*/ 7819 w 10000"/>
                  <a:gd name="connsiteY39" fmla="*/ 6557 h 10000"/>
                  <a:gd name="connsiteX40" fmla="*/ 7944 w 10000"/>
                  <a:gd name="connsiteY40" fmla="*/ 6819 h 10000"/>
                  <a:gd name="connsiteX41" fmla="*/ 7782 w 10000"/>
                  <a:gd name="connsiteY41" fmla="*/ 7092 h 10000"/>
                  <a:gd name="connsiteX42" fmla="*/ 7196 w 10000"/>
                  <a:gd name="connsiteY42" fmla="*/ 7452 h 10000"/>
                  <a:gd name="connsiteX43" fmla="*/ 7176 w 10000"/>
                  <a:gd name="connsiteY43" fmla="*/ 7790 h 10000"/>
                  <a:gd name="connsiteX44" fmla="*/ 7283 w 10000"/>
                  <a:gd name="connsiteY44" fmla="*/ 8031 h 10000"/>
                  <a:gd name="connsiteX45" fmla="*/ 7473 w 10000"/>
                  <a:gd name="connsiteY45" fmla="*/ 8094 h 10000"/>
                  <a:gd name="connsiteX46" fmla="*/ 7722 w 10000"/>
                  <a:gd name="connsiteY46" fmla="*/ 7911 h 10000"/>
                  <a:gd name="connsiteX47" fmla="*/ 7898 w 10000"/>
                  <a:gd name="connsiteY47" fmla="*/ 7784 h 10000"/>
                  <a:gd name="connsiteX48" fmla="*/ 8041 w 10000"/>
                  <a:gd name="connsiteY48" fmla="*/ 7933 h 10000"/>
                  <a:gd name="connsiteX49" fmla="*/ 8065 w 10000"/>
                  <a:gd name="connsiteY49" fmla="*/ 8270 h 10000"/>
                  <a:gd name="connsiteX50" fmla="*/ 8011 w 10000"/>
                  <a:gd name="connsiteY50" fmla="*/ 8811 h 10000"/>
                  <a:gd name="connsiteX51" fmla="*/ 7848 w 10000"/>
                  <a:gd name="connsiteY51" fmla="*/ 9482 h 10000"/>
                  <a:gd name="connsiteX52" fmla="*/ 7437 w 10000"/>
                  <a:gd name="connsiteY52" fmla="*/ 9770 h 10000"/>
                  <a:gd name="connsiteX53" fmla="*/ 6937 w 10000"/>
                  <a:gd name="connsiteY53" fmla="*/ 9979 h 10000"/>
                  <a:gd name="connsiteX54" fmla="*/ 1737 w 10000"/>
                  <a:gd name="connsiteY54" fmla="*/ 10000 h 10000"/>
                  <a:gd name="connsiteX55" fmla="*/ 1835 w 10000"/>
                  <a:gd name="connsiteY55"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651 w 10000"/>
                  <a:gd name="connsiteY5" fmla="*/ 2099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601 h 10000"/>
                  <a:gd name="connsiteX1" fmla="*/ 22 w 10000"/>
                  <a:gd name="connsiteY1" fmla="*/ 7903 h 10000"/>
                  <a:gd name="connsiteX2" fmla="*/ 5 w 10000"/>
                  <a:gd name="connsiteY2" fmla="*/ 7506 h 10000"/>
                  <a:gd name="connsiteX3" fmla="*/ 1764 w 10000"/>
                  <a:gd name="connsiteY3" fmla="*/ 0 h 10000"/>
                  <a:gd name="connsiteX4" fmla="*/ 9248 w 10000"/>
                  <a:gd name="connsiteY4" fmla="*/ 640 h 10000"/>
                  <a:gd name="connsiteX5" fmla="*/ 9704 w 10000"/>
                  <a:gd name="connsiteY5" fmla="*/ 2086 h 10000"/>
                  <a:gd name="connsiteX6" fmla="*/ 9729 w 10000"/>
                  <a:gd name="connsiteY6" fmla="*/ 2059 h 10000"/>
                  <a:gd name="connsiteX7" fmla="*/ 9817 w 10000"/>
                  <a:gd name="connsiteY7" fmla="*/ 1951 h 10000"/>
                  <a:gd name="connsiteX8" fmla="*/ 9969 w 10000"/>
                  <a:gd name="connsiteY8" fmla="*/ 1992 h 10000"/>
                  <a:gd name="connsiteX9" fmla="*/ 10000 w 10000"/>
                  <a:gd name="connsiteY9" fmla="*/ 2277 h 10000"/>
                  <a:gd name="connsiteX10" fmla="*/ 9871 w 10000"/>
                  <a:gd name="connsiteY10" fmla="*/ 2638 h 10000"/>
                  <a:gd name="connsiteX11" fmla="*/ 9540 w 10000"/>
                  <a:gd name="connsiteY11" fmla="*/ 3411 h 10000"/>
                  <a:gd name="connsiteX12" fmla="*/ 9430 w 10000"/>
                  <a:gd name="connsiteY12" fmla="*/ 3799 h 10000"/>
                  <a:gd name="connsiteX13" fmla="*/ 9366 w 10000"/>
                  <a:gd name="connsiteY13" fmla="*/ 4205 h 10000"/>
                  <a:gd name="connsiteX14" fmla="*/ 9296 w 10000"/>
                  <a:gd name="connsiteY14" fmla="*/ 4429 h 10000"/>
                  <a:gd name="connsiteX15" fmla="*/ 9243 w 10000"/>
                  <a:gd name="connsiteY15" fmla="*/ 4581 h 10000"/>
                  <a:gd name="connsiteX16" fmla="*/ 9083 w 10000"/>
                  <a:gd name="connsiteY16" fmla="*/ 4655 h 10000"/>
                  <a:gd name="connsiteX17" fmla="*/ 8901 w 10000"/>
                  <a:gd name="connsiteY17" fmla="*/ 4332 h 10000"/>
                  <a:gd name="connsiteX18" fmla="*/ 8819 w 10000"/>
                  <a:gd name="connsiteY18" fmla="*/ 3431 h 10000"/>
                  <a:gd name="connsiteX19" fmla="*/ 8728 w 10000"/>
                  <a:gd name="connsiteY19" fmla="*/ 3062 h 10000"/>
                  <a:gd name="connsiteX20" fmla="*/ 8537 w 10000"/>
                  <a:gd name="connsiteY20" fmla="*/ 2901 h 10000"/>
                  <a:gd name="connsiteX21" fmla="*/ 8444 w 10000"/>
                  <a:gd name="connsiteY21" fmla="*/ 3215 h 10000"/>
                  <a:gd name="connsiteX22" fmla="*/ 8533 w 10000"/>
                  <a:gd name="connsiteY22" fmla="*/ 4305 h 10000"/>
                  <a:gd name="connsiteX23" fmla="*/ 8587 w 10000"/>
                  <a:gd name="connsiteY23" fmla="*/ 4821 h 10000"/>
                  <a:gd name="connsiteX24" fmla="*/ 8452 w 10000"/>
                  <a:gd name="connsiteY24" fmla="*/ 5131 h 10000"/>
                  <a:gd name="connsiteX25" fmla="*/ 8260 w 10000"/>
                  <a:gd name="connsiteY25" fmla="*/ 5034 h 10000"/>
                  <a:gd name="connsiteX26" fmla="*/ 8193 w 10000"/>
                  <a:gd name="connsiteY26" fmla="*/ 4561 h 10000"/>
                  <a:gd name="connsiteX27" fmla="*/ 8098 w 10000"/>
                  <a:gd name="connsiteY27" fmla="*/ 3788 h 10000"/>
                  <a:gd name="connsiteX28" fmla="*/ 7986 w 10000"/>
                  <a:gd name="connsiteY28" fmla="*/ 3292 h 10000"/>
                  <a:gd name="connsiteX29" fmla="*/ 7759 w 10000"/>
                  <a:gd name="connsiteY29" fmla="*/ 3275 h 10000"/>
                  <a:gd name="connsiteX30" fmla="*/ 7690 w 10000"/>
                  <a:gd name="connsiteY30" fmla="*/ 3485 h 10000"/>
                  <a:gd name="connsiteX31" fmla="*/ 7695 w 10000"/>
                  <a:gd name="connsiteY31" fmla="*/ 3825 h 10000"/>
                  <a:gd name="connsiteX32" fmla="*/ 7884 w 10000"/>
                  <a:gd name="connsiteY32" fmla="*/ 5349 h 10000"/>
                  <a:gd name="connsiteX33" fmla="*/ 7771 w 10000"/>
                  <a:gd name="connsiteY33" fmla="*/ 5638 h 10000"/>
                  <a:gd name="connsiteX34" fmla="*/ 7574 w 10000"/>
                  <a:gd name="connsiteY34" fmla="*/ 5711 h 10000"/>
                  <a:gd name="connsiteX35" fmla="*/ 7414 w 10000"/>
                  <a:gd name="connsiteY35" fmla="*/ 5594 h 10000"/>
                  <a:gd name="connsiteX36" fmla="*/ 7244 w 10000"/>
                  <a:gd name="connsiteY36" fmla="*/ 5582 h 10000"/>
                  <a:gd name="connsiteX37" fmla="*/ 7154 w 10000"/>
                  <a:gd name="connsiteY37" fmla="*/ 5802 h 10000"/>
                  <a:gd name="connsiteX38" fmla="*/ 7305 w 10000"/>
                  <a:gd name="connsiteY38" fmla="*/ 6152 h 10000"/>
                  <a:gd name="connsiteX39" fmla="*/ 7579 w 10000"/>
                  <a:gd name="connsiteY39" fmla="*/ 6312 h 10000"/>
                  <a:gd name="connsiteX40" fmla="*/ 7819 w 10000"/>
                  <a:gd name="connsiteY40" fmla="*/ 6557 h 10000"/>
                  <a:gd name="connsiteX41" fmla="*/ 7944 w 10000"/>
                  <a:gd name="connsiteY41" fmla="*/ 6819 h 10000"/>
                  <a:gd name="connsiteX42" fmla="*/ 7782 w 10000"/>
                  <a:gd name="connsiteY42" fmla="*/ 7092 h 10000"/>
                  <a:gd name="connsiteX43" fmla="*/ 7196 w 10000"/>
                  <a:gd name="connsiteY43" fmla="*/ 7452 h 10000"/>
                  <a:gd name="connsiteX44" fmla="*/ 7176 w 10000"/>
                  <a:gd name="connsiteY44" fmla="*/ 7790 h 10000"/>
                  <a:gd name="connsiteX45" fmla="*/ 7283 w 10000"/>
                  <a:gd name="connsiteY45" fmla="*/ 8031 h 10000"/>
                  <a:gd name="connsiteX46" fmla="*/ 7473 w 10000"/>
                  <a:gd name="connsiteY46" fmla="*/ 8094 h 10000"/>
                  <a:gd name="connsiteX47" fmla="*/ 7722 w 10000"/>
                  <a:gd name="connsiteY47" fmla="*/ 7911 h 10000"/>
                  <a:gd name="connsiteX48" fmla="*/ 7898 w 10000"/>
                  <a:gd name="connsiteY48" fmla="*/ 7784 h 10000"/>
                  <a:gd name="connsiteX49" fmla="*/ 8041 w 10000"/>
                  <a:gd name="connsiteY49" fmla="*/ 7933 h 10000"/>
                  <a:gd name="connsiteX50" fmla="*/ 8065 w 10000"/>
                  <a:gd name="connsiteY50" fmla="*/ 8270 h 10000"/>
                  <a:gd name="connsiteX51" fmla="*/ 8011 w 10000"/>
                  <a:gd name="connsiteY51" fmla="*/ 8811 h 10000"/>
                  <a:gd name="connsiteX52" fmla="*/ 7848 w 10000"/>
                  <a:gd name="connsiteY52" fmla="*/ 9482 h 10000"/>
                  <a:gd name="connsiteX53" fmla="*/ 7437 w 10000"/>
                  <a:gd name="connsiteY53" fmla="*/ 9770 h 10000"/>
                  <a:gd name="connsiteX54" fmla="*/ 6937 w 10000"/>
                  <a:gd name="connsiteY54" fmla="*/ 9979 h 10000"/>
                  <a:gd name="connsiteX55" fmla="*/ 1737 w 10000"/>
                  <a:gd name="connsiteY55" fmla="*/ 10000 h 10000"/>
                  <a:gd name="connsiteX56" fmla="*/ 1835 w 10000"/>
                  <a:gd name="connsiteY56" fmla="*/ 9601 h 10000"/>
                  <a:gd name="connsiteX0" fmla="*/ 1835 w 10000"/>
                  <a:gd name="connsiteY0" fmla="*/ 9369 h 9768"/>
                  <a:gd name="connsiteX1" fmla="*/ 22 w 10000"/>
                  <a:gd name="connsiteY1" fmla="*/ 7671 h 9768"/>
                  <a:gd name="connsiteX2" fmla="*/ 5 w 10000"/>
                  <a:gd name="connsiteY2" fmla="*/ 7274 h 9768"/>
                  <a:gd name="connsiteX3" fmla="*/ 1790 w 10000"/>
                  <a:gd name="connsiteY3" fmla="*/ 0 h 9768"/>
                  <a:gd name="connsiteX4" fmla="*/ 9248 w 10000"/>
                  <a:gd name="connsiteY4" fmla="*/ 408 h 9768"/>
                  <a:gd name="connsiteX5" fmla="*/ 9704 w 10000"/>
                  <a:gd name="connsiteY5" fmla="*/ 1854 h 9768"/>
                  <a:gd name="connsiteX6" fmla="*/ 9729 w 10000"/>
                  <a:gd name="connsiteY6" fmla="*/ 1827 h 9768"/>
                  <a:gd name="connsiteX7" fmla="*/ 9817 w 10000"/>
                  <a:gd name="connsiteY7" fmla="*/ 1719 h 9768"/>
                  <a:gd name="connsiteX8" fmla="*/ 9969 w 10000"/>
                  <a:gd name="connsiteY8" fmla="*/ 1760 h 9768"/>
                  <a:gd name="connsiteX9" fmla="*/ 10000 w 10000"/>
                  <a:gd name="connsiteY9" fmla="*/ 2045 h 9768"/>
                  <a:gd name="connsiteX10" fmla="*/ 9871 w 10000"/>
                  <a:gd name="connsiteY10" fmla="*/ 2406 h 9768"/>
                  <a:gd name="connsiteX11" fmla="*/ 9540 w 10000"/>
                  <a:gd name="connsiteY11" fmla="*/ 3179 h 9768"/>
                  <a:gd name="connsiteX12" fmla="*/ 9430 w 10000"/>
                  <a:gd name="connsiteY12" fmla="*/ 3567 h 9768"/>
                  <a:gd name="connsiteX13" fmla="*/ 9366 w 10000"/>
                  <a:gd name="connsiteY13" fmla="*/ 3973 h 9768"/>
                  <a:gd name="connsiteX14" fmla="*/ 9296 w 10000"/>
                  <a:gd name="connsiteY14" fmla="*/ 4197 h 9768"/>
                  <a:gd name="connsiteX15" fmla="*/ 9243 w 10000"/>
                  <a:gd name="connsiteY15" fmla="*/ 4349 h 9768"/>
                  <a:gd name="connsiteX16" fmla="*/ 9083 w 10000"/>
                  <a:gd name="connsiteY16" fmla="*/ 4423 h 9768"/>
                  <a:gd name="connsiteX17" fmla="*/ 8901 w 10000"/>
                  <a:gd name="connsiteY17" fmla="*/ 4100 h 9768"/>
                  <a:gd name="connsiteX18" fmla="*/ 8819 w 10000"/>
                  <a:gd name="connsiteY18" fmla="*/ 3199 h 9768"/>
                  <a:gd name="connsiteX19" fmla="*/ 8728 w 10000"/>
                  <a:gd name="connsiteY19" fmla="*/ 2830 h 9768"/>
                  <a:gd name="connsiteX20" fmla="*/ 8537 w 10000"/>
                  <a:gd name="connsiteY20" fmla="*/ 2669 h 9768"/>
                  <a:gd name="connsiteX21" fmla="*/ 8444 w 10000"/>
                  <a:gd name="connsiteY21" fmla="*/ 2983 h 9768"/>
                  <a:gd name="connsiteX22" fmla="*/ 8533 w 10000"/>
                  <a:gd name="connsiteY22" fmla="*/ 4073 h 9768"/>
                  <a:gd name="connsiteX23" fmla="*/ 8587 w 10000"/>
                  <a:gd name="connsiteY23" fmla="*/ 4589 h 9768"/>
                  <a:gd name="connsiteX24" fmla="*/ 8452 w 10000"/>
                  <a:gd name="connsiteY24" fmla="*/ 4899 h 9768"/>
                  <a:gd name="connsiteX25" fmla="*/ 8260 w 10000"/>
                  <a:gd name="connsiteY25" fmla="*/ 4802 h 9768"/>
                  <a:gd name="connsiteX26" fmla="*/ 8193 w 10000"/>
                  <a:gd name="connsiteY26" fmla="*/ 4329 h 9768"/>
                  <a:gd name="connsiteX27" fmla="*/ 8098 w 10000"/>
                  <a:gd name="connsiteY27" fmla="*/ 3556 h 9768"/>
                  <a:gd name="connsiteX28" fmla="*/ 7986 w 10000"/>
                  <a:gd name="connsiteY28" fmla="*/ 3060 h 9768"/>
                  <a:gd name="connsiteX29" fmla="*/ 7759 w 10000"/>
                  <a:gd name="connsiteY29" fmla="*/ 3043 h 9768"/>
                  <a:gd name="connsiteX30" fmla="*/ 7690 w 10000"/>
                  <a:gd name="connsiteY30" fmla="*/ 3253 h 9768"/>
                  <a:gd name="connsiteX31" fmla="*/ 7695 w 10000"/>
                  <a:gd name="connsiteY31" fmla="*/ 3593 h 9768"/>
                  <a:gd name="connsiteX32" fmla="*/ 7884 w 10000"/>
                  <a:gd name="connsiteY32" fmla="*/ 5117 h 9768"/>
                  <a:gd name="connsiteX33" fmla="*/ 7771 w 10000"/>
                  <a:gd name="connsiteY33" fmla="*/ 5406 h 9768"/>
                  <a:gd name="connsiteX34" fmla="*/ 7574 w 10000"/>
                  <a:gd name="connsiteY34" fmla="*/ 5479 h 9768"/>
                  <a:gd name="connsiteX35" fmla="*/ 7414 w 10000"/>
                  <a:gd name="connsiteY35" fmla="*/ 5362 h 9768"/>
                  <a:gd name="connsiteX36" fmla="*/ 7244 w 10000"/>
                  <a:gd name="connsiteY36" fmla="*/ 5350 h 9768"/>
                  <a:gd name="connsiteX37" fmla="*/ 7154 w 10000"/>
                  <a:gd name="connsiteY37" fmla="*/ 5570 h 9768"/>
                  <a:gd name="connsiteX38" fmla="*/ 7305 w 10000"/>
                  <a:gd name="connsiteY38" fmla="*/ 5920 h 9768"/>
                  <a:gd name="connsiteX39" fmla="*/ 7579 w 10000"/>
                  <a:gd name="connsiteY39" fmla="*/ 6080 h 9768"/>
                  <a:gd name="connsiteX40" fmla="*/ 7819 w 10000"/>
                  <a:gd name="connsiteY40" fmla="*/ 6325 h 9768"/>
                  <a:gd name="connsiteX41" fmla="*/ 7944 w 10000"/>
                  <a:gd name="connsiteY41" fmla="*/ 6587 h 9768"/>
                  <a:gd name="connsiteX42" fmla="*/ 7782 w 10000"/>
                  <a:gd name="connsiteY42" fmla="*/ 6860 h 9768"/>
                  <a:gd name="connsiteX43" fmla="*/ 7196 w 10000"/>
                  <a:gd name="connsiteY43" fmla="*/ 7220 h 9768"/>
                  <a:gd name="connsiteX44" fmla="*/ 7176 w 10000"/>
                  <a:gd name="connsiteY44" fmla="*/ 7558 h 9768"/>
                  <a:gd name="connsiteX45" fmla="*/ 7283 w 10000"/>
                  <a:gd name="connsiteY45" fmla="*/ 7799 h 9768"/>
                  <a:gd name="connsiteX46" fmla="*/ 7473 w 10000"/>
                  <a:gd name="connsiteY46" fmla="*/ 7862 h 9768"/>
                  <a:gd name="connsiteX47" fmla="*/ 7722 w 10000"/>
                  <a:gd name="connsiteY47" fmla="*/ 7679 h 9768"/>
                  <a:gd name="connsiteX48" fmla="*/ 7898 w 10000"/>
                  <a:gd name="connsiteY48" fmla="*/ 7552 h 9768"/>
                  <a:gd name="connsiteX49" fmla="*/ 8041 w 10000"/>
                  <a:gd name="connsiteY49" fmla="*/ 7701 h 9768"/>
                  <a:gd name="connsiteX50" fmla="*/ 8065 w 10000"/>
                  <a:gd name="connsiteY50" fmla="*/ 8038 h 9768"/>
                  <a:gd name="connsiteX51" fmla="*/ 8011 w 10000"/>
                  <a:gd name="connsiteY51" fmla="*/ 8579 h 9768"/>
                  <a:gd name="connsiteX52" fmla="*/ 7848 w 10000"/>
                  <a:gd name="connsiteY52" fmla="*/ 9250 h 9768"/>
                  <a:gd name="connsiteX53" fmla="*/ 7437 w 10000"/>
                  <a:gd name="connsiteY53" fmla="*/ 9538 h 9768"/>
                  <a:gd name="connsiteX54" fmla="*/ 6937 w 10000"/>
                  <a:gd name="connsiteY54" fmla="*/ 9747 h 9768"/>
                  <a:gd name="connsiteX55" fmla="*/ 1737 w 10000"/>
                  <a:gd name="connsiteY55" fmla="*/ 9768 h 9768"/>
                  <a:gd name="connsiteX56" fmla="*/ 1835 w 10000"/>
                  <a:gd name="connsiteY56" fmla="*/ 9369 h 9768"/>
                  <a:gd name="connsiteX0" fmla="*/ 1835 w 10000"/>
                  <a:gd name="connsiteY0" fmla="*/ 9592 h 10000"/>
                  <a:gd name="connsiteX1" fmla="*/ 22 w 10000"/>
                  <a:gd name="connsiteY1" fmla="*/ 7853 h 10000"/>
                  <a:gd name="connsiteX2" fmla="*/ 5 w 10000"/>
                  <a:gd name="connsiteY2" fmla="*/ 7447 h 10000"/>
                  <a:gd name="connsiteX3" fmla="*/ 1750 w 10000"/>
                  <a:gd name="connsiteY3" fmla="*/ 0 h 10000"/>
                  <a:gd name="connsiteX4" fmla="*/ 9248 w 10000"/>
                  <a:gd name="connsiteY4" fmla="*/ 418 h 10000"/>
                  <a:gd name="connsiteX5" fmla="*/ 9704 w 10000"/>
                  <a:gd name="connsiteY5" fmla="*/ 1898 h 10000"/>
                  <a:gd name="connsiteX6" fmla="*/ 9729 w 10000"/>
                  <a:gd name="connsiteY6" fmla="*/ 1870 h 10000"/>
                  <a:gd name="connsiteX7" fmla="*/ 9817 w 10000"/>
                  <a:gd name="connsiteY7" fmla="*/ 1760 h 10000"/>
                  <a:gd name="connsiteX8" fmla="*/ 9969 w 10000"/>
                  <a:gd name="connsiteY8" fmla="*/ 1802 h 10000"/>
                  <a:gd name="connsiteX9" fmla="*/ 10000 w 10000"/>
                  <a:gd name="connsiteY9" fmla="*/ 2094 h 10000"/>
                  <a:gd name="connsiteX10" fmla="*/ 9871 w 10000"/>
                  <a:gd name="connsiteY10" fmla="*/ 2463 h 10000"/>
                  <a:gd name="connsiteX11" fmla="*/ 9540 w 10000"/>
                  <a:gd name="connsiteY11" fmla="*/ 3255 h 10000"/>
                  <a:gd name="connsiteX12" fmla="*/ 9430 w 10000"/>
                  <a:gd name="connsiteY12" fmla="*/ 3652 h 10000"/>
                  <a:gd name="connsiteX13" fmla="*/ 9366 w 10000"/>
                  <a:gd name="connsiteY13" fmla="*/ 4067 h 10000"/>
                  <a:gd name="connsiteX14" fmla="*/ 9296 w 10000"/>
                  <a:gd name="connsiteY14" fmla="*/ 4297 h 10000"/>
                  <a:gd name="connsiteX15" fmla="*/ 9243 w 10000"/>
                  <a:gd name="connsiteY15" fmla="*/ 4452 h 10000"/>
                  <a:gd name="connsiteX16" fmla="*/ 9083 w 10000"/>
                  <a:gd name="connsiteY16" fmla="*/ 4528 h 10000"/>
                  <a:gd name="connsiteX17" fmla="*/ 8901 w 10000"/>
                  <a:gd name="connsiteY17" fmla="*/ 4197 h 10000"/>
                  <a:gd name="connsiteX18" fmla="*/ 8819 w 10000"/>
                  <a:gd name="connsiteY18" fmla="*/ 3275 h 10000"/>
                  <a:gd name="connsiteX19" fmla="*/ 8728 w 10000"/>
                  <a:gd name="connsiteY19" fmla="*/ 2897 h 10000"/>
                  <a:gd name="connsiteX20" fmla="*/ 8537 w 10000"/>
                  <a:gd name="connsiteY20" fmla="*/ 2732 h 10000"/>
                  <a:gd name="connsiteX21" fmla="*/ 8444 w 10000"/>
                  <a:gd name="connsiteY21" fmla="*/ 3054 h 10000"/>
                  <a:gd name="connsiteX22" fmla="*/ 8533 w 10000"/>
                  <a:gd name="connsiteY22" fmla="*/ 4170 h 10000"/>
                  <a:gd name="connsiteX23" fmla="*/ 8587 w 10000"/>
                  <a:gd name="connsiteY23" fmla="*/ 4698 h 10000"/>
                  <a:gd name="connsiteX24" fmla="*/ 8452 w 10000"/>
                  <a:gd name="connsiteY24" fmla="*/ 5015 h 10000"/>
                  <a:gd name="connsiteX25" fmla="*/ 8260 w 10000"/>
                  <a:gd name="connsiteY25" fmla="*/ 4916 h 10000"/>
                  <a:gd name="connsiteX26" fmla="*/ 8193 w 10000"/>
                  <a:gd name="connsiteY26" fmla="*/ 4432 h 10000"/>
                  <a:gd name="connsiteX27" fmla="*/ 8098 w 10000"/>
                  <a:gd name="connsiteY27" fmla="*/ 3640 h 10000"/>
                  <a:gd name="connsiteX28" fmla="*/ 7986 w 10000"/>
                  <a:gd name="connsiteY28" fmla="*/ 3133 h 10000"/>
                  <a:gd name="connsiteX29" fmla="*/ 7759 w 10000"/>
                  <a:gd name="connsiteY29" fmla="*/ 3115 h 10000"/>
                  <a:gd name="connsiteX30" fmla="*/ 7690 w 10000"/>
                  <a:gd name="connsiteY30" fmla="*/ 3330 h 10000"/>
                  <a:gd name="connsiteX31" fmla="*/ 7695 w 10000"/>
                  <a:gd name="connsiteY31" fmla="*/ 3678 h 10000"/>
                  <a:gd name="connsiteX32" fmla="*/ 7884 w 10000"/>
                  <a:gd name="connsiteY32" fmla="*/ 5239 h 10000"/>
                  <a:gd name="connsiteX33" fmla="*/ 7771 w 10000"/>
                  <a:gd name="connsiteY33" fmla="*/ 5534 h 10000"/>
                  <a:gd name="connsiteX34" fmla="*/ 7574 w 10000"/>
                  <a:gd name="connsiteY34" fmla="*/ 5609 h 10000"/>
                  <a:gd name="connsiteX35" fmla="*/ 7414 w 10000"/>
                  <a:gd name="connsiteY35" fmla="*/ 5489 h 10000"/>
                  <a:gd name="connsiteX36" fmla="*/ 7244 w 10000"/>
                  <a:gd name="connsiteY36" fmla="*/ 5477 h 10000"/>
                  <a:gd name="connsiteX37" fmla="*/ 7154 w 10000"/>
                  <a:gd name="connsiteY37" fmla="*/ 5702 h 10000"/>
                  <a:gd name="connsiteX38" fmla="*/ 7305 w 10000"/>
                  <a:gd name="connsiteY38" fmla="*/ 6061 h 10000"/>
                  <a:gd name="connsiteX39" fmla="*/ 7579 w 10000"/>
                  <a:gd name="connsiteY39" fmla="*/ 6224 h 10000"/>
                  <a:gd name="connsiteX40" fmla="*/ 7819 w 10000"/>
                  <a:gd name="connsiteY40" fmla="*/ 6475 h 10000"/>
                  <a:gd name="connsiteX41" fmla="*/ 7944 w 10000"/>
                  <a:gd name="connsiteY41" fmla="*/ 6743 h 10000"/>
                  <a:gd name="connsiteX42" fmla="*/ 7782 w 10000"/>
                  <a:gd name="connsiteY42" fmla="*/ 7023 h 10000"/>
                  <a:gd name="connsiteX43" fmla="*/ 7196 w 10000"/>
                  <a:gd name="connsiteY43" fmla="*/ 7391 h 10000"/>
                  <a:gd name="connsiteX44" fmla="*/ 7176 w 10000"/>
                  <a:gd name="connsiteY44" fmla="*/ 7738 h 10000"/>
                  <a:gd name="connsiteX45" fmla="*/ 7283 w 10000"/>
                  <a:gd name="connsiteY45" fmla="*/ 7984 h 10000"/>
                  <a:gd name="connsiteX46" fmla="*/ 7473 w 10000"/>
                  <a:gd name="connsiteY46" fmla="*/ 8049 h 10000"/>
                  <a:gd name="connsiteX47" fmla="*/ 7722 w 10000"/>
                  <a:gd name="connsiteY47" fmla="*/ 7861 h 10000"/>
                  <a:gd name="connsiteX48" fmla="*/ 7898 w 10000"/>
                  <a:gd name="connsiteY48" fmla="*/ 7731 h 10000"/>
                  <a:gd name="connsiteX49" fmla="*/ 8041 w 10000"/>
                  <a:gd name="connsiteY49" fmla="*/ 7884 h 10000"/>
                  <a:gd name="connsiteX50" fmla="*/ 8065 w 10000"/>
                  <a:gd name="connsiteY50" fmla="*/ 8229 h 10000"/>
                  <a:gd name="connsiteX51" fmla="*/ 8011 w 10000"/>
                  <a:gd name="connsiteY51" fmla="*/ 8783 h 10000"/>
                  <a:gd name="connsiteX52" fmla="*/ 7848 w 10000"/>
                  <a:gd name="connsiteY52" fmla="*/ 9470 h 10000"/>
                  <a:gd name="connsiteX53" fmla="*/ 7437 w 10000"/>
                  <a:gd name="connsiteY53" fmla="*/ 9765 h 10000"/>
                  <a:gd name="connsiteX54" fmla="*/ 6937 w 10000"/>
                  <a:gd name="connsiteY54" fmla="*/ 9979 h 10000"/>
                  <a:gd name="connsiteX55" fmla="*/ 1737 w 10000"/>
                  <a:gd name="connsiteY55" fmla="*/ 10000 h 10000"/>
                  <a:gd name="connsiteX56" fmla="*/ 1835 w 10000"/>
                  <a:gd name="connsiteY56" fmla="*/ 9592 h 10000"/>
                  <a:gd name="connsiteX0" fmla="*/ 1911 w 10076"/>
                  <a:gd name="connsiteY0" fmla="*/ 9592 h 10000"/>
                  <a:gd name="connsiteX1" fmla="*/ 98 w 10076"/>
                  <a:gd name="connsiteY1" fmla="*/ 7853 h 10000"/>
                  <a:gd name="connsiteX2" fmla="*/ 2 w 10076"/>
                  <a:gd name="connsiteY2" fmla="*/ 7473 h 10000"/>
                  <a:gd name="connsiteX3" fmla="*/ 1826 w 10076"/>
                  <a:gd name="connsiteY3" fmla="*/ 0 h 10000"/>
                  <a:gd name="connsiteX4" fmla="*/ 9324 w 10076"/>
                  <a:gd name="connsiteY4" fmla="*/ 418 h 10000"/>
                  <a:gd name="connsiteX5" fmla="*/ 9780 w 10076"/>
                  <a:gd name="connsiteY5" fmla="*/ 1898 h 10000"/>
                  <a:gd name="connsiteX6" fmla="*/ 9805 w 10076"/>
                  <a:gd name="connsiteY6" fmla="*/ 1870 h 10000"/>
                  <a:gd name="connsiteX7" fmla="*/ 9893 w 10076"/>
                  <a:gd name="connsiteY7" fmla="*/ 1760 h 10000"/>
                  <a:gd name="connsiteX8" fmla="*/ 10045 w 10076"/>
                  <a:gd name="connsiteY8" fmla="*/ 1802 h 10000"/>
                  <a:gd name="connsiteX9" fmla="*/ 10076 w 10076"/>
                  <a:gd name="connsiteY9" fmla="*/ 2094 h 10000"/>
                  <a:gd name="connsiteX10" fmla="*/ 9947 w 10076"/>
                  <a:gd name="connsiteY10" fmla="*/ 2463 h 10000"/>
                  <a:gd name="connsiteX11" fmla="*/ 9616 w 10076"/>
                  <a:gd name="connsiteY11" fmla="*/ 3255 h 10000"/>
                  <a:gd name="connsiteX12" fmla="*/ 9506 w 10076"/>
                  <a:gd name="connsiteY12" fmla="*/ 3652 h 10000"/>
                  <a:gd name="connsiteX13" fmla="*/ 9442 w 10076"/>
                  <a:gd name="connsiteY13" fmla="*/ 4067 h 10000"/>
                  <a:gd name="connsiteX14" fmla="*/ 9372 w 10076"/>
                  <a:gd name="connsiteY14" fmla="*/ 4297 h 10000"/>
                  <a:gd name="connsiteX15" fmla="*/ 9319 w 10076"/>
                  <a:gd name="connsiteY15" fmla="*/ 4452 h 10000"/>
                  <a:gd name="connsiteX16" fmla="*/ 9159 w 10076"/>
                  <a:gd name="connsiteY16" fmla="*/ 4528 h 10000"/>
                  <a:gd name="connsiteX17" fmla="*/ 8977 w 10076"/>
                  <a:gd name="connsiteY17" fmla="*/ 4197 h 10000"/>
                  <a:gd name="connsiteX18" fmla="*/ 8895 w 10076"/>
                  <a:gd name="connsiteY18" fmla="*/ 3275 h 10000"/>
                  <a:gd name="connsiteX19" fmla="*/ 8804 w 10076"/>
                  <a:gd name="connsiteY19" fmla="*/ 2897 h 10000"/>
                  <a:gd name="connsiteX20" fmla="*/ 8613 w 10076"/>
                  <a:gd name="connsiteY20" fmla="*/ 2732 h 10000"/>
                  <a:gd name="connsiteX21" fmla="*/ 8520 w 10076"/>
                  <a:gd name="connsiteY21" fmla="*/ 3054 h 10000"/>
                  <a:gd name="connsiteX22" fmla="*/ 8609 w 10076"/>
                  <a:gd name="connsiteY22" fmla="*/ 4170 h 10000"/>
                  <a:gd name="connsiteX23" fmla="*/ 8663 w 10076"/>
                  <a:gd name="connsiteY23" fmla="*/ 4698 h 10000"/>
                  <a:gd name="connsiteX24" fmla="*/ 8528 w 10076"/>
                  <a:gd name="connsiteY24" fmla="*/ 5015 h 10000"/>
                  <a:gd name="connsiteX25" fmla="*/ 8336 w 10076"/>
                  <a:gd name="connsiteY25" fmla="*/ 4916 h 10000"/>
                  <a:gd name="connsiteX26" fmla="*/ 8269 w 10076"/>
                  <a:gd name="connsiteY26" fmla="*/ 4432 h 10000"/>
                  <a:gd name="connsiteX27" fmla="*/ 8174 w 10076"/>
                  <a:gd name="connsiteY27" fmla="*/ 3640 h 10000"/>
                  <a:gd name="connsiteX28" fmla="*/ 8062 w 10076"/>
                  <a:gd name="connsiteY28" fmla="*/ 3133 h 10000"/>
                  <a:gd name="connsiteX29" fmla="*/ 7835 w 10076"/>
                  <a:gd name="connsiteY29" fmla="*/ 3115 h 10000"/>
                  <a:gd name="connsiteX30" fmla="*/ 7766 w 10076"/>
                  <a:gd name="connsiteY30" fmla="*/ 3330 h 10000"/>
                  <a:gd name="connsiteX31" fmla="*/ 7771 w 10076"/>
                  <a:gd name="connsiteY31" fmla="*/ 3678 h 10000"/>
                  <a:gd name="connsiteX32" fmla="*/ 7960 w 10076"/>
                  <a:gd name="connsiteY32" fmla="*/ 5239 h 10000"/>
                  <a:gd name="connsiteX33" fmla="*/ 7847 w 10076"/>
                  <a:gd name="connsiteY33" fmla="*/ 5534 h 10000"/>
                  <a:gd name="connsiteX34" fmla="*/ 7650 w 10076"/>
                  <a:gd name="connsiteY34" fmla="*/ 5609 h 10000"/>
                  <a:gd name="connsiteX35" fmla="*/ 7490 w 10076"/>
                  <a:gd name="connsiteY35" fmla="*/ 5489 h 10000"/>
                  <a:gd name="connsiteX36" fmla="*/ 7320 w 10076"/>
                  <a:gd name="connsiteY36" fmla="*/ 5477 h 10000"/>
                  <a:gd name="connsiteX37" fmla="*/ 7230 w 10076"/>
                  <a:gd name="connsiteY37" fmla="*/ 5702 h 10000"/>
                  <a:gd name="connsiteX38" fmla="*/ 7381 w 10076"/>
                  <a:gd name="connsiteY38" fmla="*/ 6061 h 10000"/>
                  <a:gd name="connsiteX39" fmla="*/ 7655 w 10076"/>
                  <a:gd name="connsiteY39" fmla="*/ 6224 h 10000"/>
                  <a:gd name="connsiteX40" fmla="*/ 7895 w 10076"/>
                  <a:gd name="connsiteY40" fmla="*/ 6475 h 10000"/>
                  <a:gd name="connsiteX41" fmla="*/ 8020 w 10076"/>
                  <a:gd name="connsiteY41" fmla="*/ 6743 h 10000"/>
                  <a:gd name="connsiteX42" fmla="*/ 7858 w 10076"/>
                  <a:gd name="connsiteY42" fmla="*/ 7023 h 10000"/>
                  <a:gd name="connsiteX43" fmla="*/ 7272 w 10076"/>
                  <a:gd name="connsiteY43" fmla="*/ 7391 h 10000"/>
                  <a:gd name="connsiteX44" fmla="*/ 7252 w 10076"/>
                  <a:gd name="connsiteY44" fmla="*/ 7738 h 10000"/>
                  <a:gd name="connsiteX45" fmla="*/ 7359 w 10076"/>
                  <a:gd name="connsiteY45" fmla="*/ 7984 h 10000"/>
                  <a:gd name="connsiteX46" fmla="*/ 7549 w 10076"/>
                  <a:gd name="connsiteY46" fmla="*/ 8049 h 10000"/>
                  <a:gd name="connsiteX47" fmla="*/ 7798 w 10076"/>
                  <a:gd name="connsiteY47" fmla="*/ 7861 h 10000"/>
                  <a:gd name="connsiteX48" fmla="*/ 7974 w 10076"/>
                  <a:gd name="connsiteY48" fmla="*/ 7731 h 10000"/>
                  <a:gd name="connsiteX49" fmla="*/ 8117 w 10076"/>
                  <a:gd name="connsiteY49" fmla="*/ 7884 h 10000"/>
                  <a:gd name="connsiteX50" fmla="*/ 8141 w 10076"/>
                  <a:gd name="connsiteY50" fmla="*/ 8229 h 10000"/>
                  <a:gd name="connsiteX51" fmla="*/ 8087 w 10076"/>
                  <a:gd name="connsiteY51" fmla="*/ 8783 h 10000"/>
                  <a:gd name="connsiteX52" fmla="*/ 7924 w 10076"/>
                  <a:gd name="connsiteY52" fmla="*/ 9470 h 10000"/>
                  <a:gd name="connsiteX53" fmla="*/ 7513 w 10076"/>
                  <a:gd name="connsiteY53" fmla="*/ 9765 h 10000"/>
                  <a:gd name="connsiteX54" fmla="*/ 7013 w 10076"/>
                  <a:gd name="connsiteY54" fmla="*/ 9979 h 10000"/>
                  <a:gd name="connsiteX55" fmla="*/ 1813 w 10076"/>
                  <a:gd name="connsiteY55" fmla="*/ 10000 h 10000"/>
                  <a:gd name="connsiteX56" fmla="*/ 1911 w 10076"/>
                  <a:gd name="connsiteY56" fmla="*/ 9592 h 10000"/>
                  <a:gd name="connsiteX0" fmla="*/ 2033 w 10198"/>
                  <a:gd name="connsiteY0" fmla="*/ 9592 h 10000"/>
                  <a:gd name="connsiteX1" fmla="*/ 220 w 10198"/>
                  <a:gd name="connsiteY1" fmla="*/ 7853 h 10000"/>
                  <a:gd name="connsiteX2" fmla="*/ 166 w 10198"/>
                  <a:gd name="connsiteY2" fmla="*/ 7645 h 10000"/>
                  <a:gd name="connsiteX3" fmla="*/ 124 w 10198"/>
                  <a:gd name="connsiteY3" fmla="*/ 7473 h 10000"/>
                  <a:gd name="connsiteX4" fmla="*/ 1948 w 10198"/>
                  <a:gd name="connsiteY4" fmla="*/ 0 h 10000"/>
                  <a:gd name="connsiteX5" fmla="*/ 9446 w 10198"/>
                  <a:gd name="connsiteY5" fmla="*/ 418 h 10000"/>
                  <a:gd name="connsiteX6" fmla="*/ 9902 w 10198"/>
                  <a:gd name="connsiteY6" fmla="*/ 1898 h 10000"/>
                  <a:gd name="connsiteX7" fmla="*/ 9927 w 10198"/>
                  <a:gd name="connsiteY7" fmla="*/ 1870 h 10000"/>
                  <a:gd name="connsiteX8" fmla="*/ 10015 w 10198"/>
                  <a:gd name="connsiteY8" fmla="*/ 1760 h 10000"/>
                  <a:gd name="connsiteX9" fmla="*/ 10167 w 10198"/>
                  <a:gd name="connsiteY9" fmla="*/ 1802 h 10000"/>
                  <a:gd name="connsiteX10" fmla="*/ 10198 w 10198"/>
                  <a:gd name="connsiteY10" fmla="*/ 2094 h 10000"/>
                  <a:gd name="connsiteX11" fmla="*/ 10069 w 10198"/>
                  <a:gd name="connsiteY11" fmla="*/ 2463 h 10000"/>
                  <a:gd name="connsiteX12" fmla="*/ 9738 w 10198"/>
                  <a:gd name="connsiteY12" fmla="*/ 3255 h 10000"/>
                  <a:gd name="connsiteX13" fmla="*/ 9628 w 10198"/>
                  <a:gd name="connsiteY13" fmla="*/ 3652 h 10000"/>
                  <a:gd name="connsiteX14" fmla="*/ 9564 w 10198"/>
                  <a:gd name="connsiteY14" fmla="*/ 4067 h 10000"/>
                  <a:gd name="connsiteX15" fmla="*/ 9494 w 10198"/>
                  <a:gd name="connsiteY15" fmla="*/ 4297 h 10000"/>
                  <a:gd name="connsiteX16" fmla="*/ 9441 w 10198"/>
                  <a:gd name="connsiteY16" fmla="*/ 4452 h 10000"/>
                  <a:gd name="connsiteX17" fmla="*/ 9281 w 10198"/>
                  <a:gd name="connsiteY17" fmla="*/ 4528 h 10000"/>
                  <a:gd name="connsiteX18" fmla="*/ 9099 w 10198"/>
                  <a:gd name="connsiteY18" fmla="*/ 4197 h 10000"/>
                  <a:gd name="connsiteX19" fmla="*/ 9017 w 10198"/>
                  <a:gd name="connsiteY19" fmla="*/ 3275 h 10000"/>
                  <a:gd name="connsiteX20" fmla="*/ 8926 w 10198"/>
                  <a:gd name="connsiteY20" fmla="*/ 2897 h 10000"/>
                  <a:gd name="connsiteX21" fmla="*/ 8735 w 10198"/>
                  <a:gd name="connsiteY21" fmla="*/ 2732 h 10000"/>
                  <a:gd name="connsiteX22" fmla="*/ 8642 w 10198"/>
                  <a:gd name="connsiteY22" fmla="*/ 3054 h 10000"/>
                  <a:gd name="connsiteX23" fmla="*/ 8731 w 10198"/>
                  <a:gd name="connsiteY23" fmla="*/ 4170 h 10000"/>
                  <a:gd name="connsiteX24" fmla="*/ 8785 w 10198"/>
                  <a:gd name="connsiteY24" fmla="*/ 4698 h 10000"/>
                  <a:gd name="connsiteX25" fmla="*/ 8650 w 10198"/>
                  <a:gd name="connsiteY25" fmla="*/ 5015 h 10000"/>
                  <a:gd name="connsiteX26" fmla="*/ 8458 w 10198"/>
                  <a:gd name="connsiteY26" fmla="*/ 4916 h 10000"/>
                  <a:gd name="connsiteX27" fmla="*/ 8391 w 10198"/>
                  <a:gd name="connsiteY27" fmla="*/ 4432 h 10000"/>
                  <a:gd name="connsiteX28" fmla="*/ 8296 w 10198"/>
                  <a:gd name="connsiteY28" fmla="*/ 3640 h 10000"/>
                  <a:gd name="connsiteX29" fmla="*/ 8184 w 10198"/>
                  <a:gd name="connsiteY29" fmla="*/ 3133 h 10000"/>
                  <a:gd name="connsiteX30" fmla="*/ 7957 w 10198"/>
                  <a:gd name="connsiteY30" fmla="*/ 3115 h 10000"/>
                  <a:gd name="connsiteX31" fmla="*/ 7888 w 10198"/>
                  <a:gd name="connsiteY31" fmla="*/ 3330 h 10000"/>
                  <a:gd name="connsiteX32" fmla="*/ 7893 w 10198"/>
                  <a:gd name="connsiteY32" fmla="*/ 3678 h 10000"/>
                  <a:gd name="connsiteX33" fmla="*/ 8082 w 10198"/>
                  <a:gd name="connsiteY33" fmla="*/ 5239 h 10000"/>
                  <a:gd name="connsiteX34" fmla="*/ 7969 w 10198"/>
                  <a:gd name="connsiteY34" fmla="*/ 5534 h 10000"/>
                  <a:gd name="connsiteX35" fmla="*/ 7772 w 10198"/>
                  <a:gd name="connsiteY35" fmla="*/ 5609 h 10000"/>
                  <a:gd name="connsiteX36" fmla="*/ 7612 w 10198"/>
                  <a:gd name="connsiteY36" fmla="*/ 5489 h 10000"/>
                  <a:gd name="connsiteX37" fmla="*/ 7442 w 10198"/>
                  <a:gd name="connsiteY37" fmla="*/ 5477 h 10000"/>
                  <a:gd name="connsiteX38" fmla="*/ 7352 w 10198"/>
                  <a:gd name="connsiteY38" fmla="*/ 5702 h 10000"/>
                  <a:gd name="connsiteX39" fmla="*/ 7503 w 10198"/>
                  <a:gd name="connsiteY39" fmla="*/ 6061 h 10000"/>
                  <a:gd name="connsiteX40" fmla="*/ 7777 w 10198"/>
                  <a:gd name="connsiteY40" fmla="*/ 6224 h 10000"/>
                  <a:gd name="connsiteX41" fmla="*/ 8017 w 10198"/>
                  <a:gd name="connsiteY41" fmla="*/ 6475 h 10000"/>
                  <a:gd name="connsiteX42" fmla="*/ 8142 w 10198"/>
                  <a:gd name="connsiteY42" fmla="*/ 6743 h 10000"/>
                  <a:gd name="connsiteX43" fmla="*/ 7980 w 10198"/>
                  <a:gd name="connsiteY43" fmla="*/ 7023 h 10000"/>
                  <a:gd name="connsiteX44" fmla="*/ 7394 w 10198"/>
                  <a:gd name="connsiteY44" fmla="*/ 7391 h 10000"/>
                  <a:gd name="connsiteX45" fmla="*/ 7374 w 10198"/>
                  <a:gd name="connsiteY45" fmla="*/ 7738 h 10000"/>
                  <a:gd name="connsiteX46" fmla="*/ 7481 w 10198"/>
                  <a:gd name="connsiteY46" fmla="*/ 7984 h 10000"/>
                  <a:gd name="connsiteX47" fmla="*/ 7671 w 10198"/>
                  <a:gd name="connsiteY47" fmla="*/ 8049 h 10000"/>
                  <a:gd name="connsiteX48" fmla="*/ 7920 w 10198"/>
                  <a:gd name="connsiteY48" fmla="*/ 7861 h 10000"/>
                  <a:gd name="connsiteX49" fmla="*/ 8096 w 10198"/>
                  <a:gd name="connsiteY49" fmla="*/ 7731 h 10000"/>
                  <a:gd name="connsiteX50" fmla="*/ 8239 w 10198"/>
                  <a:gd name="connsiteY50" fmla="*/ 7884 h 10000"/>
                  <a:gd name="connsiteX51" fmla="*/ 8263 w 10198"/>
                  <a:gd name="connsiteY51" fmla="*/ 8229 h 10000"/>
                  <a:gd name="connsiteX52" fmla="*/ 8209 w 10198"/>
                  <a:gd name="connsiteY52" fmla="*/ 8783 h 10000"/>
                  <a:gd name="connsiteX53" fmla="*/ 8046 w 10198"/>
                  <a:gd name="connsiteY53" fmla="*/ 9470 h 10000"/>
                  <a:gd name="connsiteX54" fmla="*/ 7635 w 10198"/>
                  <a:gd name="connsiteY54" fmla="*/ 9765 h 10000"/>
                  <a:gd name="connsiteX55" fmla="*/ 7135 w 10198"/>
                  <a:gd name="connsiteY55" fmla="*/ 9979 h 10000"/>
                  <a:gd name="connsiteX56" fmla="*/ 1935 w 10198"/>
                  <a:gd name="connsiteY56" fmla="*/ 10000 h 10000"/>
                  <a:gd name="connsiteX57" fmla="*/ 2033 w 10198"/>
                  <a:gd name="connsiteY57" fmla="*/ 9592 h 10000"/>
                  <a:gd name="connsiteX0" fmla="*/ 2092 w 10257"/>
                  <a:gd name="connsiteY0" fmla="*/ 9592 h 10000"/>
                  <a:gd name="connsiteX1" fmla="*/ 279 w 10257"/>
                  <a:gd name="connsiteY1" fmla="*/ 7853 h 10000"/>
                  <a:gd name="connsiteX2" fmla="*/ 183 w 10257"/>
                  <a:gd name="connsiteY2" fmla="*/ 7473 h 10000"/>
                  <a:gd name="connsiteX3" fmla="*/ 2007 w 10257"/>
                  <a:gd name="connsiteY3" fmla="*/ 0 h 10000"/>
                  <a:gd name="connsiteX4" fmla="*/ 9505 w 10257"/>
                  <a:gd name="connsiteY4" fmla="*/ 418 h 10000"/>
                  <a:gd name="connsiteX5" fmla="*/ 9961 w 10257"/>
                  <a:gd name="connsiteY5" fmla="*/ 1898 h 10000"/>
                  <a:gd name="connsiteX6" fmla="*/ 9986 w 10257"/>
                  <a:gd name="connsiteY6" fmla="*/ 1870 h 10000"/>
                  <a:gd name="connsiteX7" fmla="*/ 10074 w 10257"/>
                  <a:gd name="connsiteY7" fmla="*/ 1760 h 10000"/>
                  <a:gd name="connsiteX8" fmla="*/ 10226 w 10257"/>
                  <a:gd name="connsiteY8" fmla="*/ 1802 h 10000"/>
                  <a:gd name="connsiteX9" fmla="*/ 10257 w 10257"/>
                  <a:gd name="connsiteY9" fmla="*/ 2094 h 10000"/>
                  <a:gd name="connsiteX10" fmla="*/ 10128 w 10257"/>
                  <a:gd name="connsiteY10" fmla="*/ 2463 h 10000"/>
                  <a:gd name="connsiteX11" fmla="*/ 9797 w 10257"/>
                  <a:gd name="connsiteY11" fmla="*/ 3255 h 10000"/>
                  <a:gd name="connsiteX12" fmla="*/ 9687 w 10257"/>
                  <a:gd name="connsiteY12" fmla="*/ 3652 h 10000"/>
                  <a:gd name="connsiteX13" fmla="*/ 9623 w 10257"/>
                  <a:gd name="connsiteY13" fmla="*/ 4067 h 10000"/>
                  <a:gd name="connsiteX14" fmla="*/ 9553 w 10257"/>
                  <a:gd name="connsiteY14" fmla="*/ 4297 h 10000"/>
                  <a:gd name="connsiteX15" fmla="*/ 9500 w 10257"/>
                  <a:gd name="connsiteY15" fmla="*/ 4452 h 10000"/>
                  <a:gd name="connsiteX16" fmla="*/ 9340 w 10257"/>
                  <a:gd name="connsiteY16" fmla="*/ 4528 h 10000"/>
                  <a:gd name="connsiteX17" fmla="*/ 9158 w 10257"/>
                  <a:gd name="connsiteY17" fmla="*/ 4197 h 10000"/>
                  <a:gd name="connsiteX18" fmla="*/ 9076 w 10257"/>
                  <a:gd name="connsiteY18" fmla="*/ 3275 h 10000"/>
                  <a:gd name="connsiteX19" fmla="*/ 8985 w 10257"/>
                  <a:gd name="connsiteY19" fmla="*/ 2897 h 10000"/>
                  <a:gd name="connsiteX20" fmla="*/ 8794 w 10257"/>
                  <a:gd name="connsiteY20" fmla="*/ 2732 h 10000"/>
                  <a:gd name="connsiteX21" fmla="*/ 8701 w 10257"/>
                  <a:gd name="connsiteY21" fmla="*/ 3054 h 10000"/>
                  <a:gd name="connsiteX22" fmla="*/ 8790 w 10257"/>
                  <a:gd name="connsiteY22" fmla="*/ 4170 h 10000"/>
                  <a:gd name="connsiteX23" fmla="*/ 8844 w 10257"/>
                  <a:gd name="connsiteY23" fmla="*/ 4698 h 10000"/>
                  <a:gd name="connsiteX24" fmla="*/ 8709 w 10257"/>
                  <a:gd name="connsiteY24" fmla="*/ 5015 h 10000"/>
                  <a:gd name="connsiteX25" fmla="*/ 8517 w 10257"/>
                  <a:gd name="connsiteY25" fmla="*/ 4916 h 10000"/>
                  <a:gd name="connsiteX26" fmla="*/ 8450 w 10257"/>
                  <a:gd name="connsiteY26" fmla="*/ 4432 h 10000"/>
                  <a:gd name="connsiteX27" fmla="*/ 8355 w 10257"/>
                  <a:gd name="connsiteY27" fmla="*/ 3640 h 10000"/>
                  <a:gd name="connsiteX28" fmla="*/ 8243 w 10257"/>
                  <a:gd name="connsiteY28" fmla="*/ 3133 h 10000"/>
                  <a:gd name="connsiteX29" fmla="*/ 8016 w 10257"/>
                  <a:gd name="connsiteY29" fmla="*/ 3115 h 10000"/>
                  <a:gd name="connsiteX30" fmla="*/ 7947 w 10257"/>
                  <a:gd name="connsiteY30" fmla="*/ 3330 h 10000"/>
                  <a:gd name="connsiteX31" fmla="*/ 7952 w 10257"/>
                  <a:gd name="connsiteY31" fmla="*/ 3678 h 10000"/>
                  <a:gd name="connsiteX32" fmla="*/ 8141 w 10257"/>
                  <a:gd name="connsiteY32" fmla="*/ 5239 h 10000"/>
                  <a:gd name="connsiteX33" fmla="*/ 8028 w 10257"/>
                  <a:gd name="connsiteY33" fmla="*/ 5534 h 10000"/>
                  <a:gd name="connsiteX34" fmla="*/ 7831 w 10257"/>
                  <a:gd name="connsiteY34" fmla="*/ 5609 h 10000"/>
                  <a:gd name="connsiteX35" fmla="*/ 7671 w 10257"/>
                  <a:gd name="connsiteY35" fmla="*/ 5489 h 10000"/>
                  <a:gd name="connsiteX36" fmla="*/ 7501 w 10257"/>
                  <a:gd name="connsiteY36" fmla="*/ 5477 h 10000"/>
                  <a:gd name="connsiteX37" fmla="*/ 7411 w 10257"/>
                  <a:gd name="connsiteY37" fmla="*/ 5702 h 10000"/>
                  <a:gd name="connsiteX38" fmla="*/ 7562 w 10257"/>
                  <a:gd name="connsiteY38" fmla="*/ 6061 h 10000"/>
                  <a:gd name="connsiteX39" fmla="*/ 7836 w 10257"/>
                  <a:gd name="connsiteY39" fmla="*/ 6224 h 10000"/>
                  <a:gd name="connsiteX40" fmla="*/ 8076 w 10257"/>
                  <a:gd name="connsiteY40" fmla="*/ 6475 h 10000"/>
                  <a:gd name="connsiteX41" fmla="*/ 8201 w 10257"/>
                  <a:gd name="connsiteY41" fmla="*/ 6743 h 10000"/>
                  <a:gd name="connsiteX42" fmla="*/ 8039 w 10257"/>
                  <a:gd name="connsiteY42" fmla="*/ 7023 h 10000"/>
                  <a:gd name="connsiteX43" fmla="*/ 7453 w 10257"/>
                  <a:gd name="connsiteY43" fmla="*/ 7391 h 10000"/>
                  <a:gd name="connsiteX44" fmla="*/ 7433 w 10257"/>
                  <a:gd name="connsiteY44" fmla="*/ 7738 h 10000"/>
                  <a:gd name="connsiteX45" fmla="*/ 7540 w 10257"/>
                  <a:gd name="connsiteY45" fmla="*/ 7984 h 10000"/>
                  <a:gd name="connsiteX46" fmla="*/ 7730 w 10257"/>
                  <a:gd name="connsiteY46" fmla="*/ 8049 h 10000"/>
                  <a:gd name="connsiteX47" fmla="*/ 7979 w 10257"/>
                  <a:gd name="connsiteY47" fmla="*/ 7861 h 10000"/>
                  <a:gd name="connsiteX48" fmla="*/ 8155 w 10257"/>
                  <a:gd name="connsiteY48" fmla="*/ 7731 h 10000"/>
                  <a:gd name="connsiteX49" fmla="*/ 8298 w 10257"/>
                  <a:gd name="connsiteY49" fmla="*/ 7884 h 10000"/>
                  <a:gd name="connsiteX50" fmla="*/ 8322 w 10257"/>
                  <a:gd name="connsiteY50" fmla="*/ 8229 h 10000"/>
                  <a:gd name="connsiteX51" fmla="*/ 8268 w 10257"/>
                  <a:gd name="connsiteY51" fmla="*/ 8783 h 10000"/>
                  <a:gd name="connsiteX52" fmla="*/ 8105 w 10257"/>
                  <a:gd name="connsiteY52" fmla="*/ 9470 h 10000"/>
                  <a:gd name="connsiteX53" fmla="*/ 7694 w 10257"/>
                  <a:gd name="connsiteY53" fmla="*/ 9765 h 10000"/>
                  <a:gd name="connsiteX54" fmla="*/ 7194 w 10257"/>
                  <a:gd name="connsiteY54" fmla="*/ 9979 h 10000"/>
                  <a:gd name="connsiteX55" fmla="*/ 1994 w 10257"/>
                  <a:gd name="connsiteY55" fmla="*/ 10000 h 10000"/>
                  <a:gd name="connsiteX56" fmla="*/ 2092 w 10257"/>
                  <a:gd name="connsiteY56" fmla="*/ 9592 h 10000"/>
                  <a:gd name="connsiteX0" fmla="*/ 1909 w 10074"/>
                  <a:gd name="connsiteY0" fmla="*/ 9592 h 10000"/>
                  <a:gd name="connsiteX1" fmla="*/ 96 w 10074"/>
                  <a:gd name="connsiteY1" fmla="*/ 7853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10000"/>
                  <a:gd name="connsiteX1" fmla="*/ 17 w 10074"/>
                  <a:gd name="connsiteY1" fmla="*/ 7747 h 10000"/>
                  <a:gd name="connsiteX2" fmla="*/ 0 w 10074"/>
                  <a:gd name="connsiteY2" fmla="*/ 7473 h 10000"/>
                  <a:gd name="connsiteX3" fmla="*/ 1824 w 10074"/>
                  <a:gd name="connsiteY3" fmla="*/ 0 h 10000"/>
                  <a:gd name="connsiteX4" fmla="*/ 9322 w 10074"/>
                  <a:gd name="connsiteY4" fmla="*/ 418 h 10000"/>
                  <a:gd name="connsiteX5" fmla="*/ 9778 w 10074"/>
                  <a:gd name="connsiteY5" fmla="*/ 1898 h 10000"/>
                  <a:gd name="connsiteX6" fmla="*/ 9803 w 10074"/>
                  <a:gd name="connsiteY6" fmla="*/ 1870 h 10000"/>
                  <a:gd name="connsiteX7" fmla="*/ 9891 w 10074"/>
                  <a:gd name="connsiteY7" fmla="*/ 1760 h 10000"/>
                  <a:gd name="connsiteX8" fmla="*/ 10043 w 10074"/>
                  <a:gd name="connsiteY8" fmla="*/ 1802 h 10000"/>
                  <a:gd name="connsiteX9" fmla="*/ 10074 w 10074"/>
                  <a:gd name="connsiteY9" fmla="*/ 2094 h 10000"/>
                  <a:gd name="connsiteX10" fmla="*/ 9945 w 10074"/>
                  <a:gd name="connsiteY10" fmla="*/ 2463 h 10000"/>
                  <a:gd name="connsiteX11" fmla="*/ 9614 w 10074"/>
                  <a:gd name="connsiteY11" fmla="*/ 3255 h 10000"/>
                  <a:gd name="connsiteX12" fmla="*/ 9504 w 10074"/>
                  <a:gd name="connsiteY12" fmla="*/ 3652 h 10000"/>
                  <a:gd name="connsiteX13" fmla="*/ 9440 w 10074"/>
                  <a:gd name="connsiteY13" fmla="*/ 4067 h 10000"/>
                  <a:gd name="connsiteX14" fmla="*/ 9370 w 10074"/>
                  <a:gd name="connsiteY14" fmla="*/ 4297 h 10000"/>
                  <a:gd name="connsiteX15" fmla="*/ 9317 w 10074"/>
                  <a:gd name="connsiteY15" fmla="*/ 4452 h 10000"/>
                  <a:gd name="connsiteX16" fmla="*/ 9157 w 10074"/>
                  <a:gd name="connsiteY16" fmla="*/ 4528 h 10000"/>
                  <a:gd name="connsiteX17" fmla="*/ 8975 w 10074"/>
                  <a:gd name="connsiteY17" fmla="*/ 4197 h 10000"/>
                  <a:gd name="connsiteX18" fmla="*/ 8893 w 10074"/>
                  <a:gd name="connsiteY18" fmla="*/ 3275 h 10000"/>
                  <a:gd name="connsiteX19" fmla="*/ 8802 w 10074"/>
                  <a:gd name="connsiteY19" fmla="*/ 2897 h 10000"/>
                  <a:gd name="connsiteX20" fmla="*/ 8611 w 10074"/>
                  <a:gd name="connsiteY20" fmla="*/ 2732 h 10000"/>
                  <a:gd name="connsiteX21" fmla="*/ 8518 w 10074"/>
                  <a:gd name="connsiteY21" fmla="*/ 3054 h 10000"/>
                  <a:gd name="connsiteX22" fmla="*/ 8607 w 10074"/>
                  <a:gd name="connsiteY22" fmla="*/ 4170 h 10000"/>
                  <a:gd name="connsiteX23" fmla="*/ 8661 w 10074"/>
                  <a:gd name="connsiteY23" fmla="*/ 4698 h 10000"/>
                  <a:gd name="connsiteX24" fmla="*/ 8526 w 10074"/>
                  <a:gd name="connsiteY24" fmla="*/ 5015 h 10000"/>
                  <a:gd name="connsiteX25" fmla="*/ 8334 w 10074"/>
                  <a:gd name="connsiteY25" fmla="*/ 4916 h 10000"/>
                  <a:gd name="connsiteX26" fmla="*/ 8267 w 10074"/>
                  <a:gd name="connsiteY26" fmla="*/ 4432 h 10000"/>
                  <a:gd name="connsiteX27" fmla="*/ 8172 w 10074"/>
                  <a:gd name="connsiteY27" fmla="*/ 3640 h 10000"/>
                  <a:gd name="connsiteX28" fmla="*/ 8060 w 10074"/>
                  <a:gd name="connsiteY28" fmla="*/ 3133 h 10000"/>
                  <a:gd name="connsiteX29" fmla="*/ 7833 w 10074"/>
                  <a:gd name="connsiteY29" fmla="*/ 3115 h 10000"/>
                  <a:gd name="connsiteX30" fmla="*/ 7764 w 10074"/>
                  <a:gd name="connsiteY30" fmla="*/ 3330 h 10000"/>
                  <a:gd name="connsiteX31" fmla="*/ 7769 w 10074"/>
                  <a:gd name="connsiteY31" fmla="*/ 3678 h 10000"/>
                  <a:gd name="connsiteX32" fmla="*/ 7958 w 10074"/>
                  <a:gd name="connsiteY32" fmla="*/ 5239 h 10000"/>
                  <a:gd name="connsiteX33" fmla="*/ 7845 w 10074"/>
                  <a:gd name="connsiteY33" fmla="*/ 5534 h 10000"/>
                  <a:gd name="connsiteX34" fmla="*/ 7648 w 10074"/>
                  <a:gd name="connsiteY34" fmla="*/ 5609 h 10000"/>
                  <a:gd name="connsiteX35" fmla="*/ 7488 w 10074"/>
                  <a:gd name="connsiteY35" fmla="*/ 5489 h 10000"/>
                  <a:gd name="connsiteX36" fmla="*/ 7318 w 10074"/>
                  <a:gd name="connsiteY36" fmla="*/ 5477 h 10000"/>
                  <a:gd name="connsiteX37" fmla="*/ 7228 w 10074"/>
                  <a:gd name="connsiteY37" fmla="*/ 5702 h 10000"/>
                  <a:gd name="connsiteX38" fmla="*/ 7379 w 10074"/>
                  <a:gd name="connsiteY38" fmla="*/ 6061 h 10000"/>
                  <a:gd name="connsiteX39" fmla="*/ 7653 w 10074"/>
                  <a:gd name="connsiteY39" fmla="*/ 6224 h 10000"/>
                  <a:gd name="connsiteX40" fmla="*/ 7893 w 10074"/>
                  <a:gd name="connsiteY40" fmla="*/ 6475 h 10000"/>
                  <a:gd name="connsiteX41" fmla="*/ 8018 w 10074"/>
                  <a:gd name="connsiteY41" fmla="*/ 6743 h 10000"/>
                  <a:gd name="connsiteX42" fmla="*/ 7856 w 10074"/>
                  <a:gd name="connsiteY42" fmla="*/ 7023 h 10000"/>
                  <a:gd name="connsiteX43" fmla="*/ 7270 w 10074"/>
                  <a:gd name="connsiteY43" fmla="*/ 7391 h 10000"/>
                  <a:gd name="connsiteX44" fmla="*/ 7250 w 10074"/>
                  <a:gd name="connsiteY44" fmla="*/ 7738 h 10000"/>
                  <a:gd name="connsiteX45" fmla="*/ 7357 w 10074"/>
                  <a:gd name="connsiteY45" fmla="*/ 7984 h 10000"/>
                  <a:gd name="connsiteX46" fmla="*/ 7547 w 10074"/>
                  <a:gd name="connsiteY46" fmla="*/ 8049 h 10000"/>
                  <a:gd name="connsiteX47" fmla="*/ 7796 w 10074"/>
                  <a:gd name="connsiteY47" fmla="*/ 7861 h 10000"/>
                  <a:gd name="connsiteX48" fmla="*/ 7972 w 10074"/>
                  <a:gd name="connsiteY48" fmla="*/ 7731 h 10000"/>
                  <a:gd name="connsiteX49" fmla="*/ 8115 w 10074"/>
                  <a:gd name="connsiteY49" fmla="*/ 7884 h 10000"/>
                  <a:gd name="connsiteX50" fmla="*/ 8139 w 10074"/>
                  <a:gd name="connsiteY50" fmla="*/ 8229 h 10000"/>
                  <a:gd name="connsiteX51" fmla="*/ 8085 w 10074"/>
                  <a:gd name="connsiteY51" fmla="*/ 8783 h 10000"/>
                  <a:gd name="connsiteX52" fmla="*/ 7922 w 10074"/>
                  <a:gd name="connsiteY52" fmla="*/ 9470 h 10000"/>
                  <a:gd name="connsiteX53" fmla="*/ 7511 w 10074"/>
                  <a:gd name="connsiteY53" fmla="*/ 9765 h 10000"/>
                  <a:gd name="connsiteX54" fmla="*/ 7011 w 10074"/>
                  <a:gd name="connsiteY54" fmla="*/ 9979 h 10000"/>
                  <a:gd name="connsiteX55" fmla="*/ 1811 w 10074"/>
                  <a:gd name="connsiteY55" fmla="*/ 10000 h 10000"/>
                  <a:gd name="connsiteX56" fmla="*/ 1909 w 10074"/>
                  <a:gd name="connsiteY56" fmla="*/ 9592 h 10000"/>
                  <a:gd name="connsiteX0" fmla="*/ 1909 w 10074"/>
                  <a:gd name="connsiteY0" fmla="*/ 9592 h 9979"/>
                  <a:gd name="connsiteX1" fmla="*/ 17 w 10074"/>
                  <a:gd name="connsiteY1" fmla="*/ 7747 h 9979"/>
                  <a:gd name="connsiteX2" fmla="*/ 0 w 10074"/>
                  <a:gd name="connsiteY2" fmla="*/ 7473 h 9979"/>
                  <a:gd name="connsiteX3" fmla="*/ 1824 w 10074"/>
                  <a:gd name="connsiteY3" fmla="*/ 0 h 9979"/>
                  <a:gd name="connsiteX4" fmla="*/ 9322 w 10074"/>
                  <a:gd name="connsiteY4" fmla="*/ 418 h 9979"/>
                  <a:gd name="connsiteX5" fmla="*/ 9778 w 10074"/>
                  <a:gd name="connsiteY5" fmla="*/ 1898 h 9979"/>
                  <a:gd name="connsiteX6" fmla="*/ 9803 w 10074"/>
                  <a:gd name="connsiteY6" fmla="*/ 1870 h 9979"/>
                  <a:gd name="connsiteX7" fmla="*/ 9891 w 10074"/>
                  <a:gd name="connsiteY7" fmla="*/ 1760 h 9979"/>
                  <a:gd name="connsiteX8" fmla="*/ 10043 w 10074"/>
                  <a:gd name="connsiteY8" fmla="*/ 1802 h 9979"/>
                  <a:gd name="connsiteX9" fmla="*/ 10074 w 10074"/>
                  <a:gd name="connsiteY9" fmla="*/ 2094 h 9979"/>
                  <a:gd name="connsiteX10" fmla="*/ 9945 w 10074"/>
                  <a:gd name="connsiteY10" fmla="*/ 2463 h 9979"/>
                  <a:gd name="connsiteX11" fmla="*/ 9614 w 10074"/>
                  <a:gd name="connsiteY11" fmla="*/ 3255 h 9979"/>
                  <a:gd name="connsiteX12" fmla="*/ 9504 w 10074"/>
                  <a:gd name="connsiteY12" fmla="*/ 3652 h 9979"/>
                  <a:gd name="connsiteX13" fmla="*/ 9440 w 10074"/>
                  <a:gd name="connsiteY13" fmla="*/ 4067 h 9979"/>
                  <a:gd name="connsiteX14" fmla="*/ 9370 w 10074"/>
                  <a:gd name="connsiteY14" fmla="*/ 4297 h 9979"/>
                  <a:gd name="connsiteX15" fmla="*/ 9317 w 10074"/>
                  <a:gd name="connsiteY15" fmla="*/ 4452 h 9979"/>
                  <a:gd name="connsiteX16" fmla="*/ 9157 w 10074"/>
                  <a:gd name="connsiteY16" fmla="*/ 4528 h 9979"/>
                  <a:gd name="connsiteX17" fmla="*/ 8975 w 10074"/>
                  <a:gd name="connsiteY17" fmla="*/ 4197 h 9979"/>
                  <a:gd name="connsiteX18" fmla="*/ 8893 w 10074"/>
                  <a:gd name="connsiteY18" fmla="*/ 3275 h 9979"/>
                  <a:gd name="connsiteX19" fmla="*/ 8802 w 10074"/>
                  <a:gd name="connsiteY19" fmla="*/ 2897 h 9979"/>
                  <a:gd name="connsiteX20" fmla="*/ 8611 w 10074"/>
                  <a:gd name="connsiteY20" fmla="*/ 2732 h 9979"/>
                  <a:gd name="connsiteX21" fmla="*/ 8518 w 10074"/>
                  <a:gd name="connsiteY21" fmla="*/ 3054 h 9979"/>
                  <a:gd name="connsiteX22" fmla="*/ 8607 w 10074"/>
                  <a:gd name="connsiteY22" fmla="*/ 4170 h 9979"/>
                  <a:gd name="connsiteX23" fmla="*/ 8661 w 10074"/>
                  <a:gd name="connsiteY23" fmla="*/ 4698 h 9979"/>
                  <a:gd name="connsiteX24" fmla="*/ 8526 w 10074"/>
                  <a:gd name="connsiteY24" fmla="*/ 5015 h 9979"/>
                  <a:gd name="connsiteX25" fmla="*/ 8334 w 10074"/>
                  <a:gd name="connsiteY25" fmla="*/ 4916 h 9979"/>
                  <a:gd name="connsiteX26" fmla="*/ 8267 w 10074"/>
                  <a:gd name="connsiteY26" fmla="*/ 4432 h 9979"/>
                  <a:gd name="connsiteX27" fmla="*/ 8172 w 10074"/>
                  <a:gd name="connsiteY27" fmla="*/ 3640 h 9979"/>
                  <a:gd name="connsiteX28" fmla="*/ 8060 w 10074"/>
                  <a:gd name="connsiteY28" fmla="*/ 3133 h 9979"/>
                  <a:gd name="connsiteX29" fmla="*/ 7833 w 10074"/>
                  <a:gd name="connsiteY29" fmla="*/ 3115 h 9979"/>
                  <a:gd name="connsiteX30" fmla="*/ 7764 w 10074"/>
                  <a:gd name="connsiteY30" fmla="*/ 3330 h 9979"/>
                  <a:gd name="connsiteX31" fmla="*/ 7769 w 10074"/>
                  <a:gd name="connsiteY31" fmla="*/ 3678 h 9979"/>
                  <a:gd name="connsiteX32" fmla="*/ 7958 w 10074"/>
                  <a:gd name="connsiteY32" fmla="*/ 5239 h 9979"/>
                  <a:gd name="connsiteX33" fmla="*/ 7845 w 10074"/>
                  <a:gd name="connsiteY33" fmla="*/ 5534 h 9979"/>
                  <a:gd name="connsiteX34" fmla="*/ 7648 w 10074"/>
                  <a:gd name="connsiteY34" fmla="*/ 5609 h 9979"/>
                  <a:gd name="connsiteX35" fmla="*/ 7488 w 10074"/>
                  <a:gd name="connsiteY35" fmla="*/ 5489 h 9979"/>
                  <a:gd name="connsiteX36" fmla="*/ 7318 w 10074"/>
                  <a:gd name="connsiteY36" fmla="*/ 5477 h 9979"/>
                  <a:gd name="connsiteX37" fmla="*/ 7228 w 10074"/>
                  <a:gd name="connsiteY37" fmla="*/ 5702 h 9979"/>
                  <a:gd name="connsiteX38" fmla="*/ 7379 w 10074"/>
                  <a:gd name="connsiteY38" fmla="*/ 6061 h 9979"/>
                  <a:gd name="connsiteX39" fmla="*/ 7653 w 10074"/>
                  <a:gd name="connsiteY39" fmla="*/ 6224 h 9979"/>
                  <a:gd name="connsiteX40" fmla="*/ 7893 w 10074"/>
                  <a:gd name="connsiteY40" fmla="*/ 6475 h 9979"/>
                  <a:gd name="connsiteX41" fmla="*/ 8018 w 10074"/>
                  <a:gd name="connsiteY41" fmla="*/ 6743 h 9979"/>
                  <a:gd name="connsiteX42" fmla="*/ 7856 w 10074"/>
                  <a:gd name="connsiteY42" fmla="*/ 7023 h 9979"/>
                  <a:gd name="connsiteX43" fmla="*/ 7270 w 10074"/>
                  <a:gd name="connsiteY43" fmla="*/ 7391 h 9979"/>
                  <a:gd name="connsiteX44" fmla="*/ 7250 w 10074"/>
                  <a:gd name="connsiteY44" fmla="*/ 7738 h 9979"/>
                  <a:gd name="connsiteX45" fmla="*/ 7357 w 10074"/>
                  <a:gd name="connsiteY45" fmla="*/ 7984 h 9979"/>
                  <a:gd name="connsiteX46" fmla="*/ 7547 w 10074"/>
                  <a:gd name="connsiteY46" fmla="*/ 8049 h 9979"/>
                  <a:gd name="connsiteX47" fmla="*/ 7796 w 10074"/>
                  <a:gd name="connsiteY47" fmla="*/ 7861 h 9979"/>
                  <a:gd name="connsiteX48" fmla="*/ 7972 w 10074"/>
                  <a:gd name="connsiteY48" fmla="*/ 7731 h 9979"/>
                  <a:gd name="connsiteX49" fmla="*/ 8115 w 10074"/>
                  <a:gd name="connsiteY49" fmla="*/ 7884 h 9979"/>
                  <a:gd name="connsiteX50" fmla="*/ 8139 w 10074"/>
                  <a:gd name="connsiteY50" fmla="*/ 8229 h 9979"/>
                  <a:gd name="connsiteX51" fmla="*/ 8085 w 10074"/>
                  <a:gd name="connsiteY51" fmla="*/ 8783 h 9979"/>
                  <a:gd name="connsiteX52" fmla="*/ 7922 w 10074"/>
                  <a:gd name="connsiteY52" fmla="*/ 9470 h 9979"/>
                  <a:gd name="connsiteX53" fmla="*/ 7511 w 10074"/>
                  <a:gd name="connsiteY53" fmla="*/ 9765 h 9979"/>
                  <a:gd name="connsiteX54" fmla="*/ 7011 w 10074"/>
                  <a:gd name="connsiteY54" fmla="*/ 9979 h 9979"/>
                  <a:gd name="connsiteX55" fmla="*/ 1877 w 10074"/>
                  <a:gd name="connsiteY55" fmla="*/ 9815 h 9979"/>
                  <a:gd name="connsiteX56" fmla="*/ 1909 w 10074"/>
                  <a:gd name="connsiteY56" fmla="*/ 9592 h 9979"/>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895 w 10000"/>
                  <a:gd name="connsiteY0" fmla="*/ 9612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895 w 10000"/>
                  <a:gd name="connsiteY56" fmla="*/ 9612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254 w 10000"/>
                  <a:gd name="connsiteY4" fmla="*/ 419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10100 h 10501"/>
                  <a:gd name="connsiteX1" fmla="*/ 17 w 10000"/>
                  <a:gd name="connsiteY1" fmla="*/ 8264 h 10501"/>
                  <a:gd name="connsiteX2" fmla="*/ 0 w 10000"/>
                  <a:gd name="connsiteY2" fmla="*/ 7990 h 10501"/>
                  <a:gd name="connsiteX3" fmla="*/ 1811 w 10000"/>
                  <a:gd name="connsiteY3" fmla="*/ 501 h 10501"/>
                  <a:gd name="connsiteX4" fmla="*/ 9330 w 10000"/>
                  <a:gd name="connsiteY4" fmla="*/ 653 h 10501"/>
                  <a:gd name="connsiteX5" fmla="*/ 9254 w 10000"/>
                  <a:gd name="connsiteY5" fmla="*/ 920 h 10501"/>
                  <a:gd name="connsiteX6" fmla="*/ 9706 w 10000"/>
                  <a:gd name="connsiteY6" fmla="*/ 2403 h 10501"/>
                  <a:gd name="connsiteX7" fmla="*/ 9731 w 10000"/>
                  <a:gd name="connsiteY7" fmla="*/ 2375 h 10501"/>
                  <a:gd name="connsiteX8" fmla="*/ 9818 w 10000"/>
                  <a:gd name="connsiteY8" fmla="*/ 2265 h 10501"/>
                  <a:gd name="connsiteX9" fmla="*/ 9969 w 10000"/>
                  <a:gd name="connsiteY9" fmla="*/ 2307 h 10501"/>
                  <a:gd name="connsiteX10" fmla="*/ 10000 w 10000"/>
                  <a:gd name="connsiteY10" fmla="*/ 2599 h 10501"/>
                  <a:gd name="connsiteX11" fmla="*/ 9872 w 10000"/>
                  <a:gd name="connsiteY11" fmla="*/ 2969 h 10501"/>
                  <a:gd name="connsiteX12" fmla="*/ 9543 w 10000"/>
                  <a:gd name="connsiteY12" fmla="*/ 3763 h 10501"/>
                  <a:gd name="connsiteX13" fmla="*/ 9434 w 10000"/>
                  <a:gd name="connsiteY13" fmla="*/ 4161 h 10501"/>
                  <a:gd name="connsiteX14" fmla="*/ 9371 w 10000"/>
                  <a:gd name="connsiteY14" fmla="*/ 4577 h 10501"/>
                  <a:gd name="connsiteX15" fmla="*/ 9301 w 10000"/>
                  <a:gd name="connsiteY15" fmla="*/ 4807 h 10501"/>
                  <a:gd name="connsiteX16" fmla="*/ 9249 w 10000"/>
                  <a:gd name="connsiteY16" fmla="*/ 4962 h 10501"/>
                  <a:gd name="connsiteX17" fmla="*/ 9090 w 10000"/>
                  <a:gd name="connsiteY17" fmla="*/ 5039 h 10501"/>
                  <a:gd name="connsiteX18" fmla="*/ 8909 w 10000"/>
                  <a:gd name="connsiteY18" fmla="*/ 4707 h 10501"/>
                  <a:gd name="connsiteX19" fmla="*/ 8828 w 10000"/>
                  <a:gd name="connsiteY19" fmla="*/ 3783 h 10501"/>
                  <a:gd name="connsiteX20" fmla="*/ 8737 w 10000"/>
                  <a:gd name="connsiteY20" fmla="*/ 3404 h 10501"/>
                  <a:gd name="connsiteX21" fmla="*/ 8548 w 10000"/>
                  <a:gd name="connsiteY21" fmla="*/ 3239 h 10501"/>
                  <a:gd name="connsiteX22" fmla="*/ 8455 w 10000"/>
                  <a:gd name="connsiteY22" fmla="*/ 3561 h 10501"/>
                  <a:gd name="connsiteX23" fmla="*/ 8544 w 10000"/>
                  <a:gd name="connsiteY23" fmla="*/ 4680 h 10501"/>
                  <a:gd name="connsiteX24" fmla="*/ 8597 w 10000"/>
                  <a:gd name="connsiteY24" fmla="*/ 5209 h 10501"/>
                  <a:gd name="connsiteX25" fmla="*/ 8463 w 10000"/>
                  <a:gd name="connsiteY25" fmla="*/ 5527 h 10501"/>
                  <a:gd name="connsiteX26" fmla="*/ 8273 w 10000"/>
                  <a:gd name="connsiteY26" fmla="*/ 5427 h 10501"/>
                  <a:gd name="connsiteX27" fmla="*/ 8206 w 10000"/>
                  <a:gd name="connsiteY27" fmla="*/ 4942 h 10501"/>
                  <a:gd name="connsiteX28" fmla="*/ 8112 w 10000"/>
                  <a:gd name="connsiteY28" fmla="*/ 4149 h 10501"/>
                  <a:gd name="connsiteX29" fmla="*/ 8001 w 10000"/>
                  <a:gd name="connsiteY29" fmla="*/ 3641 h 10501"/>
                  <a:gd name="connsiteX30" fmla="*/ 7775 w 10000"/>
                  <a:gd name="connsiteY30" fmla="*/ 3623 h 10501"/>
                  <a:gd name="connsiteX31" fmla="*/ 7707 w 10000"/>
                  <a:gd name="connsiteY31" fmla="*/ 3838 h 10501"/>
                  <a:gd name="connsiteX32" fmla="*/ 7712 w 10000"/>
                  <a:gd name="connsiteY32" fmla="*/ 4187 h 10501"/>
                  <a:gd name="connsiteX33" fmla="*/ 7900 w 10000"/>
                  <a:gd name="connsiteY33" fmla="*/ 5751 h 10501"/>
                  <a:gd name="connsiteX34" fmla="*/ 7787 w 10000"/>
                  <a:gd name="connsiteY34" fmla="*/ 6047 h 10501"/>
                  <a:gd name="connsiteX35" fmla="*/ 7592 w 10000"/>
                  <a:gd name="connsiteY35" fmla="*/ 6122 h 10501"/>
                  <a:gd name="connsiteX36" fmla="*/ 7433 w 10000"/>
                  <a:gd name="connsiteY36" fmla="*/ 6002 h 10501"/>
                  <a:gd name="connsiteX37" fmla="*/ 7264 w 10000"/>
                  <a:gd name="connsiteY37" fmla="*/ 5990 h 10501"/>
                  <a:gd name="connsiteX38" fmla="*/ 7175 w 10000"/>
                  <a:gd name="connsiteY38" fmla="*/ 6215 h 10501"/>
                  <a:gd name="connsiteX39" fmla="*/ 7325 w 10000"/>
                  <a:gd name="connsiteY39" fmla="*/ 6575 h 10501"/>
                  <a:gd name="connsiteX40" fmla="*/ 7597 w 10000"/>
                  <a:gd name="connsiteY40" fmla="*/ 6738 h 10501"/>
                  <a:gd name="connsiteX41" fmla="*/ 7835 w 10000"/>
                  <a:gd name="connsiteY41" fmla="*/ 6990 h 10501"/>
                  <a:gd name="connsiteX42" fmla="*/ 7959 w 10000"/>
                  <a:gd name="connsiteY42" fmla="*/ 7258 h 10501"/>
                  <a:gd name="connsiteX43" fmla="*/ 7798 w 10000"/>
                  <a:gd name="connsiteY43" fmla="*/ 7539 h 10501"/>
                  <a:gd name="connsiteX44" fmla="*/ 7217 w 10000"/>
                  <a:gd name="connsiteY44" fmla="*/ 7908 h 10501"/>
                  <a:gd name="connsiteX45" fmla="*/ 7197 w 10000"/>
                  <a:gd name="connsiteY45" fmla="*/ 8255 h 10501"/>
                  <a:gd name="connsiteX46" fmla="*/ 7303 w 10000"/>
                  <a:gd name="connsiteY46" fmla="*/ 8502 h 10501"/>
                  <a:gd name="connsiteX47" fmla="*/ 7492 w 10000"/>
                  <a:gd name="connsiteY47" fmla="*/ 8567 h 10501"/>
                  <a:gd name="connsiteX48" fmla="*/ 7739 w 10000"/>
                  <a:gd name="connsiteY48" fmla="*/ 8379 h 10501"/>
                  <a:gd name="connsiteX49" fmla="*/ 7913 w 10000"/>
                  <a:gd name="connsiteY49" fmla="*/ 8248 h 10501"/>
                  <a:gd name="connsiteX50" fmla="*/ 8055 w 10000"/>
                  <a:gd name="connsiteY50" fmla="*/ 8402 h 10501"/>
                  <a:gd name="connsiteX51" fmla="*/ 8079 w 10000"/>
                  <a:gd name="connsiteY51" fmla="*/ 8747 h 10501"/>
                  <a:gd name="connsiteX52" fmla="*/ 8026 w 10000"/>
                  <a:gd name="connsiteY52" fmla="*/ 9302 h 10501"/>
                  <a:gd name="connsiteX53" fmla="*/ 7864 w 10000"/>
                  <a:gd name="connsiteY53" fmla="*/ 9991 h 10501"/>
                  <a:gd name="connsiteX54" fmla="*/ 7456 w 10000"/>
                  <a:gd name="connsiteY54" fmla="*/ 10287 h 10501"/>
                  <a:gd name="connsiteX55" fmla="*/ 6959 w 10000"/>
                  <a:gd name="connsiteY55" fmla="*/ 10501 h 10501"/>
                  <a:gd name="connsiteX56" fmla="*/ 1863 w 10000"/>
                  <a:gd name="connsiteY56" fmla="*/ 10337 h 10501"/>
                  <a:gd name="connsiteX57" fmla="*/ 1934 w 10000"/>
                  <a:gd name="connsiteY57" fmla="*/ 10100 h 10501"/>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254 w 10000"/>
                  <a:gd name="connsiteY5" fmla="*/ 419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648 w 10000"/>
                  <a:gd name="connsiteY5" fmla="*/ 1002 h 10000"/>
                  <a:gd name="connsiteX6" fmla="*/ 9706 w 10000"/>
                  <a:gd name="connsiteY6" fmla="*/ 1902 h 10000"/>
                  <a:gd name="connsiteX7" fmla="*/ 9731 w 10000"/>
                  <a:gd name="connsiteY7" fmla="*/ 1874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11"/>
                  <a:gd name="connsiteY0" fmla="*/ 9599 h 10000"/>
                  <a:gd name="connsiteX1" fmla="*/ 17 w 10011"/>
                  <a:gd name="connsiteY1" fmla="*/ 7763 h 10000"/>
                  <a:gd name="connsiteX2" fmla="*/ 0 w 10011"/>
                  <a:gd name="connsiteY2" fmla="*/ 7489 h 10000"/>
                  <a:gd name="connsiteX3" fmla="*/ 1811 w 10011"/>
                  <a:gd name="connsiteY3" fmla="*/ 0 h 10000"/>
                  <a:gd name="connsiteX4" fmla="*/ 9330 w 10011"/>
                  <a:gd name="connsiteY4" fmla="*/ 152 h 10000"/>
                  <a:gd name="connsiteX5" fmla="*/ 9706 w 10011"/>
                  <a:gd name="connsiteY5" fmla="*/ 1902 h 10000"/>
                  <a:gd name="connsiteX6" fmla="*/ 9731 w 10011"/>
                  <a:gd name="connsiteY6" fmla="*/ 1874 h 10000"/>
                  <a:gd name="connsiteX7" fmla="*/ 9818 w 10011"/>
                  <a:gd name="connsiteY7" fmla="*/ 1764 h 10000"/>
                  <a:gd name="connsiteX8" fmla="*/ 9969 w 10011"/>
                  <a:gd name="connsiteY8" fmla="*/ 1806 h 10000"/>
                  <a:gd name="connsiteX9" fmla="*/ 10000 w 10011"/>
                  <a:gd name="connsiteY9" fmla="*/ 2098 h 10000"/>
                  <a:gd name="connsiteX10" fmla="*/ 9872 w 10011"/>
                  <a:gd name="connsiteY10" fmla="*/ 2468 h 10000"/>
                  <a:gd name="connsiteX11" fmla="*/ 9543 w 10011"/>
                  <a:gd name="connsiteY11" fmla="*/ 3262 h 10000"/>
                  <a:gd name="connsiteX12" fmla="*/ 9434 w 10011"/>
                  <a:gd name="connsiteY12" fmla="*/ 3660 h 10000"/>
                  <a:gd name="connsiteX13" fmla="*/ 9371 w 10011"/>
                  <a:gd name="connsiteY13" fmla="*/ 4076 h 10000"/>
                  <a:gd name="connsiteX14" fmla="*/ 9301 w 10011"/>
                  <a:gd name="connsiteY14" fmla="*/ 4306 h 10000"/>
                  <a:gd name="connsiteX15" fmla="*/ 9249 w 10011"/>
                  <a:gd name="connsiteY15" fmla="*/ 4461 h 10000"/>
                  <a:gd name="connsiteX16" fmla="*/ 9090 w 10011"/>
                  <a:gd name="connsiteY16" fmla="*/ 4538 h 10000"/>
                  <a:gd name="connsiteX17" fmla="*/ 8909 w 10011"/>
                  <a:gd name="connsiteY17" fmla="*/ 4206 h 10000"/>
                  <a:gd name="connsiteX18" fmla="*/ 8828 w 10011"/>
                  <a:gd name="connsiteY18" fmla="*/ 3282 h 10000"/>
                  <a:gd name="connsiteX19" fmla="*/ 8737 w 10011"/>
                  <a:gd name="connsiteY19" fmla="*/ 2903 h 10000"/>
                  <a:gd name="connsiteX20" fmla="*/ 8548 w 10011"/>
                  <a:gd name="connsiteY20" fmla="*/ 2738 h 10000"/>
                  <a:gd name="connsiteX21" fmla="*/ 8455 w 10011"/>
                  <a:gd name="connsiteY21" fmla="*/ 3060 h 10000"/>
                  <a:gd name="connsiteX22" fmla="*/ 8544 w 10011"/>
                  <a:gd name="connsiteY22" fmla="*/ 4179 h 10000"/>
                  <a:gd name="connsiteX23" fmla="*/ 8597 w 10011"/>
                  <a:gd name="connsiteY23" fmla="*/ 4708 h 10000"/>
                  <a:gd name="connsiteX24" fmla="*/ 8463 w 10011"/>
                  <a:gd name="connsiteY24" fmla="*/ 5026 h 10000"/>
                  <a:gd name="connsiteX25" fmla="*/ 8273 w 10011"/>
                  <a:gd name="connsiteY25" fmla="*/ 4926 h 10000"/>
                  <a:gd name="connsiteX26" fmla="*/ 8206 w 10011"/>
                  <a:gd name="connsiteY26" fmla="*/ 4441 h 10000"/>
                  <a:gd name="connsiteX27" fmla="*/ 8112 w 10011"/>
                  <a:gd name="connsiteY27" fmla="*/ 3648 h 10000"/>
                  <a:gd name="connsiteX28" fmla="*/ 8001 w 10011"/>
                  <a:gd name="connsiteY28" fmla="*/ 3140 h 10000"/>
                  <a:gd name="connsiteX29" fmla="*/ 7775 w 10011"/>
                  <a:gd name="connsiteY29" fmla="*/ 3122 h 10000"/>
                  <a:gd name="connsiteX30" fmla="*/ 7707 w 10011"/>
                  <a:gd name="connsiteY30" fmla="*/ 3337 h 10000"/>
                  <a:gd name="connsiteX31" fmla="*/ 7712 w 10011"/>
                  <a:gd name="connsiteY31" fmla="*/ 3686 h 10000"/>
                  <a:gd name="connsiteX32" fmla="*/ 7900 w 10011"/>
                  <a:gd name="connsiteY32" fmla="*/ 5250 h 10000"/>
                  <a:gd name="connsiteX33" fmla="*/ 7787 w 10011"/>
                  <a:gd name="connsiteY33" fmla="*/ 5546 h 10000"/>
                  <a:gd name="connsiteX34" fmla="*/ 7592 w 10011"/>
                  <a:gd name="connsiteY34" fmla="*/ 5621 h 10000"/>
                  <a:gd name="connsiteX35" fmla="*/ 7433 w 10011"/>
                  <a:gd name="connsiteY35" fmla="*/ 5501 h 10000"/>
                  <a:gd name="connsiteX36" fmla="*/ 7264 w 10011"/>
                  <a:gd name="connsiteY36" fmla="*/ 5489 h 10000"/>
                  <a:gd name="connsiteX37" fmla="*/ 7175 w 10011"/>
                  <a:gd name="connsiteY37" fmla="*/ 5714 h 10000"/>
                  <a:gd name="connsiteX38" fmla="*/ 7325 w 10011"/>
                  <a:gd name="connsiteY38" fmla="*/ 6074 h 10000"/>
                  <a:gd name="connsiteX39" fmla="*/ 7597 w 10011"/>
                  <a:gd name="connsiteY39" fmla="*/ 6237 h 10000"/>
                  <a:gd name="connsiteX40" fmla="*/ 7835 w 10011"/>
                  <a:gd name="connsiteY40" fmla="*/ 6489 h 10000"/>
                  <a:gd name="connsiteX41" fmla="*/ 7959 w 10011"/>
                  <a:gd name="connsiteY41" fmla="*/ 6757 h 10000"/>
                  <a:gd name="connsiteX42" fmla="*/ 7798 w 10011"/>
                  <a:gd name="connsiteY42" fmla="*/ 7038 h 10000"/>
                  <a:gd name="connsiteX43" fmla="*/ 7217 w 10011"/>
                  <a:gd name="connsiteY43" fmla="*/ 7407 h 10000"/>
                  <a:gd name="connsiteX44" fmla="*/ 7197 w 10011"/>
                  <a:gd name="connsiteY44" fmla="*/ 7754 h 10000"/>
                  <a:gd name="connsiteX45" fmla="*/ 7303 w 10011"/>
                  <a:gd name="connsiteY45" fmla="*/ 8001 h 10000"/>
                  <a:gd name="connsiteX46" fmla="*/ 7492 w 10011"/>
                  <a:gd name="connsiteY46" fmla="*/ 8066 h 10000"/>
                  <a:gd name="connsiteX47" fmla="*/ 7739 w 10011"/>
                  <a:gd name="connsiteY47" fmla="*/ 7878 h 10000"/>
                  <a:gd name="connsiteX48" fmla="*/ 7913 w 10011"/>
                  <a:gd name="connsiteY48" fmla="*/ 7747 h 10000"/>
                  <a:gd name="connsiteX49" fmla="*/ 8055 w 10011"/>
                  <a:gd name="connsiteY49" fmla="*/ 7901 h 10000"/>
                  <a:gd name="connsiteX50" fmla="*/ 8079 w 10011"/>
                  <a:gd name="connsiteY50" fmla="*/ 8246 h 10000"/>
                  <a:gd name="connsiteX51" fmla="*/ 8026 w 10011"/>
                  <a:gd name="connsiteY51" fmla="*/ 8801 h 10000"/>
                  <a:gd name="connsiteX52" fmla="*/ 7864 w 10011"/>
                  <a:gd name="connsiteY52" fmla="*/ 9490 h 10000"/>
                  <a:gd name="connsiteX53" fmla="*/ 7456 w 10011"/>
                  <a:gd name="connsiteY53" fmla="*/ 9786 h 10000"/>
                  <a:gd name="connsiteX54" fmla="*/ 6959 w 10011"/>
                  <a:gd name="connsiteY54" fmla="*/ 10000 h 10000"/>
                  <a:gd name="connsiteX55" fmla="*/ 1863 w 10011"/>
                  <a:gd name="connsiteY55" fmla="*/ 9836 h 10000"/>
                  <a:gd name="connsiteX56" fmla="*/ 1934 w 10011"/>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706 w 10000"/>
                  <a:gd name="connsiteY5" fmla="*/ 1902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731 w 10000"/>
                  <a:gd name="connsiteY6" fmla="*/ 1874 h 10000"/>
                  <a:gd name="connsiteX7" fmla="*/ 9974 w 10000"/>
                  <a:gd name="connsiteY7" fmla="*/ 1543 h 10000"/>
                  <a:gd name="connsiteX8" fmla="*/ 9818 w 10000"/>
                  <a:gd name="connsiteY8" fmla="*/ 1764 h 10000"/>
                  <a:gd name="connsiteX9" fmla="*/ 9969 w 10000"/>
                  <a:gd name="connsiteY9" fmla="*/ 1806 h 10000"/>
                  <a:gd name="connsiteX10" fmla="*/ 10000 w 10000"/>
                  <a:gd name="connsiteY10" fmla="*/ 2098 h 10000"/>
                  <a:gd name="connsiteX11" fmla="*/ 9872 w 10000"/>
                  <a:gd name="connsiteY11" fmla="*/ 2468 h 10000"/>
                  <a:gd name="connsiteX12" fmla="*/ 9543 w 10000"/>
                  <a:gd name="connsiteY12" fmla="*/ 3262 h 10000"/>
                  <a:gd name="connsiteX13" fmla="*/ 9434 w 10000"/>
                  <a:gd name="connsiteY13" fmla="*/ 3660 h 10000"/>
                  <a:gd name="connsiteX14" fmla="*/ 9371 w 10000"/>
                  <a:gd name="connsiteY14" fmla="*/ 4076 h 10000"/>
                  <a:gd name="connsiteX15" fmla="*/ 9301 w 10000"/>
                  <a:gd name="connsiteY15" fmla="*/ 4306 h 10000"/>
                  <a:gd name="connsiteX16" fmla="*/ 9249 w 10000"/>
                  <a:gd name="connsiteY16" fmla="*/ 4461 h 10000"/>
                  <a:gd name="connsiteX17" fmla="*/ 9090 w 10000"/>
                  <a:gd name="connsiteY17" fmla="*/ 4538 h 10000"/>
                  <a:gd name="connsiteX18" fmla="*/ 8909 w 10000"/>
                  <a:gd name="connsiteY18" fmla="*/ 4206 h 10000"/>
                  <a:gd name="connsiteX19" fmla="*/ 8828 w 10000"/>
                  <a:gd name="connsiteY19" fmla="*/ 3282 h 10000"/>
                  <a:gd name="connsiteX20" fmla="*/ 8737 w 10000"/>
                  <a:gd name="connsiteY20" fmla="*/ 2903 h 10000"/>
                  <a:gd name="connsiteX21" fmla="*/ 8548 w 10000"/>
                  <a:gd name="connsiteY21" fmla="*/ 2738 h 10000"/>
                  <a:gd name="connsiteX22" fmla="*/ 8455 w 10000"/>
                  <a:gd name="connsiteY22" fmla="*/ 3060 h 10000"/>
                  <a:gd name="connsiteX23" fmla="*/ 8544 w 10000"/>
                  <a:gd name="connsiteY23" fmla="*/ 4179 h 10000"/>
                  <a:gd name="connsiteX24" fmla="*/ 8597 w 10000"/>
                  <a:gd name="connsiteY24" fmla="*/ 4708 h 10000"/>
                  <a:gd name="connsiteX25" fmla="*/ 8463 w 10000"/>
                  <a:gd name="connsiteY25" fmla="*/ 5026 h 10000"/>
                  <a:gd name="connsiteX26" fmla="*/ 8273 w 10000"/>
                  <a:gd name="connsiteY26" fmla="*/ 4926 h 10000"/>
                  <a:gd name="connsiteX27" fmla="*/ 8206 w 10000"/>
                  <a:gd name="connsiteY27" fmla="*/ 4441 h 10000"/>
                  <a:gd name="connsiteX28" fmla="*/ 8112 w 10000"/>
                  <a:gd name="connsiteY28" fmla="*/ 3648 h 10000"/>
                  <a:gd name="connsiteX29" fmla="*/ 8001 w 10000"/>
                  <a:gd name="connsiteY29" fmla="*/ 3140 h 10000"/>
                  <a:gd name="connsiteX30" fmla="*/ 7775 w 10000"/>
                  <a:gd name="connsiteY30" fmla="*/ 3122 h 10000"/>
                  <a:gd name="connsiteX31" fmla="*/ 7707 w 10000"/>
                  <a:gd name="connsiteY31" fmla="*/ 3337 h 10000"/>
                  <a:gd name="connsiteX32" fmla="*/ 7712 w 10000"/>
                  <a:gd name="connsiteY32" fmla="*/ 3686 h 10000"/>
                  <a:gd name="connsiteX33" fmla="*/ 7900 w 10000"/>
                  <a:gd name="connsiteY33" fmla="*/ 5250 h 10000"/>
                  <a:gd name="connsiteX34" fmla="*/ 7787 w 10000"/>
                  <a:gd name="connsiteY34" fmla="*/ 5546 h 10000"/>
                  <a:gd name="connsiteX35" fmla="*/ 7592 w 10000"/>
                  <a:gd name="connsiteY35" fmla="*/ 5621 h 10000"/>
                  <a:gd name="connsiteX36" fmla="*/ 7433 w 10000"/>
                  <a:gd name="connsiteY36" fmla="*/ 5501 h 10000"/>
                  <a:gd name="connsiteX37" fmla="*/ 7264 w 10000"/>
                  <a:gd name="connsiteY37" fmla="*/ 5489 h 10000"/>
                  <a:gd name="connsiteX38" fmla="*/ 7175 w 10000"/>
                  <a:gd name="connsiteY38" fmla="*/ 5714 h 10000"/>
                  <a:gd name="connsiteX39" fmla="*/ 7325 w 10000"/>
                  <a:gd name="connsiteY39" fmla="*/ 6074 h 10000"/>
                  <a:gd name="connsiteX40" fmla="*/ 7597 w 10000"/>
                  <a:gd name="connsiteY40" fmla="*/ 6237 h 10000"/>
                  <a:gd name="connsiteX41" fmla="*/ 7835 w 10000"/>
                  <a:gd name="connsiteY41" fmla="*/ 6489 h 10000"/>
                  <a:gd name="connsiteX42" fmla="*/ 7959 w 10000"/>
                  <a:gd name="connsiteY42" fmla="*/ 6757 h 10000"/>
                  <a:gd name="connsiteX43" fmla="*/ 7798 w 10000"/>
                  <a:gd name="connsiteY43" fmla="*/ 7038 h 10000"/>
                  <a:gd name="connsiteX44" fmla="*/ 7217 w 10000"/>
                  <a:gd name="connsiteY44" fmla="*/ 7407 h 10000"/>
                  <a:gd name="connsiteX45" fmla="*/ 7197 w 10000"/>
                  <a:gd name="connsiteY45" fmla="*/ 7754 h 10000"/>
                  <a:gd name="connsiteX46" fmla="*/ 7303 w 10000"/>
                  <a:gd name="connsiteY46" fmla="*/ 8001 h 10000"/>
                  <a:gd name="connsiteX47" fmla="*/ 7492 w 10000"/>
                  <a:gd name="connsiteY47" fmla="*/ 8066 h 10000"/>
                  <a:gd name="connsiteX48" fmla="*/ 7739 w 10000"/>
                  <a:gd name="connsiteY48" fmla="*/ 7878 h 10000"/>
                  <a:gd name="connsiteX49" fmla="*/ 7913 w 10000"/>
                  <a:gd name="connsiteY49" fmla="*/ 7747 h 10000"/>
                  <a:gd name="connsiteX50" fmla="*/ 8055 w 10000"/>
                  <a:gd name="connsiteY50" fmla="*/ 7901 h 10000"/>
                  <a:gd name="connsiteX51" fmla="*/ 8079 w 10000"/>
                  <a:gd name="connsiteY51" fmla="*/ 8246 h 10000"/>
                  <a:gd name="connsiteX52" fmla="*/ 8026 w 10000"/>
                  <a:gd name="connsiteY52" fmla="*/ 8801 h 10000"/>
                  <a:gd name="connsiteX53" fmla="*/ 7864 w 10000"/>
                  <a:gd name="connsiteY53" fmla="*/ 9490 h 10000"/>
                  <a:gd name="connsiteX54" fmla="*/ 7456 w 10000"/>
                  <a:gd name="connsiteY54" fmla="*/ 9786 h 10000"/>
                  <a:gd name="connsiteX55" fmla="*/ 6959 w 10000"/>
                  <a:gd name="connsiteY55" fmla="*/ 10000 h 10000"/>
                  <a:gd name="connsiteX56" fmla="*/ 1863 w 10000"/>
                  <a:gd name="connsiteY56" fmla="*/ 9836 h 10000"/>
                  <a:gd name="connsiteX57" fmla="*/ 1934 w 10000"/>
                  <a:gd name="connsiteY57"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18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844 w 10000"/>
                  <a:gd name="connsiteY7" fmla="*/ 1764 h 10000"/>
                  <a:gd name="connsiteX8" fmla="*/ 9969 w 10000"/>
                  <a:gd name="connsiteY8" fmla="*/ 1806 h 10000"/>
                  <a:gd name="connsiteX9" fmla="*/ 10000 w 10000"/>
                  <a:gd name="connsiteY9" fmla="*/ 2098 h 10000"/>
                  <a:gd name="connsiteX10" fmla="*/ 9872 w 10000"/>
                  <a:gd name="connsiteY10" fmla="*/ 2468 h 10000"/>
                  <a:gd name="connsiteX11" fmla="*/ 9543 w 10000"/>
                  <a:gd name="connsiteY11" fmla="*/ 3262 h 10000"/>
                  <a:gd name="connsiteX12" fmla="*/ 9434 w 10000"/>
                  <a:gd name="connsiteY12" fmla="*/ 3660 h 10000"/>
                  <a:gd name="connsiteX13" fmla="*/ 9371 w 10000"/>
                  <a:gd name="connsiteY13" fmla="*/ 4076 h 10000"/>
                  <a:gd name="connsiteX14" fmla="*/ 9301 w 10000"/>
                  <a:gd name="connsiteY14" fmla="*/ 4306 h 10000"/>
                  <a:gd name="connsiteX15" fmla="*/ 9249 w 10000"/>
                  <a:gd name="connsiteY15" fmla="*/ 4461 h 10000"/>
                  <a:gd name="connsiteX16" fmla="*/ 9090 w 10000"/>
                  <a:gd name="connsiteY16" fmla="*/ 4538 h 10000"/>
                  <a:gd name="connsiteX17" fmla="*/ 8909 w 10000"/>
                  <a:gd name="connsiteY17" fmla="*/ 4206 h 10000"/>
                  <a:gd name="connsiteX18" fmla="*/ 8828 w 10000"/>
                  <a:gd name="connsiteY18" fmla="*/ 3282 h 10000"/>
                  <a:gd name="connsiteX19" fmla="*/ 8737 w 10000"/>
                  <a:gd name="connsiteY19" fmla="*/ 2903 h 10000"/>
                  <a:gd name="connsiteX20" fmla="*/ 8548 w 10000"/>
                  <a:gd name="connsiteY20" fmla="*/ 2738 h 10000"/>
                  <a:gd name="connsiteX21" fmla="*/ 8455 w 10000"/>
                  <a:gd name="connsiteY21" fmla="*/ 3060 h 10000"/>
                  <a:gd name="connsiteX22" fmla="*/ 8544 w 10000"/>
                  <a:gd name="connsiteY22" fmla="*/ 4179 h 10000"/>
                  <a:gd name="connsiteX23" fmla="*/ 8597 w 10000"/>
                  <a:gd name="connsiteY23" fmla="*/ 4708 h 10000"/>
                  <a:gd name="connsiteX24" fmla="*/ 8463 w 10000"/>
                  <a:gd name="connsiteY24" fmla="*/ 5026 h 10000"/>
                  <a:gd name="connsiteX25" fmla="*/ 8273 w 10000"/>
                  <a:gd name="connsiteY25" fmla="*/ 4926 h 10000"/>
                  <a:gd name="connsiteX26" fmla="*/ 8206 w 10000"/>
                  <a:gd name="connsiteY26" fmla="*/ 4441 h 10000"/>
                  <a:gd name="connsiteX27" fmla="*/ 8112 w 10000"/>
                  <a:gd name="connsiteY27" fmla="*/ 3648 h 10000"/>
                  <a:gd name="connsiteX28" fmla="*/ 8001 w 10000"/>
                  <a:gd name="connsiteY28" fmla="*/ 3140 h 10000"/>
                  <a:gd name="connsiteX29" fmla="*/ 7775 w 10000"/>
                  <a:gd name="connsiteY29" fmla="*/ 3122 h 10000"/>
                  <a:gd name="connsiteX30" fmla="*/ 7707 w 10000"/>
                  <a:gd name="connsiteY30" fmla="*/ 3337 h 10000"/>
                  <a:gd name="connsiteX31" fmla="*/ 7712 w 10000"/>
                  <a:gd name="connsiteY31" fmla="*/ 3686 h 10000"/>
                  <a:gd name="connsiteX32" fmla="*/ 7900 w 10000"/>
                  <a:gd name="connsiteY32" fmla="*/ 5250 h 10000"/>
                  <a:gd name="connsiteX33" fmla="*/ 7787 w 10000"/>
                  <a:gd name="connsiteY33" fmla="*/ 5546 h 10000"/>
                  <a:gd name="connsiteX34" fmla="*/ 7592 w 10000"/>
                  <a:gd name="connsiteY34" fmla="*/ 5621 h 10000"/>
                  <a:gd name="connsiteX35" fmla="*/ 7433 w 10000"/>
                  <a:gd name="connsiteY35" fmla="*/ 5501 h 10000"/>
                  <a:gd name="connsiteX36" fmla="*/ 7264 w 10000"/>
                  <a:gd name="connsiteY36" fmla="*/ 5489 h 10000"/>
                  <a:gd name="connsiteX37" fmla="*/ 7175 w 10000"/>
                  <a:gd name="connsiteY37" fmla="*/ 5714 h 10000"/>
                  <a:gd name="connsiteX38" fmla="*/ 7325 w 10000"/>
                  <a:gd name="connsiteY38" fmla="*/ 6074 h 10000"/>
                  <a:gd name="connsiteX39" fmla="*/ 7597 w 10000"/>
                  <a:gd name="connsiteY39" fmla="*/ 6237 h 10000"/>
                  <a:gd name="connsiteX40" fmla="*/ 7835 w 10000"/>
                  <a:gd name="connsiteY40" fmla="*/ 6489 h 10000"/>
                  <a:gd name="connsiteX41" fmla="*/ 7959 w 10000"/>
                  <a:gd name="connsiteY41" fmla="*/ 6757 h 10000"/>
                  <a:gd name="connsiteX42" fmla="*/ 7798 w 10000"/>
                  <a:gd name="connsiteY42" fmla="*/ 7038 h 10000"/>
                  <a:gd name="connsiteX43" fmla="*/ 7217 w 10000"/>
                  <a:gd name="connsiteY43" fmla="*/ 7407 h 10000"/>
                  <a:gd name="connsiteX44" fmla="*/ 7197 w 10000"/>
                  <a:gd name="connsiteY44" fmla="*/ 7754 h 10000"/>
                  <a:gd name="connsiteX45" fmla="*/ 7303 w 10000"/>
                  <a:gd name="connsiteY45" fmla="*/ 8001 h 10000"/>
                  <a:gd name="connsiteX46" fmla="*/ 7492 w 10000"/>
                  <a:gd name="connsiteY46" fmla="*/ 8066 h 10000"/>
                  <a:gd name="connsiteX47" fmla="*/ 7739 w 10000"/>
                  <a:gd name="connsiteY47" fmla="*/ 7878 h 10000"/>
                  <a:gd name="connsiteX48" fmla="*/ 7913 w 10000"/>
                  <a:gd name="connsiteY48" fmla="*/ 7747 h 10000"/>
                  <a:gd name="connsiteX49" fmla="*/ 8055 w 10000"/>
                  <a:gd name="connsiteY49" fmla="*/ 7901 h 10000"/>
                  <a:gd name="connsiteX50" fmla="*/ 8079 w 10000"/>
                  <a:gd name="connsiteY50" fmla="*/ 8246 h 10000"/>
                  <a:gd name="connsiteX51" fmla="*/ 8026 w 10000"/>
                  <a:gd name="connsiteY51" fmla="*/ 8801 h 10000"/>
                  <a:gd name="connsiteX52" fmla="*/ 7864 w 10000"/>
                  <a:gd name="connsiteY52" fmla="*/ 9490 h 10000"/>
                  <a:gd name="connsiteX53" fmla="*/ 7456 w 10000"/>
                  <a:gd name="connsiteY53" fmla="*/ 9786 h 10000"/>
                  <a:gd name="connsiteX54" fmla="*/ 6959 w 10000"/>
                  <a:gd name="connsiteY54" fmla="*/ 10000 h 10000"/>
                  <a:gd name="connsiteX55" fmla="*/ 1863 w 10000"/>
                  <a:gd name="connsiteY55" fmla="*/ 9836 h 10000"/>
                  <a:gd name="connsiteX56" fmla="*/ 1934 w 10000"/>
                  <a:gd name="connsiteY56" fmla="*/ 9599 h 10000"/>
                  <a:gd name="connsiteX0" fmla="*/ 1934 w 10000"/>
                  <a:gd name="connsiteY0" fmla="*/ 9599 h 10000"/>
                  <a:gd name="connsiteX1" fmla="*/ 17 w 10000"/>
                  <a:gd name="connsiteY1" fmla="*/ 7763 h 10000"/>
                  <a:gd name="connsiteX2" fmla="*/ 0 w 10000"/>
                  <a:gd name="connsiteY2" fmla="*/ 7489 h 10000"/>
                  <a:gd name="connsiteX3" fmla="*/ 1811 w 10000"/>
                  <a:gd name="connsiteY3" fmla="*/ 0 h 10000"/>
                  <a:gd name="connsiteX4" fmla="*/ 9330 w 10000"/>
                  <a:gd name="connsiteY4" fmla="*/ 152 h 10000"/>
                  <a:gd name="connsiteX5" fmla="*/ 9837 w 10000"/>
                  <a:gd name="connsiteY5" fmla="*/ 1544 h 10000"/>
                  <a:gd name="connsiteX6" fmla="*/ 9974 w 10000"/>
                  <a:gd name="connsiteY6" fmla="*/ 1543 h 10000"/>
                  <a:gd name="connsiteX7" fmla="*/ 9969 w 10000"/>
                  <a:gd name="connsiteY7" fmla="*/ 1806 h 10000"/>
                  <a:gd name="connsiteX8" fmla="*/ 10000 w 10000"/>
                  <a:gd name="connsiteY8" fmla="*/ 2098 h 10000"/>
                  <a:gd name="connsiteX9" fmla="*/ 9872 w 10000"/>
                  <a:gd name="connsiteY9" fmla="*/ 2468 h 10000"/>
                  <a:gd name="connsiteX10" fmla="*/ 9543 w 10000"/>
                  <a:gd name="connsiteY10" fmla="*/ 3262 h 10000"/>
                  <a:gd name="connsiteX11" fmla="*/ 9434 w 10000"/>
                  <a:gd name="connsiteY11" fmla="*/ 3660 h 10000"/>
                  <a:gd name="connsiteX12" fmla="*/ 9371 w 10000"/>
                  <a:gd name="connsiteY12" fmla="*/ 4076 h 10000"/>
                  <a:gd name="connsiteX13" fmla="*/ 9301 w 10000"/>
                  <a:gd name="connsiteY13" fmla="*/ 4306 h 10000"/>
                  <a:gd name="connsiteX14" fmla="*/ 9249 w 10000"/>
                  <a:gd name="connsiteY14" fmla="*/ 4461 h 10000"/>
                  <a:gd name="connsiteX15" fmla="*/ 9090 w 10000"/>
                  <a:gd name="connsiteY15" fmla="*/ 4538 h 10000"/>
                  <a:gd name="connsiteX16" fmla="*/ 8909 w 10000"/>
                  <a:gd name="connsiteY16" fmla="*/ 4206 h 10000"/>
                  <a:gd name="connsiteX17" fmla="*/ 8828 w 10000"/>
                  <a:gd name="connsiteY17" fmla="*/ 3282 h 10000"/>
                  <a:gd name="connsiteX18" fmla="*/ 8737 w 10000"/>
                  <a:gd name="connsiteY18" fmla="*/ 2903 h 10000"/>
                  <a:gd name="connsiteX19" fmla="*/ 8548 w 10000"/>
                  <a:gd name="connsiteY19" fmla="*/ 2738 h 10000"/>
                  <a:gd name="connsiteX20" fmla="*/ 8455 w 10000"/>
                  <a:gd name="connsiteY20" fmla="*/ 3060 h 10000"/>
                  <a:gd name="connsiteX21" fmla="*/ 8544 w 10000"/>
                  <a:gd name="connsiteY21" fmla="*/ 4179 h 10000"/>
                  <a:gd name="connsiteX22" fmla="*/ 8597 w 10000"/>
                  <a:gd name="connsiteY22" fmla="*/ 4708 h 10000"/>
                  <a:gd name="connsiteX23" fmla="*/ 8463 w 10000"/>
                  <a:gd name="connsiteY23" fmla="*/ 5026 h 10000"/>
                  <a:gd name="connsiteX24" fmla="*/ 8273 w 10000"/>
                  <a:gd name="connsiteY24" fmla="*/ 4926 h 10000"/>
                  <a:gd name="connsiteX25" fmla="*/ 8206 w 10000"/>
                  <a:gd name="connsiteY25" fmla="*/ 4441 h 10000"/>
                  <a:gd name="connsiteX26" fmla="*/ 8112 w 10000"/>
                  <a:gd name="connsiteY26" fmla="*/ 3648 h 10000"/>
                  <a:gd name="connsiteX27" fmla="*/ 8001 w 10000"/>
                  <a:gd name="connsiteY27" fmla="*/ 3140 h 10000"/>
                  <a:gd name="connsiteX28" fmla="*/ 7775 w 10000"/>
                  <a:gd name="connsiteY28" fmla="*/ 3122 h 10000"/>
                  <a:gd name="connsiteX29" fmla="*/ 7707 w 10000"/>
                  <a:gd name="connsiteY29" fmla="*/ 3337 h 10000"/>
                  <a:gd name="connsiteX30" fmla="*/ 7712 w 10000"/>
                  <a:gd name="connsiteY30" fmla="*/ 3686 h 10000"/>
                  <a:gd name="connsiteX31" fmla="*/ 7900 w 10000"/>
                  <a:gd name="connsiteY31" fmla="*/ 5250 h 10000"/>
                  <a:gd name="connsiteX32" fmla="*/ 7787 w 10000"/>
                  <a:gd name="connsiteY32" fmla="*/ 5546 h 10000"/>
                  <a:gd name="connsiteX33" fmla="*/ 7592 w 10000"/>
                  <a:gd name="connsiteY33" fmla="*/ 5621 h 10000"/>
                  <a:gd name="connsiteX34" fmla="*/ 7433 w 10000"/>
                  <a:gd name="connsiteY34" fmla="*/ 5501 h 10000"/>
                  <a:gd name="connsiteX35" fmla="*/ 7264 w 10000"/>
                  <a:gd name="connsiteY35" fmla="*/ 5489 h 10000"/>
                  <a:gd name="connsiteX36" fmla="*/ 7175 w 10000"/>
                  <a:gd name="connsiteY36" fmla="*/ 5714 h 10000"/>
                  <a:gd name="connsiteX37" fmla="*/ 7325 w 10000"/>
                  <a:gd name="connsiteY37" fmla="*/ 6074 h 10000"/>
                  <a:gd name="connsiteX38" fmla="*/ 7597 w 10000"/>
                  <a:gd name="connsiteY38" fmla="*/ 6237 h 10000"/>
                  <a:gd name="connsiteX39" fmla="*/ 7835 w 10000"/>
                  <a:gd name="connsiteY39" fmla="*/ 6489 h 10000"/>
                  <a:gd name="connsiteX40" fmla="*/ 7959 w 10000"/>
                  <a:gd name="connsiteY40" fmla="*/ 6757 h 10000"/>
                  <a:gd name="connsiteX41" fmla="*/ 7798 w 10000"/>
                  <a:gd name="connsiteY41" fmla="*/ 7038 h 10000"/>
                  <a:gd name="connsiteX42" fmla="*/ 7217 w 10000"/>
                  <a:gd name="connsiteY42" fmla="*/ 7407 h 10000"/>
                  <a:gd name="connsiteX43" fmla="*/ 7197 w 10000"/>
                  <a:gd name="connsiteY43" fmla="*/ 7754 h 10000"/>
                  <a:gd name="connsiteX44" fmla="*/ 7303 w 10000"/>
                  <a:gd name="connsiteY44" fmla="*/ 8001 h 10000"/>
                  <a:gd name="connsiteX45" fmla="*/ 7492 w 10000"/>
                  <a:gd name="connsiteY45" fmla="*/ 8066 h 10000"/>
                  <a:gd name="connsiteX46" fmla="*/ 7739 w 10000"/>
                  <a:gd name="connsiteY46" fmla="*/ 7878 h 10000"/>
                  <a:gd name="connsiteX47" fmla="*/ 7913 w 10000"/>
                  <a:gd name="connsiteY47" fmla="*/ 7747 h 10000"/>
                  <a:gd name="connsiteX48" fmla="*/ 8055 w 10000"/>
                  <a:gd name="connsiteY48" fmla="*/ 7901 h 10000"/>
                  <a:gd name="connsiteX49" fmla="*/ 8079 w 10000"/>
                  <a:gd name="connsiteY49" fmla="*/ 8246 h 10000"/>
                  <a:gd name="connsiteX50" fmla="*/ 8026 w 10000"/>
                  <a:gd name="connsiteY50" fmla="*/ 8801 h 10000"/>
                  <a:gd name="connsiteX51" fmla="*/ 7864 w 10000"/>
                  <a:gd name="connsiteY51" fmla="*/ 9490 h 10000"/>
                  <a:gd name="connsiteX52" fmla="*/ 7456 w 10000"/>
                  <a:gd name="connsiteY52" fmla="*/ 9786 h 10000"/>
                  <a:gd name="connsiteX53" fmla="*/ 6959 w 10000"/>
                  <a:gd name="connsiteY53" fmla="*/ 10000 h 10000"/>
                  <a:gd name="connsiteX54" fmla="*/ 1863 w 10000"/>
                  <a:gd name="connsiteY54" fmla="*/ 9836 h 10000"/>
                  <a:gd name="connsiteX55" fmla="*/ 1934 w 10000"/>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34 w 10023"/>
                  <a:gd name="connsiteY0" fmla="*/ 9599 h 10000"/>
                  <a:gd name="connsiteX1" fmla="*/ 17 w 10023"/>
                  <a:gd name="connsiteY1" fmla="*/ 7763 h 10000"/>
                  <a:gd name="connsiteX2" fmla="*/ 0 w 10023"/>
                  <a:gd name="connsiteY2" fmla="*/ 7489 h 10000"/>
                  <a:gd name="connsiteX3" fmla="*/ 1811 w 10023"/>
                  <a:gd name="connsiteY3" fmla="*/ 0 h 10000"/>
                  <a:gd name="connsiteX4" fmla="*/ 9330 w 10023"/>
                  <a:gd name="connsiteY4" fmla="*/ 152 h 10000"/>
                  <a:gd name="connsiteX5" fmla="*/ 9837 w 10023"/>
                  <a:gd name="connsiteY5" fmla="*/ 1544 h 10000"/>
                  <a:gd name="connsiteX6" fmla="*/ 9974 w 10023"/>
                  <a:gd name="connsiteY6" fmla="*/ 1543 h 10000"/>
                  <a:gd name="connsiteX7" fmla="*/ 10022 w 10023"/>
                  <a:gd name="connsiteY7" fmla="*/ 1806 h 10000"/>
                  <a:gd name="connsiteX8" fmla="*/ 10000 w 10023"/>
                  <a:gd name="connsiteY8" fmla="*/ 2098 h 10000"/>
                  <a:gd name="connsiteX9" fmla="*/ 9872 w 10023"/>
                  <a:gd name="connsiteY9" fmla="*/ 2468 h 10000"/>
                  <a:gd name="connsiteX10" fmla="*/ 9543 w 10023"/>
                  <a:gd name="connsiteY10" fmla="*/ 3262 h 10000"/>
                  <a:gd name="connsiteX11" fmla="*/ 9434 w 10023"/>
                  <a:gd name="connsiteY11" fmla="*/ 3660 h 10000"/>
                  <a:gd name="connsiteX12" fmla="*/ 9371 w 10023"/>
                  <a:gd name="connsiteY12" fmla="*/ 4076 h 10000"/>
                  <a:gd name="connsiteX13" fmla="*/ 9301 w 10023"/>
                  <a:gd name="connsiteY13" fmla="*/ 4306 h 10000"/>
                  <a:gd name="connsiteX14" fmla="*/ 9249 w 10023"/>
                  <a:gd name="connsiteY14" fmla="*/ 4461 h 10000"/>
                  <a:gd name="connsiteX15" fmla="*/ 9090 w 10023"/>
                  <a:gd name="connsiteY15" fmla="*/ 4538 h 10000"/>
                  <a:gd name="connsiteX16" fmla="*/ 8909 w 10023"/>
                  <a:gd name="connsiteY16" fmla="*/ 4206 h 10000"/>
                  <a:gd name="connsiteX17" fmla="*/ 8828 w 10023"/>
                  <a:gd name="connsiteY17" fmla="*/ 3282 h 10000"/>
                  <a:gd name="connsiteX18" fmla="*/ 8737 w 10023"/>
                  <a:gd name="connsiteY18" fmla="*/ 2903 h 10000"/>
                  <a:gd name="connsiteX19" fmla="*/ 8548 w 10023"/>
                  <a:gd name="connsiteY19" fmla="*/ 2738 h 10000"/>
                  <a:gd name="connsiteX20" fmla="*/ 8455 w 10023"/>
                  <a:gd name="connsiteY20" fmla="*/ 3060 h 10000"/>
                  <a:gd name="connsiteX21" fmla="*/ 8544 w 10023"/>
                  <a:gd name="connsiteY21" fmla="*/ 4179 h 10000"/>
                  <a:gd name="connsiteX22" fmla="*/ 8597 w 10023"/>
                  <a:gd name="connsiteY22" fmla="*/ 4708 h 10000"/>
                  <a:gd name="connsiteX23" fmla="*/ 8463 w 10023"/>
                  <a:gd name="connsiteY23" fmla="*/ 5026 h 10000"/>
                  <a:gd name="connsiteX24" fmla="*/ 8273 w 10023"/>
                  <a:gd name="connsiteY24" fmla="*/ 4926 h 10000"/>
                  <a:gd name="connsiteX25" fmla="*/ 8206 w 10023"/>
                  <a:gd name="connsiteY25" fmla="*/ 4441 h 10000"/>
                  <a:gd name="connsiteX26" fmla="*/ 8112 w 10023"/>
                  <a:gd name="connsiteY26" fmla="*/ 3648 h 10000"/>
                  <a:gd name="connsiteX27" fmla="*/ 8001 w 10023"/>
                  <a:gd name="connsiteY27" fmla="*/ 3140 h 10000"/>
                  <a:gd name="connsiteX28" fmla="*/ 7775 w 10023"/>
                  <a:gd name="connsiteY28" fmla="*/ 3122 h 10000"/>
                  <a:gd name="connsiteX29" fmla="*/ 7707 w 10023"/>
                  <a:gd name="connsiteY29" fmla="*/ 3337 h 10000"/>
                  <a:gd name="connsiteX30" fmla="*/ 7712 w 10023"/>
                  <a:gd name="connsiteY30" fmla="*/ 3686 h 10000"/>
                  <a:gd name="connsiteX31" fmla="*/ 7900 w 10023"/>
                  <a:gd name="connsiteY31" fmla="*/ 5250 h 10000"/>
                  <a:gd name="connsiteX32" fmla="*/ 7787 w 10023"/>
                  <a:gd name="connsiteY32" fmla="*/ 5546 h 10000"/>
                  <a:gd name="connsiteX33" fmla="*/ 7592 w 10023"/>
                  <a:gd name="connsiteY33" fmla="*/ 5621 h 10000"/>
                  <a:gd name="connsiteX34" fmla="*/ 7433 w 10023"/>
                  <a:gd name="connsiteY34" fmla="*/ 5501 h 10000"/>
                  <a:gd name="connsiteX35" fmla="*/ 7264 w 10023"/>
                  <a:gd name="connsiteY35" fmla="*/ 5489 h 10000"/>
                  <a:gd name="connsiteX36" fmla="*/ 7175 w 10023"/>
                  <a:gd name="connsiteY36" fmla="*/ 5714 h 10000"/>
                  <a:gd name="connsiteX37" fmla="*/ 7325 w 10023"/>
                  <a:gd name="connsiteY37" fmla="*/ 6074 h 10000"/>
                  <a:gd name="connsiteX38" fmla="*/ 7597 w 10023"/>
                  <a:gd name="connsiteY38" fmla="*/ 6237 h 10000"/>
                  <a:gd name="connsiteX39" fmla="*/ 7835 w 10023"/>
                  <a:gd name="connsiteY39" fmla="*/ 6489 h 10000"/>
                  <a:gd name="connsiteX40" fmla="*/ 7959 w 10023"/>
                  <a:gd name="connsiteY40" fmla="*/ 6757 h 10000"/>
                  <a:gd name="connsiteX41" fmla="*/ 7798 w 10023"/>
                  <a:gd name="connsiteY41" fmla="*/ 7038 h 10000"/>
                  <a:gd name="connsiteX42" fmla="*/ 7217 w 10023"/>
                  <a:gd name="connsiteY42" fmla="*/ 7407 h 10000"/>
                  <a:gd name="connsiteX43" fmla="*/ 7197 w 10023"/>
                  <a:gd name="connsiteY43" fmla="*/ 7754 h 10000"/>
                  <a:gd name="connsiteX44" fmla="*/ 7303 w 10023"/>
                  <a:gd name="connsiteY44" fmla="*/ 8001 h 10000"/>
                  <a:gd name="connsiteX45" fmla="*/ 7492 w 10023"/>
                  <a:gd name="connsiteY45" fmla="*/ 8066 h 10000"/>
                  <a:gd name="connsiteX46" fmla="*/ 7739 w 10023"/>
                  <a:gd name="connsiteY46" fmla="*/ 7878 h 10000"/>
                  <a:gd name="connsiteX47" fmla="*/ 7913 w 10023"/>
                  <a:gd name="connsiteY47" fmla="*/ 7747 h 10000"/>
                  <a:gd name="connsiteX48" fmla="*/ 8055 w 10023"/>
                  <a:gd name="connsiteY48" fmla="*/ 7901 h 10000"/>
                  <a:gd name="connsiteX49" fmla="*/ 8079 w 10023"/>
                  <a:gd name="connsiteY49" fmla="*/ 8246 h 10000"/>
                  <a:gd name="connsiteX50" fmla="*/ 8026 w 10023"/>
                  <a:gd name="connsiteY50" fmla="*/ 8801 h 10000"/>
                  <a:gd name="connsiteX51" fmla="*/ 7864 w 10023"/>
                  <a:gd name="connsiteY51" fmla="*/ 9490 h 10000"/>
                  <a:gd name="connsiteX52" fmla="*/ 7456 w 10023"/>
                  <a:gd name="connsiteY52" fmla="*/ 9786 h 10000"/>
                  <a:gd name="connsiteX53" fmla="*/ 6959 w 10023"/>
                  <a:gd name="connsiteY53" fmla="*/ 10000 h 10000"/>
                  <a:gd name="connsiteX54" fmla="*/ 1863 w 10023"/>
                  <a:gd name="connsiteY54" fmla="*/ 9836 h 10000"/>
                  <a:gd name="connsiteX55" fmla="*/ 1934 w 10023"/>
                  <a:gd name="connsiteY55" fmla="*/ 9599 h 10000"/>
                  <a:gd name="connsiteX0" fmla="*/ 1918 w 10007"/>
                  <a:gd name="connsiteY0" fmla="*/ 9599 h 10000"/>
                  <a:gd name="connsiteX1" fmla="*/ 1 w 10007"/>
                  <a:gd name="connsiteY1" fmla="*/ 7763 h 10000"/>
                  <a:gd name="connsiteX2" fmla="*/ 43 w 10007"/>
                  <a:gd name="connsiteY2" fmla="*/ 7489 h 10000"/>
                  <a:gd name="connsiteX3" fmla="*/ 1795 w 10007"/>
                  <a:gd name="connsiteY3" fmla="*/ 0 h 10000"/>
                  <a:gd name="connsiteX4" fmla="*/ 9314 w 10007"/>
                  <a:gd name="connsiteY4" fmla="*/ 152 h 10000"/>
                  <a:gd name="connsiteX5" fmla="*/ 9821 w 10007"/>
                  <a:gd name="connsiteY5" fmla="*/ 1544 h 10000"/>
                  <a:gd name="connsiteX6" fmla="*/ 9958 w 10007"/>
                  <a:gd name="connsiteY6" fmla="*/ 1543 h 10000"/>
                  <a:gd name="connsiteX7" fmla="*/ 10006 w 10007"/>
                  <a:gd name="connsiteY7" fmla="*/ 1806 h 10000"/>
                  <a:gd name="connsiteX8" fmla="*/ 9984 w 10007"/>
                  <a:gd name="connsiteY8" fmla="*/ 2098 h 10000"/>
                  <a:gd name="connsiteX9" fmla="*/ 9856 w 10007"/>
                  <a:gd name="connsiteY9" fmla="*/ 2468 h 10000"/>
                  <a:gd name="connsiteX10" fmla="*/ 9527 w 10007"/>
                  <a:gd name="connsiteY10" fmla="*/ 3262 h 10000"/>
                  <a:gd name="connsiteX11" fmla="*/ 9418 w 10007"/>
                  <a:gd name="connsiteY11" fmla="*/ 3660 h 10000"/>
                  <a:gd name="connsiteX12" fmla="*/ 9355 w 10007"/>
                  <a:gd name="connsiteY12" fmla="*/ 4076 h 10000"/>
                  <a:gd name="connsiteX13" fmla="*/ 9285 w 10007"/>
                  <a:gd name="connsiteY13" fmla="*/ 4306 h 10000"/>
                  <a:gd name="connsiteX14" fmla="*/ 9233 w 10007"/>
                  <a:gd name="connsiteY14" fmla="*/ 4461 h 10000"/>
                  <a:gd name="connsiteX15" fmla="*/ 9074 w 10007"/>
                  <a:gd name="connsiteY15" fmla="*/ 4538 h 10000"/>
                  <a:gd name="connsiteX16" fmla="*/ 8893 w 10007"/>
                  <a:gd name="connsiteY16" fmla="*/ 4206 h 10000"/>
                  <a:gd name="connsiteX17" fmla="*/ 8812 w 10007"/>
                  <a:gd name="connsiteY17" fmla="*/ 3282 h 10000"/>
                  <a:gd name="connsiteX18" fmla="*/ 8721 w 10007"/>
                  <a:gd name="connsiteY18" fmla="*/ 2903 h 10000"/>
                  <a:gd name="connsiteX19" fmla="*/ 8532 w 10007"/>
                  <a:gd name="connsiteY19" fmla="*/ 2738 h 10000"/>
                  <a:gd name="connsiteX20" fmla="*/ 8439 w 10007"/>
                  <a:gd name="connsiteY20" fmla="*/ 3060 h 10000"/>
                  <a:gd name="connsiteX21" fmla="*/ 8528 w 10007"/>
                  <a:gd name="connsiteY21" fmla="*/ 4179 h 10000"/>
                  <a:gd name="connsiteX22" fmla="*/ 8581 w 10007"/>
                  <a:gd name="connsiteY22" fmla="*/ 4708 h 10000"/>
                  <a:gd name="connsiteX23" fmla="*/ 8447 w 10007"/>
                  <a:gd name="connsiteY23" fmla="*/ 5026 h 10000"/>
                  <a:gd name="connsiteX24" fmla="*/ 8257 w 10007"/>
                  <a:gd name="connsiteY24" fmla="*/ 4926 h 10000"/>
                  <a:gd name="connsiteX25" fmla="*/ 8190 w 10007"/>
                  <a:gd name="connsiteY25" fmla="*/ 4441 h 10000"/>
                  <a:gd name="connsiteX26" fmla="*/ 8096 w 10007"/>
                  <a:gd name="connsiteY26" fmla="*/ 3648 h 10000"/>
                  <a:gd name="connsiteX27" fmla="*/ 7985 w 10007"/>
                  <a:gd name="connsiteY27" fmla="*/ 3140 h 10000"/>
                  <a:gd name="connsiteX28" fmla="*/ 7759 w 10007"/>
                  <a:gd name="connsiteY28" fmla="*/ 3122 h 10000"/>
                  <a:gd name="connsiteX29" fmla="*/ 7691 w 10007"/>
                  <a:gd name="connsiteY29" fmla="*/ 3337 h 10000"/>
                  <a:gd name="connsiteX30" fmla="*/ 7696 w 10007"/>
                  <a:gd name="connsiteY30" fmla="*/ 3686 h 10000"/>
                  <a:gd name="connsiteX31" fmla="*/ 7884 w 10007"/>
                  <a:gd name="connsiteY31" fmla="*/ 5250 h 10000"/>
                  <a:gd name="connsiteX32" fmla="*/ 7771 w 10007"/>
                  <a:gd name="connsiteY32" fmla="*/ 5546 h 10000"/>
                  <a:gd name="connsiteX33" fmla="*/ 7576 w 10007"/>
                  <a:gd name="connsiteY33" fmla="*/ 5621 h 10000"/>
                  <a:gd name="connsiteX34" fmla="*/ 7417 w 10007"/>
                  <a:gd name="connsiteY34" fmla="*/ 5501 h 10000"/>
                  <a:gd name="connsiteX35" fmla="*/ 7248 w 10007"/>
                  <a:gd name="connsiteY35" fmla="*/ 5489 h 10000"/>
                  <a:gd name="connsiteX36" fmla="*/ 7159 w 10007"/>
                  <a:gd name="connsiteY36" fmla="*/ 5714 h 10000"/>
                  <a:gd name="connsiteX37" fmla="*/ 7309 w 10007"/>
                  <a:gd name="connsiteY37" fmla="*/ 6074 h 10000"/>
                  <a:gd name="connsiteX38" fmla="*/ 7581 w 10007"/>
                  <a:gd name="connsiteY38" fmla="*/ 6237 h 10000"/>
                  <a:gd name="connsiteX39" fmla="*/ 7819 w 10007"/>
                  <a:gd name="connsiteY39" fmla="*/ 6489 h 10000"/>
                  <a:gd name="connsiteX40" fmla="*/ 7943 w 10007"/>
                  <a:gd name="connsiteY40" fmla="*/ 6757 h 10000"/>
                  <a:gd name="connsiteX41" fmla="*/ 7782 w 10007"/>
                  <a:gd name="connsiteY41" fmla="*/ 7038 h 10000"/>
                  <a:gd name="connsiteX42" fmla="*/ 7201 w 10007"/>
                  <a:gd name="connsiteY42" fmla="*/ 7407 h 10000"/>
                  <a:gd name="connsiteX43" fmla="*/ 7181 w 10007"/>
                  <a:gd name="connsiteY43" fmla="*/ 7754 h 10000"/>
                  <a:gd name="connsiteX44" fmla="*/ 7287 w 10007"/>
                  <a:gd name="connsiteY44" fmla="*/ 8001 h 10000"/>
                  <a:gd name="connsiteX45" fmla="*/ 7476 w 10007"/>
                  <a:gd name="connsiteY45" fmla="*/ 8066 h 10000"/>
                  <a:gd name="connsiteX46" fmla="*/ 7723 w 10007"/>
                  <a:gd name="connsiteY46" fmla="*/ 7878 h 10000"/>
                  <a:gd name="connsiteX47" fmla="*/ 7897 w 10007"/>
                  <a:gd name="connsiteY47" fmla="*/ 7747 h 10000"/>
                  <a:gd name="connsiteX48" fmla="*/ 8039 w 10007"/>
                  <a:gd name="connsiteY48" fmla="*/ 7901 h 10000"/>
                  <a:gd name="connsiteX49" fmla="*/ 8063 w 10007"/>
                  <a:gd name="connsiteY49" fmla="*/ 8246 h 10000"/>
                  <a:gd name="connsiteX50" fmla="*/ 8010 w 10007"/>
                  <a:gd name="connsiteY50" fmla="*/ 8801 h 10000"/>
                  <a:gd name="connsiteX51" fmla="*/ 7848 w 10007"/>
                  <a:gd name="connsiteY51" fmla="*/ 9490 h 10000"/>
                  <a:gd name="connsiteX52" fmla="*/ 7440 w 10007"/>
                  <a:gd name="connsiteY52" fmla="*/ 9786 h 10000"/>
                  <a:gd name="connsiteX53" fmla="*/ 6943 w 10007"/>
                  <a:gd name="connsiteY53" fmla="*/ 10000 h 10000"/>
                  <a:gd name="connsiteX54" fmla="*/ 1847 w 10007"/>
                  <a:gd name="connsiteY54" fmla="*/ 9836 h 10000"/>
                  <a:gd name="connsiteX55" fmla="*/ 1918 w 10007"/>
                  <a:gd name="connsiteY55" fmla="*/ 9599 h 10000"/>
                  <a:gd name="connsiteX0" fmla="*/ 1875 w 9964"/>
                  <a:gd name="connsiteY0" fmla="*/ 9599 h 10000"/>
                  <a:gd name="connsiteX1" fmla="*/ 11 w 9964"/>
                  <a:gd name="connsiteY1" fmla="*/ 7776 h 10000"/>
                  <a:gd name="connsiteX2" fmla="*/ 0 w 9964"/>
                  <a:gd name="connsiteY2" fmla="*/ 7489 h 10000"/>
                  <a:gd name="connsiteX3" fmla="*/ 1752 w 9964"/>
                  <a:gd name="connsiteY3" fmla="*/ 0 h 10000"/>
                  <a:gd name="connsiteX4" fmla="*/ 9271 w 9964"/>
                  <a:gd name="connsiteY4" fmla="*/ 152 h 10000"/>
                  <a:gd name="connsiteX5" fmla="*/ 9778 w 9964"/>
                  <a:gd name="connsiteY5" fmla="*/ 1544 h 10000"/>
                  <a:gd name="connsiteX6" fmla="*/ 9915 w 9964"/>
                  <a:gd name="connsiteY6" fmla="*/ 1543 h 10000"/>
                  <a:gd name="connsiteX7" fmla="*/ 9963 w 9964"/>
                  <a:gd name="connsiteY7" fmla="*/ 1806 h 10000"/>
                  <a:gd name="connsiteX8" fmla="*/ 9941 w 9964"/>
                  <a:gd name="connsiteY8" fmla="*/ 2098 h 10000"/>
                  <a:gd name="connsiteX9" fmla="*/ 9813 w 9964"/>
                  <a:gd name="connsiteY9" fmla="*/ 2468 h 10000"/>
                  <a:gd name="connsiteX10" fmla="*/ 9484 w 9964"/>
                  <a:gd name="connsiteY10" fmla="*/ 3262 h 10000"/>
                  <a:gd name="connsiteX11" fmla="*/ 9375 w 9964"/>
                  <a:gd name="connsiteY11" fmla="*/ 3660 h 10000"/>
                  <a:gd name="connsiteX12" fmla="*/ 9312 w 9964"/>
                  <a:gd name="connsiteY12" fmla="*/ 4076 h 10000"/>
                  <a:gd name="connsiteX13" fmla="*/ 9242 w 9964"/>
                  <a:gd name="connsiteY13" fmla="*/ 4306 h 10000"/>
                  <a:gd name="connsiteX14" fmla="*/ 9190 w 9964"/>
                  <a:gd name="connsiteY14" fmla="*/ 4461 h 10000"/>
                  <a:gd name="connsiteX15" fmla="*/ 9031 w 9964"/>
                  <a:gd name="connsiteY15" fmla="*/ 4538 h 10000"/>
                  <a:gd name="connsiteX16" fmla="*/ 8850 w 9964"/>
                  <a:gd name="connsiteY16" fmla="*/ 4206 h 10000"/>
                  <a:gd name="connsiteX17" fmla="*/ 8769 w 9964"/>
                  <a:gd name="connsiteY17" fmla="*/ 3282 h 10000"/>
                  <a:gd name="connsiteX18" fmla="*/ 8678 w 9964"/>
                  <a:gd name="connsiteY18" fmla="*/ 2903 h 10000"/>
                  <a:gd name="connsiteX19" fmla="*/ 8489 w 9964"/>
                  <a:gd name="connsiteY19" fmla="*/ 2738 h 10000"/>
                  <a:gd name="connsiteX20" fmla="*/ 8396 w 9964"/>
                  <a:gd name="connsiteY20" fmla="*/ 3060 h 10000"/>
                  <a:gd name="connsiteX21" fmla="*/ 8485 w 9964"/>
                  <a:gd name="connsiteY21" fmla="*/ 4179 h 10000"/>
                  <a:gd name="connsiteX22" fmla="*/ 8538 w 9964"/>
                  <a:gd name="connsiteY22" fmla="*/ 4708 h 10000"/>
                  <a:gd name="connsiteX23" fmla="*/ 8404 w 9964"/>
                  <a:gd name="connsiteY23" fmla="*/ 5026 h 10000"/>
                  <a:gd name="connsiteX24" fmla="*/ 8214 w 9964"/>
                  <a:gd name="connsiteY24" fmla="*/ 4926 h 10000"/>
                  <a:gd name="connsiteX25" fmla="*/ 8147 w 9964"/>
                  <a:gd name="connsiteY25" fmla="*/ 4441 h 10000"/>
                  <a:gd name="connsiteX26" fmla="*/ 8053 w 9964"/>
                  <a:gd name="connsiteY26" fmla="*/ 3648 h 10000"/>
                  <a:gd name="connsiteX27" fmla="*/ 7942 w 9964"/>
                  <a:gd name="connsiteY27" fmla="*/ 3140 h 10000"/>
                  <a:gd name="connsiteX28" fmla="*/ 7716 w 9964"/>
                  <a:gd name="connsiteY28" fmla="*/ 3122 h 10000"/>
                  <a:gd name="connsiteX29" fmla="*/ 7648 w 9964"/>
                  <a:gd name="connsiteY29" fmla="*/ 3337 h 10000"/>
                  <a:gd name="connsiteX30" fmla="*/ 7653 w 9964"/>
                  <a:gd name="connsiteY30" fmla="*/ 3686 h 10000"/>
                  <a:gd name="connsiteX31" fmla="*/ 7841 w 9964"/>
                  <a:gd name="connsiteY31" fmla="*/ 5250 h 10000"/>
                  <a:gd name="connsiteX32" fmla="*/ 7728 w 9964"/>
                  <a:gd name="connsiteY32" fmla="*/ 5546 h 10000"/>
                  <a:gd name="connsiteX33" fmla="*/ 7533 w 9964"/>
                  <a:gd name="connsiteY33" fmla="*/ 5621 h 10000"/>
                  <a:gd name="connsiteX34" fmla="*/ 7374 w 9964"/>
                  <a:gd name="connsiteY34" fmla="*/ 5501 h 10000"/>
                  <a:gd name="connsiteX35" fmla="*/ 7205 w 9964"/>
                  <a:gd name="connsiteY35" fmla="*/ 5489 h 10000"/>
                  <a:gd name="connsiteX36" fmla="*/ 7116 w 9964"/>
                  <a:gd name="connsiteY36" fmla="*/ 5714 h 10000"/>
                  <a:gd name="connsiteX37" fmla="*/ 7266 w 9964"/>
                  <a:gd name="connsiteY37" fmla="*/ 6074 h 10000"/>
                  <a:gd name="connsiteX38" fmla="*/ 7538 w 9964"/>
                  <a:gd name="connsiteY38" fmla="*/ 6237 h 10000"/>
                  <a:gd name="connsiteX39" fmla="*/ 7776 w 9964"/>
                  <a:gd name="connsiteY39" fmla="*/ 6489 h 10000"/>
                  <a:gd name="connsiteX40" fmla="*/ 7900 w 9964"/>
                  <a:gd name="connsiteY40" fmla="*/ 6757 h 10000"/>
                  <a:gd name="connsiteX41" fmla="*/ 7739 w 9964"/>
                  <a:gd name="connsiteY41" fmla="*/ 7038 h 10000"/>
                  <a:gd name="connsiteX42" fmla="*/ 7158 w 9964"/>
                  <a:gd name="connsiteY42" fmla="*/ 7407 h 10000"/>
                  <a:gd name="connsiteX43" fmla="*/ 7138 w 9964"/>
                  <a:gd name="connsiteY43" fmla="*/ 7754 h 10000"/>
                  <a:gd name="connsiteX44" fmla="*/ 7244 w 9964"/>
                  <a:gd name="connsiteY44" fmla="*/ 8001 h 10000"/>
                  <a:gd name="connsiteX45" fmla="*/ 7433 w 9964"/>
                  <a:gd name="connsiteY45" fmla="*/ 8066 h 10000"/>
                  <a:gd name="connsiteX46" fmla="*/ 7680 w 9964"/>
                  <a:gd name="connsiteY46" fmla="*/ 7878 h 10000"/>
                  <a:gd name="connsiteX47" fmla="*/ 7854 w 9964"/>
                  <a:gd name="connsiteY47" fmla="*/ 7747 h 10000"/>
                  <a:gd name="connsiteX48" fmla="*/ 7996 w 9964"/>
                  <a:gd name="connsiteY48" fmla="*/ 7901 h 10000"/>
                  <a:gd name="connsiteX49" fmla="*/ 8020 w 9964"/>
                  <a:gd name="connsiteY49" fmla="*/ 8246 h 10000"/>
                  <a:gd name="connsiteX50" fmla="*/ 7967 w 9964"/>
                  <a:gd name="connsiteY50" fmla="*/ 8801 h 10000"/>
                  <a:gd name="connsiteX51" fmla="*/ 7805 w 9964"/>
                  <a:gd name="connsiteY51" fmla="*/ 9490 h 10000"/>
                  <a:gd name="connsiteX52" fmla="*/ 7397 w 9964"/>
                  <a:gd name="connsiteY52" fmla="*/ 9786 h 10000"/>
                  <a:gd name="connsiteX53" fmla="*/ 6900 w 9964"/>
                  <a:gd name="connsiteY53" fmla="*/ 10000 h 10000"/>
                  <a:gd name="connsiteX54" fmla="*/ 1804 w 9964"/>
                  <a:gd name="connsiteY54" fmla="*/ 9836 h 10000"/>
                  <a:gd name="connsiteX55" fmla="*/ 1875 w 9964"/>
                  <a:gd name="connsiteY55" fmla="*/ 9599 h 10000"/>
                  <a:gd name="connsiteX0" fmla="*/ 1882 w 10000"/>
                  <a:gd name="connsiteY0" fmla="*/ 9599 h 10000"/>
                  <a:gd name="connsiteX1" fmla="*/ 11 w 10000"/>
                  <a:gd name="connsiteY1" fmla="*/ 7776 h 10000"/>
                  <a:gd name="connsiteX2" fmla="*/ 0 w 10000"/>
                  <a:gd name="connsiteY2" fmla="*/ 7489 h 10000"/>
                  <a:gd name="connsiteX3" fmla="*/ 1705 w 10000"/>
                  <a:gd name="connsiteY3" fmla="*/ 0 h 10000"/>
                  <a:gd name="connsiteX4" fmla="*/ 9304 w 10000"/>
                  <a:gd name="connsiteY4" fmla="*/ 152 h 10000"/>
                  <a:gd name="connsiteX5" fmla="*/ 9813 w 10000"/>
                  <a:gd name="connsiteY5" fmla="*/ 1544 h 10000"/>
                  <a:gd name="connsiteX6" fmla="*/ 9951 w 10000"/>
                  <a:gd name="connsiteY6" fmla="*/ 1543 h 10000"/>
                  <a:gd name="connsiteX7" fmla="*/ 9999 w 10000"/>
                  <a:gd name="connsiteY7" fmla="*/ 1806 h 10000"/>
                  <a:gd name="connsiteX8" fmla="*/ 9977 w 10000"/>
                  <a:gd name="connsiteY8" fmla="*/ 2098 h 10000"/>
                  <a:gd name="connsiteX9" fmla="*/ 9848 w 10000"/>
                  <a:gd name="connsiteY9" fmla="*/ 2468 h 10000"/>
                  <a:gd name="connsiteX10" fmla="*/ 9518 w 10000"/>
                  <a:gd name="connsiteY10" fmla="*/ 3262 h 10000"/>
                  <a:gd name="connsiteX11" fmla="*/ 9409 w 10000"/>
                  <a:gd name="connsiteY11" fmla="*/ 3660 h 10000"/>
                  <a:gd name="connsiteX12" fmla="*/ 9346 w 10000"/>
                  <a:gd name="connsiteY12" fmla="*/ 4076 h 10000"/>
                  <a:gd name="connsiteX13" fmla="*/ 9275 w 10000"/>
                  <a:gd name="connsiteY13" fmla="*/ 4306 h 10000"/>
                  <a:gd name="connsiteX14" fmla="*/ 9223 w 10000"/>
                  <a:gd name="connsiteY14" fmla="*/ 4461 h 10000"/>
                  <a:gd name="connsiteX15" fmla="*/ 9064 w 10000"/>
                  <a:gd name="connsiteY15" fmla="*/ 4538 h 10000"/>
                  <a:gd name="connsiteX16" fmla="*/ 8882 w 10000"/>
                  <a:gd name="connsiteY16" fmla="*/ 4206 h 10000"/>
                  <a:gd name="connsiteX17" fmla="*/ 8801 w 10000"/>
                  <a:gd name="connsiteY17" fmla="*/ 3282 h 10000"/>
                  <a:gd name="connsiteX18" fmla="*/ 8709 w 10000"/>
                  <a:gd name="connsiteY18" fmla="*/ 2903 h 10000"/>
                  <a:gd name="connsiteX19" fmla="*/ 8520 w 10000"/>
                  <a:gd name="connsiteY19" fmla="*/ 2738 h 10000"/>
                  <a:gd name="connsiteX20" fmla="*/ 8426 w 10000"/>
                  <a:gd name="connsiteY20" fmla="*/ 3060 h 10000"/>
                  <a:gd name="connsiteX21" fmla="*/ 8516 w 10000"/>
                  <a:gd name="connsiteY21" fmla="*/ 4179 h 10000"/>
                  <a:gd name="connsiteX22" fmla="*/ 8569 w 10000"/>
                  <a:gd name="connsiteY22" fmla="*/ 4708 h 10000"/>
                  <a:gd name="connsiteX23" fmla="*/ 8434 w 10000"/>
                  <a:gd name="connsiteY23" fmla="*/ 5026 h 10000"/>
                  <a:gd name="connsiteX24" fmla="*/ 8244 w 10000"/>
                  <a:gd name="connsiteY24" fmla="*/ 4926 h 10000"/>
                  <a:gd name="connsiteX25" fmla="*/ 8176 w 10000"/>
                  <a:gd name="connsiteY25" fmla="*/ 4441 h 10000"/>
                  <a:gd name="connsiteX26" fmla="*/ 8082 w 10000"/>
                  <a:gd name="connsiteY26" fmla="*/ 3648 h 10000"/>
                  <a:gd name="connsiteX27" fmla="*/ 7971 w 10000"/>
                  <a:gd name="connsiteY27" fmla="*/ 3140 h 10000"/>
                  <a:gd name="connsiteX28" fmla="*/ 7744 w 10000"/>
                  <a:gd name="connsiteY28" fmla="*/ 3122 h 10000"/>
                  <a:gd name="connsiteX29" fmla="*/ 7676 w 10000"/>
                  <a:gd name="connsiteY29" fmla="*/ 3337 h 10000"/>
                  <a:gd name="connsiteX30" fmla="*/ 7681 w 10000"/>
                  <a:gd name="connsiteY30" fmla="*/ 3686 h 10000"/>
                  <a:gd name="connsiteX31" fmla="*/ 7869 w 10000"/>
                  <a:gd name="connsiteY31" fmla="*/ 5250 h 10000"/>
                  <a:gd name="connsiteX32" fmla="*/ 7756 w 10000"/>
                  <a:gd name="connsiteY32" fmla="*/ 5546 h 10000"/>
                  <a:gd name="connsiteX33" fmla="*/ 7560 w 10000"/>
                  <a:gd name="connsiteY33" fmla="*/ 5621 h 10000"/>
                  <a:gd name="connsiteX34" fmla="*/ 7401 w 10000"/>
                  <a:gd name="connsiteY34" fmla="*/ 5501 h 10000"/>
                  <a:gd name="connsiteX35" fmla="*/ 7231 w 10000"/>
                  <a:gd name="connsiteY35" fmla="*/ 5489 h 10000"/>
                  <a:gd name="connsiteX36" fmla="*/ 7142 w 10000"/>
                  <a:gd name="connsiteY36" fmla="*/ 5714 h 10000"/>
                  <a:gd name="connsiteX37" fmla="*/ 7292 w 10000"/>
                  <a:gd name="connsiteY37" fmla="*/ 6074 h 10000"/>
                  <a:gd name="connsiteX38" fmla="*/ 7565 w 10000"/>
                  <a:gd name="connsiteY38" fmla="*/ 6237 h 10000"/>
                  <a:gd name="connsiteX39" fmla="*/ 7804 w 10000"/>
                  <a:gd name="connsiteY39" fmla="*/ 6489 h 10000"/>
                  <a:gd name="connsiteX40" fmla="*/ 7929 w 10000"/>
                  <a:gd name="connsiteY40" fmla="*/ 6757 h 10000"/>
                  <a:gd name="connsiteX41" fmla="*/ 7767 w 10000"/>
                  <a:gd name="connsiteY41" fmla="*/ 7038 h 10000"/>
                  <a:gd name="connsiteX42" fmla="*/ 7184 w 10000"/>
                  <a:gd name="connsiteY42" fmla="*/ 7407 h 10000"/>
                  <a:gd name="connsiteX43" fmla="*/ 7164 w 10000"/>
                  <a:gd name="connsiteY43" fmla="*/ 7754 h 10000"/>
                  <a:gd name="connsiteX44" fmla="*/ 7270 w 10000"/>
                  <a:gd name="connsiteY44" fmla="*/ 8001 h 10000"/>
                  <a:gd name="connsiteX45" fmla="*/ 7460 w 10000"/>
                  <a:gd name="connsiteY45" fmla="*/ 8066 h 10000"/>
                  <a:gd name="connsiteX46" fmla="*/ 7708 w 10000"/>
                  <a:gd name="connsiteY46" fmla="*/ 7878 h 10000"/>
                  <a:gd name="connsiteX47" fmla="*/ 7882 w 10000"/>
                  <a:gd name="connsiteY47" fmla="*/ 7747 h 10000"/>
                  <a:gd name="connsiteX48" fmla="*/ 8025 w 10000"/>
                  <a:gd name="connsiteY48" fmla="*/ 7901 h 10000"/>
                  <a:gd name="connsiteX49" fmla="*/ 8049 w 10000"/>
                  <a:gd name="connsiteY49" fmla="*/ 8246 h 10000"/>
                  <a:gd name="connsiteX50" fmla="*/ 7996 w 10000"/>
                  <a:gd name="connsiteY50" fmla="*/ 8801 h 10000"/>
                  <a:gd name="connsiteX51" fmla="*/ 7833 w 10000"/>
                  <a:gd name="connsiteY51" fmla="*/ 9490 h 10000"/>
                  <a:gd name="connsiteX52" fmla="*/ 7424 w 10000"/>
                  <a:gd name="connsiteY52" fmla="*/ 9786 h 10000"/>
                  <a:gd name="connsiteX53" fmla="*/ 6925 w 10000"/>
                  <a:gd name="connsiteY53" fmla="*/ 10000 h 10000"/>
                  <a:gd name="connsiteX54" fmla="*/ 1811 w 10000"/>
                  <a:gd name="connsiteY54" fmla="*/ 9836 h 10000"/>
                  <a:gd name="connsiteX55" fmla="*/ 1882 w 10000"/>
                  <a:gd name="connsiteY55" fmla="*/ 9599 h 10000"/>
                  <a:gd name="connsiteX0" fmla="*/ 1882 w 10000"/>
                  <a:gd name="connsiteY0" fmla="*/ 9599 h 9922"/>
                  <a:gd name="connsiteX1" fmla="*/ 11 w 10000"/>
                  <a:gd name="connsiteY1" fmla="*/ 7776 h 9922"/>
                  <a:gd name="connsiteX2" fmla="*/ 0 w 10000"/>
                  <a:gd name="connsiteY2" fmla="*/ 7489 h 9922"/>
                  <a:gd name="connsiteX3" fmla="*/ 1705 w 10000"/>
                  <a:gd name="connsiteY3" fmla="*/ 0 h 9922"/>
                  <a:gd name="connsiteX4" fmla="*/ 9304 w 10000"/>
                  <a:gd name="connsiteY4" fmla="*/ 152 h 9922"/>
                  <a:gd name="connsiteX5" fmla="*/ 9813 w 10000"/>
                  <a:gd name="connsiteY5" fmla="*/ 1544 h 9922"/>
                  <a:gd name="connsiteX6" fmla="*/ 9951 w 10000"/>
                  <a:gd name="connsiteY6" fmla="*/ 1543 h 9922"/>
                  <a:gd name="connsiteX7" fmla="*/ 9999 w 10000"/>
                  <a:gd name="connsiteY7" fmla="*/ 1806 h 9922"/>
                  <a:gd name="connsiteX8" fmla="*/ 9977 w 10000"/>
                  <a:gd name="connsiteY8" fmla="*/ 2098 h 9922"/>
                  <a:gd name="connsiteX9" fmla="*/ 9848 w 10000"/>
                  <a:gd name="connsiteY9" fmla="*/ 2468 h 9922"/>
                  <a:gd name="connsiteX10" fmla="*/ 9518 w 10000"/>
                  <a:gd name="connsiteY10" fmla="*/ 3262 h 9922"/>
                  <a:gd name="connsiteX11" fmla="*/ 9409 w 10000"/>
                  <a:gd name="connsiteY11" fmla="*/ 3660 h 9922"/>
                  <a:gd name="connsiteX12" fmla="*/ 9346 w 10000"/>
                  <a:gd name="connsiteY12" fmla="*/ 4076 h 9922"/>
                  <a:gd name="connsiteX13" fmla="*/ 9275 w 10000"/>
                  <a:gd name="connsiteY13" fmla="*/ 4306 h 9922"/>
                  <a:gd name="connsiteX14" fmla="*/ 9223 w 10000"/>
                  <a:gd name="connsiteY14" fmla="*/ 4461 h 9922"/>
                  <a:gd name="connsiteX15" fmla="*/ 9064 w 10000"/>
                  <a:gd name="connsiteY15" fmla="*/ 4538 h 9922"/>
                  <a:gd name="connsiteX16" fmla="*/ 8882 w 10000"/>
                  <a:gd name="connsiteY16" fmla="*/ 4206 h 9922"/>
                  <a:gd name="connsiteX17" fmla="*/ 8801 w 10000"/>
                  <a:gd name="connsiteY17" fmla="*/ 3282 h 9922"/>
                  <a:gd name="connsiteX18" fmla="*/ 8709 w 10000"/>
                  <a:gd name="connsiteY18" fmla="*/ 2903 h 9922"/>
                  <a:gd name="connsiteX19" fmla="*/ 8520 w 10000"/>
                  <a:gd name="connsiteY19" fmla="*/ 2738 h 9922"/>
                  <a:gd name="connsiteX20" fmla="*/ 8426 w 10000"/>
                  <a:gd name="connsiteY20" fmla="*/ 3060 h 9922"/>
                  <a:gd name="connsiteX21" fmla="*/ 8516 w 10000"/>
                  <a:gd name="connsiteY21" fmla="*/ 4179 h 9922"/>
                  <a:gd name="connsiteX22" fmla="*/ 8569 w 10000"/>
                  <a:gd name="connsiteY22" fmla="*/ 4708 h 9922"/>
                  <a:gd name="connsiteX23" fmla="*/ 8434 w 10000"/>
                  <a:gd name="connsiteY23" fmla="*/ 5026 h 9922"/>
                  <a:gd name="connsiteX24" fmla="*/ 8244 w 10000"/>
                  <a:gd name="connsiteY24" fmla="*/ 4926 h 9922"/>
                  <a:gd name="connsiteX25" fmla="*/ 8176 w 10000"/>
                  <a:gd name="connsiteY25" fmla="*/ 4441 h 9922"/>
                  <a:gd name="connsiteX26" fmla="*/ 8082 w 10000"/>
                  <a:gd name="connsiteY26" fmla="*/ 3648 h 9922"/>
                  <a:gd name="connsiteX27" fmla="*/ 7971 w 10000"/>
                  <a:gd name="connsiteY27" fmla="*/ 3140 h 9922"/>
                  <a:gd name="connsiteX28" fmla="*/ 7744 w 10000"/>
                  <a:gd name="connsiteY28" fmla="*/ 3122 h 9922"/>
                  <a:gd name="connsiteX29" fmla="*/ 7676 w 10000"/>
                  <a:gd name="connsiteY29" fmla="*/ 3337 h 9922"/>
                  <a:gd name="connsiteX30" fmla="*/ 7681 w 10000"/>
                  <a:gd name="connsiteY30" fmla="*/ 3686 h 9922"/>
                  <a:gd name="connsiteX31" fmla="*/ 7869 w 10000"/>
                  <a:gd name="connsiteY31" fmla="*/ 5250 h 9922"/>
                  <a:gd name="connsiteX32" fmla="*/ 7756 w 10000"/>
                  <a:gd name="connsiteY32" fmla="*/ 5546 h 9922"/>
                  <a:gd name="connsiteX33" fmla="*/ 7560 w 10000"/>
                  <a:gd name="connsiteY33" fmla="*/ 5621 h 9922"/>
                  <a:gd name="connsiteX34" fmla="*/ 7401 w 10000"/>
                  <a:gd name="connsiteY34" fmla="*/ 5501 h 9922"/>
                  <a:gd name="connsiteX35" fmla="*/ 7231 w 10000"/>
                  <a:gd name="connsiteY35" fmla="*/ 5489 h 9922"/>
                  <a:gd name="connsiteX36" fmla="*/ 7142 w 10000"/>
                  <a:gd name="connsiteY36" fmla="*/ 5714 h 9922"/>
                  <a:gd name="connsiteX37" fmla="*/ 7292 w 10000"/>
                  <a:gd name="connsiteY37" fmla="*/ 6074 h 9922"/>
                  <a:gd name="connsiteX38" fmla="*/ 7565 w 10000"/>
                  <a:gd name="connsiteY38" fmla="*/ 6237 h 9922"/>
                  <a:gd name="connsiteX39" fmla="*/ 7804 w 10000"/>
                  <a:gd name="connsiteY39" fmla="*/ 6489 h 9922"/>
                  <a:gd name="connsiteX40" fmla="*/ 7929 w 10000"/>
                  <a:gd name="connsiteY40" fmla="*/ 6757 h 9922"/>
                  <a:gd name="connsiteX41" fmla="*/ 7767 w 10000"/>
                  <a:gd name="connsiteY41" fmla="*/ 7038 h 9922"/>
                  <a:gd name="connsiteX42" fmla="*/ 7184 w 10000"/>
                  <a:gd name="connsiteY42" fmla="*/ 7407 h 9922"/>
                  <a:gd name="connsiteX43" fmla="*/ 7164 w 10000"/>
                  <a:gd name="connsiteY43" fmla="*/ 7754 h 9922"/>
                  <a:gd name="connsiteX44" fmla="*/ 7270 w 10000"/>
                  <a:gd name="connsiteY44" fmla="*/ 8001 h 9922"/>
                  <a:gd name="connsiteX45" fmla="*/ 7460 w 10000"/>
                  <a:gd name="connsiteY45" fmla="*/ 8066 h 9922"/>
                  <a:gd name="connsiteX46" fmla="*/ 7708 w 10000"/>
                  <a:gd name="connsiteY46" fmla="*/ 7878 h 9922"/>
                  <a:gd name="connsiteX47" fmla="*/ 7882 w 10000"/>
                  <a:gd name="connsiteY47" fmla="*/ 7747 h 9922"/>
                  <a:gd name="connsiteX48" fmla="*/ 8025 w 10000"/>
                  <a:gd name="connsiteY48" fmla="*/ 7901 h 9922"/>
                  <a:gd name="connsiteX49" fmla="*/ 8049 w 10000"/>
                  <a:gd name="connsiteY49" fmla="*/ 8246 h 9922"/>
                  <a:gd name="connsiteX50" fmla="*/ 7996 w 10000"/>
                  <a:gd name="connsiteY50" fmla="*/ 8801 h 9922"/>
                  <a:gd name="connsiteX51" fmla="*/ 7833 w 10000"/>
                  <a:gd name="connsiteY51" fmla="*/ 9490 h 9922"/>
                  <a:gd name="connsiteX52" fmla="*/ 7424 w 10000"/>
                  <a:gd name="connsiteY52" fmla="*/ 9786 h 9922"/>
                  <a:gd name="connsiteX53" fmla="*/ 6918 w 10000"/>
                  <a:gd name="connsiteY53" fmla="*/ 9921 h 9922"/>
                  <a:gd name="connsiteX54" fmla="*/ 1811 w 10000"/>
                  <a:gd name="connsiteY54" fmla="*/ 9836 h 9922"/>
                  <a:gd name="connsiteX55" fmla="*/ 1882 w 10000"/>
                  <a:gd name="connsiteY55" fmla="*/ 9599 h 9922"/>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33 w 10000"/>
                  <a:gd name="connsiteY51" fmla="*/ 956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13 w 10000"/>
                  <a:gd name="connsiteY51" fmla="*/ 9445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153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556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00"/>
                  <a:gd name="connsiteY0" fmla="*/ 9674 h 10000"/>
                  <a:gd name="connsiteX1" fmla="*/ 11 w 10000"/>
                  <a:gd name="connsiteY1" fmla="*/ 7837 h 10000"/>
                  <a:gd name="connsiteX2" fmla="*/ 0 w 10000"/>
                  <a:gd name="connsiteY2" fmla="*/ 7548 h 10000"/>
                  <a:gd name="connsiteX3" fmla="*/ 1705 w 10000"/>
                  <a:gd name="connsiteY3" fmla="*/ 0 h 10000"/>
                  <a:gd name="connsiteX4" fmla="*/ 9304 w 10000"/>
                  <a:gd name="connsiteY4" fmla="*/ 356 h 10000"/>
                  <a:gd name="connsiteX5" fmla="*/ 9813 w 10000"/>
                  <a:gd name="connsiteY5" fmla="*/ 1860 h 10000"/>
                  <a:gd name="connsiteX6" fmla="*/ 9951 w 10000"/>
                  <a:gd name="connsiteY6" fmla="*/ 1555 h 10000"/>
                  <a:gd name="connsiteX7" fmla="*/ 9999 w 10000"/>
                  <a:gd name="connsiteY7" fmla="*/ 1820 h 10000"/>
                  <a:gd name="connsiteX8" fmla="*/ 9977 w 10000"/>
                  <a:gd name="connsiteY8" fmla="*/ 2114 h 10000"/>
                  <a:gd name="connsiteX9" fmla="*/ 9848 w 10000"/>
                  <a:gd name="connsiteY9" fmla="*/ 2487 h 10000"/>
                  <a:gd name="connsiteX10" fmla="*/ 9518 w 10000"/>
                  <a:gd name="connsiteY10" fmla="*/ 3288 h 10000"/>
                  <a:gd name="connsiteX11" fmla="*/ 9409 w 10000"/>
                  <a:gd name="connsiteY11" fmla="*/ 3689 h 10000"/>
                  <a:gd name="connsiteX12" fmla="*/ 9346 w 10000"/>
                  <a:gd name="connsiteY12" fmla="*/ 4108 h 10000"/>
                  <a:gd name="connsiteX13" fmla="*/ 9275 w 10000"/>
                  <a:gd name="connsiteY13" fmla="*/ 4340 h 10000"/>
                  <a:gd name="connsiteX14" fmla="*/ 9223 w 10000"/>
                  <a:gd name="connsiteY14" fmla="*/ 4496 h 10000"/>
                  <a:gd name="connsiteX15" fmla="*/ 9064 w 10000"/>
                  <a:gd name="connsiteY15" fmla="*/ 4574 h 10000"/>
                  <a:gd name="connsiteX16" fmla="*/ 8882 w 10000"/>
                  <a:gd name="connsiteY16" fmla="*/ 4239 h 10000"/>
                  <a:gd name="connsiteX17" fmla="*/ 8801 w 10000"/>
                  <a:gd name="connsiteY17" fmla="*/ 3308 h 10000"/>
                  <a:gd name="connsiteX18" fmla="*/ 8709 w 10000"/>
                  <a:gd name="connsiteY18" fmla="*/ 2926 h 10000"/>
                  <a:gd name="connsiteX19" fmla="*/ 8520 w 10000"/>
                  <a:gd name="connsiteY19" fmla="*/ 2760 h 10000"/>
                  <a:gd name="connsiteX20" fmla="*/ 8426 w 10000"/>
                  <a:gd name="connsiteY20" fmla="*/ 3084 h 10000"/>
                  <a:gd name="connsiteX21" fmla="*/ 8516 w 10000"/>
                  <a:gd name="connsiteY21" fmla="*/ 4212 h 10000"/>
                  <a:gd name="connsiteX22" fmla="*/ 8569 w 10000"/>
                  <a:gd name="connsiteY22" fmla="*/ 4745 h 10000"/>
                  <a:gd name="connsiteX23" fmla="*/ 8434 w 10000"/>
                  <a:gd name="connsiteY23" fmla="*/ 5066 h 10000"/>
                  <a:gd name="connsiteX24" fmla="*/ 8244 w 10000"/>
                  <a:gd name="connsiteY24" fmla="*/ 4965 h 10000"/>
                  <a:gd name="connsiteX25" fmla="*/ 8176 w 10000"/>
                  <a:gd name="connsiteY25" fmla="*/ 4476 h 10000"/>
                  <a:gd name="connsiteX26" fmla="*/ 8082 w 10000"/>
                  <a:gd name="connsiteY26" fmla="*/ 3677 h 10000"/>
                  <a:gd name="connsiteX27" fmla="*/ 7971 w 10000"/>
                  <a:gd name="connsiteY27" fmla="*/ 3165 h 10000"/>
                  <a:gd name="connsiteX28" fmla="*/ 7744 w 10000"/>
                  <a:gd name="connsiteY28" fmla="*/ 3147 h 10000"/>
                  <a:gd name="connsiteX29" fmla="*/ 7676 w 10000"/>
                  <a:gd name="connsiteY29" fmla="*/ 3363 h 10000"/>
                  <a:gd name="connsiteX30" fmla="*/ 7681 w 10000"/>
                  <a:gd name="connsiteY30" fmla="*/ 3715 h 10000"/>
                  <a:gd name="connsiteX31" fmla="*/ 7869 w 10000"/>
                  <a:gd name="connsiteY31" fmla="*/ 5291 h 10000"/>
                  <a:gd name="connsiteX32" fmla="*/ 7756 w 10000"/>
                  <a:gd name="connsiteY32" fmla="*/ 5590 h 10000"/>
                  <a:gd name="connsiteX33" fmla="*/ 7560 w 10000"/>
                  <a:gd name="connsiteY33" fmla="*/ 5665 h 10000"/>
                  <a:gd name="connsiteX34" fmla="*/ 7401 w 10000"/>
                  <a:gd name="connsiteY34" fmla="*/ 5544 h 10000"/>
                  <a:gd name="connsiteX35" fmla="*/ 7231 w 10000"/>
                  <a:gd name="connsiteY35" fmla="*/ 5532 h 10000"/>
                  <a:gd name="connsiteX36" fmla="*/ 7142 w 10000"/>
                  <a:gd name="connsiteY36" fmla="*/ 5759 h 10000"/>
                  <a:gd name="connsiteX37" fmla="*/ 7292 w 10000"/>
                  <a:gd name="connsiteY37" fmla="*/ 6122 h 10000"/>
                  <a:gd name="connsiteX38" fmla="*/ 7565 w 10000"/>
                  <a:gd name="connsiteY38" fmla="*/ 6286 h 10000"/>
                  <a:gd name="connsiteX39" fmla="*/ 7804 w 10000"/>
                  <a:gd name="connsiteY39" fmla="*/ 6540 h 10000"/>
                  <a:gd name="connsiteX40" fmla="*/ 7929 w 10000"/>
                  <a:gd name="connsiteY40" fmla="*/ 6810 h 10000"/>
                  <a:gd name="connsiteX41" fmla="*/ 7767 w 10000"/>
                  <a:gd name="connsiteY41" fmla="*/ 7093 h 10000"/>
                  <a:gd name="connsiteX42" fmla="*/ 7184 w 10000"/>
                  <a:gd name="connsiteY42" fmla="*/ 7465 h 10000"/>
                  <a:gd name="connsiteX43" fmla="*/ 7164 w 10000"/>
                  <a:gd name="connsiteY43" fmla="*/ 7815 h 10000"/>
                  <a:gd name="connsiteX44" fmla="*/ 7270 w 10000"/>
                  <a:gd name="connsiteY44" fmla="*/ 8064 h 10000"/>
                  <a:gd name="connsiteX45" fmla="*/ 7460 w 10000"/>
                  <a:gd name="connsiteY45" fmla="*/ 8129 h 10000"/>
                  <a:gd name="connsiteX46" fmla="*/ 7708 w 10000"/>
                  <a:gd name="connsiteY46" fmla="*/ 7940 h 10000"/>
                  <a:gd name="connsiteX47" fmla="*/ 7882 w 10000"/>
                  <a:gd name="connsiteY47" fmla="*/ 7808 h 10000"/>
                  <a:gd name="connsiteX48" fmla="*/ 8025 w 10000"/>
                  <a:gd name="connsiteY48" fmla="*/ 7963 h 10000"/>
                  <a:gd name="connsiteX49" fmla="*/ 8049 w 10000"/>
                  <a:gd name="connsiteY49" fmla="*/ 8311 h 10000"/>
                  <a:gd name="connsiteX50" fmla="*/ 7996 w 10000"/>
                  <a:gd name="connsiteY50" fmla="*/ 8870 h 10000"/>
                  <a:gd name="connsiteX51" fmla="*/ 7800 w 10000"/>
                  <a:gd name="connsiteY51" fmla="*/ 9378 h 10000"/>
                  <a:gd name="connsiteX52" fmla="*/ 7417 w 10000"/>
                  <a:gd name="connsiteY52" fmla="*/ 9743 h 10000"/>
                  <a:gd name="connsiteX53" fmla="*/ 6918 w 10000"/>
                  <a:gd name="connsiteY53" fmla="*/ 9999 h 10000"/>
                  <a:gd name="connsiteX54" fmla="*/ 1811 w 10000"/>
                  <a:gd name="connsiteY54" fmla="*/ 9913 h 10000"/>
                  <a:gd name="connsiteX55" fmla="*/ 1882 w 10000"/>
                  <a:gd name="connsiteY55" fmla="*/ 9674 h 10000"/>
                  <a:gd name="connsiteX0" fmla="*/ 1882 w 10039"/>
                  <a:gd name="connsiteY0" fmla="*/ 9674 h 10000"/>
                  <a:gd name="connsiteX1" fmla="*/ 11 w 10039"/>
                  <a:gd name="connsiteY1" fmla="*/ 7837 h 10000"/>
                  <a:gd name="connsiteX2" fmla="*/ 0 w 10039"/>
                  <a:gd name="connsiteY2" fmla="*/ 7548 h 10000"/>
                  <a:gd name="connsiteX3" fmla="*/ 1705 w 10039"/>
                  <a:gd name="connsiteY3" fmla="*/ 0 h 10000"/>
                  <a:gd name="connsiteX4" fmla="*/ 9304 w 10039"/>
                  <a:gd name="connsiteY4" fmla="*/ 356 h 10000"/>
                  <a:gd name="connsiteX5" fmla="*/ 9813 w 10039"/>
                  <a:gd name="connsiteY5" fmla="*/ 1860 h 10000"/>
                  <a:gd name="connsiteX6" fmla="*/ 10035 w 10039"/>
                  <a:gd name="connsiteY6" fmla="*/ 1656 h 10000"/>
                  <a:gd name="connsiteX7" fmla="*/ 9999 w 10039"/>
                  <a:gd name="connsiteY7" fmla="*/ 1820 h 10000"/>
                  <a:gd name="connsiteX8" fmla="*/ 9977 w 10039"/>
                  <a:gd name="connsiteY8" fmla="*/ 2114 h 10000"/>
                  <a:gd name="connsiteX9" fmla="*/ 9848 w 10039"/>
                  <a:gd name="connsiteY9" fmla="*/ 2487 h 10000"/>
                  <a:gd name="connsiteX10" fmla="*/ 9518 w 10039"/>
                  <a:gd name="connsiteY10" fmla="*/ 3288 h 10000"/>
                  <a:gd name="connsiteX11" fmla="*/ 9409 w 10039"/>
                  <a:gd name="connsiteY11" fmla="*/ 3689 h 10000"/>
                  <a:gd name="connsiteX12" fmla="*/ 9346 w 10039"/>
                  <a:gd name="connsiteY12" fmla="*/ 4108 h 10000"/>
                  <a:gd name="connsiteX13" fmla="*/ 9275 w 10039"/>
                  <a:gd name="connsiteY13" fmla="*/ 4340 h 10000"/>
                  <a:gd name="connsiteX14" fmla="*/ 9223 w 10039"/>
                  <a:gd name="connsiteY14" fmla="*/ 4496 h 10000"/>
                  <a:gd name="connsiteX15" fmla="*/ 9064 w 10039"/>
                  <a:gd name="connsiteY15" fmla="*/ 4574 h 10000"/>
                  <a:gd name="connsiteX16" fmla="*/ 8882 w 10039"/>
                  <a:gd name="connsiteY16" fmla="*/ 4239 h 10000"/>
                  <a:gd name="connsiteX17" fmla="*/ 8801 w 10039"/>
                  <a:gd name="connsiteY17" fmla="*/ 3308 h 10000"/>
                  <a:gd name="connsiteX18" fmla="*/ 8709 w 10039"/>
                  <a:gd name="connsiteY18" fmla="*/ 2926 h 10000"/>
                  <a:gd name="connsiteX19" fmla="*/ 8520 w 10039"/>
                  <a:gd name="connsiteY19" fmla="*/ 2760 h 10000"/>
                  <a:gd name="connsiteX20" fmla="*/ 8426 w 10039"/>
                  <a:gd name="connsiteY20" fmla="*/ 3084 h 10000"/>
                  <a:gd name="connsiteX21" fmla="*/ 8516 w 10039"/>
                  <a:gd name="connsiteY21" fmla="*/ 4212 h 10000"/>
                  <a:gd name="connsiteX22" fmla="*/ 8569 w 10039"/>
                  <a:gd name="connsiteY22" fmla="*/ 4745 h 10000"/>
                  <a:gd name="connsiteX23" fmla="*/ 8434 w 10039"/>
                  <a:gd name="connsiteY23" fmla="*/ 5066 h 10000"/>
                  <a:gd name="connsiteX24" fmla="*/ 8244 w 10039"/>
                  <a:gd name="connsiteY24" fmla="*/ 4965 h 10000"/>
                  <a:gd name="connsiteX25" fmla="*/ 8176 w 10039"/>
                  <a:gd name="connsiteY25" fmla="*/ 4476 h 10000"/>
                  <a:gd name="connsiteX26" fmla="*/ 8082 w 10039"/>
                  <a:gd name="connsiteY26" fmla="*/ 3677 h 10000"/>
                  <a:gd name="connsiteX27" fmla="*/ 7971 w 10039"/>
                  <a:gd name="connsiteY27" fmla="*/ 3165 h 10000"/>
                  <a:gd name="connsiteX28" fmla="*/ 7744 w 10039"/>
                  <a:gd name="connsiteY28" fmla="*/ 3147 h 10000"/>
                  <a:gd name="connsiteX29" fmla="*/ 7676 w 10039"/>
                  <a:gd name="connsiteY29" fmla="*/ 3363 h 10000"/>
                  <a:gd name="connsiteX30" fmla="*/ 7681 w 10039"/>
                  <a:gd name="connsiteY30" fmla="*/ 3715 h 10000"/>
                  <a:gd name="connsiteX31" fmla="*/ 7869 w 10039"/>
                  <a:gd name="connsiteY31" fmla="*/ 5291 h 10000"/>
                  <a:gd name="connsiteX32" fmla="*/ 7756 w 10039"/>
                  <a:gd name="connsiteY32" fmla="*/ 5590 h 10000"/>
                  <a:gd name="connsiteX33" fmla="*/ 7560 w 10039"/>
                  <a:gd name="connsiteY33" fmla="*/ 5665 h 10000"/>
                  <a:gd name="connsiteX34" fmla="*/ 7401 w 10039"/>
                  <a:gd name="connsiteY34" fmla="*/ 5544 h 10000"/>
                  <a:gd name="connsiteX35" fmla="*/ 7231 w 10039"/>
                  <a:gd name="connsiteY35" fmla="*/ 5532 h 10000"/>
                  <a:gd name="connsiteX36" fmla="*/ 7142 w 10039"/>
                  <a:gd name="connsiteY36" fmla="*/ 5759 h 10000"/>
                  <a:gd name="connsiteX37" fmla="*/ 7292 w 10039"/>
                  <a:gd name="connsiteY37" fmla="*/ 6122 h 10000"/>
                  <a:gd name="connsiteX38" fmla="*/ 7565 w 10039"/>
                  <a:gd name="connsiteY38" fmla="*/ 6286 h 10000"/>
                  <a:gd name="connsiteX39" fmla="*/ 7804 w 10039"/>
                  <a:gd name="connsiteY39" fmla="*/ 6540 h 10000"/>
                  <a:gd name="connsiteX40" fmla="*/ 7929 w 10039"/>
                  <a:gd name="connsiteY40" fmla="*/ 6810 h 10000"/>
                  <a:gd name="connsiteX41" fmla="*/ 7767 w 10039"/>
                  <a:gd name="connsiteY41" fmla="*/ 7093 h 10000"/>
                  <a:gd name="connsiteX42" fmla="*/ 7184 w 10039"/>
                  <a:gd name="connsiteY42" fmla="*/ 7465 h 10000"/>
                  <a:gd name="connsiteX43" fmla="*/ 7164 w 10039"/>
                  <a:gd name="connsiteY43" fmla="*/ 7815 h 10000"/>
                  <a:gd name="connsiteX44" fmla="*/ 7270 w 10039"/>
                  <a:gd name="connsiteY44" fmla="*/ 8064 h 10000"/>
                  <a:gd name="connsiteX45" fmla="*/ 7460 w 10039"/>
                  <a:gd name="connsiteY45" fmla="*/ 8129 h 10000"/>
                  <a:gd name="connsiteX46" fmla="*/ 7708 w 10039"/>
                  <a:gd name="connsiteY46" fmla="*/ 7940 h 10000"/>
                  <a:gd name="connsiteX47" fmla="*/ 7882 w 10039"/>
                  <a:gd name="connsiteY47" fmla="*/ 7808 h 10000"/>
                  <a:gd name="connsiteX48" fmla="*/ 8025 w 10039"/>
                  <a:gd name="connsiteY48" fmla="*/ 7963 h 10000"/>
                  <a:gd name="connsiteX49" fmla="*/ 8049 w 10039"/>
                  <a:gd name="connsiteY49" fmla="*/ 8311 h 10000"/>
                  <a:gd name="connsiteX50" fmla="*/ 7996 w 10039"/>
                  <a:gd name="connsiteY50" fmla="*/ 8870 h 10000"/>
                  <a:gd name="connsiteX51" fmla="*/ 7800 w 10039"/>
                  <a:gd name="connsiteY51" fmla="*/ 9378 h 10000"/>
                  <a:gd name="connsiteX52" fmla="*/ 7417 w 10039"/>
                  <a:gd name="connsiteY52" fmla="*/ 9743 h 10000"/>
                  <a:gd name="connsiteX53" fmla="*/ 6918 w 10039"/>
                  <a:gd name="connsiteY53" fmla="*/ 9999 h 10000"/>
                  <a:gd name="connsiteX54" fmla="*/ 1811 w 10039"/>
                  <a:gd name="connsiteY54" fmla="*/ 9913 h 10000"/>
                  <a:gd name="connsiteX55" fmla="*/ 1882 w 10039"/>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977 w 10116"/>
                  <a:gd name="connsiteY8" fmla="*/ 2114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10011 w 10116"/>
                  <a:gd name="connsiteY8" fmla="*/ 2520 h 10000"/>
                  <a:gd name="connsiteX9" fmla="*/ 9848 w 10116"/>
                  <a:gd name="connsiteY9" fmla="*/ 2487 h 10000"/>
                  <a:gd name="connsiteX10" fmla="*/ 9518 w 10116"/>
                  <a:gd name="connsiteY10" fmla="*/ 3288 h 10000"/>
                  <a:gd name="connsiteX11" fmla="*/ 9409 w 10116"/>
                  <a:gd name="connsiteY11" fmla="*/ 3689 h 10000"/>
                  <a:gd name="connsiteX12" fmla="*/ 9346 w 10116"/>
                  <a:gd name="connsiteY12" fmla="*/ 4108 h 10000"/>
                  <a:gd name="connsiteX13" fmla="*/ 9275 w 10116"/>
                  <a:gd name="connsiteY13" fmla="*/ 4340 h 10000"/>
                  <a:gd name="connsiteX14" fmla="*/ 9223 w 10116"/>
                  <a:gd name="connsiteY14" fmla="*/ 4496 h 10000"/>
                  <a:gd name="connsiteX15" fmla="*/ 9064 w 10116"/>
                  <a:gd name="connsiteY15" fmla="*/ 4574 h 10000"/>
                  <a:gd name="connsiteX16" fmla="*/ 8882 w 10116"/>
                  <a:gd name="connsiteY16" fmla="*/ 4239 h 10000"/>
                  <a:gd name="connsiteX17" fmla="*/ 8801 w 10116"/>
                  <a:gd name="connsiteY17" fmla="*/ 3308 h 10000"/>
                  <a:gd name="connsiteX18" fmla="*/ 8709 w 10116"/>
                  <a:gd name="connsiteY18" fmla="*/ 2926 h 10000"/>
                  <a:gd name="connsiteX19" fmla="*/ 8520 w 10116"/>
                  <a:gd name="connsiteY19" fmla="*/ 2760 h 10000"/>
                  <a:gd name="connsiteX20" fmla="*/ 8426 w 10116"/>
                  <a:gd name="connsiteY20" fmla="*/ 3084 h 10000"/>
                  <a:gd name="connsiteX21" fmla="*/ 8516 w 10116"/>
                  <a:gd name="connsiteY21" fmla="*/ 4212 h 10000"/>
                  <a:gd name="connsiteX22" fmla="*/ 8569 w 10116"/>
                  <a:gd name="connsiteY22" fmla="*/ 4745 h 10000"/>
                  <a:gd name="connsiteX23" fmla="*/ 8434 w 10116"/>
                  <a:gd name="connsiteY23" fmla="*/ 5066 h 10000"/>
                  <a:gd name="connsiteX24" fmla="*/ 8244 w 10116"/>
                  <a:gd name="connsiteY24" fmla="*/ 4965 h 10000"/>
                  <a:gd name="connsiteX25" fmla="*/ 8176 w 10116"/>
                  <a:gd name="connsiteY25" fmla="*/ 4476 h 10000"/>
                  <a:gd name="connsiteX26" fmla="*/ 8082 w 10116"/>
                  <a:gd name="connsiteY26" fmla="*/ 3677 h 10000"/>
                  <a:gd name="connsiteX27" fmla="*/ 7971 w 10116"/>
                  <a:gd name="connsiteY27" fmla="*/ 3165 h 10000"/>
                  <a:gd name="connsiteX28" fmla="*/ 7744 w 10116"/>
                  <a:gd name="connsiteY28" fmla="*/ 3147 h 10000"/>
                  <a:gd name="connsiteX29" fmla="*/ 7676 w 10116"/>
                  <a:gd name="connsiteY29" fmla="*/ 3363 h 10000"/>
                  <a:gd name="connsiteX30" fmla="*/ 7681 w 10116"/>
                  <a:gd name="connsiteY30" fmla="*/ 3715 h 10000"/>
                  <a:gd name="connsiteX31" fmla="*/ 7869 w 10116"/>
                  <a:gd name="connsiteY31" fmla="*/ 5291 h 10000"/>
                  <a:gd name="connsiteX32" fmla="*/ 7756 w 10116"/>
                  <a:gd name="connsiteY32" fmla="*/ 5590 h 10000"/>
                  <a:gd name="connsiteX33" fmla="*/ 7560 w 10116"/>
                  <a:gd name="connsiteY33" fmla="*/ 5665 h 10000"/>
                  <a:gd name="connsiteX34" fmla="*/ 7401 w 10116"/>
                  <a:gd name="connsiteY34" fmla="*/ 5544 h 10000"/>
                  <a:gd name="connsiteX35" fmla="*/ 7231 w 10116"/>
                  <a:gd name="connsiteY35" fmla="*/ 5532 h 10000"/>
                  <a:gd name="connsiteX36" fmla="*/ 7142 w 10116"/>
                  <a:gd name="connsiteY36" fmla="*/ 5759 h 10000"/>
                  <a:gd name="connsiteX37" fmla="*/ 7292 w 10116"/>
                  <a:gd name="connsiteY37" fmla="*/ 6122 h 10000"/>
                  <a:gd name="connsiteX38" fmla="*/ 7565 w 10116"/>
                  <a:gd name="connsiteY38" fmla="*/ 6286 h 10000"/>
                  <a:gd name="connsiteX39" fmla="*/ 7804 w 10116"/>
                  <a:gd name="connsiteY39" fmla="*/ 6540 h 10000"/>
                  <a:gd name="connsiteX40" fmla="*/ 7929 w 10116"/>
                  <a:gd name="connsiteY40" fmla="*/ 6810 h 10000"/>
                  <a:gd name="connsiteX41" fmla="*/ 7767 w 10116"/>
                  <a:gd name="connsiteY41" fmla="*/ 7093 h 10000"/>
                  <a:gd name="connsiteX42" fmla="*/ 7184 w 10116"/>
                  <a:gd name="connsiteY42" fmla="*/ 7465 h 10000"/>
                  <a:gd name="connsiteX43" fmla="*/ 7164 w 10116"/>
                  <a:gd name="connsiteY43" fmla="*/ 7815 h 10000"/>
                  <a:gd name="connsiteX44" fmla="*/ 7270 w 10116"/>
                  <a:gd name="connsiteY44" fmla="*/ 8064 h 10000"/>
                  <a:gd name="connsiteX45" fmla="*/ 7460 w 10116"/>
                  <a:gd name="connsiteY45" fmla="*/ 8129 h 10000"/>
                  <a:gd name="connsiteX46" fmla="*/ 7708 w 10116"/>
                  <a:gd name="connsiteY46" fmla="*/ 7940 h 10000"/>
                  <a:gd name="connsiteX47" fmla="*/ 7882 w 10116"/>
                  <a:gd name="connsiteY47" fmla="*/ 7808 h 10000"/>
                  <a:gd name="connsiteX48" fmla="*/ 8025 w 10116"/>
                  <a:gd name="connsiteY48" fmla="*/ 7963 h 10000"/>
                  <a:gd name="connsiteX49" fmla="*/ 8049 w 10116"/>
                  <a:gd name="connsiteY49" fmla="*/ 8311 h 10000"/>
                  <a:gd name="connsiteX50" fmla="*/ 7996 w 10116"/>
                  <a:gd name="connsiteY50" fmla="*/ 8870 h 10000"/>
                  <a:gd name="connsiteX51" fmla="*/ 7800 w 10116"/>
                  <a:gd name="connsiteY51" fmla="*/ 9378 h 10000"/>
                  <a:gd name="connsiteX52" fmla="*/ 7417 w 10116"/>
                  <a:gd name="connsiteY52" fmla="*/ 9743 h 10000"/>
                  <a:gd name="connsiteX53" fmla="*/ 6918 w 10116"/>
                  <a:gd name="connsiteY53" fmla="*/ 9999 h 10000"/>
                  <a:gd name="connsiteX54" fmla="*/ 1811 w 10116"/>
                  <a:gd name="connsiteY54" fmla="*/ 9913 h 10000"/>
                  <a:gd name="connsiteX55" fmla="*/ 1882 w 10116"/>
                  <a:gd name="connsiteY55"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848 w 10116"/>
                  <a:gd name="connsiteY8" fmla="*/ 2487 h 10000"/>
                  <a:gd name="connsiteX9" fmla="*/ 9518 w 10116"/>
                  <a:gd name="connsiteY9" fmla="*/ 3288 h 10000"/>
                  <a:gd name="connsiteX10" fmla="*/ 9409 w 10116"/>
                  <a:gd name="connsiteY10" fmla="*/ 3689 h 10000"/>
                  <a:gd name="connsiteX11" fmla="*/ 9346 w 10116"/>
                  <a:gd name="connsiteY11" fmla="*/ 4108 h 10000"/>
                  <a:gd name="connsiteX12" fmla="*/ 9275 w 10116"/>
                  <a:gd name="connsiteY12" fmla="*/ 4340 h 10000"/>
                  <a:gd name="connsiteX13" fmla="*/ 9223 w 10116"/>
                  <a:gd name="connsiteY13" fmla="*/ 4496 h 10000"/>
                  <a:gd name="connsiteX14" fmla="*/ 9064 w 10116"/>
                  <a:gd name="connsiteY14" fmla="*/ 4574 h 10000"/>
                  <a:gd name="connsiteX15" fmla="*/ 8882 w 10116"/>
                  <a:gd name="connsiteY15" fmla="*/ 4239 h 10000"/>
                  <a:gd name="connsiteX16" fmla="*/ 8801 w 10116"/>
                  <a:gd name="connsiteY16" fmla="*/ 3308 h 10000"/>
                  <a:gd name="connsiteX17" fmla="*/ 8709 w 10116"/>
                  <a:gd name="connsiteY17" fmla="*/ 2926 h 10000"/>
                  <a:gd name="connsiteX18" fmla="*/ 8520 w 10116"/>
                  <a:gd name="connsiteY18" fmla="*/ 2760 h 10000"/>
                  <a:gd name="connsiteX19" fmla="*/ 8426 w 10116"/>
                  <a:gd name="connsiteY19" fmla="*/ 3084 h 10000"/>
                  <a:gd name="connsiteX20" fmla="*/ 8516 w 10116"/>
                  <a:gd name="connsiteY20" fmla="*/ 4212 h 10000"/>
                  <a:gd name="connsiteX21" fmla="*/ 8569 w 10116"/>
                  <a:gd name="connsiteY21" fmla="*/ 4745 h 10000"/>
                  <a:gd name="connsiteX22" fmla="*/ 8434 w 10116"/>
                  <a:gd name="connsiteY22" fmla="*/ 5066 h 10000"/>
                  <a:gd name="connsiteX23" fmla="*/ 8244 w 10116"/>
                  <a:gd name="connsiteY23" fmla="*/ 4965 h 10000"/>
                  <a:gd name="connsiteX24" fmla="*/ 8176 w 10116"/>
                  <a:gd name="connsiteY24" fmla="*/ 4476 h 10000"/>
                  <a:gd name="connsiteX25" fmla="*/ 8082 w 10116"/>
                  <a:gd name="connsiteY25" fmla="*/ 3677 h 10000"/>
                  <a:gd name="connsiteX26" fmla="*/ 7971 w 10116"/>
                  <a:gd name="connsiteY26" fmla="*/ 3165 h 10000"/>
                  <a:gd name="connsiteX27" fmla="*/ 7744 w 10116"/>
                  <a:gd name="connsiteY27" fmla="*/ 3147 h 10000"/>
                  <a:gd name="connsiteX28" fmla="*/ 7676 w 10116"/>
                  <a:gd name="connsiteY28" fmla="*/ 3363 h 10000"/>
                  <a:gd name="connsiteX29" fmla="*/ 7681 w 10116"/>
                  <a:gd name="connsiteY29" fmla="*/ 3715 h 10000"/>
                  <a:gd name="connsiteX30" fmla="*/ 7869 w 10116"/>
                  <a:gd name="connsiteY30" fmla="*/ 5291 h 10000"/>
                  <a:gd name="connsiteX31" fmla="*/ 7756 w 10116"/>
                  <a:gd name="connsiteY31" fmla="*/ 5590 h 10000"/>
                  <a:gd name="connsiteX32" fmla="*/ 7560 w 10116"/>
                  <a:gd name="connsiteY32" fmla="*/ 5665 h 10000"/>
                  <a:gd name="connsiteX33" fmla="*/ 7401 w 10116"/>
                  <a:gd name="connsiteY33" fmla="*/ 5544 h 10000"/>
                  <a:gd name="connsiteX34" fmla="*/ 7231 w 10116"/>
                  <a:gd name="connsiteY34" fmla="*/ 5532 h 10000"/>
                  <a:gd name="connsiteX35" fmla="*/ 7142 w 10116"/>
                  <a:gd name="connsiteY35" fmla="*/ 5759 h 10000"/>
                  <a:gd name="connsiteX36" fmla="*/ 7292 w 10116"/>
                  <a:gd name="connsiteY36" fmla="*/ 6122 h 10000"/>
                  <a:gd name="connsiteX37" fmla="*/ 7565 w 10116"/>
                  <a:gd name="connsiteY37" fmla="*/ 6286 h 10000"/>
                  <a:gd name="connsiteX38" fmla="*/ 7804 w 10116"/>
                  <a:gd name="connsiteY38" fmla="*/ 6540 h 10000"/>
                  <a:gd name="connsiteX39" fmla="*/ 7929 w 10116"/>
                  <a:gd name="connsiteY39" fmla="*/ 6810 h 10000"/>
                  <a:gd name="connsiteX40" fmla="*/ 7767 w 10116"/>
                  <a:gd name="connsiteY40" fmla="*/ 7093 h 10000"/>
                  <a:gd name="connsiteX41" fmla="*/ 7184 w 10116"/>
                  <a:gd name="connsiteY41" fmla="*/ 7465 h 10000"/>
                  <a:gd name="connsiteX42" fmla="*/ 7164 w 10116"/>
                  <a:gd name="connsiteY42" fmla="*/ 7815 h 10000"/>
                  <a:gd name="connsiteX43" fmla="*/ 7270 w 10116"/>
                  <a:gd name="connsiteY43" fmla="*/ 8064 h 10000"/>
                  <a:gd name="connsiteX44" fmla="*/ 7460 w 10116"/>
                  <a:gd name="connsiteY44" fmla="*/ 8129 h 10000"/>
                  <a:gd name="connsiteX45" fmla="*/ 7708 w 10116"/>
                  <a:gd name="connsiteY45" fmla="*/ 7940 h 10000"/>
                  <a:gd name="connsiteX46" fmla="*/ 7882 w 10116"/>
                  <a:gd name="connsiteY46" fmla="*/ 7808 h 10000"/>
                  <a:gd name="connsiteX47" fmla="*/ 8025 w 10116"/>
                  <a:gd name="connsiteY47" fmla="*/ 7963 h 10000"/>
                  <a:gd name="connsiteX48" fmla="*/ 8049 w 10116"/>
                  <a:gd name="connsiteY48" fmla="*/ 8311 h 10000"/>
                  <a:gd name="connsiteX49" fmla="*/ 7996 w 10116"/>
                  <a:gd name="connsiteY49" fmla="*/ 8870 h 10000"/>
                  <a:gd name="connsiteX50" fmla="*/ 7800 w 10116"/>
                  <a:gd name="connsiteY50" fmla="*/ 9378 h 10000"/>
                  <a:gd name="connsiteX51" fmla="*/ 7417 w 10116"/>
                  <a:gd name="connsiteY51" fmla="*/ 9743 h 10000"/>
                  <a:gd name="connsiteX52" fmla="*/ 6918 w 10116"/>
                  <a:gd name="connsiteY52" fmla="*/ 9999 h 10000"/>
                  <a:gd name="connsiteX53" fmla="*/ 1811 w 10116"/>
                  <a:gd name="connsiteY53" fmla="*/ 9913 h 10000"/>
                  <a:gd name="connsiteX54" fmla="*/ 1882 w 10116"/>
                  <a:gd name="connsiteY54"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18 w 10116"/>
                  <a:gd name="connsiteY8" fmla="*/ 3288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74 h 10000"/>
                  <a:gd name="connsiteX1" fmla="*/ 11 w 10116"/>
                  <a:gd name="connsiteY1" fmla="*/ 7837 h 10000"/>
                  <a:gd name="connsiteX2" fmla="*/ 0 w 10116"/>
                  <a:gd name="connsiteY2" fmla="*/ 7548 h 10000"/>
                  <a:gd name="connsiteX3" fmla="*/ 1705 w 10116"/>
                  <a:gd name="connsiteY3" fmla="*/ 0 h 10000"/>
                  <a:gd name="connsiteX4" fmla="*/ 9304 w 10116"/>
                  <a:gd name="connsiteY4" fmla="*/ 356 h 10000"/>
                  <a:gd name="connsiteX5" fmla="*/ 9813 w 10116"/>
                  <a:gd name="connsiteY5" fmla="*/ 1860 h 10000"/>
                  <a:gd name="connsiteX6" fmla="*/ 10035 w 10116"/>
                  <a:gd name="connsiteY6" fmla="*/ 1656 h 10000"/>
                  <a:gd name="connsiteX7" fmla="*/ 10116 w 10116"/>
                  <a:gd name="connsiteY7" fmla="*/ 2023 h 10000"/>
                  <a:gd name="connsiteX8" fmla="*/ 9501 w 10116"/>
                  <a:gd name="connsiteY8" fmla="*/ 3491 h 10000"/>
                  <a:gd name="connsiteX9" fmla="*/ 9409 w 10116"/>
                  <a:gd name="connsiteY9" fmla="*/ 3689 h 10000"/>
                  <a:gd name="connsiteX10" fmla="*/ 9346 w 10116"/>
                  <a:gd name="connsiteY10" fmla="*/ 4108 h 10000"/>
                  <a:gd name="connsiteX11" fmla="*/ 9275 w 10116"/>
                  <a:gd name="connsiteY11" fmla="*/ 4340 h 10000"/>
                  <a:gd name="connsiteX12" fmla="*/ 9223 w 10116"/>
                  <a:gd name="connsiteY12" fmla="*/ 4496 h 10000"/>
                  <a:gd name="connsiteX13" fmla="*/ 9064 w 10116"/>
                  <a:gd name="connsiteY13" fmla="*/ 4574 h 10000"/>
                  <a:gd name="connsiteX14" fmla="*/ 8882 w 10116"/>
                  <a:gd name="connsiteY14" fmla="*/ 4239 h 10000"/>
                  <a:gd name="connsiteX15" fmla="*/ 8801 w 10116"/>
                  <a:gd name="connsiteY15" fmla="*/ 3308 h 10000"/>
                  <a:gd name="connsiteX16" fmla="*/ 8709 w 10116"/>
                  <a:gd name="connsiteY16" fmla="*/ 2926 h 10000"/>
                  <a:gd name="connsiteX17" fmla="*/ 8520 w 10116"/>
                  <a:gd name="connsiteY17" fmla="*/ 2760 h 10000"/>
                  <a:gd name="connsiteX18" fmla="*/ 8426 w 10116"/>
                  <a:gd name="connsiteY18" fmla="*/ 3084 h 10000"/>
                  <a:gd name="connsiteX19" fmla="*/ 8516 w 10116"/>
                  <a:gd name="connsiteY19" fmla="*/ 4212 h 10000"/>
                  <a:gd name="connsiteX20" fmla="*/ 8569 w 10116"/>
                  <a:gd name="connsiteY20" fmla="*/ 4745 h 10000"/>
                  <a:gd name="connsiteX21" fmla="*/ 8434 w 10116"/>
                  <a:gd name="connsiteY21" fmla="*/ 5066 h 10000"/>
                  <a:gd name="connsiteX22" fmla="*/ 8244 w 10116"/>
                  <a:gd name="connsiteY22" fmla="*/ 4965 h 10000"/>
                  <a:gd name="connsiteX23" fmla="*/ 8176 w 10116"/>
                  <a:gd name="connsiteY23" fmla="*/ 4476 h 10000"/>
                  <a:gd name="connsiteX24" fmla="*/ 8082 w 10116"/>
                  <a:gd name="connsiteY24" fmla="*/ 3677 h 10000"/>
                  <a:gd name="connsiteX25" fmla="*/ 7971 w 10116"/>
                  <a:gd name="connsiteY25" fmla="*/ 3165 h 10000"/>
                  <a:gd name="connsiteX26" fmla="*/ 7744 w 10116"/>
                  <a:gd name="connsiteY26" fmla="*/ 3147 h 10000"/>
                  <a:gd name="connsiteX27" fmla="*/ 7676 w 10116"/>
                  <a:gd name="connsiteY27" fmla="*/ 3363 h 10000"/>
                  <a:gd name="connsiteX28" fmla="*/ 7681 w 10116"/>
                  <a:gd name="connsiteY28" fmla="*/ 3715 h 10000"/>
                  <a:gd name="connsiteX29" fmla="*/ 7869 w 10116"/>
                  <a:gd name="connsiteY29" fmla="*/ 5291 h 10000"/>
                  <a:gd name="connsiteX30" fmla="*/ 7756 w 10116"/>
                  <a:gd name="connsiteY30" fmla="*/ 5590 h 10000"/>
                  <a:gd name="connsiteX31" fmla="*/ 7560 w 10116"/>
                  <a:gd name="connsiteY31" fmla="*/ 5665 h 10000"/>
                  <a:gd name="connsiteX32" fmla="*/ 7401 w 10116"/>
                  <a:gd name="connsiteY32" fmla="*/ 5544 h 10000"/>
                  <a:gd name="connsiteX33" fmla="*/ 7231 w 10116"/>
                  <a:gd name="connsiteY33" fmla="*/ 5532 h 10000"/>
                  <a:gd name="connsiteX34" fmla="*/ 7142 w 10116"/>
                  <a:gd name="connsiteY34" fmla="*/ 5759 h 10000"/>
                  <a:gd name="connsiteX35" fmla="*/ 7292 w 10116"/>
                  <a:gd name="connsiteY35" fmla="*/ 6122 h 10000"/>
                  <a:gd name="connsiteX36" fmla="*/ 7565 w 10116"/>
                  <a:gd name="connsiteY36" fmla="*/ 6286 h 10000"/>
                  <a:gd name="connsiteX37" fmla="*/ 7804 w 10116"/>
                  <a:gd name="connsiteY37" fmla="*/ 6540 h 10000"/>
                  <a:gd name="connsiteX38" fmla="*/ 7929 w 10116"/>
                  <a:gd name="connsiteY38" fmla="*/ 6810 h 10000"/>
                  <a:gd name="connsiteX39" fmla="*/ 7767 w 10116"/>
                  <a:gd name="connsiteY39" fmla="*/ 7093 h 10000"/>
                  <a:gd name="connsiteX40" fmla="*/ 7184 w 10116"/>
                  <a:gd name="connsiteY40" fmla="*/ 7465 h 10000"/>
                  <a:gd name="connsiteX41" fmla="*/ 7164 w 10116"/>
                  <a:gd name="connsiteY41" fmla="*/ 7815 h 10000"/>
                  <a:gd name="connsiteX42" fmla="*/ 7270 w 10116"/>
                  <a:gd name="connsiteY42" fmla="*/ 8064 h 10000"/>
                  <a:gd name="connsiteX43" fmla="*/ 7460 w 10116"/>
                  <a:gd name="connsiteY43" fmla="*/ 8129 h 10000"/>
                  <a:gd name="connsiteX44" fmla="*/ 7708 w 10116"/>
                  <a:gd name="connsiteY44" fmla="*/ 7940 h 10000"/>
                  <a:gd name="connsiteX45" fmla="*/ 7882 w 10116"/>
                  <a:gd name="connsiteY45" fmla="*/ 7808 h 10000"/>
                  <a:gd name="connsiteX46" fmla="*/ 8025 w 10116"/>
                  <a:gd name="connsiteY46" fmla="*/ 7963 h 10000"/>
                  <a:gd name="connsiteX47" fmla="*/ 8049 w 10116"/>
                  <a:gd name="connsiteY47" fmla="*/ 8311 h 10000"/>
                  <a:gd name="connsiteX48" fmla="*/ 7996 w 10116"/>
                  <a:gd name="connsiteY48" fmla="*/ 8870 h 10000"/>
                  <a:gd name="connsiteX49" fmla="*/ 7800 w 10116"/>
                  <a:gd name="connsiteY49" fmla="*/ 9378 h 10000"/>
                  <a:gd name="connsiteX50" fmla="*/ 7417 w 10116"/>
                  <a:gd name="connsiteY50" fmla="*/ 9743 h 10000"/>
                  <a:gd name="connsiteX51" fmla="*/ 6918 w 10116"/>
                  <a:gd name="connsiteY51" fmla="*/ 9999 h 10000"/>
                  <a:gd name="connsiteX52" fmla="*/ 1811 w 10116"/>
                  <a:gd name="connsiteY52" fmla="*/ 9913 h 10000"/>
                  <a:gd name="connsiteX53" fmla="*/ 1882 w 10116"/>
                  <a:gd name="connsiteY53" fmla="*/ 9674 h 10000"/>
                  <a:gd name="connsiteX0" fmla="*/ 1882 w 10116"/>
                  <a:gd name="connsiteY0" fmla="*/ 9604 h 9930"/>
                  <a:gd name="connsiteX1" fmla="*/ 11 w 10116"/>
                  <a:gd name="connsiteY1" fmla="*/ 7767 h 9930"/>
                  <a:gd name="connsiteX2" fmla="*/ 0 w 10116"/>
                  <a:gd name="connsiteY2" fmla="*/ 7478 h 9930"/>
                  <a:gd name="connsiteX3" fmla="*/ 1791 w 10116"/>
                  <a:gd name="connsiteY3" fmla="*/ 0 h 9930"/>
                  <a:gd name="connsiteX4" fmla="*/ 9304 w 10116"/>
                  <a:gd name="connsiteY4" fmla="*/ 286 h 9930"/>
                  <a:gd name="connsiteX5" fmla="*/ 9813 w 10116"/>
                  <a:gd name="connsiteY5" fmla="*/ 1790 h 9930"/>
                  <a:gd name="connsiteX6" fmla="*/ 10035 w 10116"/>
                  <a:gd name="connsiteY6" fmla="*/ 1586 h 9930"/>
                  <a:gd name="connsiteX7" fmla="*/ 10116 w 10116"/>
                  <a:gd name="connsiteY7" fmla="*/ 1953 h 9930"/>
                  <a:gd name="connsiteX8" fmla="*/ 9501 w 10116"/>
                  <a:gd name="connsiteY8" fmla="*/ 3421 h 9930"/>
                  <a:gd name="connsiteX9" fmla="*/ 9409 w 10116"/>
                  <a:gd name="connsiteY9" fmla="*/ 3619 h 9930"/>
                  <a:gd name="connsiteX10" fmla="*/ 9346 w 10116"/>
                  <a:gd name="connsiteY10" fmla="*/ 4038 h 9930"/>
                  <a:gd name="connsiteX11" fmla="*/ 9275 w 10116"/>
                  <a:gd name="connsiteY11" fmla="*/ 4270 h 9930"/>
                  <a:gd name="connsiteX12" fmla="*/ 9223 w 10116"/>
                  <a:gd name="connsiteY12" fmla="*/ 4426 h 9930"/>
                  <a:gd name="connsiteX13" fmla="*/ 9064 w 10116"/>
                  <a:gd name="connsiteY13" fmla="*/ 4504 h 9930"/>
                  <a:gd name="connsiteX14" fmla="*/ 8882 w 10116"/>
                  <a:gd name="connsiteY14" fmla="*/ 4169 h 9930"/>
                  <a:gd name="connsiteX15" fmla="*/ 8801 w 10116"/>
                  <a:gd name="connsiteY15" fmla="*/ 3238 h 9930"/>
                  <a:gd name="connsiteX16" fmla="*/ 8709 w 10116"/>
                  <a:gd name="connsiteY16" fmla="*/ 2856 h 9930"/>
                  <a:gd name="connsiteX17" fmla="*/ 8520 w 10116"/>
                  <a:gd name="connsiteY17" fmla="*/ 2690 h 9930"/>
                  <a:gd name="connsiteX18" fmla="*/ 8426 w 10116"/>
                  <a:gd name="connsiteY18" fmla="*/ 3014 h 9930"/>
                  <a:gd name="connsiteX19" fmla="*/ 8516 w 10116"/>
                  <a:gd name="connsiteY19" fmla="*/ 4142 h 9930"/>
                  <a:gd name="connsiteX20" fmla="*/ 8569 w 10116"/>
                  <a:gd name="connsiteY20" fmla="*/ 4675 h 9930"/>
                  <a:gd name="connsiteX21" fmla="*/ 8434 w 10116"/>
                  <a:gd name="connsiteY21" fmla="*/ 4996 h 9930"/>
                  <a:gd name="connsiteX22" fmla="*/ 8244 w 10116"/>
                  <a:gd name="connsiteY22" fmla="*/ 4895 h 9930"/>
                  <a:gd name="connsiteX23" fmla="*/ 8176 w 10116"/>
                  <a:gd name="connsiteY23" fmla="*/ 4406 h 9930"/>
                  <a:gd name="connsiteX24" fmla="*/ 8082 w 10116"/>
                  <a:gd name="connsiteY24" fmla="*/ 3607 h 9930"/>
                  <a:gd name="connsiteX25" fmla="*/ 7971 w 10116"/>
                  <a:gd name="connsiteY25" fmla="*/ 3095 h 9930"/>
                  <a:gd name="connsiteX26" fmla="*/ 7744 w 10116"/>
                  <a:gd name="connsiteY26" fmla="*/ 3077 h 9930"/>
                  <a:gd name="connsiteX27" fmla="*/ 7676 w 10116"/>
                  <a:gd name="connsiteY27" fmla="*/ 3293 h 9930"/>
                  <a:gd name="connsiteX28" fmla="*/ 7681 w 10116"/>
                  <a:gd name="connsiteY28" fmla="*/ 3645 h 9930"/>
                  <a:gd name="connsiteX29" fmla="*/ 7869 w 10116"/>
                  <a:gd name="connsiteY29" fmla="*/ 5221 h 9930"/>
                  <a:gd name="connsiteX30" fmla="*/ 7756 w 10116"/>
                  <a:gd name="connsiteY30" fmla="*/ 5520 h 9930"/>
                  <a:gd name="connsiteX31" fmla="*/ 7560 w 10116"/>
                  <a:gd name="connsiteY31" fmla="*/ 5595 h 9930"/>
                  <a:gd name="connsiteX32" fmla="*/ 7401 w 10116"/>
                  <a:gd name="connsiteY32" fmla="*/ 5474 h 9930"/>
                  <a:gd name="connsiteX33" fmla="*/ 7231 w 10116"/>
                  <a:gd name="connsiteY33" fmla="*/ 5462 h 9930"/>
                  <a:gd name="connsiteX34" fmla="*/ 7142 w 10116"/>
                  <a:gd name="connsiteY34" fmla="*/ 5689 h 9930"/>
                  <a:gd name="connsiteX35" fmla="*/ 7292 w 10116"/>
                  <a:gd name="connsiteY35" fmla="*/ 6052 h 9930"/>
                  <a:gd name="connsiteX36" fmla="*/ 7565 w 10116"/>
                  <a:gd name="connsiteY36" fmla="*/ 6216 h 9930"/>
                  <a:gd name="connsiteX37" fmla="*/ 7804 w 10116"/>
                  <a:gd name="connsiteY37" fmla="*/ 6470 h 9930"/>
                  <a:gd name="connsiteX38" fmla="*/ 7929 w 10116"/>
                  <a:gd name="connsiteY38" fmla="*/ 6740 h 9930"/>
                  <a:gd name="connsiteX39" fmla="*/ 7767 w 10116"/>
                  <a:gd name="connsiteY39" fmla="*/ 7023 h 9930"/>
                  <a:gd name="connsiteX40" fmla="*/ 7184 w 10116"/>
                  <a:gd name="connsiteY40" fmla="*/ 7395 h 9930"/>
                  <a:gd name="connsiteX41" fmla="*/ 7164 w 10116"/>
                  <a:gd name="connsiteY41" fmla="*/ 7745 h 9930"/>
                  <a:gd name="connsiteX42" fmla="*/ 7270 w 10116"/>
                  <a:gd name="connsiteY42" fmla="*/ 7994 h 9930"/>
                  <a:gd name="connsiteX43" fmla="*/ 7460 w 10116"/>
                  <a:gd name="connsiteY43" fmla="*/ 8059 h 9930"/>
                  <a:gd name="connsiteX44" fmla="*/ 7708 w 10116"/>
                  <a:gd name="connsiteY44" fmla="*/ 7870 h 9930"/>
                  <a:gd name="connsiteX45" fmla="*/ 7882 w 10116"/>
                  <a:gd name="connsiteY45" fmla="*/ 7738 h 9930"/>
                  <a:gd name="connsiteX46" fmla="*/ 8025 w 10116"/>
                  <a:gd name="connsiteY46" fmla="*/ 7893 h 9930"/>
                  <a:gd name="connsiteX47" fmla="*/ 8049 w 10116"/>
                  <a:gd name="connsiteY47" fmla="*/ 8241 h 9930"/>
                  <a:gd name="connsiteX48" fmla="*/ 7996 w 10116"/>
                  <a:gd name="connsiteY48" fmla="*/ 8800 h 9930"/>
                  <a:gd name="connsiteX49" fmla="*/ 7800 w 10116"/>
                  <a:gd name="connsiteY49" fmla="*/ 9308 h 9930"/>
                  <a:gd name="connsiteX50" fmla="*/ 7417 w 10116"/>
                  <a:gd name="connsiteY50" fmla="*/ 9673 h 9930"/>
                  <a:gd name="connsiteX51" fmla="*/ 6918 w 10116"/>
                  <a:gd name="connsiteY51" fmla="*/ 9929 h 9930"/>
                  <a:gd name="connsiteX52" fmla="*/ 1811 w 10116"/>
                  <a:gd name="connsiteY52" fmla="*/ 9843 h 9930"/>
                  <a:gd name="connsiteX53" fmla="*/ 1882 w 10116"/>
                  <a:gd name="connsiteY53" fmla="*/ 9604 h 993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640 w 10000"/>
                  <a:gd name="connsiteY5" fmla="*/ 2136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20 w 10000"/>
                  <a:gd name="connsiteY6" fmla="*/ 1597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877 w 10000"/>
                  <a:gd name="connsiteY6" fmla="*/ 165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71 w 10000"/>
                  <a:gd name="connsiteY6" fmla="*/ 1545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301 w 10000"/>
                  <a:gd name="connsiteY9" fmla="*/ 3645 h 10000"/>
                  <a:gd name="connsiteX10" fmla="*/ 9239 w 10000"/>
                  <a:gd name="connsiteY10" fmla="*/ 4066 h 10000"/>
                  <a:gd name="connsiteX11" fmla="*/ 9169 w 10000"/>
                  <a:gd name="connsiteY11" fmla="*/ 4300 h 10000"/>
                  <a:gd name="connsiteX12" fmla="*/ 9117 w 10000"/>
                  <a:gd name="connsiteY12" fmla="*/ 4457 h 10000"/>
                  <a:gd name="connsiteX13" fmla="*/ 8960 w 10000"/>
                  <a:gd name="connsiteY13" fmla="*/ 4536 h 10000"/>
                  <a:gd name="connsiteX14" fmla="*/ 8780 w 10000"/>
                  <a:gd name="connsiteY14" fmla="*/ 4198 h 10000"/>
                  <a:gd name="connsiteX15" fmla="*/ 8700 w 10000"/>
                  <a:gd name="connsiteY15" fmla="*/ 3261 h 10000"/>
                  <a:gd name="connsiteX16" fmla="*/ 8609 w 10000"/>
                  <a:gd name="connsiteY16" fmla="*/ 2876 h 10000"/>
                  <a:gd name="connsiteX17" fmla="*/ 8422 w 10000"/>
                  <a:gd name="connsiteY17" fmla="*/ 2709 h 10000"/>
                  <a:gd name="connsiteX18" fmla="*/ 8329 w 10000"/>
                  <a:gd name="connsiteY18" fmla="*/ 3035 h 10000"/>
                  <a:gd name="connsiteX19" fmla="*/ 8418 w 10000"/>
                  <a:gd name="connsiteY19" fmla="*/ 4171 h 10000"/>
                  <a:gd name="connsiteX20" fmla="*/ 8471 w 10000"/>
                  <a:gd name="connsiteY20" fmla="*/ 4708 h 10000"/>
                  <a:gd name="connsiteX21" fmla="*/ 8337 w 10000"/>
                  <a:gd name="connsiteY21" fmla="*/ 5031 h 10000"/>
                  <a:gd name="connsiteX22" fmla="*/ 8149 w 10000"/>
                  <a:gd name="connsiteY22" fmla="*/ 4930 h 10000"/>
                  <a:gd name="connsiteX23" fmla="*/ 8082 w 10000"/>
                  <a:gd name="connsiteY23" fmla="*/ 4437 h 10000"/>
                  <a:gd name="connsiteX24" fmla="*/ 7989 w 10000"/>
                  <a:gd name="connsiteY24" fmla="*/ 3632 h 10000"/>
                  <a:gd name="connsiteX25" fmla="*/ 7880 w 10000"/>
                  <a:gd name="connsiteY25" fmla="*/ 3117 h 10000"/>
                  <a:gd name="connsiteX26" fmla="*/ 7655 w 10000"/>
                  <a:gd name="connsiteY26" fmla="*/ 3099 h 10000"/>
                  <a:gd name="connsiteX27" fmla="*/ 7588 w 10000"/>
                  <a:gd name="connsiteY27" fmla="*/ 3316 h 10000"/>
                  <a:gd name="connsiteX28" fmla="*/ 7593 w 10000"/>
                  <a:gd name="connsiteY28" fmla="*/ 3671 h 10000"/>
                  <a:gd name="connsiteX29" fmla="*/ 7779 w 10000"/>
                  <a:gd name="connsiteY29" fmla="*/ 5258 h 10000"/>
                  <a:gd name="connsiteX30" fmla="*/ 7667 w 10000"/>
                  <a:gd name="connsiteY30" fmla="*/ 5559 h 10000"/>
                  <a:gd name="connsiteX31" fmla="*/ 7473 w 10000"/>
                  <a:gd name="connsiteY31" fmla="*/ 5634 h 10000"/>
                  <a:gd name="connsiteX32" fmla="*/ 7316 w 10000"/>
                  <a:gd name="connsiteY32" fmla="*/ 5513 h 10000"/>
                  <a:gd name="connsiteX33" fmla="*/ 7148 w 10000"/>
                  <a:gd name="connsiteY33" fmla="*/ 5501 h 10000"/>
                  <a:gd name="connsiteX34" fmla="*/ 7060 w 10000"/>
                  <a:gd name="connsiteY34" fmla="*/ 5729 h 10000"/>
                  <a:gd name="connsiteX35" fmla="*/ 7208 w 10000"/>
                  <a:gd name="connsiteY35" fmla="*/ 6095 h 10000"/>
                  <a:gd name="connsiteX36" fmla="*/ 7478 w 10000"/>
                  <a:gd name="connsiteY36" fmla="*/ 6260 h 10000"/>
                  <a:gd name="connsiteX37" fmla="*/ 7715 w 10000"/>
                  <a:gd name="connsiteY37" fmla="*/ 6516 h 10000"/>
                  <a:gd name="connsiteX38" fmla="*/ 7838 w 10000"/>
                  <a:gd name="connsiteY38" fmla="*/ 6788 h 10000"/>
                  <a:gd name="connsiteX39" fmla="*/ 7678 w 10000"/>
                  <a:gd name="connsiteY39" fmla="*/ 7073 h 10000"/>
                  <a:gd name="connsiteX40" fmla="*/ 7102 w 10000"/>
                  <a:gd name="connsiteY40" fmla="*/ 7447 h 10000"/>
                  <a:gd name="connsiteX41" fmla="*/ 7082 w 10000"/>
                  <a:gd name="connsiteY41" fmla="*/ 7800 h 10000"/>
                  <a:gd name="connsiteX42" fmla="*/ 7187 w 10000"/>
                  <a:gd name="connsiteY42" fmla="*/ 8050 h 10000"/>
                  <a:gd name="connsiteX43" fmla="*/ 7374 w 10000"/>
                  <a:gd name="connsiteY43" fmla="*/ 8116 h 10000"/>
                  <a:gd name="connsiteX44" fmla="*/ 7620 w 10000"/>
                  <a:gd name="connsiteY44" fmla="*/ 7925 h 10000"/>
                  <a:gd name="connsiteX45" fmla="*/ 7792 w 10000"/>
                  <a:gd name="connsiteY45" fmla="*/ 7793 h 10000"/>
                  <a:gd name="connsiteX46" fmla="*/ 7933 w 10000"/>
                  <a:gd name="connsiteY46" fmla="*/ 7949 h 10000"/>
                  <a:gd name="connsiteX47" fmla="*/ 7957 w 10000"/>
                  <a:gd name="connsiteY47" fmla="*/ 8299 h 10000"/>
                  <a:gd name="connsiteX48" fmla="*/ 7904 w 10000"/>
                  <a:gd name="connsiteY48" fmla="*/ 8862 h 10000"/>
                  <a:gd name="connsiteX49" fmla="*/ 7711 w 10000"/>
                  <a:gd name="connsiteY49" fmla="*/ 9374 h 10000"/>
                  <a:gd name="connsiteX50" fmla="*/ 7332 w 10000"/>
                  <a:gd name="connsiteY50" fmla="*/ 9741 h 10000"/>
                  <a:gd name="connsiteX51" fmla="*/ 6839 w 10000"/>
                  <a:gd name="connsiteY51" fmla="*/ 9999 h 10000"/>
                  <a:gd name="connsiteX52" fmla="*/ 1790 w 10000"/>
                  <a:gd name="connsiteY52" fmla="*/ 9912 h 10000"/>
                  <a:gd name="connsiteX53" fmla="*/ 1860 w 10000"/>
                  <a:gd name="connsiteY5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39 w 10000"/>
                  <a:gd name="connsiteY9" fmla="*/ 406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69 w 10000"/>
                  <a:gd name="connsiteY10" fmla="*/ 4300 h 10000"/>
                  <a:gd name="connsiteX11" fmla="*/ 9117 w 10000"/>
                  <a:gd name="connsiteY11" fmla="*/ 4457 h 10000"/>
                  <a:gd name="connsiteX12" fmla="*/ 8960 w 10000"/>
                  <a:gd name="connsiteY12" fmla="*/ 4536 h 10000"/>
                  <a:gd name="connsiteX13" fmla="*/ 8780 w 10000"/>
                  <a:gd name="connsiteY13" fmla="*/ 4198 h 10000"/>
                  <a:gd name="connsiteX14" fmla="*/ 8700 w 10000"/>
                  <a:gd name="connsiteY14" fmla="*/ 3261 h 10000"/>
                  <a:gd name="connsiteX15" fmla="*/ 8609 w 10000"/>
                  <a:gd name="connsiteY15" fmla="*/ 2876 h 10000"/>
                  <a:gd name="connsiteX16" fmla="*/ 8422 w 10000"/>
                  <a:gd name="connsiteY16" fmla="*/ 2709 h 10000"/>
                  <a:gd name="connsiteX17" fmla="*/ 8329 w 10000"/>
                  <a:gd name="connsiteY17" fmla="*/ 3035 h 10000"/>
                  <a:gd name="connsiteX18" fmla="*/ 8418 w 10000"/>
                  <a:gd name="connsiteY18" fmla="*/ 4171 h 10000"/>
                  <a:gd name="connsiteX19" fmla="*/ 8471 w 10000"/>
                  <a:gd name="connsiteY19" fmla="*/ 4708 h 10000"/>
                  <a:gd name="connsiteX20" fmla="*/ 8337 w 10000"/>
                  <a:gd name="connsiteY20" fmla="*/ 5031 h 10000"/>
                  <a:gd name="connsiteX21" fmla="*/ 8149 w 10000"/>
                  <a:gd name="connsiteY21" fmla="*/ 4930 h 10000"/>
                  <a:gd name="connsiteX22" fmla="*/ 8082 w 10000"/>
                  <a:gd name="connsiteY22" fmla="*/ 4437 h 10000"/>
                  <a:gd name="connsiteX23" fmla="*/ 7989 w 10000"/>
                  <a:gd name="connsiteY23" fmla="*/ 3632 h 10000"/>
                  <a:gd name="connsiteX24" fmla="*/ 7880 w 10000"/>
                  <a:gd name="connsiteY24" fmla="*/ 3117 h 10000"/>
                  <a:gd name="connsiteX25" fmla="*/ 7655 w 10000"/>
                  <a:gd name="connsiteY25" fmla="*/ 3099 h 10000"/>
                  <a:gd name="connsiteX26" fmla="*/ 7588 w 10000"/>
                  <a:gd name="connsiteY26" fmla="*/ 3316 h 10000"/>
                  <a:gd name="connsiteX27" fmla="*/ 7593 w 10000"/>
                  <a:gd name="connsiteY27" fmla="*/ 3671 h 10000"/>
                  <a:gd name="connsiteX28" fmla="*/ 7779 w 10000"/>
                  <a:gd name="connsiteY28" fmla="*/ 5258 h 10000"/>
                  <a:gd name="connsiteX29" fmla="*/ 7667 w 10000"/>
                  <a:gd name="connsiteY29" fmla="*/ 5559 h 10000"/>
                  <a:gd name="connsiteX30" fmla="*/ 7473 w 10000"/>
                  <a:gd name="connsiteY30" fmla="*/ 5634 h 10000"/>
                  <a:gd name="connsiteX31" fmla="*/ 7316 w 10000"/>
                  <a:gd name="connsiteY31" fmla="*/ 5513 h 10000"/>
                  <a:gd name="connsiteX32" fmla="*/ 7148 w 10000"/>
                  <a:gd name="connsiteY32" fmla="*/ 5501 h 10000"/>
                  <a:gd name="connsiteX33" fmla="*/ 7060 w 10000"/>
                  <a:gd name="connsiteY33" fmla="*/ 5729 h 10000"/>
                  <a:gd name="connsiteX34" fmla="*/ 7208 w 10000"/>
                  <a:gd name="connsiteY34" fmla="*/ 6095 h 10000"/>
                  <a:gd name="connsiteX35" fmla="*/ 7478 w 10000"/>
                  <a:gd name="connsiteY35" fmla="*/ 6260 h 10000"/>
                  <a:gd name="connsiteX36" fmla="*/ 7715 w 10000"/>
                  <a:gd name="connsiteY36" fmla="*/ 6516 h 10000"/>
                  <a:gd name="connsiteX37" fmla="*/ 7838 w 10000"/>
                  <a:gd name="connsiteY37" fmla="*/ 6788 h 10000"/>
                  <a:gd name="connsiteX38" fmla="*/ 7678 w 10000"/>
                  <a:gd name="connsiteY38" fmla="*/ 7073 h 10000"/>
                  <a:gd name="connsiteX39" fmla="*/ 7102 w 10000"/>
                  <a:gd name="connsiteY39" fmla="*/ 7447 h 10000"/>
                  <a:gd name="connsiteX40" fmla="*/ 7082 w 10000"/>
                  <a:gd name="connsiteY40" fmla="*/ 7800 h 10000"/>
                  <a:gd name="connsiteX41" fmla="*/ 7187 w 10000"/>
                  <a:gd name="connsiteY41" fmla="*/ 8050 h 10000"/>
                  <a:gd name="connsiteX42" fmla="*/ 7374 w 10000"/>
                  <a:gd name="connsiteY42" fmla="*/ 8116 h 10000"/>
                  <a:gd name="connsiteX43" fmla="*/ 7620 w 10000"/>
                  <a:gd name="connsiteY43" fmla="*/ 7925 h 10000"/>
                  <a:gd name="connsiteX44" fmla="*/ 7792 w 10000"/>
                  <a:gd name="connsiteY44" fmla="*/ 7793 h 10000"/>
                  <a:gd name="connsiteX45" fmla="*/ 7933 w 10000"/>
                  <a:gd name="connsiteY45" fmla="*/ 7949 h 10000"/>
                  <a:gd name="connsiteX46" fmla="*/ 7957 w 10000"/>
                  <a:gd name="connsiteY46" fmla="*/ 8299 h 10000"/>
                  <a:gd name="connsiteX47" fmla="*/ 7904 w 10000"/>
                  <a:gd name="connsiteY47" fmla="*/ 8862 h 10000"/>
                  <a:gd name="connsiteX48" fmla="*/ 7711 w 10000"/>
                  <a:gd name="connsiteY48" fmla="*/ 9374 h 10000"/>
                  <a:gd name="connsiteX49" fmla="*/ 7332 w 10000"/>
                  <a:gd name="connsiteY49" fmla="*/ 9741 h 10000"/>
                  <a:gd name="connsiteX50" fmla="*/ 6839 w 10000"/>
                  <a:gd name="connsiteY50" fmla="*/ 9999 h 10000"/>
                  <a:gd name="connsiteX51" fmla="*/ 1790 w 10000"/>
                  <a:gd name="connsiteY51" fmla="*/ 9912 h 10000"/>
                  <a:gd name="connsiteX52" fmla="*/ 1860 w 10000"/>
                  <a:gd name="connsiteY5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9117 w 10000"/>
                  <a:gd name="connsiteY10" fmla="*/ 4457 h 10000"/>
                  <a:gd name="connsiteX11" fmla="*/ 8960 w 10000"/>
                  <a:gd name="connsiteY11" fmla="*/ 4536 h 10000"/>
                  <a:gd name="connsiteX12" fmla="*/ 8780 w 10000"/>
                  <a:gd name="connsiteY12" fmla="*/ 4198 h 10000"/>
                  <a:gd name="connsiteX13" fmla="*/ 8700 w 10000"/>
                  <a:gd name="connsiteY13" fmla="*/ 3261 h 10000"/>
                  <a:gd name="connsiteX14" fmla="*/ 8609 w 10000"/>
                  <a:gd name="connsiteY14" fmla="*/ 2876 h 10000"/>
                  <a:gd name="connsiteX15" fmla="*/ 8422 w 10000"/>
                  <a:gd name="connsiteY15" fmla="*/ 2709 h 10000"/>
                  <a:gd name="connsiteX16" fmla="*/ 8329 w 10000"/>
                  <a:gd name="connsiteY16" fmla="*/ 3035 h 10000"/>
                  <a:gd name="connsiteX17" fmla="*/ 8418 w 10000"/>
                  <a:gd name="connsiteY17" fmla="*/ 4171 h 10000"/>
                  <a:gd name="connsiteX18" fmla="*/ 8471 w 10000"/>
                  <a:gd name="connsiteY18" fmla="*/ 4708 h 10000"/>
                  <a:gd name="connsiteX19" fmla="*/ 8337 w 10000"/>
                  <a:gd name="connsiteY19" fmla="*/ 5031 h 10000"/>
                  <a:gd name="connsiteX20" fmla="*/ 8149 w 10000"/>
                  <a:gd name="connsiteY20" fmla="*/ 4930 h 10000"/>
                  <a:gd name="connsiteX21" fmla="*/ 8082 w 10000"/>
                  <a:gd name="connsiteY21" fmla="*/ 4437 h 10000"/>
                  <a:gd name="connsiteX22" fmla="*/ 7989 w 10000"/>
                  <a:gd name="connsiteY22" fmla="*/ 3632 h 10000"/>
                  <a:gd name="connsiteX23" fmla="*/ 7880 w 10000"/>
                  <a:gd name="connsiteY23" fmla="*/ 3117 h 10000"/>
                  <a:gd name="connsiteX24" fmla="*/ 7655 w 10000"/>
                  <a:gd name="connsiteY24" fmla="*/ 3099 h 10000"/>
                  <a:gd name="connsiteX25" fmla="*/ 7588 w 10000"/>
                  <a:gd name="connsiteY25" fmla="*/ 3316 h 10000"/>
                  <a:gd name="connsiteX26" fmla="*/ 7593 w 10000"/>
                  <a:gd name="connsiteY26" fmla="*/ 3671 h 10000"/>
                  <a:gd name="connsiteX27" fmla="*/ 7779 w 10000"/>
                  <a:gd name="connsiteY27" fmla="*/ 5258 h 10000"/>
                  <a:gd name="connsiteX28" fmla="*/ 7667 w 10000"/>
                  <a:gd name="connsiteY28" fmla="*/ 5559 h 10000"/>
                  <a:gd name="connsiteX29" fmla="*/ 7473 w 10000"/>
                  <a:gd name="connsiteY29" fmla="*/ 5634 h 10000"/>
                  <a:gd name="connsiteX30" fmla="*/ 7316 w 10000"/>
                  <a:gd name="connsiteY30" fmla="*/ 5513 h 10000"/>
                  <a:gd name="connsiteX31" fmla="*/ 7148 w 10000"/>
                  <a:gd name="connsiteY31" fmla="*/ 5501 h 10000"/>
                  <a:gd name="connsiteX32" fmla="*/ 7060 w 10000"/>
                  <a:gd name="connsiteY32" fmla="*/ 5729 h 10000"/>
                  <a:gd name="connsiteX33" fmla="*/ 7208 w 10000"/>
                  <a:gd name="connsiteY33" fmla="*/ 6095 h 10000"/>
                  <a:gd name="connsiteX34" fmla="*/ 7478 w 10000"/>
                  <a:gd name="connsiteY34" fmla="*/ 6260 h 10000"/>
                  <a:gd name="connsiteX35" fmla="*/ 7715 w 10000"/>
                  <a:gd name="connsiteY35" fmla="*/ 6516 h 10000"/>
                  <a:gd name="connsiteX36" fmla="*/ 7838 w 10000"/>
                  <a:gd name="connsiteY36" fmla="*/ 6788 h 10000"/>
                  <a:gd name="connsiteX37" fmla="*/ 7678 w 10000"/>
                  <a:gd name="connsiteY37" fmla="*/ 7073 h 10000"/>
                  <a:gd name="connsiteX38" fmla="*/ 7102 w 10000"/>
                  <a:gd name="connsiteY38" fmla="*/ 7447 h 10000"/>
                  <a:gd name="connsiteX39" fmla="*/ 7082 w 10000"/>
                  <a:gd name="connsiteY39" fmla="*/ 7800 h 10000"/>
                  <a:gd name="connsiteX40" fmla="*/ 7187 w 10000"/>
                  <a:gd name="connsiteY40" fmla="*/ 8050 h 10000"/>
                  <a:gd name="connsiteX41" fmla="*/ 7374 w 10000"/>
                  <a:gd name="connsiteY41" fmla="*/ 8116 h 10000"/>
                  <a:gd name="connsiteX42" fmla="*/ 7620 w 10000"/>
                  <a:gd name="connsiteY42" fmla="*/ 7925 h 10000"/>
                  <a:gd name="connsiteX43" fmla="*/ 7792 w 10000"/>
                  <a:gd name="connsiteY43" fmla="*/ 7793 h 10000"/>
                  <a:gd name="connsiteX44" fmla="*/ 7933 w 10000"/>
                  <a:gd name="connsiteY44" fmla="*/ 7949 h 10000"/>
                  <a:gd name="connsiteX45" fmla="*/ 7957 w 10000"/>
                  <a:gd name="connsiteY45" fmla="*/ 8299 h 10000"/>
                  <a:gd name="connsiteX46" fmla="*/ 7904 w 10000"/>
                  <a:gd name="connsiteY46" fmla="*/ 8862 h 10000"/>
                  <a:gd name="connsiteX47" fmla="*/ 7711 w 10000"/>
                  <a:gd name="connsiteY47" fmla="*/ 9374 h 10000"/>
                  <a:gd name="connsiteX48" fmla="*/ 7332 w 10000"/>
                  <a:gd name="connsiteY48" fmla="*/ 9741 h 10000"/>
                  <a:gd name="connsiteX49" fmla="*/ 6839 w 10000"/>
                  <a:gd name="connsiteY49" fmla="*/ 9999 h 10000"/>
                  <a:gd name="connsiteX50" fmla="*/ 1790 w 10000"/>
                  <a:gd name="connsiteY50" fmla="*/ 9912 h 10000"/>
                  <a:gd name="connsiteX51" fmla="*/ 1860 w 10000"/>
                  <a:gd name="connsiteY5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60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80 w 10000"/>
                  <a:gd name="connsiteY11" fmla="*/ 4198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00 w 10000"/>
                  <a:gd name="connsiteY12" fmla="*/ 3261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609 w 10000"/>
                  <a:gd name="connsiteY13" fmla="*/ 2876 h 10000"/>
                  <a:gd name="connsiteX14" fmla="*/ 8422 w 10000"/>
                  <a:gd name="connsiteY14" fmla="*/ 2709 h 10000"/>
                  <a:gd name="connsiteX15" fmla="*/ 8329 w 10000"/>
                  <a:gd name="connsiteY15" fmla="*/ 3035 h 10000"/>
                  <a:gd name="connsiteX16" fmla="*/ 8418 w 10000"/>
                  <a:gd name="connsiteY16" fmla="*/ 4171 h 10000"/>
                  <a:gd name="connsiteX17" fmla="*/ 8471 w 10000"/>
                  <a:gd name="connsiteY17" fmla="*/ 4708 h 10000"/>
                  <a:gd name="connsiteX18" fmla="*/ 8337 w 10000"/>
                  <a:gd name="connsiteY18" fmla="*/ 5031 h 10000"/>
                  <a:gd name="connsiteX19" fmla="*/ 8149 w 10000"/>
                  <a:gd name="connsiteY19" fmla="*/ 4930 h 10000"/>
                  <a:gd name="connsiteX20" fmla="*/ 8082 w 10000"/>
                  <a:gd name="connsiteY20" fmla="*/ 4437 h 10000"/>
                  <a:gd name="connsiteX21" fmla="*/ 7989 w 10000"/>
                  <a:gd name="connsiteY21" fmla="*/ 3632 h 10000"/>
                  <a:gd name="connsiteX22" fmla="*/ 7880 w 10000"/>
                  <a:gd name="connsiteY22" fmla="*/ 3117 h 10000"/>
                  <a:gd name="connsiteX23" fmla="*/ 7655 w 10000"/>
                  <a:gd name="connsiteY23" fmla="*/ 3099 h 10000"/>
                  <a:gd name="connsiteX24" fmla="*/ 7588 w 10000"/>
                  <a:gd name="connsiteY24" fmla="*/ 3316 h 10000"/>
                  <a:gd name="connsiteX25" fmla="*/ 7593 w 10000"/>
                  <a:gd name="connsiteY25" fmla="*/ 3671 h 10000"/>
                  <a:gd name="connsiteX26" fmla="*/ 7779 w 10000"/>
                  <a:gd name="connsiteY26" fmla="*/ 5258 h 10000"/>
                  <a:gd name="connsiteX27" fmla="*/ 7667 w 10000"/>
                  <a:gd name="connsiteY27" fmla="*/ 5559 h 10000"/>
                  <a:gd name="connsiteX28" fmla="*/ 7473 w 10000"/>
                  <a:gd name="connsiteY28" fmla="*/ 5634 h 10000"/>
                  <a:gd name="connsiteX29" fmla="*/ 7316 w 10000"/>
                  <a:gd name="connsiteY29" fmla="*/ 5513 h 10000"/>
                  <a:gd name="connsiteX30" fmla="*/ 7148 w 10000"/>
                  <a:gd name="connsiteY30" fmla="*/ 5501 h 10000"/>
                  <a:gd name="connsiteX31" fmla="*/ 7060 w 10000"/>
                  <a:gd name="connsiteY31" fmla="*/ 5729 h 10000"/>
                  <a:gd name="connsiteX32" fmla="*/ 7208 w 10000"/>
                  <a:gd name="connsiteY32" fmla="*/ 6095 h 10000"/>
                  <a:gd name="connsiteX33" fmla="*/ 7478 w 10000"/>
                  <a:gd name="connsiteY33" fmla="*/ 6260 h 10000"/>
                  <a:gd name="connsiteX34" fmla="*/ 7715 w 10000"/>
                  <a:gd name="connsiteY34" fmla="*/ 6516 h 10000"/>
                  <a:gd name="connsiteX35" fmla="*/ 7838 w 10000"/>
                  <a:gd name="connsiteY35" fmla="*/ 6788 h 10000"/>
                  <a:gd name="connsiteX36" fmla="*/ 7678 w 10000"/>
                  <a:gd name="connsiteY36" fmla="*/ 7073 h 10000"/>
                  <a:gd name="connsiteX37" fmla="*/ 7102 w 10000"/>
                  <a:gd name="connsiteY37" fmla="*/ 7447 h 10000"/>
                  <a:gd name="connsiteX38" fmla="*/ 7082 w 10000"/>
                  <a:gd name="connsiteY38" fmla="*/ 7800 h 10000"/>
                  <a:gd name="connsiteX39" fmla="*/ 7187 w 10000"/>
                  <a:gd name="connsiteY39" fmla="*/ 8050 h 10000"/>
                  <a:gd name="connsiteX40" fmla="*/ 7374 w 10000"/>
                  <a:gd name="connsiteY40" fmla="*/ 8116 h 10000"/>
                  <a:gd name="connsiteX41" fmla="*/ 7620 w 10000"/>
                  <a:gd name="connsiteY41" fmla="*/ 7925 h 10000"/>
                  <a:gd name="connsiteX42" fmla="*/ 7792 w 10000"/>
                  <a:gd name="connsiteY42" fmla="*/ 7793 h 10000"/>
                  <a:gd name="connsiteX43" fmla="*/ 7933 w 10000"/>
                  <a:gd name="connsiteY43" fmla="*/ 7949 h 10000"/>
                  <a:gd name="connsiteX44" fmla="*/ 7957 w 10000"/>
                  <a:gd name="connsiteY44" fmla="*/ 8299 h 10000"/>
                  <a:gd name="connsiteX45" fmla="*/ 7904 w 10000"/>
                  <a:gd name="connsiteY45" fmla="*/ 8862 h 10000"/>
                  <a:gd name="connsiteX46" fmla="*/ 7711 w 10000"/>
                  <a:gd name="connsiteY46" fmla="*/ 9374 h 10000"/>
                  <a:gd name="connsiteX47" fmla="*/ 7332 w 10000"/>
                  <a:gd name="connsiteY47" fmla="*/ 9741 h 10000"/>
                  <a:gd name="connsiteX48" fmla="*/ 6839 w 10000"/>
                  <a:gd name="connsiteY48" fmla="*/ 9999 h 10000"/>
                  <a:gd name="connsiteX49" fmla="*/ 1790 w 10000"/>
                  <a:gd name="connsiteY49" fmla="*/ 9912 h 10000"/>
                  <a:gd name="connsiteX50" fmla="*/ 1860 w 10000"/>
                  <a:gd name="connsiteY5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22 w 10000"/>
                  <a:gd name="connsiteY13" fmla="*/ 2709 h 10000"/>
                  <a:gd name="connsiteX14" fmla="*/ 8329 w 10000"/>
                  <a:gd name="connsiteY14" fmla="*/ 3035 h 10000"/>
                  <a:gd name="connsiteX15" fmla="*/ 8418 w 10000"/>
                  <a:gd name="connsiteY15" fmla="*/ 4171 h 10000"/>
                  <a:gd name="connsiteX16" fmla="*/ 8471 w 10000"/>
                  <a:gd name="connsiteY16" fmla="*/ 4708 h 10000"/>
                  <a:gd name="connsiteX17" fmla="*/ 8337 w 10000"/>
                  <a:gd name="connsiteY17" fmla="*/ 5031 h 10000"/>
                  <a:gd name="connsiteX18" fmla="*/ 8149 w 10000"/>
                  <a:gd name="connsiteY18" fmla="*/ 4930 h 10000"/>
                  <a:gd name="connsiteX19" fmla="*/ 8082 w 10000"/>
                  <a:gd name="connsiteY19" fmla="*/ 4437 h 10000"/>
                  <a:gd name="connsiteX20" fmla="*/ 7989 w 10000"/>
                  <a:gd name="connsiteY20" fmla="*/ 3632 h 10000"/>
                  <a:gd name="connsiteX21" fmla="*/ 7880 w 10000"/>
                  <a:gd name="connsiteY21" fmla="*/ 3117 h 10000"/>
                  <a:gd name="connsiteX22" fmla="*/ 7655 w 10000"/>
                  <a:gd name="connsiteY22" fmla="*/ 3099 h 10000"/>
                  <a:gd name="connsiteX23" fmla="*/ 7588 w 10000"/>
                  <a:gd name="connsiteY23" fmla="*/ 3316 h 10000"/>
                  <a:gd name="connsiteX24" fmla="*/ 7593 w 10000"/>
                  <a:gd name="connsiteY24" fmla="*/ 3671 h 10000"/>
                  <a:gd name="connsiteX25" fmla="*/ 7779 w 10000"/>
                  <a:gd name="connsiteY25" fmla="*/ 5258 h 10000"/>
                  <a:gd name="connsiteX26" fmla="*/ 7667 w 10000"/>
                  <a:gd name="connsiteY26" fmla="*/ 5559 h 10000"/>
                  <a:gd name="connsiteX27" fmla="*/ 7473 w 10000"/>
                  <a:gd name="connsiteY27" fmla="*/ 5634 h 10000"/>
                  <a:gd name="connsiteX28" fmla="*/ 7316 w 10000"/>
                  <a:gd name="connsiteY28" fmla="*/ 5513 h 10000"/>
                  <a:gd name="connsiteX29" fmla="*/ 7148 w 10000"/>
                  <a:gd name="connsiteY29" fmla="*/ 5501 h 10000"/>
                  <a:gd name="connsiteX30" fmla="*/ 7060 w 10000"/>
                  <a:gd name="connsiteY30" fmla="*/ 5729 h 10000"/>
                  <a:gd name="connsiteX31" fmla="*/ 7208 w 10000"/>
                  <a:gd name="connsiteY31" fmla="*/ 6095 h 10000"/>
                  <a:gd name="connsiteX32" fmla="*/ 7478 w 10000"/>
                  <a:gd name="connsiteY32" fmla="*/ 6260 h 10000"/>
                  <a:gd name="connsiteX33" fmla="*/ 7715 w 10000"/>
                  <a:gd name="connsiteY33" fmla="*/ 6516 h 10000"/>
                  <a:gd name="connsiteX34" fmla="*/ 7838 w 10000"/>
                  <a:gd name="connsiteY34" fmla="*/ 6788 h 10000"/>
                  <a:gd name="connsiteX35" fmla="*/ 7678 w 10000"/>
                  <a:gd name="connsiteY35" fmla="*/ 7073 h 10000"/>
                  <a:gd name="connsiteX36" fmla="*/ 7102 w 10000"/>
                  <a:gd name="connsiteY36" fmla="*/ 7447 h 10000"/>
                  <a:gd name="connsiteX37" fmla="*/ 7082 w 10000"/>
                  <a:gd name="connsiteY37" fmla="*/ 7800 h 10000"/>
                  <a:gd name="connsiteX38" fmla="*/ 7187 w 10000"/>
                  <a:gd name="connsiteY38" fmla="*/ 8050 h 10000"/>
                  <a:gd name="connsiteX39" fmla="*/ 7374 w 10000"/>
                  <a:gd name="connsiteY39" fmla="*/ 8116 h 10000"/>
                  <a:gd name="connsiteX40" fmla="*/ 7620 w 10000"/>
                  <a:gd name="connsiteY40" fmla="*/ 7925 h 10000"/>
                  <a:gd name="connsiteX41" fmla="*/ 7792 w 10000"/>
                  <a:gd name="connsiteY41" fmla="*/ 7793 h 10000"/>
                  <a:gd name="connsiteX42" fmla="*/ 7933 w 10000"/>
                  <a:gd name="connsiteY42" fmla="*/ 7949 h 10000"/>
                  <a:gd name="connsiteX43" fmla="*/ 7957 w 10000"/>
                  <a:gd name="connsiteY43" fmla="*/ 8299 h 10000"/>
                  <a:gd name="connsiteX44" fmla="*/ 7904 w 10000"/>
                  <a:gd name="connsiteY44" fmla="*/ 8862 h 10000"/>
                  <a:gd name="connsiteX45" fmla="*/ 7711 w 10000"/>
                  <a:gd name="connsiteY45" fmla="*/ 9374 h 10000"/>
                  <a:gd name="connsiteX46" fmla="*/ 7332 w 10000"/>
                  <a:gd name="connsiteY46" fmla="*/ 9741 h 10000"/>
                  <a:gd name="connsiteX47" fmla="*/ 6839 w 10000"/>
                  <a:gd name="connsiteY47" fmla="*/ 9999 h 10000"/>
                  <a:gd name="connsiteX48" fmla="*/ 1790 w 10000"/>
                  <a:gd name="connsiteY48" fmla="*/ 9912 h 10000"/>
                  <a:gd name="connsiteX49" fmla="*/ 1860 w 10000"/>
                  <a:gd name="connsiteY4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329 w 10000"/>
                  <a:gd name="connsiteY13" fmla="*/ 3035 h 10000"/>
                  <a:gd name="connsiteX14" fmla="*/ 8418 w 10000"/>
                  <a:gd name="connsiteY14" fmla="*/ 4171 h 10000"/>
                  <a:gd name="connsiteX15" fmla="*/ 8471 w 10000"/>
                  <a:gd name="connsiteY15" fmla="*/ 4708 h 10000"/>
                  <a:gd name="connsiteX16" fmla="*/ 8337 w 10000"/>
                  <a:gd name="connsiteY16" fmla="*/ 5031 h 10000"/>
                  <a:gd name="connsiteX17" fmla="*/ 8149 w 10000"/>
                  <a:gd name="connsiteY17" fmla="*/ 4930 h 10000"/>
                  <a:gd name="connsiteX18" fmla="*/ 8082 w 10000"/>
                  <a:gd name="connsiteY18" fmla="*/ 4437 h 10000"/>
                  <a:gd name="connsiteX19" fmla="*/ 7989 w 10000"/>
                  <a:gd name="connsiteY19" fmla="*/ 3632 h 10000"/>
                  <a:gd name="connsiteX20" fmla="*/ 7880 w 10000"/>
                  <a:gd name="connsiteY20" fmla="*/ 3117 h 10000"/>
                  <a:gd name="connsiteX21" fmla="*/ 7655 w 10000"/>
                  <a:gd name="connsiteY21" fmla="*/ 3099 h 10000"/>
                  <a:gd name="connsiteX22" fmla="*/ 7588 w 10000"/>
                  <a:gd name="connsiteY22" fmla="*/ 3316 h 10000"/>
                  <a:gd name="connsiteX23" fmla="*/ 7593 w 10000"/>
                  <a:gd name="connsiteY23" fmla="*/ 3671 h 10000"/>
                  <a:gd name="connsiteX24" fmla="*/ 7779 w 10000"/>
                  <a:gd name="connsiteY24" fmla="*/ 5258 h 10000"/>
                  <a:gd name="connsiteX25" fmla="*/ 7667 w 10000"/>
                  <a:gd name="connsiteY25" fmla="*/ 5559 h 10000"/>
                  <a:gd name="connsiteX26" fmla="*/ 7473 w 10000"/>
                  <a:gd name="connsiteY26" fmla="*/ 5634 h 10000"/>
                  <a:gd name="connsiteX27" fmla="*/ 7316 w 10000"/>
                  <a:gd name="connsiteY27" fmla="*/ 5513 h 10000"/>
                  <a:gd name="connsiteX28" fmla="*/ 7148 w 10000"/>
                  <a:gd name="connsiteY28" fmla="*/ 5501 h 10000"/>
                  <a:gd name="connsiteX29" fmla="*/ 7060 w 10000"/>
                  <a:gd name="connsiteY29" fmla="*/ 5729 h 10000"/>
                  <a:gd name="connsiteX30" fmla="*/ 7208 w 10000"/>
                  <a:gd name="connsiteY30" fmla="*/ 6095 h 10000"/>
                  <a:gd name="connsiteX31" fmla="*/ 7478 w 10000"/>
                  <a:gd name="connsiteY31" fmla="*/ 6260 h 10000"/>
                  <a:gd name="connsiteX32" fmla="*/ 7715 w 10000"/>
                  <a:gd name="connsiteY32" fmla="*/ 6516 h 10000"/>
                  <a:gd name="connsiteX33" fmla="*/ 7838 w 10000"/>
                  <a:gd name="connsiteY33" fmla="*/ 6788 h 10000"/>
                  <a:gd name="connsiteX34" fmla="*/ 7678 w 10000"/>
                  <a:gd name="connsiteY34" fmla="*/ 7073 h 10000"/>
                  <a:gd name="connsiteX35" fmla="*/ 7102 w 10000"/>
                  <a:gd name="connsiteY35" fmla="*/ 7447 h 10000"/>
                  <a:gd name="connsiteX36" fmla="*/ 7082 w 10000"/>
                  <a:gd name="connsiteY36" fmla="*/ 7800 h 10000"/>
                  <a:gd name="connsiteX37" fmla="*/ 7187 w 10000"/>
                  <a:gd name="connsiteY37" fmla="*/ 8050 h 10000"/>
                  <a:gd name="connsiteX38" fmla="*/ 7374 w 10000"/>
                  <a:gd name="connsiteY38" fmla="*/ 8116 h 10000"/>
                  <a:gd name="connsiteX39" fmla="*/ 7620 w 10000"/>
                  <a:gd name="connsiteY39" fmla="*/ 7925 h 10000"/>
                  <a:gd name="connsiteX40" fmla="*/ 7792 w 10000"/>
                  <a:gd name="connsiteY40" fmla="*/ 7793 h 10000"/>
                  <a:gd name="connsiteX41" fmla="*/ 7933 w 10000"/>
                  <a:gd name="connsiteY41" fmla="*/ 7949 h 10000"/>
                  <a:gd name="connsiteX42" fmla="*/ 7957 w 10000"/>
                  <a:gd name="connsiteY42" fmla="*/ 8299 h 10000"/>
                  <a:gd name="connsiteX43" fmla="*/ 7904 w 10000"/>
                  <a:gd name="connsiteY43" fmla="*/ 8862 h 10000"/>
                  <a:gd name="connsiteX44" fmla="*/ 7711 w 10000"/>
                  <a:gd name="connsiteY44" fmla="*/ 9374 h 10000"/>
                  <a:gd name="connsiteX45" fmla="*/ 7332 w 10000"/>
                  <a:gd name="connsiteY45" fmla="*/ 9741 h 10000"/>
                  <a:gd name="connsiteX46" fmla="*/ 6839 w 10000"/>
                  <a:gd name="connsiteY46" fmla="*/ 9999 h 10000"/>
                  <a:gd name="connsiteX47" fmla="*/ 1790 w 10000"/>
                  <a:gd name="connsiteY47" fmla="*/ 9912 h 10000"/>
                  <a:gd name="connsiteX48" fmla="*/ 1860 w 10000"/>
                  <a:gd name="connsiteY4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85 w 10000"/>
                  <a:gd name="connsiteY12" fmla="*/ 3226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103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324 w 10000"/>
                  <a:gd name="connsiteY12" fmla="*/ 3068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51 w 10000"/>
                  <a:gd name="connsiteY12" fmla="*/ 3050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418 w 10000"/>
                  <a:gd name="connsiteY13" fmla="*/ 4171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471 w 10000"/>
                  <a:gd name="connsiteY14" fmla="*/ 4708 h 10000"/>
                  <a:gd name="connsiteX15" fmla="*/ 8337 w 10000"/>
                  <a:gd name="connsiteY15" fmla="*/ 5031 h 10000"/>
                  <a:gd name="connsiteX16" fmla="*/ 8149 w 10000"/>
                  <a:gd name="connsiteY16" fmla="*/ 4930 h 10000"/>
                  <a:gd name="connsiteX17" fmla="*/ 8082 w 10000"/>
                  <a:gd name="connsiteY17" fmla="*/ 4437 h 10000"/>
                  <a:gd name="connsiteX18" fmla="*/ 7989 w 10000"/>
                  <a:gd name="connsiteY18" fmla="*/ 3632 h 10000"/>
                  <a:gd name="connsiteX19" fmla="*/ 7880 w 10000"/>
                  <a:gd name="connsiteY19" fmla="*/ 3117 h 10000"/>
                  <a:gd name="connsiteX20" fmla="*/ 7655 w 10000"/>
                  <a:gd name="connsiteY20" fmla="*/ 3099 h 10000"/>
                  <a:gd name="connsiteX21" fmla="*/ 7588 w 10000"/>
                  <a:gd name="connsiteY21" fmla="*/ 3316 h 10000"/>
                  <a:gd name="connsiteX22" fmla="*/ 7593 w 10000"/>
                  <a:gd name="connsiteY22" fmla="*/ 3671 h 10000"/>
                  <a:gd name="connsiteX23" fmla="*/ 7779 w 10000"/>
                  <a:gd name="connsiteY23" fmla="*/ 5258 h 10000"/>
                  <a:gd name="connsiteX24" fmla="*/ 7667 w 10000"/>
                  <a:gd name="connsiteY24" fmla="*/ 5559 h 10000"/>
                  <a:gd name="connsiteX25" fmla="*/ 7473 w 10000"/>
                  <a:gd name="connsiteY25" fmla="*/ 5634 h 10000"/>
                  <a:gd name="connsiteX26" fmla="*/ 7316 w 10000"/>
                  <a:gd name="connsiteY26" fmla="*/ 5513 h 10000"/>
                  <a:gd name="connsiteX27" fmla="*/ 7148 w 10000"/>
                  <a:gd name="connsiteY27" fmla="*/ 5501 h 10000"/>
                  <a:gd name="connsiteX28" fmla="*/ 7060 w 10000"/>
                  <a:gd name="connsiteY28" fmla="*/ 5729 h 10000"/>
                  <a:gd name="connsiteX29" fmla="*/ 7208 w 10000"/>
                  <a:gd name="connsiteY29" fmla="*/ 6095 h 10000"/>
                  <a:gd name="connsiteX30" fmla="*/ 7478 w 10000"/>
                  <a:gd name="connsiteY30" fmla="*/ 6260 h 10000"/>
                  <a:gd name="connsiteX31" fmla="*/ 7715 w 10000"/>
                  <a:gd name="connsiteY31" fmla="*/ 6516 h 10000"/>
                  <a:gd name="connsiteX32" fmla="*/ 7838 w 10000"/>
                  <a:gd name="connsiteY32" fmla="*/ 6788 h 10000"/>
                  <a:gd name="connsiteX33" fmla="*/ 7678 w 10000"/>
                  <a:gd name="connsiteY33" fmla="*/ 7073 h 10000"/>
                  <a:gd name="connsiteX34" fmla="*/ 7102 w 10000"/>
                  <a:gd name="connsiteY34" fmla="*/ 7447 h 10000"/>
                  <a:gd name="connsiteX35" fmla="*/ 7082 w 10000"/>
                  <a:gd name="connsiteY35" fmla="*/ 7800 h 10000"/>
                  <a:gd name="connsiteX36" fmla="*/ 7187 w 10000"/>
                  <a:gd name="connsiteY36" fmla="*/ 8050 h 10000"/>
                  <a:gd name="connsiteX37" fmla="*/ 7374 w 10000"/>
                  <a:gd name="connsiteY37" fmla="*/ 8116 h 10000"/>
                  <a:gd name="connsiteX38" fmla="*/ 7620 w 10000"/>
                  <a:gd name="connsiteY38" fmla="*/ 7925 h 10000"/>
                  <a:gd name="connsiteX39" fmla="*/ 7792 w 10000"/>
                  <a:gd name="connsiteY39" fmla="*/ 7793 h 10000"/>
                  <a:gd name="connsiteX40" fmla="*/ 7933 w 10000"/>
                  <a:gd name="connsiteY40" fmla="*/ 7949 h 10000"/>
                  <a:gd name="connsiteX41" fmla="*/ 7957 w 10000"/>
                  <a:gd name="connsiteY41" fmla="*/ 8299 h 10000"/>
                  <a:gd name="connsiteX42" fmla="*/ 7904 w 10000"/>
                  <a:gd name="connsiteY42" fmla="*/ 8862 h 10000"/>
                  <a:gd name="connsiteX43" fmla="*/ 7711 w 10000"/>
                  <a:gd name="connsiteY43" fmla="*/ 9374 h 10000"/>
                  <a:gd name="connsiteX44" fmla="*/ 7332 w 10000"/>
                  <a:gd name="connsiteY44" fmla="*/ 9741 h 10000"/>
                  <a:gd name="connsiteX45" fmla="*/ 6839 w 10000"/>
                  <a:gd name="connsiteY45" fmla="*/ 9999 h 10000"/>
                  <a:gd name="connsiteX46" fmla="*/ 1790 w 10000"/>
                  <a:gd name="connsiteY46" fmla="*/ 9912 h 10000"/>
                  <a:gd name="connsiteX47" fmla="*/ 1860 w 10000"/>
                  <a:gd name="connsiteY4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149 w 10000"/>
                  <a:gd name="connsiteY15" fmla="*/ 4930 h 10000"/>
                  <a:gd name="connsiteX16" fmla="*/ 8082 w 10000"/>
                  <a:gd name="connsiteY16" fmla="*/ 4437 h 10000"/>
                  <a:gd name="connsiteX17" fmla="*/ 7989 w 10000"/>
                  <a:gd name="connsiteY17" fmla="*/ 3632 h 10000"/>
                  <a:gd name="connsiteX18" fmla="*/ 7880 w 10000"/>
                  <a:gd name="connsiteY18" fmla="*/ 3117 h 10000"/>
                  <a:gd name="connsiteX19" fmla="*/ 7655 w 10000"/>
                  <a:gd name="connsiteY19" fmla="*/ 3099 h 10000"/>
                  <a:gd name="connsiteX20" fmla="*/ 7588 w 10000"/>
                  <a:gd name="connsiteY20" fmla="*/ 3316 h 10000"/>
                  <a:gd name="connsiteX21" fmla="*/ 7593 w 10000"/>
                  <a:gd name="connsiteY21" fmla="*/ 3671 h 10000"/>
                  <a:gd name="connsiteX22" fmla="*/ 7779 w 10000"/>
                  <a:gd name="connsiteY22" fmla="*/ 5258 h 10000"/>
                  <a:gd name="connsiteX23" fmla="*/ 7667 w 10000"/>
                  <a:gd name="connsiteY23" fmla="*/ 5559 h 10000"/>
                  <a:gd name="connsiteX24" fmla="*/ 7473 w 10000"/>
                  <a:gd name="connsiteY24" fmla="*/ 5634 h 10000"/>
                  <a:gd name="connsiteX25" fmla="*/ 7316 w 10000"/>
                  <a:gd name="connsiteY25" fmla="*/ 5513 h 10000"/>
                  <a:gd name="connsiteX26" fmla="*/ 7148 w 10000"/>
                  <a:gd name="connsiteY26" fmla="*/ 5501 h 10000"/>
                  <a:gd name="connsiteX27" fmla="*/ 7060 w 10000"/>
                  <a:gd name="connsiteY27" fmla="*/ 5729 h 10000"/>
                  <a:gd name="connsiteX28" fmla="*/ 7208 w 10000"/>
                  <a:gd name="connsiteY28" fmla="*/ 6095 h 10000"/>
                  <a:gd name="connsiteX29" fmla="*/ 7478 w 10000"/>
                  <a:gd name="connsiteY29" fmla="*/ 6260 h 10000"/>
                  <a:gd name="connsiteX30" fmla="*/ 7715 w 10000"/>
                  <a:gd name="connsiteY30" fmla="*/ 6516 h 10000"/>
                  <a:gd name="connsiteX31" fmla="*/ 7838 w 10000"/>
                  <a:gd name="connsiteY31" fmla="*/ 6788 h 10000"/>
                  <a:gd name="connsiteX32" fmla="*/ 7678 w 10000"/>
                  <a:gd name="connsiteY32" fmla="*/ 7073 h 10000"/>
                  <a:gd name="connsiteX33" fmla="*/ 7102 w 10000"/>
                  <a:gd name="connsiteY33" fmla="*/ 7447 h 10000"/>
                  <a:gd name="connsiteX34" fmla="*/ 7082 w 10000"/>
                  <a:gd name="connsiteY34" fmla="*/ 7800 h 10000"/>
                  <a:gd name="connsiteX35" fmla="*/ 7187 w 10000"/>
                  <a:gd name="connsiteY35" fmla="*/ 8050 h 10000"/>
                  <a:gd name="connsiteX36" fmla="*/ 7374 w 10000"/>
                  <a:gd name="connsiteY36" fmla="*/ 8116 h 10000"/>
                  <a:gd name="connsiteX37" fmla="*/ 7620 w 10000"/>
                  <a:gd name="connsiteY37" fmla="*/ 7925 h 10000"/>
                  <a:gd name="connsiteX38" fmla="*/ 7792 w 10000"/>
                  <a:gd name="connsiteY38" fmla="*/ 7793 h 10000"/>
                  <a:gd name="connsiteX39" fmla="*/ 7933 w 10000"/>
                  <a:gd name="connsiteY39" fmla="*/ 7949 h 10000"/>
                  <a:gd name="connsiteX40" fmla="*/ 7957 w 10000"/>
                  <a:gd name="connsiteY40" fmla="*/ 8299 h 10000"/>
                  <a:gd name="connsiteX41" fmla="*/ 7904 w 10000"/>
                  <a:gd name="connsiteY41" fmla="*/ 8862 h 10000"/>
                  <a:gd name="connsiteX42" fmla="*/ 7711 w 10000"/>
                  <a:gd name="connsiteY42" fmla="*/ 9374 h 10000"/>
                  <a:gd name="connsiteX43" fmla="*/ 7332 w 10000"/>
                  <a:gd name="connsiteY43" fmla="*/ 9741 h 10000"/>
                  <a:gd name="connsiteX44" fmla="*/ 6839 w 10000"/>
                  <a:gd name="connsiteY44" fmla="*/ 9999 h 10000"/>
                  <a:gd name="connsiteX45" fmla="*/ 1790 w 10000"/>
                  <a:gd name="connsiteY45" fmla="*/ 9912 h 10000"/>
                  <a:gd name="connsiteX46" fmla="*/ 1860 w 10000"/>
                  <a:gd name="connsiteY4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337 w 10000"/>
                  <a:gd name="connsiteY14" fmla="*/ 503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8082 w 10000"/>
                  <a:gd name="connsiteY15" fmla="*/ 4437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89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880 w 10000"/>
                  <a:gd name="connsiteY17" fmla="*/ 3117 h 10000"/>
                  <a:gd name="connsiteX18" fmla="*/ 7655 w 10000"/>
                  <a:gd name="connsiteY18" fmla="*/ 3099 h 10000"/>
                  <a:gd name="connsiteX19" fmla="*/ 7588 w 10000"/>
                  <a:gd name="connsiteY19" fmla="*/ 3316 h 10000"/>
                  <a:gd name="connsiteX20" fmla="*/ 7593 w 10000"/>
                  <a:gd name="connsiteY20" fmla="*/ 3671 h 10000"/>
                  <a:gd name="connsiteX21" fmla="*/ 7779 w 10000"/>
                  <a:gd name="connsiteY21" fmla="*/ 5258 h 10000"/>
                  <a:gd name="connsiteX22" fmla="*/ 7667 w 10000"/>
                  <a:gd name="connsiteY22" fmla="*/ 5559 h 10000"/>
                  <a:gd name="connsiteX23" fmla="*/ 7473 w 10000"/>
                  <a:gd name="connsiteY23" fmla="*/ 5634 h 10000"/>
                  <a:gd name="connsiteX24" fmla="*/ 7316 w 10000"/>
                  <a:gd name="connsiteY24" fmla="*/ 5513 h 10000"/>
                  <a:gd name="connsiteX25" fmla="*/ 7148 w 10000"/>
                  <a:gd name="connsiteY25" fmla="*/ 5501 h 10000"/>
                  <a:gd name="connsiteX26" fmla="*/ 7060 w 10000"/>
                  <a:gd name="connsiteY26" fmla="*/ 5729 h 10000"/>
                  <a:gd name="connsiteX27" fmla="*/ 7208 w 10000"/>
                  <a:gd name="connsiteY27" fmla="*/ 6095 h 10000"/>
                  <a:gd name="connsiteX28" fmla="*/ 7478 w 10000"/>
                  <a:gd name="connsiteY28" fmla="*/ 6260 h 10000"/>
                  <a:gd name="connsiteX29" fmla="*/ 7715 w 10000"/>
                  <a:gd name="connsiteY29" fmla="*/ 6516 h 10000"/>
                  <a:gd name="connsiteX30" fmla="*/ 7838 w 10000"/>
                  <a:gd name="connsiteY30" fmla="*/ 6788 h 10000"/>
                  <a:gd name="connsiteX31" fmla="*/ 7678 w 10000"/>
                  <a:gd name="connsiteY31" fmla="*/ 7073 h 10000"/>
                  <a:gd name="connsiteX32" fmla="*/ 7102 w 10000"/>
                  <a:gd name="connsiteY32" fmla="*/ 7447 h 10000"/>
                  <a:gd name="connsiteX33" fmla="*/ 7082 w 10000"/>
                  <a:gd name="connsiteY33" fmla="*/ 7800 h 10000"/>
                  <a:gd name="connsiteX34" fmla="*/ 7187 w 10000"/>
                  <a:gd name="connsiteY34" fmla="*/ 8050 h 10000"/>
                  <a:gd name="connsiteX35" fmla="*/ 7374 w 10000"/>
                  <a:gd name="connsiteY35" fmla="*/ 8116 h 10000"/>
                  <a:gd name="connsiteX36" fmla="*/ 7620 w 10000"/>
                  <a:gd name="connsiteY36" fmla="*/ 7925 h 10000"/>
                  <a:gd name="connsiteX37" fmla="*/ 7792 w 10000"/>
                  <a:gd name="connsiteY37" fmla="*/ 7793 h 10000"/>
                  <a:gd name="connsiteX38" fmla="*/ 7933 w 10000"/>
                  <a:gd name="connsiteY38" fmla="*/ 7949 h 10000"/>
                  <a:gd name="connsiteX39" fmla="*/ 7957 w 10000"/>
                  <a:gd name="connsiteY39" fmla="*/ 8299 h 10000"/>
                  <a:gd name="connsiteX40" fmla="*/ 7904 w 10000"/>
                  <a:gd name="connsiteY40" fmla="*/ 8862 h 10000"/>
                  <a:gd name="connsiteX41" fmla="*/ 7711 w 10000"/>
                  <a:gd name="connsiteY41" fmla="*/ 9374 h 10000"/>
                  <a:gd name="connsiteX42" fmla="*/ 7332 w 10000"/>
                  <a:gd name="connsiteY42" fmla="*/ 9741 h 10000"/>
                  <a:gd name="connsiteX43" fmla="*/ 6839 w 10000"/>
                  <a:gd name="connsiteY43" fmla="*/ 9999 h 10000"/>
                  <a:gd name="connsiteX44" fmla="*/ 1790 w 10000"/>
                  <a:gd name="connsiteY44" fmla="*/ 9912 h 10000"/>
                  <a:gd name="connsiteX45" fmla="*/ 1860 w 10000"/>
                  <a:gd name="connsiteY4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55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88 w 10000"/>
                  <a:gd name="connsiteY18" fmla="*/ 331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94 w 10000"/>
                  <a:gd name="connsiteY18" fmla="*/ 3334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503 w 10000"/>
                  <a:gd name="connsiteY18" fmla="*/ 3053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57 w 10000"/>
                  <a:gd name="connsiteY17" fmla="*/ 309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672 w 10000"/>
                  <a:gd name="connsiteY17" fmla="*/ 2959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40 w 10000"/>
                  <a:gd name="connsiteY17" fmla="*/ 3012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93 w 10000"/>
                  <a:gd name="connsiteY19" fmla="*/ 3671 h 10000"/>
                  <a:gd name="connsiteX20" fmla="*/ 7779 w 10000"/>
                  <a:gd name="connsiteY20" fmla="*/ 5258 h 10000"/>
                  <a:gd name="connsiteX21" fmla="*/ 7667 w 10000"/>
                  <a:gd name="connsiteY21" fmla="*/ 5559 h 10000"/>
                  <a:gd name="connsiteX22" fmla="*/ 7473 w 10000"/>
                  <a:gd name="connsiteY22" fmla="*/ 5634 h 10000"/>
                  <a:gd name="connsiteX23" fmla="*/ 7316 w 10000"/>
                  <a:gd name="connsiteY23" fmla="*/ 5513 h 10000"/>
                  <a:gd name="connsiteX24" fmla="*/ 7148 w 10000"/>
                  <a:gd name="connsiteY24" fmla="*/ 5501 h 10000"/>
                  <a:gd name="connsiteX25" fmla="*/ 7060 w 10000"/>
                  <a:gd name="connsiteY25" fmla="*/ 5729 h 10000"/>
                  <a:gd name="connsiteX26" fmla="*/ 7208 w 10000"/>
                  <a:gd name="connsiteY26" fmla="*/ 6095 h 10000"/>
                  <a:gd name="connsiteX27" fmla="*/ 7478 w 10000"/>
                  <a:gd name="connsiteY27" fmla="*/ 6260 h 10000"/>
                  <a:gd name="connsiteX28" fmla="*/ 7715 w 10000"/>
                  <a:gd name="connsiteY28" fmla="*/ 6516 h 10000"/>
                  <a:gd name="connsiteX29" fmla="*/ 7838 w 10000"/>
                  <a:gd name="connsiteY29" fmla="*/ 6788 h 10000"/>
                  <a:gd name="connsiteX30" fmla="*/ 7678 w 10000"/>
                  <a:gd name="connsiteY30" fmla="*/ 7073 h 10000"/>
                  <a:gd name="connsiteX31" fmla="*/ 7102 w 10000"/>
                  <a:gd name="connsiteY31" fmla="*/ 7447 h 10000"/>
                  <a:gd name="connsiteX32" fmla="*/ 7082 w 10000"/>
                  <a:gd name="connsiteY32" fmla="*/ 7800 h 10000"/>
                  <a:gd name="connsiteX33" fmla="*/ 7187 w 10000"/>
                  <a:gd name="connsiteY33" fmla="*/ 8050 h 10000"/>
                  <a:gd name="connsiteX34" fmla="*/ 7374 w 10000"/>
                  <a:gd name="connsiteY34" fmla="*/ 8116 h 10000"/>
                  <a:gd name="connsiteX35" fmla="*/ 7620 w 10000"/>
                  <a:gd name="connsiteY35" fmla="*/ 7925 h 10000"/>
                  <a:gd name="connsiteX36" fmla="*/ 7792 w 10000"/>
                  <a:gd name="connsiteY36" fmla="*/ 7793 h 10000"/>
                  <a:gd name="connsiteX37" fmla="*/ 7933 w 10000"/>
                  <a:gd name="connsiteY37" fmla="*/ 7949 h 10000"/>
                  <a:gd name="connsiteX38" fmla="*/ 7957 w 10000"/>
                  <a:gd name="connsiteY38" fmla="*/ 8299 h 10000"/>
                  <a:gd name="connsiteX39" fmla="*/ 7904 w 10000"/>
                  <a:gd name="connsiteY39" fmla="*/ 8862 h 10000"/>
                  <a:gd name="connsiteX40" fmla="*/ 7711 w 10000"/>
                  <a:gd name="connsiteY40" fmla="*/ 9374 h 10000"/>
                  <a:gd name="connsiteX41" fmla="*/ 7332 w 10000"/>
                  <a:gd name="connsiteY41" fmla="*/ 9741 h 10000"/>
                  <a:gd name="connsiteX42" fmla="*/ 6839 w 10000"/>
                  <a:gd name="connsiteY42" fmla="*/ 9999 h 10000"/>
                  <a:gd name="connsiteX43" fmla="*/ 1790 w 10000"/>
                  <a:gd name="connsiteY43" fmla="*/ 9912 h 10000"/>
                  <a:gd name="connsiteX44" fmla="*/ 1860 w 10000"/>
                  <a:gd name="connsiteY44"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779 w 10000"/>
                  <a:gd name="connsiteY19" fmla="*/ 5258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667 w 10000"/>
                  <a:gd name="connsiteY20" fmla="*/ 5559 h 10000"/>
                  <a:gd name="connsiteX21" fmla="*/ 7473 w 10000"/>
                  <a:gd name="connsiteY21" fmla="*/ 5634 h 10000"/>
                  <a:gd name="connsiteX22" fmla="*/ 7316 w 10000"/>
                  <a:gd name="connsiteY22" fmla="*/ 5513 h 10000"/>
                  <a:gd name="connsiteX23" fmla="*/ 7148 w 10000"/>
                  <a:gd name="connsiteY23" fmla="*/ 5501 h 10000"/>
                  <a:gd name="connsiteX24" fmla="*/ 7060 w 10000"/>
                  <a:gd name="connsiteY24" fmla="*/ 5729 h 10000"/>
                  <a:gd name="connsiteX25" fmla="*/ 7208 w 10000"/>
                  <a:gd name="connsiteY25" fmla="*/ 6095 h 10000"/>
                  <a:gd name="connsiteX26" fmla="*/ 7478 w 10000"/>
                  <a:gd name="connsiteY26" fmla="*/ 6260 h 10000"/>
                  <a:gd name="connsiteX27" fmla="*/ 7715 w 10000"/>
                  <a:gd name="connsiteY27" fmla="*/ 6516 h 10000"/>
                  <a:gd name="connsiteX28" fmla="*/ 7838 w 10000"/>
                  <a:gd name="connsiteY28" fmla="*/ 6788 h 10000"/>
                  <a:gd name="connsiteX29" fmla="*/ 7678 w 10000"/>
                  <a:gd name="connsiteY29" fmla="*/ 7073 h 10000"/>
                  <a:gd name="connsiteX30" fmla="*/ 7102 w 10000"/>
                  <a:gd name="connsiteY30" fmla="*/ 7447 h 10000"/>
                  <a:gd name="connsiteX31" fmla="*/ 7082 w 10000"/>
                  <a:gd name="connsiteY31" fmla="*/ 7800 h 10000"/>
                  <a:gd name="connsiteX32" fmla="*/ 7187 w 10000"/>
                  <a:gd name="connsiteY32" fmla="*/ 8050 h 10000"/>
                  <a:gd name="connsiteX33" fmla="*/ 7374 w 10000"/>
                  <a:gd name="connsiteY33" fmla="*/ 8116 h 10000"/>
                  <a:gd name="connsiteX34" fmla="*/ 7620 w 10000"/>
                  <a:gd name="connsiteY34" fmla="*/ 7925 h 10000"/>
                  <a:gd name="connsiteX35" fmla="*/ 7792 w 10000"/>
                  <a:gd name="connsiteY35" fmla="*/ 7793 h 10000"/>
                  <a:gd name="connsiteX36" fmla="*/ 7933 w 10000"/>
                  <a:gd name="connsiteY36" fmla="*/ 7949 h 10000"/>
                  <a:gd name="connsiteX37" fmla="*/ 7957 w 10000"/>
                  <a:gd name="connsiteY37" fmla="*/ 8299 h 10000"/>
                  <a:gd name="connsiteX38" fmla="*/ 7904 w 10000"/>
                  <a:gd name="connsiteY38" fmla="*/ 8862 h 10000"/>
                  <a:gd name="connsiteX39" fmla="*/ 7711 w 10000"/>
                  <a:gd name="connsiteY39" fmla="*/ 9374 h 10000"/>
                  <a:gd name="connsiteX40" fmla="*/ 7332 w 10000"/>
                  <a:gd name="connsiteY40" fmla="*/ 9741 h 10000"/>
                  <a:gd name="connsiteX41" fmla="*/ 6839 w 10000"/>
                  <a:gd name="connsiteY41" fmla="*/ 9999 h 10000"/>
                  <a:gd name="connsiteX42" fmla="*/ 1790 w 10000"/>
                  <a:gd name="connsiteY42" fmla="*/ 9912 h 10000"/>
                  <a:gd name="connsiteX43" fmla="*/ 1860 w 10000"/>
                  <a:gd name="connsiteY43"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473 w 10000"/>
                  <a:gd name="connsiteY20" fmla="*/ 5634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85 w 10000"/>
                  <a:gd name="connsiteY20" fmla="*/ 5160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316 w 10000"/>
                  <a:gd name="connsiteY21" fmla="*/ 5513 h 10000"/>
                  <a:gd name="connsiteX22" fmla="*/ 7148 w 10000"/>
                  <a:gd name="connsiteY22" fmla="*/ 5501 h 10000"/>
                  <a:gd name="connsiteX23" fmla="*/ 7060 w 10000"/>
                  <a:gd name="connsiteY23" fmla="*/ 5729 h 10000"/>
                  <a:gd name="connsiteX24" fmla="*/ 7208 w 10000"/>
                  <a:gd name="connsiteY24" fmla="*/ 6095 h 10000"/>
                  <a:gd name="connsiteX25" fmla="*/ 7478 w 10000"/>
                  <a:gd name="connsiteY25" fmla="*/ 6260 h 10000"/>
                  <a:gd name="connsiteX26" fmla="*/ 7715 w 10000"/>
                  <a:gd name="connsiteY26" fmla="*/ 6516 h 10000"/>
                  <a:gd name="connsiteX27" fmla="*/ 7838 w 10000"/>
                  <a:gd name="connsiteY27" fmla="*/ 6788 h 10000"/>
                  <a:gd name="connsiteX28" fmla="*/ 7678 w 10000"/>
                  <a:gd name="connsiteY28" fmla="*/ 7073 h 10000"/>
                  <a:gd name="connsiteX29" fmla="*/ 7102 w 10000"/>
                  <a:gd name="connsiteY29" fmla="*/ 7447 h 10000"/>
                  <a:gd name="connsiteX30" fmla="*/ 7082 w 10000"/>
                  <a:gd name="connsiteY30" fmla="*/ 7800 h 10000"/>
                  <a:gd name="connsiteX31" fmla="*/ 7187 w 10000"/>
                  <a:gd name="connsiteY31" fmla="*/ 8050 h 10000"/>
                  <a:gd name="connsiteX32" fmla="*/ 7374 w 10000"/>
                  <a:gd name="connsiteY32" fmla="*/ 8116 h 10000"/>
                  <a:gd name="connsiteX33" fmla="*/ 7620 w 10000"/>
                  <a:gd name="connsiteY33" fmla="*/ 7925 h 10000"/>
                  <a:gd name="connsiteX34" fmla="*/ 7792 w 10000"/>
                  <a:gd name="connsiteY34" fmla="*/ 7793 h 10000"/>
                  <a:gd name="connsiteX35" fmla="*/ 7933 w 10000"/>
                  <a:gd name="connsiteY35" fmla="*/ 7949 h 10000"/>
                  <a:gd name="connsiteX36" fmla="*/ 7957 w 10000"/>
                  <a:gd name="connsiteY36" fmla="*/ 8299 h 10000"/>
                  <a:gd name="connsiteX37" fmla="*/ 7904 w 10000"/>
                  <a:gd name="connsiteY37" fmla="*/ 8862 h 10000"/>
                  <a:gd name="connsiteX38" fmla="*/ 7711 w 10000"/>
                  <a:gd name="connsiteY38" fmla="*/ 9374 h 10000"/>
                  <a:gd name="connsiteX39" fmla="*/ 7332 w 10000"/>
                  <a:gd name="connsiteY39" fmla="*/ 9741 h 10000"/>
                  <a:gd name="connsiteX40" fmla="*/ 6839 w 10000"/>
                  <a:gd name="connsiteY40" fmla="*/ 9999 h 10000"/>
                  <a:gd name="connsiteX41" fmla="*/ 1790 w 10000"/>
                  <a:gd name="connsiteY41" fmla="*/ 9912 h 10000"/>
                  <a:gd name="connsiteX42" fmla="*/ 1860 w 10000"/>
                  <a:gd name="connsiteY42"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148 w 10000"/>
                  <a:gd name="connsiteY21" fmla="*/ 5501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94 w 10000"/>
                  <a:gd name="connsiteY20" fmla="*/ 5318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7060 w 10000"/>
                  <a:gd name="connsiteY22" fmla="*/ 572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32 w 10000"/>
                  <a:gd name="connsiteY22" fmla="*/ 5290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208 w 10000"/>
                  <a:gd name="connsiteY23" fmla="*/ 6095 h 10000"/>
                  <a:gd name="connsiteX24" fmla="*/ 7478 w 10000"/>
                  <a:gd name="connsiteY24" fmla="*/ 6260 h 10000"/>
                  <a:gd name="connsiteX25" fmla="*/ 7715 w 10000"/>
                  <a:gd name="connsiteY25" fmla="*/ 6516 h 10000"/>
                  <a:gd name="connsiteX26" fmla="*/ 7838 w 10000"/>
                  <a:gd name="connsiteY26" fmla="*/ 6788 h 10000"/>
                  <a:gd name="connsiteX27" fmla="*/ 7678 w 10000"/>
                  <a:gd name="connsiteY27" fmla="*/ 7073 h 10000"/>
                  <a:gd name="connsiteX28" fmla="*/ 7102 w 10000"/>
                  <a:gd name="connsiteY28" fmla="*/ 7447 h 10000"/>
                  <a:gd name="connsiteX29" fmla="*/ 7082 w 10000"/>
                  <a:gd name="connsiteY29" fmla="*/ 7800 h 10000"/>
                  <a:gd name="connsiteX30" fmla="*/ 7187 w 10000"/>
                  <a:gd name="connsiteY30" fmla="*/ 8050 h 10000"/>
                  <a:gd name="connsiteX31" fmla="*/ 7374 w 10000"/>
                  <a:gd name="connsiteY31" fmla="*/ 8116 h 10000"/>
                  <a:gd name="connsiteX32" fmla="*/ 7620 w 10000"/>
                  <a:gd name="connsiteY32" fmla="*/ 7925 h 10000"/>
                  <a:gd name="connsiteX33" fmla="*/ 7792 w 10000"/>
                  <a:gd name="connsiteY33" fmla="*/ 7793 h 10000"/>
                  <a:gd name="connsiteX34" fmla="*/ 7933 w 10000"/>
                  <a:gd name="connsiteY34" fmla="*/ 7949 h 10000"/>
                  <a:gd name="connsiteX35" fmla="*/ 7957 w 10000"/>
                  <a:gd name="connsiteY35" fmla="*/ 8299 h 10000"/>
                  <a:gd name="connsiteX36" fmla="*/ 7904 w 10000"/>
                  <a:gd name="connsiteY36" fmla="*/ 8862 h 10000"/>
                  <a:gd name="connsiteX37" fmla="*/ 7711 w 10000"/>
                  <a:gd name="connsiteY37" fmla="*/ 9374 h 10000"/>
                  <a:gd name="connsiteX38" fmla="*/ 7332 w 10000"/>
                  <a:gd name="connsiteY38" fmla="*/ 9741 h 10000"/>
                  <a:gd name="connsiteX39" fmla="*/ 6839 w 10000"/>
                  <a:gd name="connsiteY39" fmla="*/ 9999 h 10000"/>
                  <a:gd name="connsiteX40" fmla="*/ 1790 w 10000"/>
                  <a:gd name="connsiteY40" fmla="*/ 9912 h 10000"/>
                  <a:gd name="connsiteX41" fmla="*/ 1860 w 10000"/>
                  <a:gd name="connsiteY41"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478 w 10000"/>
                  <a:gd name="connsiteY23" fmla="*/ 6260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15 w 10000"/>
                  <a:gd name="connsiteY22" fmla="*/ 5079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898 w 10000"/>
                  <a:gd name="connsiteY22" fmla="*/ 4956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715 w 10000"/>
                  <a:gd name="connsiteY24" fmla="*/ 6516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838 w 10000"/>
                  <a:gd name="connsiteY25" fmla="*/ 6788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678 w 10000"/>
                  <a:gd name="connsiteY26" fmla="*/ 7073 h 10000"/>
                  <a:gd name="connsiteX27" fmla="*/ 7102 w 10000"/>
                  <a:gd name="connsiteY27" fmla="*/ 7447 h 10000"/>
                  <a:gd name="connsiteX28" fmla="*/ 7082 w 10000"/>
                  <a:gd name="connsiteY28" fmla="*/ 7800 h 10000"/>
                  <a:gd name="connsiteX29" fmla="*/ 7187 w 10000"/>
                  <a:gd name="connsiteY29" fmla="*/ 8050 h 10000"/>
                  <a:gd name="connsiteX30" fmla="*/ 7374 w 10000"/>
                  <a:gd name="connsiteY30" fmla="*/ 8116 h 10000"/>
                  <a:gd name="connsiteX31" fmla="*/ 7620 w 10000"/>
                  <a:gd name="connsiteY31" fmla="*/ 7925 h 10000"/>
                  <a:gd name="connsiteX32" fmla="*/ 7792 w 10000"/>
                  <a:gd name="connsiteY32" fmla="*/ 7793 h 10000"/>
                  <a:gd name="connsiteX33" fmla="*/ 7933 w 10000"/>
                  <a:gd name="connsiteY33" fmla="*/ 7949 h 10000"/>
                  <a:gd name="connsiteX34" fmla="*/ 7957 w 10000"/>
                  <a:gd name="connsiteY34" fmla="*/ 8299 h 10000"/>
                  <a:gd name="connsiteX35" fmla="*/ 7904 w 10000"/>
                  <a:gd name="connsiteY35" fmla="*/ 8862 h 10000"/>
                  <a:gd name="connsiteX36" fmla="*/ 7711 w 10000"/>
                  <a:gd name="connsiteY36" fmla="*/ 9374 h 10000"/>
                  <a:gd name="connsiteX37" fmla="*/ 7332 w 10000"/>
                  <a:gd name="connsiteY37" fmla="*/ 9741 h 10000"/>
                  <a:gd name="connsiteX38" fmla="*/ 6839 w 10000"/>
                  <a:gd name="connsiteY38" fmla="*/ 9999 h 10000"/>
                  <a:gd name="connsiteX39" fmla="*/ 1790 w 10000"/>
                  <a:gd name="connsiteY39" fmla="*/ 9912 h 10000"/>
                  <a:gd name="connsiteX40" fmla="*/ 1860 w 10000"/>
                  <a:gd name="connsiteY40"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7102 w 10000"/>
                  <a:gd name="connsiteY26" fmla="*/ 7447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514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7082 w 10000"/>
                  <a:gd name="connsiteY27" fmla="*/ 7800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187 w 10000"/>
                  <a:gd name="connsiteY28" fmla="*/ 8050 h 10000"/>
                  <a:gd name="connsiteX29" fmla="*/ 7374 w 10000"/>
                  <a:gd name="connsiteY29" fmla="*/ 8116 h 10000"/>
                  <a:gd name="connsiteX30" fmla="*/ 7620 w 10000"/>
                  <a:gd name="connsiteY30" fmla="*/ 7925 h 10000"/>
                  <a:gd name="connsiteX31" fmla="*/ 7792 w 10000"/>
                  <a:gd name="connsiteY31" fmla="*/ 7793 h 10000"/>
                  <a:gd name="connsiteX32" fmla="*/ 7933 w 10000"/>
                  <a:gd name="connsiteY32" fmla="*/ 7949 h 10000"/>
                  <a:gd name="connsiteX33" fmla="*/ 7957 w 10000"/>
                  <a:gd name="connsiteY33" fmla="*/ 8299 h 10000"/>
                  <a:gd name="connsiteX34" fmla="*/ 7904 w 10000"/>
                  <a:gd name="connsiteY34" fmla="*/ 8862 h 10000"/>
                  <a:gd name="connsiteX35" fmla="*/ 7711 w 10000"/>
                  <a:gd name="connsiteY35" fmla="*/ 9374 h 10000"/>
                  <a:gd name="connsiteX36" fmla="*/ 7332 w 10000"/>
                  <a:gd name="connsiteY36" fmla="*/ 9741 h 10000"/>
                  <a:gd name="connsiteX37" fmla="*/ 6839 w 10000"/>
                  <a:gd name="connsiteY37" fmla="*/ 9999 h 10000"/>
                  <a:gd name="connsiteX38" fmla="*/ 1790 w 10000"/>
                  <a:gd name="connsiteY38" fmla="*/ 9912 h 10000"/>
                  <a:gd name="connsiteX39" fmla="*/ 1860 w 10000"/>
                  <a:gd name="connsiteY39"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374 w 10000"/>
                  <a:gd name="connsiteY28" fmla="*/ 8116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620 w 10000"/>
                  <a:gd name="connsiteY29" fmla="*/ 7925 h 10000"/>
                  <a:gd name="connsiteX30" fmla="*/ 7792 w 10000"/>
                  <a:gd name="connsiteY30" fmla="*/ 7793 h 10000"/>
                  <a:gd name="connsiteX31" fmla="*/ 7933 w 10000"/>
                  <a:gd name="connsiteY31" fmla="*/ 7949 h 10000"/>
                  <a:gd name="connsiteX32" fmla="*/ 7957 w 10000"/>
                  <a:gd name="connsiteY32" fmla="*/ 8299 h 10000"/>
                  <a:gd name="connsiteX33" fmla="*/ 7904 w 10000"/>
                  <a:gd name="connsiteY33" fmla="*/ 8862 h 10000"/>
                  <a:gd name="connsiteX34" fmla="*/ 7711 w 10000"/>
                  <a:gd name="connsiteY34" fmla="*/ 9374 h 10000"/>
                  <a:gd name="connsiteX35" fmla="*/ 7332 w 10000"/>
                  <a:gd name="connsiteY35" fmla="*/ 9741 h 10000"/>
                  <a:gd name="connsiteX36" fmla="*/ 6839 w 10000"/>
                  <a:gd name="connsiteY36" fmla="*/ 9999 h 10000"/>
                  <a:gd name="connsiteX37" fmla="*/ 1790 w 10000"/>
                  <a:gd name="connsiteY37" fmla="*/ 9912 h 10000"/>
                  <a:gd name="connsiteX38" fmla="*/ 1860 w 10000"/>
                  <a:gd name="connsiteY38"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92 w 10000"/>
                  <a:gd name="connsiteY29" fmla="*/ 7793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949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24 w 10000"/>
                  <a:gd name="connsiteY30" fmla="*/ 8212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28 w 10000"/>
                  <a:gd name="connsiteY27" fmla="*/ 7607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988 w 10000"/>
                  <a:gd name="connsiteY27" fmla="*/ 7625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57 w 10000"/>
                  <a:gd name="connsiteY31" fmla="*/ 8299 h 10000"/>
                  <a:gd name="connsiteX32" fmla="*/ 7904 w 10000"/>
                  <a:gd name="connsiteY32" fmla="*/ 8862 h 10000"/>
                  <a:gd name="connsiteX33" fmla="*/ 7711 w 10000"/>
                  <a:gd name="connsiteY33" fmla="*/ 9374 h 10000"/>
                  <a:gd name="connsiteX34" fmla="*/ 7332 w 10000"/>
                  <a:gd name="connsiteY34" fmla="*/ 9741 h 10000"/>
                  <a:gd name="connsiteX35" fmla="*/ 6839 w 10000"/>
                  <a:gd name="connsiteY35" fmla="*/ 9999 h 10000"/>
                  <a:gd name="connsiteX36" fmla="*/ 1790 w 10000"/>
                  <a:gd name="connsiteY36" fmla="*/ 9912 h 10000"/>
                  <a:gd name="connsiteX37" fmla="*/ 1860 w 10000"/>
                  <a:gd name="connsiteY37"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904 w 10000"/>
                  <a:gd name="connsiteY31" fmla="*/ 8862 h 10000"/>
                  <a:gd name="connsiteX32" fmla="*/ 7711 w 10000"/>
                  <a:gd name="connsiteY32" fmla="*/ 9374 h 10000"/>
                  <a:gd name="connsiteX33" fmla="*/ 7332 w 10000"/>
                  <a:gd name="connsiteY33" fmla="*/ 9741 h 10000"/>
                  <a:gd name="connsiteX34" fmla="*/ 6839 w 10000"/>
                  <a:gd name="connsiteY34" fmla="*/ 9999 h 10000"/>
                  <a:gd name="connsiteX35" fmla="*/ 1790 w 10000"/>
                  <a:gd name="connsiteY35" fmla="*/ 9912 h 10000"/>
                  <a:gd name="connsiteX36" fmla="*/ 1860 w 10000"/>
                  <a:gd name="connsiteY36"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711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7332 w 10000"/>
                  <a:gd name="connsiteY32" fmla="*/ 9741 h 10000"/>
                  <a:gd name="connsiteX33" fmla="*/ 6839 w 10000"/>
                  <a:gd name="connsiteY33" fmla="*/ 9999 h 10000"/>
                  <a:gd name="connsiteX34" fmla="*/ 1790 w 10000"/>
                  <a:gd name="connsiteY34" fmla="*/ 9912 h 10000"/>
                  <a:gd name="connsiteX35" fmla="*/ 1860 w 10000"/>
                  <a:gd name="connsiteY35" fmla="*/ 9672 h 10000"/>
                  <a:gd name="connsiteX0" fmla="*/ 1860 w 10000"/>
                  <a:gd name="connsiteY0" fmla="*/ 9672 h 10000"/>
                  <a:gd name="connsiteX1" fmla="*/ 11 w 10000"/>
                  <a:gd name="connsiteY1" fmla="*/ 7822 h 10000"/>
                  <a:gd name="connsiteX2" fmla="*/ 0 w 10000"/>
                  <a:gd name="connsiteY2" fmla="*/ 7531 h 10000"/>
                  <a:gd name="connsiteX3" fmla="*/ 1770 w 10000"/>
                  <a:gd name="connsiteY3" fmla="*/ 0 h 10000"/>
                  <a:gd name="connsiteX4" fmla="*/ 9197 w 10000"/>
                  <a:gd name="connsiteY4" fmla="*/ 288 h 10000"/>
                  <a:gd name="connsiteX5" fmla="*/ 9700 w 10000"/>
                  <a:gd name="connsiteY5" fmla="*/ 1873 h 10000"/>
                  <a:gd name="connsiteX6" fmla="*/ 9937 w 10000"/>
                  <a:gd name="connsiteY6" fmla="*/ 1580 h 10000"/>
                  <a:gd name="connsiteX7" fmla="*/ 10000 w 10000"/>
                  <a:gd name="connsiteY7" fmla="*/ 1967 h 10000"/>
                  <a:gd name="connsiteX8" fmla="*/ 9392 w 10000"/>
                  <a:gd name="connsiteY8" fmla="*/ 3445 h 10000"/>
                  <a:gd name="connsiteX9" fmla="*/ 9213 w 10000"/>
                  <a:gd name="connsiteY9" fmla="*/ 3996 h 10000"/>
                  <a:gd name="connsiteX10" fmla="*/ 8943 w 10000"/>
                  <a:gd name="connsiteY10" fmla="*/ 4536 h 10000"/>
                  <a:gd name="connsiteX11" fmla="*/ 8763 w 10000"/>
                  <a:gd name="connsiteY11" fmla="*/ 4110 h 10000"/>
                  <a:gd name="connsiteX12" fmla="*/ 8725 w 10000"/>
                  <a:gd name="connsiteY12" fmla="*/ 3015 h 10000"/>
                  <a:gd name="connsiteX13" fmla="*/ 8384 w 10000"/>
                  <a:gd name="connsiteY13" fmla="*/ 4206 h 10000"/>
                  <a:gd name="connsiteX14" fmla="*/ 8132 w 10000"/>
                  <a:gd name="connsiteY14" fmla="*/ 5101 h 10000"/>
                  <a:gd name="connsiteX15" fmla="*/ 7843 w 10000"/>
                  <a:gd name="connsiteY15" fmla="*/ 4525 h 10000"/>
                  <a:gd name="connsiteX16" fmla="*/ 7921 w 10000"/>
                  <a:gd name="connsiteY16" fmla="*/ 3632 h 10000"/>
                  <a:gd name="connsiteX17" fmla="*/ 7766 w 10000"/>
                  <a:gd name="connsiteY17" fmla="*/ 3100 h 10000"/>
                  <a:gd name="connsiteX18" fmla="*/ 7477 w 10000"/>
                  <a:gd name="connsiteY18" fmla="*/ 3386 h 10000"/>
                  <a:gd name="connsiteX19" fmla="*/ 7523 w 10000"/>
                  <a:gd name="connsiteY19" fmla="*/ 5135 h 10000"/>
                  <a:gd name="connsiteX20" fmla="*/ 7260 w 10000"/>
                  <a:gd name="connsiteY20" fmla="*/ 5142 h 10000"/>
                  <a:gd name="connsiteX21" fmla="*/ 7020 w 10000"/>
                  <a:gd name="connsiteY21" fmla="*/ 4817 h 10000"/>
                  <a:gd name="connsiteX22" fmla="*/ 6924 w 10000"/>
                  <a:gd name="connsiteY22" fmla="*/ 4991 h 10000"/>
                  <a:gd name="connsiteX23" fmla="*/ 7060 w 10000"/>
                  <a:gd name="connsiteY23" fmla="*/ 5628 h 10000"/>
                  <a:gd name="connsiteX24" fmla="*/ 7485 w 10000"/>
                  <a:gd name="connsiteY24" fmla="*/ 5674 h 10000"/>
                  <a:gd name="connsiteX25" fmla="*/ 7497 w 10000"/>
                  <a:gd name="connsiteY25" fmla="*/ 6332 h 10000"/>
                  <a:gd name="connsiteX26" fmla="*/ 6829 w 10000"/>
                  <a:gd name="connsiteY26" fmla="*/ 7078 h 10000"/>
                  <a:gd name="connsiteX27" fmla="*/ 6894 w 10000"/>
                  <a:gd name="connsiteY27" fmla="*/ 7520 h 10000"/>
                  <a:gd name="connsiteX28" fmla="*/ 7280 w 10000"/>
                  <a:gd name="connsiteY28" fmla="*/ 7467 h 10000"/>
                  <a:gd name="connsiteX29" fmla="*/ 7749 w 10000"/>
                  <a:gd name="connsiteY29" fmla="*/ 7109 h 10000"/>
                  <a:gd name="connsiteX30" fmla="*/ 7933 w 10000"/>
                  <a:gd name="connsiteY30" fmla="*/ 7317 h 10000"/>
                  <a:gd name="connsiteX31" fmla="*/ 7583 w 10000"/>
                  <a:gd name="connsiteY31" fmla="*/ 9374 h 10000"/>
                  <a:gd name="connsiteX32" fmla="*/ 6839 w 10000"/>
                  <a:gd name="connsiteY32" fmla="*/ 9999 h 10000"/>
                  <a:gd name="connsiteX33" fmla="*/ 1790 w 10000"/>
                  <a:gd name="connsiteY33" fmla="*/ 9912 h 10000"/>
                  <a:gd name="connsiteX34" fmla="*/ 1860 w 10000"/>
                  <a:gd name="connsiteY34" fmla="*/ 9672 h 10000"/>
                  <a:gd name="connsiteX0" fmla="*/ 1860 w 10000"/>
                  <a:gd name="connsiteY0" fmla="*/ 9672 h 9944"/>
                  <a:gd name="connsiteX1" fmla="*/ 11 w 10000"/>
                  <a:gd name="connsiteY1" fmla="*/ 7822 h 9944"/>
                  <a:gd name="connsiteX2" fmla="*/ 0 w 10000"/>
                  <a:gd name="connsiteY2" fmla="*/ 7531 h 9944"/>
                  <a:gd name="connsiteX3" fmla="*/ 1770 w 10000"/>
                  <a:gd name="connsiteY3" fmla="*/ 0 h 9944"/>
                  <a:gd name="connsiteX4" fmla="*/ 9197 w 10000"/>
                  <a:gd name="connsiteY4" fmla="*/ 288 h 9944"/>
                  <a:gd name="connsiteX5" fmla="*/ 9700 w 10000"/>
                  <a:gd name="connsiteY5" fmla="*/ 1873 h 9944"/>
                  <a:gd name="connsiteX6" fmla="*/ 9937 w 10000"/>
                  <a:gd name="connsiteY6" fmla="*/ 1580 h 9944"/>
                  <a:gd name="connsiteX7" fmla="*/ 10000 w 10000"/>
                  <a:gd name="connsiteY7" fmla="*/ 1967 h 9944"/>
                  <a:gd name="connsiteX8" fmla="*/ 9392 w 10000"/>
                  <a:gd name="connsiteY8" fmla="*/ 3445 h 9944"/>
                  <a:gd name="connsiteX9" fmla="*/ 9213 w 10000"/>
                  <a:gd name="connsiteY9" fmla="*/ 3996 h 9944"/>
                  <a:gd name="connsiteX10" fmla="*/ 8943 w 10000"/>
                  <a:gd name="connsiteY10" fmla="*/ 4536 h 9944"/>
                  <a:gd name="connsiteX11" fmla="*/ 8763 w 10000"/>
                  <a:gd name="connsiteY11" fmla="*/ 4110 h 9944"/>
                  <a:gd name="connsiteX12" fmla="*/ 8725 w 10000"/>
                  <a:gd name="connsiteY12" fmla="*/ 3015 h 9944"/>
                  <a:gd name="connsiteX13" fmla="*/ 8384 w 10000"/>
                  <a:gd name="connsiteY13" fmla="*/ 4206 h 9944"/>
                  <a:gd name="connsiteX14" fmla="*/ 8132 w 10000"/>
                  <a:gd name="connsiteY14" fmla="*/ 5101 h 9944"/>
                  <a:gd name="connsiteX15" fmla="*/ 7843 w 10000"/>
                  <a:gd name="connsiteY15" fmla="*/ 4525 h 9944"/>
                  <a:gd name="connsiteX16" fmla="*/ 7921 w 10000"/>
                  <a:gd name="connsiteY16" fmla="*/ 3632 h 9944"/>
                  <a:gd name="connsiteX17" fmla="*/ 7766 w 10000"/>
                  <a:gd name="connsiteY17" fmla="*/ 3100 h 9944"/>
                  <a:gd name="connsiteX18" fmla="*/ 7477 w 10000"/>
                  <a:gd name="connsiteY18" fmla="*/ 3386 h 9944"/>
                  <a:gd name="connsiteX19" fmla="*/ 7523 w 10000"/>
                  <a:gd name="connsiteY19" fmla="*/ 5135 h 9944"/>
                  <a:gd name="connsiteX20" fmla="*/ 7260 w 10000"/>
                  <a:gd name="connsiteY20" fmla="*/ 5142 h 9944"/>
                  <a:gd name="connsiteX21" fmla="*/ 7020 w 10000"/>
                  <a:gd name="connsiteY21" fmla="*/ 4817 h 9944"/>
                  <a:gd name="connsiteX22" fmla="*/ 6924 w 10000"/>
                  <a:gd name="connsiteY22" fmla="*/ 4991 h 9944"/>
                  <a:gd name="connsiteX23" fmla="*/ 7060 w 10000"/>
                  <a:gd name="connsiteY23" fmla="*/ 5628 h 9944"/>
                  <a:gd name="connsiteX24" fmla="*/ 7485 w 10000"/>
                  <a:gd name="connsiteY24" fmla="*/ 5674 h 9944"/>
                  <a:gd name="connsiteX25" fmla="*/ 7497 w 10000"/>
                  <a:gd name="connsiteY25" fmla="*/ 6332 h 9944"/>
                  <a:gd name="connsiteX26" fmla="*/ 6829 w 10000"/>
                  <a:gd name="connsiteY26" fmla="*/ 7078 h 9944"/>
                  <a:gd name="connsiteX27" fmla="*/ 6894 w 10000"/>
                  <a:gd name="connsiteY27" fmla="*/ 7520 h 9944"/>
                  <a:gd name="connsiteX28" fmla="*/ 7280 w 10000"/>
                  <a:gd name="connsiteY28" fmla="*/ 7467 h 9944"/>
                  <a:gd name="connsiteX29" fmla="*/ 7749 w 10000"/>
                  <a:gd name="connsiteY29" fmla="*/ 7109 h 9944"/>
                  <a:gd name="connsiteX30" fmla="*/ 7933 w 10000"/>
                  <a:gd name="connsiteY30" fmla="*/ 7317 h 9944"/>
                  <a:gd name="connsiteX31" fmla="*/ 7583 w 10000"/>
                  <a:gd name="connsiteY31" fmla="*/ 9374 h 9944"/>
                  <a:gd name="connsiteX32" fmla="*/ 6890 w 10000"/>
                  <a:gd name="connsiteY32" fmla="*/ 9911 h 9944"/>
                  <a:gd name="connsiteX33" fmla="*/ 1790 w 10000"/>
                  <a:gd name="connsiteY33" fmla="*/ 9912 h 9944"/>
                  <a:gd name="connsiteX34" fmla="*/ 1860 w 10000"/>
                  <a:gd name="connsiteY34" fmla="*/ 9672 h 9944"/>
                  <a:gd name="connsiteX0" fmla="*/ 1860 w 10000"/>
                  <a:gd name="connsiteY0" fmla="*/ 9726 h 10000"/>
                  <a:gd name="connsiteX1" fmla="*/ 11 w 10000"/>
                  <a:gd name="connsiteY1" fmla="*/ 7866 h 10000"/>
                  <a:gd name="connsiteX2" fmla="*/ 0 w 10000"/>
                  <a:gd name="connsiteY2" fmla="*/ 7573 h 10000"/>
                  <a:gd name="connsiteX3" fmla="*/ 1770 w 10000"/>
                  <a:gd name="connsiteY3" fmla="*/ 0 h 10000"/>
                  <a:gd name="connsiteX4" fmla="*/ 9197 w 10000"/>
                  <a:gd name="connsiteY4" fmla="*/ 290 h 10000"/>
                  <a:gd name="connsiteX5" fmla="*/ 9700 w 10000"/>
                  <a:gd name="connsiteY5" fmla="*/ 1884 h 10000"/>
                  <a:gd name="connsiteX6" fmla="*/ 9937 w 10000"/>
                  <a:gd name="connsiteY6" fmla="*/ 1589 h 10000"/>
                  <a:gd name="connsiteX7" fmla="*/ 10000 w 10000"/>
                  <a:gd name="connsiteY7" fmla="*/ 1978 h 10000"/>
                  <a:gd name="connsiteX8" fmla="*/ 9392 w 10000"/>
                  <a:gd name="connsiteY8" fmla="*/ 3464 h 10000"/>
                  <a:gd name="connsiteX9" fmla="*/ 9213 w 10000"/>
                  <a:gd name="connsiteY9" fmla="*/ 4019 h 10000"/>
                  <a:gd name="connsiteX10" fmla="*/ 8943 w 10000"/>
                  <a:gd name="connsiteY10" fmla="*/ 4562 h 10000"/>
                  <a:gd name="connsiteX11" fmla="*/ 8763 w 10000"/>
                  <a:gd name="connsiteY11" fmla="*/ 4133 h 10000"/>
                  <a:gd name="connsiteX12" fmla="*/ 8725 w 10000"/>
                  <a:gd name="connsiteY12" fmla="*/ 3032 h 10000"/>
                  <a:gd name="connsiteX13" fmla="*/ 8384 w 10000"/>
                  <a:gd name="connsiteY13" fmla="*/ 4230 h 10000"/>
                  <a:gd name="connsiteX14" fmla="*/ 8132 w 10000"/>
                  <a:gd name="connsiteY14" fmla="*/ 5130 h 10000"/>
                  <a:gd name="connsiteX15" fmla="*/ 7843 w 10000"/>
                  <a:gd name="connsiteY15" fmla="*/ 4550 h 10000"/>
                  <a:gd name="connsiteX16" fmla="*/ 7921 w 10000"/>
                  <a:gd name="connsiteY16" fmla="*/ 3652 h 10000"/>
                  <a:gd name="connsiteX17" fmla="*/ 7766 w 10000"/>
                  <a:gd name="connsiteY17" fmla="*/ 3117 h 10000"/>
                  <a:gd name="connsiteX18" fmla="*/ 7477 w 10000"/>
                  <a:gd name="connsiteY18" fmla="*/ 3405 h 10000"/>
                  <a:gd name="connsiteX19" fmla="*/ 7523 w 10000"/>
                  <a:gd name="connsiteY19" fmla="*/ 5164 h 10000"/>
                  <a:gd name="connsiteX20" fmla="*/ 7260 w 10000"/>
                  <a:gd name="connsiteY20" fmla="*/ 5171 h 10000"/>
                  <a:gd name="connsiteX21" fmla="*/ 7020 w 10000"/>
                  <a:gd name="connsiteY21" fmla="*/ 4844 h 10000"/>
                  <a:gd name="connsiteX22" fmla="*/ 6924 w 10000"/>
                  <a:gd name="connsiteY22" fmla="*/ 5019 h 10000"/>
                  <a:gd name="connsiteX23" fmla="*/ 7060 w 10000"/>
                  <a:gd name="connsiteY23" fmla="*/ 5660 h 10000"/>
                  <a:gd name="connsiteX24" fmla="*/ 7485 w 10000"/>
                  <a:gd name="connsiteY24" fmla="*/ 5706 h 10000"/>
                  <a:gd name="connsiteX25" fmla="*/ 7497 w 10000"/>
                  <a:gd name="connsiteY25" fmla="*/ 6368 h 10000"/>
                  <a:gd name="connsiteX26" fmla="*/ 6829 w 10000"/>
                  <a:gd name="connsiteY26" fmla="*/ 7118 h 10000"/>
                  <a:gd name="connsiteX27" fmla="*/ 6894 w 10000"/>
                  <a:gd name="connsiteY27" fmla="*/ 7562 h 10000"/>
                  <a:gd name="connsiteX28" fmla="*/ 7280 w 10000"/>
                  <a:gd name="connsiteY28" fmla="*/ 7509 h 10000"/>
                  <a:gd name="connsiteX29" fmla="*/ 7749 w 10000"/>
                  <a:gd name="connsiteY29" fmla="*/ 7149 h 10000"/>
                  <a:gd name="connsiteX30" fmla="*/ 7933 w 10000"/>
                  <a:gd name="connsiteY30" fmla="*/ 7358 h 10000"/>
                  <a:gd name="connsiteX31" fmla="*/ 7583 w 10000"/>
                  <a:gd name="connsiteY31" fmla="*/ 9427 h 10000"/>
                  <a:gd name="connsiteX32" fmla="*/ 6890 w 10000"/>
                  <a:gd name="connsiteY32" fmla="*/ 9967 h 10000"/>
                  <a:gd name="connsiteX33" fmla="*/ 1790 w 10000"/>
                  <a:gd name="connsiteY33" fmla="*/ 9968 h 10000"/>
                  <a:gd name="connsiteX34" fmla="*/ 1860 w 10000"/>
                  <a:gd name="connsiteY34" fmla="*/ 9726 h 10000"/>
                  <a:gd name="connsiteX0" fmla="*/ 1860 w 10000"/>
                  <a:gd name="connsiteY0" fmla="*/ 9726 h 9967"/>
                  <a:gd name="connsiteX1" fmla="*/ 11 w 10000"/>
                  <a:gd name="connsiteY1" fmla="*/ 7866 h 9967"/>
                  <a:gd name="connsiteX2" fmla="*/ 0 w 10000"/>
                  <a:gd name="connsiteY2" fmla="*/ 7573 h 9967"/>
                  <a:gd name="connsiteX3" fmla="*/ 1770 w 10000"/>
                  <a:gd name="connsiteY3" fmla="*/ 0 h 9967"/>
                  <a:gd name="connsiteX4" fmla="*/ 9197 w 10000"/>
                  <a:gd name="connsiteY4" fmla="*/ 290 h 9967"/>
                  <a:gd name="connsiteX5" fmla="*/ 9700 w 10000"/>
                  <a:gd name="connsiteY5" fmla="*/ 1884 h 9967"/>
                  <a:gd name="connsiteX6" fmla="*/ 9937 w 10000"/>
                  <a:gd name="connsiteY6" fmla="*/ 1589 h 9967"/>
                  <a:gd name="connsiteX7" fmla="*/ 10000 w 10000"/>
                  <a:gd name="connsiteY7" fmla="*/ 1978 h 9967"/>
                  <a:gd name="connsiteX8" fmla="*/ 9392 w 10000"/>
                  <a:gd name="connsiteY8" fmla="*/ 3464 h 9967"/>
                  <a:gd name="connsiteX9" fmla="*/ 9213 w 10000"/>
                  <a:gd name="connsiteY9" fmla="*/ 4019 h 9967"/>
                  <a:gd name="connsiteX10" fmla="*/ 8943 w 10000"/>
                  <a:gd name="connsiteY10" fmla="*/ 4562 h 9967"/>
                  <a:gd name="connsiteX11" fmla="*/ 8763 w 10000"/>
                  <a:gd name="connsiteY11" fmla="*/ 4133 h 9967"/>
                  <a:gd name="connsiteX12" fmla="*/ 8725 w 10000"/>
                  <a:gd name="connsiteY12" fmla="*/ 3032 h 9967"/>
                  <a:gd name="connsiteX13" fmla="*/ 8384 w 10000"/>
                  <a:gd name="connsiteY13" fmla="*/ 4230 h 9967"/>
                  <a:gd name="connsiteX14" fmla="*/ 8132 w 10000"/>
                  <a:gd name="connsiteY14" fmla="*/ 5130 h 9967"/>
                  <a:gd name="connsiteX15" fmla="*/ 7843 w 10000"/>
                  <a:gd name="connsiteY15" fmla="*/ 4550 h 9967"/>
                  <a:gd name="connsiteX16" fmla="*/ 7921 w 10000"/>
                  <a:gd name="connsiteY16" fmla="*/ 3652 h 9967"/>
                  <a:gd name="connsiteX17" fmla="*/ 7766 w 10000"/>
                  <a:gd name="connsiteY17" fmla="*/ 3117 h 9967"/>
                  <a:gd name="connsiteX18" fmla="*/ 7477 w 10000"/>
                  <a:gd name="connsiteY18" fmla="*/ 3405 h 9967"/>
                  <a:gd name="connsiteX19" fmla="*/ 7523 w 10000"/>
                  <a:gd name="connsiteY19" fmla="*/ 5164 h 9967"/>
                  <a:gd name="connsiteX20" fmla="*/ 7260 w 10000"/>
                  <a:gd name="connsiteY20" fmla="*/ 5171 h 9967"/>
                  <a:gd name="connsiteX21" fmla="*/ 7020 w 10000"/>
                  <a:gd name="connsiteY21" fmla="*/ 4844 h 9967"/>
                  <a:gd name="connsiteX22" fmla="*/ 6924 w 10000"/>
                  <a:gd name="connsiteY22" fmla="*/ 5019 h 9967"/>
                  <a:gd name="connsiteX23" fmla="*/ 7060 w 10000"/>
                  <a:gd name="connsiteY23" fmla="*/ 5660 h 9967"/>
                  <a:gd name="connsiteX24" fmla="*/ 7485 w 10000"/>
                  <a:gd name="connsiteY24" fmla="*/ 5706 h 9967"/>
                  <a:gd name="connsiteX25" fmla="*/ 7497 w 10000"/>
                  <a:gd name="connsiteY25" fmla="*/ 6368 h 9967"/>
                  <a:gd name="connsiteX26" fmla="*/ 6829 w 10000"/>
                  <a:gd name="connsiteY26" fmla="*/ 7118 h 9967"/>
                  <a:gd name="connsiteX27" fmla="*/ 6894 w 10000"/>
                  <a:gd name="connsiteY27" fmla="*/ 7562 h 9967"/>
                  <a:gd name="connsiteX28" fmla="*/ 7280 w 10000"/>
                  <a:gd name="connsiteY28" fmla="*/ 7509 h 9967"/>
                  <a:gd name="connsiteX29" fmla="*/ 7749 w 10000"/>
                  <a:gd name="connsiteY29" fmla="*/ 7149 h 9967"/>
                  <a:gd name="connsiteX30" fmla="*/ 7933 w 10000"/>
                  <a:gd name="connsiteY30" fmla="*/ 7358 h 9967"/>
                  <a:gd name="connsiteX31" fmla="*/ 7583 w 10000"/>
                  <a:gd name="connsiteY31" fmla="*/ 9427 h 9967"/>
                  <a:gd name="connsiteX32" fmla="*/ 6890 w 10000"/>
                  <a:gd name="connsiteY32" fmla="*/ 9967 h 9967"/>
                  <a:gd name="connsiteX33" fmla="*/ 1747 w 10000"/>
                  <a:gd name="connsiteY33" fmla="*/ 9844 h 9967"/>
                  <a:gd name="connsiteX34" fmla="*/ 1860 w 10000"/>
                  <a:gd name="connsiteY34" fmla="*/ 9726 h 9967"/>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47 w 10000"/>
                  <a:gd name="connsiteY33" fmla="*/ 9877 h 10000"/>
                  <a:gd name="connsiteX34" fmla="*/ 1860 w 10000"/>
                  <a:gd name="connsiteY34" fmla="*/ 9652 h 10000"/>
                  <a:gd name="connsiteX0" fmla="*/ 1860 w 10000"/>
                  <a:gd name="connsiteY0" fmla="*/ 9652 h 10000"/>
                  <a:gd name="connsiteX1" fmla="*/ 11 w 10000"/>
                  <a:gd name="connsiteY1" fmla="*/ 7892 h 10000"/>
                  <a:gd name="connsiteX2" fmla="*/ 0 w 10000"/>
                  <a:gd name="connsiteY2" fmla="*/ 7598 h 10000"/>
                  <a:gd name="connsiteX3" fmla="*/ 1770 w 10000"/>
                  <a:gd name="connsiteY3" fmla="*/ 0 h 10000"/>
                  <a:gd name="connsiteX4" fmla="*/ 9197 w 10000"/>
                  <a:gd name="connsiteY4" fmla="*/ 291 h 10000"/>
                  <a:gd name="connsiteX5" fmla="*/ 9700 w 10000"/>
                  <a:gd name="connsiteY5" fmla="*/ 1890 h 10000"/>
                  <a:gd name="connsiteX6" fmla="*/ 9937 w 10000"/>
                  <a:gd name="connsiteY6" fmla="*/ 1594 h 10000"/>
                  <a:gd name="connsiteX7" fmla="*/ 10000 w 10000"/>
                  <a:gd name="connsiteY7" fmla="*/ 1985 h 10000"/>
                  <a:gd name="connsiteX8" fmla="*/ 9392 w 10000"/>
                  <a:gd name="connsiteY8" fmla="*/ 3475 h 10000"/>
                  <a:gd name="connsiteX9" fmla="*/ 9213 w 10000"/>
                  <a:gd name="connsiteY9" fmla="*/ 4032 h 10000"/>
                  <a:gd name="connsiteX10" fmla="*/ 8943 w 10000"/>
                  <a:gd name="connsiteY10" fmla="*/ 4577 h 10000"/>
                  <a:gd name="connsiteX11" fmla="*/ 8763 w 10000"/>
                  <a:gd name="connsiteY11" fmla="*/ 4147 h 10000"/>
                  <a:gd name="connsiteX12" fmla="*/ 8725 w 10000"/>
                  <a:gd name="connsiteY12" fmla="*/ 3042 h 10000"/>
                  <a:gd name="connsiteX13" fmla="*/ 8384 w 10000"/>
                  <a:gd name="connsiteY13" fmla="*/ 4244 h 10000"/>
                  <a:gd name="connsiteX14" fmla="*/ 8132 w 10000"/>
                  <a:gd name="connsiteY14" fmla="*/ 5147 h 10000"/>
                  <a:gd name="connsiteX15" fmla="*/ 7843 w 10000"/>
                  <a:gd name="connsiteY15" fmla="*/ 4565 h 10000"/>
                  <a:gd name="connsiteX16" fmla="*/ 7921 w 10000"/>
                  <a:gd name="connsiteY16" fmla="*/ 3664 h 10000"/>
                  <a:gd name="connsiteX17" fmla="*/ 7766 w 10000"/>
                  <a:gd name="connsiteY17" fmla="*/ 3127 h 10000"/>
                  <a:gd name="connsiteX18" fmla="*/ 7477 w 10000"/>
                  <a:gd name="connsiteY18" fmla="*/ 3416 h 10000"/>
                  <a:gd name="connsiteX19" fmla="*/ 7523 w 10000"/>
                  <a:gd name="connsiteY19" fmla="*/ 5181 h 10000"/>
                  <a:gd name="connsiteX20" fmla="*/ 7260 w 10000"/>
                  <a:gd name="connsiteY20" fmla="*/ 5188 h 10000"/>
                  <a:gd name="connsiteX21" fmla="*/ 7020 w 10000"/>
                  <a:gd name="connsiteY21" fmla="*/ 4860 h 10000"/>
                  <a:gd name="connsiteX22" fmla="*/ 6924 w 10000"/>
                  <a:gd name="connsiteY22" fmla="*/ 5036 h 10000"/>
                  <a:gd name="connsiteX23" fmla="*/ 7060 w 10000"/>
                  <a:gd name="connsiteY23" fmla="*/ 5679 h 10000"/>
                  <a:gd name="connsiteX24" fmla="*/ 7485 w 10000"/>
                  <a:gd name="connsiteY24" fmla="*/ 5725 h 10000"/>
                  <a:gd name="connsiteX25" fmla="*/ 7497 w 10000"/>
                  <a:gd name="connsiteY25" fmla="*/ 6389 h 10000"/>
                  <a:gd name="connsiteX26" fmla="*/ 6829 w 10000"/>
                  <a:gd name="connsiteY26" fmla="*/ 7142 h 10000"/>
                  <a:gd name="connsiteX27" fmla="*/ 6894 w 10000"/>
                  <a:gd name="connsiteY27" fmla="*/ 7587 h 10000"/>
                  <a:gd name="connsiteX28" fmla="*/ 7280 w 10000"/>
                  <a:gd name="connsiteY28" fmla="*/ 7534 h 10000"/>
                  <a:gd name="connsiteX29" fmla="*/ 7749 w 10000"/>
                  <a:gd name="connsiteY29" fmla="*/ 7173 h 10000"/>
                  <a:gd name="connsiteX30" fmla="*/ 7933 w 10000"/>
                  <a:gd name="connsiteY30" fmla="*/ 7382 h 10000"/>
                  <a:gd name="connsiteX31" fmla="*/ 7583 w 10000"/>
                  <a:gd name="connsiteY31" fmla="*/ 9458 h 10000"/>
                  <a:gd name="connsiteX32" fmla="*/ 6890 w 10000"/>
                  <a:gd name="connsiteY32" fmla="*/ 10000 h 10000"/>
                  <a:gd name="connsiteX33" fmla="*/ 1756 w 10000"/>
                  <a:gd name="connsiteY33" fmla="*/ 9948 h 10000"/>
                  <a:gd name="connsiteX34" fmla="*/ 1860 w 10000"/>
                  <a:gd name="connsiteY34" fmla="*/ 9652 h 10000"/>
                  <a:gd name="connsiteX0" fmla="*/ 1860 w 10007"/>
                  <a:gd name="connsiteY0" fmla="*/ 9652 h 10000"/>
                  <a:gd name="connsiteX1" fmla="*/ 11 w 10007"/>
                  <a:gd name="connsiteY1" fmla="*/ 7892 h 10000"/>
                  <a:gd name="connsiteX2" fmla="*/ 0 w 10007"/>
                  <a:gd name="connsiteY2" fmla="*/ 7598 h 10000"/>
                  <a:gd name="connsiteX3" fmla="*/ 1770 w 10007"/>
                  <a:gd name="connsiteY3" fmla="*/ 0 h 10000"/>
                  <a:gd name="connsiteX4" fmla="*/ 9197 w 10007"/>
                  <a:gd name="connsiteY4" fmla="*/ 291 h 10000"/>
                  <a:gd name="connsiteX5" fmla="*/ 9700 w 10007"/>
                  <a:gd name="connsiteY5" fmla="*/ 1890 h 10000"/>
                  <a:gd name="connsiteX6" fmla="*/ 10000 w 10007"/>
                  <a:gd name="connsiteY6" fmla="*/ 1985 h 10000"/>
                  <a:gd name="connsiteX7" fmla="*/ 9392 w 10007"/>
                  <a:gd name="connsiteY7" fmla="*/ 3475 h 10000"/>
                  <a:gd name="connsiteX8" fmla="*/ 9213 w 10007"/>
                  <a:gd name="connsiteY8" fmla="*/ 4032 h 10000"/>
                  <a:gd name="connsiteX9" fmla="*/ 8943 w 10007"/>
                  <a:gd name="connsiteY9" fmla="*/ 4577 h 10000"/>
                  <a:gd name="connsiteX10" fmla="*/ 8763 w 10007"/>
                  <a:gd name="connsiteY10" fmla="*/ 4147 h 10000"/>
                  <a:gd name="connsiteX11" fmla="*/ 8725 w 10007"/>
                  <a:gd name="connsiteY11" fmla="*/ 3042 h 10000"/>
                  <a:gd name="connsiteX12" fmla="*/ 8384 w 10007"/>
                  <a:gd name="connsiteY12" fmla="*/ 4244 h 10000"/>
                  <a:gd name="connsiteX13" fmla="*/ 8132 w 10007"/>
                  <a:gd name="connsiteY13" fmla="*/ 5147 h 10000"/>
                  <a:gd name="connsiteX14" fmla="*/ 7843 w 10007"/>
                  <a:gd name="connsiteY14" fmla="*/ 4565 h 10000"/>
                  <a:gd name="connsiteX15" fmla="*/ 7921 w 10007"/>
                  <a:gd name="connsiteY15" fmla="*/ 3664 h 10000"/>
                  <a:gd name="connsiteX16" fmla="*/ 7766 w 10007"/>
                  <a:gd name="connsiteY16" fmla="*/ 3127 h 10000"/>
                  <a:gd name="connsiteX17" fmla="*/ 7477 w 10007"/>
                  <a:gd name="connsiteY17" fmla="*/ 3416 h 10000"/>
                  <a:gd name="connsiteX18" fmla="*/ 7523 w 10007"/>
                  <a:gd name="connsiteY18" fmla="*/ 5181 h 10000"/>
                  <a:gd name="connsiteX19" fmla="*/ 7260 w 10007"/>
                  <a:gd name="connsiteY19" fmla="*/ 5188 h 10000"/>
                  <a:gd name="connsiteX20" fmla="*/ 7020 w 10007"/>
                  <a:gd name="connsiteY20" fmla="*/ 4860 h 10000"/>
                  <a:gd name="connsiteX21" fmla="*/ 6924 w 10007"/>
                  <a:gd name="connsiteY21" fmla="*/ 5036 h 10000"/>
                  <a:gd name="connsiteX22" fmla="*/ 7060 w 10007"/>
                  <a:gd name="connsiteY22" fmla="*/ 5679 h 10000"/>
                  <a:gd name="connsiteX23" fmla="*/ 7485 w 10007"/>
                  <a:gd name="connsiteY23" fmla="*/ 5725 h 10000"/>
                  <a:gd name="connsiteX24" fmla="*/ 7497 w 10007"/>
                  <a:gd name="connsiteY24" fmla="*/ 6389 h 10000"/>
                  <a:gd name="connsiteX25" fmla="*/ 6829 w 10007"/>
                  <a:gd name="connsiteY25" fmla="*/ 7142 h 10000"/>
                  <a:gd name="connsiteX26" fmla="*/ 6894 w 10007"/>
                  <a:gd name="connsiteY26" fmla="*/ 7587 h 10000"/>
                  <a:gd name="connsiteX27" fmla="*/ 7280 w 10007"/>
                  <a:gd name="connsiteY27" fmla="*/ 7534 h 10000"/>
                  <a:gd name="connsiteX28" fmla="*/ 7749 w 10007"/>
                  <a:gd name="connsiteY28" fmla="*/ 7173 h 10000"/>
                  <a:gd name="connsiteX29" fmla="*/ 7933 w 10007"/>
                  <a:gd name="connsiteY29" fmla="*/ 7382 h 10000"/>
                  <a:gd name="connsiteX30" fmla="*/ 7583 w 10007"/>
                  <a:gd name="connsiteY30" fmla="*/ 9458 h 10000"/>
                  <a:gd name="connsiteX31" fmla="*/ 6890 w 10007"/>
                  <a:gd name="connsiteY31" fmla="*/ 10000 h 10000"/>
                  <a:gd name="connsiteX32" fmla="*/ 1756 w 10007"/>
                  <a:gd name="connsiteY32" fmla="*/ 9948 h 10000"/>
                  <a:gd name="connsiteX33" fmla="*/ 1860 w 10007"/>
                  <a:gd name="connsiteY33" fmla="*/ 9652 h 10000"/>
                  <a:gd name="connsiteX0" fmla="*/ 1860 w 9702"/>
                  <a:gd name="connsiteY0" fmla="*/ 9652 h 10000"/>
                  <a:gd name="connsiteX1" fmla="*/ 11 w 9702"/>
                  <a:gd name="connsiteY1" fmla="*/ 7892 h 10000"/>
                  <a:gd name="connsiteX2" fmla="*/ 0 w 9702"/>
                  <a:gd name="connsiteY2" fmla="*/ 7598 h 10000"/>
                  <a:gd name="connsiteX3" fmla="*/ 1770 w 9702"/>
                  <a:gd name="connsiteY3" fmla="*/ 0 h 10000"/>
                  <a:gd name="connsiteX4" fmla="*/ 9197 w 9702"/>
                  <a:gd name="connsiteY4" fmla="*/ 291 h 10000"/>
                  <a:gd name="connsiteX5" fmla="*/ 9700 w 9702"/>
                  <a:gd name="connsiteY5" fmla="*/ 1890 h 10000"/>
                  <a:gd name="connsiteX6" fmla="*/ 9392 w 9702"/>
                  <a:gd name="connsiteY6" fmla="*/ 3475 h 10000"/>
                  <a:gd name="connsiteX7" fmla="*/ 9213 w 9702"/>
                  <a:gd name="connsiteY7" fmla="*/ 4032 h 10000"/>
                  <a:gd name="connsiteX8" fmla="*/ 8943 w 9702"/>
                  <a:gd name="connsiteY8" fmla="*/ 4577 h 10000"/>
                  <a:gd name="connsiteX9" fmla="*/ 8763 w 9702"/>
                  <a:gd name="connsiteY9" fmla="*/ 4147 h 10000"/>
                  <a:gd name="connsiteX10" fmla="*/ 8725 w 9702"/>
                  <a:gd name="connsiteY10" fmla="*/ 3042 h 10000"/>
                  <a:gd name="connsiteX11" fmla="*/ 8384 w 9702"/>
                  <a:gd name="connsiteY11" fmla="*/ 4244 h 10000"/>
                  <a:gd name="connsiteX12" fmla="*/ 8132 w 9702"/>
                  <a:gd name="connsiteY12" fmla="*/ 5147 h 10000"/>
                  <a:gd name="connsiteX13" fmla="*/ 7843 w 9702"/>
                  <a:gd name="connsiteY13" fmla="*/ 4565 h 10000"/>
                  <a:gd name="connsiteX14" fmla="*/ 7921 w 9702"/>
                  <a:gd name="connsiteY14" fmla="*/ 3664 h 10000"/>
                  <a:gd name="connsiteX15" fmla="*/ 7766 w 9702"/>
                  <a:gd name="connsiteY15" fmla="*/ 3127 h 10000"/>
                  <a:gd name="connsiteX16" fmla="*/ 7477 w 9702"/>
                  <a:gd name="connsiteY16" fmla="*/ 3416 h 10000"/>
                  <a:gd name="connsiteX17" fmla="*/ 7523 w 9702"/>
                  <a:gd name="connsiteY17" fmla="*/ 5181 h 10000"/>
                  <a:gd name="connsiteX18" fmla="*/ 7260 w 9702"/>
                  <a:gd name="connsiteY18" fmla="*/ 5188 h 10000"/>
                  <a:gd name="connsiteX19" fmla="*/ 7020 w 9702"/>
                  <a:gd name="connsiteY19" fmla="*/ 4860 h 10000"/>
                  <a:gd name="connsiteX20" fmla="*/ 6924 w 9702"/>
                  <a:gd name="connsiteY20" fmla="*/ 5036 h 10000"/>
                  <a:gd name="connsiteX21" fmla="*/ 7060 w 9702"/>
                  <a:gd name="connsiteY21" fmla="*/ 5679 h 10000"/>
                  <a:gd name="connsiteX22" fmla="*/ 7485 w 9702"/>
                  <a:gd name="connsiteY22" fmla="*/ 5725 h 10000"/>
                  <a:gd name="connsiteX23" fmla="*/ 7497 w 9702"/>
                  <a:gd name="connsiteY23" fmla="*/ 6389 h 10000"/>
                  <a:gd name="connsiteX24" fmla="*/ 6829 w 9702"/>
                  <a:gd name="connsiteY24" fmla="*/ 7142 h 10000"/>
                  <a:gd name="connsiteX25" fmla="*/ 6894 w 9702"/>
                  <a:gd name="connsiteY25" fmla="*/ 7587 h 10000"/>
                  <a:gd name="connsiteX26" fmla="*/ 7280 w 9702"/>
                  <a:gd name="connsiteY26" fmla="*/ 7534 h 10000"/>
                  <a:gd name="connsiteX27" fmla="*/ 7749 w 9702"/>
                  <a:gd name="connsiteY27" fmla="*/ 7173 h 10000"/>
                  <a:gd name="connsiteX28" fmla="*/ 7933 w 9702"/>
                  <a:gd name="connsiteY28" fmla="*/ 7382 h 10000"/>
                  <a:gd name="connsiteX29" fmla="*/ 7583 w 9702"/>
                  <a:gd name="connsiteY29" fmla="*/ 9458 h 10000"/>
                  <a:gd name="connsiteX30" fmla="*/ 6890 w 9702"/>
                  <a:gd name="connsiteY30" fmla="*/ 10000 h 10000"/>
                  <a:gd name="connsiteX31" fmla="*/ 1756 w 9702"/>
                  <a:gd name="connsiteY31" fmla="*/ 9948 h 10000"/>
                  <a:gd name="connsiteX32" fmla="*/ 1860 w 9702"/>
                  <a:gd name="connsiteY32" fmla="*/ 9652 h 10000"/>
                  <a:gd name="connsiteX0" fmla="*/ 1917 w 9680"/>
                  <a:gd name="connsiteY0" fmla="*/ 9652 h 10000"/>
                  <a:gd name="connsiteX1" fmla="*/ 11 w 9680"/>
                  <a:gd name="connsiteY1" fmla="*/ 7892 h 10000"/>
                  <a:gd name="connsiteX2" fmla="*/ 0 w 9680"/>
                  <a:gd name="connsiteY2" fmla="*/ 7598 h 10000"/>
                  <a:gd name="connsiteX3" fmla="*/ 1824 w 9680"/>
                  <a:gd name="connsiteY3" fmla="*/ 0 h 10000"/>
                  <a:gd name="connsiteX4" fmla="*/ 9479 w 9680"/>
                  <a:gd name="connsiteY4" fmla="*/ 291 h 10000"/>
                  <a:gd name="connsiteX5" fmla="*/ 9680 w 9680"/>
                  <a:gd name="connsiteY5" fmla="*/ 3475 h 10000"/>
                  <a:gd name="connsiteX6" fmla="*/ 9496 w 9680"/>
                  <a:gd name="connsiteY6" fmla="*/ 4032 h 10000"/>
                  <a:gd name="connsiteX7" fmla="*/ 9218 w 9680"/>
                  <a:gd name="connsiteY7" fmla="*/ 4577 h 10000"/>
                  <a:gd name="connsiteX8" fmla="*/ 9032 w 9680"/>
                  <a:gd name="connsiteY8" fmla="*/ 4147 h 10000"/>
                  <a:gd name="connsiteX9" fmla="*/ 8993 w 9680"/>
                  <a:gd name="connsiteY9" fmla="*/ 3042 h 10000"/>
                  <a:gd name="connsiteX10" fmla="*/ 8642 w 9680"/>
                  <a:gd name="connsiteY10" fmla="*/ 4244 h 10000"/>
                  <a:gd name="connsiteX11" fmla="*/ 8382 w 9680"/>
                  <a:gd name="connsiteY11" fmla="*/ 5147 h 10000"/>
                  <a:gd name="connsiteX12" fmla="*/ 8084 w 9680"/>
                  <a:gd name="connsiteY12" fmla="*/ 4565 h 10000"/>
                  <a:gd name="connsiteX13" fmla="*/ 8164 w 9680"/>
                  <a:gd name="connsiteY13" fmla="*/ 3664 h 10000"/>
                  <a:gd name="connsiteX14" fmla="*/ 8005 w 9680"/>
                  <a:gd name="connsiteY14" fmla="*/ 3127 h 10000"/>
                  <a:gd name="connsiteX15" fmla="*/ 7707 w 9680"/>
                  <a:gd name="connsiteY15" fmla="*/ 3416 h 10000"/>
                  <a:gd name="connsiteX16" fmla="*/ 7754 w 9680"/>
                  <a:gd name="connsiteY16" fmla="*/ 5181 h 10000"/>
                  <a:gd name="connsiteX17" fmla="*/ 7483 w 9680"/>
                  <a:gd name="connsiteY17" fmla="*/ 5188 h 10000"/>
                  <a:gd name="connsiteX18" fmla="*/ 7236 w 9680"/>
                  <a:gd name="connsiteY18" fmla="*/ 4860 h 10000"/>
                  <a:gd name="connsiteX19" fmla="*/ 7137 w 9680"/>
                  <a:gd name="connsiteY19" fmla="*/ 5036 h 10000"/>
                  <a:gd name="connsiteX20" fmla="*/ 7277 w 9680"/>
                  <a:gd name="connsiteY20" fmla="*/ 5679 h 10000"/>
                  <a:gd name="connsiteX21" fmla="*/ 7715 w 9680"/>
                  <a:gd name="connsiteY21" fmla="*/ 5725 h 10000"/>
                  <a:gd name="connsiteX22" fmla="*/ 7727 w 9680"/>
                  <a:gd name="connsiteY22" fmla="*/ 6389 h 10000"/>
                  <a:gd name="connsiteX23" fmla="*/ 7039 w 9680"/>
                  <a:gd name="connsiteY23" fmla="*/ 7142 h 10000"/>
                  <a:gd name="connsiteX24" fmla="*/ 7106 w 9680"/>
                  <a:gd name="connsiteY24" fmla="*/ 7587 h 10000"/>
                  <a:gd name="connsiteX25" fmla="*/ 7504 w 9680"/>
                  <a:gd name="connsiteY25" fmla="*/ 7534 h 10000"/>
                  <a:gd name="connsiteX26" fmla="*/ 7987 w 9680"/>
                  <a:gd name="connsiteY26" fmla="*/ 7173 h 10000"/>
                  <a:gd name="connsiteX27" fmla="*/ 8177 w 9680"/>
                  <a:gd name="connsiteY27" fmla="*/ 7382 h 10000"/>
                  <a:gd name="connsiteX28" fmla="*/ 7816 w 9680"/>
                  <a:gd name="connsiteY28" fmla="*/ 9458 h 10000"/>
                  <a:gd name="connsiteX29" fmla="*/ 7102 w 9680"/>
                  <a:gd name="connsiteY29" fmla="*/ 10000 h 10000"/>
                  <a:gd name="connsiteX30" fmla="*/ 1810 w 9680"/>
                  <a:gd name="connsiteY30" fmla="*/ 9948 h 10000"/>
                  <a:gd name="connsiteX31" fmla="*/ 1917 w 9680"/>
                  <a:gd name="connsiteY31" fmla="*/ 9652 h 10000"/>
                  <a:gd name="connsiteX0" fmla="*/ 1980 w 10394"/>
                  <a:gd name="connsiteY0" fmla="*/ 9652 h 10000"/>
                  <a:gd name="connsiteX1" fmla="*/ 11 w 10394"/>
                  <a:gd name="connsiteY1" fmla="*/ 7892 h 10000"/>
                  <a:gd name="connsiteX2" fmla="*/ 0 w 10394"/>
                  <a:gd name="connsiteY2" fmla="*/ 7598 h 10000"/>
                  <a:gd name="connsiteX3" fmla="*/ 1884 w 10394"/>
                  <a:gd name="connsiteY3" fmla="*/ 0 h 10000"/>
                  <a:gd name="connsiteX4" fmla="*/ 9792 w 10394"/>
                  <a:gd name="connsiteY4" fmla="*/ 291 h 10000"/>
                  <a:gd name="connsiteX5" fmla="*/ 9810 w 10394"/>
                  <a:gd name="connsiteY5" fmla="*/ 4032 h 10000"/>
                  <a:gd name="connsiteX6" fmla="*/ 9523 w 10394"/>
                  <a:gd name="connsiteY6" fmla="*/ 4577 h 10000"/>
                  <a:gd name="connsiteX7" fmla="*/ 9331 w 10394"/>
                  <a:gd name="connsiteY7" fmla="*/ 4147 h 10000"/>
                  <a:gd name="connsiteX8" fmla="*/ 9290 w 10394"/>
                  <a:gd name="connsiteY8" fmla="*/ 3042 h 10000"/>
                  <a:gd name="connsiteX9" fmla="*/ 8928 w 10394"/>
                  <a:gd name="connsiteY9" fmla="*/ 4244 h 10000"/>
                  <a:gd name="connsiteX10" fmla="*/ 8659 w 10394"/>
                  <a:gd name="connsiteY10" fmla="*/ 5147 h 10000"/>
                  <a:gd name="connsiteX11" fmla="*/ 8351 w 10394"/>
                  <a:gd name="connsiteY11" fmla="*/ 4565 h 10000"/>
                  <a:gd name="connsiteX12" fmla="*/ 8434 w 10394"/>
                  <a:gd name="connsiteY12" fmla="*/ 3664 h 10000"/>
                  <a:gd name="connsiteX13" fmla="*/ 8270 w 10394"/>
                  <a:gd name="connsiteY13" fmla="*/ 3127 h 10000"/>
                  <a:gd name="connsiteX14" fmla="*/ 7962 w 10394"/>
                  <a:gd name="connsiteY14" fmla="*/ 3416 h 10000"/>
                  <a:gd name="connsiteX15" fmla="*/ 8010 w 10394"/>
                  <a:gd name="connsiteY15" fmla="*/ 5181 h 10000"/>
                  <a:gd name="connsiteX16" fmla="*/ 7730 w 10394"/>
                  <a:gd name="connsiteY16" fmla="*/ 5188 h 10000"/>
                  <a:gd name="connsiteX17" fmla="*/ 7475 w 10394"/>
                  <a:gd name="connsiteY17" fmla="*/ 4860 h 10000"/>
                  <a:gd name="connsiteX18" fmla="*/ 7373 w 10394"/>
                  <a:gd name="connsiteY18" fmla="*/ 5036 h 10000"/>
                  <a:gd name="connsiteX19" fmla="*/ 7518 w 10394"/>
                  <a:gd name="connsiteY19" fmla="*/ 5679 h 10000"/>
                  <a:gd name="connsiteX20" fmla="*/ 7970 w 10394"/>
                  <a:gd name="connsiteY20" fmla="*/ 5725 h 10000"/>
                  <a:gd name="connsiteX21" fmla="*/ 7982 w 10394"/>
                  <a:gd name="connsiteY21" fmla="*/ 6389 h 10000"/>
                  <a:gd name="connsiteX22" fmla="*/ 7272 w 10394"/>
                  <a:gd name="connsiteY22" fmla="*/ 7142 h 10000"/>
                  <a:gd name="connsiteX23" fmla="*/ 7341 w 10394"/>
                  <a:gd name="connsiteY23" fmla="*/ 7587 h 10000"/>
                  <a:gd name="connsiteX24" fmla="*/ 7752 w 10394"/>
                  <a:gd name="connsiteY24" fmla="*/ 7534 h 10000"/>
                  <a:gd name="connsiteX25" fmla="*/ 8251 w 10394"/>
                  <a:gd name="connsiteY25" fmla="*/ 7173 h 10000"/>
                  <a:gd name="connsiteX26" fmla="*/ 8447 w 10394"/>
                  <a:gd name="connsiteY26" fmla="*/ 7382 h 10000"/>
                  <a:gd name="connsiteX27" fmla="*/ 8074 w 10394"/>
                  <a:gd name="connsiteY27" fmla="*/ 9458 h 10000"/>
                  <a:gd name="connsiteX28" fmla="*/ 7337 w 10394"/>
                  <a:gd name="connsiteY28" fmla="*/ 10000 h 10000"/>
                  <a:gd name="connsiteX29" fmla="*/ 1870 w 10394"/>
                  <a:gd name="connsiteY29" fmla="*/ 9948 h 10000"/>
                  <a:gd name="connsiteX30" fmla="*/ 1980 w 10394"/>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456 w 10309"/>
                  <a:gd name="connsiteY6" fmla="*/ 4419 h 10000"/>
                  <a:gd name="connsiteX7" fmla="*/ 9331 w 10309"/>
                  <a:gd name="connsiteY7" fmla="*/ 4147 h 10000"/>
                  <a:gd name="connsiteX8" fmla="*/ 9290 w 10309"/>
                  <a:gd name="connsiteY8" fmla="*/ 3042 h 10000"/>
                  <a:gd name="connsiteX9" fmla="*/ 8928 w 10309"/>
                  <a:gd name="connsiteY9" fmla="*/ 4244 h 10000"/>
                  <a:gd name="connsiteX10" fmla="*/ 8659 w 10309"/>
                  <a:gd name="connsiteY10" fmla="*/ 5147 h 10000"/>
                  <a:gd name="connsiteX11" fmla="*/ 8351 w 10309"/>
                  <a:gd name="connsiteY11" fmla="*/ 4565 h 10000"/>
                  <a:gd name="connsiteX12" fmla="*/ 8434 w 10309"/>
                  <a:gd name="connsiteY12" fmla="*/ 3664 h 10000"/>
                  <a:gd name="connsiteX13" fmla="*/ 8270 w 10309"/>
                  <a:gd name="connsiteY13" fmla="*/ 3127 h 10000"/>
                  <a:gd name="connsiteX14" fmla="*/ 7962 w 10309"/>
                  <a:gd name="connsiteY14" fmla="*/ 3416 h 10000"/>
                  <a:gd name="connsiteX15" fmla="*/ 8010 w 10309"/>
                  <a:gd name="connsiteY15" fmla="*/ 5181 h 10000"/>
                  <a:gd name="connsiteX16" fmla="*/ 7730 w 10309"/>
                  <a:gd name="connsiteY16" fmla="*/ 5188 h 10000"/>
                  <a:gd name="connsiteX17" fmla="*/ 7475 w 10309"/>
                  <a:gd name="connsiteY17" fmla="*/ 4860 h 10000"/>
                  <a:gd name="connsiteX18" fmla="*/ 7373 w 10309"/>
                  <a:gd name="connsiteY18" fmla="*/ 5036 h 10000"/>
                  <a:gd name="connsiteX19" fmla="*/ 7518 w 10309"/>
                  <a:gd name="connsiteY19" fmla="*/ 5679 h 10000"/>
                  <a:gd name="connsiteX20" fmla="*/ 7970 w 10309"/>
                  <a:gd name="connsiteY20" fmla="*/ 5725 h 10000"/>
                  <a:gd name="connsiteX21" fmla="*/ 7982 w 10309"/>
                  <a:gd name="connsiteY21" fmla="*/ 6389 h 10000"/>
                  <a:gd name="connsiteX22" fmla="*/ 7272 w 10309"/>
                  <a:gd name="connsiteY22" fmla="*/ 7142 h 10000"/>
                  <a:gd name="connsiteX23" fmla="*/ 7341 w 10309"/>
                  <a:gd name="connsiteY23" fmla="*/ 7587 h 10000"/>
                  <a:gd name="connsiteX24" fmla="*/ 7752 w 10309"/>
                  <a:gd name="connsiteY24" fmla="*/ 7534 h 10000"/>
                  <a:gd name="connsiteX25" fmla="*/ 8251 w 10309"/>
                  <a:gd name="connsiteY25" fmla="*/ 7173 h 10000"/>
                  <a:gd name="connsiteX26" fmla="*/ 8447 w 10309"/>
                  <a:gd name="connsiteY26" fmla="*/ 7382 h 10000"/>
                  <a:gd name="connsiteX27" fmla="*/ 8074 w 10309"/>
                  <a:gd name="connsiteY27" fmla="*/ 9458 h 10000"/>
                  <a:gd name="connsiteX28" fmla="*/ 7337 w 10309"/>
                  <a:gd name="connsiteY28" fmla="*/ 10000 h 10000"/>
                  <a:gd name="connsiteX29" fmla="*/ 1870 w 10309"/>
                  <a:gd name="connsiteY29" fmla="*/ 9948 h 10000"/>
                  <a:gd name="connsiteX30" fmla="*/ 1980 w 10309"/>
                  <a:gd name="connsiteY30" fmla="*/ 9652 h 10000"/>
                  <a:gd name="connsiteX0" fmla="*/ 1980 w 10309"/>
                  <a:gd name="connsiteY0" fmla="*/ 9652 h 10000"/>
                  <a:gd name="connsiteX1" fmla="*/ 11 w 10309"/>
                  <a:gd name="connsiteY1" fmla="*/ 7892 h 10000"/>
                  <a:gd name="connsiteX2" fmla="*/ 0 w 10309"/>
                  <a:gd name="connsiteY2" fmla="*/ 7598 h 10000"/>
                  <a:gd name="connsiteX3" fmla="*/ 1884 w 10309"/>
                  <a:gd name="connsiteY3" fmla="*/ 0 h 10000"/>
                  <a:gd name="connsiteX4" fmla="*/ 9792 w 10309"/>
                  <a:gd name="connsiteY4" fmla="*/ 291 h 10000"/>
                  <a:gd name="connsiteX5" fmla="*/ 9523 w 10309"/>
                  <a:gd name="connsiteY5" fmla="*/ 4577 h 10000"/>
                  <a:gd name="connsiteX6" fmla="*/ 9331 w 10309"/>
                  <a:gd name="connsiteY6" fmla="*/ 4147 h 10000"/>
                  <a:gd name="connsiteX7" fmla="*/ 9290 w 10309"/>
                  <a:gd name="connsiteY7" fmla="*/ 3042 h 10000"/>
                  <a:gd name="connsiteX8" fmla="*/ 8928 w 10309"/>
                  <a:gd name="connsiteY8" fmla="*/ 4244 h 10000"/>
                  <a:gd name="connsiteX9" fmla="*/ 8659 w 10309"/>
                  <a:gd name="connsiteY9" fmla="*/ 5147 h 10000"/>
                  <a:gd name="connsiteX10" fmla="*/ 8351 w 10309"/>
                  <a:gd name="connsiteY10" fmla="*/ 4565 h 10000"/>
                  <a:gd name="connsiteX11" fmla="*/ 8434 w 10309"/>
                  <a:gd name="connsiteY11" fmla="*/ 3664 h 10000"/>
                  <a:gd name="connsiteX12" fmla="*/ 8270 w 10309"/>
                  <a:gd name="connsiteY12" fmla="*/ 3127 h 10000"/>
                  <a:gd name="connsiteX13" fmla="*/ 7962 w 10309"/>
                  <a:gd name="connsiteY13" fmla="*/ 3416 h 10000"/>
                  <a:gd name="connsiteX14" fmla="*/ 8010 w 10309"/>
                  <a:gd name="connsiteY14" fmla="*/ 5181 h 10000"/>
                  <a:gd name="connsiteX15" fmla="*/ 7730 w 10309"/>
                  <a:gd name="connsiteY15" fmla="*/ 5188 h 10000"/>
                  <a:gd name="connsiteX16" fmla="*/ 7475 w 10309"/>
                  <a:gd name="connsiteY16" fmla="*/ 4860 h 10000"/>
                  <a:gd name="connsiteX17" fmla="*/ 7373 w 10309"/>
                  <a:gd name="connsiteY17" fmla="*/ 5036 h 10000"/>
                  <a:gd name="connsiteX18" fmla="*/ 7518 w 10309"/>
                  <a:gd name="connsiteY18" fmla="*/ 5679 h 10000"/>
                  <a:gd name="connsiteX19" fmla="*/ 7970 w 10309"/>
                  <a:gd name="connsiteY19" fmla="*/ 5725 h 10000"/>
                  <a:gd name="connsiteX20" fmla="*/ 7982 w 10309"/>
                  <a:gd name="connsiteY20" fmla="*/ 6389 h 10000"/>
                  <a:gd name="connsiteX21" fmla="*/ 7272 w 10309"/>
                  <a:gd name="connsiteY21" fmla="*/ 7142 h 10000"/>
                  <a:gd name="connsiteX22" fmla="*/ 7341 w 10309"/>
                  <a:gd name="connsiteY22" fmla="*/ 7587 h 10000"/>
                  <a:gd name="connsiteX23" fmla="*/ 7752 w 10309"/>
                  <a:gd name="connsiteY23" fmla="*/ 7534 h 10000"/>
                  <a:gd name="connsiteX24" fmla="*/ 8251 w 10309"/>
                  <a:gd name="connsiteY24" fmla="*/ 7173 h 10000"/>
                  <a:gd name="connsiteX25" fmla="*/ 8447 w 10309"/>
                  <a:gd name="connsiteY25" fmla="*/ 7382 h 10000"/>
                  <a:gd name="connsiteX26" fmla="*/ 8074 w 10309"/>
                  <a:gd name="connsiteY26" fmla="*/ 9458 h 10000"/>
                  <a:gd name="connsiteX27" fmla="*/ 7337 w 10309"/>
                  <a:gd name="connsiteY27" fmla="*/ 10000 h 10000"/>
                  <a:gd name="connsiteX28" fmla="*/ 1870 w 10309"/>
                  <a:gd name="connsiteY28" fmla="*/ 9948 h 10000"/>
                  <a:gd name="connsiteX29" fmla="*/ 1980 w 10309"/>
                  <a:gd name="connsiteY29" fmla="*/ 9652 h 10000"/>
                  <a:gd name="connsiteX0" fmla="*/ 1980 w 10258"/>
                  <a:gd name="connsiteY0" fmla="*/ 9652 h 10000"/>
                  <a:gd name="connsiteX1" fmla="*/ 11 w 10258"/>
                  <a:gd name="connsiteY1" fmla="*/ 7892 h 10000"/>
                  <a:gd name="connsiteX2" fmla="*/ 0 w 10258"/>
                  <a:gd name="connsiteY2" fmla="*/ 7598 h 10000"/>
                  <a:gd name="connsiteX3" fmla="*/ 1884 w 10258"/>
                  <a:gd name="connsiteY3" fmla="*/ 0 h 10000"/>
                  <a:gd name="connsiteX4" fmla="*/ 9792 w 10258"/>
                  <a:gd name="connsiteY4" fmla="*/ 291 h 10000"/>
                  <a:gd name="connsiteX5" fmla="*/ 9331 w 10258"/>
                  <a:gd name="connsiteY5" fmla="*/ 4147 h 10000"/>
                  <a:gd name="connsiteX6" fmla="*/ 9290 w 10258"/>
                  <a:gd name="connsiteY6" fmla="*/ 3042 h 10000"/>
                  <a:gd name="connsiteX7" fmla="*/ 8928 w 10258"/>
                  <a:gd name="connsiteY7" fmla="*/ 4244 h 10000"/>
                  <a:gd name="connsiteX8" fmla="*/ 8659 w 10258"/>
                  <a:gd name="connsiteY8" fmla="*/ 5147 h 10000"/>
                  <a:gd name="connsiteX9" fmla="*/ 8351 w 10258"/>
                  <a:gd name="connsiteY9" fmla="*/ 4565 h 10000"/>
                  <a:gd name="connsiteX10" fmla="*/ 8434 w 10258"/>
                  <a:gd name="connsiteY10" fmla="*/ 3664 h 10000"/>
                  <a:gd name="connsiteX11" fmla="*/ 8270 w 10258"/>
                  <a:gd name="connsiteY11" fmla="*/ 3127 h 10000"/>
                  <a:gd name="connsiteX12" fmla="*/ 7962 w 10258"/>
                  <a:gd name="connsiteY12" fmla="*/ 3416 h 10000"/>
                  <a:gd name="connsiteX13" fmla="*/ 8010 w 10258"/>
                  <a:gd name="connsiteY13" fmla="*/ 5181 h 10000"/>
                  <a:gd name="connsiteX14" fmla="*/ 7730 w 10258"/>
                  <a:gd name="connsiteY14" fmla="*/ 5188 h 10000"/>
                  <a:gd name="connsiteX15" fmla="*/ 7475 w 10258"/>
                  <a:gd name="connsiteY15" fmla="*/ 4860 h 10000"/>
                  <a:gd name="connsiteX16" fmla="*/ 7373 w 10258"/>
                  <a:gd name="connsiteY16" fmla="*/ 5036 h 10000"/>
                  <a:gd name="connsiteX17" fmla="*/ 7518 w 10258"/>
                  <a:gd name="connsiteY17" fmla="*/ 5679 h 10000"/>
                  <a:gd name="connsiteX18" fmla="*/ 7970 w 10258"/>
                  <a:gd name="connsiteY18" fmla="*/ 5725 h 10000"/>
                  <a:gd name="connsiteX19" fmla="*/ 7982 w 10258"/>
                  <a:gd name="connsiteY19" fmla="*/ 6389 h 10000"/>
                  <a:gd name="connsiteX20" fmla="*/ 7272 w 10258"/>
                  <a:gd name="connsiteY20" fmla="*/ 7142 h 10000"/>
                  <a:gd name="connsiteX21" fmla="*/ 7341 w 10258"/>
                  <a:gd name="connsiteY21" fmla="*/ 7587 h 10000"/>
                  <a:gd name="connsiteX22" fmla="*/ 7752 w 10258"/>
                  <a:gd name="connsiteY22" fmla="*/ 7534 h 10000"/>
                  <a:gd name="connsiteX23" fmla="*/ 8251 w 10258"/>
                  <a:gd name="connsiteY23" fmla="*/ 7173 h 10000"/>
                  <a:gd name="connsiteX24" fmla="*/ 8447 w 10258"/>
                  <a:gd name="connsiteY24" fmla="*/ 7382 h 10000"/>
                  <a:gd name="connsiteX25" fmla="*/ 8074 w 10258"/>
                  <a:gd name="connsiteY25" fmla="*/ 9458 h 10000"/>
                  <a:gd name="connsiteX26" fmla="*/ 7337 w 10258"/>
                  <a:gd name="connsiteY26" fmla="*/ 10000 h 10000"/>
                  <a:gd name="connsiteX27" fmla="*/ 1870 w 10258"/>
                  <a:gd name="connsiteY27" fmla="*/ 9948 h 10000"/>
                  <a:gd name="connsiteX28" fmla="*/ 1980 w 10258"/>
                  <a:gd name="connsiteY28" fmla="*/ 9652 h 10000"/>
                  <a:gd name="connsiteX0" fmla="*/ 1980 w 10257"/>
                  <a:gd name="connsiteY0" fmla="*/ 9652 h 10000"/>
                  <a:gd name="connsiteX1" fmla="*/ 11 w 10257"/>
                  <a:gd name="connsiteY1" fmla="*/ 7892 h 10000"/>
                  <a:gd name="connsiteX2" fmla="*/ 0 w 10257"/>
                  <a:gd name="connsiteY2" fmla="*/ 7598 h 10000"/>
                  <a:gd name="connsiteX3" fmla="*/ 1884 w 10257"/>
                  <a:gd name="connsiteY3" fmla="*/ 0 h 10000"/>
                  <a:gd name="connsiteX4" fmla="*/ 9792 w 10257"/>
                  <a:gd name="connsiteY4" fmla="*/ 291 h 10000"/>
                  <a:gd name="connsiteX5" fmla="*/ 9290 w 10257"/>
                  <a:gd name="connsiteY5" fmla="*/ 3042 h 10000"/>
                  <a:gd name="connsiteX6" fmla="*/ 8928 w 10257"/>
                  <a:gd name="connsiteY6" fmla="*/ 4244 h 10000"/>
                  <a:gd name="connsiteX7" fmla="*/ 8659 w 10257"/>
                  <a:gd name="connsiteY7" fmla="*/ 5147 h 10000"/>
                  <a:gd name="connsiteX8" fmla="*/ 8351 w 10257"/>
                  <a:gd name="connsiteY8" fmla="*/ 4565 h 10000"/>
                  <a:gd name="connsiteX9" fmla="*/ 8434 w 10257"/>
                  <a:gd name="connsiteY9" fmla="*/ 3664 h 10000"/>
                  <a:gd name="connsiteX10" fmla="*/ 8270 w 10257"/>
                  <a:gd name="connsiteY10" fmla="*/ 3127 h 10000"/>
                  <a:gd name="connsiteX11" fmla="*/ 7962 w 10257"/>
                  <a:gd name="connsiteY11" fmla="*/ 3416 h 10000"/>
                  <a:gd name="connsiteX12" fmla="*/ 8010 w 10257"/>
                  <a:gd name="connsiteY12" fmla="*/ 5181 h 10000"/>
                  <a:gd name="connsiteX13" fmla="*/ 7730 w 10257"/>
                  <a:gd name="connsiteY13" fmla="*/ 5188 h 10000"/>
                  <a:gd name="connsiteX14" fmla="*/ 7475 w 10257"/>
                  <a:gd name="connsiteY14" fmla="*/ 4860 h 10000"/>
                  <a:gd name="connsiteX15" fmla="*/ 7373 w 10257"/>
                  <a:gd name="connsiteY15" fmla="*/ 5036 h 10000"/>
                  <a:gd name="connsiteX16" fmla="*/ 7518 w 10257"/>
                  <a:gd name="connsiteY16" fmla="*/ 5679 h 10000"/>
                  <a:gd name="connsiteX17" fmla="*/ 7970 w 10257"/>
                  <a:gd name="connsiteY17" fmla="*/ 5725 h 10000"/>
                  <a:gd name="connsiteX18" fmla="*/ 7982 w 10257"/>
                  <a:gd name="connsiteY18" fmla="*/ 6389 h 10000"/>
                  <a:gd name="connsiteX19" fmla="*/ 7272 w 10257"/>
                  <a:gd name="connsiteY19" fmla="*/ 7142 h 10000"/>
                  <a:gd name="connsiteX20" fmla="*/ 7341 w 10257"/>
                  <a:gd name="connsiteY20" fmla="*/ 7587 h 10000"/>
                  <a:gd name="connsiteX21" fmla="*/ 7752 w 10257"/>
                  <a:gd name="connsiteY21" fmla="*/ 7534 h 10000"/>
                  <a:gd name="connsiteX22" fmla="*/ 8251 w 10257"/>
                  <a:gd name="connsiteY22" fmla="*/ 7173 h 10000"/>
                  <a:gd name="connsiteX23" fmla="*/ 8447 w 10257"/>
                  <a:gd name="connsiteY23" fmla="*/ 7382 h 10000"/>
                  <a:gd name="connsiteX24" fmla="*/ 8074 w 10257"/>
                  <a:gd name="connsiteY24" fmla="*/ 9458 h 10000"/>
                  <a:gd name="connsiteX25" fmla="*/ 7337 w 10257"/>
                  <a:gd name="connsiteY25" fmla="*/ 10000 h 10000"/>
                  <a:gd name="connsiteX26" fmla="*/ 1870 w 10257"/>
                  <a:gd name="connsiteY26" fmla="*/ 9948 h 10000"/>
                  <a:gd name="connsiteX27" fmla="*/ 1980 w 10257"/>
                  <a:gd name="connsiteY27" fmla="*/ 9652 h 10000"/>
                  <a:gd name="connsiteX0" fmla="*/ 1980 w 10179"/>
                  <a:gd name="connsiteY0" fmla="*/ 9652 h 10000"/>
                  <a:gd name="connsiteX1" fmla="*/ 11 w 10179"/>
                  <a:gd name="connsiteY1" fmla="*/ 7892 h 10000"/>
                  <a:gd name="connsiteX2" fmla="*/ 0 w 10179"/>
                  <a:gd name="connsiteY2" fmla="*/ 7598 h 10000"/>
                  <a:gd name="connsiteX3" fmla="*/ 1884 w 10179"/>
                  <a:gd name="connsiteY3" fmla="*/ 0 h 10000"/>
                  <a:gd name="connsiteX4" fmla="*/ 9792 w 10179"/>
                  <a:gd name="connsiteY4" fmla="*/ 291 h 10000"/>
                  <a:gd name="connsiteX5" fmla="*/ 8928 w 10179"/>
                  <a:gd name="connsiteY5" fmla="*/ 4244 h 10000"/>
                  <a:gd name="connsiteX6" fmla="*/ 8659 w 10179"/>
                  <a:gd name="connsiteY6" fmla="*/ 5147 h 10000"/>
                  <a:gd name="connsiteX7" fmla="*/ 8351 w 10179"/>
                  <a:gd name="connsiteY7" fmla="*/ 4565 h 10000"/>
                  <a:gd name="connsiteX8" fmla="*/ 8434 w 10179"/>
                  <a:gd name="connsiteY8" fmla="*/ 3664 h 10000"/>
                  <a:gd name="connsiteX9" fmla="*/ 8270 w 10179"/>
                  <a:gd name="connsiteY9" fmla="*/ 3127 h 10000"/>
                  <a:gd name="connsiteX10" fmla="*/ 7962 w 10179"/>
                  <a:gd name="connsiteY10" fmla="*/ 3416 h 10000"/>
                  <a:gd name="connsiteX11" fmla="*/ 8010 w 10179"/>
                  <a:gd name="connsiteY11" fmla="*/ 5181 h 10000"/>
                  <a:gd name="connsiteX12" fmla="*/ 7730 w 10179"/>
                  <a:gd name="connsiteY12" fmla="*/ 5188 h 10000"/>
                  <a:gd name="connsiteX13" fmla="*/ 7475 w 10179"/>
                  <a:gd name="connsiteY13" fmla="*/ 4860 h 10000"/>
                  <a:gd name="connsiteX14" fmla="*/ 7373 w 10179"/>
                  <a:gd name="connsiteY14" fmla="*/ 5036 h 10000"/>
                  <a:gd name="connsiteX15" fmla="*/ 7518 w 10179"/>
                  <a:gd name="connsiteY15" fmla="*/ 5679 h 10000"/>
                  <a:gd name="connsiteX16" fmla="*/ 7970 w 10179"/>
                  <a:gd name="connsiteY16" fmla="*/ 5725 h 10000"/>
                  <a:gd name="connsiteX17" fmla="*/ 7982 w 10179"/>
                  <a:gd name="connsiteY17" fmla="*/ 6389 h 10000"/>
                  <a:gd name="connsiteX18" fmla="*/ 7272 w 10179"/>
                  <a:gd name="connsiteY18" fmla="*/ 7142 h 10000"/>
                  <a:gd name="connsiteX19" fmla="*/ 7341 w 10179"/>
                  <a:gd name="connsiteY19" fmla="*/ 7587 h 10000"/>
                  <a:gd name="connsiteX20" fmla="*/ 7752 w 10179"/>
                  <a:gd name="connsiteY20" fmla="*/ 7534 h 10000"/>
                  <a:gd name="connsiteX21" fmla="*/ 8251 w 10179"/>
                  <a:gd name="connsiteY21" fmla="*/ 7173 h 10000"/>
                  <a:gd name="connsiteX22" fmla="*/ 8447 w 10179"/>
                  <a:gd name="connsiteY22" fmla="*/ 7382 h 10000"/>
                  <a:gd name="connsiteX23" fmla="*/ 8074 w 10179"/>
                  <a:gd name="connsiteY23" fmla="*/ 9458 h 10000"/>
                  <a:gd name="connsiteX24" fmla="*/ 7337 w 10179"/>
                  <a:gd name="connsiteY24" fmla="*/ 10000 h 10000"/>
                  <a:gd name="connsiteX25" fmla="*/ 1870 w 10179"/>
                  <a:gd name="connsiteY25" fmla="*/ 9948 h 10000"/>
                  <a:gd name="connsiteX26" fmla="*/ 1980 w 10179"/>
                  <a:gd name="connsiteY26" fmla="*/ 9652 h 10000"/>
                  <a:gd name="connsiteX0" fmla="*/ 1980 w 11000"/>
                  <a:gd name="connsiteY0" fmla="*/ 9652 h 10000"/>
                  <a:gd name="connsiteX1" fmla="*/ 11 w 11000"/>
                  <a:gd name="connsiteY1" fmla="*/ 7892 h 10000"/>
                  <a:gd name="connsiteX2" fmla="*/ 0 w 11000"/>
                  <a:gd name="connsiteY2" fmla="*/ 7598 h 10000"/>
                  <a:gd name="connsiteX3" fmla="*/ 1884 w 11000"/>
                  <a:gd name="connsiteY3" fmla="*/ 0 h 10000"/>
                  <a:gd name="connsiteX4" fmla="*/ 10711 w 11000"/>
                  <a:gd name="connsiteY4" fmla="*/ 655 h 10000"/>
                  <a:gd name="connsiteX5" fmla="*/ 8928 w 11000"/>
                  <a:gd name="connsiteY5" fmla="*/ 4244 h 10000"/>
                  <a:gd name="connsiteX6" fmla="*/ 8659 w 11000"/>
                  <a:gd name="connsiteY6" fmla="*/ 5147 h 10000"/>
                  <a:gd name="connsiteX7" fmla="*/ 8351 w 11000"/>
                  <a:gd name="connsiteY7" fmla="*/ 4565 h 10000"/>
                  <a:gd name="connsiteX8" fmla="*/ 8434 w 11000"/>
                  <a:gd name="connsiteY8" fmla="*/ 3664 h 10000"/>
                  <a:gd name="connsiteX9" fmla="*/ 8270 w 11000"/>
                  <a:gd name="connsiteY9" fmla="*/ 3127 h 10000"/>
                  <a:gd name="connsiteX10" fmla="*/ 7962 w 11000"/>
                  <a:gd name="connsiteY10" fmla="*/ 3416 h 10000"/>
                  <a:gd name="connsiteX11" fmla="*/ 8010 w 11000"/>
                  <a:gd name="connsiteY11" fmla="*/ 5181 h 10000"/>
                  <a:gd name="connsiteX12" fmla="*/ 7730 w 11000"/>
                  <a:gd name="connsiteY12" fmla="*/ 5188 h 10000"/>
                  <a:gd name="connsiteX13" fmla="*/ 7475 w 11000"/>
                  <a:gd name="connsiteY13" fmla="*/ 4860 h 10000"/>
                  <a:gd name="connsiteX14" fmla="*/ 7373 w 11000"/>
                  <a:gd name="connsiteY14" fmla="*/ 5036 h 10000"/>
                  <a:gd name="connsiteX15" fmla="*/ 7518 w 11000"/>
                  <a:gd name="connsiteY15" fmla="*/ 5679 h 10000"/>
                  <a:gd name="connsiteX16" fmla="*/ 7970 w 11000"/>
                  <a:gd name="connsiteY16" fmla="*/ 5725 h 10000"/>
                  <a:gd name="connsiteX17" fmla="*/ 7982 w 11000"/>
                  <a:gd name="connsiteY17" fmla="*/ 6389 h 10000"/>
                  <a:gd name="connsiteX18" fmla="*/ 7272 w 11000"/>
                  <a:gd name="connsiteY18" fmla="*/ 7142 h 10000"/>
                  <a:gd name="connsiteX19" fmla="*/ 7341 w 11000"/>
                  <a:gd name="connsiteY19" fmla="*/ 7587 h 10000"/>
                  <a:gd name="connsiteX20" fmla="*/ 7752 w 11000"/>
                  <a:gd name="connsiteY20" fmla="*/ 7534 h 10000"/>
                  <a:gd name="connsiteX21" fmla="*/ 8251 w 11000"/>
                  <a:gd name="connsiteY21" fmla="*/ 7173 h 10000"/>
                  <a:gd name="connsiteX22" fmla="*/ 8447 w 11000"/>
                  <a:gd name="connsiteY22" fmla="*/ 7382 h 10000"/>
                  <a:gd name="connsiteX23" fmla="*/ 8074 w 11000"/>
                  <a:gd name="connsiteY23" fmla="*/ 9458 h 10000"/>
                  <a:gd name="connsiteX24" fmla="*/ 7337 w 11000"/>
                  <a:gd name="connsiteY24" fmla="*/ 10000 h 10000"/>
                  <a:gd name="connsiteX25" fmla="*/ 1870 w 11000"/>
                  <a:gd name="connsiteY25" fmla="*/ 9948 h 10000"/>
                  <a:gd name="connsiteX26" fmla="*/ 1980 w 11000"/>
                  <a:gd name="connsiteY26" fmla="*/ 9652 h 10000"/>
                  <a:gd name="connsiteX0" fmla="*/ 1980 w 11305"/>
                  <a:gd name="connsiteY0" fmla="*/ 9652 h 10000"/>
                  <a:gd name="connsiteX1" fmla="*/ 11 w 11305"/>
                  <a:gd name="connsiteY1" fmla="*/ 7892 h 10000"/>
                  <a:gd name="connsiteX2" fmla="*/ 0 w 11305"/>
                  <a:gd name="connsiteY2" fmla="*/ 7598 h 10000"/>
                  <a:gd name="connsiteX3" fmla="*/ 1884 w 11305"/>
                  <a:gd name="connsiteY3" fmla="*/ 0 h 10000"/>
                  <a:gd name="connsiteX4" fmla="*/ 10711 w 11305"/>
                  <a:gd name="connsiteY4" fmla="*/ 655 h 10000"/>
                  <a:gd name="connsiteX5" fmla="*/ 10801 w 11305"/>
                  <a:gd name="connsiteY5" fmla="*/ 986 h 10000"/>
                  <a:gd name="connsiteX6" fmla="*/ 8659 w 11305"/>
                  <a:gd name="connsiteY6" fmla="*/ 5147 h 10000"/>
                  <a:gd name="connsiteX7" fmla="*/ 8351 w 11305"/>
                  <a:gd name="connsiteY7" fmla="*/ 4565 h 10000"/>
                  <a:gd name="connsiteX8" fmla="*/ 8434 w 11305"/>
                  <a:gd name="connsiteY8" fmla="*/ 3664 h 10000"/>
                  <a:gd name="connsiteX9" fmla="*/ 8270 w 11305"/>
                  <a:gd name="connsiteY9" fmla="*/ 3127 h 10000"/>
                  <a:gd name="connsiteX10" fmla="*/ 7962 w 11305"/>
                  <a:gd name="connsiteY10" fmla="*/ 3416 h 10000"/>
                  <a:gd name="connsiteX11" fmla="*/ 8010 w 11305"/>
                  <a:gd name="connsiteY11" fmla="*/ 5181 h 10000"/>
                  <a:gd name="connsiteX12" fmla="*/ 7730 w 11305"/>
                  <a:gd name="connsiteY12" fmla="*/ 5188 h 10000"/>
                  <a:gd name="connsiteX13" fmla="*/ 7475 w 11305"/>
                  <a:gd name="connsiteY13" fmla="*/ 4860 h 10000"/>
                  <a:gd name="connsiteX14" fmla="*/ 7373 w 11305"/>
                  <a:gd name="connsiteY14" fmla="*/ 5036 h 10000"/>
                  <a:gd name="connsiteX15" fmla="*/ 7518 w 11305"/>
                  <a:gd name="connsiteY15" fmla="*/ 5679 h 10000"/>
                  <a:gd name="connsiteX16" fmla="*/ 7970 w 11305"/>
                  <a:gd name="connsiteY16" fmla="*/ 5725 h 10000"/>
                  <a:gd name="connsiteX17" fmla="*/ 7982 w 11305"/>
                  <a:gd name="connsiteY17" fmla="*/ 6389 h 10000"/>
                  <a:gd name="connsiteX18" fmla="*/ 7272 w 11305"/>
                  <a:gd name="connsiteY18" fmla="*/ 7142 h 10000"/>
                  <a:gd name="connsiteX19" fmla="*/ 7341 w 11305"/>
                  <a:gd name="connsiteY19" fmla="*/ 7587 h 10000"/>
                  <a:gd name="connsiteX20" fmla="*/ 7752 w 11305"/>
                  <a:gd name="connsiteY20" fmla="*/ 7534 h 10000"/>
                  <a:gd name="connsiteX21" fmla="*/ 8251 w 11305"/>
                  <a:gd name="connsiteY21" fmla="*/ 7173 h 10000"/>
                  <a:gd name="connsiteX22" fmla="*/ 8447 w 11305"/>
                  <a:gd name="connsiteY22" fmla="*/ 7382 h 10000"/>
                  <a:gd name="connsiteX23" fmla="*/ 8074 w 11305"/>
                  <a:gd name="connsiteY23" fmla="*/ 9458 h 10000"/>
                  <a:gd name="connsiteX24" fmla="*/ 7337 w 11305"/>
                  <a:gd name="connsiteY24" fmla="*/ 10000 h 10000"/>
                  <a:gd name="connsiteX25" fmla="*/ 1870 w 11305"/>
                  <a:gd name="connsiteY25" fmla="*/ 9948 h 10000"/>
                  <a:gd name="connsiteX26" fmla="*/ 1980 w 11305"/>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1271"/>
                  <a:gd name="connsiteY0" fmla="*/ 9652 h 10000"/>
                  <a:gd name="connsiteX1" fmla="*/ 11 w 11271"/>
                  <a:gd name="connsiteY1" fmla="*/ 7892 h 10000"/>
                  <a:gd name="connsiteX2" fmla="*/ 0 w 11271"/>
                  <a:gd name="connsiteY2" fmla="*/ 7598 h 10000"/>
                  <a:gd name="connsiteX3" fmla="*/ 1884 w 11271"/>
                  <a:gd name="connsiteY3" fmla="*/ 0 h 10000"/>
                  <a:gd name="connsiteX4" fmla="*/ 10711 w 11271"/>
                  <a:gd name="connsiteY4" fmla="*/ 655 h 10000"/>
                  <a:gd name="connsiteX5" fmla="*/ 10801 w 11271"/>
                  <a:gd name="connsiteY5" fmla="*/ 986 h 10000"/>
                  <a:gd name="connsiteX6" fmla="*/ 8659 w 11271"/>
                  <a:gd name="connsiteY6" fmla="*/ 5147 h 10000"/>
                  <a:gd name="connsiteX7" fmla="*/ 8351 w 11271"/>
                  <a:gd name="connsiteY7" fmla="*/ 4565 h 10000"/>
                  <a:gd name="connsiteX8" fmla="*/ 8434 w 11271"/>
                  <a:gd name="connsiteY8" fmla="*/ 3664 h 10000"/>
                  <a:gd name="connsiteX9" fmla="*/ 8270 w 11271"/>
                  <a:gd name="connsiteY9" fmla="*/ 3127 h 10000"/>
                  <a:gd name="connsiteX10" fmla="*/ 7962 w 11271"/>
                  <a:gd name="connsiteY10" fmla="*/ 3416 h 10000"/>
                  <a:gd name="connsiteX11" fmla="*/ 8010 w 11271"/>
                  <a:gd name="connsiteY11" fmla="*/ 5181 h 10000"/>
                  <a:gd name="connsiteX12" fmla="*/ 7730 w 11271"/>
                  <a:gd name="connsiteY12" fmla="*/ 5188 h 10000"/>
                  <a:gd name="connsiteX13" fmla="*/ 7475 w 11271"/>
                  <a:gd name="connsiteY13" fmla="*/ 4860 h 10000"/>
                  <a:gd name="connsiteX14" fmla="*/ 7373 w 11271"/>
                  <a:gd name="connsiteY14" fmla="*/ 5036 h 10000"/>
                  <a:gd name="connsiteX15" fmla="*/ 7518 w 11271"/>
                  <a:gd name="connsiteY15" fmla="*/ 5679 h 10000"/>
                  <a:gd name="connsiteX16" fmla="*/ 7970 w 11271"/>
                  <a:gd name="connsiteY16" fmla="*/ 5725 h 10000"/>
                  <a:gd name="connsiteX17" fmla="*/ 7982 w 11271"/>
                  <a:gd name="connsiteY17" fmla="*/ 6389 h 10000"/>
                  <a:gd name="connsiteX18" fmla="*/ 7272 w 11271"/>
                  <a:gd name="connsiteY18" fmla="*/ 7142 h 10000"/>
                  <a:gd name="connsiteX19" fmla="*/ 7341 w 11271"/>
                  <a:gd name="connsiteY19" fmla="*/ 7587 h 10000"/>
                  <a:gd name="connsiteX20" fmla="*/ 7752 w 11271"/>
                  <a:gd name="connsiteY20" fmla="*/ 7534 h 10000"/>
                  <a:gd name="connsiteX21" fmla="*/ 8251 w 11271"/>
                  <a:gd name="connsiteY21" fmla="*/ 7173 h 10000"/>
                  <a:gd name="connsiteX22" fmla="*/ 8447 w 11271"/>
                  <a:gd name="connsiteY22" fmla="*/ 7382 h 10000"/>
                  <a:gd name="connsiteX23" fmla="*/ 8074 w 11271"/>
                  <a:gd name="connsiteY23" fmla="*/ 9458 h 10000"/>
                  <a:gd name="connsiteX24" fmla="*/ 7337 w 11271"/>
                  <a:gd name="connsiteY24" fmla="*/ 10000 h 10000"/>
                  <a:gd name="connsiteX25" fmla="*/ 1870 w 11271"/>
                  <a:gd name="connsiteY25" fmla="*/ 9948 h 10000"/>
                  <a:gd name="connsiteX26" fmla="*/ 1980 w 11271"/>
                  <a:gd name="connsiteY26"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8659 w 10816"/>
                  <a:gd name="connsiteY6" fmla="*/ 5147 h 10000"/>
                  <a:gd name="connsiteX7" fmla="*/ 8351 w 10816"/>
                  <a:gd name="connsiteY7" fmla="*/ 4565 h 10000"/>
                  <a:gd name="connsiteX8" fmla="*/ 8434 w 10816"/>
                  <a:gd name="connsiteY8" fmla="*/ 3664 h 10000"/>
                  <a:gd name="connsiteX9" fmla="*/ 8270 w 10816"/>
                  <a:gd name="connsiteY9" fmla="*/ 3127 h 10000"/>
                  <a:gd name="connsiteX10" fmla="*/ 7962 w 10816"/>
                  <a:gd name="connsiteY10" fmla="*/ 3416 h 10000"/>
                  <a:gd name="connsiteX11" fmla="*/ 8010 w 10816"/>
                  <a:gd name="connsiteY11" fmla="*/ 5181 h 10000"/>
                  <a:gd name="connsiteX12" fmla="*/ 7730 w 10816"/>
                  <a:gd name="connsiteY12" fmla="*/ 5188 h 10000"/>
                  <a:gd name="connsiteX13" fmla="*/ 7475 w 10816"/>
                  <a:gd name="connsiteY13" fmla="*/ 4860 h 10000"/>
                  <a:gd name="connsiteX14" fmla="*/ 7373 w 10816"/>
                  <a:gd name="connsiteY14" fmla="*/ 5036 h 10000"/>
                  <a:gd name="connsiteX15" fmla="*/ 7518 w 10816"/>
                  <a:gd name="connsiteY15" fmla="*/ 5679 h 10000"/>
                  <a:gd name="connsiteX16" fmla="*/ 7970 w 10816"/>
                  <a:gd name="connsiteY16" fmla="*/ 5725 h 10000"/>
                  <a:gd name="connsiteX17" fmla="*/ 7982 w 10816"/>
                  <a:gd name="connsiteY17" fmla="*/ 6389 h 10000"/>
                  <a:gd name="connsiteX18" fmla="*/ 7272 w 10816"/>
                  <a:gd name="connsiteY18" fmla="*/ 7142 h 10000"/>
                  <a:gd name="connsiteX19" fmla="*/ 7341 w 10816"/>
                  <a:gd name="connsiteY19" fmla="*/ 7587 h 10000"/>
                  <a:gd name="connsiteX20" fmla="*/ 7752 w 10816"/>
                  <a:gd name="connsiteY20" fmla="*/ 7534 h 10000"/>
                  <a:gd name="connsiteX21" fmla="*/ 8251 w 10816"/>
                  <a:gd name="connsiteY21" fmla="*/ 7173 h 10000"/>
                  <a:gd name="connsiteX22" fmla="*/ 8447 w 10816"/>
                  <a:gd name="connsiteY22" fmla="*/ 7382 h 10000"/>
                  <a:gd name="connsiteX23" fmla="*/ 8074 w 10816"/>
                  <a:gd name="connsiteY23" fmla="*/ 9458 h 10000"/>
                  <a:gd name="connsiteX24" fmla="*/ 7337 w 10816"/>
                  <a:gd name="connsiteY24" fmla="*/ 10000 h 10000"/>
                  <a:gd name="connsiteX25" fmla="*/ 1870 w 10816"/>
                  <a:gd name="connsiteY25" fmla="*/ 9948 h 10000"/>
                  <a:gd name="connsiteX26" fmla="*/ 1980 w 10816"/>
                  <a:gd name="connsiteY26" fmla="*/ 9652 h 10000"/>
                  <a:gd name="connsiteX0" fmla="*/ 1980 w 10844"/>
                  <a:gd name="connsiteY0" fmla="*/ 9652 h 10000"/>
                  <a:gd name="connsiteX1" fmla="*/ 11 w 10844"/>
                  <a:gd name="connsiteY1" fmla="*/ 7892 h 10000"/>
                  <a:gd name="connsiteX2" fmla="*/ 0 w 10844"/>
                  <a:gd name="connsiteY2" fmla="*/ 7598 h 10000"/>
                  <a:gd name="connsiteX3" fmla="*/ 1884 w 10844"/>
                  <a:gd name="connsiteY3" fmla="*/ 0 h 10000"/>
                  <a:gd name="connsiteX4" fmla="*/ 10711 w 10844"/>
                  <a:gd name="connsiteY4" fmla="*/ 655 h 10000"/>
                  <a:gd name="connsiteX5" fmla="*/ 10801 w 10844"/>
                  <a:gd name="connsiteY5" fmla="*/ 986 h 10000"/>
                  <a:gd name="connsiteX6" fmla="*/ 10648 w 10844"/>
                  <a:gd name="connsiteY6" fmla="*/ 1518 h 10000"/>
                  <a:gd name="connsiteX7" fmla="*/ 8659 w 10844"/>
                  <a:gd name="connsiteY7" fmla="*/ 5147 h 10000"/>
                  <a:gd name="connsiteX8" fmla="*/ 8351 w 10844"/>
                  <a:gd name="connsiteY8" fmla="*/ 4565 h 10000"/>
                  <a:gd name="connsiteX9" fmla="*/ 8434 w 10844"/>
                  <a:gd name="connsiteY9" fmla="*/ 3664 h 10000"/>
                  <a:gd name="connsiteX10" fmla="*/ 8270 w 10844"/>
                  <a:gd name="connsiteY10" fmla="*/ 3127 h 10000"/>
                  <a:gd name="connsiteX11" fmla="*/ 7962 w 10844"/>
                  <a:gd name="connsiteY11" fmla="*/ 3416 h 10000"/>
                  <a:gd name="connsiteX12" fmla="*/ 8010 w 10844"/>
                  <a:gd name="connsiteY12" fmla="*/ 5181 h 10000"/>
                  <a:gd name="connsiteX13" fmla="*/ 7730 w 10844"/>
                  <a:gd name="connsiteY13" fmla="*/ 5188 h 10000"/>
                  <a:gd name="connsiteX14" fmla="*/ 7475 w 10844"/>
                  <a:gd name="connsiteY14" fmla="*/ 4860 h 10000"/>
                  <a:gd name="connsiteX15" fmla="*/ 7373 w 10844"/>
                  <a:gd name="connsiteY15" fmla="*/ 5036 h 10000"/>
                  <a:gd name="connsiteX16" fmla="*/ 7518 w 10844"/>
                  <a:gd name="connsiteY16" fmla="*/ 5679 h 10000"/>
                  <a:gd name="connsiteX17" fmla="*/ 7970 w 10844"/>
                  <a:gd name="connsiteY17" fmla="*/ 5725 h 10000"/>
                  <a:gd name="connsiteX18" fmla="*/ 7982 w 10844"/>
                  <a:gd name="connsiteY18" fmla="*/ 6389 h 10000"/>
                  <a:gd name="connsiteX19" fmla="*/ 7272 w 10844"/>
                  <a:gd name="connsiteY19" fmla="*/ 7142 h 10000"/>
                  <a:gd name="connsiteX20" fmla="*/ 7341 w 10844"/>
                  <a:gd name="connsiteY20" fmla="*/ 7587 h 10000"/>
                  <a:gd name="connsiteX21" fmla="*/ 7752 w 10844"/>
                  <a:gd name="connsiteY21" fmla="*/ 7534 h 10000"/>
                  <a:gd name="connsiteX22" fmla="*/ 8251 w 10844"/>
                  <a:gd name="connsiteY22" fmla="*/ 7173 h 10000"/>
                  <a:gd name="connsiteX23" fmla="*/ 8447 w 10844"/>
                  <a:gd name="connsiteY23" fmla="*/ 7382 h 10000"/>
                  <a:gd name="connsiteX24" fmla="*/ 8074 w 10844"/>
                  <a:gd name="connsiteY24" fmla="*/ 9458 h 10000"/>
                  <a:gd name="connsiteX25" fmla="*/ 7337 w 10844"/>
                  <a:gd name="connsiteY25" fmla="*/ 10000 h 10000"/>
                  <a:gd name="connsiteX26" fmla="*/ 1870 w 10844"/>
                  <a:gd name="connsiteY26" fmla="*/ 9948 h 10000"/>
                  <a:gd name="connsiteX27" fmla="*/ 1980 w 10844"/>
                  <a:gd name="connsiteY27" fmla="*/ 9652 h 10000"/>
                  <a:gd name="connsiteX0" fmla="*/ 1980 w 10816"/>
                  <a:gd name="connsiteY0" fmla="*/ 9652 h 10000"/>
                  <a:gd name="connsiteX1" fmla="*/ 11 w 10816"/>
                  <a:gd name="connsiteY1" fmla="*/ 7892 h 10000"/>
                  <a:gd name="connsiteX2" fmla="*/ 0 w 10816"/>
                  <a:gd name="connsiteY2" fmla="*/ 7598 h 10000"/>
                  <a:gd name="connsiteX3" fmla="*/ 1884 w 10816"/>
                  <a:gd name="connsiteY3" fmla="*/ 0 h 10000"/>
                  <a:gd name="connsiteX4" fmla="*/ 10711 w 10816"/>
                  <a:gd name="connsiteY4" fmla="*/ 655 h 10000"/>
                  <a:gd name="connsiteX5" fmla="*/ 10801 w 10816"/>
                  <a:gd name="connsiteY5" fmla="*/ 986 h 10000"/>
                  <a:gd name="connsiteX6" fmla="*/ 10648 w 10816"/>
                  <a:gd name="connsiteY6" fmla="*/ 1518 h 10000"/>
                  <a:gd name="connsiteX7" fmla="*/ 8659 w 10816"/>
                  <a:gd name="connsiteY7" fmla="*/ 5147 h 10000"/>
                  <a:gd name="connsiteX8" fmla="*/ 8351 w 10816"/>
                  <a:gd name="connsiteY8" fmla="*/ 4565 h 10000"/>
                  <a:gd name="connsiteX9" fmla="*/ 8434 w 10816"/>
                  <a:gd name="connsiteY9" fmla="*/ 3664 h 10000"/>
                  <a:gd name="connsiteX10" fmla="*/ 8270 w 10816"/>
                  <a:gd name="connsiteY10" fmla="*/ 3127 h 10000"/>
                  <a:gd name="connsiteX11" fmla="*/ 7962 w 10816"/>
                  <a:gd name="connsiteY11" fmla="*/ 3416 h 10000"/>
                  <a:gd name="connsiteX12" fmla="*/ 8010 w 10816"/>
                  <a:gd name="connsiteY12" fmla="*/ 5181 h 10000"/>
                  <a:gd name="connsiteX13" fmla="*/ 7730 w 10816"/>
                  <a:gd name="connsiteY13" fmla="*/ 5188 h 10000"/>
                  <a:gd name="connsiteX14" fmla="*/ 7475 w 10816"/>
                  <a:gd name="connsiteY14" fmla="*/ 4860 h 10000"/>
                  <a:gd name="connsiteX15" fmla="*/ 7373 w 10816"/>
                  <a:gd name="connsiteY15" fmla="*/ 5036 h 10000"/>
                  <a:gd name="connsiteX16" fmla="*/ 7518 w 10816"/>
                  <a:gd name="connsiteY16" fmla="*/ 5679 h 10000"/>
                  <a:gd name="connsiteX17" fmla="*/ 7970 w 10816"/>
                  <a:gd name="connsiteY17" fmla="*/ 5725 h 10000"/>
                  <a:gd name="connsiteX18" fmla="*/ 7982 w 10816"/>
                  <a:gd name="connsiteY18" fmla="*/ 6389 h 10000"/>
                  <a:gd name="connsiteX19" fmla="*/ 7272 w 10816"/>
                  <a:gd name="connsiteY19" fmla="*/ 7142 h 10000"/>
                  <a:gd name="connsiteX20" fmla="*/ 7341 w 10816"/>
                  <a:gd name="connsiteY20" fmla="*/ 7587 h 10000"/>
                  <a:gd name="connsiteX21" fmla="*/ 7752 w 10816"/>
                  <a:gd name="connsiteY21" fmla="*/ 7534 h 10000"/>
                  <a:gd name="connsiteX22" fmla="*/ 8251 w 10816"/>
                  <a:gd name="connsiteY22" fmla="*/ 7173 h 10000"/>
                  <a:gd name="connsiteX23" fmla="*/ 8447 w 10816"/>
                  <a:gd name="connsiteY23" fmla="*/ 7382 h 10000"/>
                  <a:gd name="connsiteX24" fmla="*/ 8074 w 10816"/>
                  <a:gd name="connsiteY24" fmla="*/ 9458 h 10000"/>
                  <a:gd name="connsiteX25" fmla="*/ 7337 w 10816"/>
                  <a:gd name="connsiteY25" fmla="*/ 10000 h 10000"/>
                  <a:gd name="connsiteX26" fmla="*/ 1870 w 10816"/>
                  <a:gd name="connsiteY26" fmla="*/ 9948 h 10000"/>
                  <a:gd name="connsiteX27" fmla="*/ 1980 w 1081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46"/>
                  <a:gd name="connsiteY0" fmla="*/ 9652 h 10000"/>
                  <a:gd name="connsiteX1" fmla="*/ 11 w 10846"/>
                  <a:gd name="connsiteY1" fmla="*/ 7892 h 10000"/>
                  <a:gd name="connsiteX2" fmla="*/ 0 w 10846"/>
                  <a:gd name="connsiteY2" fmla="*/ 7598 h 10000"/>
                  <a:gd name="connsiteX3" fmla="*/ 1884 w 10846"/>
                  <a:gd name="connsiteY3" fmla="*/ 0 h 10000"/>
                  <a:gd name="connsiteX4" fmla="*/ 10711 w 10846"/>
                  <a:gd name="connsiteY4" fmla="*/ 655 h 10000"/>
                  <a:gd name="connsiteX5" fmla="*/ 10801 w 10846"/>
                  <a:gd name="connsiteY5" fmla="*/ 986 h 10000"/>
                  <a:gd name="connsiteX6" fmla="*/ 10648 w 10846"/>
                  <a:gd name="connsiteY6" fmla="*/ 1518 h 10000"/>
                  <a:gd name="connsiteX7" fmla="*/ 8659 w 10846"/>
                  <a:gd name="connsiteY7" fmla="*/ 5147 h 10000"/>
                  <a:gd name="connsiteX8" fmla="*/ 8351 w 10846"/>
                  <a:gd name="connsiteY8" fmla="*/ 4565 h 10000"/>
                  <a:gd name="connsiteX9" fmla="*/ 8434 w 10846"/>
                  <a:gd name="connsiteY9" fmla="*/ 3664 h 10000"/>
                  <a:gd name="connsiteX10" fmla="*/ 8270 w 10846"/>
                  <a:gd name="connsiteY10" fmla="*/ 3127 h 10000"/>
                  <a:gd name="connsiteX11" fmla="*/ 7962 w 10846"/>
                  <a:gd name="connsiteY11" fmla="*/ 3416 h 10000"/>
                  <a:gd name="connsiteX12" fmla="*/ 8010 w 10846"/>
                  <a:gd name="connsiteY12" fmla="*/ 5181 h 10000"/>
                  <a:gd name="connsiteX13" fmla="*/ 7730 w 10846"/>
                  <a:gd name="connsiteY13" fmla="*/ 5188 h 10000"/>
                  <a:gd name="connsiteX14" fmla="*/ 7475 w 10846"/>
                  <a:gd name="connsiteY14" fmla="*/ 4860 h 10000"/>
                  <a:gd name="connsiteX15" fmla="*/ 7373 w 10846"/>
                  <a:gd name="connsiteY15" fmla="*/ 5036 h 10000"/>
                  <a:gd name="connsiteX16" fmla="*/ 7518 w 10846"/>
                  <a:gd name="connsiteY16" fmla="*/ 5679 h 10000"/>
                  <a:gd name="connsiteX17" fmla="*/ 7970 w 10846"/>
                  <a:gd name="connsiteY17" fmla="*/ 5725 h 10000"/>
                  <a:gd name="connsiteX18" fmla="*/ 7982 w 10846"/>
                  <a:gd name="connsiteY18" fmla="*/ 6389 h 10000"/>
                  <a:gd name="connsiteX19" fmla="*/ 7272 w 10846"/>
                  <a:gd name="connsiteY19" fmla="*/ 7142 h 10000"/>
                  <a:gd name="connsiteX20" fmla="*/ 7341 w 10846"/>
                  <a:gd name="connsiteY20" fmla="*/ 7587 h 10000"/>
                  <a:gd name="connsiteX21" fmla="*/ 7752 w 10846"/>
                  <a:gd name="connsiteY21" fmla="*/ 7534 h 10000"/>
                  <a:gd name="connsiteX22" fmla="*/ 8251 w 10846"/>
                  <a:gd name="connsiteY22" fmla="*/ 7173 h 10000"/>
                  <a:gd name="connsiteX23" fmla="*/ 8447 w 10846"/>
                  <a:gd name="connsiteY23" fmla="*/ 7382 h 10000"/>
                  <a:gd name="connsiteX24" fmla="*/ 8074 w 10846"/>
                  <a:gd name="connsiteY24" fmla="*/ 9458 h 10000"/>
                  <a:gd name="connsiteX25" fmla="*/ 7337 w 10846"/>
                  <a:gd name="connsiteY25" fmla="*/ 10000 h 10000"/>
                  <a:gd name="connsiteX26" fmla="*/ 1870 w 10846"/>
                  <a:gd name="connsiteY26" fmla="*/ 9948 h 10000"/>
                  <a:gd name="connsiteX27" fmla="*/ 1980 w 10846"/>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8659 w 10801"/>
                  <a:gd name="connsiteY7" fmla="*/ 5147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8351 w 10801"/>
                  <a:gd name="connsiteY8" fmla="*/ 4565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8434 w 10801"/>
                  <a:gd name="connsiteY9" fmla="*/ 366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8270 w 10801"/>
                  <a:gd name="connsiteY10" fmla="*/ 3127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65 w 10801"/>
                  <a:gd name="connsiteY7" fmla="*/ 289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69 w 10801"/>
                  <a:gd name="connsiteY10" fmla="*/ 5129 h 10000"/>
                  <a:gd name="connsiteX11" fmla="*/ 7962 w 10801"/>
                  <a:gd name="connsiteY11" fmla="*/ 3416 h 10000"/>
                  <a:gd name="connsiteX12" fmla="*/ 8010 w 10801"/>
                  <a:gd name="connsiteY12" fmla="*/ 5181 h 10000"/>
                  <a:gd name="connsiteX13" fmla="*/ 7730 w 10801"/>
                  <a:gd name="connsiteY13" fmla="*/ 5188 h 10000"/>
                  <a:gd name="connsiteX14" fmla="*/ 7475 w 10801"/>
                  <a:gd name="connsiteY14" fmla="*/ 4860 h 10000"/>
                  <a:gd name="connsiteX15" fmla="*/ 7373 w 10801"/>
                  <a:gd name="connsiteY15" fmla="*/ 5036 h 10000"/>
                  <a:gd name="connsiteX16" fmla="*/ 7518 w 10801"/>
                  <a:gd name="connsiteY16" fmla="*/ 5679 h 10000"/>
                  <a:gd name="connsiteX17" fmla="*/ 7970 w 10801"/>
                  <a:gd name="connsiteY17" fmla="*/ 5725 h 10000"/>
                  <a:gd name="connsiteX18" fmla="*/ 7982 w 10801"/>
                  <a:gd name="connsiteY18" fmla="*/ 6389 h 10000"/>
                  <a:gd name="connsiteX19" fmla="*/ 7272 w 10801"/>
                  <a:gd name="connsiteY19" fmla="*/ 7142 h 10000"/>
                  <a:gd name="connsiteX20" fmla="*/ 7341 w 10801"/>
                  <a:gd name="connsiteY20" fmla="*/ 7587 h 10000"/>
                  <a:gd name="connsiteX21" fmla="*/ 7752 w 10801"/>
                  <a:gd name="connsiteY21" fmla="*/ 7534 h 10000"/>
                  <a:gd name="connsiteX22" fmla="*/ 8251 w 10801"/>
                  <a:gd name="connsiteY22" fmla="*/ 7173 h 10000"/>
                  <a:gd name="connsiteX23" fmla="*/ 8447 w 10801"/>
                  <a:gd name="connsiteY23" fmla="*/ 7382 h 10000"/>
                  <a:gd name="connsiteX24" fmla="*/ 8074 w 10801"/>
                  <a:gd name="connsiteY24" fmla="*/ 9458 h 10000"/>
                  <a:gd name="connsiteX25" fmla="*/ 7337 w 10801"/>
                  <a:gd name="connsiteY25" fmla="*/ 10000 h 10000"/>
                  <a:gd name="connsiteX26" fmla="*/ 1870 w 10801"/>
                  <a:gd name="connsiteY26" fmla="*/ 9948 h 10000"/>
                  <a:gd name="connsiteX27" fmla="*/ 1980 w 10801"/>
                  <a:gd name="connsiteY2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7962 w 10801"/>
                  <a:gd name="connsiteY10" fmla="*/ 3416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8010 w 10801"/>
                  <a:gd name="connsiteY11" fmla="*/ 5181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7730 w 10801"/>
                  <a:gd name="connsiteY12" fmla="*/ 5188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475 w 10801"/>
                  <a:gd name="connsiteY13" fmla="*/ 4860 h 10000"/>
                  <a:gd name="connsiteX14" fmla="*/ 7373 w 10801"/>
                  <a:gd name="connsiteY14" fmla="*/ 5036 h 10000"/>
                  <a:gd name="connsiteX15" fmla="*/ 7518 w 10801"/>
                  <a:gd name="connsiteY15" fmla="*/ 5679 h 10000"/>
                  <a:gd name="connsiteX16" fmla="*/ 7970 w 10801"/>
                  <a:gd name="connsiteY16" fmla="*/ 5725 h 10000"/>
                  <a:gd name="connsiteX17" fmla="*/ 7982 w 10801"/>
                  <a:gd name="connsiteY17" fmla="*/ 6389 h 10000"/>
                  <a:gd name="connsiteX18" fmla="*/ 7272 w 10801"/>
                  <a:gd name="connsiteY18" fmla="*/ 7142 h 10000"/>
                  <a:gd name="connsiteX19" fmla="*/ 7341 w 10801"/>
                  <a:gd name="connsiteY19" fmla="*/ 7587 h 10000"/>
                  <a:gd name="connsiteX20" fmla="*/ 7752 w 10801"/>
                  <a:gd name="connsiteY20" fmla="*/ 7534 h 10000"/>
                  <a:gd name="connsiteX21" fmla="*/ 8251 w 10801"/>
                  <a:gd name="connsiteY21" fmla="*/ 7173 h 10000"/>
                  <a:gd name="connsiteX22" fmla="*/ 8447 w 10801"/>
                  <a:gd name="connsiteY22" fmla="*/ 7382 h 10000"/>
                  <a:gd name="connsiteX23" fmla="*/ 8074 w 10801"/>
                  <a:gd name="connsiteY23" fmla="*/ 9458 h 10000"/>
                  <a:gd name="connsiteX24" fmla="*/ 7337 w 10801"/>
                  <a:gd name="connsiteY24" fmla="*/ 10000 h 10000"/>
                  <a:gd name="connsiteX25" fmla="*/ 1870 w 10801"/>
                  <a:gd name="connsiteY25" fmla="*/ 9948 h 10000"/>
                  <a:gd name="connsiteX26" fmla="*/ 1980 w 10801"/>
                  <a:gd name="connsiteY2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73 w 10801"/>
                  <a:gd name="connsiteY13" fmla="*/ 5036 h 10000"/>
                  <a:gd name="connsiteX14" fmla="*/ 7518 w 10801"/>
                  <a:gd name="connsiteY14" fmla="*/ 5679 h 10000"/>
                  <a:gd name="connsiteX15" fmla="*/ 7970 w 10801"/>
                  <a:gd name="connsiteY15" fmla="*/ 5725 h 10000"/>
                  <a:gd name="connsiteX16" fmla="*/ 7982 w 10801"/>
                  <a:gd name="connsiteY16" fmla="*/ 6389 h 10000"/>
                  <a:gd name="connsiteX17" fmla="*/ 7272 w 10801"/>
                  <a:gd name="connsiteY17" fmla="*/ 7142 h 10000"/>
                  <a:gd name="connsiteX18" fmla="*/ 7341 w 10801"/>
                  <a:gd name="connsiteY18" fmla="*/ 7587 h 10000"/>
                  <a:gd name="connsiteX19" fmla="*/ 7752 w 10801"/>
                  <a:gd name="connsiteY19" fmla="*/ 7534 h 10000"/>
                  <a:gd name="connsiteX20" fmla="*/ 8251 w 10801"/>
                  <a:gd name="connsiteY20" fmla="*/ 7173 h 10000"/>
                  <a:gd name="connsiteX21" fmla="*/ 8447 w 10801"/>
                  <a:gd name="connsiteY21" fmla="*/ 7382 h 10000"/>
                  <a:gd name="connsiteX22" fmla="*/ 8074 w 10801"/>
                  <a:gd name="connsiteY22" fmla="*/ 9458 h 10000"/>
                  <a:gd name="connsiteX23" fmla="*/ 7337 w 10801"/>
                  <a:gd name="connsiteY23" fmla="*/ 10000 h 10000"/>
                  <a:gd name="connsiteX24" fmla="*/ 1870 w 10801"/>
                  <a:gd name="connsiteY24" fmla="*/ 9948 h 10000"/>
                  <a:gd name="connsiteX25" fmla="*/ 1980 w 10801"/>
                  <a:gd name="connsiteY25"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518 w 10801"/>
                  <a:gd name="connsiteY13" fmla="*/ 5679 h 10000"/>
                  <a:gd name="connsiteX14" fmla="*/ 7970 w 10801"/>
                  <a:gd name="connsiteY14" fmla="*/ 5725 h 10000"/>
                  <a:gd name="connsiteX15" fmla="*/ 7982 w 10801"/>
                  <a:gd name="connsiteY15" fmla="*/ 6389 h 10000"/>
                  <a:gd name="connsiteX16" fmla="*/ 7272 w 10801"/>
                  <a:gd name="connsiteY16" fmla="*/ 7142 h 10000"/>
                  <a:gd name="connsiteX17" fmla="*/ 7341 w 10801"/>
                  <a:gd name="connsiteY17" fmla="*/ 7587 h 10000"/>
                  <a:gd name="connsiteX18" fmla="*/ 7752 w 10801"/>
                  <a:gd name="connsiteY18" fmla="*/ 7534 h 10000"/>
                  <a:gd name="connsiteX19" fmla="*/ 8251 w 10801"/>
                  <a:gd name="connsiteY19" fmla="*/ 7173 h 10000"/>
                  <a:gd name="connsiteX20" fmla="*/ 8447 w 10801"/>
                  <a:gd name="connsiteY20" fmla="*/ 7382 h 10000"/>
                  <a:gd name="connsiteX21" fmla="*/ 8074 w 10801"/>
                  <a:gd name="connsiteY21" fmla="*/ 9458 h 10000"/>
                  <a:gd name="connsiteX22" fmla="*/ 7337 w 10801"/>
                  <a:gd name="connsiteY22" fmla="*/ 10000 h 10000"/>
                  <a:gd name="connsiteX23" fmla="*/ 1870 w 10801"/>
                  <a:gd name="connsiteY23" fmla="*/ 9948 h 10000"/>
                  <a:gd name="connsiteX24" fmla="*/ 1980 w 10801"/>
                  <a:gd name="connsiteY24"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70 w 10801"/>
                  <a:gd name="connsiteY13" fmla="*/ 5725 h 10000"/>
                  <a:gd name="connsiteX14" fmla="*/ 7982 w 10801"/>
                  <a:gd name="connsiteY14" fmla="*/ 6389 h 10000"/>
                  <a:gd name="connsiteX15" fmla="*/ 7272 w 10801"/>
                  <a:gd name="connsiteY15" fmla="*/ 7142 h 10000"/>
                  <a:gd name="connsiteX16" fmla="*/ 7341 w 10801"/>
                  <a:gd name="connsiteY16" fmla="*/ 7587 h 10000"/>
                  <a:gd name="connsiteX17" fmla="*/ 7752 w 10801"/>
                  <a:gd name="connsiteY17" fmla="*/ 7534 h 10000"/>
                  <a:gd name="connsiteX18" fmla="*/ 8251 w 10801"/>
                  <a:gd name="connsiteY18" fmla="*/ 7173 h 10000"/>
                  <a:gd name="connsiteX19" fmla="*/ 8447 w 10801"/>
                  <a:gd name="connsiteY19" fmla="*/ 7382 h 10000"/>
                  <a:gd name="connsiteX20" fmla="*/ 8074 w 10801"/>
                  <a:gd name="connsiteY20" fmla="*/ 9458 h 10000"/>
                  <a:gd name="connsiteX21" fmla="*/ 7337 w 10801"/>
                  <a:gd name="connsiteY21" fmla="*/ 10000 h 10000"/>
                  <a:gd name="connsiteX22" fmla="*/ 1870 w 10801"/>
                  <a:gd name="connsiteY22" fmla="*/ 9948 h 10000"/>
                  <a:gd name="connsiteX23" fmla="*/ 1980 w 10801"/>
                  <a:gd name="connsiteY23"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982 w 10801"/>
                  <a:gd name="connsiteY13" fmla="*/ 6389 h 10000"/>
                  <a:gd name="connsiteX14" fmla="*/ 7272 w 10801"/>
                  <a:gd name="connsiteY14" fmla="*/ 7142 h 10000"/>
                  <a:gd name="connsiteX15" fmla="*/ 7341 w 10801"/>
                  <a:gd name="connsiteY15" fmla="*/ 7587 h 10000"/>
                  <a:gd name="connsiteX16" fmla="*/ 7752 w 10801"/>
                  <a:gd name="connsiteY16" fmla="*/ 7534 h 10000"/>
                  <a:gd name="connsiteX17" fmla="*/ 8251 w 10801"/>
                  <a:gd name="connsiteY17" fmla="*/ 7173 h 10000"/>
                  <a:gd name="connsiteX18" fmla="*/ 8447 w 10801"/>
                  <a:gd name="connsiteY18" fmla="*/ 7382 h 10000"/>
                  <a:gd name="connsiteX19" fmla="*/ 8074 w 10801"/>
                  <a:gd name="connsiteY19" fmla="*/ 9458 h 10000"/>
                  <a:gd name="connsiteX20" fmla="*/ 7337 w 10801"/>
                  <a:gd name="connsiteY20" fmla="*/ 10000 h 10000"/>
                  <a:gd name="connsiteX21" fmla="*/ 1870 w 10801"/>
                  <a:gd name="connsiteY21" fmla="*/ 9948 h 10000"/>
                  <a:gd name="connsiteX22" fmla="*/ 1980 w 10801"/>
                  <a:gd name="connsiteY22"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272 w 10801"/>
                  <a:gd name="connsiteY13" fmla="*/ 7142 h 10000"/>
                  <a:gd name="connsiteX14" fmla="*/ 7341 w 10801"/>
                  <a:gd name="connsiteY14" fmla="*/ 7587 h 10000"/>
                  <a:gd name="connsiteX15" fmla="*/ 7752 w 10801"/>
                  <a:gd name="connsiteY15" fmla="*/ 7534 h 10000"/>
                  <a:gd name="connsiteX16" fmla="*/ 8251 w 10801"/>
                  <a:gd name="connsiteY16" fmla="*/ 7173 h 10000"/>
                  <a:gd name="connsiteX17" fmla="*/ 8447 w 10801"/>
                  <a:gd name="connsiteY17" fmla="*/ 7382 h 10000"/>
                  <a:gd name="connsiteX18" fmla="*/ 8074 w 10801"/>
                  <a:gd name="connsiteY18" fmla="*/ 9458 h 10000"/>
                  <a:gd name="connsiteX19" fmla="*/ 7337 w 10801"/>
                  <a:gd name="connsiteY19" fmla="*/ 10000 h 10000"/>
                  <a:gd name="connsiteX20" fmla="*/ 1870 w 10801"/>
                  <a:gd name="connsiteY20" fmla="*/ 9948 h 10000"/>
                  <a:gd name="connsiteX21" fmla="*/ 1980 w 10801"/>
                  <a:gd name="connsiteY21"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41 w 10801"/>
                  <a:gd name="connsiteY13" fmla="*/ 7587 h 10000"/>
                  <a:gd name="connsiteX14" fmla="*/ 7752 w 10801"/>
                  <a:gd name="connsiteY14" fmla="*/ 7534 h 10000"/>
                  <a:gd name="connsiteX15" fmla="*/ 8251 w 10801"/>
                  <a:gd name="connsiteY15" fmla="*/ 7173 h 10000"/>
                  <a:gd name="connsiteX16" fmla="*/ 8447 w 10801"/>
                  <a:gd name="connsiteY16" fmla="*/ 7382 h 10000"/>
                  <a:gd name="connsiteX17" fmla="*/ 8074 w 10801"/>
                  <a:gd name="connsiteY17" fmla="*/ 9458 h 10000"/>
                  <a:gd name="connsiteX18" fmla="*/ 7337 w 10801"/>
                  <a:gd name="connsiteY18" fmla="*/ 10000 h 10000"/>
                  <a:gd name="connsiteX19" fmla="*/ 1870 w 10801"/>
                  <a:gd name="connsiteY19" fmla="*/ 9948 h 10000"/>
                  <a:gd name="connsiteX20" fmla="*/ 1980 w 10801"/>
                  <a:gd name="connsiteY20"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752 w 10801"/>
                  <a:gd name="connsiteY13" fmla="*/ 7534 h 10000"/>
                  <a:gd name="connsiteX14" fmla="*/ 8251 w 10801"/>
                  <a:gd name="connsiteY14" fmla="*/ 7173 h 10000"/>
                  <a:gd name="connsiteX15" fmla="*/ 8447 w 10801"/>
                  <a:gd name="connsiteY15" fmla="*/ 7382 h 10000"/>
                  <a:gd name="connsiteX16" fmla="*/ 8074 w 10801"/>
                  <a:gd name="connsiteY16" fmla="*/ 9458 h 10000"/>
                  <a:gd name="connsiteX17" fmla="*/ 7337 w 10801"/>
                  <a:gd name="connsiteY17" fmla="*/ 10000 h 10000"/>
                  <a:gd name="connsiteX18" fmla="*/ 1870 w 10801"/>
                  <a:gd name="connsiteY18" fmla="*/ 9948 h 10000"/>
                  <a:gd name="connsiteX19" fmla="*/ 1980 w 10801"/>
                  <a:gd name="connsiteY19"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251 w 10801"/>
                  <a:gd name="connsiteY13" fmla="*/ 7173 h 10000"/>
                  <a:gd name="connsiteX14" fmla="*/ 8447 w 10801"/>
                  <a:gd name="connsiteY14" fmla="*/ 7382 h 10000"/>
                  <a:gd name="connsiteX15" fmla="*/ 8074 w 10801"/>
                  <a:gd name="connsiteY15" fmla="*/ 9458 h 10000"/>
                  <a:gd name="connsiteX16" fmla="*/ 7337 w 10801"/>
                  <a:gd name="connsiteY16" fmla="*/ 10000 h 10000"/>
                  <a:gd name="connsiteX17" fmla="*/ 1870 w 10801"/>
                  <a:gd name="connsiteY17" fmla="*/ 9948 h 10000"/>
                  <a:gd name="connsiteX18" fmla="*/ 1980 w 10801"/>
                  <a:gd name="connsiteY18"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447 w 10801"/>
                  <a:gd name="connsiteY13" fmla="*/ 7382 h 10000"/>
                  <a:gd name="connsiteX14" fmla="*/ 8074 w 10801"/>
                  <a:gd name="connsiteY14" fmla="*/ 9458 h 10000"/>
                  <a:gd name="connsiteX15" fmla="*/ 7337 w 10801"/>
                  <a:gd name="connsiteY15" fmla="*/ 10000 h 10000"/>
                  <a:gd name="connsiteX16" fmla="*/ 1870 w 10801"/>
                  <a:gd name="connsiteY16" fmla="*/ 9948 h 10000"/>
                  <a:gd name="connsiteX17" fmla="*/ 1980 w 10801"/>
                  <a:gd name="connsiteY17"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8074 w 10801"/>
                  <a:gd name="connsiteY13" fmla="*/ 9458 h 10000"/>
                  <a:gd name="connsiteX14" fmla="*/ 7337 w 10801"/>
                  <a:gd name="connsiteY14" fmla="*/ 10000 h 10000"/>
                  <a:gd name="connsiteX15" fmla="*/ 1870 w 10801"/>
                  <a:gd name="connsiteY15" fmla="*/ 9948 h 10000"/>
                  <a:gd name="connsiteX16" fmla="*/ 1980 w 10801"/>
                  <a:gd name="connsiteY16" fmla="*/ 9652 h 10000"/>
                  <a:gd name="connsiteX0" fmla="*/ 1980 w 10801"/>
                  <a:gd name="connsiteY0" fmla="*/ 9652 h 10000"/>
                  <a:gd name="connsiteX1" fmla="*/ 11 w 10801"/>
                  <a:gd name="connsiteY1" fmla="*/ 7892 h 10000"/>
                  <a:gd name="connsiteX2" fmla="*/ 0 w 10801"/>
                  <a:gd name="connsiteY2" fmla="*/ 7598 h 10000"/>
                  <a:gd name="connsiteX3" fmla="*/ 1884 w 10801"/>
                  <a:gd name="connsiteY3" fmla="*/ 0 h 10000"/>
                  <a:gd name="connsiteX4" fmla="*/ 10711 w 10801"/>
                  <a:gd name="connsiteY4" fmla="*/ 655 h 10000"/>
                  <a:gd name="connsiteX5" fmla="*/ 10801 w 10801"/>
                  <a:gd name="connsiteY5" fmla="*/ 986 h 10000"/>
                  <a:gd name="connsiteX6" fmla="*/ 10648 w 10801"/>
                  <a:gd name="connsiteY6" fmla="*/ 1518 h 10000"/>
                  <a:gd name="connsiteX7" fmla="*/ 9585 w 10801"/>
                  <a:gd name="connsiteY7" fmla="*/ 2910 h 10000"/>
                  <a:gd name="connsiteX8" fmla="*/ 9539 w 10801"/>
                  <a:gd name="connsiteY8" fmla="*/ 3289 h 10000"/>
                  <a:gd name="connsiteX9" fmla="*/ 9512 w 10801"/>
                  <a:gd name="connsiteY9" fmla="*/ 4174 h 10000"/>
                  <a:gd name="connsiteX10" fmla="*/ 9483 w 10801"/>
                  <a:gd name="connsiteY10" fmla="*/ 5104 h 10000"/>
                  <a:gd name="connsiteX11" fmla="*/ 9219 w 10801"/>
                  <a:gd name="connsiteY11" fmla="*/ 5142 h 10000"/>
                  <a:gd name="connsiteX12" fmla="*/ 8606 w 10801"/>
                  <a:gd name="connsiteY12" fmla="*/ 5855 h 10000"/>
                  <a:gd name="connsiteX13" fmla="*/ 7337 w 10801"/>
                  <a:gd name="connsiteY13" fmla="*/ 10000 h 10000"/>
                  <a:gd name="connsiteX14" fmla="*/ 1870 w 10801"/>
                  <a:gd name="connsiteY14" fmla="*/ 9948 h 10000"/>
                  <a:gd name="connsiteX15" fmla="*/ 1980 w 10801"/>
                  <a:gd name="connsiteY15" fmla="*/ 9652 h 10000"/>
                  <a:gd name="connsiteX0" fmla="*/ 1980 w 10801"/>
                  <a:gd name="connsiteY0" fmla="*/ 9652 h 9948"/>
                  <a:gd name="connsiteX1" fmla="*/ 11 w 10801"/>
                  <a:gd name="connsiteY1" fmla="*/ 7892 h 9948"/>
                  <a:gd name="connsiteX2" fmla="*/ 0 w 10801"/>
                  <a:gd name="connsiteY2" fmla="*/ 7598 h 9948"/>
                  <a:gd name="connsiteX3" fmla="*/ 1884 w 10801"/>
                  <a:gd name="connsiteY3" fmla="*/ 0 h 9948"/>
                  <a:gd name="connsiteX4" fmla="*/ 10711 w 10801"/>
                  <a:gd name="connsiteY4" fmla="*/ 655 h 9948"/>
                  <a:gd name="connsiteX5" fmla="*/ 10801 w 10801"/>
                  <a:gd name="connsiteY5" fmla="*/ 986 h 9948"/>
                  <a:gd name="connsiteX6" fmla="*/ 10648 w 10801"/>
                  <a:gd name="connsiteY6" fmla="*/ 1518 h 9948"/>
                  <a:gd name="connsiteX7" fmla="*/ 9585 w 10801"/>
                  <a:gd name="connsiteY7" fmla="*/ 2910 h 9948"/>
                  <a:gd name="connsiteX8" fmla="*/ 9539 w 10801"/>
                  <a:gd name="connsiteY8" fmla="*/ 3289 h 9948"/>
                  <a:gd name="connsiteX9" fmla="*/ 9512 w 10801"/>
                  <a:gd name="connsiteY9" fmla="*/ 4174 h 9948"/>
                  <a:gd name="connsiteX10" fmla="*/ 9483 w 10801"/>
                  <a:gd name="connsiteY10" fmla="*/ 5104 h 9948"/>
                  <a:gd name="connsiteX11" fmla="*/ 9219 w 10801"/>
                  <a:gd name="connsiteY11" fmla="*/ 5142 h 9948"/>
                  <a:gd name="connsiteX12" fmla="*/ 8606 w 10801"/>
                  <a:gd name="connsiteY12" fmla="*/ 5855 h 9948"/>
                  <a:gd name="connsiteX13" fmla="*/ 1870 w 10801"/>
                  <a:gd name="connsiteY13" fmla="*/ 9948 h 9948"/>
                  <a:gd name="connsiteX14" fmla="*/ 1980 w 10801"/>
                  <a:gd name="connsiteY14" fmla="*/ 9652 h 9948"/>
                  <a:gd name="connsiteX0" fmla="*/ 1833 w 10000"/>
                  <a:gd name="connsiteY0" fmla="*/ 9702 h 10000"/>
                  <a:gd name="connsiteX1" fmla="*/ 10 w 10000"/>
                  <a:gd name="connsiteY1" fmla="*/ 7933 h 10000"/>
                  <a:gd name="connsiteX2" fmla="*/ 0 w 10000"/>
                  <a:gd name="connsiteY2" fmla="*/ 7638 h 10000"/>
                  <a:gd name="connsiteX3" fmla="*/ 1744 w 10000"/>
                  <a:gd name="connsiteY3" fmla="*/ 0 h 10000"/>
                  <a:gd name="connsiteX4" fmla="*/ 9917 w 10000"/>
                  <a:gd name="connsiteY4" fmla="*/ 658 h 10000"/>
                  <a:gd name="connsiteX5" fmla="*/ 10000 w 10000"/>
                  <a:gd name="connsiteY5" fmla="*/ 991 h 10000"/>
                  <a:gd name="connsiteX6" fmla="*/ 9858 w 10000"/>
                  <a:gd name="connsiteY6" fmla="*/ 1526 h 10000"/>
                  <a:gd name="connsiteX7" fmla="*/ 8874 w 10000"/>
                  <a:gd name="connsiteY7" fmla="*/ 2925 h 10000"/>
                  <a:gd name="connsiteX8" fmla="*/ 8832 w 10000"/>
                  <a:gd name="connsiteY8" fmla="*/ 3306 h 10000"/>
                  <a:gd name="connsiteX9" fmla="*/ 8807 w 10000"/>
                  <a:gd name="connsiteY9" fmla="*/ 4196 h 10000"/>
                  <a:gd name="connsiteX10" fmla="*/ 8780 w 10000"/>
                  <a:gd name="connsiteY10" fmla="*/ 5131 h 10000"/>
                  <a:gd name="connsiteX11" fmla="*/ 8535 w 10000"/>
                  <a:gd name="connsiteY11" fmla="*/ 5169 h 10000"/>
                  <a:gd name="connsiteX12" fmla="*/ 8015 w 10000"/>
                  <a:gd name="connsiteY12" fmla="*/ 5886 h 10000"/>
                  <a:gd name="connsiteX13" fmla="*/ 1731 w 10000"/>
                  <a:gd name="connsiteY13" fmla="*/ 10000 h 10000"/>
                  <a:gd name="connsiteX14" fmla="*/ 1833 w 10000"/>
                  <a:gd name="connsiteY14" fmla="*/ 9702 h 10000"/>
                  <a:gd name="connsiteX0" fmla="*/ 1833 w 10000"/>
                  <a:gd name="connsiteY0" fmla="*/ 9702 h 9703"/>
                  <a:gd name="connsiteX1" fmla="*/ 10 w 10000"/>
                  <a:gd name="connsiteY1" fmla="*/ 7933 h 9703"/>
                  <a:gd name="connsiteX2" fmla="*/ 0 w 10000"/>
                  <a:gd name="connsiteY2" fmla="*/ 7638 h 9703"/>
                  <a:gd name="connsiteX3" fmla="*/ 1744 w 10000"/>
                  <a:gd name="connsiteY3" fmla="*/ 0 h 9703"/>
                  <a:gd name="connsiteX4" fmla="*/ 9917 w 10000"/>
                  <a:gd name="connsiteY4" fmla="*/ 658 h 9703"/>
                  <a:gd name="connsiteX5" fmla="*/ 10000 w 10000"/>
                  <a:gd name="connsiteY5" fmla="*/ 991 h 9703"/>
                  <a:gd name="connsiteX6" fmla="*/ 9858 w 10000"/>
                  <a:gd name="connsiteY6" fmla="*/ 1526 h 9703"/>
                  <a:gd name="connsiteX7" fmla="*/ 8874 w 10000"/>
                  <a:gd name="connsiteY7" fmla="*/ 2925 h 9703"/>
                  <a:gd name="connsiteX8" fmla="*/ 8832 w 10000"/>
                  <a:gd name="connsiteY8" fmla="*/ 3306 h 9703"/>
                  <a:gd name="connsiteX9" fmla="*/ 8807 w 10000"/>
                  <a:gd name="connsiteY9" fmla="*/ 4196 h 9703"/>
                  <a:gd name="connsiteX10" fmla="*/ 8780 w 10000"/>
                  <a:gd name="connsiteY10" fmla="*/ 5131 h 9703"/>
                  <a:gd name="connsiteX11" fmla="*/ 8535 w 10000"/>
                  <a:gd name="connsiteY11" fmla="*/ 5169 h 9703"/>
                  <a:gd name="connsiteX12" fmla="*/ 8015 w 10000"/>
                  <a:gd name="connsiteY12" fmla="*/ 5886 h 9703"/>
                  <a:gd name="connsiteX13" fmla="*/ 7848 w 10000"/>
                  <a:gd name="connsiteY13" fmla="*/ 5226 h 9703"/>
                  <a:gd name="connsiteX14" fmla="*/ 1833 w 10000"/>
                  <a:gd name="connsiteY14" fmla="*/ 9702 h 9703"/>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1833 w 10000"/>
                  <a:gd name="connsiteY0" fmla="*/ 9999 h 10000"/>
                  <a:gd name="connsiteX1" fmla="*/ 10 w 10000"/>
                  <a:gd name="connsiteY1" fmla="*/ 8176 h 10000"/>
                  <a:gd name="connsiteX2" fmla="*/ 0 w 10000"/>
                  <a:gd name="connsiteY2" fmla="*/ 7872 h 10000"/>
                  <a:gd name="connsiteX3" fmla="*/ 1744 w 10000"/>
                  <a:gd name="connsiteY3" fmla="*/ 0 h 10000"/>
                  <a:gd name="connsiteX4" fmla="*/ 9917 w 10000"/>
                  <a:gd name="connsiteY4" fmla="*/ 678 h 10000"/>
                  <a:gd name="connsiteX5" fmla="*/ 10000 w 10000"/>
                  <a:gd name="connsiteY5" fmla="*/ 1021 h 10000"/>
                  <a:gd name="connsiteX6" fmla="*/ 9858 w 10000"/>
                  <a:gd name="connsiteY6" fmla="*/ 1573 h 10000"/>
                  <a:gd name="connsiteX7" fmla="*/ 8874 w 10000"/>
                  <a:gd name="connsiteY7" fmla="*/ 3015 h 10000"/>
                  <a:gd name="connsiteX8" fmla="*/ 8832 w 10000"/>
                  <a:gd name="connsiteY8" fmla="*/ 3407 h 10000"/>
                  <a:gd name="connsiteX9" fmla="*/ 8807 w 10000"/>
                  <a:gd name="connsiteY9" fmla="*/ 4324 h 10000"/>
                  <a:gd name="connsiteX10" fmla="*/ 8780 w 10000"/>
                  <a:gd name="connsiteY10" fmla="*/ 5288 h 10000"/>
                  <a:gd name="connsiteX11" fmla="*/ 8535 w 10000"/>
                  <a:gd name="connsiteY11" fmla="*/ 5327 h 10000"/>
                  <a:gd name="connsiteX12" fmla="*/ 8015 w 10000"/>
                  <a:gd name="connsiteY12" fmla="*/ 6066 h 10000"/>
                  <a:gd name="connsiteX13" fmla="*/ 7848 w 10000"/>
                  <a:gd name="connsiteY13" fmla="*/ 5386 h 10000"/>
                  <a:gd name="connsiteX14" fmla="*/ 1833 w 10000"/>
                  <a:gd name="connsiteY14" fmla="*/ 9999 h 10000"/>
                  <a:gd name="connsiteX0" fmla="*/ 8435 w 10000"/>
                  <a:gd name="connsiteY0" fmla="*/ 3635 h 8176"/>
                  <a:gd name="connsiteX1" fmla="*/ 10 w 10000"/>
                  <a:gd name="connsiteY1" fmla="*/ 8176 h 8176"/>
                  <a:gd name="connsiteX2" fmla="*/ 0 w 10000"/>
                  <a:gd name="connsiteY2" fmla="*/ 7872 h 8176"/>
                  <a:gd name="connsiteX3" fmla="*/ 1744 w 10000"/>
                  <a:gd name="connsiteY3" fmla="*/ 0 h 8176"/>
                  <a:gd name="connsiteX4" fmla="*/ 9917 w 10000"/>
                  <a:gd name="connsiteY4" fmla="*/ 678 h 8176"/>
                  <a:gd name="connsiteX5" fmla="*/ 10000 w 10000"/>
                  <a:gd name="connsiteY5" fmla="*/ 1021 h 8176"/>
                  <a:gd name="connsiteX6" fmla="*/ 9858 w 10000"/>
                  <a:gd name="connsiteY6" fmla="*/ 1573 h 8176"/>
                  <a:gd name="connsiteX7" fmla="*/ 8874 w 10000"/>
                  <a:gd name="connsiteY7" fmla="*/ 3015 h 8176"/>
                  <a:gd name="connsiteX8" fmla="*/ 8832 w 10000"/>
                  <a:gd name="connsiteY8" fmla="*/ 3407 h 8176"/>
                  <a:gd name="connsiteX9" fmla="*/ 8807 w 10000"/>
                  <a:gd name="connsiteY9" fmla="*/ 4324 h 8176"/>
                  <a:gd name="connsiteX10" fmla="*/ 8780 w 10000"/>
                  <a:gd name="connsiteY10" fmla="*/ 5288 h 8176"/>
                  <a:gd name="connsiteX11" fmla="*/ 8535 w 10000"/>
                  <a:gd name="connsiteY11" fmla="*/ 5327 h 8176"/>
                  <a:gd name="connsiteX12" fmla="*/ 8015 w 10000"/>
                  <a:gd name="connsiteY12" fmla="*/ 6066 h 8176"/>
                  <a:gd name="connsiteX13" fmla="*/ 7848 w 10000"/>
                  <a:gd name="connsiteY13" fmla="*/ 5386 h 8176"/>
                  <a:gd name="connsiteX14" fmla="*/ 8435 w 10000"/>
                  <a:gd name="connsiteY14" fmla="*/ 3635 h 8176"/>
                  <a:gd name="connsiteX0" fmla="*/ 8435 w 10000"/>
                  <a:gd name="connsiteY0" fmla="*/ 4446 h 9629"/>
                  <a:gd name="connsiteX1" fmla="*/ 8141 w 10000"/>
                  <a:gd name="connsiteY1" fmla="*/ 3709 h 9629"/>
                  <a:gd name="connsiteX2" fmla="*/ 0 w 10000"/>
                  <a:gd name="connsiteY2" fmla="*/ 9628 h 9629"/>
                  <a:gd name="connsiteX3" fmla="*/ 1744 w 10000"/>
                  <a:gd name="connsiteY3" fmla="*/ 0 h 9629"/>
                  <a:gd name="connsiteX4" fmla="*/ 9917 w 10000"/>
                  <a:gd name="connsiteY4" fmla="*/ 829 h 9629"/>
                  <a:gd name="connsiteX5" fmla="*/ 10000 w 10000"/>
                  <a:gd name="connsiteY5" fmla="*/ 1249 h 9629"/>
                  <a:gd name="connsiteX6" fmla="*/ 9858 w 10000"/>
                  <a:gd name="connsiteY6" fmla="*/ 1924 h 9629"/>
                  <a:gd name="connsiteX7" fmla="*/ 8874 w 10000"/>
                  <a:gd name="connsiteY7" fmla="*/ 3688 h 9629"/>
                  <a:gd name="connsiteX8" fmla="*/ 8832 w 10000"/>
                  <a:gd name="connsiteY8" fmla="*/ 4167 h 9629"/>
                  <a:gd name="connsiteX9" fmla="*/ 8807 w 10000"/>
                  <a:gd name="connsiteY9" fmla="*/ 5289 h 9629"/>
                  <a:gd name="connsiteX10" fmla="*/ 8780 w 10000"/>
                  <a:gd name="connsiteY10" fmla="*/ 6468 h 9629"/>
                  <a:gd name="connsiteX11" fmla="*/ 8535 w 10000"/>
                  <a:gd name="connsiteY11" fmla="*/ 6515 h 9629"/>
                  <a:gd name="connsiteX12" fmla="*/ 8015 w 10000"/>
                  <a:gd name="connsiteY12" fmla="*/ 7419 h 9629"/>
                  <a:gd name="connsiteX13" fmla="*/ 7848 w 10000"/>
                  <a:gd name="connsiteY13" fmla="*/ 6588 h 9629"/>
                  <a:gd name="connsiteX14" fmla="*/ 8435 w 10000"/>
                  <a:gd name="connsiteY14" fmla="*/ 4446 h 9629"/>
                  <a:gd name="connsiteX0" fmla="*/ 8398 w 9963"/>
                  <a:gd name="connsiteY0" fmla="*/ 4617 h 10000"/>
                  <a:gd name="connsiteX1" fmla="*/ 8104 w 9963"/>
                  <a:gd name="connsiteY1" fmla="*/ 3852 h 10000"/>
                  <a:gd name="connsiteX2" fmla="*/ 0 w 9963"/>
                  <a:gd name="connsiteY2" fmla="*/ 9999 h 10000"/>
                  <a:gd name="connsiteX3" fmla="*/ 1707 w 9963"/>
                  <a:gd name="connsiteY3" fmla="*/ 0 h 10000"/>
                  <a:gd name="connsiteX4" fmla="*/ 9880 w 9963"/>
                  <a:gd name="connsiteY4" fmla="*/ 861 h 10000"/>
                  <a:gd name="connsiteX5" fmla="*/ 9963 w 9963"/>
                  <a:gd name="connsiteY5" fmla="*/ 1297 h 10000"/>
                  <a:gd name="connsiteX6" fmla="*/ 9821 w 9963"/>
                  <a:gd name="connsiteY6" fmla="*/ 1998 h 10000"/>
                  <a:gd name="connsiteX7" fmla="*/ 8837 w 9963"/>
                  <a:gd name="connsiteY7" fmla="*/ 3830 h 10000"/>
                  <a:gd name="connsiteX8" fmla="*/ 8795 w 9963"/>
                  <a:gd name="connsiteY8" fmla="*/ 4328 h 10000"/>
                  <a:gd name="connsiteX9" fmla="*/ 8770 w 9963"/>
                  <a:gd name="connsiteY9" fmla="*/ 5493 h 10000"/>
                  <a:gd name="connsiteX10" fmla="*/ 8743 w 9963"/>
                  <a:gd name="connsiteY10" fmla="*/ 6717 h 10000"/>
                  <a:gd name="connsiteX11" fmla="*/ 8498 w 9963"/>
                  <a:gd name="connsiteY11" fmla="*/ 6766 h 10000"/>
                  <a:gd name="connsiteX12" fmla="*/ 7978 w 9963"/>
                  <a:gd name="connsiteY12" fmla="*/ 7705 h 10000"/>
                  <a:gd name="connsiteX13" fmla="*/ 7811 w 9963"/>
                  <a:gd name="connsiteY13" fmla="*/ 6842 h 10000"/>
                  <a:gd name="connsiteX14" fmla="*/ 8398 w 9963"/>
                  <a:gd name="connsiteY14" fmla="*/ 4617 h 10000"/>
                  <a:gd name="connsiteX0" fmla="*/ 6716 w 8287"/>
                  <a:gd name="connsiteY0" fmla="*/ 4617 h 7705"/>
                  <a:gd name="connsiteX1" fmla="*/ 6421 w 8287"/>
                  <a:gd name="connsiteY1" fmla="*/ 3852 h 7705"/>
                  <a:gd name="connsiteX2" fmla="*/ 5091 w 8287"/>
                  <a:gd name="connsiteY2" fmla="*/ 3052 h 7705"/>
                  <a:gd name="connsiteX3" fmla="*/ 0 w 8287"/>
                  <a:gd name="connsiteY3" fmla="*/ 0 h 7705"/>
                  <a:gd name="connsiteX4" fmla="*/ 8204 w 8287"/>
                  <a:gd name="connsiteY4" fmla="*/ 861 h 7705"/>
                  <a:gd name="connsiteX5" fmla="*/ 8287 w 8287"/>
                  <a:gd name="connsiteY5" fmla="*/ 1297 h 7705"/>
                  <a:gd name="connsiteX6" fmla="*/ 8144 w 8287"/>
                  <a:gd name="connsiteY6" fmla="*/ 1998 h 7705"/>
                  <a:gd name="connsiteX7" fmla="*/ 7157 w 8287"/>
                  <a:gd name="connsiteY7" fmla="*/ 3830 h 7705"/>
                  <a:gd name="connsiteX8" fmla="*/ 7115 w 8287"/>
                  <a:gd name="connsiteY8" fmla="*/ 4328 h 7705"/>
                  <a:gd name="connsiteX9" fmla="*/ 7090 w 8287"/>
                  <a:gd name="connsiteY9" fmla="*/ 5493 h 7705"/>
                  <a:gd name="connsiteX10" fmla="*/ 7062 w 8287"/>
                  <a:gd name="connsiteY10" fmla="*/ 6717 h 7705"/>
                  <a:gd name="connsiteX11" fmla="*/ 6817 w 8287"/>
                  <a:gd name="connsiteY11" fmla="*/ 6766 h 7705"/>
                  <a:gd name="connsiteX12" fmla="*/ 6295 w 8287"/>
                  <a:gd name="connsiteY12" fmla="*/ 7705 h 7705"/>
                  <a:gd name="connsiteX13" fmla="*/ 6127 w 8287"/>
                  <a:gd name="connsiteY13" fmla="*/ 6842 h 7705"/>
                  <a:gd name="connsiteX14" fmla="*/ 6716 w 8287"/>
                  <a:gd name="connsiteY14" fmla="*/ 4617 h 7705"/>
                  <a:gd name="connsiteX0" fmla="*/ 1961 w 3857"/>
                  <a:gd name="connsiteY0" fmla="*/ 4875 h 8883"/>
                  <a:gd name="connsiteX1" fmla="*/ 1605 w 3857"/>
                  <a:gd name="connsiteY1" fmla="*/ 3882 h 8883"/>
                  <a:gd name="connsiteX2" fmla="*/ 0 w 3857"/>
                  <a:gd name="connsiteY2" fmla="*/ 2844 h 8883"/>
                  <a:gd name="connsiteX3" fmla="*/ 3757 w 3857"/>
                  <a:gd name="connsiteY3" fmla="*/ 0 h 8883"/>
                  <a:gd name="connsiteX4" fmla="*/ 3857 w 3857"/>
                  <a:gd name="connsiteY4" fmla="*/ 566 h 8883"/>
                  <a:gd name="connsiteX5" fmla="*/ 3684 w 3857"/>
                  <a:gd name="connsiteY5" fmla="*/ 1476 h 8883"/>
                  <a:gd name="connsiteX6" fmla="*/ 2493 w 3857"/>
                  <a:gd name="connsiteY6" fmla="*/ 3854 h 8883"/>
                  <a:gd name="connsiteX7" fmla="*/ 2443 w 3857"/>
                  <a:gd name="connsiteY7" fmla="*/ 4500 h 8883"/>
                  <a:gd name="connsiteX8" fmla="*/ 2413 w 3857"/>
                  <a:gd name="connsiteY8" fmla="*/ 6012 h 8883"/>
                  <a:gd name="connsiteX9" fmla="*/ 2379 w 3857"/>
                  <a:gd name="connsiteY9" fmla="*/ 7601 h 8883"/>
                  <a:gd name="connsiteX10" fmla="*/ 2083 w 3857"/>
                  <a:gd name="connsiteY10" fmla="*/ 7664 h 8883"/>
                  <a:gd name="connsiteX11" fmla="*/ 1453 w 3857"/>
                  <a:gd name="connsiteY11" fmla="*/ 8883 h 8883"/>
                  <a:gd name="connsiteX12" fmla="*/ 1251 w 3857"/>
                  <a:gd name="connsiteY12" fmla="*/ 7763 h 8883"/>
                  <a:gd name="connsiteX13" fmla="*/ 1961 w 3857"/>
                  <a:gd name="connsiteY13" fmla="*/ 4875 h 8883"/>
                  <a:gd name="connsiteX0" fmla="*/ 5025 w 10000"/>
                  <a:gd name="connsiteY0" fmla="*/ 5526 h 10000"/>
                  <a:gd name="connsiteX1" fmla="*/ 4161 w 10000"/>
                  <a:gd name="connsiteY1" fmla="*/ 4370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5025 w 10000"/>
                  <a:gd name="connsiteY0" fmla="*/ 5526 h 10000"/>
                  <a:gd name="connsiteX1" fmla="*/ 5186 w 10000"/>
                  <a:gd name="connsiteY1" fmla="*/ 3729 h 10000"/>
                  <a:gd name="connsiteX2" fmla="*/ 0 w 10000"/>
                  <a:gd name="connsiteY2" fmla="*/ 3202 h 10000"/>
                  <a:gd name="connsiteX3" fmla="*/ 9741 w 10000"/>
                  <a:gd name="connsiteY3" fmla="*/ 0 h 10000"/>
                  <a:gd name="connsiteX4" fmla="*/ 10000 w 10000"/>
                  <a:gd name="connsiteY4" fmla="*/ 637 h 10000"/>
                  <a:gd name="connsiteX5" fmla="*/ 9551 w 10000"/>
                  <a:gd name="connsiteY5" fmla="*/ 1662 h 10000"/>
                  <a:gd name="connsiteX6" fmla="*/ 6464 w 10000"/>
                  <a:gd name="connsiteY6" fmla="*/ 4339 h 10000"/>
                  <a:gd name="connsiteX7" fmla="*/ 6334 w 10000"/>
                  <a:gd name="connsiteY7" fmla="*/ 5066 h 10000"/>
                  <a:gd name="connsiteX8" fmla="*/ 6256 w 10000"/>
                  <a:gd name="connsiteY8" fmla="*/ 6768 h 10000"/>
                  <a:gd name="connsiteX9" fmla="*/ 6168 w 10000"/>
                  <a:gd name="connsiteY9" fmla="*/ 8557 h 10000"/>
                  <a:gd name="connsiteX10" fmla="*/ 5401 w 10000"/>
                  <a:gd name="connsiteY10" fmla="*/ 8628 h 10000"/>
                  <a:gd name="connsiteX11" fmla="*/ 3767 w 10000"/>
                  <a:gd name="connsiteY11" fmla="*/ 10000 h 10000"/>
                  <a:gd name="connsiteX12" fmla="*/ 3243 w 10000"/>
                  <a:gd name="connsiteY12" fmla="*/ 8739 h 10000"/>
                  <a:gd name="connsiteX13" fmla="*/ 5025 w 10000"/>
                  <a:gd name="connsiteY13" fmla="*/ 5526 h 10000"/>
                  <a:gd name="connsiteX0" fmla="*/ 1782 w 6757"/>
                  <a:gd name="connsiteY0" fmla="*/ 5526 h 10000"/>
                  <a:gd name="connsiteX1" fmla="*/ 1943 w 6757"/>
                  <a:gd name="connsiteY1" fmla="*/ 3729 h 10000"/>
                  <a:gd name="connsiteX2" fmla="*/ 6498 w 6757"/>
                  <a:gd name="connsiteY2" fmla="*/ 0 h 10000"/>
                  <a:gd name="connsiteX3" fmla="*/ 6757 w 6757"/>
                  <a:gd name="connsiteY3" fmla="*/ 637 h 10000"/>
                  <a:gd name="connsiteX4" fmla="*/ 6308 w 6757"/>
                  <a:gd name="connsiteY4" fmla="*/ 1662 h 10000"/>
                  <a:gd name="connsiteX5" fmla="*/ 3221 w 6757"/>
                  <a:gd name="connsiteY5" fmla="*/ 4339 h 10000"/>
                  <a:gd name="connsiteX6" fmla="*/ 3091 w 6757"/>
                  <a:gd name="connsiteY6" fmla="*/ 5066 h 10000"/>
                  <a:gd name="connsiteX7" fmla="*/ 3013 w 6757"/>
                  <a:gd name="connsiteY7" fmla="*/ 6768 h 10000"/>
                  <a:gd name="connsiteX8" fmla="*/ 2925 w 6757"/>
                  <a:gd name="connsiteY8" fmla="*/ 8557 h 10000"/>
                  <a:gd name="connsiteX9" fmla="*/ 2158 w 6757"/>
                  <a:gd name="connsiteY9" fmla="*/ 8628 h 10000"/>
                  <a:gd name="connsiteX10" fmla="*/ 524 w 6757"/>
                  <a:gd name="connsiteY10" fmla="*/ 10000 h 10000"/>
                  <a:gd name="connsiteX11" fmla="*/ 0 w 6757"/>
                  <a:gd name="connsiteY11" fmla="*/ 8739 h 10000"/>
                  <a:gd name="connsiteX12" fmla="*/ 1782 w 6757"/>
                  <a:gd name="connsiteY12" fmla="*/ 5526 h 10000"/>
                  <a:gd name="connsiteX0" fmla="*/ 2637 w 10000"/>
                  <a:gd name="connsiteY0" fmla="*/ 5526 h 10000"/>
                  <a:gd name="connsiteX1" fmla="*/ 2876 w 10000"/>
                  <a:gd name="connsiteY1" fmla="*/ 3427 h 10000"/>
                  <a:gd name="connsiteX2" fmla="*/ 9617 w 10000"/>
                  <a:gd name="connsiteY2" fmla="*/ 0 h 10000"/>
                  <a:gd name="connsiteX3" fmla="*/ 10000 w 10000"/>
                  <a:gd name="connsiteY3" fmla="*/ 637 h 10000"/>
                  <a:gd name="connsiteX4" fmla="*/ 9336 w 10000"/>
                  <a:gd name="connsiteY4" fmla="*/ 1662 h 10000"/>
                  <a:gd name="connsiteX5" fmla="*/ 4767 w 10000"/>
                  <a:gd name="connsiteY5" fmla="*/ 4339 h 10000"/>
                  <a:gd name="connsiteX6" fmla="*/ 4575 w 10000"/>
                  <a:gd name="connsiteY6" fmla="*/ 5066 h 10000"/>
                  <a:gd name="connsiteX7" fmla="*/ 4459 w 10000"/>
                  <a:gd name="connsiteY7" fmla="*/ 6768 h 10000"/>
                  <a:gd name="connsiteX8" fmla="*/ 4329 w 10000"/>
                  <a:gd name="connsiteY8" fmla="*/ 8557 h 10000"/>
                  <a:gd name="connsiteX9" fmla="*/ 3194 w 10000"/>
                  <a:gd name="connsiteY9" fmla="*/ 8628 h 10000"/>
                  <a:gd name="connsiteX10" fmla="*/ 775 w 10000"/>
                  <a:gd name="connsiteY10" fmla="*/ 10000 h 10000"/>
                  <a:gd name="connsiteX11" fmla="*/ 0 w 10000"/>
                  <a:gd name="connsiteY11" fmla="*/ 8739 h 10000"/>
                  <a:gd name="connsiteX12" fmla="*/ 2637 w 10000"/>
                  <a:gd name="connsiteY12" fmla="*/ 5526 h 10000"/>
                  <a:gd name="connsiteX0" fmla="*/ 2637 w 10000"/>
                  <a:gd name="connsiteY0" fmla="*/ 5451 h 9925"/>
                  <a:gd name="connsiteX1" fmla="*/ 2876 w 10000"/>
                  <a:gd name="connsiteY1" fmla="*/ 3352 h 9925"/>
                  <a:gd name="connsiteX2" fmla="*/ 8880 w 10000"/>
                  <a:gd name="connsiteY2" fmla="*/ 0 h 9925"/>
                  <a:gd name="connsiteX3" fmla="*/ 10000 w 10000"/>
                  <a:gd name="connsiteY3" fmla="*/ 562 h 9925"/>
                  <a:gd name="connsiteX4" fmla="*/ 9336 w 10000"/>
                  <a:gd name="connsiteY4" fmla="*/ 1587 h 9925"/>
                  <a:gd name="connsiteX5" fmla="*/ 4767 w 10000"/>
                  <a:gd name="connsiteY5" fmla="*/ 4264 h 9925"/>
                  <a:gd name="connsiteX6" fmla="*/ 4575 w 10000"/>
                  <a:gd name="connsiteY6" fmla="*/ 4991 h 9925"/>
                  <a:gd name="connsiteX7" fmla="*/ 4459 w 10000"/>
                  <a:gd name="connsiteY7" fmla="*/ 6693 h 9925"/>
                  <a:gd name="connsiteX8" fmla="*/ 4329 w 10000"/>
                  <a:gd name="connsiteY8" fmla="*/ 8482 h 9925"/>
                  <a:gd name="connsiteX9" fmla="*/ 3194 w 10000"/>
                  <a:gd name="connsiteY9" fmla="*/ 8553 h 9925"/>
                  <a:gd name="connsiteX10" fmla="*/ 775 w 10000"/>
                  <a:gd name="connsiteY10" fmla="*/ 9925 h 9925"/>
                  <a:gd name="connsiteX11" fmla="*/ 0 w 10000"/>
                  <a:gd name="connsiteY11" fmla="*/ 8664 h 9925"/>
                  <a:gd name="connsiteX12" fmla="*/ 2637 w 10000"/>
                  <a:gd name="connsiteY12" fmla="*/ 5451 h 9925"/>
                  <a:gd name="connsiteX0" fmla="*/ 2637 w 10000"/>
                  <a:gd name="connsiteY0" fmla="*/ 5503 h 10011"/>
                  <a:gd name="connsiteX1" fmla="*/ 2876 w 10000"/>
                  <a:gd name="connsiteY1" fmla="*/ 3388 h 10011"/>
                  <a:gd name="connsiteX2" fmla="*/ 8880 w 10000"/>
                  <a:gd name="connsiteY2" fmla="*/ 11 h 10011"/>
                  <a:gd name="connsiteX3" fmla="*/ 10000 w 10000"/>
                  <a:gd name="connsiteY3" fmla="*/ 577 h 10011"/>
                  <a:gd name="connsiteX4" fmla="*/ 9336 w 10000"/>
                  <a:gd name="connsiteY4" fmla="*/ 1610 h 10011"/>
                  <a:gd name="connsiteX5" fmla="*/ 4767 w 10000"/>
                  <a:gd name="connsiteY5" fmla="*/ 4307 h 10011"/>
                  <a:gd name="connsiteX6" fmla="*/ 4575 w 10000"/>
                  <a:gd name="connsiteY6" fmla="*/ 5040 h 10011"/>
                  <a:gd name="connsiteX7" fmla="*/ 4459 w 10000"/>
                  <a:gd name="connsiteY7" fmla="*/ 6755 h 10011"/>
                  <a:gd name="connsiteX8" fmla="*/ 4329 w 10000"/>
                  <a:gd name="connsiteY8" fmla="*/ 8557 h 10011"/>
                  <a:gd name="connsiteX9" fmla="*/ 3194 w 10000"/>
                  <a:gd name="connsiteY9" fmla="*/ 8629 h 10011"/>
                  <a:gd name="connsiteX10" fmla="*/ 775 w 10000"/>
                  <a:gd name="connsiteY10" fmla="*/ 10011 h 10011"/>
                  <a:gd name="connsiteX11" fmla="*/ 0 w 10000"/>
                  <a:gd name="connsiteY11" fmla="*/ 8740 h 10011"/>
                  <a:gd name="connsiteX12" fmla="*/ 2637 w 10000"/>
                  <a:gd name="connsiteY12" fmla="*/ 5503 h 10011"/>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637 w 10000"/>
                  <a:gd name="connsiteY0" fmla="*/ 5614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637 w 10000"/>
                  <a:gd name="connsiteY12" fmla="*/ 5614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767 w 10000"/>
                  <a:gd name="connsiteY5" fmla="*/ 4418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0122"/>
                  <a:gd name="connsiteX1" fmla="*/ 2876 w 10000"/>
                  <a:gd name="connsiteY1" fmla="*/ 3499 h 10122"/>
                  <a:gd name="connsiteX2" fmla="*/ 8750 w 10000"/>
                  <a:gd name="connsiteY2" fmla="*/ 8 h 10122"/>
                  <a:gd name="connsiteX3" fmla="*/ 10000 w 10000"/>
                  <a:gd name="connsiteY3" fmla="*/ 688 h 10122"/>
                  <a:gd name="connsiteX4" fmla="*/ 9336 w 10000"/>
                  <a:gd name="connsiteY4" fmla="*/ 1721 h 10122"/>
                  <a:gd name="connsiteX5" fmla="*/ 4594 w 10000"/>
                  <a:gd name="connsiteY5" fmla="*/ 4494 h 10122"/>
                  <a:gd name="connsiteX6" fmla="*/ 4575 w 10000"/>
                  <a:gd name="connsiteY6" fmla="*/ 5151 h 10122"/>
                  <a:gd name="connsiteX7" fmla="*/ 4459 w 10000"/>
                  <a:gd name="connsiteY7" fmla="*/ 6866 h 10122"/>
                  <a:gd name="connsiteX8" fmla="*/ 4329 w 10000"/>
                  <a:gd name="connsiteY8" fmla="*/ 8668 h 10122"/>
                  <a:gd name="connsiteX9" fmla="*/ 3194 w 10000"/>
                  <a:gd name="connsiteY9" fmla="*/ 8740 h 10122"/>
                  <a:gd name="connsiteX10" fmla="*/ 775 w 10000"/>
                  <a:gd name="connsiteY10" fmla="*/ 10122 h 10122"/>
                  <a:gd name="connsiteX11" fmla="*/ 0 w 10000"/>
                  <a:gd name="connsiteY11" fmla="*/ 8851 h 10122"/>
                  <a:gd name="connsiteX12" fmla="*/ 2550 w 10000"/>
                  <a:gd name="connsiteY12" fmla="*/ 5690 h 10122"/>
                  <a:gd name="connsiteX0" fmla="*/ 2550 w 10000"/>
                  <a:gd name="connsiteY0" fmla="*/ 5690 h 13125"/>
                  <a:gd name="connsiteX1" fmla="*/ 2876 w 10000"/>
                  <a:gd name="connsiteY1" fmla="*/ 3499 h 13125"/>
                  <a:gd name="connsiteX2" fmla="*/ 8750 w 10000"/>
                  <a:gd name="connsiteY2" fmla="*/ 8 h 13125"/>
                  <a:gd name="connsiteX3" fmla="*/ 10000 w 10000"/>
                  <a:gd name="connsiteY3" fmla="*/ 688 h 13125"/>
                  <a:gd name="connsiteX4" fmla="*/ 9336 w 10000"/>
                  <a:gd name="connsiteY4" fmla="*/ 1721 h 13125"/>
                  <a:gd name="connsiteX5" fmla="*/ 4594 w 10000"/>
                  <a:gd name="connsiteY5" fmla="*/ 4494 h 13125"/>
                  <a:gd name="connsiteX6" fmla="*/ 4575 w 10000"/>
                  <a:gd name="connsiteY6" fmla="*/ 5151 h 13125"/>
                  <a:gd name="connsiteX7" fmla="*/ 4459 w 10000"/>
                  <a:gd name="connsiteY7" fmla="*/ 6866 h 13125"/>
                  <a:gd name="connsiteX8" fmla="*/ 4329 w 10000"/>
                  <a:gd name="connsiteY8" fmla="*/ 8668 h 13125"/>
                  <a:gd name="connsiteX9" fmla="*/ 3194 w 10000"/>
                  <a:gd name="connsiteY9" fmla="*/ 8740 h 13125"/>
                  <a:gd name="connsiteX10" fmla="*/ 2812 w 10000"/>
                  <a:gd name="connsiteY10" fmla="*/ 13125 h 13125"/>
                  <a:gd name="connsiteX11" fmla="*/ 0 w 10000"/>
                  <a:gd name="connsiteY11" fmla="*/ 8851 h 13125"/>
                  <a:gd name="connsiteX12" fmla="*/ 2550 w 10000"/>
                  <a:gd name="connsiteY12" fmla="*/ 5690 h 13125"/>
                  <a:gd name="connsiteX0" fmla="*/ 817 w 8267"/>
                  <a:gd name="connsiteY0" fmla="*/ 5690 h 13125"/>
                  <a:gd name="connsiteX1" fmla="*/ 1143 w 8267"/>
                  <a:gd name="connsiteY1" fmla="*/ 3499 h 13125"/>
                  <a:gd name="connsiteX2" fmla="*/ 7017 w 8267"/>
                  <a:gd name="connsiteY2" fmla="*/ 8 h 13125"/>
                  <a:gd name="connsiteX3" fmla="*/ 8267 w 8267"/>
                  <a:gd name="connsiteY3" fmla="*/ 688 h 13125"/>
                  <a:gd name="connsiteX4" fmla="*/ 7603 w 8267"/>
                  <a:gd name="connsiteY4" fmla="*/ 1721 h 13125"/>
                  <a:gd name="connsiteX5" fmla="*/ 2861 w 8267"/>
                  <a:gd name="connsiteY5" fmla="*/ 4494 h 13125"/>
                  <a:gd name="connsiteX6" fmla="*/ 2842 w 8267"/>
                  <a:gd name="connsiteY6" fmla="*/ 5151 h 13125"/>
                  <a:gd name="connsiteX7" fmla="*/ 2726 w 8267"/>
                  <a:gd name="connsiteY7" fmla="*/ 6866 h 13125"/>
                  <a:gd name="connsiteX8" fmla="*/ 2596 w 8267"/>
                  <a:gd name="connsiteY8" fmla="*/ 8668 h 13125"/>
                  <a:gd name="connsiteX9" fmla="*/ 1461 w 8267"/>
                  <a:gd name="connsiteY9" fmla="*/ 8740 h 13125"/>
                  <a:gd name="connsiteX10" fmla="*/ 1079 w 8267"/>
                  <a:gd name="connsiteY10" fmla="*/ 13125 h 13125"/>
                  <a:gd name="connsiteX11" fmla="*/ 0 w 8267"/>
                  <a:gd name="connsiteY11" fmla="*/ 12158 h 13125"/>
                  <a:gd name="connsiteX12" fmla="*/ 817 w 8267"/>
                  <a:gd name="connsiteY12" fmla="*/ 5690 h 13125"/>
                  <a:gd name="connsiteX0" fmla="*/ 13 w 10493"/>
                  <a:gd name="connsiteY0" fmla="*/ 6160 h 10000"/>
                  <a:gd name="connsiteX1" fmla="*/ 1876 w 10493"/>
                  <a:gd name="connsiteY1" fmla="*/ 2666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633 w 10493"/>
                  <a:gd name="connsiteY8" fmla="*/ 6604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3790 w 10493"/>
                  <a:gd name="connsiteY7" fmla="*/ 5231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3931 w 10493"/>
                  <a:gd name="connsiteY6" fmla="*/ 3925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3954 w 10493"/>
                  <a:gd name="connsiteY5" fmla="*/ 3424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9690 w 10493"/>
                  <a:gd name="connsiteY4" fmla="*/ 1311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10493"/>
                  <a:gd name="connsiteY0" fmla="*/ 6160 h 10000"/>
                  <a:gd name="connsiteX1" fmla="*/ 1404 w 10493"/>
                  <a:gd name="connsiteY1" fmla="*/ 5707 h 10000"/>
                  <a:gd name="connsiteX2" fmla="*/ 8981 w 10493"/>
                  <a:gd name="connsiteY2" fmla="*/ 6 h 10000"/>
                  <a:gd name="connsiteX3" fmla="*/ 10493 w 10493"/>
                  <a:gd name="connsiteY3" fmla="*/ 524 h 10000"/>
                  <a:gd name="connsiteX4" fmla="*/ 8327 w 10493"/>
                  <a:gd name="connsiteY4" fmla="*/ 7394 h 10000"/>
                  <a:gd name="connsiteX5" fmla="*/ 7623 w 10493"/>
                  <a:gd name="connsiteY5" fmla="*/ 5133 h 10000"/>
                  <a:gd name="connsiteX6" fmla="*/ 5975 w 10493"/>
                  <a:gd name="connsiteY6" fmla="*/ 5084 h 10000"/>
                  <a:gd name="connsiteX7" fmla="*/ 5153 w 10493"/>
                  <a:gd name="connsiteY7" fmla="*/ 6390 h 10000"/>
                  <a:gd name="connsiteX8" fmla="*/ 3161 w 10493"/>
                  <a:gd name="connsiteY8" fmla="*/ 6749 h 10000"/>
                  <a:gd name="connsiteX9" fmla="*/ 2260 w 10493"/>
                  <a:gd name="connsiteY9" fmla="*/ 6659 h 10000"/>
                  <a:gd name="connsiteX10" fmla="*/ 1798 w 10493"/>
                  <a:gd name="connsiteY10" fmla="*/ 10000 h 10000"/>
                  <a:gd name="connsiteX11" fmla="*/ 493 w 10493"/>
                  <a:gd name="connsiteY11" fmla="*/ 9263 h 10000"/>
                  <a:gd name="connsiteX12" fmla="*/ 13 w 10493"/>
                  <a:gd name="connsiteY12" fmla="*/ 6160 h 10000"/>
                  <a:gd name="connsiteX0" fmla="*/ 13 w 9398"/>
                  <a:gd name="connsiteY0" fmla="*/ 6154 h 9994"/>
                  <a:gd name="connsiteX1" fmla="*/ 1404 w 9398"/>
                  <a:gd name="connsiteY1" fmla="*/ 5701 h 9994"/>
                  <a:gd name="connsiteX2" fmla="*/ 8981 w 9398"/>
                  <a:gd name="connsiteY2" fmla="*/ 0 h 9994"/>
                  <a:gd name="connsiteX3" fmla="*/ 8327 w 9398"/>
                  <a:gd name="connsiteY3" fmla="*/ 7388 h 9994"/>
                  <a:gd name="connsiteX4" fmla="*/ 7623 w 9398"/>
                  <a:gd name="connsiteY4" fmla="*/ 5127 h 9994"/>
                  <a:gd name="connsiteX5" fmla="*/ 5975 w 9398"/>
                  <a:gd name="connsiteY5" fmla="*/ 5078 h 9994"/>
                  <a:gd name="connsiteX6" fmla="*/ 5153 w 9398"/>
                  <a:gd name="connsiteY6" fmla="*/ 6384 h 9994"/>
                  <a:gd name="connsiteX7" fmla="*/ 3161 w 9398"/>
                  <a:gd name="connsiteY7" fmla="*/ 6743 h 9994"/>
                  <a:gd name="connsiteX8" fmla="*/ 2260 w 9398"/>
                  <a:gd name="connsiteY8" fmla="*/ 6653 h 9994"/>
                  <a:gd name="connsiteX9" fmla="*/ 1798 w 9398"/>
                  <a:gd name="connsiteY9" fmla="*/ 9994 h 9994"/>
                  <a:gd name="connsiteX10" fmla="*/ 493 w 9398"/>
                  <a:gd name="connsiteY10" fmla="*/ 9257 h 9994"/>
                  <a:gd name="connsiteX11" fmla="*/ 13 w 9398"/>
                  <a:gd name="connsiteY11" fmla="*/ 6154 h 9994"/>
                  <a:gd name="connsiteX0" fmla="*/ 14 w 8860"/>
                  <a:gd name="connsiteY0" fmla="*/ 1147 h 4989"/>
                  <a:gd name="connsiteX1" fmla="*/ 1494 w 8860"/>
                  <a:gd name="connsiteY1" fmla="*/ 693 h 4989"/>
                  <a:gd name="connsiteX2" fmla="*/ 8860 w 8860"/>
                  <a:gd name="connsiteY2" fmla="*/ 2381 h 4989"/>
                  <a:gd name="connsiteX3" fmla="*/ 8111 w 8860"/>
                  <a:gd name="connsiteY3" fmla="*/ 119 h 4989"/>
                  <a:gd name="connsiteX4" fmla="*/ 6358 w 8860"/>
                  <a:gd name="connsiteY4" fmla="*/ 70 h 4989"/>
                  <a:gd name="connsiteX5" fmla="*/ 5483 w 8860"/>
                  <a:gd name="connsiteY5" fmla="*/ 1377 h 4989"/>
                  <a:gd name="connsiteX6" fmla="*/ 3363 w 8860"/>
                  <a:gd name="connsiteY6" fmla="*/ 1736 h 4989"/>
                  <a:gd name="connsiteX7" fmla="*/ 2405 w 8860"/>
                  <a:gd name="connsiteY7" fmla="*/ 1646 h 4989"/>
                  <a:gd name="connsiteX8" fmla="*/ 1913 w 8860"/>
                  <a:gd name="connsiteY8" fmla="*/ 4989 h 4989"/>
                  <a:gd name="connsiteX9" fmla="*/ 525 w 8860"/>
                  <a:gd name="connsiteY9" fmla="*/ 4252 h 4989"/>
                  <a:gd name="connsiteX10" fmla="*/ 14 w 8860"/>
                  <a:gd name="connsiteY10" fmla="*/ 1147 h 4989"/>
                  <a:gd name="connsiteX0" fmla="*/ 16 w 10000"/>
                  <a:gd name="connsiteY0" fmla="*/ 2299 h 10000"/>
                  <a:gd name="connsiteX1" fmla="*/ 10000 w 10000"/>
                  <a:gd name="connsiteY1" fmla="*/ 4772 h 10000"/>
                  <a:gd name="connsiteX2" fmla="*/ 9155 w 10000"/>
                  <a:gd name="connsiteY2" fmla="*/ 239 h 10000"/>
                  <a:gd name="connsiteX3" fmla="*/ 7176 w 10000"/>
                  <a:gd name="connsiteY3" fmla="*/ 140 h 10000"/>
                  <a:gd name="connsiteX4" fmla="*/ 6188 w 10000"/>
                  <a:gd name="connsiteY4" fmla="*/ 2760 h 10000"/>
                  <a:gd name="connsiteX5" fmla="*/ 3796 w 10000"/>
                  <a:gd name="connsiteY5" fmla="*/ 3480 h 10000"/>
                  <a:gd name="connsiteX6" fmla="*/ 2714 w 10000"/>
                  <a:gd name="connsiteY6" fmla="*/ 3299 h 10000"/>
                  <a:gd name="connsiteX7" fmla="*/ 2159 w 10000"/>
                  <a:gd name="connsiteY7" fmla="*/ 10000 h 10000"/>
                  <a:gd name="connsiteX8" fmla="*/ 593 w 10000"/>
                  <a:gd name="connsiteY8" fmla="*/ 8523 h 10000"/>
                  <a:gd name="connsiteX9" fmla="*/ 16 w 10000"/>
                  <a:gd name="connsiteY9" fmla="*/ 2299 h 10000"/>
                  <a:gd name="connsiteX0" fmla="*/ 0 w 9407"/>
                  <a:gd name="connsiteY0" fmla="*/ 8523 h 10000"/>
                  <a:gd name="connsiteX1" fmla="*/ 9407 w 9407"/>
                  <a:gd name="connsiteY1" fmla="*/ 4772 h 10000"/>
                  <a:gd name="connsiteX2" fmla="*/ 8562 w 9407"/>
                  <a:gd name="connsiteY2" fmla="*/ 239 h 10000"/>
                  <a:gd name="connsiteX3" fmla="*/ 6583 w 9407"/>
                  <a:gd name="connsiteY3" fmla="*/ 140 h 10000"/>
                  <a:gd name="connsiteX4" fmla="*/ 5595 w 9407"/>
                  <a:gd name="connsiteY4" fmla="*/ 2760 h 10000"/>
                  <a:gd name="connsiteX5" fmla="*/ 3203 w 9407"/>
                  <a:gd name="connsiteY5" fmla="*/ 3480 h 10000"/>
                  <a:gd name="connsiteX6" fmla="*/ 2121 w 9407"/>
                  <a:gd name="connsiteY6" fmla="*/ 3299 h 10000"/>
                  <a:gd name="connsiteX7" fmla="*/ 1566 w 9407"/>
                  <a:gd name="connsiteY7" fmla="*/ 10000 h 10000"/>
                  <a:gd name="connsiteX8" fmla="*/ 0 w 9407"/>
                  <a:gd name="connsiteY8" fmla="*/ 8523 h 10000"/>
                  <a:gd name="connsiteX0" fmla="*/ 0 w 8335"/>
                  <a:gd name="connsiteY0" fmla="*/ 10000 h 10011"/>
                  <a:gd name="connsiteX1" fmla="*/ 8335 w 8335"/>
                  <a:gd name="connsiteY1" fmla="*/ 4772 h 10011"/>
                  <a:gd name="connsiteX2" fmla="*/ 7437 w 8335"/>
                  <a:gd name="connsiteY2" fmla="*/ 239 h 10011"/>
                  <a:gd name="connsiteX3" fmla="*/ 5333 w 8335"/>
                  <a:gd name="connsiteY3" fmla="*/ 140 h 10011"/>
                  <a:gd name="connsiteX4" fmla="*/ 4283 w 8335"/>
                  <a:gd name="connsiteY4" fmla="*/ 2760 h 10011"/>
                  <a:gd name="connsiteX5" fmla="*/ 1740 w 8335"/>
                  <a:gd name="connsiteY5" fmla="*/ 3480 h 10011"/>
                  <a:gd name="connsiteX6" fmla="*/ 590 w 8335"/>
                  <a:gd name="connsiteY6" fmla="*/ 3299 h 10011"/>
                  <a:gd name="connsiteX7" fmla="*/ 0 w 8335"/>
                  <a:gd name="connsiteY7" fmla="*/ 10000 h 10011"/>
                  <a:gd name="connsiteX0" fmla="*/ 0 w 9292"/>
                  <a:gd name="connsiteY0" fmla="*/ 3295 h 5057"/>
                  <a:gd name="connsiteX1" fmla="*/ 9292 w 9292"/>
                  <a:gd name="connsiteY1" fmla="*/ 4767 h 5057"/>
                  <a:gd name="connsiteX2" fmla="*/ 8215 w 9292"/>
                  <a:gd name="connsiteY2" fmla="*/ 239 h 5057"/>
                  <a:gd name="connsiteX3" fmla="*/ 5690 w 9292"/>
                  <a:gd name="connsiteY3" fmla="*/ 140 h 5057"/>
                  <a:gd name="connsiteX4" fmla="*/ 4431 w 9292"/>
                  <a:gd name="connsiteY4" fmla="*/ 2757 h 5057"/>
                  <a:gd name="connsiteX5" fmla="*/ 1380 w 9292"/>
                  <a:gd name="connsiteY5" fmla="*/ 3476 h 5057"/>
                  <a:gd name="connsiteX6" fmla="*/ 0 w 9292"/>
                  <a:gd name="connsiteY6" fmla="*/ 3295 h 5057"/>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497 w 15012"/>
                  <a:gd name="connsiteY5" fmla="*/ 6873 h 15603"/>
                  <a:gd name="connsiteX6" fmla="*/ 0 w 15012"/>
                  <a:gd name="connsiteY6" fmla="*/ 15580 h 15603"/>
                  <a:gd name="connsiteX0" fmla="*/ 0 w 15012"/>
                  <a:gd name="connsiteY0" fmla="*/ 15580 h 15603"/>
                  <a:gd name="connsiteX1" fmla="*/ 15012 w 15012"/>
                  <a:gd name="connsiteY1" fmla="*/ 9426 h 15603"/>
                  <a:gd name="connsiteX2" fmla="*/ 13853 w 15012"/>
                  <a:gd name="connsiteY2" fmla="*/ 472 h 15603"/>
                  <a:gd name="connsiteX3" fmla="*/ 11136 w 15012"/>
                  <a:gd name="connsiteY3" fmla="*/ 276 h 15603"/>
                  <a:gd name="connsiteX4" fmla="*/ 9781 w 15012"/>
                  <a:gd name="connsiteY4" fmla="*/ 5451 h 15603"/>
                  <a:gd name="connsiteX5" fmla="*/ 6324 w 15012"/>
                  <a:gd name="connsiteY5" fmla="*/ 6414 h 15603"/>
                  <a:gd name="connsiteX6" fmla="*/ 0 w 15012"/>
                  <a:gd name="connsiteY6" fmla="*/ 15580 h 15603"/>
                  <a:gd name="connsiteX0" fmla="*/ 489 w 15501"/>
                  <a:gd name="connsiteY0" fmla="*/ 15580 h 15603"/>
                  <a:gd name="connsiteX1" fmla="*/ 15501 w 15501"/>
                  <a:gd name="connsiteY1" fmla="*/ 9426 h 15603"/>
                  <a:gd name="connsiteX2" fmla="*/ 14342 w 15501"/>
                  <a:gd name="connsiteY2" fmla="*/ 472 h 15603"/>
                  <a:gd name="connsiteX3" fmla="*/ 11625 w 15501"/>
                  <a:gd name="connsiteY3" fmla="*/ 276 h 15603"/>
                  <a:gd name="connsiteX4" fmla="*/ 10270 w 15501"/>
                  <a:gd name="connsiteY4" fmla="*/ 5451 h 15603"/>
                  <a:gd name="connsiteX5" fmla="*/ 6813 w 15501"/>
                  <a:gd name="connsiteY5" fmla="*/ 6414 h 15603"/>
                  <a:gd name="connsiteX6" fmla="*/ 2946 w 15501"/>
                  <a:gd name="connsiteY6" fmla="*/ 2917 h 15603"/>
                  <a:gd name="connsiteX7" fmla="*/ 489 w 15501"/>
                  <a:gd name="connsiteY7" fmla="*/ 15580 h 15603"/>
                  <a:gd name="connsiteX0" fmla="*/ 954 w 13719"/>
                  <a:gd name="connsiteY0" fmla="*/ 18104 h 18120"/>
                  <a:gd name="connsiteX1" fmla="*/ 13719 w 13719"/>
                  <a:gd name="connsiteY1" fmla="*/ 9426 h 18120"/>
                  <a:gd name="connsiteX2" fmla="*/ 12560 w 13719"/>
                  <a:gd name="connsiteY2" fmla="*/ 472 h 18120"/>
                  <a:gd name="connsiteX3" fmla="*/ 9843 w 13719"/>
                  <a:gd name="connsiteY3" fmla="*/ 276 h 18120"/>
                  <a:gd name="connsiteX4" fmla="*/ 8488 w 13719"/>
                  <a:gd name="connsiteY4" fmla="*/ 5451 h 18120"/>
                  <a:gd name="connsiteX5" fmla="*/ 5031 w 13719"/>
                  <a:gd name="connsiteY5" fmla="*/ 6414 h 18120"/>
                  <a:gd name="connsiteX6" fmla="*/ 1164 w 13719"/>
                  <a:gd name="connsiteY6" fmla="*/ 2917 h 18120"/>
                  <a:gd name="connsiteX7" fmla="*/ 954 w 13719"/>
                  <a:gd name="connsiteY7" fmla="*/ 18104 h 18120"/>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3719"/>
                  <a:gd name="connsiteY0" fmla="*/ 18104 h 19719"/>
                  <a:gd name="connsiteX1" fmla="*/ 2893 w 13719"/>
                  <a:gd name="connsiteY1" fmla="*/ 18637 h 19719"/>
                  <a:gd name="connsiteX2" fmla="*/ 13719 w 13719"/>
                  <a:gd name="connsiteY2" fmla="*/ 9426 h 19719"/>
                  <a:gd name="connsiteX3" fmla="*/ 12560 w 13719"/>
                  <a:gd name="connsiteY3" fmla="*/ 472 h 19719"/>
                  <a:gd name="connsiteX4" fmla="*/ 9843 w 13719"/>
                  <a:gd name="connsiteY4" fmla="*/ 276 h 19719"/>
                  <a:gd name="connsiteX5" fmla="*/ 8488 w 13719"/>
                  <a:gd name="connsiteY5" fmla="*/ 5451 h 19719"/>
                  <a:gd name="connsiteX6" fmla="*/ 5031 w 13719"/>
                  <a:gd name="connsiteY6" fmla="*/ 6414 h 19719"/>
                  <a:gd name="connsiteX7" fmla="*/ 1164 w 13719"/>
                  <a:gd name="connsiteY7" fmla="*/ 2917 h 19719"/>
                  <a:gd name="connsiteX8" fmla="*/ 954 w 13719"/>
                  <a:gd name="connsiteY8" fmla="*/ 18104 h 19719"/>
                  <a:gd name="connsiteX0" fmla="*/ 954 w 14054"/>
                  <a:gd name="connsiteY0" fmla="*/ 18171 h 19786"/>
                  <a:gd name="connsiteX1" fmla="*/ 2893 w 14054"/>
                  <a:gd name="connsiteY1" fmla="*/ 18704 h 19786"/>
                  <a:gd name="connsiteX2" fmla="*/ 13719 w 14054"/>
                  <a:gd name="connsiteY2" fmla="*/ 9493 h 19786"/>
                  <a:gd name="connsiteX3" fmla="*/ 12560 w 14054"/>
                  <a:gd name="connsiteY3" fmla="*/ 539 h 19786"/>
                  <a:gd name="connsiteX4" fmla="*/ 9843 w 14054"/>
                  <a:gd name="connsiteY4" fmla="*/ 343 h 19786"/>
                  <a:gd name="connsiteX5" fmla="*/ 8488 w 14054"/>
                  <a:gd name="connsiteY5" fmla="*/ 5518 h 19786"/>
                  <a:gd name="connsiteX6" fmla="*/ 5031 w 14054"/>
                  <a:gd name="connsiteY6" fmla="*/ 6481 h 19786"/>
                  <a:gd name="connsiteX7" fmla="*/ 1164 w 14054"/>
                  <a:gd name="connsiteY7" fmla="*/ 2984 h 19786"/>
                  <a:gd name="connsiteX8" fmla="*/ 954 w 14054"/>
                  <a:gd name="connsiteY8" fmla="*/ 18171 h 19786"/>
                  <a:gd name="connsiteX0" fmla="*/ 954 w 13920"/>
                  <a:gd name="connsiteY0" fmla="*/ 18157 h 19772"/>
                  <a:gd name="connsiteX1" fmla="*/ 2893 w 13920"/>
                  <a:gd name="connsiteY1" fmla="*/ 18690 h 19772"/>
                  <a:gd name="connsiteX2" fmla="*/ 13287 w 13920"/>
                  <a:gd name="connsiteY2" fmla="*/ 9823 h 19772"/>
                  <a:gd name="connsiteX3" fmla="*/ 12560 w 13920"/>
                  <a:gd name="connsiteY3" fmla="*/ 525 h 19772"/>
                  <a:gd name="connsiteX4" fmla="*/ 9843 w 13920"/>
                  <a:gd name="connsiteY4" fmla="*/ 329 h 19772"/>
                  <a:gd name="connsiteX5" fmla="*/ 8488 w 13920"/>
                  <a:gd name="connsiteY5" fmla="*/ 5504 h 19772"/>
                  <a:gd name="connsiteX6" fmla="*/ 5031 w 13920"/>
                  <a:gd name="connsiteY6" fmla="*/ 6467 h 19772"/>
                  <a:gd name="connsiteX7" fmla="*/ 1164 w 13920"/>
                  <a:gd name="connsiteY7" fmla="*/ 2970 h 19772"/>
                  <a:gd name="connsiteX8" fmla="*/ 954 w 13920"/>
                  <a:gd name="connsiteY8" fmla="*/ 18157 h 19772"/>
                  <a:gd name="connsiteX0" fmla="*/ 954 w 13566"/>
                  <a:gd name="connsiteY0" fmla="*/ 18157 h 19772"/>
                  <a:gd name="connsiteX1" fmla="*/ 2893 w 13566"/>
                  <a:gd name="connsiteY1" fmla="*/ 18690 h 19772"/>
                  <a:gd name="connsiteX2" fmla="*/ 13287 w 13566"/>
                  <a:gd name="connsiteY2" fmla="*/ 9823 h 19772"/>
                  <a:gd name="connsiteX3" fmla="*/ 12042 w 13566"/>
                  <a:gd name="connsiteY3" fmla="*/ 525 h 19772"/>
                  <a:gd name="connsiteX4" fmla="*/ 9843 w 13566"/>
                  <a:gd name="connsiteY4" fmla="*/ 329 h 19772"/>
                  <a:gd name="connsiteX5" fmla="*/ 8488 w 13566"/>
                  <a:gd name="connsiteY5" fmla="*/ 5504 h 19772"/>
                  <a:gd name="connsiteX6" fmla="*/ 5031 w 13566"/>
                  <a:gd name="connsiteY6" fmla="*/ 6467 h 19772"/>
                  <a:gd name="connsiteX7" fmla="*/ 1164 w 13566"/>
                  <a:gd name="connsiteY7" fmla="*/ 2970 h 19772"/>
                  <a:gd name="connsiteX8" fmla="*/ 954 w 13566"/>
                  <a:gd name="connsiteY8" fmla="*/ 18157 h 19772"/>
                  <a:gd name="connsiteX0" fmla="*/ 954 w 13287"/>
                  <a:gd name="connsiteY0" fmla="*/ 18104 h 19719"/>
                  <a:gd name="connsiteX1" fmla="*/ 2893 w 13287"/>
                  <a:gd name="connsiteY1" fmla="*/ 18637 h 19719"/>
                  <a:gd name="connsiteX2" fmla="*/ 13287 w 13287"/>
                  <a:gd name="connsiteY2" fmla="*/ 9770 h 19719"/>
                  <a:gd name="connsiteX3" fmla="*/ 12042 w 13287"/>
                  <a:gd name="connsiteY3" fmla="*/ 472 h 19719"/>
                  <a:gd name="connsiteX4" fmla="*/ 9843 w 13287"/>
                  <a:gd name="connsiteY4" fmla="*/ 276 h 19719"/>
                  <a:gd name="connsiteX5" fmla="*/ 8488 w 13287"/>
                  <a:gd name="connsiteY5" fmla="*/ 5451 h 19719"/>
                  <a:gd name="connsiteX6" fmla="*/ 5031 w 13287"/>
                  <a:gd name="connsiteY6" fmla="*/ 6414 h 19719"/>
                  <a:gd name="connsiteX7" fmla="*/ 1164 w 13287"/>
                  <a:gd name="connsiteY7" fmla="*/ 2917 h 19719"/>
                  <a:gd name="connsiteX8" fmla="*/ 954 w 13287"/>
                  <a:gd name="connsiteY8" fmla="*/ 18104 h 19719"/>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954 w 13287"/>
                  <a:gd name="connsiteY0" fmla="*/ 18476 h 20091"/>
                  <a:gd name="connsiteX1" fmla="*/ 2893 w 13287"/>
                  <a:gd name="connsiteY1" fmla="*/ 19009 h 20091"/>
                  <a:gd name="connsiteX2" fmla="*/ 13287 w 13287"/>
                  <a:gd name="connsiteY2" fmla="*/ 10142 h 20091"/>
                  <a:gd name="connsiteX3" fmla="*/ 12042 w 13287"/>
                  <a:gd name="connsiteY3" fmla="*/ 844 h 20091"/>
                  <a:gd name="connsiteX4" fmla="*/ 9843 w 13287"/>
                  <a:gd name="connsiteY4" fmla="*/ 648 h 20091"/>
                  <a:gd name="connsiteX5" fmla="*/ 8488 w 13287"/>
                  <a:gd name="connsiteY5" fmla="*/ 5823 h 20091"/>
                  <a:gd name="connsiteX6" fmla="*/ 5031 w 13287"/>
                  <a:gd name="connsiteY6" fmla="*/ 6786 h 20091"/>
                  <a:gd name="connsiteX7" fmla="*/ 1164 w 13287"/>
                  <a:gd name="connsiteY7" fmla="*/ 3289 h 20091"/>
                  <a:gd name="connsiteX8" fmla="*/ 954 w 13287"/>
                  <a:gd name="connsiteY8" fmla="*/ 18476 h 20091"/>
                  <a:gd name="connsiteX0" fmla="*/ 1339 w 13672"/>
                  <a:gd name="connsiteY0" fmla="*/ 18476 h 20091"/>
                  <a:gd name="connsiteX1" fmla="*/ 3278 w 13672"/>
                  <a:gd name="connsiteY1" fmla="*/ 19009 h 20091"/>
                  <a:gd name="connsiteX2" fmla="*/ 13672 w 13672"/>
                  <a:gd name="connsiteY2" fmla="*/ 10142 h 20091"/>
                  <a:gd name="connsiteX3" fmla="*/ 12427 w 13672"/>
                  <a:gd name="connsiteY3" fmla="*/ 844 h 20091"/>
                  <a:gd name="connsiteX4" fmla="*/ 10228 w 13672"/>
                  <a:gd name="connsiteY4" fmla="*/ 648 h 20091"/>
                  <a:gd name="connsiteX5" fmla="*/ 8873 w 13672"/>
                  <a:gd name="connsiteY5" fmla="*/ 5823 h 20091"/>
                  <a:gd name="connsiteX6" fmla="*/ 5416 w 13672"/>
                  <a:gd name="connsiteY6" fmla="*/ 6786 h 20091"/>
                  <a:gd name="connsiteX7" fmla="*/ 1549 w 13672"/>
                  <a:gd name="connsiteY7" fmla="*/ 3289 h 20091"/>
                  <a:gd name="connsiteX8" fmla="*/ 1339 w 13672"/>
                  <a:gd name="connsiteY8" fmla="*/ 18476 h 20091"/>
                  <a:gd name="connsiteX0" fmla="*/ 915 w 13248"/>
                  <a:gd name="connsiteY0" fmla="*/ 18476 h 20091"/>
                  <a:gd name="connsiteX1" fmla="*/ 2854 w 13248"/>
                  <a:gd name="connsiteY1" fmla="*/ 19009 h 20091"/>
                  <a:gd name="connsiteX2" fmla="*/ 13248 w 13248"/>
                  <a:gd name="connsiteY2" fmla="*/ 10142 h 20091"/>
                  <a:gd name="connsiteX3" fmla="*/ 12003 w 13248"/>
                  <a:gd name="connsiteY3" fmla="*/ 844 h 20091"/>
                  <a:gd name="connsiteX4" fmla="*/ 9804 w 13248"/>
                  <a:gd name="connsiteY4" fmla="*/ 648 h 20091"/>
                  <a:gd name="connsiteX5" fmla="*/ 8449 w 13248"/>
                  <a:gd name="connsiteY5" fmla="*/ 5823 h 20091"/>
                  <a:gd name="connsiteX6" fmla="*/ 4992 w 13248"/>
                  <a:gd name="connsiteY6" fmla="*/ 6786 h 20091"/>
                  <a:gd name="connsiteX7" fmla="*/ 1125 w 13248"/>
                  <a:gd name="connsiteY7" fmla="*/ 3289 h 20091"/>
                  <a:gd name="connsiteX8" fmla="*/ 915 w 13248"/>
                  <a:gd name="connsiteY8" fmla="*/ 18476 h 20091"/>
                  <a:gd name="connsiteX0" fmla="*/ 915 w 13248"/>
                  <a:gd name="connsiteY0" fmla="*/ 18476 h 19549"/>
                  <a:gd name="connsiteX1" fmla="*/ 2854 w 13248"/>
                  <a:gd name="connsiteY1" fmla="*/ 19009 h 19549"/>
                  <a:gd name="connsiteX2" fmla="*/ 13248 w 13248"/>
                  <a:gd name="connsiteY2" fmla="*/ 10142 h 19549"/>
                  <a:gd name="connsiteX3" fmla="*/ 12003 w 13248"/>
                  <a:gd name="connsiteY3" fmla="*/ 844 h 19549"/>
                  <a:gd name="connsiteX4" fmla="*/ 9804 w 13248"/>
                  <a:gd name="connsiteY4" fmla="*/ 648 h 19549"/>
                  <a:gd name="connsiteX5" fmla="*/ 8449 w 13248"/>
                  <a:gd name="connsiteY5" fmla="*/ 5823 h 19549"/>
                  <a:gd name="connsiteX6" fmla="*/ 4992 w 13248"/>
                  <a:gd name="connsiteY6" fmla="*/ 6786 h 19549"/>
                  <a:gd name="connsiteX7" fmla="*/ 1125 w 13248"/>
                  <a:gd name="connsiteY7" fmla="*/ 3289 h 19549"/>
                  <a:gd name="connsiteX8" fmla="*/ 915 w 13248"/>
                  <a:gd name="connsiteY8" fmla="*/ 18476 h 1954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 name="connsiteX0" fmla="*/ 915 w 13248"/>
                  <a:gd name="connsiteY0" fmla="*/ 18476 h 19009"/>
                  <a:gd name="connsiteX1" fmla="*/ 2854 w 13248"/>
                  <a:gd name="connsiteY1" fmla="*/ 19009 h 19009"/>
                  <a:gd name="connsiteX2" fmla="*/ 13248 w 13248"/>
                  <a:gd name="connsiteY2" fmla="*/ 10142 h 19009"/>
                  <a:gd name="connsiteX3" fmla="*/ 12003 w 13248"/>
                  <a:gd name="connsiteY3" fmla="*/ 844 h 19009"/>
                  <a:gd name="connsiteX4" fmla="*/ 9804 w 13248"/>
                  <a:gd name="connsiteY4" fmla="*/ 648 h 19009"/>
                  <a:gd name="connsiteX5" fmla="*/ 8449 w 13248"/>
                  <a:gd name="connsiteY5" fmla="*/ 5823 h 19009"/>
                  <a:gd name="connsiteX6" fmla="*/ 4992 w 13248"/>
                  <a:gd name="connsiteY6" fmla="*/ 6786 h 19009"/>
                  <a:gd name="connsiteX7" fmla="*/ 1125 w 13248"/>
                  <a:gd name="connsiteY7" fmla="*/ 3289 h 19009"/>
                  <a:gd name="connsiteX8" fmla="*/ 915 w 13248"/>
                  <a:gd name="connsiteY8" fmla="*/ 18476 h 19009"/>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8449 w 13248"/>
                  <a:gd name="connsiteY5" fmla="*/ 8255 h 21441"/>
                  <a:gd name="connsiteX6" fmla="*/ 4992 w 13248"/>
                  <a:gd name="connsiteY6" fmla="*/ 9218 h 21441"/>
                  <a:gd name="connsiteX7" fmla="*/ 1125 w 13248"/>
                  <a:gd name="connsiteY7" fmla="*/ 5721 h 21441"/>
                  <a:gd name="connsiteX8" fmla="*/ 915 w 13248"/>
                  <a:gd name="connsiteY8" fmla="*/ 20908 h 21441"/>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4992 w 13248"/>
                  <a:gd name="connsiteY5" fmla="*/ 9218 h 21441"/>
                  <a:gd name="connsiteX6" fmla="*/ 1125 w 13248"/>
                  <a:gd name="connsiteY6" fmla="*/ 5721 h 21441"/>
                  <a:gd name="connsiteX7" fmla="*/ 915 w 13248"/>
                  <a:gd name="connsiteY7" fmla="*/ 20908 h 21441"/>
                  <a:gd name="connsiteX0" fmla="*/ 915 w 13248"/>
                  <a:gd name="connsiteY0" fmla="*/ 20908 h 21441"/>
                  <a:gd name="connsiteX1" fmla="*/ 2854 w 13248"/>
                  <a:gd name="connsiteY1" fmla="*/ 21441 h 21441"/>
                  <a:gd name="connsiteX2" fmla="*/ 13248 w 13248"/>
                  <a:gd name="connsiteY2" fmla="*/ 12574 h 21441"/>
                  <a:gd name="connsiteX3" fmla="*/ 12003 w 13248"/>
                  <a:gd name="connsiteY3" fmla="*/ 3276 h 21441"/>
                  <a:gd name="connsiteX4" fmla="*/ 9458 w 13248"/>
                  <a:gd name="connsiteY4" fmla="*/ 211 h 21441"/>
                  <a:gd name="connsiteX5" fmla="*/ 1125 w 13248"/>
                  <a:gd name="connsiteY5" fmla="*/ 5721 h 21441"/>
                  <a:gd name="connsiteX6" fmla="*/ 915 w 13248"/>
                  <a:gd name="connsiteY6" fmla="*/ 20908 h 21441"/>
                  <a:gd name="connsiteX0" fmla="*/ 24 w 12357"/>
                  <a:gd name="connsiteY0" fmla="*/ 20908 h 21441"/>
                  <a:gd name="connsiteX1" fmla="*/ 1963 w 12357"/>
                  <a:gd name="connsiteY1" fmla="*/ 21441 h 21441"/>
                  <a:gd name="connsiteX2" fmla="*/ 12357 w 12357"/>
                  <a:gd name="connsiteY2" fmla="*/ 12574 h 21441"/>
                  <a:gd name="connsiteX3" fmla="*/ 11112 w 12357"/>
                  <a:gd name="connsiteY3" fmla="*/ 3276 h 21441"/>
                  <a:gd name="connsiteX4" fmla="*/ 8567 w 12357"/>
                  <a:gd name="connsiteY4" fmla="*/ 211 h 21441"/>
                  <a:gd name="connsiteX5" fmla="*/ 6110 w 12357"/>
                  <a:gd name="connsiteY5" fmla="*/ 5032 h 21441"/>
                  <a:gd name="connsiteX6" fmla="*/ 24 w 12357"/>
                  <a:gd name="connsiteY6" fmla="*/ 20908 h 21441"/>
                  <a:gd name="connsiteX0" fmla="*/ 942 w 13275"/>
                  <a:gd name="connsiteY0" fmla="*/ 20908 h 21441"/>
                  <a:gd name="connsiteX1" fmla="*/ 2881 w 13275"/>
                  <a:gd name="connsiteY1" fmla="*/ 21441 h 21441"/>
                  <a:gd name="connsiteX2" fmla="*/ 13275 w 13275"/>
                  <a:gd name="connsiteY2" fmla="*/ 12574 h 21441"/>
                  <a:gd name="connsiteX3" fmla="*/ 12030 w 13275"/>
                  <a:gd name="connsiteY3" fmla="*/ 3276 h 21441"/>
                  <a:gd name="connsiteX4" fmla="*/ 9485 w 13275"/>
                  <a:gd name="connsiteY4" fmla="*/ 211 h 21441"/>
                  <a:gd name="connsiteX5" fmla="*/ 7028 w 13275"/>
                  <a:gd name="connsiteY5" fmla="*/ 5032 h 21441"/>
                  <a:gd name="connsiteX6" fmla="*/ 310 w 13275"/>
                  <a:gd name="connsiteY6" fmla="*/ 9326 h 21441"/>
                  <a:gd name="connsiteX7" fmla="*/ 942 w 13275"/>
                  <a:gd name="connsiteY7" fmla="*/ 20908 h 21441"/>
                  <a:gd name="connsiteX0" fmla="*/ 244 w 13441"/>
                  <a:gd name="connsiteY0" fmla="*/ 15859 h 21441"/>
                  <a:gd name="connsiteX1" fmla="*/ 3047 w 13441"/>
                  <a:gd name="connsiteY1" fmla="*/ 21441 h 21441"/>
                  <a:gd name="connsiteX2" fmla="*/ 13441 w 13441"/>
                  <a:gd name="connsiteY2" fmla="*/ 12574 h 21441"/>
                  <a:gd name="connsiteX3" fmla="*/ 12196 w 13441"/>
                  <a:gd name="connsiteY3" fmla="*/ 3276 h 21441"/>
                  <a:gd name="connsiteX4" fmla="*/ 9651 w 13441"/>
                  <a:gd name="connsiteY4" fmla="*/ 211 h 21441"/>
                  <a:gd name="connsiteX5" fmla="*/ 7194 w 13441"/>
                  <a:gd name="connsiteY5" fmla="*/ 5032 h 21441"/>
                  <a:gd name="connsiteX6" fmla="*/ 476 w 13441"/>
                  <a:gd name="connsiteY6" fmla="*/ 9326 h 21441"/>
                  <a:gd name="connsiteX7" fmla="*/ 244 w 13441"/>
                  <a:gd name="connsiteY7" fmla="*/ 15859 h 21441"/>
                  <a:gd name="connsiteX0" fmla="*/ 176 w 13373"/>
                  <a:gd name="connsiteY0" fmla="*/ 15859 h 21441"/>
                  <a:gd name="connsiteX1" fmla="*/ 2979 w 13373"/>
                  <a:gd name="connsiteY1" fmla="*/ 21441 h 21441"/>
                  <a:gd name="connsiteX2" fmla="*/ 13373 w 13373"/>
                  <a:gd name="connsiteY2" fmla="*/ 12574 h 21441"/>
                  <a:gd name="connsiteX3" fmla="*/ 12128 w 13373"/>
                  <a:gd name="connsiteY3" fmla="*/ 3276 h 21441"/>
                  <a:gd name="connsiteX4" fmla="*/ 9583 w 13373"/>
                  <a:gd name="connsiteY4" fmla="*/ 211 h 21441"/>
                  <a:gd name="connsiteX5" fmla="*/ 7126 w 13373"/>
                  <a:gd name="connsiteY5" fmla="*/ 5032 h 21441"/>
                  <a:gd name="connsiteX6" fmla="*/ 408 w 13373"/>
                  <a:gd name="connsiteY6" fmla="*/ 9326 h 21441"/>
                  <a:gd name="connsiteX7" fmla="*/ 2492 w 13373"/>
                  <a:gd name="connsiteY7" fmla="*/ 18934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0 w 13197"/>
                  <a:gd name="connsiteY0" fmla="*/ 15859 h 21441"/>
                  <a:gd name="connsiteX1" fmla="*/ 2803 w 13197"/>
                  <a:gd name="connsiteY1" fmla="*/ 21441 h 21441"/>
                  <a:gd name="connsiteX2" fmla="*/ 13197 w 13197"/>
                  <a:gd name="connsiteY2" fmla="*/ 12574 h 21441"/>
                  <a:gd name="connsiteX3" fmla="*/ 11952 w 13197"/>
                  <a:gd name="connsiteY3" fmla="*/ 3276 h 21441"/>
                  <a:gd name="connsiteX4" fmla="*/ 9407 w 13197"/>
                  <a:gd name="connsiteY4" fmla="*/ 211 h 21441"/>
                  <a:gd name="connsiteX5" fmla="*/ 6950 w 13197"/>
                  <a:gd name="connsiteY5" fmla="*/ 5032 h 21441"/>
                  <a:gd name="connsiteX6" fmla="*/ 232 w 13197"/>
                  <a:gd name="connsiteY6" fmla="*/ 9326 h 21441"/>
                  <a:gd name="connsiteX0" fmla="*/ 2571 w 12965"/>
                  <a:gd name="connsiteY0" fmla="*/ 21441 h 21441"/>
                  <a:gd name="connsiteX1" fmla="*/ 12965 w 12965"/>
                  <a:gd name="connsiteY1" fmla="*/ 12574 h 21441"/>
                  <a:gd name="connsiteX2" fmla="*/ 11720 w 12965"/>
                  <a:gd name="connsiteY2" fmla="*/ 3276 h 21441"/>
                  <a:gd name="connsiteX3" fmla="*/ 9175 w 12965"/>
                  <a:gd name="connsiteY3" fmla="*/ 211 h 21441"/>
                  <a:gd name="connsiteX4" fmla="*/ 6718 w 12965"/>
                  <a:gd name="connsiteY4" fmla="*/ 5032 h 21441"/>
                  <a:gd name="connsiteX5" fmla="*/ 0 w 12965"/>
                  <a:gd name="connsiteY5" fmla="*/ 9326 h 21441"/>
                  <a:gd name="connsiteX0" fmla="*/ 12965 w 12965"/>
                  <a:gd name="connsiteY0" fmla="*/ 12574 h 12574"/>
                  <a:gd name="connsiteX1" fmla="*/ 11720 w 12965"/>
                  <a:gd name="connsiteY1" fmla="*/ 3276 h 12574"/>
                  <a:gd name="connsiteX2" fmla="*/ 9175 w 12965"/>
                  <a:gd name="connsiteY2" fmla="*/ 211 h 12574"/>
                  <a:gd name="connsiteX3" fmla="*/ 6718 w 12965"/>
                  <a:gd name="connsiteY3" fmla="*/ 5032 h 12574"/>
                  <a:gd name="connsiteX4" fmla="*/ 0 w 12965"/>
                  <a:gd name="connsiteY4" fmla="*/ 9326 h 12574"/>
                  <a:gd name="connsiteX0" fmla="*/ 11720 w 11720"/>
                  <a:gd name="connsiteY0" fmla="*/ 3276 h 9326"/>
                  <a:gd name="connsiteX1" fmla="*/ 9175 w 11720"/>
                  <a:gd name="connsiteY1" fmla="*/ 211 h 9326"/>
                  <a:gd name="connsiteX2" fmla="*/ 6718 w 11720"/>
                  <a:gd name="connsiteY2" fmla="*/ 5032 h 9326"/>
                  <a:gd name="connsiteX3" fmla="*/ 0 w 11720"/>
                  <a:gd name="connsiteY3" fmla="*/ 9326 h 9326"/>
                  <a:gd name="connsiteX0" fmla="*/ 7828 w 7828"/>
                  <a:gd name="connsiteY0" fmla="*/ 0 h 9774"/>
                  <a:gd name="connsiteX1" fmla="*/ 5732 w 7828"/>
                  <a:gd name="connsiteY1" fmla="*/ 5170 h 9774"/>
                  <a:gd name="connsiteX2" fmla="*/ 0 w 7828"/>
                  <a:gd name="connsiteY2" fmla="*/ 9774 h 9774"/>
                  <a:gd name="connsiteX0" fmla="*/ 10188 w 10188"/>
                  <a:gd name="connsiteY0" fmla="*/ 0 h 10378"/>
                  <a:gd name="connsiteX1" fmla="*/ 7322 w 10188"/>
                  <a:gd name="connsiteY1" fmla="*/ 5668 h 10378"/>
                  <a:gd name="connsiteX2" fmla="*/ 0 w 10188"/>
                  <a:gd name="connsiteY2" fmla="*/ 10378 h 10378"/>
                  <a:gd name="connsiteX0" fmla="*/ 10188 w 10188"/>
                  <a:gd name="connsiteY0" fmla="*/ 0 h 10378"/>
                  <a:gd name="connsiteX1" fmla="*/ 7322 w 10188"/>
                  <a:gd name="connsiteY1" fmla="*/ 5668 h 10378"/>
                  <a:gd name="connsiteX2" fmla="*/ 0 w 10188"/>
                  <a:gd name="connsiteY2" fmla="*/ 10378 h 10378"/>
                  <a:gd name="connsiteX0" fmla="*/ 10188 w 10188"/>
                  <a:gd name="connsiteY0" fmla="*/ 0 h 10378"/>
                  <a:gd name="connsiteX1" fmla="*/ 7228 w 10188"/>
                  <a:gd name="connsiteY1" fmla="*/ 5164 h 10378"/>
                  <a:gd name="connsiteX2" fmla="*/ 0 w 10188"/>
                  <a:gd name="connsiteY2" fmla="*/ 10378 h 10378"/>
                  <a:gd name="connsiteX0" fmla="*/ 10188 w 10188"/>
                  <a:gd name="connsiteY0" fmla="*/ 0 h 10378"/>
                  <a:gd name="connsiteX1" fmla="*/ 6569 w 10188"/>
                  <a:gd name="connsiteY1" fmla="*/ 7052 h 10378"/>
                  <a:gd name="connsiteX2" fmla="*/ 0 w 10188"/>
                  <a:gd name="connsiteY2" fmla="*/ 10378 h 10378"/>
                  <a:gd name="connsiteX0" fmla="*/ 10188 w 10188"/>
                  <a:gd name="connsiteY0" fmla="*/ 0 h 6224"/>
                  <a:gd name="connsiteX1" fmla="*/ 6569 w 10188"/>
                  <a:gd name="connsiteY1" fmla="*/ 2898 h 6224"/>
                  <a:gd name="connsiteX2" fmla="*/ 0 w 10188"/>
                  <a:gd name="connsiteY2" fmla="*/ 6224 h 6224"/>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6448 w 10000"/>
                  <a:gd name="connsiteY2" fmla="*/ 6673 h 12017"/>
                  <a:gd name="connsiteX3" fmla="*/ 0 w 10000"/>
                  <a:gd name="connsiteY3" fmla="*/ 12017 h 12017"/>
                  <a:gd name="connsiteX0" fmla="*/ 10000 w 10000"/>
                  <a:gd name="connsiteY0" fmla="*/ 2017 h 12017"/>
                  <a:gd name="connsiteX1" fmla="*/ 8068 w 10000"/>
                  <a:gd name="connsiteY1" fmla="*/ 125 h 12017"/>
                  <a:gd name="connsiteX2" fmla="*/ 7095 w 10000"/>
                  <a:gd name="connsiteY2" fmla="*/ 4650 h 12017"/>
                  <a:gd name="connsiteX3" fmla="*/ 0 w 10000"/>
                  <a:gd name="connsiteY3" fmla="*/ 12017 h 12017"/>
                  <a:gd name="connsiteX0" fmla="*/ 3806 w 8115"/>
                  <a:gd name="connsiteY0" fmla="*/ 0 h 19708"/>
                  <a:gd name="connsiteX1" fmla="*/ 8068 w 8115"/>
                  <a:gd name="connsiteY1" fmla="*/ 7816 h 19708"/>
                  <a:gd name="connsiteX2" fmla="*/ 7095 w 8115"/>
                  <a:gd name="connsiteY2" fmla="*/ 12341 h 19708"/>
                  <a:gd name="connsiteX3" fmla="*/ 0 w 8115"/>
                  <a:gd name="connsiteY3" fmla="*/ 19708 h 19708"/>
                  <a:gd name="connsiteX0" fmla="*/ 6149 w 11459"/>
                  <a:gd name="connsiteY0" fmla="*/ 0 h 10000"/>
                  <a:gd name="connsiteX1" fmla="*/ 11401 w 11459"/>
                  <a:gd name="connsiteY1" fmla="*/ 3966 h 10000"/>
                  <a:gd name="connsiteX2" fmla="*/ 518 w 11459"/>
                  <a:gd name="connsiteY2" fmla="*/ 7288 h 10000"/>
                  <a:gd name="connsiteX3" fmla="*/ 1459 w 11459"/>
                  <a:gd name="connsiteY3" fmla="*/ 10000 h 10000"/>
                  <a:gd name="connsiteX0" fmla="*/ 6149 w 6606"/>
                  <a:gd name="connsiteY0" fmla="*/ 0 h 10000"/>
                  <a:gd name="connsiteX1" fmla="*/ 6388 w 6606"/>
                  <a:gd name="connsiteY1" fmla="*/ 3761 h 10000"/>
                  <a:gd name="connsiteX2" fmla="*/ 518 w 6606"/>
                  <a:gd name="connsiteY2" fmla="*/ 7288 h 10000"/>
                  <a:gd name="connsiteX3" fmla="*/ 1459 w 6606"/>
                  <a:gd name="connsiteY3" fmla="*/ 10000 h 10000"/>
                  <a:gd name="connsiteX0" fmla="*/ 9309 w 9703"/>
                  <a:gd name="connsiteY0" fmla="*/ 0 h 10000"/>
                  <a:gd name="connsiteX1" fmla="*/ 9671 w 9703"/>
                  <a:gd name="connsiteY1" fmla="*/ 3761 h 10000"/>
                  <a:gd name="connsiteX2" fmla="*/ 785 w 9703"/>
                  <a:gd name="connsiteY2" fmla="*/ 7288 h 10000"/>
                  <a:gd name="connsiteX3" fmla="*/ 2210 w 9703"/>
                  <a:gd name="connsiteY3" fmla="*/ 10000 h 10000"/>
                  <a:gd name="connsiteX0" fmla="*/ 10426 w 10832"/>
                  <a:gd name="connsiteY0" fmla="*/ 0 h 10000"/>
                  <a:gd name="connsiteX1" fmla="*/ 10799 w 10832"/>
                  <a:gd name="connsiteY1" fmla="*/ 3761 h 10000"/>
                  <a:gd name="connsiteX2" fmla="*/ 1641 w 10832"/>
                  <a:gd name="connsiteY2" fmla="*/ 7288 h 10000"/>
                  <a:gd name="connsiteX3" fmla="*/ 3110 w 10832"/>
                  <a:gd name="connsiteY3" fmla="*/ 10000 h 10000"/>
                </a:gdLst>
                <a:ahLst/>
                <a:cxnLst>
                  <a:cxn ang="0">
                    <a:pos x="connsiteX0" y="connsiteY0"/>
                  </a:cxn>
                  <a:cxn ang="0">
                    <a:pos x="connsiteX1" y="connsiteY1"/>
                  </a:cxn>
                  <a:cxn ang="0">
                    <a:pos x="connsiteX2" y="connsiteY2"/>
                  </a:cxn>
                  <a:cxn ang="0">
                    <a:pos x="connsiteX3" y="connsiteY3"/>
                  </a:cxn>
                </a:cxnLst>
                <a:rect l="l" t="t" r="r" b="b"/>
                <a:pathLst>
                  <a:path w="10832" h="10000">
                    <a:moveTo>
                      <a:pt x="10426" y="0"/>
                    </a:moveTo>
                    <a:cubicBezTo>
                      <a:pt x="9807" y="216"/>
                      <a:pt x="11049" y="2546"/>
                      <a:pt x="10799" y="3761"/>
                    </a:cubicBezTo>
                    <a:cubicBezTo>
                      <a:pt x="8950" y="4976"/>
                      <a:pt x="1204" y="6761"/>
                      <a:pt x="1641" y="7288"/>
                    </a:cubicBezTo>
                    <a:cubicBezTo>
                      <a:pt x="-2243" y="9194"/>
                      <a:pt x="1816" y="9173"/>
                      <a:pt x="3110" y="10000"/>
                    </a:cubicBezTo>
                  </a:path>
                </a:pathLst>
              </a:custGeom>
              <a:noFill/>
              <a:ln w="9525">
                <a:solidFill>
                  <a:srgbClr val="00B050"/>
                </a:solidFill>
                <a:prstDash val="sysDot"/>
                <a:round/>
                <a:headEnd/>
                <a:tailEnd/>
              </a:ln>
              <a:extLst>
                <a:ext uri="{909E8E84-426E-40DD-AFC4-6F175D3DCCD1}">
                  <a14:hiddenFill xmlns:a14="http://schemas.microsoft.com/office/drawing/2010/main">
                    <a:solidFill>
                      <a:srgbClr val="BBE0E3"/>
                    </a:solid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215"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pSp>
        <p:sp>
          <p:nvSpPr>
            <p:cNvPr id="30" name="正方形/長方形 29">
              <a:extLst>
                <a:ext uri="{FF2B5EF4-FFF2-40B4-BE49-F238E27FC236}">
                  <a16:creationId xmlns:a16="http://schemas.microsoft.com/office/drawing/2014/main" id="{8CD829BB-4B14-4DAE-84FE-74B42BF5B7C8}"/>
                </a:ext>
              </a:extLst>
            </p:cNvPr>
            <p:cNvSpPr>
              <a:spLocks/>
            </p:cNvSpPr>
            <p:nvPr/>
          </p:nvSpPr>
          <p:spPr>
            <a:xfrm>
              <a:off x="10824733" y="4889487"/>
              <a:ext cx="487558" cy="166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4308" tIns="44308" rIns="44308" bIns="44308"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第</a:t>
              </a:r>
              <a:r>
                <a:rPr kumimoji="0"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１</a:t>
              </a: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期保管</a:t>
              </a:r>
              <a:endParaRPr kumimoji="1" lang="en-US" altLang="ja-JP"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施設用地</a:t>
              </a:r>
            </a:p>
          </p:txBody>
        </p:sp>
        <p:sp>
          <p:nvSpPr>
            <p:cNvPr id="31" name="正方形/長方形 30">
              <a:extLst>
                <a:ext uri="{FF2B5EF4-FFF2-40B4-BE49-F238E27FC236}">
                  <a16:creationId xmlns:a16="http://schemas.microsoft.com/office/drawing/2014/main" id="{E72D14B9-456B-424D-BD1A-4496FC9B3137}"/>
                </a:ext>
              </a:extLst>
            </p:cNvPr>
            <p:cNvSpPr>
              <a:spLocks/>
            </p:cNvSpPr>
            <p:nvPr/>
          </p:nvSpPr>
          <p:spPr>
            <a:xfrm>
              <a:off x="11517171" y="5231567"/>
              <a:ext cx="709175" cy="125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4308" tIns="44308" rIns="44308" bIns="44308"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第</a:t>
              </a:r>
              <a:r>
                <a:rPr kumimoji="0"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１</a:t>
              </a: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期製造業用地</a:t>
              </a:r>
            </a:p>
          </p:txBody>
        </p:sp>
        <p:sp>
          <p:nvSpPr>
            <p:cNvPr id="32" name="正方形/長方形 31">
              <a:extLst>
                <a:ext uri="{FF2B5EF4-FFF2-40B4-BE49-F238E27FC236}">
                  <a16:creationId xmlns:a16="http://schemas.microsoft.com/office/drawing/2014/main" id="{AE332196-2803-48CB-92BF-8FAE0998256B}"/>
                </a:ext>
              </a:extLst>
            </p:cNvPr>
            <p:cNvSpPr>
              <a:spLocks/>
            </p:cNvSpPr>
            <p:nvPr/>
          </p:nvSpPr>
          <p:spPr>
            <a:xfrm>
              <a:off x="11404489" y="4283644"/>
              <a:ext cx="709175" cy="125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4308" tIns="44308" rIns="44308" bIns="44308"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第</a:t>
              </a:r>
              <a:r>
                <a:rPr kumimoji="1" lang="en-US" altLang="ja-JP"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2</a:t>
              </a: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期製造業用地</a:t>
              </a:r>
            </a:p>
          </p:txBody>
        </p:sp>
        <p:sp>
          <p:nvSpPr>
            <p:cNvPr id="33" name="正方形/長方形 32">
              <a:extLst>
                <a:ext uri="{FF2B5EF4-FFF2-40B4-BE49-F238E27FC236}">
                  <a16:creationId xmlns:a16="http://schemas.microsoft.com/office/drawing/2014/main" id="{2ED78E87-4EF6-4C23-8294-9EB363F6EF7A}"/>
                </a:ext>
              </a:extLst>
            </p:cNvPr>
            <p:cNvSpPr>
              <a:spLocks/>
            </p:cNvSpPr>
            <p:nvPr/>
          </p:nvSpPr>
          <p:spPr>
            <a:xfrm>
              <a:off x="11939343" y="4613773"/>
              <a:ext cx="664852" cy="2085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4308" tIns="44308" rIns="44308" bIns="44308"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岸和田市貝塚市</a:t>
              </a:r>
              <a:endParaRPr kumimoji="1" lang="en-US" altLang="ja-JP"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クリーンセンター</a:t>
              </a:r>
              <a:endPar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endParaRPr>
            </a:p>
          </p:txBody>
        </p:sp>
        <p:sp>
          <p:nvSpPr>
            <p:cNvPr id="34" name="正方形/長方形 33">
              <a:extLst>
                <a:ext uri="{FF2B5EF4-FFF2-40B4-BE49-F238E27FC236}">
                  <a16:creationId xmlns:a16="http://schemas.microsoft.com/office/drawing/2014/main" id="{0D9422E9-D0BB-47E0-931B-BCC7E6B95496}"/>
                </a:ext>
              </a:extLst>
            </p:cNvPr>
            <p:cNvSpPr>
              <a:spLocks/>
            </p:cNvSpPr>
            <p:nvPr/>
          </p:nvSpPr>
          <p:spPr>
            <a:xfrm>
              <a:off x="12682717" y="4509344"/>
              <a:ext cx="443235" cy="125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4308" tIns="44308" rIns="44308" bIns="44308"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親水緑地</a:t>
              </a:r>
              <a:endPar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endParaRPr>
            </a:p>
          </p:txBody>
        </p:sp>
        <p:sp>
          <p:nvSpPr>
            <p:cNvPr id="35" name="正方形/長方形 34">
              <a:extLst>
                <a:ext uri="{FF2B5EF4-FFF2-40B4-BE49-F238E27FC236}">
                  <a16:creationId xmlns:a16="http://schemas.microsoft.com/office/drawing/2014/main" id="{E438B903-CDD4-4691-8E6B-DF59CC3EFC11}"/>
                </a:ext>
              </a:extLst>
            </p:cNvPr>
            <p:cNvSpPr>
              <a:spLocks/>
            </p:cNvSpPr>
            <p:nvPr/>
          </p:nvSpPr>
          <p:spPr>
            <a:xfrm>
              <a:off x="13073358" y="4998640"/>
              <a:ext cx="265941" cy="125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4308" tIns="44308" rIns="44308" bIns="44308"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15"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干潟</a:t>
              </a:r>
            </a:p>
          </p:txBody>
        </p:sp>
      </p:grpSp>
    </p:spTree>
    <p:extLst>
      <p:ext uri="{BB962C8B-B14F-4D97-AF65-F5344CB8AC3E}">
        <p14:creationId xmlns:p14="http://schemas.microsoft.com/office/powerpoint/2010/main" val="268700956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13986</TotalTime>
  <Words>8633</Words>
  <Application>Microsoft Office PowerPoint</Application>
  <PresentationFormat>ユーザー設定</PresentationFormat>
  <Paragraphs>795</Paragraphs>
  <Slides>25</Slides>
  <Notes>4</Notes>
  <HiddenSlides>0</HiddenSlides>
  <MMClips>0</MMClips>
  <ScaleCrop>false</ScaleCrop>
  <HeadingPairs>
    <vt:vector size="6" baseType="variant">
      <vt:variant>
        <vt:lpstr>使用されているフォント</vt:lpstr>
      </vt:variant>
      <vt:variant>
        <vt:i4>17</vt:i4>
      </vt:variant>
      <vt:variant>
        <vt:lpstr>テーマ</vt:lpstr>
      </vt:variant>
      <vt:variant>
        <vt:i4>1</vt:i4>
      </vt:variant>
      <vt:variant>
        <vt:lpstr>スライド タイトル</vt:lpstr>
      </vt:variant>
      <vt:variant>
        <vt:i4>25</vt:i4>
      </vt:variant>
    </vt:vector>
  </HeadingPairs>
  <TitlesOfParts>
    <vt:vector size="43" baseType="lpstr">
      <vt:lpstr>BIZ UDPゴシック</vt:lpstr>
      <vt:lpstr>HGPｺﾞｼｯｸE</vt:lpstr>
      <vt:lpstr>HGPｺﾞｼｯｸM</vt:lpstr>
      <vt:lpstr>HGP明朝E</vt:lpstr>
      <vt:lpstr>HG丸ｺﾞｼｯｸM-PRO</vt:lpstr>
      <vt:lpstr>Meiryo UI</vt:lpstr>
      <vt:lpstr>ＭＳ Ｐゴシック</vt:lpstr>
      <vt:lpstr>ＭＳ Ｐ明朝</vt:lpstr>
      <vt:lpstr>ＭＳ ゴシック</vt:lpstr>
      <vt:lpstr>游ゴシック</vt:lpstr>
      <vt:lpstr>游ゴシック Light</vt:lpstr>
      <vt:lpstr>游明朝</vt:lpstr>
      <vt:lpstr>Arial</vt:lpstr>
      <vt:lpstr>Calibri</vt:lpstr>
      <vt:lpstr>Calibri Light</vt:lpstr>
      <vt:lpstr>Century</vt:lpstr>
      <vt:lpstr>Wingdings</vt:lpstr>
      <vt:lpstr>Office テーマ</vt:lpstr>
      <vt:lpstr>大阪“みなと”ビジョン   　   </vt:lpstr>
      <vt:lpstr>PowerPoint プレゼンテーション</vt:lpstr>
      <vt:lpstr>PowerPoint プレゼンテーション</vt:lpstr>
      <vt:lpstr>　２　コンセプト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４　ロードマップ</vt:lpstr>
      <vt:lpstr>　４　ロードマップ</vt:lpstr>
      <vt:lpstr>　５　終わりに</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大阪“港”ビジョン  （素案）</dc:title>
  <dc:creator>玉置　陽菜</dc:creator>
  <cp:lastModifiedBy>柳澤　健一</cp:lastModifiedBy>
  <cp:revision>1010</cp:revision>
  <cp:lastPrinted>2026-08-28T00:30:45Z</cp:lastPrinted>
  <dcterms:modified xsi:type="dcterms:W3CDTF">2026-08-28T00:31:01Z</dcterms:modified>
</cp:coreProperties>
</file>